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4"/>
  </p:sldMasterIdLst>
  <p:notesMasterIdLst>
    <p:notesMasterId r:id="rId20"/>
  </p:notesMasterIdLst>
  <p:sldIdLst>
    <p:sldId id="313" r:id="rId5"/>
    <p:sldId id="314" r:id="rId6"/>
    <p:sldId id="327" r:id="rId7"/>
    <p:sldId id="316" r:id="rId8"/>
    <p:sldId id="315" r:id="rId9"/>
    <p:sldId id="317" r:id="rId10"/>
    <p:sldId id="318" r:id="rId11"/>
    <p:sldId id="326" r:id="rId12"/>
    <p:sldId id="320" r:id="rId13"/>
    <p:sldId id="322" r:id="rId14"/>
    <p:sldId id="323" r:id="rId15"/>
    <p:sldId id="324" r:id="rId16"/>
    <p:sldId id="325" r:id="rId17"/>
    <p:sldId id="321" r:id="rId18"/>
    <p:sldId id="328" r:id="rId19"/>
  </p:sldIdLst>
  <p:sldSz cx="9144000" cy="5143500" type="screen16x9"/>
  <p:notesSz cx="6858000" cy="9144000"/>
  <p:embeddedFontLst>
    <p:embeddedFont>
      <p:font typeface="Anaheim" panose="020B0604020202020204" charset="0"/>
      <p:regular r:id="rId21"/>
    </p:embeddedFont>
    <p:embeddedFont>
      <p:font typeface="Bebas Neue" panose="020B0606020202050201" pitchFamily="34" charset="0"/>
      <p:regular r:id="rId22"/>
    </p:embeddedFont>
    <p:embeddedFont>
      <p:font typeface="Livvic" pitchFamily="2" charset="0"/>
      <p:regular r:id="rId23"/>
      <p:bold r:id="rId24"/>
      <p:italic r:id="rId25"/>
      <p:boldItalic r:id="rId26"/>
    </p:embeddedFont>
    <p:embeddedFont>
      <p:font typeface="Redressed" panose="020B060402020202020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tandaardsectie" id="{1BEE931E-F43A-4391-839F-2940C4CF45A3}">
          <p14:sldIdLst>
            <p14:sldId id="313"/>
            <p14:sldId id="314"/>
            <p14:sldId id="327"/>
            <p14:sldId id="316"/>
            <p14:sldId id="315"/>
            <p14:sldId id="317"/>
            <p14:sldId id="318"/>
            <p14:sldId id="326"/>
            <p14:sldId id="320"/>
            <p14:sldId id="322"/>
            <p14:sldId id="323"/>
            <p14:sldId id="324"/>
            <p14:sldId id="325"/>
            <p14:sldId id="321"/>
            <p14:sldId id="328"/>
          </p14:sldIdLst>
        </p14:section>
        <p14:section name="Naamloze sectie" id="{C87D41BA-BCA5-48A8-8405-11F1585B2EF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7F3B23-4921-4307-AC10-BD4BF5F6459E}" v="45" dt="2023-01-20T12:32:53.636"/>
  </p1510:revLst>
</p1510:revInfo>
</file>

<file path=ppt/tableStyles.xml><?xml version="1.0" encoding="utf-8"?>
<a:tblStyleLst xmlns:a="http://schemas.openxmlformats.org/drawingml/2006/main" def="{D6B3384F-A927-4808-86CE-016A49187354}">
  <a:tblStyle styleId="{D6B3384F-A927-4808-86CE-016A4918735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8" d="100"/>
          <a:sy n="78" d="100"/>
        </p:scale>
        <p:origin x="6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jolein Hoogendoorn" userId="49dccfdd-46be-4183-adec-4ec725023303" providerId="ADAL" clId="{E17F3B23-4921-4307-AC10-BD4BF5F6459E}"/>
    <pc:docChg chg="undo custSel addSld delSld modSld delMainMaster addSection modSection">
      <pc:chgData name="Marjolein Hoogendoorn" userId="49dccfdd-46be-4183-adec-4ec725023303" providerId="ADAL" clId="{E17F3B23-4921-4307-AC10-BD4BF5F6459E}" dt="2023-01-20T12:38:56.731" v="8695" actId="20577"/>
      <pc:docMkLst>
        <pc:docMk/>
      </pc:docMkLst>
      <pc:sldChg chg="del">
        <pc:chgData name="Marjolein Hoogendoorn" userId="49dccfdd-46be-4183-adec-4ec725023303" providerId="ADAL" clId="{E17F3B23-4921-4307-AC10-BD4BF5F6459E}" dt="2023-01-20T12:32:22.884" v="8190" actId="47"/>
        <pc:sldMkLst>
          <pc:docMk/>
          <pc:sldMk cId="0" sldId="256"/>
        </pc:sldMkLst>
      </pc:sldChg>
      <pc:sldChg chg="del">
        <pc:chgData name="Marjolein Hoogendoorn" userId="49dccfdd-46be-4183-adec-4ec725023303" providerId="ADAL" clId="{E17F3B23-4921-4307-AC10-BD4BF5F6459E}" dt="2023-01-20T12:32:22.884" v="8190" actId="47"/>
        <pc:sldMkLst>
          <pc:docMk/>
          <pc:sldMk cId="0" sldId="257"/>
        </pc:sldMkLst>
      </pc:sldChg>
      <pc:sldChg chg="del">
        <pc:chgData name="Marjolein Hoogendoorn" userId="49dccfdd-46be-4183-adec-4ec725023303" providerId="ADAL" clId="{E17F3B23-4921-4307-AC10-BD4BF5F6459E}" dt="2023-01-20T12:32:22.884" v="8190" actId="47"/>
        <pc:sldMkLst>
          <pc:docMk/>
          <pc:sldMk cId="0" sldId="258"/>
        </pc:sldMkLst>
      </pc:sldChg>
      <pc:sldChg chg="del">
        <pc:chgData name="Marjolein Hoogendoorn" userId="49dccfdd-46be-4183-adec-4ec725023303" providerId="ADAL" clId="{E17F3B23-4921-4307-AC10-BD4BF5F6459E}" dt="2023-01-20T12:32:22.884" v="8190" actId="47"/>
        <pc:sldMkLst>
          <pc:docMk/>
          <pc:sldMk cId="0" sldId="259"/>
        </pc:sldMkLst>
      </pc:sldChg>
      <pc:sldChg chg="del">
        <pc:chgData name="Marjolein Hoogendoorn" userId="49dccfdd-46be-4183-adec-4ec725023303" providerId="ADAL" clId="{E17F3B23-4921-4307-AC10-BD4BF5F6459E}" dt="2023-01-20T12:32:22.884" v="8190" actId="47"/>
        <pc:sldMkLst>
          <pc:docMk/>
          <pc:sldMk cId="0" sldId="260"/>
        </pc:sldMkLst>
      </pc:sldChg>
      <pc:sldChg chg="del">
        <pc:chgData name="Marjolein Hoogendoorn" userId="49dccfdd-46be-4183-adec-4ec725023303" providerId="ADAL" clId="{E17F3B23-4921-4307-AC10-BD4BF5F6459E}" dt="2023-01-20T12:32:22.884" v="8190" actId="47"/>
        <pc:sldMkLst>
          <pc:docMk/>
          <pc:sldMk cId="0" sldId="261"/>
        </pc:sldMkLst>
      </pc:sldChg>
      <pc:sldChg chg="del">
        <pc:chgData name="Marjolein Hoogendoorn" userId="49dccfdd-46be-4183-adec-4ec725023303" providerId="ADAL" clId="{E17F3B23-4921-4307-AC10-BD4BF5F6459E}" dt="2023-01-20T12:32:22.884" v="8190" actId="47"/>
        <pc:sldMkLst>
          <pc:docMk/>
          <pc:sldMk cId="0" sldId="262"/>
        </pc:sldMkLst>
      </pc:sldChg>
      <pc:sldChg chg="del">
        <pc:chgData name="Marjolein Hoogendoorn" userId="49dccfdd-46be-4183-adec-4ec725023303" providerId="ADAL" clId="{E17F3B23-4921-4307-AC10-BD4BF5F6459E}" dt="2023-01-20T12:32:22.884" v="8190" actId="47"/>
        <pc:sldMkLst>
          <pc:docMk/>
          <pc:sldMk cId="0" sldId="263"/>
        </pc:sldMkLst>
      </pc:sldChg>
      <pc:sldChg chg="del">
        <pc:chgData name="Marjolein Hoogendoorn" userId="49dccfdd-46be-4183-adec-4ec725023303" providerId="ADAL" clId="{E17F3B23-4921-4307-AC10-BD4BF5F6459E}" dt="2023-01-20T12:32:22.884" v="8190" actId="47"/>
        <pc:sldMkLst>
          <pc:docMk/>
          <pc:sldMk cId="0" sldId="264"/>
        </pc:sldMkLst>
      </pc:sldChg>
      <pc:sldChg chg="del">
        <pc:chgData name="Marjolein Hoogendoorn" userId="49dccfdd-46be-4183-adec-4ec725023303" providerId="ADAL" clId="{E17F3B23-4921-4307-AC10-BD4BF5F6459E}" dt="2023-01-20T12:32:22.884" v="8190" actId="47"/>
        <pc:sldMkLst>
          <pc:docMk/>
          <pc:sldMk cId="0" sldId="265"/>
        </pc:sldMkLst>
      </pc:sldChg>
      <pc:sldChg chg="del">
        <pc:chgData name="Marjolein Hoogendoorn" userId="49dccfdd-46be-4183-adec-4ec725023303" providerId="ADAL" clId="{E17F3B23-4921-4307-AC10-BD4BF5F6459E}" dt="2023-01-20T12:32:22.884" v="8190" actId="47"/>
        <pc:sldMkLst>
          <pc:docMk/>
          <pc:sldMk cId="0" sldId="266"/>
        </pc:sldMkLst>
      </pc:sldChg>
      <pc:sldChg chg="del">
        <pc:chgData name="Marjolein Hoogendoorn" userId="49dccfdd-46be-4183-adec-4ec725023303" providerId="ADAL" clId="{E17F3B23-4921-4307-AC10-BD4BF5F6459E}" dt="2023-01-20T12:32:22.884" v="8190" actId="47"/>
        <pc:sldMkLst>
          <pc:docMk/>
          <pc:sldMk cId="0" sldId="267"/>
        </pc:sldMkLst>
      </pc:sldChg>
      <pc:sldChg chg="del">
        <pc:chgData name="Marjolein Hoogendoorn" userId="49dccfdd-46be-4183-adec-4ec725023303" providerId="ADAL" clId="{E17F3B23-4921-4307-AC10-BD4BF5F6459E}" dt="2023-01-20T12:32:22.884" v="8190" actId="47"/>
        <pc:sldMkLst>
          <pc:docMk/>
          <pc:sldMk cId="0" sldId="268"/>
        </pc:sldMkLst>
      </pc:sldChg>
      <pc:sldChg chg="del">
        <pc:chgData name="Marjolein Hoogendoorn" userId="49dccfdd-46be-4183-adec-4ec725023303" providerId="ADAL" clId="{E17F3B23-4921-4307-AC10-BD4BF5F6459E}" dt="2023-01-20T12:32:22.884" v="8190" actId="47"/>
        <pc:sldMkLst>
          <pc:docMk/>
          <pc:sldMk cId="0" sldId="269"/>
        </pc:sldMkLst>
      </pc:sldChg>
      <pc:sldChg chg="del">
        <pc:chgData name="Marjolein Hoogendoorn" userId="49dccfdd-46be-4183-adec-4ec725023303" providerId="ADAL" clId="{E17F3B23-4921-4307-AC10-BD4BF5F6459E}" dt="2023-01-20T12:32:22.884" v="8190" actId="47"/>
        <pc:sldMkLst>
          <pc:docMk/>
          <pc:sldMk cId="0" sldId="270"/>
        </pc:sldMkLst>
      </pc:sldChg>
      <pc:sldChg chg="del">
        <pc:chgData name="Marjolein Hoogendoorn" userId="49dccfdd-46be-4183-adec-4ec725023303" providerId="ADAL" clId="{E17F3B23-4921-4307-AC10-BD4BF5F6459E}" dt="2023-01-20T12:32:22.884" v="8190" actId="47"/>
        <pc:sldMkLst>
          <pc:docMk/>
          <pc:sldMk cId="0" sldId="271"/>
        </pc:sldMkLst>
      </pc:sldChg>
      <pc:sldChg chg="del">
        <pc:chgData name="Marjolein Hoogendoorn" userId="49dccfdd-46be-4183-adec-4ec725023303" providerId="ADAL" clId="{E17F3B23-4921-4307-AC10-BD4BF5F6459E}" dt="2023-01-20T12:32:22.884" v="8190" actId="47"/>
        <pc:sldMkLst>
          <pc:docMk/>
          <pc:sldMk cId="0" sldId="272"/>
        </pc:sldMkLst>
      </pc:sldChg>
      <pc:sldChg chg="del">
        <pc:chgData name="Marjolein Hoogendoorn" userId="49dccfdd-46be-4183-adec-4ec725023303" providerId="ADAL" clId="{E17F3B23-4921-4307-AC10-BD4BF5F6459E}" dt="2023-01-20T12:32:22.884" v="8190" actId="47"/>
        <pc:sldMkLst>
          <pc:docMk/>
          <pc:sldMk cId="0" sldId="273"/>
        </pc:sldMkLst>
      </pc:sldChg>
      <pc:sldChg chg="del">
        <pc:chgData name="Marjolein Hoogendoorn" userId="49dccfdd-46be-4183-adec-4ec725023303" providerId="ADAL" clId="{E17F3B23-4921-4307-AC10-BD4BF5F6459E}" dt="2023-01-20T12:32:22.884" v="8190" actId="47"/>
        <pc:sldMkLst>
          <pc:docMk/>
          <pc:sldMk cId="0" sldId="274"/>
        </pc:sldMkLst>
      </pc:sldChg>
      <pc:sldChg chg="del">
        <pc:chgData name="Marjolein Hoogendoorn" userId="49dccfdd-46be-4183-adec-4ec725023303" providerId="ADAL" clId="{E17F3B23-4921-4307-AC10-BD4BF5F6459E}" dt="2023-01-20T12:32:22.884" v="8190" actId="47"/>
        <pc:sldMkLst>
          <pc:docMk/>
          <pc:sldMk cId="0" sldId="275"/>
        </pc:sldMkLst>
      </pc:sldChg>
      <pc:sldChg chg="del">
        <pc:chgData name="Marjolein Hoogendoorn" userId="49dccfdd-46be-4183-adec-4ec725023303" providerId="ADAL" clId="{E17F3B23-4921-4307-AC10-BD4BF5F6459E}" dt="2023-01-20T12:32:22.884" v="8190" actId="47"/>
        <pc:sldMkLst>
          <pc:docMk/>
          <pc:sldMk cId="0" sldId="276"/>
        </pc:sldMkLst>
      </pc:sldChg>
      <pc:sldChg chg="del">
        <pc:chgData name="Marjolein Hoogendoorn" userId="49dccfdd-46be-4183-adec-4ec725023303" providerId="ADAL" clId="{E17F3B23-4921-4307-AC10-BD4BF5F6459E}" dt="2023-01-20T12:32:22.884" v="8190" actId="47"/>
        <pc:sldMkLst>
          <pc:docMk/>
          <pc:sldMk cId="0" sldId="277"/>
        </pc:sldMkLst>
      </pc:sldChg>
      <pc:sldChg chg="del">
        <pc:chgData name="Marjolein Hoogendoorn" userId="49dccfdd-46be-4183-adec-4ec725023303" providerId="ADAL" clId="{E17F3B23-4921-4307-AC10-BD4BF5F6459E}" dt="2023-01-20T12:32:22.884" v="8190" actId="47"/>
        <pc:sldMkLst>
          <pc:docMk/>
          <pc:sldMk cId="0" sldId="278"/>
        </pc:sldMkLst>
      </pc:sldChg>
      <pc:sldChg chg="del">
        <pc:chgData name="Marjolein Hoogendoorn" userId="49dccfdd-46be-4183-adec-4ec725023303" providerId="ADAL" clId="{E17F3B23-4921-4307-AC10-BD4BF5F6459E}" dt="2023-01-20T12:32:22.884" v="8190" actId="47"/>
        <pc:sldMkLst>
          <pc:docMk/>
          <pc:sldMk cId="0" sldId="279"/>
        </pc:sldMkLst>
      </pc:sldChg>
      <pc:sldChg chg="del">
        <pc:chgData name="Marjolein Hoogendoorn" userId="49dccfdd-46be-4183-adec-4ec725023303" providerId="ADAL" clId="{E17F3B23-4921-4307-AC10-BD4BF5F6459E}" dt="2023-01-20T12:32:22.884" v="8190" actId="47"/>
        <pc:sldMkLst>
          <pc:docMk/>
          <pc:sldMk cId="0" sldId="280"/>
        </pc:sldMkLst>
      </pc:sldChg>
      <pc:sldChg chg="del">
        <pc:chgData name="Marjolein Hoogendoorn" userId="49dccfdd-46be-4183-adec-4ec725023303" providerId="ADAL" clId="{E17F3B23-4921-4307-AC10-BD4BF5F6459E}" dt="2023-01-20T12:32:22.884" v="8190" actId="47"/>
        <pc:sldMkLst>
          <pc:docMk/>
          <pc:sldMk cId="0" sldId="281"/>
        </pc:sldMkLst>
      </pc:sldChg>
      <pc:sldChg chg="del">
        <pc:chgData name="Marjolein Hoogendoorn" userId="49dccfdd-46be-4183-adec-4ec725023303" providerId="ADAL" clId="{E17F3B23-4921-4307-AC10-BD4BF5F6459E}" dt="2023-01-20T12:32:22.884" v="8190" actId="47"/>
        <pc:sldMkLst>
          <pc:docMk/>
          <pc:sldMk cId="0" sldId="282"/>
        </pc:sldMkLst>
      </pc:sldChg>
      <pc:sldChg chg="del">
        <pc:chgData name="Marjolein Hoogendoorn" userId="49dccfdd-46be-4183-adec-4ec725023303" providerId="ADAL" clId="{E17F3B23-4921-4307-AC10-BD4BF5F6459E}" dt="2023-01-20T12:32:22.884" v="8190" actId="47"/>
        <pc:sldMkLst>
          <pc:docMk/>
          <pc:sldMk cId="0" sldId="283"/>
        </pc:sldMkLst>
      </pc:sldChg>
      <pc:sldChg chg="del">
        <pc:chgData name="Marjolein Hoogendoorn" userId="49dccfdd-46be-4183-adec-4ec725023303" providerId="ADAL" clId="{E17F3B23-4921-4307-AC10-BD4BF5F6459E}" dt="2023-01-20T12:32:22.884" v="8190" actId="47"/>
        <pc:sldMkLst>
          <pc:docMk/>
          <pc:sldMk cId="0" sldId="284"/>
        </pc:sldMkLst>
      </pc:sldChg>
      <pc:sldChg chg="del">
        <pc:chgData name="Marjolein Hoogendoorn" userId="49dccfdd-46be-4183-adec-4ec725023303" providerId="ADAL" clId="{E17F3B23-4921-4307-AC10-BD4BF5F6459E}" dt="2023-01-20T12:32:22.884" v="8190" actId="47"/>
        <pc:sldMkLst>
          <pc:docMk/>
          <pc:sldMk cId="0" sldId="285"/>
        </pc:sldMkLst>
      </pc:sldChg>
      <pc:sldChg chg="del">
        <pc:chgData name="Marjolein Hoogendoorn" userId="49dccfdd-46be-4183-adec-4ec725023303" providerId="ADAL" clId="{E17F3B23-4921-4307-AC10-BD4BF5F6459E}" dt="2023-01-20T12:32:22.884" v="8190" actId="47"/>
        <pc:sldMkLst>
          <pc:docMk/>
          <pc:sldMk cId="0" sldId="286"/>
        </pc:sldMkLst>
      </pc:sldChg>
      <pc:sldChg chg="del">
        <pc:chgData name="Marjolein Hoogendoorn" userId="49dccfdd-46be-4183-adec-4ec725023303" providerId="ADAL" clId="{E17F3B23-4921-4307-AC10-BD4BF5F6459E}" dt="2023-01-20T12:32:22.884" v="8190" actId="47"/>
        <pc:sldMkLst>
          <pc:docMk/>
          <pc:sldMk cId="0" sldId="287"/>
        </pc:sldMkLst>
      </pc:sldChg>
      <pc:sldChg chg="del">
        <pc:chgData name="Marjolein Hoogendoorn" userId="49dccfdd-46be-4183-adec-4ec725023303" providerId="ADAL" clId="{E17F3B23-4921-4307-AC10-BD4BF5F6459E}" dt="2023-01-20T12:32:22.884" v="8190" actId="47"/>
        <pc:sldMkLst>
          <pc:docMk/>
          <pc:sldMk cId="0" sldId="288"/>
        </pc:sldMkLst>
      </pc:sldChg>
      <pc:sldChg chg="del">
        <pc:chgData name="Marjolein Hoogendoorn" userId="49dccfdd-46be-4183-adec-4ec725023303" providerId="ADAL" clId="{E17F3B23-4921-4307-AC10-BD4BF5F6459E}" dt="2023-01-20T12:32:22.884" v="8190" actId="47"/>
        <pc:sldMkLst>
          <pc:docMk/>
          <pc:sldMk cId="0" sldId="289"/>
        </pc:sldMkLst>
      </pc:sldChg>
      <pc:sldChg chg="del">
        <pc:chgData name="Marjolein Hoogendoorn" userId="49dccfdd-46be-4183-adec-4ec725023303" providerId="ADAL" clId="{E17F3B23-4921-4307-AC10-BD4BF5F6459E}" dt="2023-01-20T12:32:22.884" v="8190" actId="47"/>
        <pc:sldMkLst>
          <pc:docMk/>
          <pc:sldMk cId="0" sldId="290"/>
        </pc:sldMkLst>
      </pc:sldChg>
      <pc:sldChg chg="del">
        <pc:chgData name="Marjolein Hoogendoorn" userId="49dccfdd-46be-4183-adec-4ec725023303" providerId="ADAL" clId="{E17F3B23-4921-4307-AC10-BD4BF5F6459E}" dt="2023-01-20T12:32:22.884" v="8190" actId="47"/>
        <pc:sldMkLst>
          <pc:docMk/>
          <pc:sldMk cId="0" sldId="291"/>
        </pc:sldMkLst>
      </pc:sldChg>
      <pc:sldChg chg="del">
        <pc:chgData name="Marjolein Hoogendoorn" userId="49dccfdd-46be-4183-adec-4ec725023303" providerId="ADAL" clId="{E17F3B23-4921-4307-AC10-BD4BF5F6459E}" dt="2023-01-20T12:32:22.884" v="8190" actId="47"/>
        <pc:sldMkLst>
          <pc:docMk/>
          <pc:sldMk cId="0" sldId="292"/>
        </pc:sldMkLst>
      </pc:sldChg>
      <pc:sldChg chg="del">
        <pc:chgData name="Marjolein Hoogendoorn" userId="49dccfdd-46be-4183-adec-4ec725023303" providerId="ADAL" clId="{E17F3B23-4921-4307-AC10-BD4BF5F6459E}" dt="2023-01-20T12:32:22.884" v="8190" actId="47"/>
        <pc:sldMkLst>
          <pc:docMk/>
          <pc:sldMk cId="0" sldId="293"/>
        </pc:sldMkLst>
      </pc:sldChg>
      <pc:sldChg chg="del">
        <pc:chgData name="Marjolein Hoogendoorn" userId="49dccfdd-46be-4183-adec-4ec725023303" providerId="ADAL" clId="{E17F3B23-4921-4307-AC10-BD4BF5F6459E}" dt="2023-01-20T12:32:22.884" v="8190" actId="47"/>
        <pc:sldMkLst>
          <pc:docMk/>
          <pc:sldMk cId="0" sldId="294"/>
        </pc:sldMkLst>
      </pc:sldChg>
      <pc:sldChg chg="del">
        <pc:chgData name="Marjolein Hoogendoorn" userId="49dccfdd-46be-4183-adec-4ec725023303" providerId="ADAL" clId="{E17F3B23-4921-4307-AC10-BD4BF5F6459E}" dt="2023-01-20T12:32:22.884" v="8190" actId="47"/>
        <pc:sldMkLst>
          <pc:docMk/>
          <pc:sldMk cId="0" sldId="295"/>
        </pc:sldMkLst>
      </pc:sldChg>
      <pc:sldChg chg="del">
        <pc:chgData name="Marjolein Hoogendoorn" userId="49dccfdd-46be-4183-adec-4ec725023303" providerId="ADAL" clId="{E17F3B23-4921-4307-AC10-BD4BF5F6459E}" dt="2023-01-20T12:32:22.884" v="8190" actId="47"/>
        <pc:sldMkLst>
          <pc:docMk/>
          <pc:sldMk cId="0" sldId="296"/>
        </pc:sldMkLst>
      </pc:sldChg>
      <pc:sldChg chg="del">
        <pc:chgData name="Marjolein Hoogendoorn" userId="49dccfdd-46be-4183-adec-4ec725023303" providerId="ADAL" clId="{E17F3B23-4921-4307-AC10-BD4BF5F6459E}" dt="2023-01-20T12:32:22.884" v="8190" actId="47"/>
        <pc:sldMkLst>
          <pc:docMk/>
          <pc:sldMk cId="0" sldId="297"/>
        </pc:sldMkLst>
      </pc:sldChg>
      <pc:sldChg chg="del">
        <pc:chgData name="Marjolein Hoogendoorn" userId="49dccfdd-46be-4183-adec-4ec725023303" providerId="ADAL" clId="{E17F3B23-4921-4307-AC10-BD4BF5F6459E}" dt="2023-01-20T12:32:22.884" v="8190" actId="47"/>
        <pc:sldMkLst>
          <pc:docMk/>
          <pc:sldMk cId="0" sldId="298"/>
        </pc:sldMkLst>
      </pc:sldChg>
      <pc:sldChg chg="del">
        <pc:chgData name="Marjolein Hoogendoorn" userId="49dccfdd-46be-4183-adec-4ec725023303" providerId="ADAL" clId="{E17F3B23-4921-4307-AC10-BD4BF5F6459E}" dt="2023-01-20T12:32:22.884" v="8190" actId="47"/>
        <pc:sldMkLst>
          <pc:docMk/>
          <pc:sldMk cId="0" sldId="299"/>
        </pc:sldMkLst>
      </pc:sldChg>
      <pc:sldChg chg="del">
        <pc:chgData name="Marjolein Hoogendoorn" userId="49dccfdd-46be-4183-adec-4ec725023303" providerId="ADAL" clId="{E17F3B23-4921-4307-AC10-BD4BF5F6459E}" dt="2023-01-20T12:32:22.884" v="8190" actId="47"/>
        <pc:sldMkLst>
          <pc:docMk/>
          <pc:sldMk cId="0" sldId="300"/>
        </pc:sldMkLst>
      </pc:sldChg>
      <pc:sldChg chg="del">
        <pc:chgData name="Marjolein Hoogendoorn" userId="49dccfdd-46be-4183-adec-4ec725023303" providerId="ADAL" clId="{E17F3B23-4921-4307-AC10-BD4BF5F6459E}" dt="2023-01-20T12:32:22.884" v="8190" actId="47"/>
        <pc:sldMkLst>
          <pc:docMk/>
          <pc:sldMk cId="0" sldId="301"/>
        </pc:sldMkLst>
      </pc:sldChg>
      <pc:sldChg chg="del">
        <pc:chgData name="Marjolein Hoogendoorn" userId="49dccfdd-46be-4183-adec-4ec725023303" providerId="ADAL" clId="{E17F3B23-4921-4307-AC10-BD4BF5F6459E}" dt="2023-01-20T12:32:22.884" v="8190" actId="47"/>
        <pc:sldMkLst>
          <pc:docMk/>
          <pc:sldMk cId="0" sldId="302"/>
        </pc:sldMkLst>
      </pc:sldChg>
      <pc:sldChg chg="del">
        <pc:chgData name="Marjolein Hoogendoorn" userId="49dccfdd-46be-4183-adec-4ec725023303" providerId="ADAL" clId="{E17F3B23-4921-4307-AC10-BD4BF5F6459E}" dt="2023-01-20T12:32:22.884" v="8190" actId="47"/>
        <pc:sldMkLst>
          <pc:docMk/>
          <pc:sldMk cId="0" sldId="303"/>
        </pc:sldMkLst>
      </pc:sldChg>
      <pc:sldChg chg="del">
        <pc:chgData name="Marjolein Hoogendoorn" userId="49dccfdd-46be-4183-adec-4ec725023303" providerId="ADAL" clId="{E17F3B23-4921-4307-AC10-BD4BF5F6459E}" dt="2023-01-20T12:32:22.884" v="8190" actId="47"/>
        <pc:sldMkLst>
          <pc:docMk/>
          <pc:sldMk cId="0" sldId="304"/>
        </pc:sldMkLst>
      </pc:sldChg>
      <pc:sldChg chg="del">
        <pc:chgData name="Marjolein Hoogendoorn" userId="49dccfdd-46be-4183-adec-4ec725023303" providerId="ADAL" clId="{E17F3B23-4921-4307-AC10-BD4BF5F6459E}" dt="2023-01-20T12:32:22.884" v="8190" actId="47"/>
        <pc:sldMkLst>
          <pc:docMk/>
          <pc:sldMk cId="0" sldId="305"/>
        </pc:sldMkLst>
      </pc:sldChg>
      <pc:sldChg chg="del">
        <pc:chgData name="Marjolein Hoogendoorn" userId="49dccfdd-46be-4183-adec-4ec725023303" providerId="ADAL" clId="{E17F3B23-4921-4307-AC10-BD4BF5F6459E}" dt="2023-01-20T12:32:22.884" v="8190" actId="47"/>
        <pc:sldMkLst>
          <pc:docMk/>
          <pc:sldMk cId="0" sldId="306"/>
        </pc:sldMkLst>
      </pc:sldChg>
      <pc:sldChg chg="del">
        <pc:chgData name="Marjolein Hoogendoorn" userId="49dccfdd-46be-4183-adec-4ec725023303" providerId="ADAL" clId="{E17F3B23-4921-4307-AC10-BD4BF5F6459E}" dt="2023-01-20T12:32:22.884" v="8190" actId="47"/>
        <pc:sldMkLst>
          <pc:docMk/>
          <pc:sldMk cId="0" sldId="307"/>
        </pc:sldMkLst>
      </pc:sldChg>
      <pc:sldChg chg="del">
        <pc:chgData name="Marjolein Hoogendoorn" userId="49dccfdd-46be-4183-adec-4ec725023303" providerId="ADAL" clId="{E17F3B23-4921-4307-AC10-BD4BF5F6459E}" dt="2023-01-20T12:32:22.884" v="8190" actId="47"/>
        <pc:sldMkLst>
          <pc:docMk/>
          <pc:sldMk cId="0" sldId="308"/>
        </pc:sldMkLst>
      </pc:sldChg>
      <pc:sldChg chg="del">
        <pc:chgData name="Marjolein Hoogendoorn" userId="49dccfdd-46be-4183-adec-4ec725023303" providerId="ADAL" clId="{E17F3B23-4921-4307-AC10-BD4BF5F6459E}" dt="2023-01-20T12:32:22.884" v="8190" actId="47"/>
        <pc:sldMkLst>
          <pc:docMk/>
          <pc:sldMk cId="0" sldId="309"/>
        </pc:sldMkLst>
      </pc:sldChg>
      <pc:sldChg chg="del">
        <pc:chgData name="Marjolein Hoogendoorn" userId="49dccfdd-46be-4183-adec-4ec725023303" providerId="ADAL" clId="{E17F3B23-4921-4307-AC10-BD4BF5F6459E}" dt="2023-01-20T12:32:22.884" v="8190" actId="47"/>
        <pc:sldMkLst>
          <pc:docMk/>
          <pc:sldMk cId="0" sldId="310"/>
        </pc:sldMkLst>
      </pc:sldChg>
      <pc:sldChg chg="del">
        <pc:chgData name="Marjolein Hoogendoorn" userId="49dccfdd-46be-4183-adec-4ec725023303" providerId="ADAL" clId="{E17F3B23-4921-4307-AC10-BD4BF5F6459E}" dt="2023-01-20T12:32:22.884" v="8190" actId="47"/>
        <pc:sldMkLst>
          <pc:docMk/>
          <pc:sldMk cId="0" sldId="311"/>
        </pc:sldMkLst>
      </pc:sldChg>
      <pc:sldChg chg="del">
        <pc:chgData name="Marjolein Hoogendoorn" userId="49dccfdd-46be-4183-adec-4ec725023303" providerId="ADAL" clId="{E17F3B23-4921-4307-AC10-BD4BF5F6459E}" dt="2023-01-20T12:32:22.884" v="8190" actId="47"/>
        <pc:sldMkLst>
          <pc:docMk/>
          <pc:sldMk cId="0" sldId="312"/>
        </pc:sldMkLst>
      </pc:sldChg>
      <pc:sldChg chg="modSp add mod">
        <pc:chgData name="Marjolein Hoogendoorn" userId="49dccfdd-46be-4183-adec-4ec725023303" providerId="ADAL" clId="{E17F3B23-4921-4307-AC10-BD4BF5F6459E}" dt="2023-01-17T08:50:09.288" v="66" actId="20577"/>
        <pc:sldMkLst>
          <pc:docMk/>
          <pc:sldMk cId="3324326484" sldId="313"/>
        </pc:sldMkLst>
        <pc:spChg chg="mod">
          <ac:chgData name="Marjolein Hoogendoorn" userId="49dccfdd-46be-4183-adec-4ec725023303" providerId="ADAL" clId="{E17F3B23-4921-4307-AC10-BD4BF5F6459E}" dt="2023-01-17T08:49:54.182" v="37" actId="20577"/>
          <ac:spMkLst>
            <pc:docMk/>
            <pc:sldMk cId="3324326484" sldId="313"/>
            <ac:spMk id="178" creationId="{00000000-0000-0000-0000-000000000000}"/>
          </ac:spMkLst>
        </pc:spChg>
        <pc:spChg chg="mod">
          <ac:chgData name="Marjolein Hoogendoorn" userId="49dccfdd-46be-4183-adec-4ec725023303" providerId="ADAL" clId="{E17F3B23-4921-4307-AC10-BD4BF5F6459E}" dt="2023-01-17T08:50:09.288" v="66" actId="20577"/>
          <ac:spMkLst>
            <pc:docMk/>
            <pc:sldMk cId="3324326484" sldId="313"/>
            <ac:spMk id="179" creationId="{00000000-0000-0000-0000-000000000000}"/>
          </ac:spMkLst>
        </pc:spChg>
      </pc:sldChg>
      <pc:sldChg chg="addSp delSp modSp add del mod">
        <pc:chgData name="Marjolein Hoogendoorn" userId="49dccfdd-46be-4183-adec-4ec725023303" providerId="ADAL" clId="{E17F3B23-4921-4307-AC10-BD4BF5F6459E}" dt="2023-01-20T12:33:05.223" v="8229" actId="20577"/>
        <pc:sldMkLst>
          <pc:docMk/>
          <pc:sldMk cId="1647878900" sldId="314"/>
        </pc:sldMkLst>
        <pc:spChg chg="add del">
          <ac:chgData name="Marjolein Hoogendoorn" userId="49dccfdd-46be-4183-adec-4ec725023303" providerId="ADAL" clId="{E17F3B23-4921-4307-AC10-BD4BF5F6459E}" dt="2023-01-17T08:59:09.391" v="179" actId="22"/>
          <ac:spMkLst>
            <pc:docMk/>
            <pc:sldMk cId="1647878900" sldId="314"/>
            <ac:spMk id="3" creationId="{3264BF85-4434-669D-BF95-A81BC962CD1B}"/>
          </ac:spMkLst>
        </pc:spChg>
        <pc:spChg chg="mod">
          <ac:chgData name="Marjolein Hoogendoorn" userId="49dccfdd-46be-4183-adec-4ec725023303" providerId="ADAL" clId="{E17F3B23-4921-4307-AC10-BD4BF5F6459E}" dt="2023-01-20T12:24:22.735" v="7809"/>
          <ac:spMkLst>
            <pc:docMk/>
            <pc:sldMk cId="1647878900" sldId="314"/>
            <ac:spMk id="3" creationId="{8CC99B35-7AE1-9E99-AEF7-78DCD19670EC}"/>
          </ac:spMkLst>
        </pc:spChg>
        <pc:spChg chg="mod">
          <ac:chgData name="Marjolein Hoogendoorn" userId="49dccfdd-46be-4183-adec-4ec725023303" providerId="ADAL" clId="{E17F3B23-4921-4307-AC10-BD4BF5F6459E}" dt="2023-01-20T12:24:22.735" v="7809"/>
          <ac:spMkLst>
            <pc:docMk/>
            <pc:sldMk cId="1647878900" sldId="314"/>
            <ac:spMk id="4" creationId="{8271D69C-B95C-1B52-17CD-DE477E3E91A2}"/>
          </ac:spMkLst>
        </pc:spChg>
        <pc:spChg chg="mod">
          <ac:chgData name="Marjolein Hoogendoorn" userId="49dccfdd-46be-4183-adec-4ec725023303" providerId="ADAL" clId="{E17F3B23-4921-4307-AC10-BD4BF5F6459E}" dt="2023-01-20T12:24:22.735" v="7809"/>
          <ac:spMkLst>
            <pc:docMk/>
            <pc:sldMk cId="1647878900" sldId="314"/>
            <ac:spMk id="5" creationId="{AC2D904A-22ED-E171-1515-8569C1DBDC77}"/>
          </ac:spMkLst>
        </pc:spChg>
        <pc:spChg chg="mod">
          <ac:chgData name="Marjolein Hoogendoorn" userId="49dccfdd-46be-4183-adec-4ec725023303" providerId="ADAL" clId="{E17F3B23-4921-4307-AC10-BD4BF5F6459E}" dt="2023-01-20T12:24:22.735" v="7809"/>
          <ac:spMkLst>
            <pc:docMk/>
            <pc:sldMk cId="1647878900" sldId="314"/>
            <ac:spMk id="6" creationId="{09E20EC2-CA9F-493A-0698-FA53DE381A5B}"/>
          </ac:spMkLst>
        </pc:spChg>
        <pc:spChg chg="mod">
          <ac:chgData name="Marjolein Hoogendoorn" userId="49dccfdd-46be-4183-adec-4ec725023303" providerId="ADAL" clId="{E17F3B23-4921-4307-AC10-BD4BF5F6459E}" dt="2023-01-20T12:24:22.735" v="7809"/>
          <ac:spMkLst>
            <pc:docMk/>
            <pc:sldMk cId="1647878900" sldId="314"/>
            <ac:spMk id="7" creationId="{966CC0E6-12F8-A422-76E2-3EECA6B2A627}"/>
          </ac:spMkLst>
        </pc:spChg>
        <pc:spChg chg="mod">
          <ac:chgData name="Marjolein Hoogendoorn" userId="49dccfdd-46be-4183-adec-4ec725023303" providerId="ADAL" clId="{E17F3B23-4921-4307-AC10-BD4BF5F6459E}" dt="2023-01-20T12:24:22.735" v="7809"/>
          <ac:spMkLst>
            <pc:docMk/>
            <pc:sldMk cId="1647878900" sldId="314"/>
            <ac:spMk id="8" creationId="{EA62EE09-523E-BDAD-FBDD-56048406E40F}"/>
          </ac:spMkLst>
        </pc:spChg>
        <pc:spChg chg="mod">
          <ac:chgData name="Marjolein Hoogendoorn" userId="49dccfdd-46be-4183-adec-4ec725023303" providerId="ADAL" clId="{E17F3B23-4921-4307-AC10-BD4BF5F6459E}" dt="2023-01-20T12:24:22.735" v="7809"/>
          <ac:spMkLst>
            <pc:docMk/>
            <pc:sldMk cId="1647878900" sldId="314"/>
            <ac:spMk id="9" creationId="{8C7DE4A6-D95E-3989-168D-BD3F36675C06}"/>
          </ac:spMkLst>
        </pc:spChg>
        <pc:spChg chg="mod">
          <ac:chgData name="Marjolein Hoogendoorn" userId="49dccfdd-46be-4183-adec-4ec725023303" providerId="ADAL" clId="{E17F3B23-4921-4307-AC10-BD4BF5F6459E}" dt="2023-01-20T12:24:22.735" v="7809"/>
          <ac:spMkLst>
            <pc:docMk/>
            <pc:sldMk cId="1647878900" sldId="314"/>
            <ac:spMk id="10" creationId="{1D79282C-C037-91BB-6DDE-B591AFCCA135}"/>
          </ac:spMkLst>
        </pc:spChg>
        <pc:spChg chg="mod">
          <ac:chgData name="Marjolein Hoogendoorn" userId="49dccfdd-46be-4183-adec-4ec725023303" providerId="ADAL" clId="{E17F3B23-4921-4307-AC10-BD4BF5F6459E}" dt="2023-01-20T12:24:22.735" v="7809"/>
          <ac:spMkLst>
            <pc:docMk/>
            <pc:sldMk cId="1647878900" sldId="314"/>
            <ac:spMk id="11" creationId="{B33384D1-158C-0030-3B2B-47F0D5B9A0C8}"/>
          </ac:spMkLst>
        </pc:spChg>
        <pc:spChg chg="mod">
          <ac:chgData name="Marjolein Hoogendoorn" userId="49dccfdd-46be-4183-adec-4ec725023303" providerId="ADAL" clId="{E17F3B23-4921-4307-AC10-BD4BF5F6459E}" dt="2023-01-20T12:24:22.735" v="7809"/>
          <ac:spMkLst>
            <pc:docMk/>
            <pc:sldMk cId="1647878900" sldId="314"/>
            <ac:spMk id="12" creationId="{3779F06C-F0F8-2B13-877D-699D8315D795}"/>
          </ac:spMkLst>
        </pc:spChg>
        <pc:spChg chg="mod">
          <ac:chgData name="Marjolein Hoogendoorn" userId="49dccfdd-46be-4183-adec-4ec725023303" providerId="ADAL" clId="{E17F3B23-4921-4307-AC10-BD4BF5F6459E}" dt="2023-01-20T12:24:22.735" v="7809"/>
          <ac:spMkLst>
            <pc:docMk/>
            <pc:sldMk cId="1647878900" sldId="314"/>
            <ac:spMk id="13" creationId="{1275537F-ED95-1D95-5CDC-931626B279DC}"/>
          </ac:spMkLst>
        </pc:spChg>
        <pc:spChg chg="mod">
          <ac:chgData name="Marjolein Hoogendoorn" userId="49dccfdd-46be-4183-adec-4ec725023303" providerId="ADAL" clId="{E17F3B23-4921-4307-AC10-BD4BF5F6459E}" dt="2023-01-20T12:24:22.735" v="7809"/>
          <ac:spMkLst>
            <pc:docMk/>
            <pc:sldMk cId="1647878900" sldId="314"/>
            <ac:spMk id="14" creationId="{110B3313-016F-3A72-A890-0D5B3D3175E1}"/>
          </ac:spMkLst>
        </pc:spChg>
        <pc:spChg chg="mod">
          <ac:chgData name="Marjolein Hoogendoorn" userId="49dccfdd-46be-4183-adec-4ec725023303" providerId="ADAL" clId="{E17F3B23-4921-4307-AC10-BD4BF5F6459E}" dt="2023-01-20T12:24:22.735" v="7809"/>
          <ac:spMkLst>
            <pc:docMk/>
            <pc:sldMk cId="1647878900" sldId="314"/>
            <ac:spMk id="15" creationId="{3833DD4F-240E-7B48-059A-D84B7FA0A9E9}"/>
          </ac:spMkLst>
        </pc:spChg>
        <pc:spChg chg="mod">
          <ac:chgData name="Marjolein Hoogendoorn" userId="49dccfdd-46be-4183-adec-4ec725023303" providerId="ADAL" clId="{E17F3B23-4921-4307-AC10-BD4BF5F6459E}" dt="2023-01-20T12:24:22.735" v="7809"/>
          <ac:spMkLst>
            <pc:docMk/>
            <pc:sldMk cId="1647878900" sldId="314"/>
            <ac:spMk id="16" creationId="{30BAFFC5-FED5-881E-E4FA-9F3C1560631F}"/>
          </ac:spMkLst>
        </pc:spChg>
        <pc:spChg chg="mod">
          <ac:chgData name="Marjolein Hoogendoorn" userId="49dccfdd-46be-4183-adec-4ec725023303" providerId="ADAL" clId="{E17F3B23-4921-4307-AC10-BD4BF5F6459E}" dt="2023-01-20T12:24:22.735" v="7809"/>
          <ac:spMkLst>
            <pc:docMk/>
            <pc:sldMk cId="1647878900" sldId="314"/>
            <ac:spMk id="17" creationId="{883C4D16-A9D3-B821-2A68-E648C2D37E58}"/>
          </ac:spMkLst>
        </pc:spChg>
        <pc:spChg chg="mod">
          <ac:chgData name="Marjolein Hoogendoorn" userId="49dccfdd-46be-4183-adec-4ec725023303" providerId="ADAL" clId="{E17F3B23-4921-4307-AC10-BD4BF5F6459E}" dt="2023-01-20T12:24:22.735" v="7809"/>
          <ac:spMkLst>
            <pc:docMk/>
            <pc:sldMk cId="1647878900" sldId="314"/>
            <ac:spMk id="18" creationId="{EC0A910F-4BC3-6A35-31A8-7E70A1165A19}"/>
          </ac:spMkLst>
        </pc:spChg>
        <pc:spChg chg="mod">
          <ac:chgData name="Marjolein Hoogendoorn" userId="49dccfdd-46be-4183-adec-4ec725023303" providerId="ADAL" clId="{E17F3B23-4921-4307-AC10-BD4BF5F6459E}" dt="2023-01-20T12:24:22.735" v="7809"/>
          <ac:spMkLst>
            <pc:docMk/>
            <pc:sldMk cId="1647878900" sldId="314"/>
            <ac:spMk id="19" creationId="{E39F3E27-5FF7-77C7-2509-B044743F99DA}"/>
          </ac:spMkLst>
        </pc:spChg>
        <pc:spChg chg="mod">
          <ac:chgData name="Marjolein Hoogendoorn" userId="49dccfdd-46be-4183-adec-4ec725023303" providerId="ADAL" clId="{E17F3B23-4921-4307-AC10-BD4BF5F6459E}" dt="2023-01-20T12:24:22.735" v="7809"/>
          <ac:spMkLst>
            <pc:docMk/>
            <pc:sldMk cId="1647878900" sldId="314"/>
            <ac:spMk id="20" creationId="{29E85E45-1AC9-9510-5EF1-4DCC271239D4}"/>
          </ac:spMkLst>
        </pc:spChg>
        <pc:spChg chg="mod">
          <ac:chgData name="Marjolein Hoogendoorn" userId="49dccfdd-46be-4183-adec-4ec725023303" providerId="ADAL" clId="{E17F3B23-4921-4307-AC10-BD4BF5F6459E}" dt="2023-01-20T12:24:22.735" v="7809"/>
          <ac:spMkLst>
            <pc:docMk/>
            <pc:sldMk cId="1647878900" sldId="314"/>
            <ac:spMk id="21" creationId="{35EEAC5D-6A34-DC35-D04C-875068A7D340}"/>
          </ac:spMkLst>
        </pc:spChg>
        <pc:spChg chg="mod">
          <ac:chgData name="Marjolein Hoogendoorn" userId="49dccfdd-46be-4183-adec-4ec725023303" providerId="ADAL" clId="{E17F3B23-4921-4307-AC10-BD4BF5F6459E}" dt="2023-01-20T12:24:22.735" v="7809"/>
          <ac:spMkLst>
            <pc:docMk/>
            <pc:sldMk cId="1647878900" sldId="314"/>
            <ac:spMk id="22" creationId="{B133ED68-7BC2-D892-94F8-12FC7DBD61F6}"/>
          </ac:spMkLst>
        </pc:spChg>
        <pc:spChg chg="mod">
          <ac:chgData name="Marjolein Hoogendoorn" userId="49dccfdd-46be-4183-adec-4ec725023303" providerId="ADAL" clId="{E17F3B23-4921-4307-AC10-BD4BF5F6459E}" dt="2023-01-20T12:24:22.735" v="7809"/>
          <ac:spMkLst>
            <pc:docMk/>
            <pc:sldMk cId="1647878900" sldId="314"/>
            <ac:spMk id="23" creationId="{EE494AE0-92ED-E756-5F2E-9CC3C3F4FEED}"/>
          </ac:spMkLst>
        </pc:spChg>
        <pc:spChg chg="mod">
          <ac:chgData name="Marjolein Hoogendoorn" userId="49dccfdd-46be-4183-adec-4ec725023303" providerId="ADAL" clId="{E17F3B23-4921-4307-AC10-BD4BF5F6459E}" dt="2023-01-20T12:24:22.735" v="7809"/>
          <ac:spMkLst>
            <pc:docMk/>
            <pc:sldMk cId="1647878900" sldId="314"/>
            <ac:spMk id="24" creationId="{77CD9BC2-9B7E-9C2D-6506-18A01CD65D79}"/>
          </ac:spMkLst>
        </pc:spChg>
        <pc:spChg chg="mod">
          <ac:chgData name="Marjolein Hoogendoorn" userId="49dccfdd-46be-4183-adec-4ec725023303" providerId="ADAL" clId="{E17F3B23-4921-4307-AC10-BD4BF5F6459E}" dt="2023-01-20T12:24:22.735" v="7809"/>
          <ac:spMkLst>
            <pc:docMk/>
            <pc:sldMk cId="1647878900" sldId="314"/>
            <ac:spMk id="25" creationId="{5FB3D0F7-3099-968B-3C76-AE1351BC8E16}"/>
          </ac:spMkLst>
        </pc:spChg>
        <pc:spChg chg="mod">
          <ac:chgData name="Marjolein Hoogendoorn" userId="49dccfdd-46be-4183-adec-4ec725023303" providerId="ADAL" clId="{E17F3B23-4921-4307-AC10-BD4BF5F6459E}" dt="2023-01-20T12:24:22.735" v="7809"/>
          <ac:spMkLst>
            <pc:docMk/>
            <pc:sldMk cId="1647878900" sldId="314"/>
            <ac:spMk id="26" creationId="{FA5F06CB-8A0B-C7D5-E336-69408ED43199}"/>
          </ac:spMkLst>
        </pc:spChg>
        <pc:spChg chg="mod">
          <ac:chgData name="Marjolein Hoogendoorn" userId="49dccfdd-46be-4183-adec-4ec725023303" providerId="ADAL" clId="{E17F3B23-4921-4307-AC10-BD4BF5F6459E}" dt="2023-01-20T12:24:22.735" v="7809"/>
          <ac:spMkLst>
            <pc:docMk/>
            <pc:sldMk cId="1647878900" sldId="314"/>
            <ac:spMk id="27" creationId="{10DBEBE5-2076-FA58-D0BB-05C763835776}"/>
          </ac:spMkLst>
        </pc:spChg>
        <pc:spChg chg="mod">
          <ac:chgData name="Marjolein Hoogendoorn" userId="49dccfdd-46be-4183-adec-4ec725023303" providerId="ADAL" clId="{E17F3B23-4921-4307-AC10-BD4BF5F6459E}" dt="2023-01-20T12:24:22.735" v="7809"/>
          <ac:spMkLst>
            <pc:docMk/>
            <pc:sldMk cId="1647878900" sldId="314"/>
            <ac:spMk id="28" creationId="{ACA67781-2131-B24B-F26D-22D859333C29}"/>
          </ac:spMkLst>
        </pc:spChg>
        <pc:spChg chg="mod">
          <ac:chgData name="Marjolein Hoogendoorn" userId="49dccfdd-46be-4183-adec-4ec725023303" providerId="ADAL" clId="{E17F3B23-4921-4307-AC10-BD4BF5F6459E}" dt="2023-01-20T12:24:22.735" v="7809"/>
          <ac:spMkLst>
            <pc:docMk/>
            <pc:sldMk cId="1647878900" sldId="314"/>
            <ac:spMk id="29" creationId="{8A16E24D-DE86-8A81-B80A-973B4A855EAD}"/>
          </ac:spMkLst>
        </pc:spChg>
        <pc:spChg chg="mod">
          <ac:chgData name="Marjolein Hoogendoorn" userId="49dccfdd-46be-4183-adec-4ec725023303" providerId="ADAL" clId="{E17F3B23-4921-4307-AC10-BD4BF5F6459E}" dt="2023-01-20T12:24:22.735" v="7809"/>
          <ac:spMkLst>
            <pc:docMk/>
            <pc:sldMk cId="1647878900" sldId="314"/>
            <ac:spMk id="30" creationId="{858F3195-0474-97B1-9018-E160F43E4EE4}"/>
          </ac:spMkLst>
        </pc:spChg>
        <pc:spChg chg="mod">
          <ac:chgData name="Marjolein Hoogendoorn" userId="49dccfdd-46be-4183-adec-4ec725023303" providerId="ADAL" clId="{E17F3B23-4921-4307-AC10-BD4BF5F6459E}" dt="2023-01-20T12:24:22.735" v="7809"/>
          <ac:spMkLst>
            <pc:docMk/>
            <pc:sldMk cId="1647878900" sldId="314"/>
            <ac:spMk id="31" creationId="{9FA3D16B-7B09-E3F2-D7CF-7DCBBB013DD2}"/>
          </ac:spMkLst>
        </pc:spChg>
        <pc:spChg chg="mod">
          <ac:chgData name="Marjolein Hoogendoorn" userId="49dccfdd-46be-4183-adec-4ec725023303" providerId="ADAL" clId="{E17F3B23-4921-4307-AC10-BD4BF5F6459E}" dt="2023-01-20T12:24:22.735" v="7809"/>
          <ac:spMkLst>
            <pc:docMk/>
            <pc:sldMk cId="1647878900" sldId="314"/>
            <ac:spMk id="32" creationId="{9D084990-E032-B73E-FDBD-13168655BFB0}"/>
          </ac:spMkLst>
        </pc:spChg>
        <pc:spChg chg="mod">
          <ac:chgData name="Marjolein Hoogendoorn" userId="49dccfdd-46be-4183-adec-4ec725023303" providerId="ADAL" clId="{E17F3B23-4921-4307-AC10-BD4BF5F6459E}" dt="2023-01-20T12:24:22.735" v="7809"/>
          <ac:spMkLst>
            <pc:docMk/>
            <pc:sldMk cId="1647878900" sldId="314"/>
            <ac:spMk id="33" creationId="{63590ADD-1FCB-7665-A896-9D48034B8226}"/>
          </ac:spMkLst>
        </pc:spChg>
        <pc:spChg chg="mod">
          <ac:chgData name="Marjolein Hoogendoorn" userId="49dccfdd-46be-4183-adec-4ec725023303" providerId="ADAL" clId="{E17F3B23-4921-4307-AC10-BD4BF5F6459E}" dt="2023-01-20T12:24:22.735" v="7809"/>
          <ac:spMkLst>
            <pc:docMk/>
            <pc:sldMk cId="1647878900" sldId="314"/>
            <ac:spMk id="34" creationId="{D06B113A-6FDB-C737-D38A-F7B2CF4AFA39}"/>
          </ac:spMkLst>
        </pc:spChg>
        <pc:spChg chg="mod">
          <ac:chgData name="Marjolein Hoogendoorn" userId="49dccfdd-46be-4183-adec-4ec725023303" providerId="ADAL" clId="{E17F3B23-4921-4307-AC10-BD4BF5F6459E}" dt="2023-01-20T12:24:22.735" v="7809"/>
          <ac:spMkLst>
            <pc:docMk/>
            <pc:sldMk cId="1647878900" sldId="314"/>
            <ac:spMk id="35" creationId="{AA83DF71-603C-0157-EB42-E86FA602006F}"/>
          </ac:spMkLst>
        </pc:spChg>
        <pc:spChg chg="mod">
          <ac:chgData name="Marjolein Hoogendoorn" userId="49dccfdd-46be-4183-adec-4ec725023303" providerId="ADAL" clId="{E17F3B23-4921-4307-AC10-BD4BF5F6459E}" dt="2023-01-20T12:24:22.735" v="7809"/>
          <ac:spMkLst>
            <pc:docMk/>
            <pc:sldMk cId="1647878900" sldId="314"/>
            <ac:spMk id="36" creationId="{B89DC769-212F-1ABA-07F7-C68B90BFF1B4}"/>
          </ac:spMkLst>
        </pc:spChg>
        <pc:spChg chg="mod">
          <ac:chgData name="Marjolein Hoogendoorn" userId="49dccfdd-46be-4183-adec-4ec725023303" providerId="ADAL" clId="{E17F3B23-4921-4307-AC10-BD4BF5F6459E}" dt="2023-01-20T12:24:22.735" v="7809"/>
          <ac:spMkLst>
            <pc:docMk/>
            <pc:sldMk cId="1647878900" sldId="314"/>
            <ac:spMk id="37" creationId="{1108F309-DC32-734F-7ED7-BDAFB48C3DF3}"/>
          </ac:spMkLst>
        </pc:spChg>
        <pc:spChg chg="mod">
          <ac:chgData name="Marjolein Hoogendoorn" userId="49dccfdd-46be-4183-adec-4ec725023303" providerId="ADAL" clId="{E17F3B23-4921-4307-AC10-BD4BF5F6459E}" dt="2023-01-20T12:24:22.735" v="7809"/>
          <ac:spMkLst>
            <pc:docMk/>
            <pc:sldMk cId="1647878900" sldId="314"/>
            <ac:spMk id="38" creationId="{ABC7A300-B10C-E605-87AC-666DDD3F39A4}"/>
          </ac:spMkLst>
        </pc:spChg>
        <pc:spChg chg="mod">
          <ac:chgData name="Marjolein Hoogendoorn" userId="49dccfdd-46be-4183-adec-4ec725023303" providerId="ADAL" clId="{E17F3B23-4921-4307-AC10-BD4BF5F6459E}" dt="2023-01-20T12:24:22.735" v="7809"/>
          <ac:spMkLst>
            <pc:docMk/>
            <pc:sldMk cId="1647878900" sldId="314"/>
            <ac:spMk id="39" creationId="{ACE1A0A8-CD86-9DEC-D1FC-398DD02F9939}"/>
          </ac:spMkLst>
        </pc:spChg>
        <pc:spChg chg="mod">
          <ac:chgData name="Marjolein Hoogendoorn" userId="49dccfdd-46be-4183-adec-4ec725023303" providerId="ADAL" clId="{E17F3B23-4921-4307-AC10-BD4BF5F6459E}" dt="2023-01-20T12:24:22.735" v="7809"/>
          <ac:spMkLst>
            <pc:docMk/>
            <pc:sldMk cId="1647878900" sldId="314"/>
            <ac:spMk id="40" creationId="{726F76E7-0680-51E1-BCD6-B316A41F0271}"/>
          </ac:spMkLst>
        </pc:spChg>
        <pc:spChg chg="mod">
          <ac:chgData name="Marjolein Hoogendoorn" userId="49dccfdd-46be-4183-adec-4ec725023303" providerId="ADAL" clId="{E17F3B23-4921-4307-AC10-BD4BF5F6459E}" dt="2023-01-20T12:24:22.735" v="7809"/>
          <ac:spMkLst>
            <pc:docMk/>
            <pc:sldMk cId="1647878900" sldId="314"/>
            <ac:spMk id="41" creationId="{1A4F11D0-9C3E-7098-FABF-988146C3D2C2}"/>
          </ac:spMkLst>
        </pc:spChg>
        <pc:spChg chg="mod">
          <ac:chgData name="Marjolein Hoogendoorn" userId="49dccfdd-46be-4183-adec-4ec725023303" providerId="ADAL" clId="{E17F3B23-4921-4307-AC10-BD4BF5F6459E}" dt="2023-01-20T12:24:22.735" v="7809"/>
          <ac:spMkLst>
            <pc:docMk/>
            <pc:sldMk cId="1647878900" sldId="314"/>
            <ac:spMk id="42" creationId="{A725F80F-F4EB-3C09-ABD6-DB97F01062F4}"/>
          </ac:spMkLst>
        </pc:spChg>
        <pc:spChg chg="mod">
          <ac:chgData name="Marjolein Hoogendoorn" userId="49dccfdd-46be-4183-adec-4ec725023303" providerId="ADAL" clId="{E17F3B23-4921-4307-AC10-BD4BF5F6459E}" dt="2023-01-20T12:24:22.735" v="7809"/>
          <ac:spMkLst>
            <pc:docMk/>
            <pc:sldMk cId="1647878900" sldId="314"/>
            <ac:spMk id="43" creationId="{F26489EF-761B-9EBB-8834-736F5B53FBFB}"/>
          </ac:spMkLst>
        </pc:spChg>
        <pc:spChg chg="mod">
          <ac:chgData name="Marjolein Hoogendoorn" userId="49dccfdd-46be-4183-adec-4ec725023303" providerId="ADAL" clId="{E17F3B23-4921-4307-AC10-BD4BF5F6459E}" dt="2023-01-20T12:24:22.735" v="7809"/>
          <ac:spMkLst>
            <pc:docMk/>
            <pc:sldMk cId="1647878900" sldId="314"/>
            <ac:spMk id="44" creationId="{0C5F665F-1424-C315-9CB6-1C6BA2D50A84}"/>
          </ac:spMkLst>
        </pc:spChg>
        <pc:spChg chg="mod">
          <ac:chgData name="Marjolein Hoogendoorn" userId="49dccfdd-46be-4183-adec-4ec725023303" providerId="ADAL" clId="{E17F3B23-4921-4307-AC10-BD4BF5F6459E}" dt="2023-01-20T12:24:22.735" v="7809"/>
          <ac:spMkLst>
            <pc:docMk/>
            <pc:sldMk cId="1647878900" sldId="314"/>
            <ac:spMk id="45" creationId="{C3CB3754-E966-0D0D-FDF6-A2BEEFDE7545}"/>
          </ac:spMkLst>
        </pc:spChg>
        <pc:spChg chg="mod">
          <ac:chgData name="Marjolein Hoogendoorn" userId="49dccfdd-46be-4183-adec-4ec725023303" providerId="ADAL" clId="{E17F3B23-4921-4307-AC10-BD4BF5F6459E}" dt="2023-01-20T12:24:22.735" v="7809"/>
          <ac:spMkLst>
            <pc:docMk/>
            <pc:sldMk cId="1647878900" sldId="314"/>
            <ac:spMk id="46" creationId="{D25487B6-D0EF-3CC6-02B5-6938AF6F3B16}"/>
          </ac:spMkLst>
        </pc:spChg>
        <pc:spChg chg="mod">
          <ac:chgData name="Marjolein Hoogendoorn" userId="49dccfdd-46be-4183-adec-4ec725023303" providerId="ADAL" clId="{E17F3B23-4921-4307-AC10-BD4BF5F6459E}" dt="2023-01-20T12:24:22.735" v="7809"/>
          <ac:spMkLst>
            <pc:docMk/>
            <pc:sldMk cId="1647878900" sldId="314"/>
            <ac:spMk id="47" creationId="{FA0A2EE0-BB26-609E-359A-24CEC938D4FF}"/>
          </ac:spMkLst>
        </pc:spChg>
        <pc:spChg chg="mod">
          <ac:chgData name="Marjolein Hoogendoorn" userId="49dccfdd-46be-4183-adec-4ec725023303" providerId="ADAL" clId="{E17F3B23-4921-4307-AC10-BD4BF5F6459E}" dt="2023-01-20T12:24:22.735" v="7809"/>
          <ac:spMkLst>
            <pc:docMk/>
            <pc:sldMk cId="1647878900" sldId="314"/>
            <ac:spMk id="48" creationId="{74CCE2ED-08BF-0C2F-ED6C-E20D2FA091DA}"/>
          </ac:spMkLst>
        </pc:spChg>
        <pc:spChg chg="mod">
          <ac:chgData name="Marjolein Hoogendoorn" userId="49dccfdd-46be-4183-adec-4ec725023303" providerId="ADAL" clId="{E17F3B23-4921-4307-AC10-BD4BF5F6459E}" dt="2023-01-20T12:24:22.735" v="7809"/>
          <ac:spMkLst>
            <pc:docMk/>
            <pc:sldMk cId="1647878900" sldId="314"/>
            <ac:spMk id="49" creationId="{E13EAE7F-C482-D5E5-3461-3264C5C46B66}"/>
          </ac:spMkLst>
        </pc:spChg>
        <pc:spChg chg="mod">
          <ac:chgData name="Marjolein Hoogendoorn" userId="49dccfdd-46be-4183-adec-4ec725023303" providerId="ADAL" clId="{E17F3B23-4921-4307-AC10-BD4BF5F6459E}" dt="2023-01-20T12:24:22.735" v="7809"/>
          <ac:spMkLst>
            <pc:docMk/>
            <pc:sldMk cId="1647878900" sldId="314"/>
            <ac:spMk id="50" creationId="{0C532015-D30C-ED9E-57A9-0AF9BF7E1A46}"/>
          </ac:spMkLst>
        </pc:spChg>
        <pc:spChg chg="mod">
          <ac:chgData name="Marjolein Hoogendoorn" userId="49dccfdd-46be-4183-adec-4ec725023303" providerId="ADAL" clId="{E17F3B23-4921-4307-AC10-BD4BF5F6459E}" dt="2023-01-20T12:24:22.735" v="7809"/>
          <ac:spMkLst>
            <pc:docMk/>
            <pc:sldMk cId="1647878900" sldId="314"/>
            <ac:spMk id="51" creationId="{7C4E42E5-03E9-8678-AF30-D4D469F05182}"/>
          </ac:spMkLst>
        </pc:spChg>
        <pc:spChg chg="mod">
          <ac:chgData name="Marjolein Hoogendoorn" userId="49dccfdd-46be-4183-adec-4ec725023303" providerId="ADAL" clId="{E17F3B23-4921-4307-AC10-BD4BF5F6459E}" dt="2023-01-20T12:24:22.735" v="7809"/>
          <ac:spMkLst>
            <pc:docMk/>
            <pc:sldMk cId="1647878900" sldId="314"/>
            <ac:spMk id="52" creationId="{12893FAC-5ACD-0A8B-4D57-F609353CCE5C}"/>
          </ac:spMkLst>
        </pc:spChg>
        <pc:spChg chg="mod">
          <ac:chgData name="Marjolein Hoogendoorn" userId="49dccfdd-46be-4183-adec-4ec725023303" providerId="ADAL" clId="{E17F3B23-4921-4307-AC10-BD4BF5F6459E}" dt="2023-01-20T12:24:22.735" v="7809"/>
          <ac:spMkLst>
            <pc:docMk/>
            <pc:sldMk cId="1647878900" sldId="314"/>
            <ac:spMk id="53" creationId="{5E213164-B0BB-F9FE-0493-834B98C8FAEE}"/>
          </ac:spMkLst>
        </pc:spChg>
        <pc:spChg chg="mod">
          <ac:chgData name="Marjolein Hoogendoorn" userId="49dccfdd-46be-4183-adec-4ec725023303" providerId="ADAL" clId="{E17F3B23-4921-4307-AC10-BD4BF5F6459E}" dt="2023-01-20T12:24:22.735" v="7809"/>
          <ac:spMkLst>
            <pc:docMk/>
            <pc:sldMk cId="1647878900" sldId="314"/>
            <ac:spMk id="54" creationId="{2C2A7131-09FC-F147-202F-37E56C24367F}"/>
          </ac:spMkLst>
        </pc:spChg>
        <pc:spChg chg="mod">
          <ac:chgData name="Marjolein Hoogendoorn" userId="49dccfdd-46be-4183-adec-4ec725023303" providerId="ADAL" clId="{E17F3B23-4921-4307-AC10-BD4BF5F6459E}" dt="2023-01-20T12:24:22.735" v="7809"/>
          <ac:spMkLst>
            <pc:docMk/>
            <pc:sldMk cId="1647878900" sldId="314"/>
            <ac:spMk id="55" creationId="{099501A4-B148-6EB8-22A9-6A6C0DCA826E}"/>
          </ac:spMkLst>
        </pc:spChg>
        <pc:spChg chg="mod">
          <ac:chgData name="Marjolein Hoogendoorn" userId="49dccfdd-46be-4183-adec-4ec725023303" providerId="ADAL" clId="{E17F3B23-4921-4307-AC10-BD4BF5F6459E}" dt="2023-01-20T12:24:22.735" v="7809"/>
          <ac:spMkLst>
            <pc:docMk/>
            <pc:sldMk cId="1647878900" sldId="314"/>
            <ac:spMk id="56" creationId="{189AB6CC-212F-6E74-F567-1EEE6C899E71}"/>
          </ac:spMkLst>
        </pc:spChg>
        <pc:spChg chg="mod">
          <ac:chgData name="Marjolein Hoogendoorn" userId="49dccfdd-46be-4183-adec-4ec725023303" providerId="ADAL" clId="{E17F3B23-4921-4307-AC10-BD4BF5F6459E}" dt="2023-01-20T12:24:22.735" v="7809"/>
          <ac:spMkLst>
            <pc:docMk/>
            <pc:sldMk cId="1647878900" sldId="314"/>
            <ac:spMk id="57" creationId="{65EE584B-5ADD-3ADA-6F78-4F5C2DEC02C5}"/>
          </ac:spMkLst>
        </pc:spChg>
        <pc:spChg chg="mod">
          <ac:chgData name="Marjolein Hoogendoorn" userId="49dccfdd-46be-4183-adec-4ec725023303" providerId="ADAL" clId="{E17F3B23-4921-4307-AC10-BD4BF5F6459E}" dt="2023-01-20T12:24:22.735" v="7809"/>
          <ac:spMkLst>
            <pc:docMk/>
            <pc:sldMk cId="1647878900" sldId="314"/>
            <ac:spMk id="58" creationId="{D6A08835-278B-1EBC-AE9F-9E4E43D39A88}"/>
          </ac:spMkLst>
        </pc:spChg>
        <pc:spChg chg="mod">
          <ac:chgData name="Marjolein Hoogendoorn" userId="49dccfdd-46be-4183-adec-4ec725023303" providerId="ADAL" clId="{E17F3B23-4921-4307-AC10-BD4BF5F6459E}" dt="2023-01-20T12:24:22.735" v="7809"/>
          <ac:spMkLst>
            <pc:docMk/>
            <pc:sldMk cId="1647878900" sldId="314"/>
            <ac:spMk id="59" creationId="{769CC933-15CC-21F1-19FB-ACF1B0871FE2}"/>
          </ac:spMkLst>
        </pc:spChg>
        <pc:spChg chg="mod">
          <ac:chgData name="Marjolein Hoogendoorn" userId="49dccfdd-46be-4183-adec-4ec725023303" providerId="ADAL" clId="{E17F3B23-4921-4307-AC10-BD4BF5F6459E}" dt="2023-01-20T12:24:22.735" v="7809"/>
          <ac:spMkLst>
            <pc:docMk/>
            <pc:sldMk cId="1647878900" sldId="314"/>
            <ac:spMk id="60" creationId="{742FBAAE-0CF8-1BF3-254F-2B474A80329A}"/>
          </ac:spMkLst>
        </pc:spChg>
        <pc:spChg chg="mod">
          <ac:chgData name="Marjolein Hoogendoorn" userId="49dccfdd-46be-4183-adec-4ec725023303" providerId="ADAL" clId="{E17F3B23-4921-4307-AC10-BD4BF5F6459E}" dt="2023-01-20T12:24:22.735" v="7809"/>
          <ac:spMkLst>
            <pc:docMk/>
            <pc:sldMk cId="1647878900" sldId="314"/>
            <ac:spMk id="61" creationId="{45E684E4-E56E-3B1C-CAA8-2C5F647A7DFB}"/>
          </ac:spMkLst>
        </pc:spChg>
        <pc:spChg chg="mod">
          <ac:chgData name="Marjolein Hoogendoorn" userId="49dccfdd-46be-4183-adec-4ec725023303" providerId="ADAL" clId="{E17F3B23-4921-4307-AC10-BD4BF5F6459E}" dt="2023-01-20T12:24:22.735" v="7809"/>
          <ac:spMkLst>
            <pc:docMk/>
            <pc:sldMk cId="1647878900" sldId="314"/>
            <ac:spMk id="62" creationId="{EF424133-BE72-586B-1F66-CE260EDA3046}"/>
          </ac:spMkLst>
        </pc:spChg>
        <pc:spChg chg="mod">
          <ac:chgData name="Marjolein Hoogendoorn" userId="49dccfdd-46be-4183-adec-4ec725023303" providerId="ADAL" clId="{E17F3B23-4921-4307-AC10-BD4BF5F6459E}" dt="2023-01-20T12:24:22.735" v="7809"/>
          <ac:spMkLst>
            <pc:docMk/>
            <pc:sldMk cId="1647878900" sldId="314"/>
            <ac:spMk id="63" creationId="{22AA05B7-8BB8-C665-63A9-6EBC8D780CA7}"/>
          </ac:spMkLst>
        </pc:spChg>
        <pc:spChg chg="mod">
          <ac:chgData name="Marjolein Hoogendoorn" userId="49dccfdd-46be-4183-adec-4ec725023303" providerId="ADAL" clId="{E17F3B23-4921-4307-AC10-BD4BF5F6459E}" dt="2023-01-20T12:24:22.735" v="7809"/>
          <ac:spMkLst>
            <pc:docMk/>
            <pc:sldMk cId="1647878900" sldId="314"/>
            <ac:spMk id="768" creationId="{95BA5D98-079E-714E-DFB1-0557F4627F5D}"/>
          </ac:spMkLst>
        </pc:spChg>
        <pc:spChg chg="mod">
          <ac:chgData name="Marjolein Hoogendoorn" userId="49dccfdd-46be-4183-adec-4ec725023303" providerId="ADAL" clId="{E17F3B23-4921-4307-AC10-BD4BF5F6459E}" dt="2023-01-20T12:24:22.735" v="7809"/>
          <ac:spMkLst>
            <pc:docMk/>
            <pc:sldMk cId="1647878900" sldId="314"/>
            <ac:spMk id="769" creationId="{3837D844-5E5A-EB09-F2F5-B973C9EDBC58}"/>
          </ac:spMkLst>
        </pc:spChg>
        <pc:spChg chg="mod">
          <ac:chgData name="Marjolein Hoogendoorn" userId="49dccfdd-46be-4183-adec-4ec725023303" providerId="ADAL" clId="{E17F3B23-4921-4307-AC10-BD4BF5F6459E}" dt="2023-01-20T12:24:22.735" v="7809"/>
          <ac:spMkLst>
            <pc:docMk/>
            <pc:sldMk cId="1647878900" sldId="314"/>
            <ac:spMk id="770" creationId="{CB81C878-BCD3-D604-4D72-2AF39B9B509E}"/>
          </ac:spMkLst>
        </pc:spChg>
        <pc:spChg chg="mod">
          <ac:chgData name="Marjolein Hoogendoorn" userId="49dccfdd-46be-4183-adec-4ec725023303" providerId="ADAL" clId="{E17F3B23-4921-4307-AC10-BD4BF5F6459E}" dt="2023-01-20T12:24:22.735" v="7809"/>
          <ac:spMkLst>
            <pc:docMk/>
            <pc:sldMk cId="1647878900" sldId="314"/>
            <ac:spMk id="771" creationId="{EDDE717A-65AF-32A3-87E3-09B709FEE326}"/>
          </ac:spMkLst>
        </pc:spChg>
        <pc:spChg chg="mod">
          <ac:chgData name="Marjolein Hoogendoorn" userId="49dccfdd-46be-4183-adec-4ec725023303" providerId="ADAL" clId="{E17F3B23-4921-4307-AC10-BD4BF5F6459E}" dt="2023-01-20T12:24:22.735" v="7809"/>
          <ac:spMkLst>
            <pc:docMk/>
            <pc:sldMk cId="1647878900" sldId="314"/>
            <ac:spMk id="772" creationId="{EC98F4DD-50B1-3E34-B4F8-35E0528668FB}"/>
          </ac:spMkLst>
        </pc:spChg>
        <pc:spChg chg="mod">
          <ac:chgData name="Marjolein Hoogendoorn" userId="49dccfdd-46be-4183-adec-4ec725023303" providerId="ADAL" clId="{E17F3B23-4921-4307-AC10-BD4BF5F6459E}" dt="2023-01-20T12:24:22.735" v="7809"/>
          <ac:spMkLst>
            <pc:docMk/>
            <pc:sldMk cId="1647878900" sldId="314"/>
            <ac:spMk id="773" creationId="{345B8CBF-FD52-9D73-902F-34B4F1E31E75}"/>
          </ac:spMkLst>
        </pc:spChg>
        <pc:spChg chg="mod">
          <ac:chgData name="Marjolein Hoogendoorn" userId="49dccfdd-46be-4183-adec-4ec725023303" providerId="ADAL" clId="{E17F3B23-4921-4307-AC10-BD4BF5F6459E}" dt="2023-01-20T12:24:22.735" v="7809"/>
          <ac:spMkLst>
            <pc:docMk/>
            <pc:sldMk cId="1647878900" sldId="314"/>
            <ac:spMk id="774" creationId="{D3071C98-DD0D-14AF-BB58-E68032190768}"/>
          </ac:spMkLst>
        </pc:spChg>
        <pc:spChg chg="mod">
          <ac:chgData name="Marjolein Hoogendoorn" userId="49dccfdd-46be-4183-adec-4ec725023303" providerId="ADAL" clId="{E17F3B23-4921-4307-AC10-BD4BF5F6459E}" dt="2023-01-20T12:24:22.735" v="7809"/>
          <ac:spMkLst>
            <pc:docMk/>
            <pc:sldMk cId="1647878900" sldId="314"/>
            <ac:spMk id="775" creationId="{4DF9246C-60E6-3160-FC78-CD14D559BD99}"/>
          </ac:spMkLst>
        </pc:spChg>
        <pc:spChg chg="mod">
          <ac:chgData name="Marjolein Hoogendoorn" userId="49dccfdd-46be-4183-adec-4ec725023303" providerId="ADAL" clId="{E17F3B23-4921-4307-AC10-BD4BF5F6459E}" dt="2023-01-20T12:24:22.735" v="7809"/>
          <ac:spMkLst>
            <pc:docMk/>
            <pc:sldMk cId="1647878900" sldId="314"/>
            <ac:spMk id="776" creationId="{05407B82-3851-1E43-5258-8BA5C13B97DC}"/>
          </ac:spMkLst>
        </pc:spChg>
        <pc:spChg chg="mod">
          <ac:chgData name="Marjolein Hoogendoorn" userId="49dccfdd-46be-4183-adec-4ec725023303" providerId="ADAL" clId="{E17F3B23-4921-4307-AC10-BD4BF5F6459E}" dt="2023-01-20T12:24:22.735" v="7809"/>
          <ac:spMkLst>
            <pc:docMk/>
            <pc:sldMk cId="1647878900" sldId="314"/>
            <ac:spMk id="777" creationId="{FB6110B0-8863-572E-2486-46D6C6C14563}"/>
          </ac:spMkLst>
        </pc:spChg>
        <pc:spChg chg="mod">
          <ac:chgData name="Marjolein Hoogendoorn" userId="49dccfdd-46be-4183-adec-4ec725023303" providerId="ADAL" clId="{E17F3B23-4921-4307-AC10-BD4BF5F6459E}" dt="2023-01-20T12:24:22.735" v="7809"/>
          <ac:spMkLst>
            <pc:docMk/>
            <pc:sldMk cId="1647878900" sldId="314"/>
            <ac:spMk id="778" creationId="{17BA74B5-25BE-C8A8-B2D9-BC1961E2356B}"/>
          </ac:spMkLst>
        </pc:spChg>
        <pc:spChg chg="mod">
          <ac:chgData name="Marjolein Hoogendoorn" userId="49dccfdd-46be-4183-adec-4ec725023303" providerId="ADAL" clId="{E17F3B23-4921-4307-AC10-BD4BF5F6459E}" dt="2023-01-20T12:24:22.735" v="7809"/>
          <ac:spMkLst>
            <pc:docMk/>
            <pc:sldMk cId="1647878900" sldId="314"/>
            <ac:spMk id="779" creationId="{6F52138B-478A-7D2C-2DF3-5F0548799603}"/>
          </ac:spMkLst>
        </pc:spChg>
        <pc:spChg chg="mod">
          <ac:chgData name="Marjolein Hoogendoorn" userId="49dccfdd-46be-4183-adec-4ec725023303" providerId="ADAL" clId="{E17F3B23-4921-4307-AC10-BD4BF5F6459E}" dt="2023-01-20T12:24:22.735" v="7809"/>
          <ac:spMkLst>
            <pc:docMk/>
            <pc:sldMk cId="1647878900" sldId="314"/>
            <ac:spMk id="780" creationId="{24C91CD1-6830-4199-D905-84116DF40FFE}"/>
          </ac:spMkLst>
        </pc:spChg>
        <pc:spChg chg="mod">
          <ac:chgData name="Marjolein Hoogendoorn" userId="49dccfdd-46be-4183-adec-4ec725023303" providerId="ADAL" clId="{E17F3B23-4921-4307-AC10-BD4BF5F6459E}" dt="2023-01-20T12:24:22.735" v="7809"/>
          <ac:spMkLst>
            <pc:docMk/>
            <pc:sldMk cId="1647878900" sldId="314"/>
            <ac:spMk id="781" creationId="{7893E941-2EC4-AE2A-4F2C-3D7CC2B09CB8}"/>
          </ac:spMkLst>
        </pc:spChg>
        <pc:spChg chg="mod">
          <ac:chgData name="Marjolein Hoogendoorn" userId="49dccfdd-46be-4183-adec-4ec725023303" providerId="ADAL" clId="{E17F3B23-4921-4307-AC10-BD4BF5F6459E}" dt="2023-01-20T12:24:22.735" v="7809"/>
          <ac:spMkLst>
            <pc:docMk/>
            <pc:sldMk cId="1647878900" sldId="314"/>
            <ac:spMk id="782" creationId="{8E358920-1E49-9CFC-8276-BCC36D2F42BB}"/>
          </ac:spMkLst>
        </pc:spChg>
        <pc:spChg chg="mod">
          <ac:chgData name="Marjolein Hoogendoorn" userId="49dccfdd-46be-4183-adec-4ec725023303" providerId="ADAL" clId="{E17F3B23-4921-4307-AC10-BD4BF5F6459E}" dt="2023-01-20T12:24:22.735" v="7809"/>
          <ac:spMkLst>
            <pc:docMk/>
            <pc:sldMk cId="1647878900" sldId="314"/>
            <ac:spMk id="783" creationId="{0F6F9386-24A4-286B-3FBC-1675AC8D0591}"/>
          </ac:spMkLst>
        </pc:spChg>
        <pc:spChg chg="mod">
          <ac:chgData name="Marjolein Hoogendoorn" userId="49dccfdd-46be-4183-adec-4ec725023303" providerId="ADAL" clId="{E17F3B23-4921-4307-AC10-BD4BF5F6459E}" dt="2023-01-20T12:24:22.735" v="7809"/>
          <ac:spMkLst>
            <pc:docMk/>
            <pc:sldMk cId="1647878900" sldId="314"/>
            <ac:spMk id="784" creationId="{47A8E904-04CC-4C69-1621-75B8E22C7E21}"/>
          </ac:spMkLst>
        </pc:spChg>
        <pc:spChg chg="mod">
          <ac:chgData name="Marjolein Hoogendoorn" userId="49dccfdd-46be-4183-adec-4ec725023303" providerId="ADAL" clId="{E17F3B23-4921-4307-AC10-BD4BF5F6459E}" dt="2023-01-20T12:24:22.735" v="7809"/>
          <ac:spMkLst>
            <pc:docMk/>
            <pc:sldMk cId="1647878900" sldId="314"/>
            <ac:spMk id="785" creationId="{CCD92402-8F2B-144C-CB96-EE34330AB77F}"/>
          </ac:spMkLst>
        </pc:spChg>
        <pc:spChg chg="mod">
          <ac:chgData name="Marjolein Hoogendoorn" userId="49dccfdd-46be-4183-adec-4ec725023303" providerId="ADAL" clId="{E17F3B23-4921-4307-AC10-BD4BF5F6459E}" dt="2023-01-20T12:24:22.735" v="7809"/>
          <ac:spMkLst>
            <pc:docMk/>
            <pc:sldMk cId="1647878900" sldId="314"/>
            <ac:spMk id="786" creationId="{7387F9B5-22AD-A05B-6F81-F2568DB359A0}"/>
          </ac:spMkLst>
        </pc:spChg>
        <pc:spChg chg="mod">
          <ac:chgData name="Marjolein Hoogendoorn" userId="49dccfdd-46be-4183-adec-4ec725023303" providerId="ADAL" clId="{E17F3B23-4921-4307-AC10-BD4BF5F6459E}" dt="2023-01-20T12:24:22.735" v="7809"/>
          <ac:spMkLst>
            <pc:docMk/>
            <pc:sldMk cId="1647878900" sldId="314"/>
            <ac:spMk id="787" creationId="{E9A2F766-F2E5-2182-466D-0D558F27B324}"/>
          </ac:spMkLst>
        </pc:spChg>
        <pc:spChg chg="mod">
          <ac:chgData name="Marjolein Hoogendoorn" userId="49dccfdd-46be-4183-adec-4ec725023303" providerId="ADAL" clId="{E17F3B23-4921-4307-AC10-BD4BF5F6459E}" dt="2023-01-20T12:24:22.735" v="7809"/>
          <ac:spMkLst>
            <pc:docMk/>
            <pc:sldMk cId="1647878900" sldId="314"/>
            <ac:spMk id="788" creationId="{CE9072D6-0390-A0EB-13BE-FF37D95661F6}"/>
          </ac:spMkLst>
        </pc:spChg>
        <pc:spChg chg="mod">
          <ac:chgData name="Marjolein Hoogendoorn" userId="49dccfdd-46be-4183-adec-4ec725023303" providerId="ADAL" clId="{E17F3B23-4921-4307-AC10-BD4BF5F6459E}" dt="2023-01-20T12:24:22.735" v="7809"/>
          <ac:spMkLst>
            <pc:docMk/>
            <pc:sldMk cId="1647878900" sldId="314"/>
            <ac:spMk id="789" creationId="{1651A2AA-2B86-A4D0-86BE-1AA440A84F9F}"/>
          </ac:spMkLst>
        </pc:spChg>
        <pc:spChg chg="mod">
          <ac:chgData name="Marjolein Hoogendoorn" userId="49dccfdd-46be-4183-adec-4ec725023303" providerId="ADAL" clId="{E17F3B23-4921-4307-AC10-BD4BF5F6459E}" dt="2023-01-20T12:24:22.735" v="7809"/>
          <ac:spMkLst>
            <pc:docMk/>
            <pc:sldMk cId="1647878900" sldId="314"/>
            <ac:spMk id="790" creationId="{06A7BA84-684C-9D41-4599-2A33E7C4A56E}"/>
          </ac:spMkLst>
        </pc:spChg>
        <pc:spChg chg="mod">
          <ac:chgData name="Marjolein Hoogendoorn" userId="49dccfdd-46be-4183-adec-4ec725023303" providerId="ADAL" clId="{E17F3B23-4921-4307-AC10-BD4BF5F6459E}" dt="2023-01-20T12:24:22.735" v="7809"/>
          <ac:spMkLst>
            <pc:docMk/>
            <pc:sldMk cId="1647878900" sldId="314"/>
            <ac:spMk id="791" creationId="{B9AE83E0-F383-A9E7-C5F7-A26399021EB0}"/>
          </ac:spMkLst>
        </pc:spChg>
        <pc:spChg chg="mod">
          <ac:chgData name="Marjolein Hoogendoorn" userId="49dccfdd-46be-4183-adec-4ec725023303" providerId="ADAL" clId="{E17F3B23-4921-4307-AC10-BD4BF5F6459E}" dt="2023-01-20T12:24:22.735" v="7809"/>
          <ac:spMkLst>
            <pc:docMk/>
            <pc:sldMk cId="1647878900" sldId="314"/>
            <ac:spMk id="792" creationId="{AF5E9830-9AFD-9029-C3D1-080F69844EC2}"/>
          </ac:spMkLst>
        </pc:spChg>
        <pc:spChg chg="mod">
          <ac:chgData name="Marjolein Hoogendoorn" userId="49dccfdd-46be-4183-adec-4ec725023303" providerId="ADAL" clId="{E17F3B23-4921-4307-AC10-BD4BF5F6459E}" dt="2023-01-17T08:50:42.511" v="112" actId="20577"/>
          <ac:spMkLst>
            <pc:docMk/>
            <pc:sldMk cId="1647878900" sldId="314"/>
            <ac:spMk id="822" creationId="{00000000-0000-0000-0000-000000000000}"/>
          </ac:spMkLst>
        </pc:spChg>
        <pc:spChg chg="mod">
          <ac:chgData name="Marjolein Hoogendoorn" userId="49dccfdd-46be-4183-adec-4ec725023303" providerId="ADAL" clId="{E17F3B23-4921-4307-AC10-BD4BF5F6459E}" dt="2023-01-20T12:33:05.223" v="8229" actId="20577"/>
          <ac:spMkLst>
            <pc:docMk/>
            <pc:sldMk cId="1647878900" sldId="314"/>
            <ac:spMk id="824" creationId="{00000000-0000-0000-0000-000000000000}"/>
          </ac:spMkLst>
        </pc:spChg>
        <pc:spChg chg="del">
          <ac:chgData name="Marjolein Hoogendoorn" userId="49dccfdd-46be-4183-adec-4ec725023303" providerId="ADAL" clId="{E17F3B23-4921-4307-AC10-BD4BF5F6459E}" dt="2023-01-17T08:50:27.946" v="69" actId="478"/>
          <ac:spMkLst>
            <pc:docMk/>
            <pc:sldMk cId="1647878900" sldId="314"/>
            <ac:spMk id="825" creationId="{00000000-0000-0000-0000-000000000000}"/>
          </ac:spMkLst>
        </pc:spChg>
        <pc:spChg chg="del">
          <ac:chgData name="Marjolein Hoogendoorn" userId="49dccfdd-46be-4183-adec-4ec725023303" providerId="ADAL" clId="{E17F3B23-4921-4307-AC10-BD4BF5F6459E}" dt="2023-01-17T08:50:30.292" v="70" actId="478"/>
          <ac:spMkLst>
            <pc:docMk/>
            <pc:sldMk cId="1647878900" sldId="314"/>
            <ac:spMk id="826" creationId="{00000000-0000-0000-0000-000000000000}"/>
          </ac:spMkLst>
        </pc:spChg>
        <pc:grpChg chg="add mod">
          <ac:chgData name="Marjolein Hoogendoorn" userId="49dccfdd-46be-4183-adec-4ec725023303" providerId="ADAL" clId="{E17F3B23-4921-4307-AC10-BD4BF5F6459E}" dt="2023-01-20T12:24:26.613" v="7810" actId="1076"/>
          <ac:grpSpMkLst>
            <pc:docMk/>
            <pc:sldMk cId="1647878900" sldId="314"/>
            <ac:grpSpMk id="2" creationId="{80CEECB9-807A-B379-E805-423068F6F6F6}"/>
          </ac:grpSpMkLst>
        </pc:grpChg>
        <pc:graphicFrameChg chg="del">
          <ac:chgData name="Marjolein Hoogendoorn" userId="49dccfdd-46be-4183-adec-4ec725023303" providerId="ADAL" clId="{E17F3B23-4921-4307-AC10-BD4BF5F6459E}" dt="2023-01-17T08:50:22.600" v="68" actId="478"/>
          <ac:graphicFrameMkLst>
            <pc:docMk/>
            <pc:sldMk cId="1647878900" sldId="314"/>
            <ac:graphicFrameMk id="823" creationId="{00000000-0000-0000-0000-000000000000}"/>
          </ac:graphicFrameMkLst>
        </pc:graphicFrameChg>
      </pc:sldChg>
      <pc:sldChg chg="addSp delSp modSp add mod">
        <pc:chgData name="Marjolein Hoogendoorn" userId="49dccfdd-46be-4183-adec-4ec725023303" providerId="ADAL" clId="{E17F3B23-4921-4307-AC10-BD4BF5F6459E}" dt="2023-01-20T12:15:16.806" v="7245" actId="20577"/>
        <pc:sldMkLst>
          <pc:docMk/>
          <pc:sldMk cId="455950987" sldId="315"/>
        </pc:sldMkLst>
        <pc:spChg chg="add del mod">
          <ac:chgData name="Marjolein Hoogendoorn" userId="49dccfdd-46be-4183-adec-4ec725023303" providerId="ADAL" clId="{E17F3B23-4921-4307-AC10-BD4BF5F6459E}" dt="2023-01-17T09:05:15.156" v="549" actId="478"/>
          <ac:spMkLst>
            <pc:docMk/>
            <pc:sldMk cId="455950987" sldId="315"/>
            <ac:spMk id="3" creationId="{A013F3E1-657A-5BBF-D000-39A8917AA3E8}"/>
          </ac:spMkLst>
        </pc:spChg>
        <pc:spChg chg="add del mod">
          <ac:chgData name="Marjolein Hoogendoorn" userId="49dccfdd-46be-4183-adec-4ec725023303" providerId="ADAL" clId="{E17F3B23-4921-4307-AC10-BD4BF5F6459E}" dt="2023-01-17T09:05:15.156" v="549" actId="478"/>
          <ac:spMkLst>
            <pc:docMk/>
            <pc:sldMk cId="455950987" sldId="315"/>
            <ac:spMk id="5" creationId="{A4F81498-E2C6-34A7-BB05-7E0D0FC99F55}"/>
          </ac:spMkLst>
        </pc:spChg>
        <pc:spChg chg="add del mod">
          <ac:chgData name="Marjolein Hoogendoorn" userId="49dccfdd-46be-4183-adec-4ec725023303" providerId="ADAL" clId="{E17F3B23-4921-4307-AC10-BD4BF5F6459E}" dt="2023-01-17T09:05:15.156" v="549" actId="478"/>
          <ac:spMkLst>
            <pc:docMk/>
            <pc:sldMk cId="455950987" sldId="315"/>
            <ac:spMk id="7" creationId="{1D45A0B9-B0C4-E2A7-0EF8-F60B823F8D3F}"/>
          </ac:spMkLst>
        </pc:spChg>
        <pc:spChg chg="add del mod">
          <ac:chgData name="Marjolein Hoogendoorn" userId="49dccfdd-46be-4183-adec-4ec725023303" providerId="ADAL" clId="{E17F3B23-4921-4307-AC10-BD4BF5F6459E}" dt="2023-01-17T09:05:15.156" v="549" actId="478"/>
          <ac:spMkLst>
            <pc:docMk/>
            <pc:sldMk cId="455950987" sldId="315"/>
            <ac:spMk id="9" creationId="{6AD5BEF1-7B6E-48C8-94FE-D660FF8D99DA}"/>
          </ac:spMkLst>
        </pc:spChg>
        <pc:spChg chg="add del mod">
          <ac:chgData name="Marjolein Hoogendoorn" userId="49dccfdd-46be-4183-adec-4ec725023303" providerId="ADAL" clId="{E17F3B23-4921-4307-AC10-BD4BF5F6459E}" dt="2023-01-17T09:05:15.156" v="549" actId="478"/>
          <ac:spMkLst>
            <pc:docMk/>
            <pc:sldMk cId="455950987" sldId="315"/>
            <ac:spMk id="11" creationId="{0C77551D-A5FD-91C3-4BB2-969CF42B81B3}"/>
          </ac:spMkLst>
        </pc:spChg>
        <pc:spChg chg="add del mod">
          <ac:chgData name="Marjolein Hoogendoorn" userId="49dccfdd-46be-4183-adec-4ec725023303" providerId="ADAL" clId="{E17F3B23-4921-4307-AC10-BD4BF5F6459E}" dt="2023-01-17T09:05:15.156" v="549" actId="478"/>
          <ac:spMkLst>
            <pc:docMk/>
            <pc:sldMk cId="455950987" sldId="315"/>
            <ac:spMk id="13" creationId="{0315948D-10F6-B41F-5706-799ECFCD7F10}"/>
          </ac:spMkLst>
        </pc:spChg>
        <pc:spChg chg="add del mod">
          <ac:chgData name="Marjolein Hoogendoorn" userId="49dccfdd-46be-4183-adec-4ec725023303" providerId="ADAL" clId="{E17F3B23-4921-4307-AC10-BD4BF5F6459E}" dt="2023-01-17T09:05:15.156" v="549" actId="478"/>
          <ac:spMkLst>
            <pc:docMk/>
            <pc:sldMk cId="455950987" sldId="315"/>
            <ac:spMk id="15" creationId="{5755270D-EA0D-32D1-3482-3D6D7258E920}"/>
          </ac:spMkLst>
        </pc:spChg>
        <pc:spChg chg="add del mod">
          <ac:chgData name="Marjolein Hoogendoorn" userId="49dccfdd-46be-4183-adec-4ec725023303" providerId="ADAL" clId="{E17F3B23-4921-4307-AC10-BD4BF5F6459E}" dt="2023-01-17T09:05:15.156" v="549" actId="478"/>
          <ac:spMkLst>
            <pc:docMk/>
            <pc:sldMk cId="455950987" sldId="315"/>
            <ac:spMk id="17" creationId="{160A4040-67DF-0AF5-498D-99B6B376F649}"/>
          </ac:spMkLst>
        </pc:spChg>
        <pc:spChg chg="add del mod">
          <ac:chgData name="Marjolein Hoogendoorn" userId="49dccfdd-46be-4183-adec-4ec725023303" providerId="ADAL" clId="{E17F3B23-4921-4307-AC10-BD4BF5F6459E}" dt="2023-01-17T09:05:15.156" v="549" actId="478"/>
          <ac:spMkLst>
            <pc:docMk/>
            <pc:sldMk cId="455950987" sldId="315"/>
            <ac:spMk id="19" creationId="{8FB7189D-4D22-ADAE-95FC-8E088AED432C}"/>
          </ac:spMkLst>
        </pc:spChg>
        <pc:spChg chg="add del mod">
          <ac:chgData name="Marjolein Hoogendoorn" userId="49dccfdd-46be-4183-adec-4ec725023303" providerId="ADAL" clId="{E17F3B23-4921-4307-AC10-BD4BF5F6459E}" dt="2023-01-17T09:05:15.156" v="549" actId="478"/>
          <ac:spMkLst>
            <pc:docMk/>
            <pc:sldMk cId="455950987" sldId="315"/>
            <ac:spMk id="21" creationId="{5A395372-4934-0A37-E7C6-037704B58CF6}"/>
          </ac:spMkLst>
        </pc:spChg>
        <pc:spChg chg="add del mod">
          <ac:chgData name="Marjolein Hoogendoorn" userId="49dccfdd-46be-4183-adec-4ec725023303" providerId="ADAL" clId="{E17F3B23-4921-4307-AC10-BD4BF5F6459E}" dt="2023-01-17T09:05:15.156" v="549" actId="478"/>
          <ac:spMkLst>
            <pc:docMk/>
            <pc:sldMk cId="455950987" sldId="315"/>
            <ac:spMk id="23" creationId="{465AB98B-4471-DFC4-752C-A4A31D650138}"/>
          </ac:spMkLst>
        </pc:spChg>
        <pc:spChg chg="add del mod">
          <ac:chgData name="Marjolein Hoogendoorn" userId="49dccfdd-46be-4183-adec-4ec725023303" providerId="ADAL" clId="{E17F3B23-4921-4307-AC10-BD4BF5F6459E}" dt="2023-01-17T09:05:15.156" v="549" actId="478"/>
          <ac:spMkLst>
            <pc:docMk/>
            <pc:sldMk cId="455950987" sldId="315"/>
            <ac:spMk id="25" creationId="{A8FBFD35-AA28-1673-C011-C35B029D5888}"/>
          </ac:spMkLst>
        </pc:spChg>
        <pc:spChg chg="add mod">
          <ac:chgData name="Marjolein Hoogendoorn" userId="49dccfdd-46be-4183-adec-4ec725023303" providerId="ADAL" clId="{E17F3B23-4921-4307-AC10-BD4BF5F6459E}" dt="2023-01-20T12:15:16.806" v="7245" actId="20577"/>
          <ac:spMkLst>
            <pc:docMk/>
            <pc:sldMk cId="455950987" sldId="315"/>
            <ac:spMk id="26" creationId="{385F022E-ABAB-2242-6612-BE0280F011D9}"/>
          </ac:spMkLst>
        </pc:spChg>
        <pc:spChg chg="del">
          <ac:chgData name="Marjolein Hoogendoorn" userId="49dccfdd-46be-4183-adec-4ec725023303" providerId="ADAL" clId="{E17F3B23-4921-4307-AC10-BD4BF5F6459E}" dt="2023-01-17T09:05:10.761" v="548" actId="478"/>
          <ac:spMkLst>
            <pc:docMk/>
            <pc:sldMk cId="455950987" sldId="315"/>
            <ac:spMk id="1134" creationId="{00000000-0000-0000-0000-000000000000}"/>
          </ac:spMkLst>
        </pc:spChg>
        <pc:spChg chg="del">
          <ac:chgData name="Marjolein Hoogendoorn" userId="49dccfdd-46be-4183-adec-4ec725023303" providerId="ADAL" clId="{E17F3B23-4921-4307-AC10-BD4BF5F6459E}" dt="2023-01-17T09:05:10.761" v="548" actId="478"/>
          <ac:spMkLst>
            <pc:docMk/>
            <pc:sldMk cId="455950987" sldId="315"/>
            <ac:spMk id="1135" creationId="{00000000-0000-0000-0000-000000000000}"/>
          </ac:spMkLst>
        </pc:spChg>
        <pc:spChg chg="del">
          <ac:chgData name="Marjolein Hoogendoorn" userId="49dccfdd-46be-4183-adec-4ec725023303" providerId="ADAL" clId="{E17F3B23-4921-4307-AC10-BD4BF5F6459E}" dt="2023-01-17T09:05:10.761" v="548" actId="478"/>
          <ac:spMkLst>
            <pc:docMk/>
            <pc:sldMk cId="455950987" sldId="315"/>
            <ac:spMk id="1136" creationId="{00000000-0000-0000-0000-000000000000}"/>
          </ac:spMkLst>
        </pc:spChg>
        <pc:spChg chg="del">
          <ac:chgData name="Marjolein Hoogendoorn" userId="49dccfdd-46be-4183-adec-4ec725023303" providerId="ADAL" clId="{E17F3B23-4921-4307-AC10-BD4BF5F6459E}" dt="2023-01-17T09:05:10.761" v="548" actId="478"/>
          <ac:spMkLst>
            <pc:docMk/>
            <pc:sldMk cId="455950987" sldId="315"/>
            <ac:spMk id="1137" creationId="{00000000-0000-0000-0000-000000000000}"/>
          </ac:spMkLst>
        </pc:spChg>
        <pc:spChg chg="del">
          <ac:chgData name="Marjolein Hoogendoorn" userId="49dccfdd-46be-4183-adec-4ec725023303" providerId="ADAL" clId="{E17F3B23-4921-4307-AC10-BD4BF5F6459E}" dt="2023-01-17T09:05:10.761" v="548" actId="478"/>
          <ac:spMkLst>
            <pc:docMk/>
            <pc:sldMk cId="455950987" sldId="315"/>
            <ac:spMk id="1138" creationId="{00000000-0000-0000-0000-000000000000}"/>
          </ac:spMkLst>
        </pc:spChg>
        <pc:spChg chg="del">
          <ac:chgData name="Marjolein Hoogendoorn" userId="49dccfdd-46be-4183-adec-4ec725023303" providerId="ADAL" clId="{E17F3B23-4921-4307-AC10-BD4BF5F6459E}" dt="2023-01-17T09:05:10.761" v="548" actId="478"/>
          <ac:spMkLst>
            <pc:docMk/>
            <pc:sldMk cId="455950987" sldId="315"/>
            <ac:spMk id="1139" creationId="{00000000-0000-0000-0000-000000000000}"/>
          </ac:spMkLst>
        </pc:spChg>
        <pc:spChg chg="del">
          <ac:chgData name="Marjolein Hoogendoorn" userId="49dccfdd-46be-4183-adec-4ec725023303" providerId="ADAL" clId="{E17F3B23-4921-4307-AC10-BD4BF5F6459E}" dt="2023-01-17T09:05:10.761" v="548" actId="478"/>
          <ac:spMkLst>
            <pc:docMk/>
            <pc:sldMk cId="455950987" sldId="315"/>
            <ac:spMk id="1140" creationId="{00000000-0000-0000-0000-000000000000}"/>
          </ac:spMkLst>
        </pc:spChg>
        <pc:spChg chg="del">
          <ac:chgData name="Marjolein Hoogendoorn" userId="49dccfdd-46be-4183-adec-4ec725023303" providerId="ADAL" clId="{E17F3B23-4921-4307-AC10-BD4BF5F6459E}" dt="2023-01-17T09:05:10.761" v="548" actId="478"/>
          <ac:spMkLst>
            <pc:docMk/>
            <pc:sldMk cId="455950987" sldId="315"/>
            <ac:spMk id="1141" creationId="{00000000-0000-0000-0000-000000000000}"/>
          </ac:spMkLst>
        </pc:spChg>
        <pc:spChg chg="mod">
          <ac:chgData name="Marjolein Hoogendoorn" userId="49dccfdd-46be-4183-adec-4ec725023303" providerId="ADAL" clId="{E17F3B23-4921-4307-AC10-BD4BF5F6459E}" dt="2023-01-20T12:10:34.012" v="6970" actId="20577"/>
          <ac:spMkLst>
            <pc:docMk/>
            <pc:sldMk cId="455950987" sldId="315"/>
            <ac:spMk id="1142" creationId="{00000000-0000-0000-0000-000000000000}"/>
          </ac:spMkLst>
        </pc:spChg>
        <pc:spChg chg="del">
          <ac:chgData name="Marjolein Hoogendoorn" userId="49dccfdd-46be-4183-adec-4ec725023303" providerId="ADAL" clId="{E17F3B23-4921-4307-AC10-BD4BF5F6459E}" dt="2023-01-17T09:05:10.761" v="548" actId="478"/>
          <ac:spMkLst>
            <pc:docMk/>
            <pc:sldMk cId="455950987" sldId="315"/>
            <ac:spMk id="1143" creationId="{00000000-0000-0000-0000-000000000000}"/>
          </ac:spMkLst>
        </pc:spChg>
        <pc:spChg chg="del">
          <ac:chgData name="Marjolein Hoogendoorn" userId="49dccfdd-46be-4183-adec-4ec725023303" providerId="ADAL" clId="{E17F3B23-4921-4307-AC10-BD4BF5F6459E}" dt="2023-01-17T09:05:10.761" v="548" actId="478"/>
          <ac:spMkLst>
            <pc:docMk/>
            <pc:sldMk cId="455950987" sldId="315"/>
            <ac:spMk id="1144" creationId="{00000000-0000-0000-0000-000000000000}"/>
          </ac:spMkLst>
        </pc:spChg>
        <pc:spChg chg="del">
          <ac:chgData name="Marjolein Hoogendoorn" userId="49dccfdd-46be-4183-adec-4ec725023303" providerId="ADAL" clId="{E17F3B23-4921-4307-AC10-BD4BF5F6459E}" dt="2023-01-17T09:05:10.761" v="548" actId="478"/>
          <ac:spMkLst>
            <pc:docMk/>
            <pc:sldMk cId="455950987" sldId="315"/>
            <ac:spMk id="1145" creationId="{00000000-0000-0000-0000-000000000000}"/>
          </ac:spMkLst>
        </pc:spChg>
        <pc:spChg chg="del">
          <ac:chgData name="Marjolein Hoogendoorn" userId="49dccfdd-46be-4183-adec-4ec725023303" providerId="ADAL" clId="{E17F3B23-4921-4307-AC10-BD4BF5F6459E}" dt="2023-01-17T09:05:10.761" v="548" actId="478"/>
          <ac:spMkLst>
            <pc:docMk/>
            <pc:sldMk cId="455950987" sldId="315"/>
            <ac:spMk id="1146" creationId="{00000000-0000-0000-0000-000000000000}"/>
          </ac:spMkLst>
        </pc:spChg>
      </pc:sldChg>
      <pc:sldChg chg="addSp delSp modSp add mod">
        <pc:chgData name="Marjolein Hoogendoorn" userId="49dccfdd-46be-4183-adec-4ec725023303" providerId="ADAL" clId="{E17F3B23-4921-4307-AC10-BD4BF5F6459E}" dt="2023-01-20T12:26:08.288" v="7892" actId="20577"/>
        <pc:sldMkLst>
          <pc:docMk/>
          <pc:sldMk cId="234754561" sldId="316"/>
        </pc:sldMkLst>
        <pc:spChg chg="add del mod">
          <ac:chgData name="Marjolein Hoogendoorn" userId="49dccfdd-46be-4183-adec-4ec725023303" providerId="ADAL" clId="{E17F3B23-4921-4307-AC10-BD4BF5F6459E}" dt="2023-01-17T09:14:26.852" v="1061" actId="21"/>
          <ac:spMkLst>
            <pc:docMk/>
            <pc:sldMk cId="234754561" sldId="316"/>
            <ac:spMk id="3" creationId="{33CDD136-F468-6BBB-72BC-C5571798E123}"/>
          </ac:spMkLst>
        </pc:spChg>
        <pc:spChg chg="add mod">
          <ac:chgData name="Marjolein Hoogendoorn" userId="49dccfdd-46be-4183-adec-4ec725023303" providerId="ADAL" clId="{E17F3B23-4921-4307-AC10-BD4BF5F6459E}" dt="2023-01-20T12:26:08.288" v="7892" actId="20577"/>
          <ac:spMkLst>
            <pc:docMk/>
            <pc:sldMk cId="234754561" sldId="316"/>
            <ac:spMk id="3" creationId="{AA0D4AF9-6F10-193D-2B7C-CAFEA9D70037}"/>
          </ac:spMkLst>
        </pc:spChg>
        <pc:spChg chg="mod">
          <ac:chgData name="Marjolein Hoogendoorn" userId="49dccfdd-46be-4183-adec-4ec725023303" providerId="ADAL" clId="{E17F3B23-4921-4307-AC10-BD4BF5F6459E}" dt="2023-01-17T09:07:57.498" v="622" actId="1076"/>
          <ac:spMkLst>
            <pc:docMk/>
            <pc:sldMk cId="234754561" sldId="316"/>
            <ac:spMk id="835" creationId="{00000000-0000-0000-0000-000000000000}"/>
          </ac:spMkLst>
        </pc:spChg>
        <pc:spChg chg="add del mod">
          <ac:chgData name="Marjolein Hoogendoorn" userId="49dccfdd-46be-4183-adec-4ec725023303" providerId="ADAL" clId="{E17F3B23-4921-4307-AC10-BD4BF5F6459E}" dt="2023-01-20T12:25:40.376" v="7816" actId="20577"/>
          <ac:spMkLst>
            <pc:docMk/>
            <pc:sldMk cId="234754561" sldId="316"/>
            <ac:spMk id="836" creationId="{00000000-0000-0000-0000-000000000000}"/>
          </ac:spMkLst>
        </pc:spChg>
        <pc:picChg chg="add mod">
          <ac:chgData name="Marjolein Hoogendoorn" userId="49dccfdd-46be-4183-adec-4ec725023303" providerId="ADAL" clId="{E17F3B23-4921-4307-AC10-BD4BF5F6459E}" dt="2023-01-20T12:25:32.699" v="7814" actId="1076"/>
          <ac:picMkLst>
            <pc:docMk/>
            <pc:sldMk cId="234754561" sldId="316"/>
            <ac:picMk id="2" creationId="{5A4F399F-611E-580D-FABD-22DBF95819F0}"/>
          </ac:picMkLst>
        </pc:picChg>
      </pc:sldChg>
      <pc:sldChg chg="modSp add mod">
        <pc:chgData name="Marjolein Hoogendoorn" userId="49dccfdd-46be-4183-adec-4ec725023303" providerId="ADAL" clId="{E17F3B23-4921-4307-AC10-BD4BF5F6459E}" dt="2023-01-17T10:17:42.149" v="2187" actId="313"/>
        <pc:sldMkLst>
          <pc:docMk/>
          <pc:sldMk cId="2744956610" sldId="317"/>
        </pc:sldMkLst>
        <pc:spChg chg="mod">
          <ac:chgData name="Marjolein Hoogendoorn" userId="49dccfdd-46be-4183-adec-4ec725023303" providerId="ADAL" clId="{E17F3B23-4921-4307-AC10-BD4BF5F6459E}" dt="2023-01-17T09:20:31.748" v="1459" actId="20577"/>
          <ac:spMkLst>
            <pc:docMk/>
            <pc:sldMk cId="2744956610" sldId="317"/>
            <ac:spMk id="2223" creationId="{00000000-0000-0000-0000-000000000000}"/>
          </ac:spMkLst>
        </pc:spChg>
        <pc:spChg chg="mod">
          <ac:chgData name="Marjolein Hoogendoorn" userId="49dccfdd-46be-4183-adec-4ec725023303" providerId="ADAL" clId="{E17F3B23-4921-4307-AC10-BD4BF5F6459E}" dt="2023-01-17T10:17:42.149" v="2187" actId="313"/>
          <ac:spMkLst>
            <pc:docMk/>
            <pc:sldMk cId="2744956610" sldId="317"/>
            <ac:spMk id="2224" creationId="{00000000-0000-0000-0000-000000000000}"/>
          </ac:spMkLst>
        </pc:spChg>
      </pc:sldChg>
      <pc:sldChg chg="addSp delSp modSp add mod">
        <pc:chgData name="Marjolein Hoogendoorn" userId="49dccfdd-46be-4183-adec-4ec725023303" providerId="ADAL" clId="{E17F3B23-4921-4307-AC10-BD4BF5F6459E}" dt="2023-01-18T13:27:36.636" v="5104" actId="20577"/>
        <pc:sldMkLst>
          <pc:docMk/>
          <pc:sldMk cId="4276366290" sldId="318"/>
        </pc:sldMkLst>
        <pc:spChg chg="mod">
          <ac:chgData name="Marjolein Hoogendoorn" userId="49dccfdd-46be-4183-adec-4ec725023303" providerId="ADAL" clId="{E17F3B23-4921-4307-AC10-BD4BF5F6459E}" dt="2023-01-17T10:18:55.947" v="2213"/>
          <ac:spMkLst>
            <pc:docMk/>
            <pc:sldMk cId="4276366290" sldId="318"/>
            <ac:spMk id="3" creationId="{A5D19667-AC47-143F-0C46-0D26EB2F2055}"/>
          </ac:spMkLst>
        </pc:spChg>
        <pc:spChg chg="mod">
          <ac:chgData name="Marjolein Hoogendoorn" userId="49dccfdd-46be-4183-adec-4ec725023303" providerId="ADAL" clId="{E17F3B23-4921-4307-AC10-BD4BF5F6459E}" dt="2023-01-17T10:18:55.947" v="2213"/>
          <ac:spMkLst>
            <pc:docMk/>
            <pc:sldMk cId="4276366290" sldId="318"/>
            <ac:spMk id="4" creationId="{1926DADC-ADF3-043B-04F8-EE5F7190E26C}"/>
          </ac:spMkLst>
        </pc:spChg>
        <pc:spChg chg="mod">
          <ac:chgData name="Marjolein Hoogendoorn" userId="49dccfdd-46be-4183-adec-4ec725023303" providerId="ADAL" clId="{E17F3B23-4921-4307-AC10-BD4BF5F6459E}" dt="2023-01-17T10:18:55.947" v="2213"/>
          <ac:spMkLst>
            <pc:docMk/>
            <pc:sldMk cId="4276366290" sldId="318"/>
            <ac:spMk id="5" creationId="{1F8177CC-D44B-1961-40F2-D41606D0093B}"/>
          </ac:spMkLst>
        </pc:spChg>
        <pc:spChg chg="mod">
          <ac:chgData name="Marjolein Hoogendoorn" userId="49dccfdd-46be-4183-adec-4ec725023303" providerId="ADAL" clId="{E17F3B23-4921-4307-AC10-BD4BF5F6459E}" dt="2023-01-17T10:18:55.947" v="2213"/>
          <ac:spMkLst>
            <pc:docMk/>
            <pc:sldMk cId="4276366290" sldId="318"/>
            <ac:spMk id="6" creationId="{822E97EA-9D0C-60E8-86EA-945D472D73F7}"/>
          </ac:spMkLst>
        </pc:spChg>
        <pc:spChg chg="mod">
          <ac:chgData name="Marjolein Hoogendoorn" userId="49dccfdd-46be-4183-adec-4ec725023303" providerId="ADAL" clId="{E17F3B23-4921-4307-AC10-BD4BF5F6459E}" dt="2023-01-17T10:18:55.947" v="2213"/>
          <ac:spMkLst>
            <pc:docMk/>
            <pc:sldMk cId="4276366290" sldId="318"/>
            <ac:spMk id="7" creationId="{DD570AF7-F0C4-5FFD-FB50-2ECB1C3C7E28}"/>
          </ac:spMkLst>
        </pc:spChg>
        <pc:spChg chg="mod">
          <ac:chgData name="Marjolein Hoogendoorn" userId="49dccfdd-46be-4183-adec-4ec725023303" providerId="ADAL" clId="{E17F3B23-4921-4307-AC10-BD4BF5F6459E}" dt="2023-01-17T10:18:55.947" v="2213"/>
          <ac:spMkLst>
            <pc:docMk/>
            <pc:sldMk cId="4276366290" sldId="318"/>
            <ac:spMk id="8" creationId="{EE21ADB7-64BF-C48D-6173-3C6DF8AB2F0C}"/>
          </ac:spMkLst>
        </pc:spChg>
        <pc:spChg chg="mod">
          <ac:chgData name="Marjolein Hoogendoorn" userId="49dccfdd-46be-4183-adec-4ec725023303" providerId="ADAL" clId="{E17F3B23-4921-4307-AC10-BD4BF5F6459E}" dt="2023-01-17T10:18:55.947" v="2213"/>
          <ac:spMkLst>
            <pc:docMk/>
            <pc:sldMk cId="4276366290" sldId="318"/>
            <ac:spMk id="9" creationId="{9175A6D2-52E3-9C21-EDE3-F0AFB4EA2293}"/>
          </ac:spMkLst>
        </pc:spChg>
        <pc:spChg chg="mod">
          <ac:chgData name="Marjolein Hoogendoorn" userId="49dccfdd-46be-4183-adec-4ec725023303" providerId="ADAL" clId="{E17F3B23-4921-4307-AC10-BD4BF5F6459E}" dt="2023-01-17T10:18:55.947" v="2213"/>
          <ac:spMkLst>
            <pc:docMk/>
            <pc:sldMk cId="4276366290" sldId="318"/>
            <ac:spMk id="10" creationId="{ECBE0F60-F08C-1C3D-2937-4CDF1F842346}"/>
          </ac:spMkLst>
        </pc:spChg>
        <pc:spChg chg="mod">
          <ac:chgData name="Marjolein Hoogendoorn" userId="49dccfdd-46be-4183-adec-4ec725023303" providerId="ADAL" clId="{E17F3B23-4921-4307-AC10-BD4BF5F6459E}" dt="2023-01-17T10:18:55.947" v="2213"/>
          <ac:spMkLst>
            <pc:docMk/>
            <pc:sldMk cId="4276366290" sldId="318"/>
            <ac:spMk id="11" creationId="{BAD74A11-6822-421E-1D3B-D3D08F8B7961}"/>
          </ac:spMkLst>
        </pc:spChg>
        <pc:spChg chg="mod">
          <ac:chgData name="Marjolein Hoogendoorn" userId="49dccfdd-46be-4183-adec-4ec725023303" providerId="ADAL" clId="{E17F3B23-4921-4307-AC10-BD4BF5F6459E}" dt="2023-01-17T10:18:55.947" v="2213"/>
          <ac:spMkLst>
            <pc:docMk/>
            <pc:sldMk cId="4276366290" sldId="318"/>
            <ac:spMk id="12" creationId="{8F27A657-E1E8-F607-B42A-A78F2548D3D8}"/>
          </ac:spMkLst>
        </pc:spChg>
        <pc:spChg chg="mod">
          <ac:chgData name="Marjolein Hoogendoorn" userId="49dccfdd-46be-4183-adec-4ec725023303" providerId="ADAL" clId="{E17F3B23-4921-4307-AC10-BD4BF5F6459E}" dt="2023-01-17T10:18:55.947" v="2213"/>
          <ac:spMkLst>
            <pc:docMk/>
            <pc:sldMk cId="4276366290" sldId="318"/>
            <ac:spMk id="13" creationId="{63CB433E-086B-2859-FEA0-EE42DCCFC64A}"/>
          </ac:spMkLst>
        </pc:spChg>
        <pc:spChg chg="mod">
          <ac:chgData name="Marjolein Hoogendoorn" userId="49dccfdd-46be-4183-adec-4ec725023303" providerId="ADAL" clId="{E17F3B23-4921-4307-AC10-BD4BF5F6459E}" dt="2023-01-17T10:18:55.947" v="2213"/>
          <ac:spMkLst>
            <pc:docMk/>
            <pc:sldMk cId="4276366290" sldId="318"/>
            <ac:spMk id="14" creationId="{EA76D3C3-645B-0B2B-C88C-DF61212089E3}"/>
          </ac:spMkLst>
        </pc:spChg>
        <pc:spChg chg="mod">
          <ac:chgData name="Marjolein Hoogendoorn" userId="49dccfdd-46be-4183-adec-4ec725023303" providerId="ADAL" clId="{E17F3B23-4921-4307-AC10-BD4BF5F6459E}" dt="2023-01-17T10:18:55.947" v="2213"/>
          <ac:spMkLst>
            <pc:docMk/>
            <pc:sldMk cId="4276366290" sldId="318"/>
            <ac:spMk id="15" creationId="{84C7C28A-7B07-9F78-108B-E496AA49DA79}"/>
          </ac:spMkLst>
        </pc:spChg>
        <pc:spChg chg="mod">
          <ac:chgData name="Marjolein Hoogendoorn" userId="49dccfdd-46be-4183-adec-4ec725023303" providerId="ADAL" clId="{E17F3B23-4921-4307-AC10-BD4BF5F6459E}" dt="2023-01-17T10:18:55.947" v="2213"/>
          <ac:spMkLst>
            <pc:docMk/>
            <pc:sldMk cId="4276366290" sldId="318"/>
            <ac:spMk id="16" creationId="{0209A944-0ADA-4D2B-DBAC-A76123D7749D}"/>
          </ac:spMkLst>
        </pc:spChg>
        <pc:spChg chg="mod">
          <ac:chgData name="Marjolein Hoogendoorn" userId="49dccfdd-46be-4183-adec-4ec725023303" providerId="ADAL" clId="{E17F3B23-4921-4307-AC10-BD4BF5F6459E}" dt="2023-01-17T10:18:55.947" v="2213"/>
          <ac:spMkLst>
            <pc:docMk/>
            <pc:sldMk cId="4276366290" sldId="318"/>
            <ac:spMk id="17" creationId="{8326F90D-E159-602F-4ECB-3F8A14BE6D00}"/>
          </ac:spMkLst>
        </pc:spChg>
        <pc:spChg chg="mod">
          <ac:chgData name="Marjolein Hoogendoorn" userId="49dccfdd-46be-4183-adec-4ec725023303" providerId="ADAL" clId="{E17F3B23-4921-4307-AC10-BD4BF5F6459E}" dt="2023-01-17T10:18:55.947" v="2213"/>
          <ac:spMkLst>
            <pc:docMk/>
            <pc:sldMk cId="4276366290" sldId="318"/>
            <ac:spMk id="18" creationId="{2F926301-C49E-B958-0A1F-1813B049898D}"/>
          </ac:spMkLst>
        </pc:spChg>
        <pc:spChg chg="mod">
          <ac:chgData name="Marjolein Hoogendoorn" userId="49dccfdd-46be-4183-adec-4ec725023303" providerId="ADAL" clId="{E17F3B23-4921-4307-AC10-BD4BF5F6459E}" dt="2023-01-17T10:18:55.947" v="2213"/>
          <ac:spMkLst>
            <pc:docMk/>
            <pc:sldMk cId="4276366290" sldId="318"/>
            <ac:spMk id="19" creationId="{BF2F18A5-1130-7D72-21CD-C5E91D87F5F7}"/>
          </ac:spMkLst>
        </pc:spChg>
        <pc:spChg chg="mod">
          <ac:chgData name="Marjolein Hoogendoorn" userId="49dccfdd-46be-4183-adec-4ec725023303" providerId="ADAL" clId="{E17F3B23-4921-4307-AC10-BD4BF5F6459E}" dt="2023-01-17T10:18:55.947" v="2213"/>
          <ac:spMkLst>
            <pc:docMk/>
            <pc:sldMk cId="4276366290" sldId="318"/>
            <ac:spMk id="20" creationId="{2961B58E-F5DA-4339-AFFD-C7A5C17503AA}"/>
          </ac:spMkLst>
        </pc:spChg>
        <pc:spChg chg="mod">
          <ac:chgData name="Marjolein Hoogendoorn" userId="49dccfdd-46be-4183-adec-4ec725023303" providerId="ADAL" clId="{E17F3B23-4921-4307-AC10-BD4BF5F6459E}" dt="2023-01-17T10:18:55.947" v="2213"/>
          <ac:spMkLst>
            <pc:docMk/>
            <pc:sldMk cId="4276366290" sldId="318"/>
            <ac:spMk id="21" creationId="{F8075145-D02F-8F62-B0B0-233D34786D20}"/>
          </ac:spMkLst>
        </pc:spChg>
        <pc:spChg chg="mod">
          <ac:chgData name="Marjolein Hoogendoorn" userId="49dccfdd-46be-4183-adec-4ec725023303" providerId="ADAL" clId="{E17F3B23-4921-4307-AC10-BD4BF5F6459E}" dt="2023-01-17T10:18:55.947" v="2213"/>
          <ac:spMkLst>
            <pc:docMk/>
            <pc:sldMk cId="4276366290" sldId="318"/>
            <ac:spMk id="22" creationId="{F4EF2D68-2B14-4428-56C8-FF138F491DC7}"/>
          </ac:spMkLst>
        </pc:spChg>
        <pc:spChg chg="mod">
          <ac:chgData name="Marjolein Hoogendoorn" userId="49dccfdd-46be-4183-adec-4ec725023303" providerId="ADAL" clId="{E17F3B23-4921-4307-AC10-BD4BF5F6459E}" dt="2023-01-17T10:18:55.947" v="2213"/>
          <ac:spMkLst>
            <pc:docMk/>
            <pc:sldMk cId="4276366290" sldId="318"/>
            <ac:spMk id="23" creationId="{07D45446-D2CA-3A96-4A34-4AE0A5FC8AA4}"/>
          </ac:spMkLst>
        </pc:spChg>
        <pc:spChg chg="mod">
          <ac:chgData name="Marjolein Hoogendoorn" userId="49dccfdd-46be-4183-adec-4ec725023303" providerId="ADAL" clId="{E17F3B23-4921-4307-AC10-BD4BF5F6459E}" dt="2023-01-17T10:18:55.947" v="2213"/>
          <ac:spMkLst>
            <pc:docMk/>
            <pc:sldMk cId="4276366290" sldId="318"/>
            <ac:spMk id="24" creationId="{C72E2678-4C02-C677-85F7-67B381935C86}"/>
          </ac:spMkLst>
        </pc:spChg>
        <pc:spChg chg="mod">
          <ac:chgData name="Marjolein Hoogendoorn" userId="49dccfdd-46be-4183-adec-4ec725023303" providerId="ADAL" clId="{E17F3B23-4921-4307-AC10-BD4BF5F6459E}" dt="2023-01-17T10:18:55.947" v="2213"/>
          <ac:spMkLst>
            <pc:docMk/>
            <pc:sldMk cId="4276366290" sldId="318"/>
            <ac:spMk id="25" creationId="{5705AACB-0D69-1029-A5DC-36222F404C33}"/>
          </ac:spMkLst>
        </pc:spChg>
        <pc:spChg chg="mod">
          <ac:chgData name="Marjolein Hoogendoorn" userId="49dccfdd-46be-4183-adec-4ec725023303" providerId="ADAL" clId="{E17F3B23-4921-4307-AC10-BD4BF5F6459E}" dt="2023-01-17T10:18:55.947" v="2213"/>
          <ac:spMkLst>
            <pc:docMk/>
            <pc:sldMk cId="4276366290" sldId="318"/>
            <ac:spMk id="26" creationId="{09F969E1-1015-A994-A56A-0629CCB4919D}"/>
          </ac:spMkLst>
        </pc:spChg>
        <pc:spChg chg="mod">
          <ac:chgData name="Marjolein Hoogendoorn" userId="49dccfdd-46be-4183-adec-4ec725023303" providerId="ADAL" clId="{E17F3B23-4921-4307-AC10-BD4BF5F6459E}" dt="2023-01-17T10:18:55.947" v="2213"/>
          <ac:spMkLst>
            <pc:docMk/>
            <pc:sldMk cId="4276366290" sldId="318"/>
            <ac:spMk id="27" creationId="{9632ED7F-DA6D-5186-B0D8-32214BA9F1BA}"/>
          </ac:spMkLst>
        </pc:spChg>
        <pc:spChg chg="mod">
          <ac:chgData name="Marjolein Hoogendoorn" userId="49dccfdd-46be-4183-adec-4ec725023303" providerId="ADAL" clId="{E17F3B23-4921-4307-AC10-BD4BF5F6459E}" dt="2023-01-17T10:18:55.947" v="2213"/>
          <ac:spMkLst>
            <pc:docMk/>
            <pc:sldMk cId="4276366290" sldId="318"/>
            <ac:spMk id="28" creationId="{C3A9AAD7-7BB5-638A-FB12-DF006C4AB131}"/>
          </ac:spMkLst>
        </pc:spChg>
        <pc:spChg chg="mod">
          <ac:chgData name="Marjolein Hoogendoorn" userId="49dccfdd-46be-4183-adec-4ec725023303" providerId="ADAL" clId="{E17F3B23-4921-4307-AC10-BD4BF5F6459E}" dt="2023-01-17T10:18:55.947" v="2213"/>
          <ac:spMkLst>
            <pc:docMk/>
            <pc:sldMk cId="4276366290" sldId="318"/>
            <ac:spMk id="29" creationId="{E035D64C-2E62-4585-0EA6-78A24B9F62E4}"/>
          </ac:spMkLst>
        </pc:spChg>
        <pc:spChg chg="mod">
          <ac:chgData name="Marjolein Hoogendoorn" userId="49dccfdd-46be-4183-adec-4ec725023303" providerId="ADAL" clId="{E17F3B23-4921-4307-AC10-BD4BF5F6459E}" dt="2023-01-17T10:18:55.947" v="2213"/>
          <ac:spMkLst>
            <pc:docMk/>
            <pc:sldMk cId="4276366290" sldId="318"/>
            <ac:spMk id="30" creationId="{4D906044-BB59-136E-04D8-F0B79FE1EBAB}"/>
          </ac:spMkLst>
        </pc:spChg>
        <pc:spChg chg="mod">
          <ac:chgData name="Marjolein Hoogendoorn" userId="49dccfdd-46be-4183-adec-4ec725023303" providerId="ADAL" clId="{E17F3B23-4921-4307-AC10-BD4BF5F6459E}" dt="2023-01-17T10:18:55.947" v="2213"/>
          <ac:spMkLst>
            <pc:docMk/>
            <pc:sldMk cId="4276366290" sldId="318"/>
            <ac:spMk id="31" creationId="{A004EF76-3D25-E6F7-3FC2-783388B5734F}"/>
          </ac:spMkLst>
        </pc:spChg>
        <pc:spChg chg="mod">
          <ac:chgData name="Marjolein Hoogendoorn" userId="49dccfdd-46be-4183-adec-4ec725023303" providerId="ADAL" clId="{E17F3B23-4921-4307-AC10-BD4BF5F6459E}" dt="2023-01-17T10:18:55.947" v="2213"/>
          <ac:spMkLst>
            <pc:docMk/>
            <pc:sldMk cId="4276366290" sldId="318"/>
            <ac:spMk id="32" creationId="{92B41626-EB38-53FE-A98E-C7C2A32E34A8}"/>
          </ac:spMkLst>
        </pc:spChg>
        <pc:spChg chg="mod">
          <ac:chgData name="Marjolein Hoogendoorn" userId="49dccfdd-46be-4183-adec-4ec725023303" providerId="ADAL" clId="{E17F3B23-4921-4307-AC10-BD4BF5F6459E}" dt="2023-01-17T10:18:55.947" v="2213"/>
          <ac:spMkLst>
            <pc:docMk/>
            <pc:sldMk cId="4276366290" sldId="318"/>
            <ac:spMk id="33" creationId="{7AEBF202-6A38-A5AC-7AA2-78817A7CA935}"/>
          </ac:spMkLst>
        </pc:spChg>
        <pc:spChg chg="mod">
          <ac:chgData name="Marjolein Hoogendoorn" userId="49dccfdd-46be-4183-adec-4ec725023303" providerId="ADAL" clId="{E17F3B23-4921-4307-AC10-BD4BF5F6459E}" dt="2023-01-17T10:18:55.947" v="2213"/>
          <ac:spMkLst>
            <pc:docMk/>
            <pc:sldMk cId="4276366290" sldId="318"/>
            <ac:spMk id="34" creationId="{D43810BD-8046-3096-C3B2-7A5B971E90D9}"/>
          </ac:spMkLst>
        </pc:spChg>
        <pc:spChg chg="mod">
          <ac:chgData name="Marjolein Hoogendoorn" userId="49dccfdd-46be-4183-adec-4ec725023303" providerId="ADAL" clId="{E17F3B23-4921-4307-AC10-BD4BF5F6459E}" dt="2023-01-17T10:18:55.947" v="2213"/>
          <ac:spMkLst>
            <pc:docMk/>
            <pc:sldMk cId="4276366290" sldId="318"/>
            <ac:spMk id="35" creationId="{B4F99317-4348-5B6D-9552-37CEB253A03D}"/>
          </ac:spMkLst>
        </pc:spChg>
        <pc:spChg chg="mod">
          <ac:chgData name="Marjolein Hoogendoorn" userId="49dccfdd-46be-4183-adec-4ec725023303" providerId="ADAL" clId="{E17F3B23-4921-4307-AC10-BD4BF5F6459E}" dt="2023-01-17T10:18:55.947" v="2213"/>
          <ac:spMkLst>
            <pc:docMk/>
            <pc:sldMk cId="4276366290" sldId="318"/>
            <ac:spMk id="36" creationId="{10DDC30A-29C2-20B8-B012-E373CD7DA727}"/>
          </ac:spMkLst>
        </pc:spChg>
        <pc:spChg chg="mod">
          <ac:chgData name="Marjolein Hoogendoorn" userId="49dccfdd-46be-4183-adec-4ec725023303" providerId="ADAL" clId="{E17F3B23-4921-4307-AC10-BD4BF5F6459E}" dt="2023-01-17T10:18:55.947" v="2213"/>
          <ac:spMkLst>
            <pc:docMk/>
            <pc:sldMk cId="4276366290" sldId="318"/>
            <ac:spMk id="37" creationId="{6D0ADC3E-962F-840D-79ED-4152A04156E7}"/>
          </ac:spMkLst>
        </pc:spChg>
        <pc:spChg chg="mod">
          <ac:chgData name="Marjolein Hoogendoorn" userId="49dccfdd-46be-4183-adec-4ec725023303" providerId="ADAL" clId="{E17F3B23-4921-4307-AC10-BD4BF5F6459E}" dt="2023-01-17T10:18:55.947" v="2213"/>
          <ac:spMkLst>
            <pc:docMk/>
            <pc:sldMk cId="4276366290" sldId="318"/>
            <ac:spMk id="38" creationId="{A3C55B60-8869-1DE5-DCED-27347544759C}"/>
          </ac:spMkLst>
        </pc:spChg>
        <pc:spChg chg="mod">
          <ac:chgData name="Marjolein Hoogendoorn" userId="49dccfdd-46be-4183-adec-4ec725023303" providerId="ADAL" clId="{E17F3B23-4921-4307-AC10-BD4BF5F6459E}" dt="2023-01-17T10:18:55.947" v="2213"/>
          <ac:spMkLst>
            <pc:docMk/>
            <pc:sldMk cId="4276366290" sldId="318"/>
            <ac:spMk id="39" creationId="{FF3F8F64-0F42-4415-6ADA-E62C032CF2CF}"/>
          </ac:spMkLst>
        </pc:spChg>
        <pc:spChg chg="mod">
          <ac:chgData name="Marjolein Hoogendoorn" userId="49dccfdd-46be-4183-adec-4ec725023303" providerId="ADAL" clId="{E17F3B23-4921-4307-AC10-BD4BF5F6459E}" dt="2023-01-17T10:18:55.947" v="2213"/>
          <ac:spMkLst>
            <pc:docMk/>
            <pc:sldMk cId="4276366290" sldId="318"/>
            <ac:spMk id="40" creationId="{26FC5F10-5F67-57C4-E108-0108A347F5FF}"/>
          </ac:spMkLst>
        </pc:spChg>
        <pc:spChg chg="mod">
          <ac:chgData name="Marjolein Hoogendoorn" userId="49dccfdd-46be-4183-adec-4ec725023303" providerId="ADAL" clId="{E17F3B23-4921-4307-AC10-BD4BF5F6459E}" dt="2023-01-17T10:18:55.947" v="2213"/>
          <ac:spMkLst>
            <pc:docMk/>
            <pc:sldMk cId="4276366290" sldId="318"/>
            <ac:spMk id="41" creationId="{6C0B3EDB-9E62-CCF4-B941-04E666B75CA9}"/>
          </ac:spMkLst>
        </pc:spChg>
        <pc:spChg chg="mod">
          <ac:chgData name="Marjolein Hoogendoorn" userId="49dccfdd-46be-4183-adec-4ec725023303" providerId="ADAL" clId="{E17F3B23-4921-4307-AC10-BD4BF5F6459E}" dt="2023-01-17T10:18:55.947" v="2213"/>
          <ac:spMkLst>
            <pc:docMk/>
            <pc:sldMk cId="4276366290" sldId="318"/>
            <ac:spMk id="42" creationId="{C4913ED0-1EDD-5B86-FC5C-4A321E6A2DEB}"/>
          </ac:spMkLst>
        </pc:spChg>
        <pc:spChg chg="mod">
          <ac:chgData name="Marjolein Hoogendoorn" userId="49dccfdd-46be-4183-adec-4ec725023303" providerId="ADAL" clId="{E17F3B23-4921-4307-AC10-BD4BF5F6459E}" dt="2023-01-17T10:18:55.947" v="2213"/>
          <ac:spMkLst>
            <pc:docMk/>
            <pc:sldMk cId="4276366290" sldId="318"/>
            <ac:spMk id="43" creationId="{0E4E5228-5219-BE80-74F9-D4F79307F854}"/>
          </ac:spMkLst>
        </pc:spChg>
        <pc:spChg chg="mod">
          <ac:chgData name="Marjolein Hoogendoorn" userId="49dccfdd-46be-4183-adec-4ec725023303" providerId="ADAL" clId="{E17F3B23-4921-4307-AC10-BD4BF5F6459E}" dt="2023-01-17T10:18:55.947" v="2213"/>
          <ac:spMkLst>
            <pc:docMk/>
            <pc:sldMk cId="4276366290" sldId="318"/>
            <ac:spMk id="44" creationId="{39C42D28-C748-18D0-7F2D-908B71EF74D8}"/>
          </ac:spMkLst>
        </pc:spChg>
        <pc:spChg chg="mod">
          <ac:chgData name="Marjolein Hoogendoorn" userId="49dccfdd-46be-4183-adec-4ec725023303" providerId="ADAL" clId="{E17F3B23-4921-4307-AC10-BD4BF5F6459E}" dt="2023-01-17T10:18:55.947" v="2213"/>
          <ac:spMkLst>
            <pc:docMk/>
            <pc:sldMk cId="4276366290" sldId="318"/>
            <ac:spMk id="45" creationId="{729D3D33-5597-EAB5-49DD-959C8EEC9A24}"/>
          </ac:spMkLst>
        </pc:spChg>
        <pc:spChg chg="mod">
          <ac:chgData name="Marjolein Hoogendoorn" userId="49dccfdd-46be-4183-adec-4ec725023303" providerId="ADAL" clId="{E17F3B23-4921-4307-AC10-BD4BF5F6459E}" dt="2023-01-17T10:18:55.947" v="2213"/>
          <ac:spMkLst>
            <pc:docMk/>
            <pc:sldMk cId="4276366290" sldId="318"/>
            <ac:spMk id="46" creationId="{2AD2E987-46C6-F580-1F51-125B262EE6A2}"/>
          </ac:spMkLst>
        </pc:spChg>
        <pc:spChg chg="mod">
          <ac:chgData name="Marjolein Hoogendoorn" userId="49dccfdd-46be-4183-adec-4ec725023303" providerId="ADAL" clId="{E17F3B23-4921-4307-AC10-BD4BF5F6459E}" dt="2023-01-17T10:18:55.947" v="2213"/>
          <ac:spMkLst>
            <pc:docMk/>
            <pc:sldMk cId="4276366290" sldId="318"/>
            <ac:spMk id="47" creationId="{6ACCC8A7-6D61-5AC7-784A-96DEDDE3E9EC}"/>
          </ac:spMkLst>
        </pc:spChg>
        <pc:spChg chg="mod">
          <ac:chgData name="Marjolein Hoogendoorn" userId="49dccfdd-46be-4183-adec-4ec725023303" providerId="ADAL" clId="{E17F3B23-4921-4307-AC10-BD4BF5F6459E}" dt="2023-01-17T10:18:55.947" v="2213"/>
          <ac:spMkLst>
            <pc:docMk/>
            <pc:sldMk cId="4276366290" sldId="318"/>
            <ac:spMk id="48" creationId="{39B9A924-1A98-B790-5EEE-E33B4B3C1647}"/>
          </ac:spMkLst>
        </pc:spChg>
        <pc:spChg chg="mod">
          <ac:chgData name="Marjolein Hoogendoorn" userId="49dccfdd-46be-4183-adec-4ec725023303" providerId="ADAL" clId="{E17F3B23-4921-4307-AC10-BD4BF5F6459E}" dt="2023-01-17T10:18:55.947" v="2213"/>
          <ac:spMkLst>
            <pc:docMk/>
            <pc:sldMk cId="4276366290" sldId="318"/>
            <ac:spMk id="49" creationId="{10CF000D-6B6F-13C8-8ED8-B53F8A12422F}"/>
          </ac:spMkLst>
        </pc:spChg>
        <pc:spChg chg="mod">
          <ac:chgData name="Marjolein Hoogendoorn" userId="49dccfdd-46be-4183-adec-4ec725023303" providerId="ADAL" clId="{E17F3B23-4921-4307-AC10-BD4BF5F6459E}" dt="2023-01-17T10:18:55.947" v="2213"/>
          <ac:spMkLst>
            <pc:docMk/>
            <pc:sldMk cId="4276366290" sldId="318"/>
            <ac:spMk id="50" creationId="{08C5607F-8782-C7F4-00BE-9FB2A17A6CF6}"/>
          </ac:spMkLst>
        </pc:spChg>
        <pc:spChg chg="mod">
          <ac:chgData name="Marjolein Hoogendoorn" userId="49dccfdd-46be-4183-adec-4ec725023303" providerId="ADAL" clId="{E17F3B23-4921-4307-AC10-BD4BF5F6459E}" dt="2023-01-17T10:18:55.947" v="2213"/>
          <ac:spMkLst>
            <pc:docMk/>
            <pc:sldMk cId="4276366290" sldId="318"/>
            <ac:spMk id="51" creationId="{16E74207-49C7-1A6A-3AA0-626F78AAF02A}"/>
          </ac:spMkLst>
        </pc:spChg>
        <pc:spChg chg="mod">
          <ac:chgData name="Marjolein Hoogendoorn" userId="49dccfdd-46be-4183-adec-4ec725023303" providerId="ADAL" clId="{E17F3B23-4921-4307-AC10-BD4BF5F6459E}" dt="2023-01-17T10:18:55.947" v="2213"/>
          <ac:spMkLst>
            <pc:docMk/>
            <pc:sldMk cId="4276366290" sldId="318"/>
            <ac:spMk id="52" creationId="{45DAB7E1-829A-CD58-C459-E46C6F4A939D}"/>
          </ac:spMkLst>
        </pc:spChg>
        <pc:spChg chg="mod">
          <ac:chgData name="Marjolein Hoogendoorn" userId="49dccfdd-46be-4183-adec-4ec725023303" providerId="ADAL" clId="{E17F3B23-4921-4307-AC10-BD4BF5F6459E}" dt="2023-01-17T10:18:55.947" v="2213"/>
          <ac:spMkLst>
            <pc:docMk/>
            <pc:sldMk cId="4276366290" sldId="318"/>
            <ac:spMk id="53" creationId="{73C73887-102C-D4AE-4B20-A7D773FDC5BD}"/>
          </ac:spMkLst>
        </pc:spChg>
        <pc:spChg chg="mod">
          <ac:chgData name="Marjolein Hoogendoorn" userId="49dccfdd-46be-4183-adec-4ec725023303" providerId="ADAL" clId="{E17F3B23-4921-4307-AC10-BD4BF5F6459E}" dt="2023-01-17T10:18:55.947" v="2213"/>
          <ac:spMkLst>
            <pc:docMk/>
            <pc:sldMk cId="4276366290" sldId="318"/>
            <ac:spMk id="54" creationId="{511EFBCA-9783-C6CD-2B95-63778DAAFBAB}"/>
          </ac:spMkLst>
        </pc:spChg>
        <pc:spChg chg="mod">
          <ac:chgData name="Marjolein Hoogendoorn" userId="49dccfdd-46be-4183-adec-4ec725023303" providerId="ADAL" clId="{E17F3B23-4921-4307-AC10-BD4BF5F6459E}" dt="2023-01-17T10:18:55.947" v="2213"/>
          <ac:spMkLst>
            <pc:docMk/>
            <pc:sldMk cId="4276366290" sldId="318"/>
            <ac:spMk id="55" creationId="{73772C8E-1EB2-84AD-12E4-1CAFC3BB9C37}"/>
          </ac:spMkLst>
        </pc:spChg>
        <pc:spChg chg="mod">
          <ac:chgData name="Marjolein Hoogendoorn" userId="49dccfdd-46be-4183-adec-4ec725023303" providerId="ADAL" clId="{E17F3B23-4921-4307-AC10-BD4BF5F6459E}" dt="2023-01-17T10:18:55.947" v="2213"/>
          <ac:spMkLst>
            <pc:docMk/>
            <pc:sldMk cId="4276366290" sldId="318"/>
            <ac:spMk id="56" creationId="{18706B2B-8122-0AEB-7582-170B3D0E3711}"/>
          </ac:spMkLst>
        </pc:spChg>
        <pc:spChg chg="mod">
          <ac:chgData name="Marjolein Hoogendoorn" userId="49dccfdd-46be-4183-adec-4ec725023303" providerId="ADAL" clId="{E17F3B23-4921-4307-AC10-BD4BF5F6459E}" dt="2023-01-17T10:18:55.947" v="2213"/>
          <ac:spMkLst>
            <pc:docMk/>
            <pc:sldMk cId="4276366290" sldId="318"/>
            <ac:spMk id="57" creationId="{9ECC96B8-A569-7565-C086-254FB4A7FAAD}"/>
          </ac:spMkLst>
        </pc:spChg>
        <pc:spChg chg="mod">
          <ac:chgData name="Marjolein Hoogendoorn" userId="49dccfdd-46be-4183-adec-4ec725023303" providerId="ADAL" clId="{E17F3B23-4921-4307-AC10-BD4BF5F6459E}" dt="2023-01-17T10:18:55.947" v="2213"/>
          <ac:spMkLst>
            <pc:docMk/>
            <pc:sldMk cId="4276366290" sldId="318"/>
            <ac:spMk id="58" creationId="{36710AD1-175F-378D-67B1-C0E19FB738FC}"/>
          </ac:spMkLst>
        </pc:spChg>
        <pc:spChg chg="mod">
          <ac:chgData name="Marjolein Hoogendoorn" userId="49dccfdd-46be-4183-adec-4ec725023303" providerId="ADAL" clId="{E17F3B23-4921-4307-AC10-BD4BF5F6459E}" dt="2023-01-17T10:18:55.947" v="2213"/>
          <ac:spMkLst>
            <pc:docMk/>
            <pc:sldMk cId="4276366290" sldId="318"/>
            <ac:spMk id="59" creationId="{B90282E2-BE03-E45F-DCAA-7009230B8C6A}"/>
          </ac:spMkLst>
        </pc:spChg>
        <pc:spChg chg="mod">
          <ac:chgData name="Marjolein Hoogendoorn" userId="49dccfdd-46be-4183-adec-4ec725023303" providerId="ADAL" clId="{E17F3B23-4921-4307-AC10-BD4BF5F6459E}" dt="2023-01-17T10:18:55.947" v="2213"/>
          <ac:spMkLst>
            <pc:docMk/>
            <pc:sldMk cId="4276366290" sldId="318"/>
            <ac:spMk id="60" creationId="{E8A77FE8-FB24-9819-41B9-88E50DF0EA85}"/>
          </ac:spMkLst>
        </pc:spChg>
        <pc:spChg chg="mod">
          <ac:chgData name="Marjolein Hoogendoorn" userId="49dccfdd-46be-4183-adec-4ec725023303" providerId="ADAL" clId="{E17F3B23-4921-4307-AC10-BD4BF5F6459E}" dt="2023-01-17T10:18:55.947" v="2213"/>
          <ac:spMkLst>
            <pc:docMk/>
            <pc:sldMk cId="4276366290" sldId="318"/>
            <ac:spMk id="61" creationId="{0667F7A8-9527-FBDE-0715-F4F015105DDF}"/>
          </ac:spMkLst>
        </pc:spChg>
        <pc:spChg chg="mod">
          <ac:chgData name="Marjolein Hoogendoorn" userId="49dccfdd-46be-4183-adec-4ec725023303" providerId="ADAL" clId="{E17F3B23-4921-4307-AC10-BD4BF5F6459E}" dt="2023-01-17T10:18:55.947" v="2213"/>
          <ac:spMkLst>
            <pc:docMk/>
            <pc:sldMk cId="4276366290" sldId="318"/>
            <ac:spMk id="62" creationId="{3EBCCD1D-21DB-AE73-F189-7352FFBD5FD9}"/>
          </ac:spMkLst>
        </pc:spChg>
        <pc:spChg chg="mod">
          <ac:chgData name="Marjolein Hoogendoorn" userId="49dccfdd-46be-4183-adec-4ec725023303" providerId="ADAL" clId="{E17F3B23-4921-4307-AC10-BD4BF5F6459E}" dt="2023-01-17T10:18:55.947" v="2213"/>
          <ac:spMkLst>
            <pc:docMk/>
            <pc:sldMk cId="4276366290" sldId="318"/>
            <ac:spMk id="63" creationId="{CFDAE207-89FD-6C84-B201-8533B1ED4E6F}"/>
          </ac:spMkLst>
        </pc:spChg>
        <pc:spChg chg="mod">
          <ac:chgData name="Marjolein Hoogendoorn" userId="49dccfdd-46be-4183-adec-4ec725023303" providerId="ADAL" clId="{E17F3B23-4921-4307-AC10-BD4BF5F6459E}" dt="2023-01-17T10:18:55.947" v="2213"/>
          <ac:spMkLst>
            <pc:docMk/>
            <pc:sldMk cId="4276366290" sldId="318"/>
            <ac:spMk id="2176" creationId="{1D182232-3BB5-8D9C-65AC-A9EED0ED34F6}"/>
          </ac:spMkLst>
        </pc:spChg>
        <pc:spChg chg="mod">
          <ac:chgData name="Marjolein Hoogendoorn" userId="49dccfdd-46be-4183-adec-4ec725023303" providerId="ADAL" clId="{E17F3B23-4921-4307-AC10-BD4BF5F6459E}" dt="2023-01-17T10:18:55.947" v="2213"/>
          <ac:spMkLst>
            <pc:docMk/>
            <pc:sldMk cId="4276366290" sldId="318"/>
            <ac:spMk id="2177" creationId="{C86AA16D-120C-1633-835A-794F777C4515}"/>
          </ac:spMkLst>
        </pc:spChg>
        <pc:spChg chg="mod">
          <ac:chgData name="Marjolein Hoogendoorn" userId="49dccfdd-46be-4183-adec-4ec725023303" providerId="ADAL" clId="{E17F3B23-4921-4307-AC10-BD4BF5F6459E}" dt="2023-01-17T10:18:55.947" v="2213"/>
          <ac:spMkLst>
            <pc:docMk/>
            <pc:sldMk cId="4276366290" sldId="318"/>
            <ac:spMk id="2178" creationId="{E701F204-5A78-E691-6FC6-F19D4CD800D1}"/>
          </ac:spMkLst>
        </pc:spChg>
        <pc:spChg chg="mod">
          <ac:chgData name="Marjolein Hoogendoorn" userId="49dccfdd-46be-4183-adec-4ec725023303" providerId="ADAL" clId="{E17F3B23-4921-4307-AC10-BD4BF5F6459E}" dt="2023-01-17T10:18:55.947" v="2213"/>
          <ac:spMkLst>
            <pc:docMk/>
            <pc:sldMk cId="4276366290" sldId="318"/>
            <ac:spMk id="2179" creationId="{51CF2EE2-F9D0-5340-32E0-ABC2D2B78E94}"/>
          </ac:spMkLst>
        </pc:spChg>
        <pc:spChg chg="mod">
          <ac:chgData name="Marjolein Hoogendoorn" userId="49dccfdd-46be-4183-adec-4ec725023303" providerId="ADAL" clId="{E17F3B23-4921-4307-AC10-BD4BF5F6459E}" dt="2023-01-17T10:18:55.947" v="2213"/>
          <ac:spMkLst>
            <pc:docMk/>
            <pc:sldMk cId="4276366290" sldId="318"/>
            <ac:spMk id="2180" creationId="{6705C12D-54CD-90C1-0F41-75B7685847D2}"/>
          </ac:spMkLst>
        </pc:spChg>
        <pc:spChg chg="mod">
          <ac:chgData name="Marjolein Hoogendoorn" userId="49dccfdd-46be-4183-adec-4ec725023303" providerId="ADAL" clId="{E17F3B23-4921-4307-AC10-BD4BF5F6459E}" dt="2023-01-17T10:18:55.947" v="2213"/>
          <ac:spMkLst>
            <pc:docMk/>
            <pc:sldMk cId="4276366290" sldId="318"/>
            <ac:spMk id="2181" creationId="{A5DA3666-3641-0B38-9220-1F65342F1595}"/>
          </ac:spMkLst>
        </pc:spChg>
        <pc:spChg chg="mod">
          <ac:chgData name="Marjolein Hoogendoorn" userId="49dccfdd-46be-4183-adec-4ec725023303" providerId="ADAL" clId="{E17F3B23-4921-4307-AC10-BD4BF5F6459E}" dt="2023-01-17T10:18:55.947" v="2213"/>
          <ac:spMkLst>
            <pc:docMk/>
            <pc:sldMk cId="4276366290" sldId="318"/>
            <ac:spMk id="2182" creationId="{1232A13D-EE1C-20BA-61F9-9DCDB5B9629B}"/>
          </ac:spMkLst>
        </pc:spChg>
        <pc:spChg chg="mod">
          <ac:chgData name="Marjolein Hoogendoorn" userId="49dccfdd-46be-4183-adec-4ec725023303" providerId="ADAL" clId="{E17F3B23-4921-4307-AC10-BD4BF5F6459E}" dt="2023-01-17T10:18:55.947" v="2213"/>
          <ac:spMkLst>
            <pc:docMk/>
            <pc:sldMk cId="4276366290" sldId="318"/>
            <ac:spMk id="2183" creationId="{8781EA7D-DCB9-3A08-78FF-1C7CBAB0D50D}"/>
          </ac:spMkLst>
        </pc:spChg>
        <pc:spChg chg="mod">
          <ac:chgData name="Marjolein Hoogendoorn" userId="49dccfdd-46be-4183-adec-4ec725023303" providerId="ADAL" clId="{E17F3B23-4921-4307-AC10-BD4BF5F6459E}" dt="2023-01-17T10:18:55.947" v="2213"/>
          <ac:spMkLst>
            <pc:docMk/>
            <pc:sldMk cId="4276366290" sldId="318"/>
            <ac:spMk id="2184" creationId="{AD733C15-E81B-9968-50C5-DCC5ED8058FE}"/>
          </ac:spMkLst>
        </pc:spChg>
        <pc:spChg chg="mod">
          <ac:chgData name="Marjolein Hoogendoorn" userId="49dccfdd-46be-4183-adec-4ec725023303" providerId="ADAL" clId="{E17F3B23-4921-4307-AC10-BD4BF5F6459E}" dt="2023-01-17T10:18:55.947" v="2213"/>
          <ac:spMkLst>
            <pc:docMk/>
            <pc:sldMk cId="4276366290" sldId="318"/>
            <ac:spMk id="2185" creationId="{4943B263-43B4-4E43-E2D3-05133E5D28DF}"/>
          </ac:spMkLst>
        </pc:spChg>
        <pc:spChg chg="mod">
          <ac:chgData name="Marjolein Hoogendoorn" userId="49dccfdd-46be-4183-adec-4ec725023303" providerId="ADAL" clId="{E17F3B23-4921-4307-AC10-BD4BF5F6459E}" dt="2023-01-17T10:18:55.947" v="2213"/>
          <ac:spMkLst>
            <pc:docMk/>
            <pc:sldMk cId="4276366290" sldId="318"/>
            <ac:spMk id="2186" creationId="{EB7C2174-4E82-346C-BE4A-E07AC9AD063C}"/>
          </ac:spMkLst>
        </pc:spChg>
        <pc:spChg chg="mod">
          <ac:chgData name="Marjolein Hoogendoorn" userId="49dccfdd-46be-4183-adec-4ec725023303" providerId="ADAL" clId="{E17F3B23-4921-4307-AC10-BD4BF5F6459E}" dt="2023-01-17T10:18:55.947" v="2213"/>
          <ac:spMkLst>
            <pc:docMk/>
            <pc:sldMk cId="4276366290" sldId="318"/>
            <ac:spMk id="2187" creationId="{3087C9F9-BFD5-372D-F4E4-733536FDEB3E}"/>
          </ac:spMkLst>
        </pc:spChg>
        <pc:spChg chg="mod">
          <ac:chgData name="Marjolein Hoogendoorn" userId="49dccfdd-46be-4183-adec-4ec725023303" providerId="ADAL" clId="{E17F3B23-4921-4307-AC10-BD4BF5F6459E}" dt="2023-01-17T10:18:55.947" v="2213"/>
          <ac:spMkLst>
            <pc:docMk/>
            <pc:sldMk cId="4276366290" sldId="318"/>
            <ac:spMk id="2188" creationId="{0225C568-A69F-403F-E9F6-D7DE1C691E26}"/>
          </ac:spMkLst>
        </pc:spChg>
        <pc:spChg chg="mod">
          <ac:chgData name="Marjolein Hoogendoorn" userId="49dccfdd-46be-4183-adec-4ec725023303" providerId="ADAL" clId="{E17F3B23-4921-4307-AC10-BD4BF5F6459E}" dt="2023-01-17T10:18:55.947" v="2213"/>
          <ac:spMkLst>
            <pc:docMk/>
            <pc:sldMk cId="4276366290" sldId="318"/>
            <ac:spMk id="2189" creationId="{FBA8FF6B-86A1-9635-2F91-172DD64D402E}"/>
          </ac:spMkLst>
        </pc:spChg>
        <pc:spChg chg="mod">
          <ac:chgData name="Marjolein Hoogendoorn" userId="49dccfdd-46be-4183-adec-4ec725023303" providerId="ADAL" clId="{E17F3B23-4921-4307-AC10-BD4BF5F6459E}" dt="2023-01-17T10:18:55.947" v="2213"/>
          <ac:spMkLst>
            <pc:docMk/>
            <pc:sldMk cId="4276366290" sldId="318"/>
            <ac:spMk id="2190" creationId="{7E920FDB-23EC-197D-6BB7-E4941A92E99F}"/>
          </ac:spMkLst>
        </pc:spChg>
        <pc:spChg chg="mod">
          <ac:chgData name="Marjolein Hoogendoorn" userId="49dccfdd-46be-4183-adec-4ec725023303" providerId="ADAL" clId="{E17F3B23-4921-4307-AC10-BD4BF5F6459E}" dt="2023-01-17T10:18:55.947" v="2213"/>
          <ac:spMkLst>
            <pc:docMk/>
            <pc:sldMk cId="4276366290" sldId="318"/>
            <ac:spMk id="2191" creationId="{4A5B7BB6-6449-DF52-37F8-7C31F6B16107}"/>
          </ac:spMkLst>
        </pc:spChg>
        <pc:spChg chg="mod">
          <ac:chgData name="Marjolein Hoogendoorn" userId="49dccfdd-46be-4183-adec-4ec725023303" providerId="ADAL" clId="{E17F3B23-4921-4307-AC10-BD4BF5F6459E}" dt="2023-01-17T10:18:55.947" v="2213"/>
          <ac:spMkLst>
            <pc:docMk/>
            <pc:sldMk cId="4276366290" sldId="318"/>
            <ac:spMk id="2192" creationId="{F1F6707A-3FA0-F0F8-DB7A-BC94CFAF00EE}"/>
          </ac:spMkLst>
        </pc:spChg>
        <pc:spChg chg="mod">
          <ac:chgData name="Marjolein Hoogendoorn" userId="49dccfdd-46be-4183-adec-4ec725023303" providerId="ADAL" clId="{E17F3B23-4921-4307-AC10-BD4BF5F6459E}" dt="2023-01-17T10:18:55.947" v="2213"/>
          <ac:spMkLst>
            <pc:docMk/>
            <pc:sldMk cId="4276366290" sldId="318"/>
            <ac:spMk id="2193" creationId="{0E8EA53E-B1B4-C756-BD4A-558D1E868434}"/>
          </ac:spMkLst>
        </pc:spChg>
        <pc:spChg chg="mod">
          <ac:chgData name="Marjolein Hoogendoorn" userId="49dccfdd-46be-4183-adec-4ec725023303" providerId="ADAL" clId="{E17F3B23-4921-4307-AC10-BD4BF5F6459E}" dt="2023-01-17T10:18:55.947" v="2213"/>
          <ac:spMkLst>
            <pc:docMk/>
            <pc:sldMk cId="4276366290" sldId="318"/>
            <ac:spMk id="2194" creationId="{9305927D-8C23-FC8B-E5F7-A0BF030C4433}"/>
          </ac:spMkLst>
        </pc:spChg>
        <pc:spChg chg="mod">
          <ac:chgData name="Marjolein Hoogendoorn" userId="49dccfdd-46be-4183-adec-4ec725023303" providerId="ADAL" clId="{E17F3B23-4921-4307-AC10-BD4BF5F6459E}" dt="2023-01-17T10:18:55.947" v="2213"/>
          <ac:spMkLst>
            <pc:docMk/>
            <pc:sldMk cId="4276366290" sldId="318"/>
            <ac:spMk id="2195" creationId="{363DD1AC-ACB2-B66C-B486-F6B2E1EABC36}"/>
          </ac:spMkLst>
        </pc:spChg>
        <pc:spChg chg="mod">
          <ac:chgData name="Marjolein Hoogendoorn" userId="49dccfdd-46be-4183-adec-4ec725023303" providerId="ADAL" clId="{E17F3B23-4921-4307-AC10-BD4BF5F6459E}" dt="2023-01-17T10:18:55.947" v="2213"/>
          <ac:spMkLst>
            <pc:docMk/>
            <pc:sldMk cId="4276366290" sldId="318"/>
            <ac:spMk id="2196" creationId="{B5C63C8B-10F7-8F94-BBAD-5C6EDBA0F57B}"/>
          </ac:spMkLst>
        </pc:spChg>
        <pc:spChg chg="mod">
          <ac:chgData name="Marjolein Hoogendoorn" userId="49dccfdd-46be-4183-adec-4ec725023303" providerId="ADAL" clId="{E17F3B23-4921-4307-AC10-BD4BF5F6459E}" dt="2023-01-17T10:18:55.947" v="2213"/>
          <ac:spMkLst>
            <pc:docMk/>
            <pc:sldMk cId="4276366290" sldId="318"/>
            <ac:spMk id="2197" creationId="{C03F7303-DF05-48F9-A67D-C6E443050DFC}"/>
          </ac:spMkLst>
        </pc:spChg>
        <pc:spChg chg="mod">
          <ac:chgData name="Marjolein Hoogendoorn" userId="49dccfdd-46be-4183-adec-4ec725023303" providerId="ADAL" clId="{E17F3B23-4921-4307-AC10-BD4BF5F6459E}" dt="2023-01-17T10:18:55.947" v="2213"/>
          <ac:spMkLst>
            <pc:docMk/>
            <pc:sldMk cId="4276366290" sldId="318"/>
            <ac:spMk id="2198" creationId="{3AA057DE-EB49-3532-9B2A-55082555FE3B}"/>
          </ac:spMkLst>
        </pc:spChg>
        <pc:spChg chg="mod">
          <ac:chgData name="Marjolein Hoogendoorn" userId="49dccfdd-46be-4183-adec-4ec725023303" providerId="ADAL" clId="{E17F3B23-4921-4307-AC10-BD4BF5F6459E}" dt="2023-01-17T10:18:55.947" v="2213"/>
          <ac:spMkLst>
            <pc:docMk/>
            <pc:sldMk cId="4276366290" sldId="318"/>
            <ac:spMk id="2199" creationId="{74428B54-DCE1-1689-9426-67A917876422}"/>
          </ac:spMkLst>
        </pc:spChg>
        <pc:spChg chg="mod">
          <ac:chgData name="Marjolein Hoogendoorn" userId="49dccfdd-46be-4183-adec-4ec725023303" providerId="ADAL" clId="{E17F3B23-4921-4307-AC10-BD4BF5F6459E}" dt="2023-01-17T10:18:55.947" v="2213"/>
          <ac:spMkLst>
            <pc:docMk/>
            <pc:sldMk cId="4276366290" sldId="318"/>
            <ac:spMk id="2200" creationId="{16F893A3-AB85-0964-7CDF-43616E3CC5F2}"/>
          </ac:spMkLst>
        </pc:spChg>
        <pc:spChg chg="mod">
          <ac:chgData name="Marjolein Hoogendoorn" userId="49dccfdd-46be-4183-adec-4ec725023303" providerId="ADAL" clId="{E17F3B23-4921-4307-AC10-BD4BF5F6459E}" dt="2023-01-17T10:18:55.947" v="2213"/>
          <ac:spMkLst>
            <pc:docMk/>
            <pc:sldMk cId="4276366290" sldId="318"/>
            <ac:spMk id="2201" creationId="{E260B81A-9A19-7225-90C3-617B59744BD9}"/>
          </ac:spMkLst>
        </pc:spChg>
        <pc:spChg chg="mod">
          <ac:chgData name="Marjolein Hoogendoorn" userId="49dccfdd-46be-4183-adec-4ec725023303" providerId="ADAL" clId="{E17F3B23-4921-4307-AC10-BD4BF5F6459E}" dt="2023-01-17T10:18:55.947" v="2213"/>
          <ac:spMkLst>
            <pc:docMk/>
            <pc:sldMk cId="4276366290" sldId="318"/>
            <ac:spMk id="2202" creationId="{DEEDA46F-8313-4FE3-1916-61754912304D}"/>
          </ac:spMkLst>
        </pc:spChg>
        <pc:spChg chg="mod">
          <ac:chgData name="Marjolein Hoogendoorn" userId="49dccfdd-46be-4183-adec-4ec725023303" providerId="ADAL" clId="{E17F3B23-4921-4307-AC10-BD4BF5F6459E}" dt="2023-01-17T10:18:55.947" v="2213"/>
          <ac:spMkLst>
            <pc:docMk/>
            <pc:sldMk cId="4276366290" sldId="318"/>
            <ac:spMk id="2203" creationId="{F504A38B-751C-EEF7-505E-37603CEAC060}"/>
          </ac:spMkLst>
        </pc:spChg>
        <pc:spChg chg="mod">
          <ac:chgData name="Marjolein Hoogendoorn" userId="49dccfdd-46be-4183-adec-4ec725023303" providerId="ADAL" clId="{E17F3B23-4921-4307-AC10-BD4BF5F6459E}" dt="2023-01-17T10:18:55.947" v="2213"/>
          <ac:spMkLst>
            <pc:docMk/>
            <pc:sldMk cId="4276366290" sldId="318"/>
            <ac:spMk id="2204" creationId="{367F83ED-45DB-4538-CB4E-C7B6E83746D5}"/>
          </ac:spMkLst>
        </pc:spChg>
        <pc:spChg chg="mod">
          <ac:chgData name="Marjolein Hoogendoorn" userId="49dccfdd-46be-4183-adec-4ec725023303" providerId="ADAL" clId="{E17F3B23-4921-4307-AC10-BD4BF5F6459E}" dt="2023-01-17T10:18:55.947" v="2213"/>
          <ac:spMkLst>
            <pc:docMk/>
            <pc:sldMk cId="4276366290" sldId="318"/>
            <ac:spMk id="2205" creationId="{DDA18744-D119-92E9-950F-89753AA5FBBA}"/>
          </ac:spMkLst>
        </pc:spChg>
        <pc:spChg chg="mod">
          <ac:chgData name="Marjolein Hoogendoorn" userId="49dccfdd-46be-4183-adec-4ec725023303" providerId="ADAL" clId="{E17F3B23-4921-4307-AC10-BD4BF5F6459E}" dt="2023-01-17T10:18:55.947" v="2213"/>
          <ac:spMkLst>
            <pc:docMk/>
            <pc:sldMk cId="4276366290" sldId="318"/>
            <ac:spMk id="2206" creationId="{42862F2A-2865-76C5-3319-F1CF8F7489F1}"/>
          </ac:spMkLst>
        </pc:spChg>
        <pc:spChg chg="mod">
          <ac:chgData name="Marjolein Hoogendoorn" userId="49dccfdd-46be-4183-adec-4ec725023303" providerId="ADAL" clId="{E17F3B23-4921-4307-AC10-BD4BF5F6459E}" dt="2023-01-17T10:18:55.947" v="2213"/>
          <ac:spMkLst>
            <pc:docMk/>
            <pc:sldMk cId="4276366290" sldId="318"/>
            <ac:spMk id="2207" creationId="{86B4B0DD-E6DC-46EF-F117-90AAFEE50220}"/>
          </ac:spMkLst>
        </pc:spChg>
        <pc:spChg chg="mod">
          <ac:chgData name="Marjolein Hoogendoorn" userId="49dccfdd-46be-4183-adec-4ec725023303" providerId="ADAL" clId="{E17F3B23-4921-4307-AC10-BD4BF5F6459E}" dt="2023-01-17T10:18:55.947" v="2213"/>
          <ac:spMkLst>
            <pc:docMk/>
            <pc:sldMk cId="4276366290" sldId="318"/>
            <ac:spMk id="2208" creationId="{17777952-B818-153C-FF86-E1F89879BDE7}"/>
          </ac:spMkLst>
        </pc:spChg>
        <pc:spChg chg="mod">
          <ac:chgData name="Marjolein Hoogendoorn" userId="49dccfdd-46be-4183-adec-4ec725023303" providerId="ADAL" clId="{E17F3B23-4921-4307-AC10-BD4BF5F6459E}" dt="2023-01-17T10:18:55.947" v="2213"/>
          <ac:spMkLst>
            <pc:docMk/>
            <pc:sldMk cId="4276366290" sldId="318"/>
            <ac:spMk id="2209" creationId="{D68A7872-D8AE-FC60-7F3F-85522122F6F6}"/>
          </ac:spMkLst>
        </pc:spChg>
        <pc:spChg chg="mod">
          <ac:chgData name="Marjolein Hoogendoorn" userId="49dccfdd-46be-4183-adec-4ec725023303" providerId="ADAL" clId="{E17F3B23-4921-4307-AC10-BD4BF5F6459E}" dt="2023-01-17T10:18:55.947" v="2213"/>
          <ac:spMkLst>
            <pc:docMk/>
            <pc:sldMk cId="4276366290" sldId="318"/>
            <ac:spMk id="2210" creationId="{125F0C35-74A5-35B5-9260-2FBD5FBC2600}"/>
          </ac:spMkLst>
        </pc:spChg>
        <pc:spChg chg="mod">
          <ac:chgData name="Marjolein Hoogendoorn" userId="49dccfdd-46be-4183-adec-4ec725023303" providerId="ADAL" clId="{E17F3B23-4921-4307-AC10-BD4BF5F6459E}" dt="2023-01-17T10:18:55.947" v="2213"/>
          <ac:spMkLst>
            <pc:docMk/>
            <pc:sldMk cId="4276366290" sldId="318"/>
            <ac:spMk id="2211" creationId="{0AB0DE50-F695-FE4A-2924-B894E44F2C87}"/>
          </ac:spMkLst>
        </pc:spChg>
        <pc:spChg chg="mod">
          <ac:chgData name="Marjolein Hoogendoorn" userId="49dccfdd-46be-4183-adec-4ec725023303" providerId="ADAL" clId="{E17F3B23-4921-4307-AC10-BD4BF5F6459E}" dt="2023-01-17T10:18:55.947" v="2213"/>
          <ac:spMkLst>
            <pc:docMk/>
            <pc:sldMk cId="4276366290" sldId="318"/>
            <ac:spMk id="2212" creationId="{0DC0911D-1849-154E-42E8-DC3B4F53D1C1}"/>
          </ac:spMkLst>
        </pc:spChg>
        <pc:spChg chg="mod">
          <ac:chgData name="Marjolein Hoogendoorn" userId="49dccfdd-46be-4183-adec-4ec725023303" providerId="ADAL" clId="{E17F3B23-4921-4307-AC10-BD4BF5F6459E}" dt="2023-01-17T10:18:55.947" v="2213"/>
          <ac:spMkLst>
            <pc:docMk/>
            <pc:sldMk cId="4276366290" sldId="318"/>
            <ac:spMk id="2213" creationId="{90BC4D07-C2BF-DE58-E43C-6A3B57AFFD67}"/>
          </ac:spMkLst>
        </pc:spChg>
        <pc:spChg chg="mod">
          <ac:chgData name="Marjolein Hoogendoorn" userId="49dccfdd-46be-4183-adec-4ec725023303" providerId="ADAL" clId="{E17F3B23-4921-4307-AC10-BD4BF5F6459E}" dt="2023-01-17T10:18:55.947" v="2213"/>
          <ac:spMkLst>
            <pc:docMk/>
            <pc:sldMk cId="4276366290" sldId="318"/>
            <ac:spMk id="2214" creationId="{32D942C5-D9BE-C3CB-9CCA-EEDB9537D291}"/>
          </ac:spMkLst>
        </pc:spChg>
        <pc:spChg chg="mod">
          <ac:chgData name="Marjolein Hoogendoorn" userId="49dccfdd-46be-4183-adec-4ec725023303" providerId="ADAL" clId="{E17F3B23-4921-4307-AC10-BD4BF5F6459E}" dt="2023-01-17T10:18:55.947" v="2213"/>
          <ac:spMkLst>
            <pc:docMk/>
            <pc:sldMk cId="4276366290" sldId="318"/>
            <ac:spMk id="2215" creationId="{E52DB53F-FA21-227F-50CE-AF229B12BD8A}"/>
          </ac:spMkLst>
        </pc:spChg>
        <pc:spChg chg="mod">
          <ac:chgData name="Marjolein Hoogendoorn" userId="49dccfdd-46be-4183-adec-4ec725023303" providerId="ADAL" clId="{E17F3B23-4921-4307-AC10-BD4BF5F6459E}" dt="2023-01-17T10:18:55.947" v="2213"/>
          <ac:spMkLst>
            <pc:docMk/>
            <pc:sldMk cId="4276366290" sldId="318"/>
            <ac:spMk id="2216" creationId="{34ACF00A-D3A1-AB3E-C622-B9D75BDCAD31}"/>
          </ac:spMkLst>
        </pc:spChg>
        <pc:spChg chg="mod">
          <ac:chgData name="Marjolein Hoogendoorn" userId="49dccfdd-46be-4183-adec-4ec725023303" providerId="ADAL" clId="{E17F3B23-4921-4307-AC10-BD4BF5F6459E}" dt="2023-01-17T10:18:55.947" v="2213"/>
          <ac:spMkLst>
            <pc:docMk/>
            <pc:sldMk cId="4276366290" sldId="318"/>
            <ac:spMk id="2217" creationId="{0A30546F-AAB7-4F68-2527-57C2CF1FE45D}"/>
          </ac:spMkLst>
        </pc:spChg>
        <pc:spChg chg="mod">
          <ac:chgData name="Marjolein Hoogendoorn" userId="49dccfdd-46be-4183-adec-4ec725023303" providerId="ADAL" clId="{E17F3B23-4921-4307-AC10-BD4BF5F6459E}" dt="2023-01-17T10:18:55.947" v="2213"/>
          <ac:spMkLst>
            <pc:docMk/>
            <pc:sldMk cId="4276366290" sldId="318"/>
            <ac:spMk id="2218" creationId="{49764372-3E5B-89A9-DDCE-A23AF9CCE0BD}"/>
          </ac:spMkLst>
        </pc:spChg>
        <pc:spChg chg="mod">
          <ac:chgData name="Marjolein Hoogendoorn" userId="49dccfdd-46be-4183-adec-4ec725023303" providerId="ADAL" clId="{E17F3B23-4921-4307-AC10-BD4BF5F6459E}" dt="2023-01-17T10:18:55.947" v="2213"/>
          <ac:spMkLst>
            <pc:docMk/>
            <pc:sldMk cId="4276366290" sldId="318"/>
            <ac:spMk id="2219" creationId="{6B1B9271-15FB-3E69-1400-6B0B81EADA19}"/>
          </ac:spMkLst>
        </pc:spChg>
        <pc:spChg chg="mod">
          <ac:chgData name="Marjolein Hoogendoorn" userId="49dccfdd-46be-4183-adec-4ec725023303" providerId="ADAL" clId="{E17F3B23-4921-4307-AC10-BD4BF5F6459E}" dt="2023-01-17T10:18:55.947" v="2213"/>
          <ac:spMkLst>
            <pc:docMk/>
            <pc:sldMk cId="4276366290" sldId="318"/>
            <ac:spMk id="2220" creationId="{F32F1CC8-FED6-6A75-284D-8D19CCA2145D}"/>
          </ac:spMkLst>
        </pc:spChg>
        <pc:spChg chg="mod">
          <ac:chgData name="Marjolein Hoogendoorn" userId="49dccfdd-46be-4183-adec-4ec725023303" providerId="ADAL" clId="{E17F3B23-4921-4307-AC10-BD4BF5F6459E}" dt="2023-01-17T10:18:55.947" v="2213"/>
          <ac:spMkLst>
            <pc:docMk/>
            <pc:sldMk cId="4276366290" sldId="318"/>
            <ac:spMk id="2221" creationId="{A082AD71-F57E-0D0C-4A8D-401F16B15AD1}"/>
          </ac:spMkLst>
        </pc:spChg>
        <pc:spChg chg="mod">
          <ac:chgData name="Marjolein Hoogendoorn" userId="49dccfdd-46be-4183-adec-4ec725023303" providerId="ADAL" clId="{E17F3B23-4921-4307-AC10-BD4BF5F6459E}" dt="2023-01-17T10:18:42.137" v="2210" actId="20577"/>
          <ac:spMkLst>
            <pc:docMk/>
            <pc:sldMk cId="4276366290" sldId="318"/>
            <ac:spMk id="2223" creationId="{00000000-0000-0000-0000-000000000000}"/>
          </ac:spMkLst>
        </pc:spChg>
        <pc:spChg chg="mod">
          <ac:chgData name="Marjolein Hoogendoorn" userId="49dccfdd-46be-4183-adec-4ec725023303" providerId="ADAL" clId="{E17F3B23-4921-4307-AC10-BD4BF5F6459E}" dt="2023-01-18T13:27:36.636" v="5104" actId="20577"/>
          <ac:spMkLst>
            <pc:docMk/>
            <pc:sldMk cId="4276366290" sldId="318"/>
            <ac:spMk id="2224" creationId="{00000000-0000-0000-0000-000000000000}"/>
          </ac:spMkLst>
        </pc:spChg>
        <pc:spChg chg="mod">
          <ac:chgData name="Marjolein Hoogendoorn" userId="49dccfdd-46be-4183-adec-4ec725023303" providerId="ADAL" clId="{E17F3B23-4921-4307-AC10-BD4BF5F6459E}" dt="2023-01-17T10:19:36.958" v="2222" actId="1076"/>
          <ac:spMkLst>
            <pc:docMk/>
            <pc:sldMk cId="4276366290" sldId="318"/>
            <ac:spMk id="2225" creationId="{00000000-0000-0000-0000-000000000000}"/>
          </ac:spMkLst>
        </pc:spChg>
        <pc:spChg chg="mod">
          <ac:chgData name="Marjolein Hoogendoorn" userId="49dccfdd-46be-4183-adec-4ec725023303" providerId="ADAL" clId="{E17F3B23-4921-4307-AC10-BD4BF5F6459E}" dt="2023-01-17T10:19:34.390" v="2221" actId="1076"/>
          <ac:spMkLst>
            <pc:docMk/>
            <pc:sldMk cId="4276366290" sldId="318"/>
            <ac:spMk id="2226" creationId="{00000000-0000-0000-0000-000000000000}"/>
          </ac:spMkLst>
        </pc:spChg>
        <pc:spChg chg="del">
          <ac:chgData name="Marjolein Hoogendoorn" userId="49dccfdd-46be-4183-adec-4ec725023303" providerId="ADAL" clId="{E17F3B23-4921-4307-AC10-BD4BF5F6459E}" dt="2023-01-17T10:19:38.405" v="2223" actId="478"/>
          <ac:spMkLst>
            <pc:docMk/>
            <pc:sldMk cId="4276366290" sldId="318"/>
            <ac:spMk id="2227" creationId="{00000000-0000-0000-0000-000000000000}"/>
          </ac:spMkLst>
        </pc:spChg>
        <pc:spChg chg="mod">
          <ac:chgData name="Marjolein Hoogendoorn" userId="49dccfdd-46be-4183-adec-4ec725023303" providerId="ADAL" clId="{E17F3B23-4921-4307-AC10-BD4BF5F6459E}" dt="2023-01-17T10:18:55.947" v="2213"/>
          <ac:spMkLst>
            <pc:docMk/>
            <pc:sldMk cId="4276366290" sldId="318"/>
            <ac:spMk id="2538" creationId="{DD5EB79E-ABE7-091C-79B2-9B02B974876B}"/>
          </ac:spMkLst>
        </pc:spChg>
        <pc:spChg chg="mod">
          <ac:chgData name="Marjolein Hoogendoorn" userId="49dccfdd-46be-4183-adec-4ec725023303" providerId="ADAL" clId="{E17F3B23-4921-4307-AC10-BD4BF5F6459E}" dt="2023-01-17T10:18:55.947" v="2213"/>
          <ac:spMkLst>
            <pc:docMk/>
            <pc:sldMk cId="4276366290" sldId="318"/>
            <ac:spMk id="2539" creationId="{86B8C493-0E72-6FA2-5285-62443F03B737}"/>
          </ac:spMkLst>
        </pc:spChg>
        <pc:spChg chg="mod">
          <ac:chgData name="Marjolein Hoogendoorn" userId="49dccfdd-46be-4183-adec-4ec725023303" providerId="ADAL" clId="{E17F3B23-4921-4307-AC10-BD4BF5F6459E}" dt="2023-01-17T10:18:55.947" v="2213"/>
          <ac:spMkLst>
            <pc:docMk/>
            <pc:sldMk cId="4276366290" sldId="318"/>
            <ac:spMk id="2540" creationId="{BB9C0234-93B5-B285-C372-E5BC9BC1FF9A}"/>
          </ac:spMkLst>
        </pc:spChg>
        <pc:spChg chg="mod">
          <ac:chgData name="Marjolein Hoogendoorn" userId="49dccfdd-46be-4183-adec-4ec725023303" providerId="ADAL" clId="{E17F3B23-4921-4307-AC10-BD4BF5F6459E}" dt="2023-01-17T10:18:55.947" v="2213"/>
          <ac:spMkLst>
            <pc:docMk/>
            <pc:sldMk cId="4276366290" sldId="318"/>
            <ac:spMk id="2541" creationId="{2B6AD1B2-FC76-CC64-A146-FF245E625909}"/>
          </ac:spMkLst>
        </pc:spChg>
        <pc:spChg chg="mod">
          <ac:chgData name="Marjolein Hoogendoorn" userId="49dccfdd-46be-4183-adec-4ec725023303" providerId="ADAL" clId="{E17F3B23-4921-4307-AC10-BD4BF5F6459E}" dt="2023-01-17T10:18:55.947" v="2213"/>
          <ac:spMkLst>
            <pc:docMk/>
            <pc:sldMk cId="4276366290" sldId="318"/>
            <ac:spMk id="2542" creationId="{8D3B2E2D-5186-F769-9AAD-4060F86113A0}"/>
          </ac:spMkLst>
        </pc:spChg>
        <pc:spChg chg="mod">
          <ac:chgData name="Marjolein Hoogendoorn" userId="49dccfdd-46be-4183-adec-4ec725023303" providerId="ADAL" clId="{E17F3B23-4921-4307-AC10-BD4BF5F6459E}" dt="2023-01-17T10:18:55.947" v="2213"/>
          <ac:spMkLst>
            <pc:docMk/>
            <pc:sldMk cId="4276366290" sldId="318"/>
            <ac:spMk id="2543" creationId="{D0949C45-2807-6901-D3CC-9ED646D5D88C}"/>
          </ac:spMkLst>
        </pc:spChg>
        <pc:spChg chg="mod">
          <ac:chgData name="Marjolein Hoogendoorn" userId="49dccfdd-46be-4183-adec-4ec725023303" providerId="ADAL" clId="{E17F3B23-4921-4307-AC10-BD4BF5F6459E}" dt="2023-01-17T10:18:55.947" v="2213"/>
          <ac:spMkLst>
            <pc:docMk/>
            <pc:sldMk cId="4276366290" sldId="318"/>
            <ac:spMk id="2544" creationId="{98897905-3BF8-A4F2-5938-0E339AA1E479}"/>
          </ac:spMkLst>
        </pc:spChg>
        <pc:spChg chg="mod">
          <ac:chgData name="Marjolein Hoogendoorn" userId="49dccfdd-46be-4183-adec-4ec725023303" providerId="ADAL" clId="{E17F3B23-4921-4307-AC10-BD4BF5F6459E}" dt="2023-01-17T10:18:55.947" v="2213"/>
          <ac:spMkLst>
            <pc:docMk/>
            <pc:sldMk cId="4276366290" sldId="318"/>
            <ac:spMk id="2545" creationId="{FD1A1363-7DA5-C1AB-E8A6-556EFD1BF03F}"/>
          </ac:spMkLst>
        </pc:spChg>
        <pc:spChg chg="mod">
          <ac:chgData name="Marjolein Hoogendoorn" userId="49dccfdd-46be-4183-adec-4ec725023303" providerId="ADAL" clId="{E17F3B23-4921-4307-AC10-BD4BF5F6459E}" dt="2023-01-17T10:18:55.947" v="2213"/>
          <ac:spMkLst>
            <pc:docMk/>
            <pc:sldMk cId="4276366290" sldId="318"/>
            <ac:spMk id="2546" creationId="{D3155F67-40AC-4341-DC39-925B4EAF61A6}"/>
          </ac:spMkLst>
        </pc:spChg>
        <pc:spChg chg="mod">
          <ac:chgData name="Marjolein Hoogendoorn" userId="49dccfdd-46be-4183-adec-4ec725023303" providerId="ADAL" clId="{E17F3B23-4921-4307-AC10-BD4BF5F6459E}" dt="2023-01-17T10:18:55.947" v="2213"/>
          <ac:spMkLst>
            <pc:docMk/>
            <pc:sldMk cId="4276366290" sldId="318"/>
            <ac:spMk id="2547" creationId="{1546B6BA-660D-14B8-09AE-DA3EB4795A99}"/>
          </ac:spMkLst>
        </pc:spChg>
        <pc:spChg chg="mod">
          <ac:chgData name="Marjolein Hoogendoorn" userId="49dccfdd-46be-4183-adec-4ec725023303" providerId="ADAL" clId="{E17F3B23-4921-4307-AC10-BD4BF5F6459E}" dt="2023-01-17T10:18:55.947" v="2213"/>
          <ac:spMkLst>
            <pc:docMk/>
            <pc:sldMk cId="4276366290" sldId="318"/>
            <ac:spMk id="2548" creationId="{64B7C68C-9A82-ADD1-5284-E334FDBCCF1D}"/>
          </ac:spMkLst>
        </pc:spChg>
        <pc:spChg chg="mod">
          <ac:chgData name="Marjolein Hoogendoorn" userId="49dccfdd-46be-4183-adec-4ec725023303" providerId="ADAL" clId="{E17F3B23-4921-4307-AC10-BD4BF5F6459E}" dt="2023-01-17T10:18:55.947" v="2213"/>
          <ac:spMkLst>
            <pc:docMk/>
            <pc:sldMk cId="4276366290" sldId="318"/>
            <ac:spMk id="2549" creationId="{261D48AC-3E4F-E039-3376-A472AA5B5DB6}"/>
          </ac:spMkLst>
        </pc:spChg>
        <pc:spChg chg="mod">
          <ac:chgData name="Marjolein Hoogendoorn" userId="49dccfdd-46be-4183-adec-4ec725023303" providerId="ADAL" clId="{E17F3B23-4921-4307-AC10-BD4BF5F6459E}" dt="2023-01-17T10:18:55.947" v="2213"/>
          <ac:spMkLst>
            <pc:docMk/>
            <pc:sldMk cId="4276366290" sldId="318"/>
            <ac:spMk id="2550" creationId="{2223FA81-6673-2F79-DA29-B96D09D40803}"/>
          </ac:spMkLst>
        </pc:spChg>
        <pc:spChg chg="mod">
          <ac:chgData name="Marjolein Hoogendoorn" userId="49dccfdd-46be-4183-adec-4ec725023303" providerId="ADAL" clId="{E17F3B23-4921-4307-AC10-BD4BF5F6459E}" dt="2023-01-17T10:18:55.947" v="2213"/>
          <ac:spMkLst>
            <pc:docMk/>
            <pc:sldMk cId="4276366290" sldId="318"/>
            <ac:spMk id="2551" creationId="{4D84FA8E-C316-7149-A7E7-77B9DEF20D4A}"/>
          </ac:spMkLst>
        </pc:spChg>
        <pc:spChg chg="mod">
          <ac:chgData name="Marjolein Hoogendoorn" userId="49dccfdd-46be-4183-adec-4ec725023303" providerId="ADAL" clId="{E17F3B23-4921-4307-AC10-BD4BF5F6459E}" dt="2023-01-17T10:18:55.947" v="2213"/>
          <ac:spMkLst>
            <pc:docMk/>
            <pc:sldMk cId="4276366290" sldId="318"/>
            <ac:spMk id="2552" creationId="{E9A181DD-546A-BDEA-3347-C1219543B83A}"/>
          </ac:spMkLst>
        </pc:spChg>
        <pc:spChg chg="mod">
          <ac:chgData name="Marjolein Hoogendoorn" userId="49dccfdd-46be-4183-adec-4ec725023303" providerId="ADAL" clId="{E17F3B23-4921-4307-AC10-BD4BF5F6459E}" dt="2023-01-17T10:18:55.947" v="2213"/>
          <ac:spMkLst>
            <pc:docMk/>
            <pc:sldMk cId="4276366290" sldId="318"/>
            <ac:spMk id="2553" creationId="{D21908EC-3DB3-86F1-443E-8DD0CB57E0F9}"/>
          </ac:spMkLst>
        </pc:spChg>
        <pc:spChg chg="mod">
          <ac:chgData name="Marjolein Hoogendoorn" userId="49dccfdd-46be-4183-adec-4ec725023303" providerId="ADAL" clId="{E17F3B23-4921-4307-AC10-BD4BF5F6459E}" dt="2023-01-17T10:18:55.947" v="2213"/>
          <ac:spMkLst>
            <pc:docMk/>
            <pc:sldMk cId="4276366290" sldId="318"/>
            <ac:spMk id="2554" creationId="{70BA6AC5-91CA-960F-8C78-4EF14D14E6B6}"/>
          </ac:spMkLst>
        </pc:spChg>
        <pc:spChg chg="mod">
          <ac:chgData name="Marjolein Hoogendoorn" userId="49dccfdd-46be-4183-adec-4ec725023303" providerId="ADAL" clId="{E17F3B23-4921-4307-AC10-BD4BF5F6459E}" dt="2023-01-17T10:18:55.947" v="2213"/>
          <ac:spMkLst>
            <pc:docMk/>
            <pc:sldMk cId="4276366290" sldId="318"/>
            <ac:spMk id="2555" creationId="{901BA227-D1DC-86FD-695E-3C9A27FAA8C8}"/>
          </ac:spMkLst>
        </pc:spChg>
        <pc:spChg chg="mod">
          <ac:chgData name="Marjolein Hoogendoorn" userId="49dccfdd-46be-4183-adec-4ec725023303" providerId="ADAL" clId="{E17F3B23-4921-4307-AC10-BD4BF5F6459E}" dt="2023-01-17T10:18:55.947" v="2213"/>
          <ac:spMkLst>
            <pc:docMk/>
            <pc:sldMk cId="4276366290" sldId="318"/>
            <ac:spMk id="2556" creationId="{A6E6DAAB-CE50-16A1-BAB3-94175605BD13}"/>
          </ac:spMkLst>
        </pc:spChg>
        <pc:spChg chg="mod">
          <ac:chgData name="Marjolein Hoogendoorn" userId="49dccfdd-46be-4183-adec-4ec725023303" providerId="ADAL" clId="{E17F3B23-4921-4307-AC10-BD4BF5F6459E}" dt="2023-01-17T10:18:55.947" v="2213"/>
          <ac:spMkLst>
            <pc:docMk/>
            <pc:sldMk cId="4276366290" sldId="318"/>
            <ac:spMk id="2557" creationId="{7AB67D7F-46F2-91B1-0221-F796C1F50075}"/>
          </ac:spMkLst>
        </pc:spChg>
        <pc:spChg chg="mod">
          <ac:chgData name="Marjolein Hoogendoorn" userId="49dccfdd-46be-4183-adec-4ec725023303" providerId="ADAL" clId="{E17F3B23-4921-4307-AC10-BD4BF5F6459E}" dt="2023-01-17T10:18:55.947" v="2213"/>
          <ac:spMkLst>
            <pc:docMk/>
            <pc:sldMk cId="4276366290" sldId="318"/>
            <ac:spMk id="2558" creationId="{F12B2AF3-226C-94F4-CA45-993374B8DB06}"/>
          </ac:spMkLst>
        </pc:spChg>
        <pc:spChg chg="mod">
          <ac:chgData name="Marjolein Hoogendoorn" userId="49dccfdd-46be-4183-adec-4ec725023303" providerId="ADAL" clId="{E17F3B23-4921-4307-AC10-BD4BF5F6459E}" dt="2023-01-17T10:18:55.947" v="2213"/>
          <ac:spMkLst>
            <pc:docMk/>
            <pc:sldMk cId="4276366290" sldId="318"/>
            <ac:spMk id="2559" creationId="{EFECD2EF-6623-836B-E9F7-5DF8DC36226B}"/>
          </ac:spMkLst>
        </pc:spChg>
        <pc:spChg chg="mod">
          <ac:chgData name="Marjolein Hoogendoorn" userId="49dccfdd-46be-4183-adec-4ec725023303" providerId="ADAL" clId="{E17F3B23-4921-4307-AC10-BD4BF5F6459E}" dt="2023-01-17T10:18:55.947" v="2213"/>
          <ac:spMkLst>
            <pc:docMk/>
            <pc:sldMk cId="4276366290" sldId="318"/>
            <ac:spMk id="2560" creationId="{C4BE42D4-A4A3-02AA-A015-C79223A04FB9}"/>
          </ac:spMkLst>
        </pc:spChg>
        <pc:spChg chg="mod">
          <ac:chgData name="Marjolein Hoogendoorn" userId="49dccfdd-46be-4183-adec-4ec725023303" providerId="ADAL" clId="{E17F3B23-4921-4307-AC10-BD4BF5F6459E}" dt="2023-01-17T10:18:55.947" v="2213"/>
          <ac:spMkLst>
            <pc:docMk/>
            <pc:sldMk cId="4276366290" sldId="318"/>
            <ac:spMk id="2561" creationId="{EE756D39-C0D4-05CC-59FD-A4E8BE46A473}"/>
          </ac:spMkLst>
        </pc:spChg>
        <pc:spChg chg="mod">
          <ac:chgData name="Marjolein Hoogendoorn" userId="49dccfdd-46be-4183-adec-4ec725023303" providerId="ADAL" clId="{E17F3B23-4921-4307-AC10-BD4BF5F6459E}" dt="2023-01-17T10:18:55.947" v="2213"/>
          <ac:spMkLst>
            <pc:docMk/>
            <pc:sldMk cId="4276366290" sldId="318"/>
            <ac:spMk id="2562" creationId="{98F0644B-F8B8-68D2-D77C-E7B9103ED156}"/>
          </ac:spMkLst>
        </pc:spChg>
        <pc:spChg chg="mod">
          <ac:chgData name="Marjolein Hoogendoorn" userId="49dccfdd-46be-4183-adec-4ec725023303" providerId="ADAL" clId="{E17F3B23-4921-4307-AC10-BD4BF5F6459E}" dt="2023-01-17T10:18:55.947" v="2213"/>
          <ac:spMkLst>
            <pc:docMk/>
            <pc:sldMk cId="4276366290" sldId="318"/>
            <ac:spMk id="2563" creationId="{2BA7EAB1-253C-96BF-93A8-A2E9648A87A9}"/>
          </ac:spMkLst>
        </pc:spChg>
        <pc:spChg chg="mod">
          <ac:chgData name="Marjolein Hoogendoorn" userId="49dccfdd-46be-4183-adec-4ec725023303" providerId="ADAL" clId="{E17F3B23-4921-4307-AC10-BD4BF5F6459E}" dt="2023-01-17T10:18:55.947" v="2213"/>
          <ac:spMkLst>
            <pc:docMk/>
            <pc:sldMk cId="4276366290" sldId="318"/>
            <ac:spMk id="2564" creationId="{4316471C-7A28-B4A5-802C-C9C331802E00}"/>
          </ac:spMkLst>
        </pc:spChg>
        <pc:spChg chg="mod">
          <ac:chgData name="Marjolein Hoogendoorn" userId="49dccfdd-46be-4183-adec-4ec725023303" providerId="ADAL" clId="{E17F3B23-4921-4307-AC10-BD4BF5F6459E}" dt="2023-01-17T10:18:55.947" v="2213"/>
          <ac:spMkLst>
            <pc:docMk/>
            <pc:sldMk cId="4276366290" sldId="318"/>
            <ac:spMk id="2565" creationId="{5DA7028E-BD57-8AA0-9D1C-EA8F2DFF6773}"/>
          </ac:spMkLst>
        </pc:spChg>
        <pc:spChg chg="mod">
          <ac:chgData name="Marjolein Hoogendoorn" userId="49dccfdd-46be-4183-adec-4ec725023303" providerId="ADAL" clId="{E17F3B23-4921-4307-AC10-BD4BF5F6459E}" dt="2023-01-17T10:18:55.947" v="2213"/>
          <ac:spMkLst>
            <pc:docMk/>
            <pc:sldMk cId="4276366290" sldId="318"/>
            <ac:spMk id="2566" creationId="{C4D0DA00-5D60-C351-0025-816657ADE6E4}"/>
          </ac:spMkLst>
        </pc:spChg>
        <pc:spChg chg="mod">
          <ac:chgData name="Marjolein Hoogendoorn" userId="49dccfdd-46be-4183-adec-4ec725023303" providerId="ADAL" clId="{E17F3B23-4921-4307-AC10-BD4BF5F6459E}" dt="2023-01-17T10:18:55.947" v="2213"/>
          <ac:spMkLst>
            <pc:docMk/>
            <pc:sldMk cId="4276366290" sldId="318"/>
            <ac:spMk id="2567" creationId="{72C36B85-2EDF-8761-7C22-FF81752E3816}"/>
          </ac:spMkLst>
        </pc:spChg>
        <pc:spChg chg="mod">
          <ac:chgData name="Marjolein Hoogendoorn" userId="49dccfdd-46be-4183-adec-4ec725023303" providerId="ADAL" clId="{E17F3B23-4921-4307-AC10-BD4BF5F6459E}" dt="2023-01-17T10:18:55.947" v="2213"/>
          <ac:spMkLst>
            <pc:docMk/>
            <pc:sldMk cId="4276366290" sldId="318"/>
            <ac:spMk id="2568" creationId="{3B7FDB4D-7C3B-0971-A6DE-1CD9D0E2A1E1}"/>
          </ac:spMkLst>
        </pc:spChg>
        <pc:spChg chg="mod">
          <ac:chgData name="Marjolein Hoogendoorn" userId="49dccfdd-46be-4183-adec-4ec725023303" providerId="ADAL" clId="{E17F3B23-4921-4307-AC10-BD4BF5F6459E}" dt="2023-01-17T10:18:55.947" v="2213"/>
          <ac:spMkLst>
            <pc:docMk/>
            <pc:sldMk cId="4276366290" sldId="318"/>
            <ac:spMk id="2569" creationId="{4AA59FEC-5B5F-7EFB-CECC-38E1F52CD1D4}"/>
          </ac:spMkLst>
        </pc:spChg>
        <pc:spChg chg="mod">
          <ac:chgData name="Marjolein Hoogendoorn" userId="49dccfdd-46be-4183-adec-4ec725023303" providerId="ADAL" clId="{E17F3B23-4921-4307-AC10-BD4BF5F6459E}" dt="2023-01-17T10:18:55.947" v="2213"/>
          <ac:spMkLst>
            <pc:docMk/>
            <pc:sldMk cId="4276366290" sldId="318"/>
            <ac:spMk id="2570" creationId="{51A81148-DC3C-63C8-8B6D-65AED8ED68AC}"/>
          </ac:spMkLst>
        </pc:spChg>
        <pc:spChg chg="mod">
          <ac:chgData name="Marjolein Hoogendoorn" userId="49dccfdd-46be-4183-adec-4ec725023303" providerId="ADAL" clId="{E17F3B23-4921-4307-AC10-BD4BF5F6459E}" dt="2023-01-17T10:18:55.947" v="2213"/>
          <ac:spMkLst>
            <pc:docMk/>
            <pc:sldMk cId="4276366290" sldId="318"/>
            <ac:spMk id="2571" creationId="{3EC03F6B-0101-B8B7-7BA0-760924D73F9B}"/>
          </ac:spMkLst>
        </pc:spChg>
        <pc:spChg chg="mod">
          <ac:chgData name="Marjolein Hoogendoorn" userId="49dccfdd-46be-4183-adec-4ec725023303" providerId="ADAL" clId="{E17F3B23-4921-4307-AC10-BD4BF5F6459E}" dt="2023-01-17T10:18:55.947" v="2213"/>
          <ac:spMkLst>
            <pc:docMk/>
            <pc:sldMk cId="4276366290" sldId="318"/>
            <ac:spMk id="2572" creationId="{C9F5E689-70E1-9D0F-0B2E-3A6AED99B4F1}"/>
          </ac:spMkLst>
        </pc:spChg>
        <pc:spChg chg="mod">
          <ac:chgData name="Marjolein Hoogendoorn" userId="49dccfdd-46be-4183-adec-4ec725023303" providerId="ADAL" clId="{E17F3B23-4921-4307-AC10-BD4BF5F6459E}" dt="2023-01-17T10:18:55.947" v="2213"/>
          <ac:spMkLst>
            <pc:docMk/>
            <pc:sldMk cId="4276366290" sldId="318"/>
            <ac:spMk id="2573" creationId="{FA1F1561-E1E6-664C-EA2E-C5FB453AA245}"/>
          </ac:spMkLst>
        </pc:spChg>
        <pc:spChg chg="mod">
          <ac:chgData name="Marjolein Hoogendoorn" userId="49dccfdd-46be-4183-adec-4ec725023303" providerId="ADAL" clId="{E17F3B23-4921-4307-AC10-BD4BF5F6459E}" dt="2023-01-17T10:18:55.947" v="2213"/>
          <ac:spMkLst>
            <pc:docMk/>
            <pc:sldMk cId="4276366290" sldId="318"/>
            <ac:spMk id="2574" creationId="{CA56BCFC-8BC0-0235-83A4-3355ED56EFA4}"/>
          </ac:spMkLst>
        </pc:spChg>
        <pc:spChg chg="mod">
          <ac:chgData name="Marjolein Hoogendoorn" userId="49dccfdd-46be-4183-adec-4ec725023303" providerId="ADAL" clId="{E17F3B23-4921-4307-AC10-BD4BF5F6459E}" dt="2023-01-17T10:18:55.947" v="2213"/>
          <ac:spMkLst>
            <pc:docMk/>
            <pc:sldMk cId="4276366290" sldId="318"/>
            <ac:spMk id="2575" creationId="{9722E911-0660-179C-6A2C-4A2DFD9BDBB7}"/>
          </ac:spMkLst>
        </pc:spChg>
        <pc:spChg chg="mod">
          <ac:chgData name="Marjolein Hoogendoorn" userId="49dccfdd-46be-4183-adec-4ec725023303" providerId="ADAL" clId="{E17F3B23-4921-4307-AC10-BD4BF5F6459E}" dt="2023-01-17T10:18:55.947" v="2213"/>
          <ac:spMkLst>
            <pc:docMk/>
            <pc:sldMk cId="4276366290" sldId="318"/>
            <ac:spMk id="2576" creationId="{6292E8B6-6A0E-8B39-5981-A92E506BB375}"/>
          </ac:spMkLst>
        </pc:spChg>
        <pc:spChg chg="mod">
          <ac:chgData name="Marjolein Hoogendoorn" userId="49dccfdd-46be-4183-adec-4ec725023303" providerId="ADAL" clId="{E17F3B23-4921-4307-AC10-BD4BF5F6459E}" dt="2023-01-17T10:18:55.947" v="2213"/>
          <ac:spMkLst>
            <pc:docMk/>
            <pc:sldMk cId="4276366290" sldId="318"/>
            <ac:spMk id="2577" creationId="{F3C3D844-FD32-C823-0DA6-7EAA169D99F2}"/>
          </ac:spMkLst>
        </pc:spChg>
        <pc:spChg chg="mod">
          <ac:chgData name="Marjolein Hoogendoorn" userId="49dccfdd-46be-4183-adec-4ec725023303" providerId="ADAL" clId="{E17F3B23-4921-4307-AC10-BD4BF5F6459E}" dt="2023-01-17T10:18:55.947" v="2213"/>
          <ac:spMkLst>
            <pc:docMk/>
            <pc:sldMk cId="4276366290" sldId="318"/>
            <ac:spMk id="2578" creationId="{D310D001-063B-F618-6CA2-44B0F793B724}"/>
          </ac:spMkLst>
        </pc:spChg>
        <pc:spChg chg="mod">
          <ac:chgData name="Marjolein Hoogendoorn" userId="49dccfdd-46be-4183-adec-4ec725023303" providerId="ADAL" clId="{E17F3B23-4921-4307-AC10-BD4BF5F6459E}" dt="2023-01-17T10:18:55.947" v="2213"/>
          <ac:spMkLst>
            <pc:docMk/>
            <pc:sldMk cId="4276366290" sldId="318"/>
            <ac:spMk id="2579" creationId="{90FFCEEE-090D-931F-64E9-BA1F55424609}"/>
          </ac:spMkLst>
        </pc:spChg>
        <pc:spChg chg="mod">
          <ac:chgData name="Marjolein Hoogendoorn" userId="49dccfdd-46be-4183-adec-4ec725023303" providerId="ADAL" clId="{E17F3B23-4921-4307-AC10-BD4BF5F6459E}" dt="2023-01-17T10:18:55.947" v="2213"/>
          <ac:spMkLst>
            <pc:docMk/>
            <pc:sldMk cId="4276366290" sldId="318"/>
            <ac:spMk id="2580" creationId="{E6017700-B444-F987-2EFE-D0E71023A0FF}"/>
          </ac:spMkLst>
        </pc:spChg>
        <pc:spChg chg="mod">
          <ac:chgData name="Marjolein Hoogendoorn" userId="49dccfdd-46be-4183-adec-4ec725023303" providerId="ADAL" clId="{E17F3B23-4921-4307-AC10-BD4BF5F6459E}" dt="2023-01-17T10:18:55.947" v="2213"/>
          <ac:spMkLst>
            <pc:docMk/>
            <pc:sldMk cId="4276366290" sldId="318"/>
            <ac:spMk id="2581" creationId="{23A0CD1C-655B-6FF1-5F33-E68178795917}"/>
          </ac:spMkLst>
        </pc:spChg>
        <pc:spChg chg="mod">
          <ac:chgData name="Marjolein Hoogendoorn" userId="49dccfdd-46be-4183-adec-4ec725023303" providerId="ADAL" clId="{E17F3B23-4921-4307-AC10-BD4BF5F6459E}" dt="2023-01-17T10:18:55.947" v="2213"/>
          <ac:spMkLst>
            <pc:docMk/>
            <pc:sldMk cId="4276366290" sldId="318"/>
            <ac:spMk id="2582" creationId="{EABC30FF-EAB2-0817-9980-98572B540AE8}"/>
          </ac:spMkLst>
        </pc:spChg>
        <pc:spChg chg="mod">
          <ac:chgData name="Marjolein Hoogendoorn" userId="49dccfdd-46be-4183-adec-4ec725023303" providerId="ADAL" clId="{E17F3B23-4921-4307-AC10-BD4BF5F6459E}" dt="2023-01-17T10:18:55.947" v="2213"/>
          <ac:spMkLst>
            <pc:docMk/>
            <pc:sldMk cId="4276366290" sldId="318"/>
            <ac:spMk id="2583" creationId="{E16C5E0B-A7E3-3200-3CAF-D4830B69D69D}"/>
          </ac:spMkLst>
        </pc:spChg>
        <pc:spChg chg="mod">
          <ac:chgData name="Marjolein Hoogendoorn" userId="49dccfdd-46be-4183-adec-4ec725023303" providerId="ADAL" clId="{E17F3B23-4921-4307-AC10-BD4BF5F6459E}" dt="2023-01-17T10:18:55.947" v="2213"/>
          <ac:spMkLst>
            <pc:docMk/>
            <pc:sldMk cId="4276366290" sldId="318"/>
            <ac:spMk id="2584" creationId="{AE3C85AC-78B3-4663-2582-527E4313A1C1}"/>
          </ac:spMkLst>
        </pc:spChg>
        <pc:spChg chg="mod">
          <ac:chgData name="Marjolein Hoogendoorn" userId="49dccfdd-46be-4183-adec-4ec725023303" providerId="ADAL" clId="{E17F3B23-4921-4307-AC10-BD4BF5F6459E}" dt="2023-01-17T10:18:55.947" v="2213"/>
          <ac:spMkLst>
            <pc:docMk/>
            <pc:sldMk cId="4276366290" sldId="318"/>
            <ac:spMk id="2585" creationId="{5610CBFF-454D-D0B9-FB2B-E77BEE613A56}"/>
          </ac:spMkLst>
        </pc:spChg>
        <pc:spChg chg="mod">
          <ac:chgData name="Marjolein Hoogendoorn" userId="49dccfdd-46be-4183-adec-4ec725023303" providerId="ADAL" clId="{E17F3B23-4921-4307-AC10-BD4BF5F6459E}" dt="2023-01-17T10:18:55.947" v="2213"/>
          <ac:spMkLst>
            <pc:docMk/>
            <pc:sldMk cId="4276366290" sldId="318"/>
            <ac:spMk id="2586" creationId="{9E9F4698-B45D-6AE9-7ACB-0596DB957B29}"/>
          </ac:spMkLst>
        </pc:spChg>
        <pc:spChg chg="mod">
          <ac:chgData name="Marjolein Hoogendoorn" userId="49dccfdd-46be-4183-adec-4ec725023303" providerId="ADAL" clId="{E17F3B23-4921-4307-AC10-BD4BF5F6459E}" dt="2023-01-17T10:18:55.947" v="2213"/>
          <ac:spMkLst>
            <pc:docMk/>
            <pc:sldMk cId="4276366290" sldId="318"/>
            <ac:spMk id="2587" creationId="{453435DE-4486-BE23-D6BC-3B165F5870CD}"/>
          </ac:spMkLst>
        </pc:spChg>
        <pc:spChg chg="mod">
          <ac:chgData name="Marjolein Hoogendoorn" userId="49dccfdd-46be-4183-adec-4ec725023303" providerId="ADAL" clId="{E17F3B23-4921-4307-AC10-BD4BF5F6459E}" dt="2023-01-17T10:18:55.947" v="2213"/>
          <ac:spMkLst>
            <pc:docMk/>
            <pc:sldMk cId="4276366290" sldId="318"/>
            <ac:spMk id="2588" creationId="{E60AB7A3-BE98-5D7F-12AA-5AB1FB55D833}"/>
          </ac:spMkLst>
        </pc:spChg>
        <pc:spChg chg="mod">
          <ac:chgData name="Marjolein Hoogendoorn" userId="49dccfdd-46be-4183-adec-4ec725023303" providerId="ADAL" clId="{E17F3B23-4921-4307-AC10-BD4BF5F6459E}" dt="2023-01-17T10:18:55.947" v="2213"/>
          <ac:spMkLst>
            <pc:docMk/>
            <pc:sldMk cId="4276366290" sldId="318"/>
            <ac:spMk id="2589" creationId="{5030DE7C-92F7-CEE3-CBE2-B3335713B9BF}"/>
          </ac:spMkLst>
        </pc:spChg>
        <pc:spChg chg="mod">
          <ac:chgData name="Marjolein Hoogendoorn" userId="49dccfdd-46be-4183-adec-4ec725023303" providerId="ADAL" clId="{E17F3B23-4921-4307-AC10-BD4BF5F6459E}" dt="2023-01-17T10:18:55.947" v="2213"/>
          <ac:spMkLst>
            <pc:docMk/>
            <pc:sldMk cId="4276366290" sldId="318"/>
            <ac:spMk id="2590" creationId="{3BE78944-722F-BCA7-50B6-C6517D5A313B}"/>
          </ac:spMkLst>
        </pc:spChg>
        <pc:spChg chg="mod">
          <ac:chgData name="Marjolein Hoogendoorn" userId="49dccfdd-46be-4183-adec-4ec725023303" providerId="ADAL" clId="{E17F3B23-4921-4307-AC10-BD4BF5F6459E}" dt="2023-01-17T10:18:55.947" v="2213"/>
          <ac:spMkLst>
            <pc:docMk/>
            <pc:sldMk cId="4276366290" sldId="318"/>
            <ac:spMk id="2591" creationId="{8B93B2D8-B882-6F20-44EC-038212DC7B46}"/>
          </ac:spMkLst>
        </pc:spChg>
        <pc:spChg chg="mod">
          <ac:chgData name="Marjolein Hoogendoorn" userId="49dccfdd-46be-4183-adec-4ec725023303" providerId="ADAL" clId="{E17F3B23-4921-4307-AC10-BD4BF5F6459E}" dt="2023-01-17T10:18:55.947" v="2213"/>
          <ac:spMkLst>
            <pc:docMk/>
            <pc:sldMk cId="4276366290" sldId="318"/>
            <ac:spMk id="2592" creationId="{4D235F83-939F-6FF7-8AA1-688B39D5BD47}"/>
          </ac:spMkLst>
        </pc:spChg>
        <pc:spChg chg="mod">
          <ac:chgData name="Marjolein Hoogendoorn" userId="49dccfdd-46be-4183-adec-4ec725023303" providerId="ADAL" clId="{E17F3B23-4921-4307-AC10-BD4BF5F6459E}" dt="2023-01-17T10:25:32.145" v="3029"/>
          <ac:spMkLst>
            <pc:docMk/>
            <pc:sldMk cId="4276366290" sldId="318"/>
            <ac:spMk id="2594" creationId="{3E6810C6-E9F9-E704-6076-A0FB3EF0D2C1}"/>
          </ac:spMkLst>
        </pc:spChg>
        <pc:spChg chg="mod">
          <ac:chgData name="Marjolein Hoogendoorn" userId="49dccfdd-46be-4183-adec-4ec725023303" providerId="ADAL" clId="{E17F3B23-4921-4307-AC10-BD4BF5F6459E}" dt="2023-01-17T10:25:32.145" v="3029"/>
          <ac:spMkLst>
            <pc:docMk/>
            <pc:sldMk cId="4276366290" sldId="318"/>
            <ac:spMk id="2595" creationId="{6D411F5A-CF34-9D4C-80BA-15D36B934C59}"/>
          </ac:spMkLst>
        </pc:spChg>
        <pc:spChg chg="mod">
          <ac:chgData name="Marjolein Hoogendoorn" userId="49dccfdd-46be-4183-adec-4ec725023303" providerId="ADAL" clId="{E17F3B23-4921-4307-AC10-BD4BF5F6459E}" dt="2023-01-17T10:25:32.145" v="3029"/>
          <ac:spMkLst>
            <pc:docMk/>
            <pc:sldMk cId="4276366290" sldId="318"/>
            <ac:spMk id="2596" creationId="{D18996BF-8F49-F286-4781-2429A6E174EC}"/>
          </ac:spMkLst>
        </pc:spChg>
        <pc:spChg chg="mod">
          <ac:chgData name="Marjolein Hoogendoorn" userId="49dccfdd-46be-4183-adec-4ec725023303" providerId="ADAL" clId="{E17F3B23-4921-4307-AC10-BD4BF5F6459E}" dt="2023-01-17T10:25:32.145" v="3029"/>
          <ac:spMkLst>
            <pc:docMk/>
            <pc:sldMk cId="4276366290" sldId="318"/>
            <ac:spMk id="2597" creationId="{780E8A73-BC07-0E68-BF9E-4E211C82BC88}"/>
          </ac:spMkLst>
        </pc:spChg>
        <pc:spChg chg="mod">
          <ac:chgData name="Marjolein Hoogendoorn" userId="49dccfdd-46be-4183-adec-4ec725023303" providerId="ADAL" clId="{E17F3B23-4921-4307-AC10-BD4BF5F6459E}" dt="2023-01-17T10:25:32.145" v="3029"/>
          <ac:spMkLst>
            <pc:docMk/>
            <pc:sldMk cId="4276366290" sldId="318"/>
            <ac:spMk id="2598" creationId="{3D7EC668-00BE-F7AD-7953-D7A7B7C2282D}"/>
          </ac:spMkLst>
        </pc:spChg>
        <pc:spChg chg="mod">
          <ac:chgData name="Marjolein Hoogendoorn" userId="49dccfdd-46be-4183-adec-4ec725023303" providerId="ADAL" clId="{E17F3B23-4921-4307-AC10-BD4BF5F6459E}" dt="2023-01-17T10:25:32.145" v="3029"/>
          <ac:spMkLst>
            <pc:docMk/>
            <pc:sldMk cId="4276366290" sldId="318"/>
            <ac:spMk id="2599" creationId="{BF2BA75B-C420-80DF-8957-2243385A921E}"/>
          </ac:spMkLst>
        </pc:spChg>
        <pc:spChg chg="mod">
          <ac:chgData name="Marjolein Hoogendoorn" userId="49dccfdd-46be-4183-adec-4ec725023303" providerId="ADAL" clId="{E17F3B23-4921-4307-AC10-BD4BF5F6459E}" dt="2023-01-17T10:25:32.145" v="3029"/>
          <ac:spMkLst>
            <pc:docMk/>
            <pc:sldMk cId="4276366290" sldId="318"/>
            <ac:spMk id="2600" creationId="{2198A4F1-DB9E-B368-5451-700F9CE7A9E1}"/>
          </ac:spMkLst>
        </pc:spChg>
        <pc:spChg chg="mod">
          <ac:chgData name="Marjolein Hoogendoorn" userId="49dccfdd-46be-4183-adec-4ec725023303" providerId="ADAL" clId="{E17F3B23-4921-4307-AC10-BD4BF5F6459E}" dt="2023-01-17T10:25:32.145" v="3029"/>
          <ac:spMkLst>
            <pc:docMk/>
            <pc:sldMk cId="4276366290" sldId="318"/>
            <ac:spMk id="2601" creationId="{DFB13AA3-F799-D720-DEDC-3B51E86476F8}"/>
          </ac:spMkLst>
        </pc:spChg>
        <pc:spChg chg="mod">
          <ac:chgData name="Marjolein Hoogendoorn" userId="49dccfdd-46be-4183-adec-4ec725023303" providerId="ADAL" clId="{E17F3B23-4921-4307-AC10-BD4BF5F6459E}" dt="2023-01-17T10:25:32.145" v="3029"/>
          <ac:spMkLst>
            <pc:docMk/>
            <pc:sldMk cId="4276366290" sldId="318"/>
            <ac:spMk id="2602" creationId="{47166051-1C51-AB9E-5E50-6670645CC044}"/>
          </ac:spMkLst>
        </pc:spChg>
        <pc:spChg chg="mod">
          <ac:chgData name="Marjolein Hoogendoorn" userId="49dccfdd-46be-4183-adec-4ec725023303" providerId="ADAL" clId="{E17F3B23-4921-4307-AC10-BD4BF5F6459E}" dt="2023-01-17T10:25:32.145" v="3029"/>
          <ac:spMkLst>
            <pc:docMk/>
            <pc:sldMk cId="4276366290" sldId="318"/>
            <ac:spMk id="2603" creationId="{28CFC46A-7A1F-97F9-60A4-4D7A5EC40D68}"/>
          </ac:spMkLst>
        </pc:spChg>
        <pc:spChg chg="mod">
          <ac:chgData name="Marjolein Hoogendoorn" userId="49dccfdd-46be-4183-adec-4ec725023303" providerId="ADAL" clId="{E17F3B23-4921-4307-AC10-BD4BF5F6459E}" dt="2023-01-17T10:25:32.145" v="3029"/>
          <ac:spMkLst>
            <pc:docMk/>
            <pc:sldMk cId="4276366290" sldId="318"/>
            <ac:spMk id="2604" creationId="{7BD37E25-9EBF-3157-2348-7D00AD841312}"/>
          </ac:spMkLst>
        </pc:spChg>
        <pc:spChg chg="mod">
          <ac:chgData name="Marjolein Hoogendoorn" userId="49dccfdd-46be-4183-adec-4ec725023303" providerId="ADAL" clId="{E17F3B23-4921-4307-AC10-BD4BF5F6459E}" dt="2023-01-17T10:25:32.145" v="3029"/>
          <ac:spMkLst>
            <pc:docMk/>
            <pc:sldMk cId="4276366290" sldId="318"/>
            <ac:spMk id="2605" creationId="{6027777E-AD2E-4935-B2B7-88A1D8412B79}"/>
          </ac:spMkLst>
        </pc:spChg>
        <pc:spChg chg="mod">
          <ac:chgData name="Marjolein Hoogendoorn" userId="49dccfdd-46be-4183-adec-4ec725023303" providerId="ADAL" clId="{E17F3B23-4921-4307-AC10-BD4BF5F6459E}" dt="2023-01-17T10:25:32.145" v="3029"/>
          <ac:spMkLst>
            <pc:docMk/>
            <pc:sldMk cId="4276366290" sldId="318"/>
            <ac:spMk id="2606" creationId="{4690942C-40FA-09F0-989F-F6FF593E675B}"/>
          </ac:spMkLst>
        </pc:spChg>
        <pc:spChg chg="mod">
          <ac:chgData name="Marjolein Hoogendoorn" userId="49dccfdd-46be-4183-adec-4ec725023303" providerId="ADAL" clId="{E17F3B23-4921-4307-AC10-BD4BF5F6459E}" dt="2023-01-17T10:25:32.145" v="3029"/>
          <ac:spMkLst>
            <pc:docMk/>
            <pc:sldMk cId="4276366290" sldId="318"/>
            <ac:spMk id="2607" creationId="{C47920FF-3A4A-E72B-B535-65B458CE2121}"/>
          </ac:spMkLst>
        </pc:spChg>
        <pc:spChg chg="mod">
          <ac:chgData name="Marjolein Hoogendoorn" userId="49dccfdd-46be-4183-adec-4ec725023303" providerId="ADAL" clId="{E17F3B23-4921-4307-AC10-BD4BF5F6459E}" dt="2023-01-17T10:25:32.145" v="3029"/>
          <ac:spMkLst>
            <pc:docMk/>
            <pc:sldMk cId="4276366290" sldId="318"/>
            <ac:spMk id="2608" creationId="{71CAFB61-D182-9443-42B5-3A2229ABEF14}"/>
          </ac:spMkLst>
        </pc:spChg>
        <pc:spChg chg="mod">
          <ac:chgData name="Marjolein Hoogendoorn" userId="49dccfdd-46be-4183-adec-4ec725023303" providerId="ADAL" clId="{E17F3B23-4921-4307-AC10-BD4BF5F6459E}" dt="2023-01-17T10:25:32.145" v="3029"/>
          <ac:spMkLst>
            <pc:docMk/>
            <pc:sldMk cId="4276366290" sldId="318"/>
            <ac:spMk id="2609" creationId="{E36122E0-3B36-29F8-CB41-AE1F3131B297}"/>
          </ac:spMkLst>
        </pc:spChg>
        <pc:spChg chg="mod">
          <ac:chgData name="Marjolein Hoogendoorn" userId="49dccfdd-46be-4183-adec-4ec725023303" providerId="ADAL" clId="{E17F3B23-4921-4307-AC10-BD4BF5F6459E}" dt="2023-01-17T10:25:32.145" v="3029"/>
          <ac:spMkLst>
            <pc:docMk/>
            <pc:sldMk cId="4276366290" sldId="318"/>
            <ac:spMk id="2610" creationId="{26F3F5D7-0FCA-2C53-7827-567F2041ADB1}"/>
          </ac:spMkLst>
        </pc:spChg>
        <pc:spChg chg="mod">
          <ac:chgData name="Marjolein Hoogendoorn" userId="49dccfdd-46be-4183-adec-4ec725023303" providerId="ADAL" clId="{E17F3B23-4921-4307-AC10-BD4BF5F6459E}" dt="2023-01-17T10:25:32.145" v="3029"/>
          <ac:spMkLst>
            <pc:docMk/>
            <pc:sldMk cId="4276366290" sldId="318"/>
            <ac:spMk id="2611" creationId="{8816800B-1857-66BA-46AF-69F49F2C4D7B}"/>
          </ac:spMkLst>
        </pc:spChg>
        <pc:spChg chg="mod">
          <ac:chgData name="Marjolein Hoogendoorn" userId="49dccfdd-46be-4183-adec-4ec725023303" providerId="ADAL" clId="{E17F3B23-4921-4307-AC10-BD4BF5F6459E}" dt="2023-01-17T10:25:32.145" v="3029"/>
          <ac:spMkLst>
            <pc:docMk/>
            <pc:sldMk cId="4276366290" sldId="318"/>
            <ac:spMk id="2612" creationId="{35C36667-C540-3B2B-6F70-17957058E83C}"/>
          </ac:spMkLst>
        </pc:spChg>
        <pc:spChg chg="mod">
          <ac:chgData name="Marjolein Hoogendoorn" userId="49dccfdd-46be-4183-adec-4ec725023303" providerId="ADAL" clId="{E17F3B23-4921-4307-AC10-BD4BF5F6459E}" dt="2023-01-17T10:25:32.145" v="3029"/>
          <ac:spMkLst>
            <pc:docMk/>
            <pc:sldMk cId="4276366290" sldId="318"/>
            <ac:spMk id="2613" creationId="{E2CBC2E4-B127-43CA-F9B2-CDF1832F06D7}"/>
          </ac:spMkLst>
        </pc:spChg>
        <pc:spChg chg="mod">
          <ac:chgData name="Marjolein Hoogendoorn" userId="49dccfdd-46be-4183-adec-4ec725023303" providerId="ADAL" clId="{E17F3B23-4921-4307-AC10-BD4BF5F6459E}" dt="2023-01-17T10:25:32.145" v="3029"/>
          <ac:spMkLst>
            <pc:docMk/>
            <pc:sldMk cId="4276366290" sldId="318"/>
            <ac:spMk id="2614" creationId="{D1BAC57A-8EE3-4538-1131-B714C1E0229C}"/>
          </ac:spMkLst>
        </pc:spChg>
        <pc:spChg chg="mod">
          <ac:chgData name="Marjolein Hoogendoorn" userId="49dccfdd-46be-4183-adec-4ec725023303" providerId="ADAL" clId="{E17F3B23-4921-4307-AC10-BD4BF5F6459E}" dt="2023-01-17T10:25:32.145" v="3029"/>
          <ac:spMkLst>
            <pc:docMk/>
            <pc:sldMk cId="4276366290" sldId="318"/>
            <ac:spMk id="2615" creationId="{B02CA1FB-E5C6-7033-AB1D-C1A9503C45A1}"/>
          </ac:spMkLst>
        </pc:spChg>
        <pc:spChg chg="mod">
          <ac:chgData name="Marjolein Hoogendoorn" userId="49dccfdd-46be-4183-adec-4ec725023303" providerId="ADAL" clId="{E17F3B23-4921-4307-AC10-BD4BF5F6459E}" dt="2023-01-17T10:25:32.145" v="3029"/>
          <ac:spMkLst>
            <pc:docMk/>
            <pc:sldMk cId="4276366290" sldId="318"/>
            <ac:spMk id="2616" creationId="{E11C88D3-7AFF-AAFE-E1D3-2BE78147F195}"/>
          </ac:spMkLst>
        </pc:spChg>
        <pc:spChg chg="mod">
          <ac:chgData name="Marjolein Hoogendoorn" userId="49dccfdd-46be-4183-adec-4ec725023303" providerId="ADAL" clId="{E17F3B23-4921-4307-AC10-BD4BF5F6459E}" dt="2023-01-17T10:25:32.145" v="3029"/>
          <ac:spMkLst>
            <pc:docMk/>
            <pc:sldMk cId="4276366290" sldId="318"/>
            <ac:spMk id="2617" creationId="{7E4EB99D-4794-F138-A921-075057CCA86B}"/>
          </ac:spMkLst>
        </pc:spChg>
        <pc:spChg chg="mod">
          <ac:chgData name="Marjolein Hoogendoorn" userId="49dccfdd-46be-4183-adec-4ec725023303" providerId="ADAL" clId="{E17F3B23-4921-4307-AC10-BD4BF5F6459E}" dt="2023-01-17T10:25:32.145" v="3029"/>
          <ac:spMkLst>
            <pc:docMk/>
            <pc:sldMk cId="4276366290" sldId="318"/>
            <ac:spMk id="2618" creationId="{16EB0633-FEEE-8203-2F4B-2921CC048091}"/>
          </ac:spMkLst>
        </pc:spChg>
        <pc:spChg chg="mod">
          <ac:chgData name="Marjolein Hoogendoorn" userId="49dccfdd-46be-4183-adec-4ec725023303" providerId="ADAL" clId="{E17F3B23-4921-4307-AC10-BD4BF5F6459E}" dt="2023-01-17T10:25:32.145" v="3029"/>
          <ac:spMkLst>
            <pc:docMk/>
            <pc:sldMk cId="4276366290" sldId="318"/>
            <ac:spMk id="2619" creationId="{47699F15-9D44-DDEC-FA87-D6FC3534E8FA}"/>
          </ac:spMkLst>
        </pc:spChg>
        <pc:spChg chg="mod">
          <ac:chgData name="Marjolein Hoogendoorn" userId="49dccfdd-46be-4183-adec-4ec725023303" providerId="ADAL" clId="{E17F3B23-4921-4307-AC10-BD4BF5F6459E}" dt="2023-01-17T10:25:32.145" v="3029"/>
          <ac:spMkLst>
            <pc:docMk/>
            <pc:sldMk cId="4276366290" sldId="318"/>
            <ac:spMk id="2620" creationId="{09A61F62-F53B-7EDB-1985-0547A44F8D75}"/>
          </ac:spMkLst>
        </pc:spChg>
        <pc:spChg chg="mod">
          <ac:chgData name="Marjolein Hoogendoorn" userId="49dccfdd-46be-4183-adec-4ec725023303" providerId="ADAL" clId="{E17F3B23-4921-4307-AC10-BD4BF5F6459E}" dt="2023-01-17T10:25:32.145" v="3029"/>
          <ac:spMkLst>
            <pc:docMk/>
            <pc:sldMk cId="4276366290" sldId="318"/>
            <ac:spMk id="2621" creationId="{217184C5-0D79-C6D9-BC71-9C1A15C3688E}"/>
          </ac:spMkLst>
        </pc:spChg>
        <pc:spChg chg="mod">
          <ac:chgData name="Marjolein Hoogendoorn" userId="49dccfdd-46be-4183-adec-4ec725023303" providerId="ADAL" clId="{E17F3B23-4921-4307-AC10-BD4BF5F6459E}" dt="2023-01-17T10:25:32.145" v="3029"/>
          <ac:spMkLst>
            <pc:docMk/>
            <pc:sldMk cId="4276366290" sldId="318"/>
            <ac:spMk id="2622" creationId="{B5CB9CC3-D559-EF7C-7C27-6D283FE479EB}"/>
          </ac:spMkLst>
        </pc:spChg>
        <pc:spChg chg="mod">
          <ac:chgData name="Marjolein Hoogendoorn" userId="49dccfdd-46be-4183-adec-4ec725023303" providerId="ADAL" clId="{E17F3B23-4921-4307-AC10-BD4BF5F6459E}" dt="2023-01-17T10:25:32.145" v="3029"/>
          <ac:spMkLst>
            <pc:docMk/>
            <pc:sldMk cId="4276366290" sldId="318"/>
            <ac:spMk id="2623" creationId="{30ED88B5-E2D2-A3A1-F629-A40A759CEBFF}"/>
          </ac:spMkLst>
        </pc:spChg>
        <pc:spChg chg="mod">
          <ac:chgData name="Marjolein Hoogendoorn" userId="49dccfdd-46be-4183-adec-4ec725023303" providerId="ADAL" clId="{E17F3B23-4921-4307-AC10-BD4BF5F6459E}" dt="2023-01-17T10:25:32.145" v="3029"/>
          <ac:spMkLst>
            <pc:docMk/>
            <pc:sldMk cId="4276366290" sldId="318"/>
            <ac:spMk id="2624" creationId="{FB93D1EE-B7C0-537B-45F9-B21CFB7923CC}"/>
          </ac:spMkLst>
        </pc:spChg>
        <pc:spChg chg="mod">
          <ac:chgData name="Marjolein Hoogendoorn" userId="49dccfdd-46be-4183-adec-4ec725023303" providerId="ADAL" clId="{E17F3B23-4921-4307-AC10-BD4BF5F6459E}" dt="2023-01-17T10:25:32.145" v="3029"/>
          <ac:spMkLst>
            <pc:docMk/>
            <pc:sldMk cId="4276366290" sldId="318"/>
            <ac:spMk id="2625" creationId="{7F5B64B7-F14A-A139-55AA-5CEE4F21A1E6}"/>
          </ac:spMkLst>
        </pc:spChg>
        <pc:spChg chg="mod">
          <ac:chgData name="Marjolein Hoogendoorn" userId="49dccfdd-46be-4183-adec-4ec725023303" providerId="ADAL" clId="{E17F3B23-4921-4307-AC10-BD4BF5F6459E}" dt="2023-01-17T10:25:32.145" v="3029"/>
          <ac:spMkLst>
            <pc:docMk/>
            <pc:sldMk cId="4276366290" sldId="318"/>
            <ac:spMk id="2626" creationId="{2CEF5593-159E-8722-867A-2EE706381242}"/>
          </ac:spMkLst>
        </pc:spChg>
        <pc:spChg chg="mod">
          <ac:chgData name="Marjolein Hoogendoorn" userId="49dccfdd-46be-4183-adec-4ec725023303" providerId="ADAL" clId="{E17F3B23-4921-4307-AC10-BD4BF5F6459E}" dt="2023-01-17T10:25:32.145" v="3029"/>
          <ac:spMkLst>
            <pc:docMk/>
            <pc:sldMk cId="4276366290" sldId="318"/>
            <ac:spMk id="2627" creationId="{687072A4-C788-9F3F-250C-8C1D781AE362}"/>
          </ac:spMkLst>
        </pc:spChg>
        <pc:spChg chg="mod">
          <ac:chgData name="Marjolein Hoogendoorn" userId="49dccfdd-46be-4183-adec-4ec725023303" providerId="ADAL" clId="{E17F3B23-4921-4307-AC10-BD4BF5F6459E}" dt="2023-01-17T10:25:32.145" v="3029"/>
          <ac:spMkLst>
            <pc:docMk/>
            <pc:sldMk cId="4276366290" sldId="318"/>
            <ac:spMk id="2628" creationId="{A43CCEB4-C24F-08E7-E709-18B537B2B21F}"/>
          </ac:spMkLst>
        </pc:spChg>
        <pc:spChg chg="mod">
          <ac:chgData name="Marjolein Hoogendoorn" userId="49dccfdd-46be-4183-adec-4ec725023303" providerId="ADAL" clId="{E17F3B23-4921-4307-AC10-BD4BF5F6459E}" dt="2023-01-17T10:25:32.145" v="3029"/>
          <ac:spMkLst>
            <pc:docMk/>
            <pc:sldMk cId="4276366290" sldId="318"/>
            <ac:spMk id="2629" creationId="{CC969876-3734-8ACC-E286-8A84F26EEF93}"/>
          </ac:spMkLst>
        </pc:spChg>
        <pc:spChg chg="mod">
          <ac:chgData name="Marjolein Hoogendoorn" userId="49dccfdd-46be-4183-adec-4ec725023303" providerId="ADAL" clId="{E17F3B23-4921-4307-AC10-BD4BF5F6459E}" dt="2023-01-17T10:25:32.145" v="3029"/>
          <ac:spMkLst>
            <pc:docMk/>
            <pc:sldMk cId="4276366290" sldId="318"/>
            <ac:spMk id="2630" creationId="{87782938-0C4D-89F2-F3E8-FAEA9CF0B5E1}"/>
          </ac:spMkLst>
        </pc:spChg>
        <pc:spChg chg="mod">
          <ac:chgData name="Marjolein Hoogendoorn" userId="49dccfdd-46be-4183-adec-4ec725023303" providerId="ADAL" clId="{E17F3B23-4921-4307-AC10-BD4BF5F6459E}" dt="2023-01-17T10:25:32.145" v="3029"/>
          <ac:spMkLst>
            <pc:docMk/>
            <pc:sldMk cId="4276366290" sldId="318"/>
            <ac:spMk id="2631" creationId="{2EF2DC69-BC68-6A9A-B0FF-52477F391556}"/>
          </ac:spMkLst>
        </pc:spChg>
        <pc:spChg chg="mod">
          <ac:chgData name="Marjolein Hoogendoorn" userId="49dccfdd-46be-4183-adec-4ec725023303" providerId="ADAL" clId="{E17F3B23-4921-4307-AC10-BD4BF5F6459E}" dt="2023-01-17T10:25:32.145" v="3029"/>
          <ac:spMkLst>
            <pc:docMk/>
            <pc:sldMk cId="4276366290" sldId="318"/>
            <ac:spMk id="2632" creationId="{74160A84-E735-BA1A-C38E-2D47A00052CC}"/>
          </ac:spMkLst>
        </pc:spChg>
        <pc:spChg chg="mod">
          <ac:chgData name="Marjolein Hoogendoorn" userId="49dccfdd-46be-4183-adec-4ec725023303" providerId="ADAL" clId="{E17F3B23-4921-4307-AC10-BD4BF5F6459E}" dt="2023-01-17T10:25:32.145" v="3029"/>
          <ac:spMkLst>
            <pc:docMk/>
            <pc:sldMk cId="4276366290" sldId="318"/>
            <ac:spMk id="2633" creationId="{A4238811-B5AE-3562-3793-F08E3F98E7F7}"/>
          </ac:spMkLst>
        </pc:spChg>
        <pc:spChg chg="mod">
          <ac:chgData name="Marjolein Hoogendoorn" userId="49dccfdd-46be-4183-adec-4ec725023303" providerId="ADAL" clId="{E17F3B23-4921-4307-AC10-BD4BF5F6459E}" dt="2023-01-17T10:25:32.145" v="3029"/>
          <ac:spMkLst>
            <pc:docMk/>
            <pc:sldMk cId="4276366290" sldId="318"/>
            <ac:spMk id="2634" creationId="{51402FAD-967E-F18B-BF6D-FD9FCD065D98}"/>
          </ac:spMkLst>
        </pc:spChg>
        <pc:spChg chg="mod">
          <ac:chgData name="Marjolein Hoogendoorn" userId="49dccfdd-46be-4183-adec-4ec725023303" providerId="ADAL" clId="{E17F3B23-4921-4307-AC10-BD4BF5F6459E}" dt="2023-01-17T10:25:32.145" v="3029"/>
          <ac:spMkLst>
            <pc:docMk/>
            <pc:sldMk cId="4276366290" sldId="318"/>
            <ac:spMk id="2635" creationId="{47DD5966-D4F4-124D-66B7-0FC91A7A3C88}"/>
          </ac:spMkLst>
        </pc:spChg>
        <pc:spChg chg="mod">
          <ac:chgData name="Marjolein Hoogendoorn" userId="49dccfdd-46be-4183-adec-4ec725023303" providerId="ADAL" clId="{E17F3B23-4921-4307-AC10-BD4BF5F6459E}" dt="2023-01-17T10:25:32.145" v="3029"/>
          <ac:spMkLst>
            <pc:docMk/>
            <pc:sldMk cId="4276366290" sldId="318"/>
            <ac:spMk id="2636" creationId="{0AA0EE0C-5325-1E96-E976-D2C11F4453E1}"/>
          </ac:spMkLst>
        </pc:spChg>
        <pc:spChg chg="mod">
          <ac:chgData name="Marjolein Hoogendoorn" userId="49dccfdd-46be-4183-adec-4ec725023303" providerId="ADAL" clId="{E17F3B23-4921-4307-AC10-BD4BF5F6459E}" dt="2023-01-17T10:25:32.145" v="3029"/>
          <ac:spMkLst>
            <pc:docMk/>
            <pc:sldMk cId="4276366290" sldId="318"/>
            <ac:spMk id="2637" creationId="{832F7194-5671-7B7D-1F6D-55628F82F758}"/>
          </ac:spMkLst>
        </pc:spChg>
        <pc:spChg chg="mod">
          <ac:chgData name="Marjolein Hoogendoorn" userId="49dccfdd-46be-4183-adec-4ec725023303" providerId="ADAL" clId="{E17F3B23-4921-4307-AC10-BD4BF5F6459E}" dt="2023-01-17T10:25:32.145" v="3029"/>
          <ac:spMkLst>
            <pc:docMk/>
            <pc:sldMk cId="4276366290" sldId="318"/>
            <ac:spMk id="2638" creationId="{8B29F32F-5867-5B82-0301-A2C63A6D8E64}"/>
          </ac:spMkLst>
        </pc:spChg>
        <pc:spChg chg="mod">
          <ac:chgData name="Marjolein Hoogendoorn" userId="49dccfdd-46be-4183-adec-4ec725023303" providerId="ADAL" clId="{E17F3B23-4921-4307-AC10-BD4BF5F6459E}" dt="2023-01-17T10:25:32.145" v="3029"/>
          <ac:spMkLst>
            <pc:docMk/>
            <pc:sldMk cId="4276366290" sldId="318"/>
            <ac:spMk id="2639" creationId="{63EC2D39-CEEA-651C-BD0F-4F8A67D93B00}"/>
          </ac:spMkLst>
        </pc:spChg>
        <pc:spChg chg="mod">
          <ac:chgData name="Marjolein Hoogendoorn" userId="49dccfdd-46be-4183-adec-4ec725023303" providerId="ADAL" clId="{E17F3B23-4921-4307-AC10-BD4BF5F6459E}" dt="2023-01-17T10:25:32.145" v="3029"/>
          <ac:spMkLst>
            <pc:docMk/>
            <pc:sldMk cId="4276366290" sldId="318"/>
            <ac:spMk id="2640" creationId="{CA5BA647-FB08-F116-306E-1A3A79B25A33}"/>
          </ac:spMkLst>
        </pc:spChg>
        <pc:spChg chg="mod">
          <ac:chgData name="Marjolein Hoogendoorn" userId="49dccfdd-46be-4183-adec-4ec725023303" providerId="ADAL" clId="{E17F3B23-4921-4307-AC10-BD4BF5F6459E}" dt="2023-01-17T10:25:32.145" v="3029"/>
          <ac:spMkLst>
            <pc:docMk/>
            <pc:sldMk cId="4276366290" sldId="318"/>
            <ac:spMk id="2641" creationId="{8B1A45D9-2B35-C767-F872-E5E467156D2A}"/>
          </ac:spMkLst>
        </pc:spChg>
        <pc:spChg chg="mod">
          <ac:chgData name="Marjolein Hoogendoorn" userId="49dccfdd-46be-4183-adec-4ec725023303" providerId="ADAL" clId="{E17F3B23-4921-4307-AC10-BD4BF5F6459E}" dt="2023-01-17T10:25:32.145" v="3029"/>
          <ac:spMkLst>
            <pc:docMk/>
            <pc:sldMk cId="4276366290" sldId="318"/>
            <ac:spMk id="2642" creationId="{9EC4D38F-6A18-43C7-8D95-DBA99AE9EDD3}"/>
          </ac:spMkLst>
        </pc:spChg>
        <pc:spChg chg="mod">
          <ac:chgData name="Marjolein Hoogendoorn" userId="49dccfdd-46be-4183-adec-4ec725023303" providerId="ADAL" clId="{E17F3B23-4921-4307-AC10-BD4BF5F6459E}" dt="2023-01-17T10:25:32.145" v="3029"/>
          <ac:spMkLst>
            <pc:docMk/>
            <pc:sldMk cId="4276366290" sldId="318"/>
            <ac:spMk id="2643" creationId="{055AC5D2-9641-B8F4-7717-7146F693D759}"/>
          </ac:spMkLst>
        </pc:spChg>
        <pc:spChg chg="mod">
          <ac:chgData name="Marjolein Hoogendoorn" userId="49dccfdd-46be-4183-adec-4ec725023303" providerId="ADAL" clId="{E17F3B23-4921-4307-AC10-BD4BF5F6459E}" dt="2023-01-17T10:25:32.145" v="3029"/>
          <ac:spMkLst>
            <pc:docMk/>
            <pc:sldMk cId="4276366290" sldId="318"/>
            <ac:spMk id="2644" creationId="{46EA7D60-C5E3-A85D-A2DC-F381E1758C2A}"/>
          </ac:spMkLst>
        </pc:spChg>
        <pc:spChg chg="mod">
          <ac:chgData name="Marjolein Hoogendoorn" userId="49dccfdd-46be-4183-adec-4ec725023303" providerId="ADAL" clId="{E17F3B23-4921-4307-AC10-BD4BF5F6459E}" dt="2023-01-17T10:25:32.145" v="3029"/>
          <ac:spMkLst>
            <pc:docMk/>
            <pc:sldMk cId="4276366290" sldId="318"/>
            <ac:spMk id="2645" creationId="{2E48E3A2-0D97-176B-CC06-5E079380FA0B}"/>
          </ac:spMkLst>
        </pc:spChg>
        <pc:spChg chg="mod">
          <ac:chgData name="Marjolein Hoogendoorn" userId="49dccfdd-46be-4183-adec-4ec725023303" providerId="ADAL" clId="{E17F3B23-4921-4307-AC10-BD4BF5F6459E}" dt="2023-01-17T10:25:32.145" v="3029"/>
          <ac:spMkLst>
            <pc:docMk/>
            <pc:sldMk cId="4276366290" sldId="318"/>
            <ac:spMk id="2646" creationId="{056F6693-33F9-F98B-BCAE-D2BDC75C360C}"/>
          </ac:spMkLst>
        </pc:spChg>
        <pc:spChg chg="mod">
          <ac:chgData name="Marjolein Hoogendoorn" userId="49dccfdd-46be-4183-adec-4ec725023303" providerId="ADAL" clId="{E17F3B23-4921-4307-AC10-BD4BF5F6459E}" dt="2023-01-17T10:25:32.145" v="3029"/>
          <ac:spMkLst>
            <pc:docMk/>
            <pc:sldMk cId="4276366290" sldId="318"/>
            <ac:spMk id="2647" creationId="{32A7DD86-9F7A-1AB6-1419-4A4F5968F1CF}"/>
          </ac:spMkLst>
        </pc:spChg>
        <pc:spChg chg="mod">
          <ac:chgData name="Marjolein Hoogendoorn" userId="49dccfdd-46be-4183-adec-4ec725023303" providerId="ADAL" clId="{E17F3B23-4921-4307-AC10-BD4BF5F6459E}" dt="2023-01-17T10:25:32.145" v="3029"/>
          <ac:spMkLst>
            <pc:docMk/>
            <pc:sldMk cId="4276366290" sldId="318"/>
            <ac:spMk id="2648" creationId="{D0E4B5A4-4DCA-0D75-7B11-D209CBB0614A}"/>
          </ac:spMkLst>
        </pc:spChg>
        <pc:spChg chg="mod">
          <ac:chgData name="Marjolein Hoogendoorn" userId="49dccfdd-46be-4183-adec-4ec725023303" providerId="ADAL" clId="{E17F3B23-4921-4307-AC10-BD4BF5F6459E}" dt="2023-01-17T10:25:32.145" v="3029"/>
          <ac:spMkLst>
            <pc:docMk/>
            <pc:sldMk cId="4276366290" sldId="318"/>
            <ac:spMk id="2649" creationId="{E368B7CD-CAA9-7FBC-A036-CC01096F7FEA}"/>
          </ac:spMkLst>
        </pc:spChg>
        <pc:spChg chg="mod">
          <ac:chgData name="Marjolein Hoogendoorn" userId="49dccfdd-46be-4183-adec-4ec725023303" providerId="ADAL" clId="{E17F3B23-4921-4307-AC10-BD4BF5F6459E}" dt="2023-01-17T10:25:32.145" v="3029"/>
          <ac:spMkLst>
            <pc:docMk/>
            <pc:sldMk cId="4276366290" sldId="318"/>
            <ac:spMk id="2650" creationId="{2BD01C67-F456-799C-08BA-C8F6F4128ED5}"/>
          </ac:spMkLst>
        </pc:spChg>
        <pc:spChg chg="mod">
          <ac:chgData name="Marjolein Hoogendoorn" userId="49dccfdd-46be-4183-adec-4ec725023303" providerId="ADAL" clId="{E17F3B23-4921-4307-AC10-BD4BF5F6459E}" dt="2023-01-17T10:25:32.145" v="3029"/>
          <ac:spMkLst>
            <pc:docMk/>
            <pc:sldMk cId="4276366290" sldId="318"/>
            <ac:spMk id="2651" creationId="{7FECAF3E-CFF0-B7B9-76CC-E65423352783}"/>
          </ac:spMkLst>
        </pc:spChg>
        <pc:spChg chg="mod">
          <ac:chgData name="Marjolein Hoogendoorn" userId="49dccfdd-46be-4183-adec-4ec725023303" providerId="ADAL" clId="{E17F3B23-4921-4307-AC10-BD4BF5F6459E}" dt="2023-01-17T10:25:32.145" v="3029"/>
          <ac:spMkLst>
            <pc:docMk/>
            <pc:sldMk cId="4276366290" sldId="318"/>
            <ac:spMk id="2652" creationId="{F0B7D38F-80DB-8622-DC27-FD855DA1ED03}"/>
          </ac:spMkLst>
        </pc:spChg>
        <pc:spChg chg="mod">
          <ac:chgData name="Marjolein Hoogendoorn" userId="49dccfdd-46be-4183-adec-4ec725023303" providerId="ADAL" clId="{E17F3B23-4921-4307-AC10-BD4BF5F6459E}" dt="2023-01-17T10:25:32.145" v="3029"/>
          <ac:spMkLst>
            <pc:docMk/>
            <pc:sldMk cId="4276366290" sldId="318"/>
            <ac:spMk id="2653" creationId="{9BF722DA-962F-1657-859D-8C48DCE41B9B}"/>
          </ac:spMkLst>
        </pc:spChg>
        <pc:spChg chg="mod">
          <ac:chgData name="Marjolein Hoogendoorn" userId="49dccfdd-46be-4183-adec-4ec725023303" providerId="ADAL" clId="{E17F3B23-4921-4307-AC10-BD4BF5F6459E}" dt="2023-01-17T10:25:32.145" v="3029"/>
          <ac:spMkLst>
            <pc:docMk/>
            <pc:sldMk cId="4276366290" sldId="318"/>
            <ac:spMk id="2654" creationId="{845DEB88-3904-FD21-9D42-5629877DD8D4}"/>
          </ac:spMkLst>
        </pc:spChg>
        <pc:spChg chg="mod">
          <ac:chgData name="Marjolein Hoogendoorn" userId="49dccfdd-46be-4183-adec-4ec725023303" providerId="ADAL" clId="{E17F3B23-4921-4307-AC10-BD4BF5F6459E}" dt="2023-01-17T10:25:32.145" v="3029"/>
          <ac:spMkLst>
            <pc:docMk/>
            <pc:sldMk cId="4276366290" sldId="318"/>
            <ac:spMk id="2655" creationId="{335D4888-CDC2-BB33-447A-52648E1A8598}"/>
          </ac:spMkLst>
        </pc:spChg>
        <pc:spChg chg="mod">
          <ac:chgData name="Marjolein Hoogendoorn" userId="49dccfdd-46be-4183-adec-4ec725023303" providerId="ADAL" clId="{E17F3B23-4921-4307-AC10-BD4BF5F6459E}" dt="2023-01-17T10:25:32.145" v="3029"/>
          <ac:spMkLst>
            <pc:docMk/>
            <pc:sldMk cId="4276366290" sldId="318"/>
            <ac:spMk id="2656" creationId="{49E4F062-8979-6698-29B1-A1FF3C9B627B}"/>
          </ac:spMkLst>
        </pc:spChg>
        <pc:spChg chg="mod">
          <ac:chgData name="Marjolein Hoogendoorn" userId="49dccfdd-46be-4183-adec-4ec725023303" providerId="ADAL" clId="{E17F3B23-4921-4307-AC10-BD4BF5F6459E}" dt="2023-01-17T10:25:32.145" v="3029"/>
          <ac:spMkLst>
            <pc:docMk/>
            <pc:sldMk cId="4276366290" sldId="318"/>
            <ac:spMk id="2657" creationId="{9444972A-96A8-57B0-104A-DCA9B16282BB}"/>
          </ac:spMkLst>
        </pc:spChg>
        <pc:spChg chg="mod">
          <ac:chgData name="Marjolein Hoogendoorn" userId="49dccfdd-46be-4183-adec-4ec725023303" providerId="ADAL" clId="{E17F3B23-4921-4307-AC10-BD4BF5F6459E}" dt="2023-01-17T10:25:32.145" v="3029"/>
          <ac:spMkLst>
            <pc:docMk/>
            <pc:sldMk cId="4276366290" sldId="318"/>
            <ac:spMk id="2658" creationId="{18C72BD7-6D36-8E74-62F0-DB261376C2E2}"/>
          </ac:spMkLst>
        </pc:spChg>
        <pc:spChg chg="mod">
          <ac:chgData name="Marjolein Hoogendoorn" userId="49dccfdd-46be-4183-adec-4ec725023303" providerId="ADAL" clId="{E17F3B23-4921-4307-AC10-BD4BF5F6459E}" dt="2023-01-17T10:25:32.145" v="3029"/>
          <ac:spMkLst>
            <pc:docMk/>
            <pc:sldMk cId="4276366290" sldId="318"/>
            <ac:spMk id="2659" creationId="{FB42E3A7-0586-0C06-C375-2E5C3912761E}"/>
          </ac:spMkLst>
        </pc:spChg>
        <pc:spChg chg="mod">
          <ac:chgData name="Marjolein Hoogendoorn" userId="49dccfdd-46be-4183-adec-4ec725023303" providerId="ADAL" clId="{E17F3B23-4921-4307-AC10-BD4BF5F6459E}" dt="2023-01-17T10:25:32.145" v="3029"/>
          <ac:spMkLst>
            <pc:docMk/>
            <pc:sldMk cId="4276366290" sldId="318"/>
            <ac:spMk id="2660" creationId="{81DAF24A-732B-95E2-EB96-CF5CAB5C1CFE}"/>
          </ac:spMkLst>
        </pc:spChg>
        <pc:spChg chg="mod">
          <ac:chgData name="Marjolein Hoogendoorn" userId="49dccfdd-46be-4183-adec-4ec725023303" providerId="ADAL" clId="{E17F3B23-4921-4307-AC10-BD4BF5F6459E}" dt="2023-01-17T10:25:32.145" v="3029"/>
          <ac:spMkLst>
            <pc:docMk/>
            <pc:sldMk cId="4276366290" sldId="318"/>
            <ac:spMk id="2661" creationId="{C9E555CC-8869-2448-CF17-5F3918679C91}"/>
          </ac:spMkLst>
        </pc:spChg>
        <pc:spChg chg="mod">
          <ac:chgData name="Marjolein Hoogendoorn" userId="49dccfdd-46be-4183-adec-4ec725023303" providerId="ADAL" clId="{E17F3B23-4921-4307-AC10-BD4BF5F6459E}" dt="2023-01-17T10:25:32.145" v="3029"/>
          <ac:spMkLst>
            <pc:docMk/>
            <pc:sldMk cId="4276366290" sldId="318"/>
            <ac:spMk id="2662" creationId="{DCCFFB35-3C03-2744-A35F-9F659AFD896F}"/>
          </ac:spMkLst>
        </pc:spChg>
        <pc:spChg chg="mod">
          <ac:chgData name="Marjolein Hoogendoorn" userId="49dccfdd-46be-4183-adec-4ec725023303" providerId="ADAL" clId="{E17F3B23-4921-4307-AC10-BD4BF5F6459E}" dt="2023-01-17T10:25:32.145" v="3029"/>
          <ac:spMkLst>
            <pc:docMk/>
            <pc:sldMk cId="4276366290" sldId="318"/>
            <ac:spMk id="2663" creationId="{C3D230B1-9577-34BF-658C-6CC9B9A4DC64}"/>
          </ac:spMkLst>
        </pc:spChg>
        <pc:spChg chg="mod">
          <ac:chgData name="Marjolein Hoogendoorn" userId="49dccfdd-46be-4183-adec-4ec725023303" providerId="ADAL" clId="{E17F3B23-4921-4307-AC10-BD4BF5F6459E}" dt="2023-01-17T10:25:32.145" v="3029"/>
          <ac:spMkLst>
            <pc:docMk/>
            <pc:sldMk cId="4276366290" sldId="318"/>
            <ac:spMk id="2664" creationId="{438ACE91-7C39-5249-0613-7054D9C42A5C}"/>
          </ac:spMkLst>
        </pc:spChg>
        <pc:spChg chg="mod">
          <ac:chgData name="Marjolein Hoogendoorn" userId="49dccfdd-46be-4183-adec-4ec725023303" providerId="ADAL" clId="{E17F3B23-4921-4307-AC10-BD4BF5F6459E}" dt="2023-01-17T10:25:32.145" v="3029"/>
          <ac:spMkLst>
            <pc:docMk/>
            <pc:sldMk cId="4276366290" sldId="318"/>
            <ac:spMk id="2665" creationId="{086783B2-F8E8-28D5-D084-9812E5508F81}"/>
          </ac:spMkLst>
        </pc:spChg>
        <pc:spChg chg="mod">
          <ac:chgData name="Marjolein Hoogendoorn" userId="49dccfdd-46be-4183-adec-4ec725023303" providerId="ADAL" clId="{E17F3B23-4921-4307-AC10-BD4BF5F6459E}" dt="2023-01-17T10:25:32.145" v="3029"/>
          <ac:spMkLst>
            <pc:docMk/>
            <pc:sldMk cId="4276366290" sldId="318"/>
            <ac:spMk id="2666" creationId="{E8939DC2-A291-2BE5-8E32-C90700B053D2}"/>
          </ac:spMkLst>
        </pc:spChg>
        <pc:spChg chg="mod">
          <ac:chgData name="Marjolein Hoogendoorn" userId="49dccfdd-46be-4183-adec-4ec725023303" providerId="ADAL" clId="{E17F3B23-4921-4307-AC10-BD4BF5F6459E}" dt="2023-01-17T10:25:32.145" v="3029"/>
          <ac:spMkLst>
            <pc:docMk/>
            <pc:sldMk cId="4276366290" sldId="318"/>
            <ac:spMk id="2667" creationId="{DBDFDC6E-0CB2-13EB-86A5-526E986232A8}"/>
          </ac:spMkLst>
        </pc:spChg>
        <pc:spChg chg="mod">
          <ac:chgData name="Marjolein Hoogendoorn" userId="49dccfdd-46be-4183-adec-4ec725023303" providerId="ADAL" clId="{E17F3B23-4921-4307-AC10-BD4BF5F6459E}" dt="2023-01-17T10:25:32.145" v="3029"/>
          <ac:spMkLst>
            <pc:docMk/>
            <pc:sldMk cId="4276366290" sldId="318"/>
            <ac:spMk id="2668" creationId="{2E2E8085-688B-1DD5-972F-27C3EE1C7573}"/>
          </ac:spMkLst>
        </pc:spChg>
        <pc:spChg chg="mod">
          <ac:chgData name="Marjolein Hoogendoorn" userId="49dccfdd-46be-4183-adec-4ec725023303" providerId="ADAL" clId="{E17F3B23-4921-4307-AC10-BD4BF5F6459E}" dt="2023-01-17T10:25:32.145" v="3029"/>
          <ac:spMkLst>
            <pc:docMk/>
            <pc:sldMk cId="4276366290" sldId="318"/>
            <ac:spMk id="2669" creationId="{0286B80E-950E-114B-B446-6691D5EEF20B}"/>
          </ac:spMkLst>
        </pc:spChg>
        <pc:spChg chg="mod">
          <ac:chgData name="Marjolein Hoogendoorn" userId="49dccfdd-46be-4183-adec-4ec725023303" providerId="ADAL" clId="{E17F3B23-4921-4307-AC10-BD4BF5F6459E}" dt="2023-01-17T10:25:32.145" v="3029"/>
          <ac:spMkLst>
            <pc:docMk/>
            <pc:sldMk cId="4276366290" sldId="318"/>
            <ac:spMk id="2670" creationId="{B8321004-B6AD-83C1-0CAB-1E2A80FC0381}"/>
          </ac:spMkLst>
        </pc:spChg>
        <pc:spChg chg="mod">
          <ac:chgData name="Marjolein Hoogendoorn" userId="49dccfdd-46be-4183-adec-4ec725023303" providerId="ADAL" clId="{E17F3B23-4921-4307-AC10-BD4BF5F6459E}" dt="2023-01-17T10:25:32.145" v="3029"/>
          <ac:spMkLst>
            <pc:docMk/>
            <pc:sldMk cId="4276366290" sldId="318"/>
            <ac:spMk id="2671" creationId="{5C611A6F-9EB8-2B98-8E7B-9630D6289839}"/>
          </ac:spMkLst>
        </pc:spChg>
        <pc:spChg chg="mod">
          <ac:chgData name="Marjolein Hoogendoorn" userId="49dccfdd-46be-4183-adec-4ec725023303" providerId="ADAL" clId="{E17F3B23-4921-4307-AC10-BD4BF5F6459E}" dt="2023-01-17T10:25:32.145" v="3029"/>
          <ac:spMkLst>
            <pc:docMk/>
            <pc:sldMk cId="4276366290" sldId="318"/>
            <ac:spMk id="2672" creationId="{35E1D333-C159-2E6E-0585-FA421E26F55B}"/>
          </ac:spMkLst>
        </pc:spChg>
        <pc:spChg chg="mod">
          <ac:chgData name="Marjolein Hoogendoorn" userId="49dccfdd-46be-4183-adec-4ec725023303" providerId="ADAL" clId="{E17F3B23-4921-4307-AC10-BD4BF5F6459E}" dt="2023-01-17T10:25:32.145" v="3029"/>
          <ac:spMkLst>
            <pc:docMk/>
            <pc:sldMk cId="4276366290" sldId="318"/>
            <ac:spMk id="2673" creationId="{5F1930B4-B866-7302-648A-F73A4D0C2C98}"/>
          </ac:spMkLst>
        </pc:spChg>
        <pc:spChg chg="mod">
          <ac:chgData name="Marjolein Hoogendoorn" userId="49dccfdd-46be-4183-adec-4ec725023303" providerId="ADAL" clId="{E17F3B23-4921-4307-AC10-BD4BF5F6459E}" dt="2023-01-17T10:25:32.145" v="3029"/>
          <ac:spMkLst>
            <pc:docMk/>
            <pc:sldMk cId="4276366290" sldId="318"/>
            <ac:spMk id="2674" creationId="{3AE6C9EA-DBB3-2CDB-CB3D-4283FF98F5DF}"/>
          </ac:spMkLst>
        </pc:spChg>
        <pc:spChg chg="mod">
          <ac:chgData name="Marjolein Hoogendoorn" userId="49dccfdd-46be-4183-adec-4ec725023303" providerId="ADAL" clId="{E17F3B23-4921-4307-AC10-BD4BF5F6459E}" dt="2023-01-17T10:25:32.145" v="3029"/>
          <ac:spMkLst>
            <pc:docMk/>
            <pc:sldMk cId="4276366290" sldId="318"/>
            <ac:spMk id="2675" creationId="{7D2EB958-F28A-0203-55F2-3E8F891C5BDF}"/>
          </ac:spMkLst>
        </pc:spChg>
        <pc:spChg chg="mod">
          <ac:chgData name="Marjolein Hoogendoorn" userId="49dccfdd-46be-4183-adec-4ec725023303" providerId="ADAL" clId="{E17F3B23-4921-4307-AC10-BD4BF5F6459E}" dt="2023-01-17T10:25:32.145" v="3029"/>
          <ac:spMkLst>
            <pc:docMk/>
            <pc:sldMk cId="4276366290" sldId="318"/>
            <ac:spMk id="2676" creationId="{2D1EB2E6-ACE8-14E7-F466-0D1CE40D5A81}"/>
          </ac:spMkLst>
        </pc:spChg>
        <pc:spChg chg="mod">
          <ac:chgData name="Marjolein Hoogendoorn" userId="49dccfdd-46be-4183-adec-4ec725023303" providerId="ADAL" clId="{E17F3B23-4921-4307-AC10-BD4BF5F6459E}" dt="2023-01-17T10:25:32.145" v="3029"/>
          <ac:spMkLst>
            <pc:docMk/>
            <pc:sldMk cId="4276366290" sldId="318"/>
            <ac:spMk id="2677" creationId="{8EA60AB2-2DE0-42EE-6292-BF7AC16C61F6}"/>
          </ac:spMkLst>
        </pc:spChg>
        <pc:spChg chg="mod">
          <ac:chgData name="Marjolein Hoogendoorn" userId="49dccfdd-46be-4183-adec-4ec725023303" providerId="ADAL" clId="{E17F3B23-4921-4307-AC10-BD4BF5F6459E}" dt="2023-01-17T10:25:32.145" v="3029"/>
          <ac:spMkLst>
            <pc:docMk/>
            <pc:sldMk cId="4276366290" sldId="318"/>
            <ac:spMk id="2678" creationId="{7371BB06-3C17-50D4-BC8A-FE48D931FE92}"/>
          </ac:spMkLst>
        </pc:spChg>
        <pc:spChg chg="mod">
          <ac:chgData name="Marjolein Hoogendoorn" userId="49dccfdd-46be-4183-adec-4ec725023303" providerId="ADAL" clId="{E17F3B23-4921-4307-AC10-BD4BF5F6459E}" dt="2023-01-17T10:25:32.145" v="3029"/>
          <ac:spMkLst>
            <pc:docMk/>
            <pc:sldMk cId="4276366290" sldId="318"/>
            <ac:spMk id="2679" creationId="{E297CA67-F355-D401-7A60-C2F412EF0DC8}"/>
          </ac:spMkLst>
        </pc:spChg>
        <pc:spChg chg="mod">
          <ac:chgData name="Marjolein Hoogendoorn" userId="49dccfdd-46be-4183-adec-4ec725023303" providerId="ADAL" clId="{E17F3B23-4921-4307-AC10-BD4BF5F6459E}" dt="2023-01-17T10:25:32.145" v="3029"/>
          <ac:spMkLst>
            <pc:docMk/>
            <pc:sldMk cId="4276366290" sldId="318"/>
            <ac:spMk id="2680" creationId="{99AE3455-C689-5E72-224A-C19FAB034A1F}"/>
          </ac:spMkLst>
        </pc:spChg>
        <pc:spChg chg="mod">
          <ac:chgData name="Marjolein Hoogendoorn" userId="49dccfdd-46be-4183-adec-4ec725023303" providerId="ADAL" clId="{E17F3B23-4921-4307-AC10-BD4BF5F6459E}" dt="2023-01-17T10:25:32.145" v="3029"/>
          <ac:spMkLst>
            <pc:docMk/>
            <pc:sldMk cId="4276366290" sldId="318"/>
            <ac:spMk id="2681" creationId="{5E63433A-A1A8-D6EA-7D9A-F699459721C0}"/>
          </ac:spMkLst>
        </pc:spChg>
        <pc:spChg chg="mod">
          <ac:chgData name="Marjolein Hoogendoorn" userId="49dccfdd-46be-4183-adec-4ec725023303" providerId="ADAL" clId="{E17F3B23-4921-4307-AC10-BD4BF5F6459E}" dt="2023-01-17T10:25:32.145" v="3029"/>
          <ac:spMkLst>
            <pc:docMk/>
            <pc:sldMk cId="4276366290" sldId="318"/>
            <ac:spMk id="2682" creationId="{FBD5CDC9-972E-EC30-440C-D76CB9E70288}"/>
          </ac:spMkLst>
        </pc:spChg>
        <pc:spChg chg="mod">
          <ac:chgData name="Marjolein Hoogendoorn" userId="49dccfdd-46be-4183-adec-4ec725023303" providerId="ADAL" clId="{E17F3B23-4921-4307-AC10-BD4BF5F6459E}" dt="2023-01-17T10:25:32.145" v="3029"/>
          <ac:spMkLst>
            <pc:docMk/>
            <pc:sldMk cId="4276366290" sldId="318"/>
            <ac:spMk id="2683" creationId="{B6656DEA-5569-5BC5-1EFE-63C881891A57}"/>
          </ac:spMkLst>
        </pc:spChg>
        <pc:spChg chg="mod">
          <ac:chgData name="Marjolein Hoogendoorn" userId="49dccfdd-46be-4183-adec-4ec725023303" providerId="ADAL" clId="{E17F3B23-4921-4307-AC10-BD4BF5F6459E}" dt="2023-01-17T10:25:32.145" v="3029"/>
          <ac:spMkLst>
            <pc:docMk/>
            <pc:sldMk cId="4276366290" sldId="318"/>
            <ac:spMk id="2684" creationId="{326E880C-8867-9CBD-0DFB-9B16C3DEC0CA}"/>
          </ac:spMkLst>
        </pc:spChg>
        <pc:spChg chg="mod">
          <ac:chgData name="Marjolein Hoogendoorn" userId="49dccfdd-46be-4183-adec-4ec725023303" providerId="ADAL" clId="{E17F3B23-4921-4307-AC10-BD4BF5F6459E}" dt="2023-01-17T10:25:32.145" v="3029"/>
          <ac:spMkLst>
            <pc:docMk/>
            <pc:sldMk cId="4276366290" sldId="318"/>
            <ac:spMk id="2685" creationId="{E99F0EC6-405A-6964-AB75-0DF9CBEE5D0C}"/>
          </ac:spMkLst>
        </pc:spChg>
        <pc:spChg chg="mod">
          <ac:chgData name="Marjolein Hoogendoorn" userId="49dccfdd-46be-4183-adec-4ec725023303" providerId="ADAL" clId="{E17F3B23-4921-4307-AC10-BD4BF5F6459E}" dt="2023-01-17T10:25:32.145" v="3029"/>
          <ac:spMkLst>
            <pc:docMk/>
            <pc:sldMk cId="4276366290" sldId="318"/>
            <ac:spMk id="2686" creationId="{2E7EB5D1-1260-EBF6-4DB6-A88A7EDCE367}"/>
          </ac:spMkLst>
        </pc:spChg>
        <pc:spChg chg="mod">
          <ac:chgData name="Marjolein Hoogendoorn" userId="49dccfdd-46be-4183-adec-4ec725023303" providerId="ADAL" clId="{E17F3B23-4921-4307-AC10-BD4BF5F6459E}" dt="2023-01-17T10:25:32.145" v="3029"/>
          <ac:spMkLst>
            <pc:docMk/>
            <pc:sldMk cId="4276366290" sldId="318"/>
            <ac:spMk id="2687" creationId="{75B7BC24-E17F-1E13-79EA-79957B5D61A5}"/>
          </ac:spMkLst>
        </pc:spChg>
        <pc:spChg chg="mod">
          <ac:chgData name="Marjolein Hoogendoorn" userId="49dccfdd-46be-4183-adec-4ec725023303" providerId="ADAL" clId="{E17F3B23-4921-4307-AC10-BD4BF5F6459E}" dt="2023-01-17T10:25:32.145" v="3029"/>
          <ac:spMkLst>
            <pc:docMk/>
            <pc:sldMk cId="4276366290" sldId="318"/>
            <ac:spMk id="2688" creationId="{80C16126-D173-B777-0004-E5C98B96FCFC}"/>
          </ac:spMkLst>
        </pc:spChg>
        <pc:spChg chg="mod">
          <ac:chgData name="Marjolein Hoogendoorn" userId="49dccfdd-46be-4183-adec-4ec725023303" providerId="ADAL" clId="{E17F3B23-4921-4307-AC10-BD4BF5F6459E}" dt="2023-01-17T10:25:32.145" v="3029"/>
          <ac:spMkLst>
            <pc:docMk/>
            <pc:sldMk cId="4276366290" sldId="318"/>
            <ac:spMk id="2689" creationId="{E6746D00-7E44-E443-50B9-FCB07AC9BE05}"/>
          </ac:spMkLst>
        </pc:spChg>
        <pc:spChg chg="mod">
          <ac:chgData name="Marjolein Hoogendoorn" userId="49dccfdd-46be-4183-adec-4ec725023303" providerId="ADAL" clId="{E17F3B23-4921-4307-AC10-BD4BF5F6459E}" dt="2023-01-17T10:25:32.145" v="3029"/>
          <ac:spMkLst>
            <pc:docMk/>
            <pc:sldMk cId="4276366290" sldId="318"/>
            <ac:spMk id="2690" creationId="{24082D21-ACAF-30B9-A4ED-074DC39E48F6}"/>
          </ac:spMkLst>
        </pc:spChg>
        <pc:spChg chg="mod">
          <ac:chgData name="Marjolein Hoogendoorn" userId="49dccfdd-46be-4183-adec-4ec725023303" providerId="ADAL" clId="{E17F3B23-4921-4307-AC10-BD4BF5F6459E}" dt="2023-01-17T10:25:32.145" v="3029"/>
          <ac:spMkLst>
            <pc:docMk/>
            <pc:sldMk cId="4276366290" sldId="318"/>
            <ac:spMk id="2691" creationId="{485EF763-8336-DF13-D93F-53DEF18E6255}"/>
          </ac:spMkLst>
        </pc:spChg>
        <pc:spChg chg="mod">
          <ac:chgData name="Marjolein Hoogendoorn" userId="49dccfdd-46be-4183-adec-4ec725023303" providerId="ADAL" clId="{E17F3B23-4921-4307-AC10-BD4BF5F6459E}" dt="2023-01-17T10:25:32.145" v="3029"/>
          <ac:spMkLst>
            <pc:docMk/>
            <pc:sldMk cId="4276366290" sldId="318"/>
            <ac:spMk id="2692" creationId="{E762E22F-ED40-CCE1-A60B-8A423F959E90}"/>
          </ac:spMkLst>
        </pc:spChg>
        <pc:spChg chg="mod">
          <ac:chgData name="Marjolein Hoogendoorn" userId="49dccfdd-46be-4183-adec-4ec725023303" providerId="ADAL" clId="{E17F3B23-4921-4307-AC10-BD4BF5F6459E}" dt="2023-01-17T10:25:32.145" v="3029"/>
          <ac:spMkLst>
            <pc:docMk/>
            <pc:sldMk cId="4276366290" sldId="318"/>
            <ac:spMk id="2693" creationId="{92015010-704F-3960-9FD8-36A99057E1AE}"/>
          </ac:spMkLst>
        </pc:spChg>
        <pc:spChg chg="mod">
          <ac:chgData name="Marjolein Hoogendoorn" userId="49dccfdd-46be-4183-adec-4ec725023303" providerId="ADAL" clId="{E17F3B23-4921-4307-AC10-BD4BF5F6459E}" dt="2023-01-17T10:25:32.145" v="3029"/>
          <ac:spMkLst>
            <pc:docMk/>
            <pc:sldMk cId="4276366290" sldId="318"/>
            <ac:spMk id="2694" creationId="{DD1F36D6-3CE2-7A2C-98FF-9D32D5CE2C3A}"/>
          </ac:spMkLst>
        </pc:spChg>
        <pc:spChg chg="mod">
          <ac:chgData name="Marjolein Hoogendoorn" userId="49dccfdd-46be-4183-adec-4ec725023303" providerId="ADAL" clId="{E17F3B23-4921-4307-AC10-BD4BF5F6459E}" dt="2023-01-17T10:25:32.145" v="3029"/>
          <ac:spMkLst>
            <pc:docMk/>
            <pc:sldMk cId="4276366290" sldId="318"/>
            <ac:spMk id="2695" creationId="{830E2EA9-9089-AF52-FCBF-EB90F1EBE6C4}"/>
          </ac:spMkLst>
        </pc:spChg>
        <pc:spChg chg="mod">
          <ac:chgData name="Marjolein Hoogendoorn" userId="49dccfdd-46be-4183-adec-4ec725023303" providerId="ADAL" clId="{E17F3B23-4921-4307-AC10-BD4BF5F6459E}" dt="2023-01-17T10:25:32.145" v="3029"/>
          <ac:spMkLst>
            <pc:docMk/>
            <pc:sldMk cId="4276366290" sldId="318"/>
            <ac:spMk id="2696" creationId="{4853A352-CF56-4986-2B2A-053964B85AF8}"/>
          </ac:spMkLst>
        </pc:spChg>
        <pc:spChg chg="mod">
          <ac:chgData name="Marjolein Hoogendoorn" userId="49dccfdd-46be-4183-adec-4ec725023303" providerId="ADAL" clId="{E17F3B23-4921-4307-AC10-BD4BF5F6459E}" dt="2023-01-17T10:25:32.145" v="3029"/>
          <ac:spMkLst>
            <pc:docMk/>
            <pc:sldMk cId="4276366290" sldId="318"/>
            <ac:spMk id="2697" creationId="{F934B0DC-B922-8829-A444-B3040545ECB1}"/>
          </ac:spMkLst>
        </pc:spChg>
        <pc:spChg chg="mod">
          <ac:chgData name="Marjolein Hoogendoorn" userId="49dccfdd-46be-4183-adec-4ec725023303" providerId="ADAL" clId="{E17F3B23-4921-4307-AC10-BD4BF5F6459E}" dt="2023-01-17T10:25:32.145" v="3029"/>
          <ac:spMkLst>
            <pc:docMk/>
            <pc:sldMk cId="4276366290" sldId="318"/>
            <ac:spMk id="2698" creationId="{4E7942F3-279B-2C65-CACA-31C4D8354830}"/>
          </ac:spMkLst>
        </pc:spChg>
        <pc:spChg chg="mod">
          <ac:chgData name="Marjolein Hoogendoorn" userId="49dccfdd-46be-4183-adec-4ec725023303" providerId="ADAL" clId="{E17F3B23-4921-4307-AC10-BD4BF5F6459E}" dt="2023-01-17T10:25:32.145" v="3029"/>
          <ac:spMkLst>
            <pc:docMk/>
            <pc:sldMk cId="4276366290" sldId="318"/>
            <ac:spMk id="2699" creationId="{2F7D2D23-9B38-DD4D-740A-E6AF8004BF65}"/>
          </ac:spMkLst>
        </pc:spChg>
        <pc:spChg chg="mod">
          <ac:chgData name="Marjolein Hoogendoorn" userId="49dccfdd-46be-4183-adec-4ec725023303" providerId="ADAL" clId="{E17F3B23-4921-4307-AC10-BD4BF5F6459E}" dt="2023-01-17T10:25:32.145" v="3029"/>
          <ac:spMkLst>
            <pc:docMk/>
            <pc:sldMk cId="4276366290" sldId="318"/>
            <ac:spMk id="2700" creationId="{E68DDAD7-F42A-17FF-0314-1CD947FC3766}"/>
          </ac:spMkLst>
        </pc:spChg>
        <pc:spChg chg="mod">
          <ac:chgData name="Marjolein Hoogendoorn" userId="49dccfdd-46be-4183-adec-4ec725023303" providerId="ADAL" clId="{E17F3B23-4921-4307-AC10-BD4BF5F6459E}" dt="2023-01-17T10:25:32.145" v="3029"/>
          <ac:spMkLst>
            <pc:docMk/>
            <pc:sldMk cId="4276366290" sldId="318"/>
            <ac:spMk id="2701" creationId="{F9BFED7D-4B42-BFA9-8853-5D6F98D60830}"/>
          </ac:spMkLst>
        </pc:spChg>
        <pc:spChg chg="mod">
          <ac:chgData name="Marjolein Hoogendoorn" userId="49dccfdd-46be-4183-adec-4ec725023303" providerId="ADAL" clId="{E17F3B23-4921-4307-AC10-BD4BF5F6459E}" dt="2023-01-17T10:25:32.145" v="3029"/>
          <ac:spMkLst>
            <pc:docMk/>
            <pc:sldMk cId="4276366290" sldId="318"/>
            <ac:spMk id="2702" creationId="{6D98AD20-8E01-2E2C-D4EB-B12CAA568D77}"/>
          </ac:spMkLst>
        </pc:spChg>
        <pc:spChg chg="mod">
          <ac:chgData name="Marjolein Hoogendoorn" userId="49dccfdd-46be-4183-adec-4ec725023303" providerId="ADAL" clId="{E17F3B23-4921-4307-AC10-BD4BF5F6459E}" dt="2023-01-17T10:25:32.145" v="3029"/>
          <ac:spMkLst>
            <pc:docMk/>
            <pc:sldMk cId="4276366290" sldId="318"/>
            <ac:spMk id="2703" creationId="{C103B1DB-37DB-6C4D-D783-6C26C33DE668}"/>
          </ac:spMkLst>
        </pc:spChg>
        <pc:spChg chg="mod">
          <ac:chgData name="Marjolein Hoogendoorn" userId="49dccfdd-46be-4183-adec-4ec725023303" providerId="ADAL" clId="{E17F3B23-4921-4307-AC10-BD4BF5F6459E}" dt="2023-01-17T10:25:32.145" v="3029"/>
          <ac:spMkLst>
            <pc:docMk/>
            <pc:sldMk cId="4276366290" sldId="318"/>
            <ac:spMk id="2704" creationId="{99928892-F3E1-F95B-40CF-8AC8382C2053}"/>
          </ac:spMkLst>
        </pc:spChg>
        <pc:spChg chg="mod">
          <ac:chgData name="Marjolein Hoogendoorn" userId="49dccfdd-46be-4183-adec-4ec725023303" providerId="ADAL" clId="{E17F3B23-4921-4307-AC10-BD4BF5F6459E}" dt="2023-01-17T10:25:32.145" v="3029"/>
          <ac:spMkLst>
            <pc:docMk/>
            <pc:sldMk cId="4276366290" sldId="318"/>
            <ac:spMk id="2705" creationId="{507DBDFA-11F3-2602-A967-45AB26A1AFEA}"/>
          </ac:spMkLst>
        </pc:spChg>
        <pc:spChg chg="mod">
          <ac:chgData name="Marjolein Hoogendoorn" userId="49dccfdd-46be-4183-adec-4ec725023303" providerId="ADAL" clId="{E17F3B23-4921-4307-AC10-BD4BF5F6459E}" dt="2023-01-17T10:25:32.145" v="3029"/>
          <ac:spMkLst>
            <pc:docMk/>
            <pc:sldMk cId="4276366290" sldId="318"/>
            <ac:spMk id="2706" creationId="{F720D11D-8A25-C472-068E-C3F2889651CE}"/>
          </ac:spMkLst>
        </pc:spChg>
        <pc:spChg chg="mod">
          <ac:chgData name="Marjolein Hoogendoorn" userId="49dccfdd-46be-4183-adec-4ec725023303" providerId="ADAL" clId="{E17F3B23-4921-4307-AC10-BD4BF5F6459E}" dt="2023-01-17T10:25:32.145" v="3029"/>
          <ac:spMkLst>
            <pc:docMk/>
            <pc:sldMk cId="4276366290" sldId="318"/>
            <ac:spMk id="2707" creationId="{E14DDAAD-DF71-E692-8DB6-FC7A433A763E}"/>
          </ac:spMkLst>
        </pc:spChg>
        <pc:spChg chg="mod">
          <ac:chgData name="Marjolein Hoogendoorn" userId="49dccfdd-46be-4183-adec-4ec725023303" providerId="ADAL" clId="{E17F3B23-4921-4307-AC10-BD4BF5F6459E}" dt="2023-01-17T10:25:32.145" v="3029"/>
          <ac:spMkLst>
            <pc:docMk/>
            <pc:sldMk cId="4276366290" sldId="318"/>
            <ac:spMk id="2708" creationId="{C3F05121-1F96-DBFF-7EE7-F67B6E34611D}"/>
          </ac:spMkLst>
        </pc:spChg>
        <pc:spChg chg="mod">
          <ac:chgData name="Marjolein Hoogendoorn" userId="49dccfdd-46be-4183-adec-4ec725023303" providerId="ADAL" clId="{E17F3B23-4921-4307-AC10-BD4BF5F6459E}" dt="2023-01-17T10:25:32.145" v="3029"/>
          <ac:spMkLst>
            <pc:docMk/>
            <pc:sldMk cId="4276366290" sldId="318"/>
            <ac:spMk id="2709" creationId="{BB61F4FE-C753-BA11-64DA-262C739F3784}"/>
          </ac:spMkLst>
        </pc:spChg>
        <pc:spChg chg="mod">
          <ac:chgData name="Marjolein Hoogendoorn" userId="49dccfdd-46be-4183-adec-4ec725023303" providerId="ADAL" clId="{E17F3B23-4921-4307-AC10-BD4BF5F6459E}" dt="2023-01-17T10:25:32.145" v="3029"/>
          <ac:spMkLst>
            <pc:docMk/>
            <pc:sldMk cId="4276366290" sldId="318"/>
            <ac:spMk id="2710" creationId="{141B4B4E-4B2F-797F-39CF-E639C3D7FD5D}"/>
          </ac:spMkLst>
        </pc:spChg>
        <pc:spChg chg="mod">
          <ac:chgData name="Marjolein Hoogendoorn" userId="49dccfdd-46be-4183-adec-4ec725023303" providerId="ADAL" clId="{E17F3B23-4921-4307-AC10-BD4BF5F6459E}" dt="2023-01-17T10:25:32.145" v="3029"/>
          <ac:spMkLst>
            <pc:docMk/>
            <pc:sldMk cId="4276366290" sldId="318"/>
            <ac:spMk id="2711" creationId="{F2CDAF59-2F7F-E985-20B1-6BCD4B827A46}"/>
          </ac:spMkLst>
        </pc:spChg>
        <pc:spChg chg="mod">
          <ac:chgData name="Marjolein Hoogendoorn" userId="49dccfdd-46be-4183-adec-4ec725023303" providerId="ADAL" clId="{E17F3B23-4921-4307-AC10-BD4BF5F6459E}" dt="2023-01-17T10:25:32.145" v="3029"/>
          <ac:spMkLst>
            <pc:docMk/>
            <pc:sldMk cId="4276366290" sldId="318"/>
            <ac:spMk id="2712" creationId="{82DFD619-FC0B-D83F-6B1E-EB2972D1C33F}"/>
          </ac:spMkLst>
        </pc:spChg>
        <pc:spChg chg="mod">
          <ac:chgData name="Marjolein Hoogendoorn" userId="49dccfdd-46be-4183-adec-4ec725023303" providerId="ADAL" clId="{E17F3B23-4921-4307-AC10-BD4BF5F6459E}" dt="2023-01-17T10:25:32.145" v="3029"/>
          <ac:spMkLst>
            <pc:docMk/>
            <pc:sldMk cId="4276366290" sldId="318"/>
            <ac:spMk id="2713" creationId="{EB502479-26F7-AED2-A715-A1227FC5EF98}"/>
          </ac:spMkLst>
        </pc:spChg>
        <pc:spChg chg="mod">
          <ac:chgData name="Marjolein Hoogendoorn" userId="49dccfdd-46be-4183-adec-4ec725023303" providerId="ADAL" clId="{E17F3B23-4921-4307-AC10-BD4BF5F6459E}" dt="2023-01-17T10:25:32.145" v="3029"/>
          <ac:spMkLst>
            <pc:docMk/>
            <pc:sldMk cId="4276366290" sldId="318"/>
            <ac:spMk id="2714" creationId="{AF8D1D5B-C615-6173-E082-F4C426840564}"/>
          </ac:spMkLst>
        </pc:spChg>
        <pc:spChg chg="mod">
          <ac:chgData name="Marjolein Hoogendoorn" userId="49dccfdd-46be-4183-adec-4ec725023303" providerId="ADAL" clId="{E17F3B23-4921-4307-AC10-BD4BF5F6459E}" dt="2023-01-17T10:25:32.145" v="3029"/>
          <ac:spMkLst>
            <pc:docMk/>
            <pc:sldMk cId="4276366290" sldId="318"/>
            <ac:spMk id="2715" creationId="{81F47F39-19C8-6A31-1828-C0DE8F1BFBE3}"/>
          </ac:spMkLst>
        </pc:spChg>
        <pc:spChg chg="mod">
          <ac:chgData name="Marjolein Hoogendoorn" userId="49dccfdd-46be-4183-adec-4ec725023303" providerId="ADAL" clId="{E17F3B23-4921-4307-AC10-BD4BF5F6459E}" dt="2023-01-17T10:25:32.145" v="3029"/>
          <ac:spMkLst>
            <pc:docMk/>
            <pc:sldMk cId="4276366290" sldId="318"/>
            <ac:spMk id="2716" creationId="{46B56DBB-554D-DAF9-B3C2-A0BB5E9F8E1D}"/>
          </ac:spMkLst>
        </pc:spChg>
        <pc:spChg chg="mod">
          <ac:chgData name="Marjolein Hoogendoorn" userId="49dccfdd-46be-4183-adec-4ec725023303" providerId="ADAL" clId="{E17F3B23-4921-4307-AC10-BD4BF5F6459E}" dt="2023-01-17T10:25:32.145" v="3029"/>
          <ac:spMkLst>
            <pc:docMk/>
            <pc:sldMk cId="4276366290" sldId="318"/>
            <ac:spMk id="2717" creationId="{880A3AA3-87F7-F7CD-8443-3FCD068E9A2F}"/>
          </ac:spMkLst>
        </pc:spChg>
        <pc:spChg chg="mod">
          <ac:chgData name="Marjolein Hoogendoorn" userId="49dccfdd-46be-4183-adec-4ec725023303" providerId="ADAL" clId="{E17F3B23-4921-4307-AC10-BD4BF5F6459E}" dt="2023-01-17T10:25:32.145" v="3029"/>
          <ac:spMkLst>
            <pc:docMk/>
            <pc:sldMk cId="4276366290" sldId="318"/>
            <ac:spMk id="2718" creationId="{7EF5CB04-3BE7-12E5-BC0E-C7BDDFE094A7}"/>
          </ac:spMkLst>
        </pc:spChg>
        <pc:spChg chg="mod">
          <ac:chgData name="Marjolein Hoogendoorn" userId="49dccfdd-46be-4183-adec-4ec725023303" providerId="ADAL" clId="{E17F3B23-4921-4307-AC10-BD4BF5F6459E}" dt="2023-01-17T10:25:32.145" v="3029"/>
          <ac:spMkLst>
            <pc:docMk/>
            <pc:sldMk cId="4276366290" sldId="318"/>
            <ac:spMk id="2719" creationId="{39DC0CC3-9456-237B-F8E6-26F0031D5030}"/>
          </ac:spMkLst>
        </pc:spChg>
        <pc:spChg chg="mod">
          <ac:chgData name="Marjolein Hoogendoorn" userId="49dccfdd-46be-4183-adec-4ec725023303" providerId="ADAL" clId="{E17F3B23-4921-4307-AC10-BD4BF5F6459E}" dt="2023-01-17T10:25:32.145" v="3029"/>
          <ac:spMkLst>
            <pc:docMk/>
            <pc:sldMk cId="4276366290" sldId="318"/>
            <ac:spMk id="2720" creationId="{BECC6762-A4BA-8093-A442-8569CA25EE6F}"/>
          </ac:spMkLst>
        </pc:spChg>
        <pc:spChg chg="mod">
          <ac:chgData name="Marjolein Hoogendoorn" userId="49dccfdd-46be-4183-adec-4ec725023303" providerId="ADAL" clId="{E17F3B23-4921-4307-AC10-BD4BF5F6459E}" dt="2023-01-17T10:25:32.145" v="3029"/>
          <ac:spMkLst>
            <pc:docMk/>
            <pc:sldMk cId="4276366290" sldId="318"/>
            <ac:spMk id="2721" creationId="{2C221B94-F0D4-76D5-84DD-6C587787276A}"/>
          </ac:spMkLst>
        </pc:spChg>
        <pc:spChg chg="mod">
          <ac:chgData name="Marjolein Hoogendoorn" userId="49dccfdd-46be-4183-adec-4ec725023303" providerId="ADAL" clId="{E17F3B23-4921-4307-AC10-BD4BF5F6459E}" dt="2023-01-17T10:25:32.145" v="3029"/>
          <ac:spMkLst>
            <pc:docMk/>
            <pc:sldMk cId="4276366290" sldId="318"/>
            <ac:spMk id="2722" creationId="{C359EFFC-BD7F-75FB-EFCA-2FB658CF91DB}"/>
          </ac:spMkLst>
        </pc:spChg>
        <pc:spChg chg="mod">
          <ac:chgData name="Marjolein Hoogendoorn" userId="49dccfdd-46be-4183-adec-4ec725023303" providerId="ADAL" clId="{E17F3B23-4921-4307-AC10-BD4BF5F6459E}" dt="2023-01-17T10:25:32.145" v="3029"/>
          <ac:spMkLst>
            <pc:docMk/>
            <pc:sldMk cId="4276366290" sldId="318"/>
            <ac:spMk id="2723" creationId="{E398A761-C74B-625A-67E2-1FA8DF8337B7}"/>
          </ac:spMkLst>
        </pc:spChg>
        <pc:spChg chg="mod">
          <ac:chgData name="Marjolein Hoogendoorn" userId="49dccfdd-46be-4183-adec-4ec725023303" providerId="ADAL" clId="{E17F3B23-4921-4307-AC10-BD4BF5F6459E}" dt="2023-01-17T10:25:32.145" v="3029"/>
          <ac:spMkLst>
            <pc:docMk/>
            <pc:sldMk cId="4276366290" sldId="318"/>
            <ac:spMk id="2724" creationId="{56B252EB-6B35-303A-E288-BCF96088DB91}"/>
          </ac:spMkLst>
        </pc:spChg>
        <pc:spChg chg="mod">
          <ac:chgData name="Marjolein Hoogendoorn" userId="49dccfdd-46be-4183-adec-4ec725023303" providerId="ADAL" clId="{E17F3B23-4921-4307-AC10-BD4BF5F6459E}" dt="2023-01-17T10:25:32.145" v="3029"/>
          <ac:spMkLst>
            <pc:docMk/>
            <pc:sldMk cId="4276366290" sldId="318"/>
            <ac:spMk id="2725" creationId="{B9592A11-9D43-97A0-6332-6955FC3C5E4B}"/>
          </ac:spMkLst>
        </pc:spChg>
        <pc:spChg chg="mod">
          <ac:chgData name="Marjolein Hoogendoorn" userId="49dccfdd-46be-4183-adec-4ec725023303" providerId="ADAL" clId="{E17F3B23-4921-4307-AC10-BD4BF5F6459E}" dt="2023-01-17T10:25:32.145" v="3029"/>
          <ac:spMkLst>
            <pc:docMk/>
            <pc:sldMk cId="4276366290" sldId="318"/>
            <ac:spMk id="2726" creationId="{A49AA2E4-14F7-043A-1F26-538C3BA94C66}"/>
          </ac:spMkLst>
        </pc:spChg>
        <pc:spChg chg="mod">
          <ac:chgData name="Marjolein Hoogendoorn" userId="49dccfdd-46be-4183-adec-4ec725023303" providerId="ADAL" clId="{E17F3B23-4921-4307-AC10-BD4BF5F6459E}" dt="2023-01-17T10:25:32.145" v="3029"/>
          <ac:spMkLst>
            <pc:docMk/>
            <pc:sldMk cId="4276366290" sldId="318"/>
            <ac:spMk id="2727" creationId="{A656910D-B086-2114-2D2F-A17B340AE4BA}"/>
          </ac:spMkLst>
        </pc:spChg>
        <pc:spChg chg="mod">
          <ac:chgData name="Marjolein Hoogendoorn" userId="49dccfdd-46be-4183-adec-4ec725023303" providerId="ADAL" clId="{E17F3B23-4921-4307-AC10-BD4BF5F6459E}" dt="2023-01-17T10:25:32.145" v="3029"/>
          <ac:spMkLst>
            <pc:docMk/>
            <pc:sldMk cId="4276366290" sldId="318"/>
            <ac:spMk id="2728" creationId="{4C53B81D-DB52-719E-5AFB-276ACD4B0181}"/>
          </ac:spMkLst>
        </pc:spChg>
        <pc:spChg chg="mod">
          <ac:chgData name="Marjolein Hoogendoorn" userId="49dccfdd-46be-4183-adec-4ec725023303" providerId="ADAL" clId="{E17F3B23-4921-4307-AC10-BD4BF5F6459E}" dt="2023-01-17T10:25:32.145" v="3029"/>
          <ac:spMkLst>
            <pc:docMk/>
            <pc:sldMk cId="4276366290" sldId="318"/>
            <ac:spMk id="2729" creationId="{E92FC6DD-8ABD-1A9E-C977-A7DC56E88868}"/>
          </ac:spMkLst>
        </pc:spChg>
        <pc:spChg chg="mod">
          <ac:chgData name="Marjolein Hoogendoorn" userId="49dccfdd-46be-4183-adec-4ec725023303" providerId="ADAL" clId="{E17F3B23-4921-4307-AC10-BD4BF5F6459E}" dt="2023-01-17T10:25:32.145" v="3029"/>
          <ac:spMkLst>
            <pc:docMk/>
            <pc:sldMk cId="4276366290" sldId="318"/>
            <ac:spMk id="2730" creationId="{347C82E2-B9E8-A5E6-BE8C-6CDBCEF1BC1F}"/>
          </ac:spMkLst>
        </pc:spChg>
        <pc:spChg chg="mod">
          <ac:chgData name="Marjolein Hoogendoorn" userId="49dccfdd-46be-4183-adec-4ec725023303" providerId="ADAL" clId="{E17F3B23-4921-4307-AC10-BD4BF5F6459E}" dt="2023-01-17T10:25:32.145" v="3029"/>
          <ac:spMkLst>
            <pc:docMk/>
            <pc:sldMk cId="4276366290" sldId="318"/>
            <ac:spMk id="2731" creationId="{D940A05C-3C4C-D752-B81E-29E7168F1390}"/>
          </ac:spMkLst>
        </pc:spChg>
        <pc:spChg chg="mod">
          <ac:chgData name="Marjolein Hoogendoorn" userId="49dccfdd-46be-4183-adec-4ec725023303" providerId="ADAL" clId="{E17F3B23-4921-4307-AC10-BD4BF5F6459E}" dt="2023-01-17T10:25:32.145" v="3029"/>
          <ac:spMkLst>
            <pc:docMk/>
            <pc:sldMk cId="4276366290" sldId="318"/>
            <ac:spMk id="2732" creationId="{74CF3246-72AB-0F09-A051-2288C0057469}"/>
          </ac:spMkLst>
        </pc:spChg>
        <pc:spChg chg="mod">
          <ac:chgData name="Marjolein Hoogendoorn" userId="49dccfdd-46be-4183-adec-4ec725023303" providerId="ADAL" clId="{E17F3B23-4921-4307-AC10-BD4BF5F6459E}" dt="2023-01-17T10:25:32.145" v="3029"/>
          <ac:spMkLst>
            <pc:docMk/>
            <pc:sldMk cId="4276366290" sldId="318"/>
            <ac:spMk id="2733" creationId="{77907B44-E092-D7A2-2853-3A2369CC50BD}"/>
          </ac:spMkLst>
        </pc:spChg>
        <pc:spChg chg="mod">
          <ac:chgData name="Marjolein Hoogendoorn" userId="49dccfdd-46be-4183-adec-4ec725023303" providerId="ADAL" clId="{E17F3B23-4921-4307-AC10-BD4BF5F6459E}" dt="2023-01-17T10:25:32.145" v="3029"/>
          <ac:spMkLst>
            <pc:docMk/>
            <pc:sldMk cId="4276366290" sldId="318"/>
            <ac:spMk id="2734" creationId="{E06AA851-4777-B9E0-4F76-1497462D5434}"/>
          </ac:spMkLst>
        </pc:spChg>
        <pc:spChg chg="mod">
          <ac:chgData name="Marjolein Hoogendoorn" userId="49dccfdd-46be-4183-adec-4ec725023303" providerId="ADAL" clId="{E17F3B23-4921-4307-AC10-BD4BF5F6459E}" dt="2023-01-17T10:25:32.145" v="3029"/>
          <ac:spMkLst>
            <pc:docMk/>
            <pc:sldMk cId="4276366290" sldId="318"/>
            <ac:spMk id="2735" creationId="{49F489A4-60F5-D522-AA64-869CD027FF23}"/>
          </ac:spMkLst>
        </pc:spChg>
        <pc:spChg chg="mod">
          <ac:chgData name="Marjolein Hoogendoorn" userId="49dccfdd-46be-4183-adec-4ec725023303" providerId="ADAL" clId="{E17F3B23-4921-4307-AC10-BD4BF5F6459E}" dt="2023-01-17T10:25:32.145" v="3029"/>
          <ac:spMkLst>
            <pc:docMk/>
            <pc:sldMk cId="4276366290" sldId="318"/>
            <ac:spMk id="2736" creationId="{15A24C8C-B801-2A3A-5EB5-53EB11C80383}"/>
          </ac:spMkLst>
        </pc:spChg>
        <pc:spChg chg="mod">
          <ac:chgData name="Marjolein Hoogendoorn" userId="49dccfdd-46be-4183-adec-4ec725023303" providerId="ADAL" clId="{E17F3B23-4921-4307-AC10-BD4BF5F6459E}" dt="2023-01-17T10:25:32.145" v="3029"/>
          <ac:spMkLst>
            <pc:docMk/>
            <pc:sldMk cId="4276366290" sldId="318"/>
            <ac:spMk id="2737" creationId="{4A4E3E16-391F-451F-CBD9-CF62FED2907D}"/>
          </ac:spMkLst>
        </pc:spChg>
        <pc:spChg chg="mod">
          <ac:chgData name="Marjolein Hoogendoorn" userId="49dccfdd-46be-4183-adec-4ec725023303" providerId="ADAL" clId="{E17F3B23-4921-4307-AC10-BD4BF5F6459E}" dt="2023-01-17T10:25:32.145" v="3029"/>
          <ac:spMkLst>
            <pc:docMk/>
            <pc:sldMk cId="4276366290" sldId="318"/>
            <ac:spMk id="2738" creationId="{932CD0EA-BF58-01B6-D0B2-0DFA83325C8D}"/>
          </ac:spMkLst>
        </pc:spChg>
        <pc:spChg chg="mod">
          <ac:chgData name="Marjolein Hoogendoorn" userId="49dccfdd-46be-4183-adec-4ec725023303" providerId="ADAL" clId="{E17F3B23-4921-4307-AC10-BD4BF5F6459E}" dt="2023-01-17T10:25:32.145" v="3029"/>
          <ac:spMkLst>
            <pc:docMk/>
            <pc:sldMk cId="4276366290" sldId="318"/>
            <ac:spMk id="2739" creationId="{18FE35DE-7647-4D93-A59B-5A26E78BB7B3}"/>
          </ac:spMkLst>
        </pc:spChg>
        <pc:spChg chg="mod">
          <ac:chgData name="Marjolein Hoogendoorn" userId="49dccfdd-46be-4183-adec-4ec725023303" providerId="ADAL" clId="{E17F3B23-4921-4307-AC10-BD4BF5F6459E}" dt="2023-01-17T10:25:32.145" v="3029"/>
          <ac:spMkLst>
            <pc:docMk/>
            <pc:sldMk cId="4276366290" sldId="318"/>
            <ac:spMk id="2740" creationId="{8E5903B6-5977-70B6-2F4A-457005A5D220}"/>
          </ac:spMkLst>
        </pc:spChg>
        <pc:spChg chg="mod">
          <ac:chgData name="Marjolein Hoogendoorn" userId="49dccfdd-46be-4183-adec-4ec725023303" providerId="ADAL" clId="{E17F3B23-4921-4307-AC10-BD4BF5F6459E}" dt="2023-01-17T10:25:32.145" v="3029"/>
          <ac:spMkLst>
            <pc:docMk/>
            <pc:sldMk cId="4276366290" sldId="318"/>
            <ac:spMk id="2741" creationId="{2CFB08F3-23B6-291C-9E1F-2CDB42F6E39C}"/>
          </ac:spMkLst>
        </pc:spChg>
        <pc:spChg chg="mod">
          <ac:chgData name="Marjolein Hoogendoorn" userId="49dccfdd-46be-4183-adec-4ec725023303" providerId="ADAL" clId="{E17F3B23-4921-4307-AC10-BD4BF5F6459E}" dt="2023-01-17T10:25:32.145" v="3029"/>
          <ac:spMkLst>
            <pc:docMk/>
            <pc:sldMk cId="4276366290" sldId="318"/>
            <ac:spMk id="2742" creationId="{ABEE978B-3C13-64FC-7B20-A04827FE8CAB}"/>
          </ac:spMkLst>
        </pc:spChg>
        <pc:spChg chg="mod">
          <ac:chgData name="Marjolein Hoogendoorn" userId="49dccfdd-46be-4183-adec-4ec725023303" providerId="ADAL" clId="{E17F3B23-4921-4307-AC10-BD4BF5F6459E}" dt="2023-01-17T10:25:32.145" v="3029"/>
          <ac:spMkLst>
            <pc:docMk/>
            <pc:sldMk cId="4276366290" sldId="318"/>
            <ac:spMk id="2743" creationId="{CB7D2CB4-66EB-9CCB-3AF2-FE971562CC22}"/>
          </ac:spMkLst>
        </pc:spChg>
        <pc:spChg chg="mod">
          <ac:chgData name="Marjolein Hoogendoorn" userId="49dccfdd-46be-4183-adec-4ec725023303" providerId="ADAL" clId="{E17F3B23-4921-4307-AC10-BD4BF5F6459E}" dt="2023-01-17T10:25:32.145" v="3029"/>
          <ac:spMkLst>
            <pc:docMk/>
            <pc:sldMk cId="4276366290" sldId="318"/>
            <ac:spMk id="2744" creationId="{B9238E92-4154-FF26-F801-A1F23FF81681}"/>
          </ac:spMkLst>
        </pc:spChg>
        <pc:spChg chg="mod">
          <ac:chgData name="Marjolein Hoogendoorn" userId="49dccfdd-46be-4183-adec-4ec725023303" providerId="ADAL" clId="{E17F3B23-4921-4307-AC10-BD4BF5F6459E}" dt="2023-01-17T10:25:32.145" v="3029"/>
          <ac:spMkLst>
            <pc:docMk/>
            <pc:sldMk cId="4276366290" sldId="318"/>
            <ac:spMk id="2745" creationId="{52B08DC1-0288-A902-1812-E5BE70E6BE27}"/>
          </ac:spMkLst>
        </pc:spChg>
        <pc:spChg chg="mod">
          <ac:chgData name="Marjolein Hoogendoorn" userId="49dccfdd-46be-4183-adec-4ec725023303" providerId="ADAL" clId="{E17F3B23-4921-4307-AC10-BD4BF5F6459E}" dt="2023-01-17T10:25:32.145" v="3029"/>
          <ac:spMkLst>
            <pc:docMk/>
            <pc:sldMk cId="4276366290" sldId="318"/>
            <ac:spMk id="2746" creationId="{FADE25CC-BA7D-048B-AD7A-764DA23F6522}"/>
          </ac:spMkLst>
        </pc:spChg>
        <pc:spChg chg="mod">
          <ac:chgData name="Marjolein Hoogendoorn" userId="49dccfdd-46be-4183-adec-4ec725023303" providerId="ADAL" clId="{E17F3B23-4921-4307-AC10-BD4BF5F6459E}" dt="2023-01-17T10:25:32.145" v="3029"/>
          <ac:spMkLst>
            <pc:docMk/>
            <pc:sldMk cId="4276366290" sldId="318"/>
            <ac:spMk id="2747" creationId="{8D1571C9-E29B-ED95-F0A0-19EFD7D4F121}"/>
          </ac:spMkLst>
        </pc:spChg>
        <pc:spChg chg="mod">
          <ac:chgData name="Marjolein Hoogendoorn" userId="49dccfdd-46be-4183-adec-4ec725023303" providerId="ADAL" clId="{E17F3B23-4921-4307-AC10-BD4BF5F6459E}" dt="2023-01-17T10:25:32.145" v="3029"/>
          <ac:spMkLst>
            <pc:docMk/>
            <pc:sldMk cId="4276366290" sldId="318"/>
            <ac:spMk id="2748" creationId="{B3A6A1C3-E8DB-EC57-8975-12F759E6505E}"/>
          </ac:spMkLst>
        </pc:spChg>
        <pc:spChg chg="mod">
          <ac:chgData name="Marjolein Hoogendoorn" userId="49dccfdd-46be-4183-adec-4ec725023303" providerId="ADAL" clId="{E17F3B23-4921-4307-AC10-BD4BF5F6459E}" dt="2023-01-17T10:25:32.145" v="3029"/>
          <ac:spMkLst>
            <pc:docMk/>
            <pc:sldMk cId="4276366290" sldId="318"/>
            <ac:spMk id="2749" creationId="{0D326DD6-7E4D-58FE-7413-08893588F09A}"/>
          </ac:spMkLst>
        </pc:spChg>
        <pc:spChg chg="mod">
          <ac:chgData name="Marjolein Hoogendoorn" userId="49dccfdd-46be-4183-adec-4ec725023303" providerId="ADAL" clId="{E17F3B23-4921-4307-AC10-BD4BF5F6459E}" dt="2023-01-17T10:25:32.145" v="3029"/>
          <ac:spMkLst>
            <pc:docMk/>
            <pc:sldMk cId="4276366290" sldId="318"/>
            <ac:spMk id="2750" creationId="{7F8AB4BF-4D4E-A5BB-86EC-72E5F9AA076C}"/>
          </ac:spMkLst>
        </pc:spChg>
        <pc:spChg chg="mod">
          <ac:chgData name="Marjolein Hoogendoorn" userId="49dccfdd-46be-4183-adec-4ec725023303" providerId="ADAL" clId="{E17F3B23-4921-4307-AC10-BD4BF5F6459E}" dt="2023-01-17T10:25:32.145" v="3029"/>
          <ac:spMkLst>
            <pc:docMk/>
            <pc:sldMk cId="4276366290" sldId="318"/>
            <ac:spMk id="2751" creationId="{54EE51BE-C7B0-DD70-D568-70F0FC6B17F5}"/>
          </ac:spMkLst>
        </pc:spChg>
        <pc:spChg chg="mod">
          <ac:chgData name="Marjolein Hoogendoorn" userId="49dccfdd-46be-4183-adec-4ec725023303" providerId="ADAL" clId="{E17F3B23-4921-4307-AC10-BD4BF5F6459E}" dt="2023-01-17T10:25:32.145" v="3029"/>
          <ac:spMkLst>
            <pc:docMk/>
            <pc:sldMk cId="4276366290" sldId="318"/>
            <ac:spMk id="2752" creationId="{B65E02EC-E0C2-39CE-C08D-3EBF90861F2C}"/>
          </ac:spMkLst>
        </pc:spChg>
        <pc:spChg chg="mod">
          <ac:chgData name="Marjolein Hoogendoorn" userId="49dccfdd-46be-4183-adec-4ec725023303" providerId="ADAL" clId="{E17F3B23-4921-4307-AC10-BD4BF5F6459E}" dt="2023-01-17T10:25:32.145" v="3029"/>
          <ac:spMkLst>
            <pc:docMk/>
            <pc:sldMk cId="4276366290" sldId="318"/>
            <ac:spMk id="2753" creationId="{6D39A5BE-18F0-E4FA-E9C2-A421EA3C5520}"/>
          </ac:spMkLst>
        </pc:spChg>
        <pc:spChg chg="mod">
          <ac:chgData name="Marjolein Hoogendoorn" userId="49dccfdd-46be-4183-adec-4ec725023303" providerId="ADAL" clId="{E17F3B23-4921-4307-AC10-BD4BF5F6459E}" dt="2023-01-17T10:25:32.145" v="3029"/>
          <ac:spMkLst>
            <pc:docMk/>
            <pc:sldMk cId="4276366290" sldId="318"/>
            <ac:spMk id="2754" creationId="{9AB7537E-5150-78FD-F6C3-D59150BEB907}"/>
          </ac:spMkLst>
        </pc:spChg>
        <pc:spChg chg="mod">
          <ac:chgData name="Marjolein Hoogendoorn" userId="49dccfdd-46be-4183-adec-4ec725023303" providerId="ADAL" clId="{E17F3B23-4921-4307-AC10-BD4BF5F6459E}" dt="2023-01-17T10:25:32.145" v="3029"/>
          <ac:spMkLst>
            <pc:docMk/>
            <pc:sldMk cId="4276366290" sldId="318"/>
            <ac:spMk id="2755" creationId="{3E474FB7-3BA9-A255-5938-B7EC5363F8B6}"/>
          </ac:spMkLst>
        </pc:spChg>
        <pc:grpChg chg="add mod">
          <ac:chgData name="Marjolein Hoogendoorn" userId="49dccfdd-46be-4183-adec-4ec725023303" providerId="ADAL" clId="{E17F3B23-4921-4307-AC10-BD4BF5F6459E}" dt="2023-01-17T10:18:55.947" v="2213"/>
          <ac:grpSpMkLst>
            <pc:docMk/>
            <pc:sldMk cId="4276366290" sldId="318"/>
            <ac:grpSpMk id="2" creationId="{850CC6D5-05F9-DBFD-AA8B-BD4EB47031BB}"/>
          </ac:grpSpMkLst>
        </pc:grpChg>
        <pc:grpChg chg="del">
          <ac:chgData name="Marjolein Hoogendoorn" userId="49dccfdd-46be-4183-adec-4ec725023303" providerId="ADAL" clId="{E17F3B23-4921-4307-AC10-BD4BF5F6459E}" dt="2023-01-17T10:18:46.744" v="2212" actId="478"/>
          <ac:grpSpMkLst>
            <pc:docMk/>
            <pc:sldMk cId="4276366290" sldId="318"/>
            <ac:grpSpMk id="2229" creationId="{00000000-0000-0000-0000-000000000000}"/>
          </ac:grpSpMkLst>
        </pc:grpChg>
        <pc:grpChg chg="add del mod">
          <ac:chgData name="Marjolein Hoogendoorn" userId="49dccfdd-46be-4183-adec-4ec725023303" providerId="ADAL" clId="{E17F3B23-4921-4307-AC10-BD4BF5F6459E}" dt="2023-01-17T10:25:33.754" v="3030"/>
          <ac:grpSpMkLst>
            <pc:docMk/>
            <pc:sldMk cId="4276366290" sldId="318"/>
            <ac:grpSpMk id="2593" creationId="{26E956EF-9A22-F164-C96F-26A602D8DA67}"/>
          </ac:grpSpMkLst>
        </pc:grpChg>
      </pc:sldChg>
      <pc:sldChg chg="modSp add del mod">
        <pc:chgData name="Marjolein Hoogendoorn" userId="49dccfdd-46be-4183-adec-4ec725023303" providerId="ADAL" clId="{E17F3B23-4921-4307-AC10-BD4BF5F6459E}" dt="2023-01-17T10:32:10.760" v="3408" actId="47"/>
        <pc:sldMkLst>
          <pc:docMk/>
          <pc:sldMk cId="1151778708" sldId="319"/>
        </pc:sldMkLst>
        <pc:spChg chg="mod">
          <ac:chgData name="Marjolein Hoogendoorn" userId="49dccfdd-46be-4183-adec-4ec725023303" providerId="ADAL" clId="{E17F3B23-4921-4307-AC10-BD4BF5F6459E}" dt="2023-01-17T10:31:51.826" v="3407" actId="20577"/>
          <ac:spMkLst>
            <pc:docMk/>
            <pc:sldMk cId="1151778708" sldId="319"/>
            <ac:spMk id="2223" creationId="{00000000-0000-0000-0000-000000000000}"/>
          </ac:spMkLst>
        </pc:spChg>
        <pc:spChg chg="mod">
          <ac:chgData name="Marjolein Hoogendoorn" userId="49dccfdd-46be-4183-adec-4ec725023303" providerId="ADAL" clId="{E17F3B23-4921-4307-AC10-BD4BF5F6459E}" dt="2023-01-17T10:29:27.576" v="3384" actId="20577"/>
          <ac:spMkLst>
            <pc:docMk/>
            <pc:sldMk cId="1151778708" sldId="319"/>
            <ac:spMk id="2224" creationId="{00000000-0000-0000-0000-000000000000}"/>
          </ac:spMkLst>
        </pc:spChg>
        <pc:spChg chg="mod">
          <ac:chgData name="Marjolein Hoogendoorn" userId="49dccfdd-46be-4183-adec-4ec725023303" providerId="ADAL" clId="{E17F3B23-4921-4307-AC10-BD4BF5F6459E}" dt="2023-01-17T10:25:49.210" v="3036" actId="1076"/>
          <ac:spMkLst>
            <pc:docMk/>
            <pc:sldMk cId="1151778708" sldId="319"/>
            <ac:spMk id="2225" creationId="{00000000-0000-0000-0000-000000000000}"/>
          </ac:spMkLst>
        </pc:spChg>
        <pc:spChg chg="mod">
          <ac:chgData name="Marjolein Hoogendoorn" userId="49dccfdd-46be-4183-adec-4ec725023303" providerId="ADAL" clId="{E17F3B23-4921-4307-AC10-BD4BF5F6459E}" dt="2023-01-17T10:25:46.781" v="3035" actId="1076"/>
          <ac:spMkLst>
            <pc:docMk/>
            <pc:sldMk cId="1151778708" sldId="319"/>
            <ac:spMk id="2226" creationId="{00000000-0000-0000-0000-000000000000}"/>
          </ac:spMkLst>
        </pc:spChg>
        <pc:grpChg chg="mod">
          <ac:chgData name="Marjolein Hoogendoorn" userId="49dccfdd-46be-4183-adec-4ec725023303" providerId="ADAL" clId="{E17F3B23-4921-4307-AC10-BD4BF5F6459E}" dt="2023-01-17T10:26:33.926" v="3039" actId="196"/>
          <ac:grpSpMkLst>
            <pc:docMk/>
            <pc:sldMk cId="1151778708" sldId="319"/>
            <ac:grpSpMk id="2" creationId="{850CC6D5-05F9-DBFD-AA8B-BD4EB47031BB}"/>
          </ac:grpSpMkLst>
        </pc:grpChg>
      </pc:sldChg>
      <pc:sldChg chg="addSp delSp modSp mod">
        <pc:chgData name="Marjolein Hoogendoorn" userId="49dccfdd-46be-4183-adec-4ec725023303" providerId="ADAL" clId="{E17F3B23-4921-4307-AC10-BD4BF5F6459E}" dt="2023-01-20T09:30:19.984" v="6558" actId="20577"/>
        <pc:sldMkLst>
          <pc:docMk/>
          <pc:sldMk cId="1783578783" sldId="320"/>
        </pc:sldMkLst>
        <pc:spChg chg="add del mod">
          <ac:chgData name="Marjolein Hoogendoorn" userId="49dccfdd-46be-4183-adec-4ec725023303" providerId="ADAL" clId="{E17F3B23-4921-4307-AC10-BD4BF5F6459E}" dt="2023-01-17T10:32:24.872" v="3410" actId="478"/>
          <ac:spMkLst>
            <pc:docMk/>
            <pc:sldMk cId="1783578783" sldId="320"/>
            <ac:spMk id="3" creationId="{433B17B8-A9B2-1EE6-E1AB-190C08B5E86B}"/>
          </ac:spMkLst>
        </pc:spChg>
        <pc:spChg chg="add del mod">
          <ac:chgData name="Marjolein Hoogendoorn" userId="49dccfdd-46be-4183-adec-4ec725023303" providerId="ADAL" clId="{E17F3B23-4921-4307-AC10-BD4BF5F6459E}" dt="2023-01-17T10:32:29.106" v="3412" actId="478"/>
          <ac:spMkLst>
            <pc:docMk/>
            <pc:sldMk cId="1783578783" sldId="320"/>
            <ac:spMk id="5" creationId="{54915B62-2CDC-FA65-560A-B339675F2A72}"/>
          </ac:spMkLst>
        </pc:spChg>
        <pc:spChg chg="add mod">
          <ac:chgData name="Marjolein Hoogendoorn" userId="49dccfdd-46be-4183-adec-4ec725023303" providerId="ADAL" clId="{E17F3B23-4921-4307-AC10-BD4BF5F6459E}" dt="2023-01-17T10:32:58.507" v="3436" actId="20577"/>
          <ac:spMkLst>
            <pc:docMk/>
            <pc:sldMk cId="1783578783" sldId="320"/>
            <ac:spMk id="6" creationId="{F99E7F0D-8583-F216-1CCA-64F888C89E27}"/>
          </ac:spMkLst>
        </pc:spChg>
        <pc:spChg chg="add mod">
          <ac:chgData name="Marjolein Hoogendoorn" userId="49dccfdd-46be-4183-adec-4ec725023303" providerId="ADAL" clId="{E17F3B23-4921-4307-AC10-BD4BF5F6459E}" dt="2023-01-20T09:30:19.984" v="6558" actId="20577"/>
          <ac:spMkLst>
            <pc:docMk/>
            <pc:sldMk cId="1783578783" sldId="320"/>
            <ac:spMk id="7" creationId="{B9E1421A-ECBC-242D-556A-CC12EA9A07C0}"/>
          </ac:spMkLst>
        </pc:spChg>
        <pc:spChg chg="del">
          <ac:chgData name="Marjolein Hoogendoorn" userId="49dccfdd-46be-4183-adec-4ec725023303" providerId="ADAL" clId="{E17F3B23-4921-4307-AC10-BD4BF5F6459E}" dt="2023-01-17T10:32:27.603" v="3411" actId="478"/>
          <ac:spMkLst>
            <pc:docMk/>
            <pc:sldMk cId="1783578783" sldId="320"/>
            <ac:spMk id="3539" creationId="{00000000-0000-0000-0000-000000000000}"/>
          </ac:spMkLst>
        </pc:spChg>
        <pc:spChg chg="del">
          <ac:chgData name="Marjolein Hoogendoorn" userId="49dccfdd-46be-4183-adec-4ec725023303" providerId="ADAL" clId="{E17F3B23-4921-4307-AC10-BD4BF5F6459E}" dt="2023-01-17T10:32:21.837" v="3409" actId="478"/>
          <ac:spMkLst>
            <pc:docMk/>
            <pc:sldMk cId="1783578783" sldId="320"/>
            <ac:spMk id="3540" creationId="{00000000-0000-0000-0000-000000000000}"/>
          </ac:spMkLst>
        </pc:spChg>
        <pc:grpChg chg="mod">
          <ac:chgData name="Marjolein Hoogendoorn" userId="49dccfdd-46be-4183-adec-4ec725023303" providerId="ADAL" clId="{E17F3B23-4921-4307-AC10-BD4BF5F6459E}" dt="2023-01-17T10:36:39.941" v="3982" actId="1076"/>
          <ac:grpSpMkLst>
            <pc:docMk/>
            <pc:sldMk cId="1783578783" sldId="320"/>
            <ac:grpSpMk id="3701" creationId="{00000000-0000-0000-0000-000000000000}"/>
          </ac:grpSpMkLst>
        </pc:grpChg>
      </pc:sldChg>
      <pc:sldChg chg="new del">
        <pc:chgData name="Marjolein Hoogendoorn" userId="49dccfdd-46be-4183-adec-4ec725023303" providerId="ADAL" clId="{E17F3B23-4921-4307-AC10-BD4BF5F6459E}" dt="2023-01-17T10:40:27.742" v="4263" actId="47"/>
        <pc:sldMkLst>
          <pc:docMk/>
          <pc:sldMk cId="599625858" sldId="321"/>
        </pc:sldMkLst>
      </pc:sldChg>
      <pc:sldChg chg="addSp delSp modSp add mod modAnim">
        <pc:chgData name="Marjolein Hoogendoorn" userId="49dccfdd-46be-4183-adec-4ec725023303" providerId="ADAL" clId="{E17F3B23-4921-4307-AC10-BD4BF5F6459E}" dt="2023-01-17T10:52:17.121" v="4530" actId="1076"/>
        <pc:sldMkLst>
          <pc:docMk/>
          <pc:sldMk cId="3400313225" sldId="321"/>
        </pc:sldMkLst>
        <pc:spChg chg="add del mod">
          <ac:chgData name="Marjolein Hoogendoorn" userId="49dccfdd-46be-4183-adec-4ec725023303" providerId="ADAL" clId="{E17F3B23-4921-4307-AC10-BD4BF5F6459E}" dt="2023-01-17T10:49:23.895" v="4266" actId="478"/>
          <ac:spMkLst>
            <pc:docMk/>
            <pc:sldMk cId="3400313225" sldId="321"/>
            <ac:spMk id="3" creationId="{E2815654-A477-5CDE-37D1-40712876236F}"/>
          </ac:spMkLst>
        </pc:spChg>
        <pc:spChg chg="add del mod">
          <ac:chgData name="Marjolein Hoogendoorn" userId="49dccfdd-46be-4183-adec-4ec725023303" providerId="ADAL" clId="{E17F3B23-4921-4307-AC10-BD4BF5F6459E}" dt="2023-01-17T10:49:34.307" v="4270" actId="478"/>
          <ac:spMkLst>
            <pc:docMk/>
            <pc:sldMk cId="3400313225" sldId="321"/>
            <ac:spMk id="5" creationId="{426AD3EC-4884-0298-AF0D-D9D11A10E783}"/>
          </ac:spMkLst>
        </pc:spChg>
        <pc:spChg chg="add del mod">
          <ac:chgData name="Marjolein Hoogendoorn" userId="49dccfdd-46be-4183-adec-4ec725023303" providerId="ADAL" clId="{E17F3B23-4921-4307-AC10-BD4BF5F6459E}" dt="2023-01-17T10:49:36.327" v="4271" actId="478"/>
          <ac:spMkLst>
            <pc:docMk/>
            <pc:sldMk cId="3400313225" sldId="321"/>
            <ac:spMk id="7" creationId="{CE12D956-C2CF-1EB6-25B8-9844622CBDCB}"/>
          </ac:spMkLst>
        </pc:spChg>
        <pc:spChg chg="add mod">
          <ac:chgData name="Marjolein Hoogendoorn" userId="49dccfdd-46be-4183-adec-4ec725023303" providerId="ADAL" clId="{E17F3B23-4921-4307-AC10-BD4BF5F6459E}" dt="2023-01-17T10:49:50.898" v="4289" actId="20577"/>
          <ac:spMkLst>
            <pc:docMk/>
            <pc:sldMk cId="3400313225" sldId="321"/>
            <ac:spMk id="8" creationId="{148CDA24-BC7B-C425-66B5-96DE0772BA41}"/>
          </ac:spMkLst>
        </pc:spChg>
        <pc:spChg chg="add mod">
          <ac:chgData name="Marjolein Hoogendoorn" userId="49dccfdd-46be-4183-adec-4ec725023303" providerId="ADAL" clId="{E17F3B23-4921-4307-AC10-BD4BF5F6459E}" dt="2023-01-17T10:51:36.696" v="4526" actId="20577"/>
          <ac:spMkLst>
            <pc:docMk/>
            <pc:sldMk cId="3400313225" sldId="321"/>
            <ac:spMk id="9" creationId="{D569739F-46EA-6D15-73C7-43703A587FEB}"/>
          </ac:spMkLst>
        </pc:spChg>
        <pc:spChg chg="del mod">
          <ac:chgData name="Marjolein Hoogendoorn" userId="49dccfdd-46be-4183-adec-4ec725023303" providerId="ADAL" clId="{E17F3B23-4921-4307-AC10-BD4BF5F6459E}" dt="2023-01-17T10:49:31.908" v="4269" actId="478"/>
          <ac:spMkLst>
            <pc:docMk/>
            <pc:sldMk cId="3400313225" sldId="321"/>
            <ac:spMk id="1886" creationId="{00000000-0000-0000-0000-000000000000}"/>
          </ac:spMkLst>
        </pc:spChg>
        <pc:spChg chg="del">
          <ac:chgData name="Marjolein Hoogendoorn" userId="49dccfdd-46be-4183-adec-4ec725023303" providerId="ADAL" clId="{E17F3B23-4921-4307-AC10-BD4BF5F6459E}" dt="2023-01-17T10:49:27.439" v="4267" actId="478"/>
          <ac:spMkLst>
            <pc:docMk/>
            <pc:sldMk cId="3400313225" sldId="321"/>
            <ac:spMk id="1887" creationId="{00000000-0000-0000-0000-000000000000}"/>
          </ac:spMkLst>
        </pc:spChg>
        <pc:spChg chg="del">
          <ac:chgData name="Marjolein Hoogendoorn" userId="49dccfdd-46be-4183-adec-4ec725023303" providerId="ADAL" clId="{E17F3B23-4921-4307-AC10-BD4BF5F6459E}" dt="2023-01-17T10:49:17.528" v="4265" actId="478"/>
          <ac:spMkLst>
            <pc:docMk/>
            <pc:sldMk cId="3400313225" sldId="321"/>
            <ac:spMk id="1888" creationId="{00000000-0000-0000-0000-000000000000}"/>
          </ac:spMkLst>
        </pc:spChg>
        <pc:spChg chg="mod">
          <ac:chgData name="Marjolein Hoogendoorn" userId="49dccfdd-46be-4183-adec-4ec725023303" providerId="ADAL" clId="{E17F3B23-4921-4307-AC10-BD4BF5F6459E}" dt="2023-01-17T10:50:05.051" v="4293" actId="1076"/>
          <ac:spMkLst>
            <pc:docMk/>
            <pc:sldMk cId="3400313225" sldId="321"/>
            <ac:spMk id="1890" creationId="{00000000-0000-0000-0000-000000000000}"/>
          </ac:spMkLst>
        </pc:spChg>
        <pc:spChg chg="mod">
          <ac:chgData name="Marjolein Hoogendoorn" userId="49dccfdd-46be-4183-adec-4ec725023303" providerId="ADAL" clId="{E17F3B23-4921-4307-AC10-BD4BF5F6459E}" dt="2023-01-17T10:50:14.755" v="4296" actId="14100"/>
          <ac:spMkLst>
            <pc:docMk/>
            <pc:sldMk cId="3400313225" sldId="321"/>
            <ac:spMk id="1973" creationId="{00000000-0000-0000-0000-000000000000}"/>
          </ac:spMkLst>
        </pc:spChg>
        <pc:grpChg chg="mod">
          <ac:chgData name="Marjolein Hoogendoorn" userId="49dccfdd-46be-4183-adec-4ec725023303" providerId="ADAL" clId="{E17F3B23-4921-4307-AC10-BD4BF5F6459E}" dt="2023-01-17T10:50:24.637" v="4299" actId="1076"/>
          <ac:grpSpMkLst>
            <pc:docMk/>
            <pc:sldMk cId="3400313225" sldId="321"/>
            <ac:grpSpMk id="1914" creationId="{00000000-0000-0000-0000-000000000000}"/>
          </ac:grpSpMkLst>
        </pc:grpChg>
        <pc:picChg chg="add mod">
          <ac:chgData name="Marjolein Hoogendoorn" userId="49dccfdd-46be-4183-adec-4ec725023303" providerId="ADAL" clId="{E17F3B23-4921-4307-AC10-BD4BF5F6459E}" dt="2023-01-17T10:52:17.121" v="4530" actId="1076"/>
          <ac:picMkLst>
            <pc:docMk/>
            <pc:sldMk cId="3400313225" sldId="321"/>
            <ac:picMk id="10" creationId="{4558E909-F8BF-D1E8-F9E0-E36D8F5463C9}"/>
          </ac:picMkLst>
        </pc:picChg>
      </pc:sldChg>
      <pc:sldChg chg="addSp delSp modSp add mod">
        <pc:chgData name="Marjolein Hoogendoorn" userId="49dccfdd-46be-4183-adec-4ec725023303" providerId="ADAL" clId="{E17F3B23-4921-4307-AC10-BD4BF5F6459E}" dt="2023-01-20T09:25:57.803" v="6208" actId="14100"/>
        <pc:sldMkLst>
          <pc:docMk/>
          <pc:sldMk cId="2796063288" sldId="322"/>
        </pc:sldMkLst>
        <pc:spChg chg="mod">
          <ac:chgData name="Marjolein Hoogendoorn" userId="49dccfdd-46be-4183-adec-4ec725023303" providerId="ADAL" clId="{E17F3B23-4921-4307-AC10-BD4BF5F6459E}" dt="2023-01-20T09:25:57.803" v="6208" actId="14100"/>
          <ac:spMkLst>
            <pc:docMk/>
            <pc:sldMk cId="2796063288" sldId="322"/>
            <ac:spMk id="2222" creationId="{00000000-0000-0000-0000-000000000000}"/>
          </ac:spMkLst>
        </pc:spChg>
        <pc:spChg chg="mod">
          <ac:chgData name="Marjolein Hoogendoorn" userId="49dccfdd-46be-4183-adec-4ec725023303" providerId="ADAL" clId="{E17F3B23-4921-4307-AC10-BD4BF5F6459E}" dt="2023-01-17T10:53:32.609" v="4568" actId="20577"/>
          <ac:spMkLst>
            <pc:docMk/>
            <pc:sldMk cId="2796063288" sldId="322"/>
            <ac:spMk id="2223" creationId="{00000000-0000-0000-0000-000000000000}"/>
          </ac:spMkLst>
        </pc:spChg>
        <pc:spChg chg="mod">
          <ac:chgData name="Marjolein Hoogendoorn" userId="49dccfdd-46be-4183-adec-4ec725023303" providerId="ADAL" clId="{E17F3B23-4921-4307-AC10-BD4BF5F6459E}" dt="2023-01-20T09:25:53.564" v="6207" actId="20577"/>
          <ac:spMkLst>
            <pc:docMk/>
            <pc:sldMk cId="2796063288" sldId="322"/>
            <ac:spMk id="2224" creationId="{00000000-0000-0000-0000-000000000000}"/>
          </ac:spMkLst>
        </pc:spChg>
        <pc:spChg chg="mod">
          <ac:chgData name="Marjolein Hoogendoorn" userId="49dccfdd-46be-4183-adec-4ec725023303" providerId="ADAL" clId="{E17F3B23-4921-4307-AC10-BD4BF5F6459E}" dt="2023-01-17T10:54:01.766" v="4649"/>
          <ac:spMkLst>
            <pc:docMk/>
            <pc:sldMk cId="2796063288" sldId="322"/>
            <ac:spMk id="2227" creationId="{4F9EDDE3-E3EE-8D29-FA8D-88D79316E4F4}"/>
          </ac:spMkLst>
        </pc:spChg>
        <pc:spChg chg="mod">
          <ac:chgData name="Marjolein Hoogendoorn" userId="49dccfdd-46be-4183-adec-4ec725023303" providerId="ADAL" clId="{E17F3B23-4921-4307-AC10-BD4BF5F6459E}" dt="2023-01-17T10:54:01.766" v="4649"/>
          <ac:spMkLst>
            <pc:docMk/>
            <pc:sldMk cId="2796063288" sldId="322"/>
            <ac:spMk id="2229" creationId="{35FCFC3A-4099-6F31-4A79-CD9AB30176BD}"/>
          </ac:spMkLst>
        </pc:spChg>
        <pc:spChg chg="mod">
          <ac:chgData name="Marjolein Hoogendoorn" userId="49dccfdd-46be-4183-adec-4ec725023303" providerId="ADAL" clId="{E17F3B23-4921-4307-AC10-BD4BF5F6459E}" dt="2023-01-17T10:54:01.766" v="4649"/>
          <ac:spMkLst>
            <pc:docMk/>
            <pc:sldMk cId="2796063288" sldId="322"/>
            <ac:spMk id="2230" creationId="{583B6877-58DF-34DD-0BD1-3589138C547A}"/>
          </ac:spMkLst>
        </pc:spChg>
        <pc:spChg chg="mod">
          <ac:chgData name="Marjolein Hoogendoorn" userId="49dccfdd-46be-4183-adec-4ec725023303" providerId="ADAL" clId="{E17F3B23-4921-4307-AC10-BD4BF5F6459E}" dt="2023-01-17T10:54:01.766" v="4649"/>
          <ac:spMkLst>
            <pc:docMk/>
            <pc:sldMk cId="2796063288" sldId="322"/>
            <ac:spMk id="2231" creationId="{0A0D71C7-B42F-213A-64E6-C3C8879CFFA1}"/>
          </ac:spMkLst>
        </pc:spChg>
        <pc:spChg chg="mod">
          <ac:chgData name="Marjolein Hoogendoorn" userId="49dccfdd-46be-4183-adec-4ec725023303" providerId="ADAL" clId="{E17F3B23-4921-4307-AC10-BD4BF5F6459E}" dt="2023-01-17T10:54:01.766" v="4649"/>
          <ac:spMkLst>
            <pc:docMk/>
            <pc:sldMk cId="2796063288" sldId="322"/>
            <ac:spMk id="2232" creationId="{A1114637-7335-8240-A86F-4C25F9DCA779}"/>
          </ac:spMkLst>
        </pc:spChg>
        <pc:spChg chg="mod">
          <ac:chgData name="Marjolein Hoogendoorn" userId="49dccfdd-46be-4183-adec-4ec725023303" providerId="ADAL" clId="{E17F3B23-4921-4307-AC10-BD4BF5F6459E}" dt="2023-01-17T10:54:01.766" v="4649"/>
          <ac:spMkLst>
            <pc:docMk/>
            <pc:sldMk cId="2796063288" sldId="322"/>
            <ac:spMk id="2233" creationId="{D15B9029-23D7-2BF2-8754-A51DEFB17386}"/>
          </ac:spMkLst>
        </pc:spChg>
        <pc:spChg chg="mod">
          <ac:chgData name="Marjolein Hoogendoorn" userId="49dccfdd-46be-4183-adec-4ec725023303" providerId="ADAL" clId="{E17F3B23-4921-4307-AC10-BD4BF5F6459E}" dt="2023-01-17T10:54:01.766" v="4649"/>
          <ac:spMkLst>
            <pc:docMk/>
            <pc:sldMk cId="2796063288" sldId="322"/>
            <ac:spMk id="2234" creationId="{9FA93E28-8A09-FCE0-ED37-2F91931ABF24}"/>
          </ac:spMkLst>
        </pc:spChg>
        <pc:spChg chg="mod">
          <ac:chgData name="Marjolein Hoogendoorn" userId="49dccfdd-46be-4183-adec-4ec725023303" providerId="ADAL" clId="{E17F3B23-4921-4307-AC10-BD4BF5F6459E}" dt="2023-01-17T10:54:01.766" v="4649"/>
          <ac:spMkLst>
            <pc:docMk/>
            <pc:sldMk cId="2796063288" sldId="322"/>
            <ac:spMk id="2235" creationId="{C079F34E-EB03-6339-B21A-C98DDAEDB779}"/>
          </ac:spMkLst>
        </pc:spChg>
        <pc:spChg chg="mod">
          <ac:chgData name="Marjolein Hoogendoorn" userId="49dccfdd-46be-4183-adec-4ec725023303" providerId="ADAL" clId="{E17F3B23-4921-4307-AC10-BD4BF5F6459E}" dt="2023-01-17T10:54:01.766" v="4649"/>
          <ac:spMkLst>
            <pc:docMk/>
            <pc:sldMk cId="2796063288" sldId="322"/>
            <ac:spMk id="2236" creationId="{B08F8EF6-FEE4-2253-8D66-3697AA73612E}"/>
          </ac:spMkLst>
        </pc:spChg>
        <pc:spChg chg="mod">
          <ac:chgData name="Marjolein Hoogendoorn" userId="49dccfdd-46be-4183-adec-4ec725023303" providerId="ADAL" clId="{E17F3B23-4921-4307-AC10-BD4BF5F6459E}" dt="2023-01-17T10:54:01.766" v="4649"/>
          <ac:spMkLst>
            <pc:docMk/>
            <pc:sldMk cId="2796063288" sldId="322"/>
            <ac:spMk id="2237" creationId="{04B69B97-6887-08BB-3597-81022CC07B50}"/>
          </ac:spMkLst>
        </pc:spChg>
        <pc:spChg chg="mod">
          <ac:chgData name="Marjolein Hoogendoorn" userId="49dccfdd-46be-4183-adec-4ec725023303" providerId="ADAL" clId="{E17F3B23-4921-4307-AC10-BD4BF5F6459E}" dt="2023-01-17T10:54:01.766" v="4649"/>
          <ac:spMkLst>
            <pc:docMk/>
            <pc:sldMk cId="2796063288" sldId="322"/>
            <ac:spMk id="2238" creationId="{907F94B3-1654-3BBE-8227-E25AC8AB8A8A}"/>
          </ac:spMkLst>
        </pc:spChg>
        <pc:spChg chg="mod">
          <ac:chgData name="Marjolein Hoogendoorn" userId="49dccfdd-46be-4183-adec-4ec725023303" providerId="ADAL" clId="{E17F3B23-4921-4307-AC10-BD4BF5F6459E}" dt="2023-01-17T10:54:01.766" v="4649"/>
          <ac:spMkLst>
            <pc:docMk/>
            <pc:sldMk cId="2796063288" sldId="322"/>
            <ac:spMk id="2239" creationId="{A88A501B-828D-D389-947B-8A9993D8C524}"/>
          </ac:spMkLst>
        </pc:spChg>
        <pc:spChg chg="mod">
          <ac:chgData name="Marjolein Hoogendoorn" userId="49dccfdd-46be-4183-adec-4ec725023303" providerId="ADAL" clId="{E17F3B23-4921-4307-AC10-BD4BF5F6459E}" dt="2023-01-17T10:54:01.766" v="4649"/>
          <ac:spMkLst>
            <pc:docMk/>
            <pc:sldMk cId="2796063288" sldId="322"/>
            <ac:spMk id="2497" creationId="{22EC6ECF-42BB-AF7B-CDA0-A3AED7F4CBC5}"/>
          </ac:spMkLst>
        </pc:spChg>
        <pc:spChg chg="mod">
          <ac:chgData name="Marjolein Hoogendoorn" userId="49dccfdd-46be-4183-adec-4ec725023303" providerId="ADAL" clId="{E17F3B23-4921-4307-AC10-BD4BF5F6459E}" dt="2023-01-17T10:54:01.766" v="4649"/>
          <ac:spMkLst>
            <pc:docMk/>
            <pc:sldMk cId="2796063288" sldId="322"/>
            <ac:spMk id="2498" creationId="{A1E2B767-79F3-6724-E5F5-A2EC6CEF43A2}"/>
          </ac:spMkLst>
        </pc:spChg>
        <pc:spChg chg="mod">
          <ac:chgData name="Marjolein Hoogendoorn" userId="49dccfdd-46be-4183-adec-4ec725023303" providerId="ADAL" clId="{E17F3B23-4921-4307-AC10-BD4BF5F6459E}" dt="2023-01-17T10:54:01.766" v="4649"/>
          <ac:spMkLst>
            <pc:docMk/>
            <pc:sldMk cId="2796063288" sldId="322"/>
            <ac:spMk id="2499" creationId="{5BAD5C7F-B1F5-3816-1E84-1E3C52F93B50}"/>
          </ac:spMkLst>
        </pc:spChg>
        <pc:spChg chg="mod">
          <ac:chgData name="Marjolein Hoogendoorn" userId="49dccfdd-46be-4183-adec-4ec725023303" providerId="ADAL" clId="{E17F3B23-4921-4307-AC10-BD4BF5F6459E}" dt="2023-01-17T10:54:01.766" v="4649"/>
          <ac:spMkLst>
            <pc:docMk/>
            <pc:sldMk cId="2796063288" sldId="322"/>
            <ac:spMk id="2500" creationId="{F18CE653-C772-0CD2-E71E-86D9233C3CB1}"/>
          </ac:spMkLst>
        </pc:spChg>
        <pc:spChg chg="mod">
          <ac:chgData name="Marjolein Hoogendoorn" userId="49dccfdd-46be-4183-adec-4ec725023303" providerId="ADAL" clId="{E17F3B23-4921-4307-AC10-BD4BF5F6459E}" dt="2023-01-17T10:54:01.766" v="4649"/>
          <ac:spMkLst>
            <pc:docMk/>
            <pc:sldMk cId="2796063288" sldId="322"/>
            <ac:spMk id="2501" creationId="{9C1CB173-518E-D5F6-8A29-57D806DCC27A}"/>
          </ac:spMkLst>
        </pc:spChg>
        <pc:spChg chg="mod">
          <ac:chgData name="Marjolein Hoogendoorn" userId="49dccfdd-46be-4183-adec-4ec725023303" providerId="ADAL" clId="{E17F3B23-4921-4307-AC10-BD4BF5F6459E}" dt="2023-01-17T10:54:01.766" v="4649"/>
          <ac:spMkLst>
            <pc:docMk/>
            <pc:sldMk cId="2796063288" sldId="322"/>
            <ac:spMk id="2502" creationId="{CD83CA40-1842-017E-DAFB-CF8D416018CF}"/>
          </ac:spMkLst>
        </pc:spChg>
        <pc:spChg chg="mod">
          <ac:chgData name="Marjolein Hoogendoorn" userId="49dccfdd-46be-4183-adec-4ec725023303" providerId="ADAL" clId="{E17F3B23-4921-4307-AC10-BD4BF5F6459E}" dt="2023-01-17T10:54:01.766" v="4649"/>
          <ac:spMkLst>
            <pc:docMk/>
            <pc:sldMk cId="2796063288" sldId="322"/>
            <ac:spMk id="2503" creationId="{311781F8-7AE5-6F8D-3300-5DEEEFF4C3E1}"/>
          </ac:spMkLst>
        </pc:spChg>
        <pc:spChg chg="mod">
          <ac:chgData name="Marjolein Hoogendoorn" userId="49dccfdd-46be-4183-adec-4ec725023303" providerId="ADAL" clId="{E17F3B23-4921-4307-AC10-BD4BF5F6459E}" dt="2023-01-17T10:54:01.766" v="4649"/>
          <ac:spMkLst>
            <pc:docMk/>
            <pc:sldMk cId="2796063288" sldId="322"/>
            <ac:spMk id="2504" creationId="{B177EA9F-E182-5F55-D793-5E5E384F2F1D}"/>
          </ac:spMkLst>
        </pc:spChg>
        <pc:spChg chg="mod">
          <ac:chgData name="Marjolein Hoogendoorn" userId="49dccfdd-46be-4183-adec-4ec725023303" providerId="ADAL" clId="{E17F3B23-4921-4307-AC10-BD4BF5F6459E}" dt="2023-01-17T10:54:01.766" v="4649"/>
          <ac:spMkLst>
            <pc:docMk/>
            <pc:sldMk cId="2796063288" sldId="322"/>
            <ac:spMk id="2505" creationId="{D8D19874-6CE7-6888-DBF3-9F9311B9E730}"/>
          </ac:spMkLst>
        </pc:spChg>
        <pc:spChg chg="mod">
          <ac:chgData name="Marjolein Hoogendoorn" userId="49dccfdd-46be-4183-adec-4ec725023303" providerId="ADAL" clId="{E17F3B23-4921-4307-AC10-BD4BF5F6459E}" dt="2023-01-17T10:54:01.766" v="4649"/>
          <ac:spMkLst>
            <pc:docMk/>
            <pc:sldMk cId="2796063288" sldId="322"/>
            <ac:spMk id="2506" creationId="{DF533ADA-00FA-30DF-A56B-E8DB824F2213}"/>
          </ac:spMkLst>
        </pc:spChg>
        <pc:spChg chg="mod">
          <ac:chgData name="Marjolein Hoogendoorn" userId="49dccfdd-46be-4183-adec-4ec725023303" providerId="ADAL" clId="{E17F3B23-4921-4307-AC10-BD4BF5F6459E}" dt="2023-01-17T10:54:01.766" v="4649"/>
          <ac:spMkLst>
            <pc:docMk/>
            <pc:sldMk cId="2796063288" sldId="322"/>
            <ac:spMk id="2507" creationId="{801B462C-3E03-B827-1F60-CE6BA5144080}"/>
          </ac:spMkLst>
        </pc:spChg>
        <pc:spChg chg="mod">
          <ac:chgData name="Marjolein Hoogendoorn" userId="49dccfdd-46be-4183-adec-4ec725023303" providerId="ADAL" clId="{E17F3B23-4921-4307-AC10-BD4BF5F6459E}" dt="2023-01-17T10:54:01.766" v="4649"/>
          <ac:spMkLst>
            <pc:docMk/>
            <pc:sldMk cId="2796063288" sldId="322"/>
            <ac:spMk id="2508" creationId="{6B582995-880A-F5D6-5A06-D5B839F15508}"/>
          </ac:spMkLst>
        </pc:spChg>
        <pc:spChg chg="mod">
          <ac:chgData name="Marjolein Hoogendoorn" userId="49dccfdd-46be-4183-adec-4ec725023303" providerId="ADAL" clId="{E17F3B23-4921-4307-AC10-BD4BF5F6459E}" dt="2023-01-17T10:54:01.766" v="4649"/>
          <ac:spMkLst>
            <pc:docMk/>
            <pc:sldMk cId="2796063288" sldId="322"/>
            <ac:spMk id="2509" creationId="{38FF4914-B84A-8A70-DEED-E95002AC63C0}"/>
          </ac:spMkLst>
        </pc:spChg>
        <pc:spChg chg="mod">
          <ac:chgData name="Marjolein Hoogendoorn" userId="49dccfdd-46be-4183-adec-4ec725023303" providerId="ADAL" clId="{E17F3B23-4921-4307-AC10-BD4BF5F6459E}" dt="2023-01-17T10:54:01.766" v="4649"/>
          <ac:spMkLst>
            <pc:docMk/>
            <pc:sldMk cId="2796063288" sldId="322"/>
            <ac:spMk id="2510" creationId="{40175068-5B95-3A0D-A853-A1DE44F9EDDA}"/>
          </ac:spMkLst>
        </pc:spChg>
        <pc:spChg chg="mod">
          <ac:chgData name="Marjolein Hoogendoorn" userId="49dccfdd-46be-4183-adec-4ec725023303" providerId="ADAL" clId="{E17F3B23-4921-4307-AC10-BD4BF5F6459E}" dt="2023-01-17T10:54:01.766" v="4649"/>
          <ac:spMkLst>
            <pc:docMk/>
            <pc:sldMk cId="2796063288" sldId="322"/>
            <ac:spMk id="2511" creationId="{F2754C7A-79ED-5D6C-F494-967AB79B83C1}"/>
          </ac:spMkLst>
        </pc:spChg>
        <pc:spChg chg="mod">
          <ac:chgData name="Marjolein Hoogendoorn" userId="49dccfdd-46be-4183-adec-4ec725023303" providerId="ADAL" clId="{E17F3B23-4921-4307-AC10-BD4BF5F6459E}" dt="2023-01-17T10:54:01.766" v="4649"/>
          <ac:spMkLst>
            <pc:docMk/>
            <pc:sldMk cId="2796063288" sldId="322"/>
            <ac:spMk id="2512" creationId="{52E42C28-4B12-028E-0A34-35733604CAAD}"/>
          </ac:spMkLst>
        </pc:spChg>
        <pc:spChg chg="mod">
          <ac:chgData name="Marjolein Hoogendoorn" userId="49dccfdd-46be-4183-adec-4ec725023303" providerId="ADAL" clId="{E17F3B23-4921-4307-AC10-BD4BF5F6459E}" dt="2023-01-17T10:54:01.766" v="4649"/>
          <ac:spMkLst>
            <pc:docMk/>
            <pc:sldMk cId="2796063288" sldId="322"/>
            <ac:spMk id="2513" creationId="{D6CBD633-063D-90D6-5C10-960A71494949}"/>
          </ac:spMkLst>
        </pc:spChg>
        <pc:spChg chg="mod">
          <ac:chgData name="Marjolein Hoogendoorn" userId="49dccfdd-46be-4183-adec-4ec725023303" providerId="ADAL" clId="{E17F3B23-4921-4307-AC10-BD4BF5F6459E}" dt="2023-01-17T10:54:01.766" v="4649"/>
          <ac:spMkLst>
            <pc:docMk/>
            <pc:sldMk cId="2796063288" sldId="322"/>
            <ac:spMk id="2514" creationId="{66081E45-0CB1-0756-8089-55FE420A4124}"/>
          </ac:spMkLst>
        </pc:spChg>
        <pc:spChg chg="mod">
          <ac:chgData name="Marjolein Hoogendoorn" userId="49dccfdd-46be-4183-adec-4ec725023303" providerId="ADAL" clId="{E17F3B23-4921-4307-AC10-BD4BF5F6459E}" dt="2023-01-17T10:54:01.766" v="4649"/>
          <ac:spMkLst>
            <pc:docMk/>
            <pc:sldMk cId="2796063288" sldId="322"/>
            <ac:spMk id="2515" creationId="{5F4C73BC-06DD-42C9-8C60-7B393912B579}"/>
          </ac:spMkLst>
        </pc:spChg>
        <pc:spChg chg="mod">
          <ac:chgData name="Marjolein Hoogendoorn" userId="49dccfdd-46be-4183-adec-4ec725023303" providerId="ADAL" clId="{E17F3B23-4921-4307-AC10-BD4BF5F6459E}" dt="2023-01-17T10:54:01.766" v="4649"/>
          <ac:spMkLst>
            <pc:docMk/>
            <pc:sldMk cId="2796063288" sldId="322"/>
            <ac:spMk id="2516" creationId="{4B4472E0-3BF4-5093-7AC9-0DCFAA7B7F94}"/>
          </ac:spMkLst>
        </pc:spChg>
        <pc:spChg chg="mod">
          <ac:chgData name="Marjolein Hoogendoorn" userId="49dccfdd-46be-4183-adec-4ec725023303" providerId="ADAL" clId="{E17F3B23-4921-4307-AC10-BD4BF5F6459E}" dt="2023-01-17T10:54:01.766" v="4649"/>
          <ac:spMkLst>
            <pc:docMk/>
            <pc:sldMk cId="2796063288" sldId="322"/>
            <ac:spMk id="2517" creationId="{E9336CD5-B1A8-BC2F-3F8F-EC938C4C5AF2}"/>
          </ac:spMkLst>
        </pc:spChg>
        <pc:spChg chg="mod">
          <ac:chgData name="Marjolein Hoogendoorn" userId="49dccfdd-46be-4183-adec-4ec725023303" providerId="ADAL" clId="{E17F3B23-4921-4307-AC10-BD4BF5F6459E}" dt="2023-01-17T10:54:01.766" v="4649"/>
          <ac:spMkLst>
            <pc:docMk/>
            <pc:sldMk cId="2796063288" sldId="322"/>
            <ac:spMk id="2518" creationId="{DAB9070D-93FC-755C-4944-88DEEB676FC2}"/>
          </ac:spMkLst>
        </pc:spChg>
        <pc:spChg chg="mod">
          <ac:chgData name="Marjolein Hoogendoorn" userId="49dccfdd-46be-4183-adec-4ec725023303" providerId="ADAL" clId="{E17F3B23-4921-4307-AC10-BD4BF5F6459E}" dt="2023-01-17T10:54:01.766" v="4649"/>
          <ac:spMkLst>
            <pc:docMk/>
            <pc:sldMk cId="2796063288" sldId="322"/>
            <ac:spMk id="2519" creationId="{282C355C-74B7-B529-DD04-56BBCBE0711B}"/>
          </ac:spMkLst>
        </pc:spChg>
        <pc:spChg chg="mod">
          <ac:chgData name="Marjolein Hoogendoorn" userId="49dccfdd-46be-4183-adec-4ec725023303" providerId="ADAL" clId="{E17F3B23-4921-4307-AC10-BD4BF5F6459E}" dt="2023-01-17T10:54:01.766" v="4649"/>
          <ac:spMkLst>
            <pc:docMk/>
            <pc:sldMk cId="2796063288" sldId="322"/>
            <ac:spMk id="2520" creationId="{8B884024-05CB-6D39-0245-F4EFD1B10C5A}"/>
          </ac:spMkLst>
        </pc:spChg>
        <pc:spChg chg="mod">
          <ac:chgData name="Marjolein Hoogendoorn" userId="49dccfdd-46be-4183-adec-4ec725023303" providerId="ADAL" clId="{E17F3B23-4921-4307-AC10-BD4BF5F6459E}" dt="2023-01-17T10:54:01.766" v="4649"/>
          <ac:spMkLst>
            <pc:docMk/>
            <pc:sldMk cId="2796063288" sldId="322"/>
            <ac:spMk id="2521" creationId="{B08FEFDC-D781-756C-8B5B-AD0A83E1EE68}"/>
          </ac:spMkLst>
        </pc:spChg>
        <pc:spChg chg="mod">
          <ac:chgData name="Marjolein Hoogendoorn" userId="49dccfdd-46be-4183-adec-4ec725023303" providerId="ADAL" clId="{E17F3B23-4921-4307-AC10-BD4BF5F6459E}" dt="2023-01-17T10:54:01.766" v="4649"/>
          <ac:spMkLst>
            <pc:docMk/>
            <pc:sldMk cId="2796063288" sldId="322"/>
            <ac:spMk id="2522" creationId="{876C2961-DFB3-BB18-56D8-8BA873FC71B2}"/>
          </ac:spMkLst>
        </pc:spChg>
        <pc:spChg chg="mod">
          <ac:chgData name="Marjolein Hoogendoorn" userId="49dccfdd-46be-4183-adec-4ec725023303" providerId="ADAL" clId="{E17F3B23-4921-4307-AC10-BD4BF5F6459E}" dt="2023-01-17T10:54:01.766" v="4649"/>
          <ac:spMkLst>
            <pc:docMk/>
            <pc:sldMk cId="2796063288" sldId="322"/>
            <ac:spMk id="2523" creationId="{3F4AC42B-BD8D-823A-A3FE-CCA65B6BA9D7}"/>
          </ac:spMkLst>
        </pc:spChg>
        <pc:spChg chg="mod">
          <ac:chgData name="Marjolein Hoogendoorn" userId="49dccfdd-46be-4183-adec-4ec725023303" providerId="ADAL" clId="{E17F3B23-4921-4307-AC10-BD4BF5F6459E}" dt="2023-01-17T10:54:01.766" v="4649"/>
          <ac:spMkLst>
            <pc:docMk/>
            <pc:sldMk cId="2796063288" sldId="322"/>
            <ac:spMk id="2524" creationId="{D8DB8ADA-9960-573A-3E86-94AABDBB2FF4}"/>
          </ac:spMkLst>
        </pc:spChg>
        <pc:spChg chg="mod">
          <ac:chgData name="Marjolein Hoogendoorn" userId="49dccfdd-46be-4183-adec-4ec725023303" providerId="ADAL" clId="{E17F3B23-4921-4307-AC10-BD4BF5F6459E}" dt="2023-01-17T10:54:01.766" v="4649"/>
          <ac:spMkLst>
            <pc:docMk/>
            <pc:sldMk cId="2796063288" sldId="322"/>
            <ac:spMk id="2525" creationId="{6033949B-03B4-7A9C-9CD9-B532496BF233}"/>
          </ac:spMkLst>
        </pc:spChg>
        <pc:spChg chg="mod">
          <ac:chgData name="Marjolein Hoogendoorn" userId="49dccfdd-46be-4183-adec-4ec725023303" providerId="ADAL" clId="{E17F3B23-4921-4307-AC10-BD4BF5F6459E}" dt="2023-01-17T10:54:01.766" v="4649"/>
          <ac:spMkLst>
            <pc:docMk/>
            <pc:sldMk cId="2796063288" sldId="322"/>
            <ac:spMk id="2526" creationId="{5B29F199-B0E9-16F3-6A37-649207362784}"/>
          </ac:spMkLst>
        </pc:spChg>
        <pc:spChg chg="mod">
          <ac:chgData name="Marjolein Hoogendoorn" userId="49dccfdd-46be-4183-adec-4ec725023303" providerId="ADAL" clId="{E17F3B23-4921-4307-AC10-BD4BF5F6459E}" dt="2023-01-17T10:54:01.766" v="4649"/>
          <ac:spMkLst>
            <pc:docMk/>
            <pc:sldMk cId="2796063288" sldId="322"/>
            <ac:spMk id="2527" creationId="{AC71FE79-337A-8589-7017-30EFB0ABADEB}"/>
          </ac:spMkLst>
        </pc:spChg>
        <pc:spChg chg="mod">
          <ac:chgData name="Marjolein Hoogendoorn" userId="49dccfdd-46be-4183-adec-4ec725023303" providerId="ADAL" clId="{E17F3B23-4921-4307-AC10-BD4BF5F6459E}" dt="2023-01-17T10:54:01.766" v="4649"/>
          <ac:spMkLst>
            <pc:docMk/>
            <pc:sldMk cId="2796063288" sldId="322"/>
            <ac:spMk id="2528" creationId="{C637097F-D64B-3997-0C75-383FF9E00DF5}"/>
          </ac:spMkLst>
        </pc:spChg>
        <pc:spChg chg="mod">
          <ac:chgData name="Marjolein Hoogendoorn" userId="49dccfdd-46be-4183-adec-4ec725023303" providerId="ADAL" clId="{E17F3B23-4921-4307-AC10-BD4BF5F6459E}" dt="2023-01-17T10:54:01.766" v="4649"/>
          <ac:spMkLst>
            <pc:docMk/>
            <pc:sldMk cId="2796063288" sldId="322"/>
            <ac:spMk id="2529" creationId="{B2208344-5F42-2E0D-E577-FE0F259AADB7}"/>
          </ac:spMkLst>
        </pc:spChg>
        <pc:spChg chg="mod">
          <ac:chgData name="Marjolein Hoogendoorn" userId="49dccfdd-46be-4183-adec-4ec725023303" providerId="ADAL" clId="{E17F3B23-4921-4307-AC10-BD4BF5F6459E}" dt="2023-01-17T10:54:01.766" v="4649"/>
          <ac:spMkLst>
            <pc:docMk/>
            <pc:sldMk cId="2796063288" sldId="322"/>
            <ac:spMk id="2530" creationId="{B4AF1B35-D875-F7E9-D1A7-B0400A198129}"/>
          </ac:spMkLst>
        </pc:spChg>
        <pc:spChg chg="mod">
          <ac:chgData name="Marjolein Hoogendoorn" userId="49dccfdd-46be-4183-adec-4ec725023303" providerId="ADAL" clId="{E17F3B23-4921-4307-AC10-BD4BF5F6459E}" dt="2023-01-17T10:54:01.766" v="4649"/>
          <ac:spMkLst>
            <pc:docMk/>
            <pc:sldMk cId="2796063288" sldId="322"/>
            <ac:spMk id="2531" creationId="{3BD18C70-83A0-8680-1BBF-CE577D1D41E4}"/>
          </ac:spMkLst>
        </pc:spChg>
        <pc:spChg chg="mod">
          <ac:chgData name="Marjolein Hoogendoorn" userId="49dccfdd-46be-4183-adec-4ec725023303" providerId="ADAL" clId="{E17F3B23-4921-4307-AC10-BD4BF5F6459E}" dt="2023-01-17T10:54:01.766" v="4649"/>
          <ac:spMkLst>
            <pc:docMk/>
            <pc:sldMk cId="2796063288" sldId="322"/>
            <ac:spMk id="2532" creationId="{0D75A498-80BB-9F4A-AA89-C062A6E85AD1}"/>
          </ac:spMkLst>
        </pc:spChg>
        <pc:spChg chg="mod">
          <ac:chgData name="Marjolein Hoogendoorn" userId="49dccfdd-46be-4183-adec-4ec725023303" providerId="ADAL" clId="{E17F3B23-4921-4307-AC10-BD4BF5F6459E}" dt="2023-01-17T10:54:01.766" v="4649"/>
          <ac:spMkLst>
            <pc:docMk/>
            <pc:sldMk cId="2796063288" sldId="322"/>
            <ac:spMk id="2533" creationId="{3DCE7A47-D995-0F84-A117-910D53EEF539}"/>
          </ac:spMkLst>
        </pc:spChg>
        <pc:spChg chg="mod">
          <ac:chgData name="Marjolein Hoogendoorn" userId="49dccfdd-46be-4183-adec-4ec725023303" providerId="ADAL" clId="{E17F3B23-4921-4307-AC10-BD4BF5F6459E}" dt="2023-01-17T10:54:01.766" v="4649"/>
          <ac:spMkLst>
            <pc:docMk/>
            <pc:sldMk cId="2796063288" sldId="322"/>
            <ac:spMk id="2534" creationId="{E8FA7660-7CFC-BA7A-B648-317FF576C6E9}"/>
          </ac:spMkLst>
        </pc:spChg>
        <pc:spChg chg="mod">
          <ac:chgData name="Marjolein Hoogendoorn" userId="49dccfdd-46be-4183-adec-4ec725023303" providerId="ADAL" clId="{E17F3B23-4921-4307-AC10-BD4BF5F6459E}" dt="2023-01-17T10:54:01.766" v="4649"/>
          <ac:spMkLst>
            <pc:docMk/>
            <pc:sldMk cId="2796063288" sldId="322"/>
            <ac:spMk id="2535" creationId="{85C3FDC5-6E85-6CCF-20F4-BD3FC41F3DDD}"/>
          </ac:spMkLst>
        </pc:spChg>
        <pc:spChg chg="mod">
          <ac:chgData name="Marjolein Hoogendoorn" userId="49dccfdd-46be-4183-adec-4ec725023303" providerId="ADAL" clId="{E17F3B23-4921-4307-AC10-BD4BF5F6459E}" dt="2023-01-17T10:54:01.766" v="4649"/>
          <ac:spMkLst>
            <pc:docMk/>
            <pc:sldMk cId="2796063288" sldId="322"/>
            <ac:spMk id="2536" creationId="{16E7A023-5680-9955-95CE-64CD76BC74E4}"/>
          </ac:spMkLst>
        </pc:spChg>
        <pc:spChg chg="mod">
          <ac:chgData name="Marjolein Hoogendoorn" userId="49dccfdd-46be-4183-adec-4ec725023303" providerId="ADAL" clId="{E17F3B23-4921-4307-AC10-BD4BF5F6459E}" dt="2023-01-17T10:54:01.766" v="4649"/>
          <ac:spMkLst>
            <pc:docMk/>
            <pc:sldMk cId="2796063288" sldId="322"/>
            <ac:spMk id="2537" creationId="{C613EE74-333F-2A47-2179-25253BCA262F}"/>
          </ac:spMkLst>
        </pc:spChg>
        <pc:spChg chg="mod">
          <ac:chgData name="Marjolein Hoogendoorn" userId="49dccfdd-46be-4183-adec-4ec725023303" providerId="ADAL" clId="{E17F3B23-4921-4307-AC10-BD4BF5F6459E}" dt="2023-01-17T10:54:01.766" v="4649"/>
          <ac:spMkLst>
            <pc:docMk/>
            <pc:sldMk cId="2796063288" sldId="322"/>
            <ac:spMk id="2593" creationId="{0AAF3D1F-02A2-51F9-667B-C363AA2EA9A3}"/>
          </ac:spMkLst>
        </pc:spChg>
        <pc:spChg chg="mod">
          <ac:chgData name="Marjolein Hoogendoorn" userId="49dccfdd-46be-4183-adec-4ec725023303" providerId="ADAL" clId="{E17F3B23-4921-4307-AC10-BD4BF5F6459E}" dt="2023-01-17T10:54:01.766" v="4649"/>
          <ac:spMkLst>
            <pc:docMk/>
            <pc:sldMk cId="2796063288" sldId="322"/>
            <ac:spMk id="2594" creationId="{1CA020B0-F2AA-E19D-DD2E-A4042EE4000D}"/>
          </ac:spMkLst>
        </pc:spChg>
        <pc:spChg chg="mod">
          <ac:chgData name="Marjolein Hoogendoorn" userId="49dccfdd-46be-4183-adec-4ec725023303" providerId="ADAL" clId="{E17F3B23-4921-4307-AC10-BD4BF5F6459E}" dt="2023-01-17T10:54:01.766" v="4649"/>
          <ac:spMkLst>
            <pc:docMk/>
            <pc:sldMk cId="2796063288" sldId="322"/>
            <ac:spMk id="2595" creationId="{3E898AF5-24E1-04B5-834A-AB3D8FFDE035}"/>
          </ac:spMkLst>
        </pc:spChg>
        <pc:spChg chg="mod">
          <ac:chgData name="Marjolein Hoogendoorn" userId="49dccfdd-46be-4183-adec-4ec725023303" providerId="ADAL" clId="{E17F3B23-4921-4307-AC10-BD4BF5F6459E}" dt="2023-01-17T10:54:01.766" v="4649"/>
          <ac:spMkLst>
            <pc:docMk/>
            <pc:sldMk cId="2796063288" sldId="322"/>
            <ac:spMk id="2596" creationId="{6F8B2AFA-C4B0-2B19-DF92-4C9A31DC5E16}"/>
          </ac:spMkLst>
        </pc:spChg>
        <pc:spChg chg="mod">
          <ac:chgData name="Marjolein Hoogendoorn" userId="49dccfdd-46be-4183-adec-4ec725023303" providerId="ADAL" clId="{E17F3B23-4921-4307-AC10-BD4BF5F6459E}" dt="2023-01-17T10:54:01.766" v="4649"/>
          <ac:spMkLst>
            <pc:docMk/>
            <pc:sldMk cId="2796063288" sldId="322"/>
            <ac:spMk id="2597" creationId="{E0FDF680-A749-943A-A9B1-B83388B9505A}"/>
          </ac:spMkLst>
        </pc:spChg>
        <pc:spChg chg="mod">
          <ac:chgData name="Marjolein Hoogendoorn" userId="49dccfdd-46be-4183-adec-4ec725023303" providerId="ADAL" clId="{E17F3B23-4921-4307-AC10-BD4BF5F6459E}" dt="2023-01-17T10:54:01.766" v="4649"/>
          <ac:spMkLst>
            <pc:docMk/>
            <pc:sldMk cId="2796063288" sldId="322"/>
            <ac:spMk id="2598" creationId="{BD134360-0B5C-497E-61D2-66F52B98C7D4}"/>
          </ac:spMkLst>
        </pc:spChg>
        <pc:spChg chg="mod">
          <ac:chgData name="Marjolein Hoogendoorn" userId="49dccfdd-46be-4183-adec-4ec725023303" providerId="ADAL" clId="{E17F3B23-4921-4307-AC10-BD4BF5F6459E}" dt="2023-01-17T10:54:01.766" v="4649"/>
          <ac:spMkLst>
            <pc:docMk/>
            <pc:sldMk cId="2796063288" sldId="322"/>
            <ac:spMk id="2599" creationId="{10E1CEA8-0D86-4795-5711-18679B95641B}"/>
          </ac:spMkLst>
        </pc:spChg>
        <pc:spChg chg="mod">
          <ac:chgData name="Marjolein Hoogendoorn" userId="49dccfdd-46be-4183-adec-4ec725023303" providerId="ADAL" clId="{E17F3B23-4921-4307-AC10-BD4BF5F6459E}" dt="2023-01-17T10:54:01.766" v="4649"/>
          <ac:spMkLst>
            <pc:docMk/>
            <pc:sldMk cId="2796063288" sldId="322"/>
            <ac:spMk id="2600" creationId="{6B2E5F10-E980-C080-89AC-864213325097}"/>
          </ac:spMkLst>
        </pc:spChg>
        <pc:spChg chg="mod">
          <ac:chgData name="Marjolein Hoogendoorn" userId="49dccfdd-46be-4183-adec-4ec725023303" providerId="ADAL" clId="{E17F3B23-4921-4307-AC10-BD4BF5F6459E}" dt="2023-01-17T10:54:01.766" v="4649"/>
          <ac:spMkLst>
            <pc:docMk/>
            <pc:sldMk cId="2796063288" sldId="322"/>
            <ac:spMk id="2601" creationId="{937FA669-454E-9123-9955-E5827B8DDAB5}"/>
          </ac:spMkLst>
        </pc:spChg>
        <pc:spChg chg="mod">
          <ac:chgData name="Marjolein Hoogendoorn" userId="49dccfdd-46be-4183-adec-4ec725023303" providerId="ADAL" clId="{E17F3B23-4921-4307-AC10-BD4BF5F6459E}" dt="2023-01-17T10:54:01.766" v="4649"/>
          <ac:spMkLst>
            <pc:docMk/>
            <pc:sldMk cId="2796063288" sldId="322"/>
            <ac:spMk id="2602" creationId="{0A605E55-7150-2F17-ECBF-88865D101E58}"/>
          </ac:spMkLst>
        </pc:spChg>
        <pc:spChg chg="mod">
          <ac:chgData name="Marjolein Hoogendoorn" userId="49dccfdd-46be-4183-adec-4ec725023303" providerId="ADAL" clId="{E17F3B23-4921-4307-AC10-BD4BF5F6459E}" dt="2023-01-17T10:54:01.766" v="4649"/>
          <ac:spMkLst>
            <pc:docMk/>
            <pc:sldMk cId="2796063288" sldId="322"/>
            <ac:spMk id="2603" creationId="{A2BB862B-C1DA-AEF1-FF49-3946410546D0}"/>
          </ac:spMkLst>
        </pc:spChg>
        <pc:spChg chg="mod">
          <ac:chgData name="Marjolein Hoogendoorn" userId="49dccfdd-46be-4183-adec-4ec725023303" providerId="ADAL" clId="{E17F3B23-4921-4307-AC10-BD4BF5F6459E}" dt="2023-01-17T10:54:01.766" v="4649"/>
          <ac:spMkLst>
            <pc:docMk/>
            <pc:sldMk cId="2796063288" sldId="322"/>
            <ac:spMk id="2604" creationId="{0F3B7A2E-6034-7EC4-F3EC-9646B768079C}"/>
          </ac:spMkLst>
        </pc:spChg>
        <pc:spChg chg="mod">
          <ac:chgData name="Marjolein Hoogendoorn" userId="49dccfdd-46be-4183-adec-4ec725023303" providerId="ADAL" clId="{E17F3B23-4921-4307-AC10-BD4BF5F6459E}" dt="2023-01-17T10:54:01.766" v="4649"/>
          <ac:spMkLst>
            <pc:docMk/>
            <pc:sldMk cId="2796063288" sldId="322"/>
            <ac:spMk id="2605" creationId="{8FF892DE-602F-FDAE-9AA1-F94980A08B48}"/>
          </ac:spMkLst>
        </pc:spChg>
        <pc:spChg chg="mod">
          <ac:chgData name="Marjolein Hoogendoorn" userId="49dccfdd-46be-4183-adec-4ec725023303" providerId="ADAL" clId="{E17F3B23-4921-4307-AC10-BD4BF5F6459E}" dt="2023-01-17T10:54:01.766" v="4649"/>
          <ac:spMkLst>
            <pc:docMk/>
            <pc:sldMk cId="2796063288" sldId="322"/>
            <ac:spMk id="2606" creationId="{785A5A75-161F-F502-3F73-F26DD27FD613}"/>
          </ac:spMkLst>
        </pc:spChg>
        <pc:spChg chg="mod">
          <ac:chgData name="Marjolein Hoogendoorn" userId="49dccfdd-46be-4183-adec-4ec725023303" providerId="ADAL" clId="{E17F3B23-4921-4307-AC10-BD4BF5F6459E}" dt="2023-01-17T10:54:01.766" v="4649"/>
          <ac:spMkLst>
            <pc:docMk/>
            <pc:sldMk cId="2796063288" sldId="322"/>
            <ac:spMk id="2607" creationId="{3A30C484-B851-48AA-0789-6B109FEC1B44}"/>
          </ac:spMkLst>
        </pc:spChg>
        <pc:spChg chg="mod">
          <ac:chgData name="Marjolein Hoogendoorn" userId="49dccfdd-46be-4183-adec-4ec725023303" providerId="ADAL" clId="{E17F3B23-4921-4307-AC10-BD4BF5F6459E}" dt="2023-01-17T10:54:01.766" v="4649"/>
          <ac:spMkLst>
            <pc:docMk/>
            <pc:sldMk cId="2796063288" sldId="322"/>
            <ac:spMk id="2608" creationId="{155E58DC-9435-F39D-B79F-2169336D6B4E}"/>
          </ac:spMkLst>
        </pc:spChg>
        <pc:spChg chg="mod">
          <ac:chgData name="Marjolein Hoogendoorn" userId="49dccfdd-46be-4183-adec-4ec725023303" providerId="ADAL" clId="{E17F3B23-4921-4307-AC10-BD4BF5F6459E}" dt="2023-01-17T10:54:01.766" v="4649"/>
          <ac:spMkLst>
            <pc:docMk/>
            <pc:sldMk cId="2796063288" sldId="322"/>
            <ac:spMk id="2609" creationId="{24391DD4-345D-0CEC-A6FD-F1D1CFED1BEA}"/>
          </ac:spMkLst>
        </pc:spChg>
        <pc:spChg chg="mod">
          <ac:chgData name="Marjolein Hoogendoorn" userId="49dccfdd-46be-4183-adec-4ec725023303" providerId="ADAL" clId="{E17F3B23-4921-4307-AC10-BD4BF5F6459E}" dt="2023-01-17T10:54:01.766" v="4649"/>
          <ac:spMkLst>
            <pc:docMk/>
            <pc:sldMk cId="2796063288" sldId="322"/>
            <ac:spMk id="2610" creationId="{4E16DD01-88AC-E58D-F25D-5F4D6B1D6DE6}"/>
          </ac:spMkLst>
        </pc:spChg>
        <pc:spChg chg="mod">
          <ac:chgData name="Marjolein Hoogendoorn" userId="49dccfdd-46be-4183-adec-4ec725023303" providerId="ADAL" clId="{E17F3B23-4921-4307-AC10-BD4BF5F6459E}" dt="2023-01-17T10:54:01.766" v="4649"/>
          <ac:spMkLst>
            <pc:docMk/>
            <pc:sldMk cId="2796063288" sldId="322"/>
            <ac:spMk id="2611" creationId="{13952CB7-6BF2-0B2D-DF32-D553C7BEFCE4}"/>
          </ac:spMkLst>
        </pc:spChg>
        <pc:spChg chg="mod">
          <ac:chgData name="Marjolein Hoogendoorn" userId="49dccfdd-46be-4183-adec-4ec725023303" providerId="ADAL" clId="{E17F3B23-4921-4307-AC10-BD4BF5F6459E}" dt="2023-01-17T10:54:01.766" v="4649"/>
          <ac:spMkLst>
            <pc:docMk/>
            <pc:sldMk cId="2796063288" sldId="322"/>
            <ac:spMk id="2612" creationId="{6E78F248-F3D6-6769-7820-EDF9DABA8FA7}"/>
          </ac:spMkLst>
        </pc:spChg>
        <pc:spChg chg="mod">
          <ac:chgData name="Marjolein Hoogendoorn" userId="49dccfdd-46be-4183-adec-4ec725023303" providerId="ADAL" clId="{E17F3B23-4921-4307-AC10-BD4BF5F6459E}" dt="2023-01-17T10:54:01.766" v="4649"/>
          <ac:spMkLst>
            <pc:docMk/>
            <pc:sldMk cId="2796063288" sldId="322"/>
            <ac:spMk id="2613" creationId="{3FD6C4EF-5FDC-323C-A867-234DF1F2F786}"/>
          </ac:spMkLst>
        </pc:spChg>
        <pc:spChg chg="mod">
          <ac:chgData name="Marjolein Hoogendoorn" userId="49dccfdd-46be-4183-adec-4ec725023303" providerId="ADAL" clId="{E17F3B23-4921-4307-AC10-BD4BF5F6459E}" dt="2023-01-17T10:54:01.766" v="4649"/>
          <ac:spMkLst>
            <pc:docMk/>
            <pc:sldMk cId="2796063288" sldId="322"/>
            <ac:spMk id="2614" creationId="{C9D0A86F-B62E-A48A-A2A5-CEB487F9280D}"/>
          </ac:spMkLst>
        </pc:spChg>
        <pc:spChg chg="mod">
          <ac:chgData name="Marjolein Hoogendoorn" userId="49dccfdd-46be-4183-adec-4ec725023303" providerId="ADAL" clId="{E17F3B23-4921-4307-AC10-BD4BF5F6459E}" dt="2023-01-17T10:54:01.766" v="4649"/>
          <ac:spMkLst>
            <pc:docMk/>
            <pc:sldMk cId="2796063288" sldId="322"/>
            <ac:spMk id="2615" creationId="{BACABCEA-4D76-50CA-729C-256EDDA8A202}"/>
          </ac:spMkLst>
        </pc:spChg>
        <pc:spChg chg="mod">
          <ac:chgData name="Marjolein Hoogendoorn" userId="49dccfdd-46be-4183-adec-4ec725023303" providerId="ADAL" clId="{E17F3B23-4921-4307-AC10-BD4BF5F6459E}" dt="2023-01-17T10:54:01.766" v="4649"/>
          <ac:spMkLst>
            <pc:docMk/>
            <pc:sldMk cId="2796063288" sldId="322"/>
            <ac:spMk id="2616" creationId="{9DC12121-C27E-8DB7-9CBF-DE2317607A69}"/>
          </ac:spMkLst>
        </pc:spChg>
        <pc:spChg chg="mod">
          <ac:chgData name="Marjolein Hoogendoorn" userId="49dccfdd-46be-4183-adec-4ec725023303" providerId="ADAL" clId="{E17F3B23-4921-4307-AC10-BD4BF5F6459E}" dt="2023-01-17T10:54:01.766" v="4649"/>
          <ac:spMkLst>
            <pc:docMk/>
            <pc:sldMk cId="2796063288" sldId="322"/>
            <ac:spMk id="2617" creationId="{9757F9BD-DA94-BC40-3A86-D4A8EABB1F55}"/>
          </ac:spMkLst>
        </pc:spChg>
        <pc:spChg chg="mod">
          <ac:chgData name="Marjolein Hoogendoorn" userId="49dccfdd-46be-4183-adec-4ec725023303" providerId="ADAL" clId="{E17F3B23-4921-4307-AC10-BD4BF5F6459E}" dt="2023-01-17T10:54:01.766" v="4649"/>
          <ac:spMkLst>
            <pc:docMk/>
            <pc:sldMk cId="2796063288" sldId="322"/>
            <ac:spMk id="2618" creationId="{97A4EA3E-8841-FEC9-9B92-FBAB5BE4B893}"/>
          </ac:spMkLst>
        </pc:spChg>
        <pc:spChg chg="mod">
          <ac:chgData name="Marjolein Hoogendoorn" userId="49dccfdd-46be-4183-adec-4ec725023303" providerId="ADAL" clId="{E17F3B23-4921-4307-AC10-BD4BF5F6459E}" dt="2023-01-17T10:54:01.766" v="4649"/>
          <ac:spMkLst>
            <pc:docMk/>
            <pc:sldMk cId="2796063288" sldId="322"/>
            <ac:spMk id="2619" creationId="{A761D3EC-5FB6-E751-E54C-C2B9EB53831A}"/>
          </ac:spMkLst>
        </pc:spChg>
        <pc:spChg chg="mod">
          <ac:chgData name="Marjolein Hoogendoorn" userId="49dccfdd-46be-4183-adec-4ec725023303" providerId="ADAL" clId="{E17F3B23-4921-4307-AC10-BD4BF5F6459E}" dt="2023-01-17T10:54:01.766" v="4649"/>
          <ac:spMkLst>
            <pc:docMk/>
            <pc:sldMk cId="2796063288" sldId="322"/>
            <ac:spMk id="2620" creationId="{26F04ADA-B21B-58DD-A81A-AB5A671C43E8}"/>
          </ac:spMkLst>
        </pc:spChg>
        <pc:spChg chg="mod">
          <ac:chgData name="Marjolein Hoogendoorn" userId="49dccfdd-46be-4183-adec-4ec725023303" providerId="ADAL" clId="{E17F3B23-4921-4307-AC10-BD4BF5F6459E}" dt="2023-01-17T10:54:01.766" v="4649"/>
          <ac:spMkLst>
            <pc:docMk/>
            <pc:sldMk cId="2796063288" sldId="322"/>
            <ac:spMk id="2621" creationId="{AF9AEDDD-ED33-EEE5-4EEB-43A8C31933E0}"/>
          </ac:spMkLst>
        </pc:spChg>
        <pc:spChg chg="mod">
          <ac:chgData name="Marjolein Hoogendoorn" userId="49dccfdd-46be-4183-adec-4ec725023303" providerId="ADAL" clId="{E17F3B23-4921-4307-AC10-BD4BF5F6459E}" dt="2023-01-17T10:54:01.766" v="4649"/>
          <ac:spMkLst>
            <pc:docMk/>
            <pc:sldMk cId="2796063288" sldId="322"/>
            <ac:spMk id="2622" creationId="{078A6524-9C16-F711-A6A1-D867B6037356}"/>
          </ac:spMkLst>
        </pc:spChg>
        <pc:spChg chg="mod">
          <ac:chgData name="Marjolein Hoogendoorn" userId="49dccfdd-46be-4183-adec-4ec725023303" providerId="ADAL" clId="{E17F3B23-4921-4307-AC10-BD4BF5F6459E}" dt="2023-01-17T10:54:01.766" v="4649"/>
          <ac:spMkLst>
            <pc:docMk/>
            <pc:sldMk cId="2796063288" sldId="322"/>
            <ac:spMk id="2623" creationId="{60E71923-6EED-4197-926C-8E1BF8662483}"/>
          </ac:spMkLst>
        </pc:spChg>
        <pc:spChg chg="mod">
          <ac:chgData name="Marjolein Hoogendoorn" userId="49dccfdd-46be-4183-adec-4ec725023303" providerId="ADAL" clId="{E17F3B23-4921-4307-AC10-BD4BF5F6459E}" dt="2023-01-17T10:54:01.766" v="4649"/>
          <ac:spMkLst>
            <pc:docMk/>
            <pc:sldMk cId="2796063288" sldId="322"/>
            <ac:spMk id="2624" creationId="{F04E0B03-3909-A6C0-17A8-891782545EB2}"/>
          </ac:spMkLst>
        </pc:spChg>
        <pc:spChg chg="mod">
          <ac:chgData name="Marjolein Hoogendoorn" userId="49dccfdd-46be-4183-adec-4ec725023303" providerId="ADAL" clId="{E17F3B23-4921-4307-AC10-BD4BF5F6459E}" dt="2023-01-17T10:54:01.766" v="4649"/>
          <ac:spMkLst>
            <pc:docMk/>
            <pc:sldMk cId="2796063288" sldId="322"/>
            <ac:spMk id="2625" creationId="{3C5CD0B9-D1C3-1539-55CB-24F3A5D16B32}"/>
          </ac:spMkLst>
        </pc:spChg>
        <pc:spChg chg="mod">
          <ac:chgData name="Marjolein Hoogendoorn" userId="49dccfdd-46be-4183-adec-4ec725023303" providerId="ADAL" clId="{E17F3B23-4921-4307-AC10-BD4BF5F6459E}" dt="2023-01-17T10:54:01.766" v="4649"/>
          <ac:spMkLst>
            <pc:docMk/>
            <pc:sldMk cId="2796063288" sldId="322"/>
            <ac:spMk id="2626" creationId="{6F622C19-F2FE-5397-2232-06C32FACFEB4}"/>
          </ac:spMkLst>
        </pc:spChg>
        <pc:spChg chg="mod">
          <ac:chgData name="Marjolein Hoogendoorn" userId="49dccfdd-46be-4183-adec-4ec725023303" providerId="ADAL" clId="{E17F3B23-4921-4307-AC10-BD4BF5F6459E}" dt="2023-01-17T10:54:01.766" v="4649"/>
          <ac:spMkLst>
            <pc:docMk/>
            <pc:sldMk cId="2796063288" sldId="322"/>
            <ac:spMk id="2627" creationId="{3C1A8AF6-C1C5-1DA6-0E44-0EF1DB858C26}"/>
          </ac:spMkLst>
        </pc:spChg>
        <pc:spChg chg="mod">
          <ac:chgData name="Marjolein Hoogendoorn" userId="49dccfdd-46be-4183-adec-4ec725023303" providerId="ADAL" clId="{E17F3B23-4921-4307-AC10-BD4BF5F6459E}" dt="2023-01-17T10:54:01.766" v="4649"/>
          <ac:spMkLst>
            <pc:docMk/>
            <pc:sldMk cId="2796063288" sldId="322"/>
            <ac:spMk id="2628" creationId="{2FA2F8C9-7B8F-FA4A-25CF-78FFF1986354}"/>
          </ac:spMkLst>
        </pc:spChg>
        <pc:spChg chg="mod">
          <ac:chgData name="Marjolein Hoogendoorn" userId="49dccfdd-46be-4183-adec-4ec725023303" providerId="ADAL" clId="{E17F3B23-4921-4307-AC10-BD4BF5F6459E}" dt="2023-01-17T10:54:01.766" v="4649"/>
          <ac:spMkLst>
            <pc:docMk/>
            <pc:sldMk cId="2796063288" sldId="322"/>
            <ac:spMk id="2629" creationId="{C172AFB6-1180-624A-99F8-2FC7B0F3A417}"/>
          </ac:spMkLst>
        </pc:spChg>
        <pc:spChg chg="mod">
          <ac:chgData name="Marjolein Hoogendoorn" userId="49dccfdd-46be-4183-adec-4ec725023303" providerId="ADAL" clId="{E17F3B23-4921-4307-AC10-BD4BF5F6459E}" dt="2023-01-17T10:54:01.766" v="4649"/>
          <ac:spMkLst>
            <pc:docMk/>
            <pc:sldMk cId="2796063288" sldId="322"/>
            <ac:spMk id="2630" creationId="{294DC9C9-B196-87CA-DB54-31BBC9FCA3FC}"/>
          </ac:spMkLst>
        </pc:spChg>
        <pc:spChg chg="mod">
          <ac:chgData name="Marjolein Hoogendoorn" userId="49dccfdd-46be-4183-adec-4ec725023303" providerId="ADAL" clId="{E17F3B23-4921-4307-AC10-BD4BF5F6459E}" dt="2023-01-17T10:54:01.766" v="4649"/>
          <ac:spMkLst>
            <pc:docMk/>
            <pc:sldMk cId="2796063288" sldId="322"/>
            <ac:spMk id="2631" creationId="{524E1D88-CD08-43D1-EB27-16E3723198AC}"/>
          </ac:spMkLst>
        </pc:spChg>
        <pc:spChg chg="mod">
          <ac:chgData name="Marjolein Hoogendoorn" userId="49dccfdd-46be-4183-adec-4ec725023303" providerId="ADAL" clId="{E17F3B23-4921-4307-AC10-BD4BF5F6459E}" dt="2023-01-17T10:54:01.766" v="4649"/>
          <ac:spMkLst>
            <pc:docMk/>
            <pc:sldMk cId="2796063288" sldId="322"/>
            <ac:spMk id="2632" creationId="{C2B1EDFE-1C44-3691-C634-1AF1E8C8275E}"/>
          </ac:spMkLst>
        </pc:spChg>
        <pc:spChg chg="mod">
          <ac:chgData name="Marjolein Hoogendoorn" userId="49dccfdd-46be-4183-adec-4ec725023303" providerId="ADAL" clId="{E17F3B23-4921-4307-AC10-BD4BF5F6459E}" dt="2023-01-17T10:54:01.766" v="4649"/>
          <ac:spMkLst>
            <pc:docMk/>
            <pc:sldMk cId="2796063288" sldId="322"/>
            <ac:spMk id="2633" creationId="{AE81F104-B8A8-B7A5-EBE5-9B5A0171BD17}"/>
          </ac:spMkLst>
        </pc:spChg>
        <pc:spChg chg="mod">
          <ac:chgData name="Marjolein Hoogendoorn" userId="49dccfdd-46be-4183-adec-4ec725023303" providerId="ADAL" clId="{E17F3B23-4921-4307-AC10-BD4BF5F6459E}" dt="2023-01-17T10:54:01.766" v="4649"/>
          <ac:spMkLst>
            <pc:docMk/>
            <pc:sldMk cId="2796063288" sldId="322"/>
            <ac:spMk id="2634" creationId="{79D25424-2445-1EC2-C7B5-304256FD6A57}"/>
          </ac:spMkLst>
        </pc:spChg>
        <pc:spChg chg="mod">
          <ac:chgData name="Marjolein Hoogendoorn" userId="49dccfdd-46be-4183-adec-4ec725023303" providerId="ADAL" clId="{E17F3B23-4921-4307-AC10-BD4BF5F6459E}" dt="2023-01-17T10:54:01.766" v="4649"/>
          <ac:spMkLst>
            <pc:docMk/>
            <pc:sldMk cId="2796063288" sldId="322"/>
            <ac:spMk id="2635" creationId="{AC3B972A-25BF-0319-7FBA-97C9669782FC}"/>
          </ac:spMkLst>
        </pc:spChg>
        <pc:spChg chg="mod">
          <ac:chgData name="Marjolein Hoogendoorn" userId="49dccfdd-46be-4183-adec-4ec725023303" providerId="ADAL" clId="{E17F3B23-4921-4307-AC10-BD4BF5F6459E}" dt="2023-01-17T10:54:01.766" v="4649"/>
          <ac:spMkLst>
            <pc:docMk/>
            <pc:sldMk cId="2796063288" sldId="322"/>
            <ac:spMk id="2636" creationId="{66662129-80F5-8A5E-A33D-0B35CC546087}"/>
          </ac:spMkLst>
        </pc:spChg>
        <pc:grpChg chg="del">
          <ac:chgData name="Marjolein Hoogendoorn" userId="49dccfdd-46be-4183-adec-4ec725023303" providerId="ADAL" clId="{E17F3B23-4921-4307-AC10-BD4BF5F6459E}" dt="2023-01-17T10:54:03.103" v="4650" actId="478"/>
          <ac:grpSpMkLst>
            <pc:docMk/>
            <pc:sldMk cId="2796063288" sldId="322"/>
            <ac:grpSpMk id="2" creationId="{850CC6D5-05F9-DBFD-AA8B-BD4EB47031BB}"/>
          </ac:grpSpMkLst>
        </pc:grpChg>
        <pc:grpChg chg="add mod">
          <ac:chgData name="Marjolein Hoogendoorn" userId="49dccfdd-46be-4183-adec-4ec725023303" providerId="ADAL" clId="{E17F3B23-4921-4307-AC10-BD4BF5F6459E}" dt="2023-01-17T10:54:01.766" v="4649"/>
          <ac:grpSpMkLst>
            <pc:docMk/>
            <pc:sldMk cId="2796063288" sldId="322"/>
            <ac:grpSpMk id="2496" creationId="{A1FCA402-1EFB-CA14-F1BB-66EB79ABEB01}"/>
          </ac:grpSpMkLst>
        </pc:grpChg>
        <pc:picChg chg="add mod">
          <ac:chgData name="Marjolein Hoogendoorn" userId="49dccfdd-46be-4183-adec-4ec725023303" providerId="ADAL" clId="{E17F3B23-4921-4307-AC10-BD4BF5F6459E}" dt="2023-01-20T09:24:04.415" v="5938" actId="1076"/>
          <ac:picMkLst>
            <pc:docMk/>
            <pc:sldMk cId="2796063288" sldId="322"/>
            <ac:picMk id="2" creationId="{5A678486-14EB-D121-C3DD-09FF00ECDE71}"/>
          </ac:picMkLst>
        </pc:picChg>
      </pc:sldChg>
      <pc:sldChg chg="addSp modSp add mod modAnim">
        <pc:chgData name="Marjolein Hoogendoorn" userId="49dccfdd-46be-4183-adec-4ec725023303" providerId="ADAL" clId="{E17F3B23-4921-4307-AC10-BD4BF5F6459E}" dt="2023-01-20T09:28:41.006" v="6401" actId="1076"/>
        <pc:sldMkLst>
          <pc:docMk/>
          <pc:sldMk cId="1923454760" sldId="323"/>
        </pc:sldMkLst>
        <pc:spChg chg="mod">
          <ac:chgData name="Marjolein Hoogendoorn" userId="49dccfdd-46be-4183-adec-4ec725023303" providerId="ADAL" clId="{E17F3B23-4921-4307-AC10-BD4BF5F6459E}" dt="2023-01-17T11:03:59.354" v="4839"/>
          <ac:spMkLst>
            <pc:docMk/>
            <pc:sldMk cId="1923454760" sldId="323"/>
            <ac:spMk id="4" creationId="{B8F6C15A-61C7-9F93-7BC2-28DD0342728F}"/>
          </ac:spMkLst>
        </pc:spChg>
        <pc:spChg chg="mod">
          <ac:chgData name="Marjolein Hoogendoorn" userId="49dccfdd-46be-4183-adec-4ec725023303" providerId="ADAL" clId="{E17F3B23-4921-4307-AC10-BD4BF5F6459E}" dt="2023-01-17T11:03:59.354" v="4839"/>
          <ac:spMkLst>
            <pc:docMk/>
            <pc:sldMk cId="1923454760" sldId="323"/>
            <ac:spMk id="5" creationId="{611D6582-BB67-AE72-DB35-DBBC3E4D19E5}"/>
          </ac:spMkLst>
        </pc:spChg>
        <pc:spChg chg="mod">
          <ac:chgData name="Marjolein Hoogendoorn" userId="49dccfdd-46be-4183-adec-4ec725023303" providerId="ADAL" clId="{E17F3B23-4921-4307-AC10-BD4BF5F6459E}" dt="2023-01-17T11:03:59.354" v="4839"/>
          <ac:spMkLst>
            <pc:docMk/>
            <pc:sldMk cId="1923454760" sldId="323"/>
            <ac:spMk id="6" creationId="{FAEBAA44-FF8E-5788-3363-70CE5E379C7C}"/>
          </ac:spMkLst>
        </pc:spChg>
        <pc:spChg chg="mod">
          <ac:chgData name="Marjolein Hoogendoorn" userId="49dccfdd-46be-4183-adec-4ec725023303" providerId="ADAL" clId="{E17F3B23-4921-4307-AC10-BD4BF5F6459E}" dt="2023-01-17T11:03:59.354" v="4839"/>
          <ac:spMkLst>
            <pc:docMk/>
            <pc:sldMk cId="1923454760" sldId="323"/>
            <ac:spMk id="7" creationId="{429EA5E0-F03B-BCF5-F6D0-93C04FA77515}"/>
          </ac:spMkLst>
        </pc:spChg>
        <pc:spChg chg="mod">
          <ac:chgData name="Marjolein Hoogendoorn" userId="49dccfdd-46be-4183-adec-4ec725023303" providerId="ADAL" clId="{E17F3B23-4921-4307-AC10-BD4BF5F6459E}" dt="2023-01-17T11:03:59.354" v="4839"/>
          <ac:spMkLst>
            <pc:docMk/>
            <pc:sldMk cId="1923454760" sldId="323"/>
            <ac:spMk id="8" creationId="{34A9980E-518C-3DF5-E883-15DABED1CE54}"/>
          </ac:spMkLst>
        </pc:spChg>
        <pc:spChg chg="mod">
          <ac:chgData name="Marjolein Hoogendoorn" userId="49dccfdd-46be-4183-adec-4ec725023303" providerId="ADAL" clId="{E17F3B23-4921-4307-AC10-BD4BF5F6459E}" dt="2023-01-17T11:03:59.354" v="4839"/>
          <ac:spMkLst>
            <pc:docMk/>
            <pc:sldMk cId="1923454760" sldId="323"/>
            <ac:spMk id="9" creationId="{0D7574EE-7A66-FB23-8F82-AE6F2E0ED9D3}"/>
          </ac:spMkLst>
        </pc:spChg>
        <pc:spChg chg="mod">
          <ac:chgData name="Marjolein Hoogendoorn" userId="49dccfdd-46be-4183-adec-4ec725023303" providerId="ADAL" clId="{E17F3B23-4921-4307-AC10-BD4BF5F6459E}" dt="2023-01-17T11:03:59.354" v="4839"/>
          <ac:spMkLst>
            <pc:docMk/>
            <pc:sldMk cId="1923454760" sldId="323"/>
            <ac:spMk id="10" creationId="{9B23C25D-491E-EE72-DBD7-896C616A14AA}"/>
          </ac:spMkLst>
        </pc:spChg>
        <pc:spChg chg="mod">
          <ac:chgData name="Marjolein Hoogendoorn" userId="49dccfdd-46be-4183-adec-4ec725023303" providerId="ADAL" clId="{E17F3B23-4921-4307-AC10-BD4BF5F6459E}" dt="2023-01-17T11:03:59.354" v="4839"/>
          <ac:spMkLst>
            <pc:docMk/>
            <pc:sldMk cId="1923454760" sldId="323"/>
            <ac:spMk id="11" creationId="{13AE53C0-8CAA-F053-62E3-2D207F8D6297}"/>
          </ac:spMkLst>
        </pc:spChg>
        <pc:spChg chg="mod">
          <ac:chgData name="Marjolein Hoogendoorn" userId="49dccfdd-46be-4183-adec-4ec725023303" providerId="ADAL" clId="{E17F3B23-4921-4307-AC10-BD4BF5F6459E}" dt="2023-01-17T11:03:59.354" v="4839"/>
          <ac:spMkLst>
            <pc:docMk/>
            <pc:sldMk cId="1923454760" sldId="323"/>
            <ac:spMk id="12" creationId="{2910DE89-9E3F-BEEE-5625-96FE80042616}"/>
          </ac:spMkLst>
        </pc:spChg>
        <pc:spChg chg="mod">
          <ac:chgData name="Marjolein Hoogendoorn" userId="49dccfdd-46be-4183-adec-4ec725023303" providerId="ADAL" clId="{E17F3B23-4921-4307-AC10-BD4BF5F6459E}" dt="2023-01-17T11:03:59.354" v="4839"/>
          <ac:spMkLst>
            <pc:docMk/>
            <pc:sldMk cId="1923454760" sldId="323"/>
            <ac:spMk id="13" creationId="{89AF0658-AAB5-2718-8A6A-E8609DC6EDBF}"/>
          </ac:spMkLst>
        </pc:spChg>
        <pc:spChg chg="mod">
          <ac:chgData name="Marjolein Hoogendoorn" userId="49dccfdd-46be-4183-adec-4ec725023303" providerId="ADAL" clId="{E17F3B23-4921-4307-AC10-BD4BF5F6459E}" dt="2023-01-17T11:03:59.354" v="4839"/>
          <ac:spMkLst>
            <pc:docMk/>
            <pc:sldMk cId="1923454760" sldId="323"/>
            <ac:spMk id="14" creationId="{7ABA1D18-319F-CAA5-502F-DC786CB68D19}"/>
          </ac:spMkLst>
        </pc:spChg>
        <pc:spChg chg="mod">
          <ac:chgData name="Marjolein Hoogendoorn" userId="49dccfdd-46be-4183-adec-4ec725023303" providerId="ADAL" clId="{E17F3B23-4921-4307-AC10-BD4BF5F6459E}" dt="2023-01-17T11:03:59.354" v="4839"/>
          <ac:spMkLst>
            <pc:docMk/>
            <pc:sldMk cId="1923454760" sldId="323"/>
            <ac:spMk id="15" creationId="{E3E284A0-ACCA-F811-B48A-0869505AB533}"/>
          </ac:spMkLst>
        </pc:spChg>
        <pc:spChg chg="mod">
          <ac:chgData name="Marjolein Hoogendoorn" userId="49dccfdd-46be-4183-adec-4ec725023303" providerId="ADAL" clId="{E17F3B23-4921-4307-AC10-BD4BF5F6459E}" dt="2023-01-17T11:03:59.354" v="4839"/>
          <ac:spMkLst>
            <pc:docMk/>
            <pc:sldMk cId="1923454760" sldId="323"/>
            <ac:spMk id="16" creationId="{D620DBF7-6C25-64D8-D56F-9885EA2641A6}"/>
          </ac:spMkLst>
        </pc:spChg>
        <pc:spChg chg="mod">
          <ac:chgData name="Marjolein Hoogendoorn" userId="49dccfdd-46be-4183-adec-4ec725023303" providerId="ADAL" clId="{E17F3B23-4921-4307-AC10-BD4BF5F6459E}" dt="2023-01-17T11:03:59.354" v="4839"/>
          <ac:spMkLst>
            <pc:docMk/>
            <pc:sldMk cId="1923454760" sldId="323"/>
            <ac:spMk id="17" creationId="{F8E4C553-1B89-E4B0-5E4B-EAD44B31AF7C}"/>
          </ac:spMkLst>
        </pc:spChg>
        <pc:spChg chg="mod">
          <ac:chgData name="Marjolein Hoogendoorn" userId="49dccfdd-46be-4183-adec-4ec725023303" providerId="ADAL" clId="{E17F3B23-4921-4307-AC10-BD4BF5F6459E}" dt="2023-01-17T11:03:59.354" v="4839"/>
          <ac:spMkLst>
            <pc:docMk/>
            <pc:sldMk cId="1923454760" sldId="323"/>
            <ac:spMk id="18" creationId="{E82560D6-5F44-78BF-CABB-A913E5E84FDA}"/>
          </ac:spMkLst>
        </pc:spChg>
        <pc:spChg chg="mod">
          <ac:chgData name="Marjolein Hoogendoorn" userId="49dccfdd-46be-4183-adec-4ec725023303" providerId="ADAL" clId="{E17F3B23-4921-4307-AC10-BD4BF5F6459E}" dt="2023-01-17T11:03:59.354" v="4839"/>
          <ac:spMkLst>
            <pc:docMk/>
            <pc:sldMk cId="1923454760" sldId="323"/>
            <ac:spMk id="19" creationId="{A93C4C27-91E1-A12C-5C91-0BB9C76703E6}"/>
          </ac:spMkLst>
        </pc:spChg>
        <pc:spChg chg="mod">
          <ac:chgData name="Marjolein Hoogendoorn" userId="49dccfdd-46be-4183-adec-4ec725023303" providerId="ADAL" clId="{E17F3B23-4921-4307-AC10-BD4BF5F6459E}" dt="2023-01-17T11:03:59.354" v="4839"/>
          <ac:spMkLst>
            <pc:docMk/>
            <pc:sldMk cId="1923454760" sldId="323"/>
            <ac:spMk id="20" creationId="{87A6B7FF-8FE7-CE4C-F280-ED5AE5B076CF}"/>
          </ac:spMkLst>
        </pc:spChg>
        <pc:spChg chg="mod">
          <ac:chgData name="Marjolein Hoogendoorn" userId="49dccfdd-46be-4183-adec-4ec725023303" providerId="ADAL" clId="{E17F3B23-4921-4307-AC10-BD4BF5F6459E}" dt="2023-01-17T11:03:59.354" v="4839"/>
          <ac:spMkLst>
            <pc:docMk/>
            <pc:sldMk cId="1923454760" sldId="323"/>
            <ac:spMk id="21" creationId="{4C738EF3-B010-00C3-B4E4-02FDA73EF925}"/>
          </ac:spMkLst>
        </pc:spChg>
        <pc:spChg chg="mod">
          <ac:chgData name="Marjolein Hoogendoorn" userId="49dccfdd-46be-4183-adec-4ec725023303" providerId="ADAL" clId="{E17F3B23-4921-4307-AC10-BD4BF5F6459E}" dt="2023-01-17T11:03:59.354" v="4839"/>
          <ac:spMkLst>
            <pc:docMk/>
            <pc:sldMk cId="1923454760" sldId="323"/>
            <ac:spMk id="22" creationId="{66A45FF2-FD0C-A686-0431-50B8EAE369CD}"/>
          </ac:spMkLst>
        </pc:spChg>
        <pc:spChg chg="mod">
          <ac:chgData name="Marjolein Hoogendoorn" userId="49dccfdd-46be-4183-adec-4ec725023303" providerId="ADAL" clId="{E17F3B23-4921-4307-AC10-BD4BF5F6459E}" dt="2023-01-17T11:03:59.354" v="4839"/>
          <ac:spMkLst>
            <pc:docMk/>
            <pc:sldMk cId="1923454760" sldId="323"/>
            <ac:spMk id="23" creationId="{9FFF6285-1854-B9E9-B970-B50DD6A3E393}"/>
          </ac:spMkLst>
        </pc:spChg>
        <pc:spChg chg="mod">
          <ac:chgData name="Marjolein Hoogendoorn" userId="49dccfdd-46be-4183-adec-4ec725023303" providerId="ADAL" clId="{E17F3B23-4921-4307-AC10-BD4BF5F6459E}" dt="2023-01-17T11:03:59.354" v="4839"/>
          <ac:spMkLst>
            <pc:docMk/>
            <pc:sldMk cId="1923454760" sldId="323"/>
            <ac:spMk id="24" creationId="{1DAF6CAA-F4DF-2ECD-31DC-298F66376052}"/>
          </ac:spMkLst>
        </pc:spChg>
        <pc:spChg chg="mod">
          <ac:chgData name="Marjolein Hoogendoorn" userId="49dccfdd-46be-4183-adec-4ec725023303" providerId="ADAL" clId="{E17F3B23-4921-4307-AC10-BD4BF5F6459E}" dt="2023-01-17T11:03:59.354" v="4839"/>
          <ac:spMkLst>
            <pc:docMk/>
            <pc:sldMk cId="1923454760" sldId="323"/>
            <ac:spMk id="25" creationId="{6CF75F97-EE40-5172-62B1-B52DF9E489EB}"/>
          </ac:spMkLst>
        </pc:spChg>
        <pc:spChg chg="mod">
          <ac:chgData name="Marjolein Hoogendoorn" userId="49dccfdd-46be-4183-adec-4ec725023303" providerId="ADAL" clId="{E17F3B23-4921-4307-AC10-BD4BF5F6459E}" dt="2023-01-17T11:03:59.354" v="4839"/>
          <ac:spMkLst>
            <pc:docMk/>
            <pc:sldMk cId="1923454760" sldId="323"/>
            <ac:spMk id="26" creationId="{2463B3B0-D95D-054E-F288-626E64E38841}"/>
          </ac:spMkLst>
        </pc:spChg>
        <pc:spChg chg="mod">
          <ac:chgData name="Marjolein Hoogendoorn" userId="49dccfdd-46be-4183-adec-4ec725023303" providerId="ADAL" clId="{E17F3B23-4921-4307-AC10-BD4BF5F6459E}" dt="2023-01-17T11:03:59.354" v="4839"/>
          <ac:spMkLst>
            <pc:docMk/>
            <pc:sldMk cId="1923454760" sldId="323"/>
            <ac:spMk id="27" creationId="{BB1BBFEB-A836-980E-6CDA-186BC728AD8E}"/>
          </ac:spMkLst>
        </pc:spChg>
        <pc:spChg chg="mod">
          <ac:chgData name="Marjolein Hoogendoorn" userId="49dccfdd-46be-4183-adec-4ec725023303" providerId="ADAL" clId="{E17F3B23-4921-4307-AC10-BD4BF5F6459E}" dt="2023-01-17T11:03:59.354" v="4839"/>
          <ac:spMkLst>
            <pc:docMk/>
            <pc:sldMk cId="1923454760" sldId="323"/>
            <ac:spMk id="28" creationId="{B98D3FA2-3B60-2713-D67A-2A29216A5B97}"/>
          </ac:spMkLst>
        </pc:spChg>
        <pc:spChg chg="mod">
          <ac:chgData name="Marjolein Hoogendoorn" userId="49dccfdd-46be-4183-adec-4ec725023303" providerId="ADAL" clId="{E17F3B23-4921-4307-AC10-BD4BF5F6459E}" dt="2023-01-17T11:03:59.354" v="4839"/>
          <ac:spMkLst>
            <pc:docMk/>
            <pc:sldMk cId="1923454760" sldId="323"/>
            <ac:spMk id="29" creationId="{8F401932-7AF7-C353-16F3-B87C00FED48A}"/>
          </ac:spMkLst>
        </pc:spChg>
        <pc:spChg chg="mod">
          <ac:chgData name="Marjolein Hoogendoorn" userId="49dccfdd-46be-4183-adec-4ec725023303" providerId="ADAL" clId="{E17F3B23-4921-4307-AC10-BD4BF5F6459E}" dt="2023-01-17T11:03:59.354" v="4839"/>
          <ac:spMkLst>
            <pc:docMk/>
            <pc:sldMk cId="1923454760" sldId="323"/>
            <ac:spMk id="30" creationId="{FCDA4F90-DBEE-4496-2791-5E9E6BEAE226}"/>
          </ac:spMkLst>
        </pc:spChg>
        <pc:spChg chg="mod">
          <ac:chgData name="Marjolein Hoogendoorn" userId="49dccfdd-46be-4183-adec-4ec725023303" providerId="ADAL" clId="{E17F3B23-4921-4307-AC10-BD4BF5F6459E}" dt="2023-01-17T11:03:59.354" v="4839"/>
          <ac:spMkLst>
            <pc:docMk/>
            <pc:sldMk cId="1923454760" sldId="323"/>
            <ac:spMk id="31" creationId="{7F1A7FA7-817B-DE16-07F3-3D52CFBD1C86}"/>
          </ac:spMkLst>
        </pc:spChg>
        <pc:spChg chg="mod">
          <ac:chgData name="Marjolein Hoogendoorn" userId="49dccfdd-46be-4183-adec-4ec725023303" providerId="ADAL" clId="{E17F3B23-4921-4307-AC10-BD4BF5F6459E}" dt="2023-01-17T11:03:59.354" v="4839"/>
          <ac:spMkLst>
            <pc:docMk/>
            <pc:sldMk cId="1923454760" sldId="323"/>
            <ac:spMk id="32" creationId="{0A77F0FC-A903-F557-162D-916C8E27681E}"/>
          </ac:spMkLst>
        </pc:spChg>
        <pc:spChg chg="mod">
          <ac:chgData name="Marjolein Hoogendoorn" userId="49dccfdd-46be-4183-adec-4ec725023303" providerId="ADAL" clId="{E17F3B23-4921-4307-AC10-BD4BF5F6459E}" dt="2023-01-17T11:03:59.354" v="4839"/>
          <ac:spMkLst>
            <pc:docMk/>
            <pc:sldMk cId="1923454760" sldId="323"/>
            <ac:spMk id="33" creationId="{0C85DCC3-67B2-3EB3-412E-F0DC78EC6562}"/>
          </ac:spMkLst>
        </pc:spChg>
        <pc:spChg chg="mod">
          <ac:chgData name="Marjolein Hoogendoorn" userId="49dccfdd-46be-4183-adec-4ec725023303" providerId="ADAL" clId="{E17F3B23-4921-4307-AC10-BD4BF5F6459E}" dt="2023-01-17T11:03:59.354" v="4839"/>
          <ac:spMkLst>
            <pc:docMk/>
            <pc:sldMk cId="1923454760" sldId="323"/>
            <ac:spMk id="34" creationId="{5CDDE106-D4A5-32E1-E9A9-670726D84D09}"/>
          </ac:spMkLst>
        </pc:spChg>
        <pc:spChg chg="mod">
          <ac:chgData name="Marjolein Hoogendoorn" userId="49dccfdd-46be-4183-adec-4ec725023303" providerId="ADAL" clId="{E17F3B23-4921-4307-AC10-BD4BF5F6459E}" dt="2023-01-17T11:03:59.354" v="4839"/>
          <ac:spMkLst>
            <pc:docMk/>
            <pc:sldMk cId="1923454760" sldId="323"/>
            <ac:spMk id="35" creationId="{FC79E5CE-0635-DA3F-D89F-D70D39F55F28}"/>
          </ac:spMkLst>
        </pc:spChg>
        <pc:spChg chg="mod">
          <ac:chgData name="Marjolein Hoogendoorn" userId="49dccfdd-46be-4183-adec-4ec725023303" providerId="ADAL" clId="{E17F3B23-4921-4307-AC10-BD4BF5F6459E}" dt="2023-01-17T11:03:59.354" v="4839"/>
          <ac:spMkLst>
            <pc:docMk/>
            <pc:sldMk cId="1923454760" sldId="323"/>
            <ac:spMk id="36" creationId="{D45C479A-96C2-8042-5132-5E2AC89EF621}"/>
          </ac:spMkLst>
        </pc:spChg>
        <pc:spChg chg="mod">
          <ac:chgData name="Marjolein Hoogendoorn" userId="49dccfdd-46be-4183-adec-4ec725023303" providerId="ADAL" clId="{E17F3B23-4921-4307-AC10-BD4BF5F6459E}" dt="2023-01-17T11:03:59.354" v="4839"/>
          <ac:spMkLst>
            <pc:docMk/>
            <pc:sldMk cId="1923454760" sldId="323"/>
            <ac:spMk id="37" creationId="{D309583F-9015-2D3B-C205-9145F40E148E}"/>
          </ac:spMkLst>
        </pc:spChg>
        <pc:spChg chg="mod">
          <ac:chgData name="Marjolein Hoogendoorn" userId="49dccfdd-46be-4183-adec-4ec725023303" providerId="ADAL" clId="{E17F3B23-4921-4307-AC10-BD4BF5F6459E}" dt="2023-01-17T11:03:59.354" v="4839"/>
          <ac:spMkLst>
            <pc:docMk/>
            <pc:sldMk cId="1923454760" sldId="323"/>
            <ac:spMk id="38" creationId="{EB3F571F-9494-055A-A76F-E9D411BD8329}"/>
          </ac:spMkLst>
        </pc:spChg>
        <pc:spChg chg="mod">
          <ac:chgData name="Marjolein Hoogendoorn" userId="49dccfdd-46be-4183-adec-4ec725023303" providerId="ADAL" clId="{E17F3B23-4921-4307-AC10-BD4BF5F6459E}" dt="2023-01-17T11:03:59.354" v="4839"/>
          <ac:spMkLst>
            <pc:docMk/>
            <pc:sldMk cId="1923454760" sldId="323"/>
            <ac:spMk id="39" creationId="{292C5E9E-4139-92AF-24E2-6FFA764A30B3}"/>
          </ac:spMkLst>
        </pc:spChg>
        <pc:spChg chg="mod">
          <ac:chgData name="Marjolein Hoogendoorn" userId="49dccfdd-46be-4183-adec-4ec725023303" providerId="ADAL" clId="{E17F3B23-4921-4307-AC10-BD4BF5F6459E}" dt="2023-01-17T11:03:59.354" v="4839"/>
          <ac:spMkLst>
            <pc:docMk/>
            <pc:sldMk cId="1923454760" sldId="323"/>
            <ac:spMk id="40" creationId="{20D4ABE3-9146-C960-3C29-879FFC3F42AD}"/>
          </ac:spMkLst>
        </pc:spChg>
        <pc:spChg chg="mod">
          <ac:chgData name="Marjolein Hoogendoorn" userId="49dccfdd-46be-4183-adec-4ec725023303" providerId="ADAL" clId="{E17F3B23-4921-4307-AC10-BD4BF5F6459E}" dt="2023-01-17T11:03:59.354" v="4839"/>
          <ac:spMkLst>
            <pc:docMk/>
            <pc:sldMk cId="1923454760" sldId="323"/>
            <ac:spMk id="41" creationId="{6F462C65-1A96-497A-9663-92F1DF8E2295}"/>
          </ac:spMkLst>
        </pc:spChg>
        <pc:spChg chg="mod">
          <ac:chgData name="Marjolein Hoogendoorn" userId="49dccfdd-46be-4183-adec-4ec725023303" providerId="ADAL" clId="{E17F3B23-4921-4307-AC10-BD4BF5F6459E}" dt="2023-01-17T11:03:59.354" v="4839"/>
          <ac:spMkLst>
            <pc:docMk/>
            <pc:sldMk cId="1923454760" sldId="323"/>
            <ac:spMk id="42" creationId="{87C52CA5-774C-8239-0A6C-BD52CC628710}"/>
          </ac:spMkLst>
        </pc:spChg>
        <pc:spChg chg="mod">
          <ac:chgData name="Marjolein Hoogendoorn" userId="49dccfdd-46be-4183-adec-4ec725023303" providerId="ADAL" clId="{E17F3B23-4921-4307-AC10-BD4BF5F6459E}" dt="2023-01-17T11:03:59.354" v="4839"/>
          <ac:spMkLst>
            <pc:docMk/>
            <pc:sldMk cId="1923454760" sldId="323"/>
            <ac:spMk id="43" creationId="{077EAC01-3222-9126-3DF3-140BECF9D202}"/>
          </ac:spMkLst>
        </pc:spChg>
        <pc:spChg chg="mod">
          <ac:chgData name="Marjolein Hoogendoorn" userId="49dccfdd-46be-4183-adec-4ec725023303" providerId="ADAL" clId="{E17F3B23-4921-4307-AC10-BD4BF5F6459E}" dt="2023-01-17T11:03:59.354" v="4839"/>
          <ac:spMkLst>
            <pc:docMk/>
            <pc:sldMk cId="1923454760" sldId="323"/>
            <ac:spMk id="44" creationId="{BFFBBCB5-535F-A8C0-F500-A037EA03C23C}"/>
          </ac:spMkLst>
        </pc:spChg>
        <pc:spChg chg="mod">
          <ac:chgData name="Marjolein Hoogendoorn" userId="49dccfdd-46be-4183-adec-4ec725023303" providerId="ADAL" clId="{E17F3B23-4921-4307-AC10-BD4BF5F6459E}" dt="2023-01-17T11:03:59.354" v="4839"/>
          <ac:spMkLst>
            <pc:docMk/>
            <pc:sldMk cId="1923454760" sldId="323"/>
            <ac:spMk id="45" creationId="{C44F0892-33CF-A7D2-3A57-064D8F9394F6}"/>
          </ac:spMkLst>
        </pc:spChg>
        <pc:spChg chg="mod">
          <ac:chgData name="Marjolein Hoogendoorn" userId="49dccfdd-46be-4183-adec-4ec725023303" providerId="ADAL" clId="{E17F3B23-4921-4307-AC10-BD4BF5F6459E}" dt="2023-01-17T11:03:59.354" v="4839"/>
          <ac:spMkLst>
            <pc:docMk/>
            <pc:sldMk cId="1923454760" sldId="323"/>
            <ac:spMk id="46" creationId="{290B8B62-D62B-3B9E-7215-37B5763BC94D}"/>
          </ac:spMkLst>
        </pc:spChg>
        <pc:spChg chg="mod">
          <ac:chgData name="Marjolein Hoogendoorn" userId="49dccfdd-46be-4183-adec-4ec725023303" providerId="ADAL" clId="{E17F3B23-4921-4307-AC10-BD4BF5F6459E}" dt="2023-01-17T11:03:59.354" v="4839"/>
          <ac:spMkLst>
            <pc:docMk/>
            <pc:sldMk cId="1923454760" sldId="323"/>
            <ac:spMk id="47" creationId="{524563F0-D4E9-261B-8322-8DB5D173837E}"/>
          </ac:spMkLst>
        </pc:spChg>
        <pc:spChg chg="mod">
          <ac:chgData name="Marjolein Hoogendoorn" userId="49dccfdd-46be-4183-adec-4ec725023303" providerId="ADAL" clId="{E17F3B23-4921-4307-AC10-BD4BF5F6459E}" dt="2023-01-17T11:03:59.354" v="4839"/>
          <ac:spMkLst>
            <pc:docMk/>
            <pc:sldMk cId="1923454760" sldId="323"/>
            <ac:spMk id="48" creationId="{07669D7F-6EE8-61E5-6A6E-80CB1D0133FC}"/>
          </ac:spMkLst>
        </pc:spChg>
        <pc:spChg chg="mod">
          <ac:chgData name="Marjolein Hoogendoorn" userId="49dccfdd-46be-4183-adec-4ec725023303" providerId="ADAL" clId="{E17F3B23-4921-4307-AC10-BD4BF5F6459E}" dt="2023-01-17T11:03:59.354" v="4839"/>
          <ac:spMkLst>
            <pc:docMk/>
            <pc:sldMk cId="1923454760" sldId="323"/>
            <ac:spMk id="49" creationId="{C6701821-B518-78C7-44B0-372C12FE6C15}"/>
          </ac:spMkLst>
        </pc:spChg>
        <pc:spChg chg="mod">
          <ac:chgData name="Marjolein Hoogendoorn" userId="49dccfdd-46be-4183-adec-4ec725023303" providerId="ADAL" clId="{E17F3B23-4921-4307-AC10-BD4BF5F6459E}" dt="2023-01-17T11:03:59.354" v="4839"/>
          <ac:spMkLst>
            <pc:docMk/>
            <pc:sldMk cId="1923454760" sldId="323"/>
            <ac:spMk id="50" creationId="{00268A1F-1E54-EF12-329B-C9135BD870DF}"/>
          </ac:spMkLst>
        </pc:spChg>
        <pc:spChg chg="mod">
          <ac:chgData name="Marjolein Hoogendoorn" userId="49dccfdd-46be-4183-adec-4ec725023303" providerId="ADAL" clId="{E17F3B23-4921-4307-AC10-BD4BF5F6459E}" dt="2023-01-17T11:03:59.354" v="4839"/>
          <ac:spMkLst>
            <pc:docMk/>
            <pc:sldMk cId="1923454760" sldId="323"/>
            <ac:spMk id="51" creationId="{4C6264F9-12AB-D7C2-A341-BF086AFBF796}"/>
          </ac:spMkLst>
        </pc:spChg>
        <pc:spChg chg="mod">
          <ac:chgData name="Marjolein Hoogendoorn" userId="49dccfdd-46be-4183-adec-4ec725023303" providerId="ADAL" clId="{E17F3B23-4921-4307-AC10-BD4BF5F6459E}" dt="2023-01-17T11:03:59.354" v="4839"/>
          <ac:spMkLst>
            <pc:docMk/>
            <pc:sldMk cId="1923454760" sldId="323"/>
            <ac:spMk id="52" creationId="{5ECF3E45-CBC0-7EEF-CC95-881803EC4288}"/>
          </ac:spMkLst>
        </pc:spChg>
        <pc:spChg chg="mod">
          <ac:chgData name="Marjolein Hoogendoorn" userId="49dccfdd-46be-4183-adec-4ec725023303" providerId="ADAL" clId="{E17F3B23-4921-4307-AC10-BD4BF5F6459E}" dt="2023-01-17T11:03:59.354" v="4839"/>
          <ac:spMkLst>
            <pc:docMk/>
            <pc:sldMk cId="1923454760" sldId="323"/>
            <ac:spMk id="53" creationId="{74C4703B-BFDF-689F-C68C-0DFC09477CFC}"/>
          </ac:spMkLst>
        </pc:spChg>
        <pc:spChg chg="mod">
          <ac:chgData name="Marjolein Hoogendoorn" userId="49dccfdd-46be-4183-adec-4ec725023303" providerId="ADAL" clId="{E17F3B23-4921-4307-AC10-BD4BF5F6459E}" dt="2023-01-17T11:03:59.354" v="4839"/>
          <ac:spMkLst>
            <pc:docMk/>
            <pc:sldMk cId="1923454760" sldId="323"/>
            <ac:spMk id="54" creationId="{604AE289-E30D-6E08-BB6A-40CA8721BC10}"/>
          </ac:spMkLst>
        </pc:spChg>
        <pc:spChg chg="mod">
          <ac:chgData name="Marjolein Hoogendoorn" userId="49dccfdd-46be-4183-adec-4ec725023303" providerId="ADAL" clId="{E17F3B23-4921-4307-AC10-BD4BF5F6459E}" dt="2023-01-17T11:03:59.354" v="4839"/>
          <ac:spMkLst>
            <pc:docMk/>
            <pc:sldMk cId="1923454760" sldId="323"/>
            <ac:spMk id="55" creationId="{0060069B-CD96-0C44-0C2F-746A4889893E}"/>
          </ac:spMkLst>
        </pc:spChg>
        <pc:spChg chg="mod">
          <ac:chgData name="Marjolein Hoogendoorn" userId="49dccfdd-46be-4183-adec-4ec725023303" providerId="ADAL" clId="{E17F3B23-4921-4307-AC10-BD4BF5F6459E}" dt="2023-01-17T11:03:59.354" v="4839"/>
          <ac:spMkLst>
            <pc:docMk/>
            <pc:sldMk cId="1923454760" sldId="323"/>
            <ac:spMk id="56" creationId="{718990A8-7DFC-4396-6810-644E169A74E8}"/>
          </ac:spMkLst>
        </pc:spChg>
        <pc:spChg chg="mod">
          <ac:chgData name="Marjolein Hoogendoorn" userId="49dccfdd-46be-4183-adec-4ec725023303" providerId="ADAL" clId="{E17F3B23-4921-4307-AC10-BD4BF5F6459E}" dt="2023-01-17T11:03:59.354" v="4839"/>
          <ac:spMkLst>
            <pc:docMk/>
            <pc:sldMk cId="1923454760" sldId="323"/>
            <ac:spMk id="57" creationId="{06B74C16-770F-6E09-F97E-F889084A9592}"/>
          </ac:spMkLst>
        </pc:spChg>
        <pc:spChg chg="mod">
          <ac:chgData name="Marjolein Hoogendoorn" userId="49dccfdd-46be-4183-adec-4ec725023303" providerId="ADAL" clId="{E17F3B23-4921-4307-AC10-BD4BF5F6459E}" dt="2023-01-17T11:03:59.354" v="4839"/>
          <ac:spMkLst>
            <pc:docMk/>
            <pc:sldMk cId="1923454760" sldId="323"/>
            <ac:spMk id="58" creationId="{58D43AB5-585A-C31D-D184-7092B628C35D}"/>
          </ac:spMkLst>
        </pc:spChg>
        <pc:spChg chg="mod">
          <ac:chgData name="Marjolein Hoogendoorn" userId="49dccfdd-46be-4183-adec-4ec725023303" providerId="ADAL" clId="{E17F3B23-4921-4307-AC10-BD4BF5F6459E}" dt="2023-01-17T11:03:59.354" v="4839"/>
          <ac:spMkLst>
            <pc:docMk/>
            <pc:sldMk cId="1923454760" sldId="323"/>
            <ac:spMk id="59" creationId="{C7C776C7-0DEA-5878-FCD7-DDA40C875EAE}"/>
          </ac:spMkLst>
        </pc:spChg>
        <pc:spChg chg="mod">
          <ac:chgData name="Marjolein Hoogendoorn" userId="49dccfdd-46be-4183-adec-4ec725023303" providerId="ADAL" clId="{E17F3B23-4921-4307-AC10-BD4BF5F6459E}" dt="2023-01-17T11:03:59.354" v="4839"/>
          <ac:spMkLst>
            <pc:docMk/>
            <pc:sldMk cId="1923454760" sldId="323"/>
            <ac:spMk id="60" creationId="{4D0129FB-CF64-D029-D4B4-5CA7B077E74B}"/>
          </ac:spMkLst>
        </pc:spChg>
        <pc:spChg chg="mod">
          <ac:chgData name="Marjolein Hoogendoorn" userId="49dccfdd-46be-4183-adec-4ec725023303" providerId="ADAL" clId="{E17F3B23-4921-4307-AC10-BD4BF5F6459E}" dt="2023-01-17T11:03:59.354" v="4839"/>
          <ac:spMkLst>
            <pc:docMk/>
            <pc:sldMk cId="1923454760" sldId="323"/>
            <ac:spMk id="61" creationId="{6A8A6223-1DC4-0386-AAB9-7FAF1FC2D459}"/>
          </ac:spMkLst>
        </pc:spChg>
        <pc:spChg chg="mod">
          <ac:chgData name="Marjolein Hoogendoorn" userId="49dccfdd-46be-4183-adec-4ec725023303" providerId="ADAL" clId="{E17F3B23-4921-4307-AC10-BD4BF5F6459E}" dt="2023-01-17T11:03:59.354" v="4839"/>
          <ac:spMkLst>
            <pc:docMk/>
            <pc:sldMk cId="1923454760" sldId="323"/>
            <ac:spMk id="62" creationId="{3C7C300A-C820-5EF6-8D38-CDA4D49BB438}"/>
          </ac:spMkLst>
        </pc:spChg>
        <pc:spChg chg="mod">
          <ac:chgData name="Marjolein Hoogendoorn" userId="49dccfdd-46be-4183-adec-4ec725023303" providerId="ADAL" clId="{E17F3B23-4921-4307-AC10-BD4BF5F6459E}" dt="2023-01-17T11:03:59.354" v="4839"/>
          <ac:spMkLst>
            <pc:docMk/>
            <pc:sldMk cId="1923454760" sldId="323"/>
            <ac:spMk id="63" creationId="{56CC9DCA-07B7-9A91-B8F3-94F0C6C83824}"/>
          </ac:spMkLst>
        </pc:spChg>
        <pc:spChg chg="mod">
          <ac:chgData name="Marjolein Hoogendoorn" userId="49dccfdd-46be-4183-adec-4ec725023303" providerId="ADAL" clId="{E17F3B23-4921-4307-AC10-BD4BF5F6459E}" dt="2023-01-17T11:01:12.708" v="4664" actId="20577"/>
          <ac:spMkLst>
            <pc:docMk/>
            <pc:sldMk cId="1923454760" sldId="323"/>
            <ac:spMk id="2223" creationId="{00000000-0000-0000-0000-000000000000}"/>
          </ac:spMkLst>
        </pc:spChg>
        <pc:spChg chg="mod">
          <ac:chgData name="Marjolein Hoogendoorn" userId="49dccfdd-46be-4183-adec-4ec725023303" providerId="ADAL" clId="{E17F3B23-4921-4307-AC10-BD4BF5F6459E}" dt="2023-01-20T09:28:02.442" v="6397" actId="20577"/>
          <ac:spMkLst>
            <pc:docMk/>
            <pc:sldMk cId="1923454760" sldId="323"/>
            <ac:spMk id="2224" creationId="{00000000-0000-0000-0000-000000000000}"/>
          </ac:spMkLst>
        </pc:spChg>
        <pc:spChg chg="mod">
          <ac:chgData name="Marjolein Hoogendoorn" userId="49dccfdd-46be-4183-adec-4ec725023303" providerId="ADAL" clId="{E17F3B23-4921-4307-AC10-BD4BF5F6459E}" dt="2023-01-17T11:03:59.354" v="4839"/>
          <ac:spMkLst>
            <pc:docMk/>
            <pc:sldMk cId="1923454760" sldId="323"/>
            <ac:spMk id="2538" creationId="{810205D5-B8B7-C279-A6CE-A8F023D65C4E}"/>
          </ac:spMkLst>
        </pc:spChg>
        <pc:spChg chg="mod">
          <ac:chgData name="Marjolein Hoogendoorn" userId="49dccfdd-46be-4183-adec-4ec725023303" providerId="ADAL" clId="{E17F3B23-4921-4307-AC10-BD4BF5F6459E}" dt="2023-01-17T11:03:59.354" v="4839"/>
          <ac:spMkLst>
            <pc:docMk/>
            <pc:sldMk cId="1923454760" sldId="323"/>
            <ac:spMk id="2539" creationId="{D194B520-EA24-ACB1-0A85-3E3B6472D5F5}"/>
          </ac:spMkLst>
        </pc:spChg>
        <pc:spChg chg="mod">
          <ac:chgData name="Marjolein Hoogendoorn" userId="49dccfdd-46be-4183-adec-4ec725023303" providerId="ADAL" clId="{E17F3B23-4921-4307-AC10-BD4BF5F6459E}" dt="2023-01-17T11:03:59.354" v="4839"/>
          <ac:spMkLst>
            <pc:docMk/>
            <pc:sldMk cId="1923454760" sldId="323"/>
            <ac:spMk id="2540" creationId="{A5AF8529-C571-C1E2-90C8-425BA9615A80}"/>
          </ac:spMkLst>
        </pc:spChg>
        <pc:spChg chg="mod">
          <ac:chgData name="Marjolein Hoogendoorn" userId="49dccfdd-46be-4183-adec-4ec725023303" providerId="ADAL" clId="{E17F3B23-4921-4307-AC10-BD4BF5F6459E}" dt="2023-01-17T11:03:59.354" v="4839"/>
          <ac:spMkLst>
            <pc:docMk/>
            <pc:sldMk cId="1923454760" sldId="323"/>
            <ac:spMk id="2541" creationId="{FFB47D4E-420B-F359-EE22-F886369C3E21}"/>
          </ac:spMkLst>
        </pc:spChg>
        <pc:spChg chg="mod">
          <ac:chgData name="Marjolein Hoogendoorn" userId="49dccfdd-46be-4183-adec-4ec725023303" providerId="ADAL" clId="{E17F3B23-4921-4307-AC10-BD4BF5F6459E}" dt="2023-01-17T11:03:59.354" v="4839"/>
          <ac:spMkLst>
            <pc:docMk/>
            <pc:sldMk cId="1923454760" sldId="323"/>
            <ac:spMk id="2542" creationId="{9F69F46F-3E11-8536-8888-78CB5D6173D0}"/>
          </ac:spMkLst>
        </pc:spChg>
        <pc:spChg chg="mod">
          <ac:chgData name="Marjolein Hoogendoorn" userId="49dccfdd-46be-4183-adec-4ec725023303" providerId="ADAL" clId="{E17F3B23-4921-4307-AC10-BD4BF5F6459E}" dt="2023-01-17T11:03:59.354" v="4839"/>
          <ac:spMkLst>
            <pc:docMk/>
            <pc:sldMk cId="1923454760" sldId="323"/>
            <ac:spMk id="2543" creationId="{E891D925-093D-CB8C-F5F6-120BD3F24F4C}"/>
          </ac:spMkLst>
        </pc:spChg>
        <pc:spChg chg="mod">
          <ac:chgData name="Marjolein Hoogendoorn" userId="49dccfdd-46be-4183-adec-4ec725023303" providerId="ADAL" clId="{E17F3B23-4921-4307-AC10-BD4BF5F6459E}" dt="2023-01-17T11:03:59.354" v="4839"/>
          <ac:spMkLst>
            <pc:docMk/>
            <pc:sldMk cId="1923454760" sldId="323"/>
            <ac:spMk id="2544" creationId="{0526AD53-2E64-46D8-89B5-133F8AED2F50}"/>
          </ac:spMkLst>
        </pc:spChg>
        <pc:spChg chg="mod">
          <ac:chgData name="Marjolein Hoogendoorn" userId="49dccfdd-46be-4183-adec-4ec725023303" providerId="ADAL" clId="{E17F3B23-4921-4307-AC10-BD4BF5F6459E}" dt="2023-01-17T11:03:59.354" v="4839"/>
          <ac:spMkLst>
            <pc:docMk/>
            <pc:sldMk cId="1923454760" sldId="323"/>
            <ac:spMk id="2545" creationId="{19A3F24E-0383-DF58-4205-29EC856AC64E}"/>
          </ac:spMkLst>
        </pc:spChg>
        <pc:spChg chg="mod">
          <ac:chgData name="Marjolein Hoogendoorn" userId="49dccfdd-46be-4183-adec-4ec725023303" providerId="ADAL" clId="{E17F3B23-4921-4307-AC10-BD4BF5F6459E}" dt="2023-01-17T11:03:59.354" v="4839"/>
          <ac:spMkLst>
            <pc:docMk/>
            <pc:sldMk cId="1923454760" sldId="323"/>
            <ac:spMk id="2546" creationId="{DF718B83-070A-2F9D-3A52-63C9CDD69E0C}"/>
          </ac:spMkLst>
        </pc:spChg>
        <pc:spChg chg="mod">
          <ac:chgData name="Marjolein Hoogendoorn" userId="49dccfdd-46be-4183-adec-4ec725023303" providerId="ADAL" clId="{E17F3B23-4921-4307-AC10-BD4BF5F6459E}" dt="2023-01-17T11:03:59.354" v="4839"/>
          <ac:spMkLst>
            <pc:docMk/>
            <pc:sldMk cId="1923454760" sldId="323"/>
            <ac:spMk id="2547" creationId="{DCD62470-F487-4453-8BA9-7E529D455C9E}"/>
          </ac:spMkLst>
        </pc:spChg>
        <pc:spChg chg="mod">
          <ac:chgData name="Marjolein Hoogendoorn" userId="49dccfdd-46be-4183-adec-4ec725023303" providerId="ADAL" clId="{E17F3B23-4921-4307-AC10-BD4BF5F6459E}" dt="2023-01-17T11:03:59.354" v="4839"/>
          <ac:spMkLst>
            <pc:docMk/>
            <pc:sldMk cId="1923454760" sldId="323"/>
            <ac:spMk id="2548" creationId="{95E173FB-2E1C-5BB1-3650-6F6FFB6A51E6}"/>
          </ac:spMkLst>
        </pc:spChg>
        <pc:spChg chg="mod">
          <ac:chgData name="Marjolein Hoogendoorn" userId="49dccfdd-46be-4183-adec-4ec725023303" providerId="ADAL" clId="{E17F3B23-4921-4307-AC10-BD4BF5F6459E}" dt="2023-01-17T11:03:59.354" v="4839"/>
          <ac:spMkLst>
            <pc:docMk/>
            <pc:sldMk cId="1923454760" sldId="323"/>
            <ac:spMk id="2549" creationId="{85D61770-6E3B-144C-9724-C4B3212A6AE0}"/>
          </ac:spMkLst>
        </pc:spChg>
        <pc:spChg chg="mod">
          <ac:chgData name="Marjolein Hoogendoorn" userId="49dccfdd-46be-4183-adec-4ec725023303" providerId="ADAL" clId="{E17F3B23-4921-4307-AC10-BD4BF5F6459E}" dt="2023-01-17T11:03:59.354" v="4839"/>
          <ac:spMkLst>
            <pc:docMk/>
            <pc:sldMk cId="1923454760" sldId="323"/>
            <ac:spMk id="2550" creationId="{4F5CD53E-4E96-1F58-476C-D21C8725C701}"/>
          </ac:spMkLst>
        </pc:spChg>
        <pc:spChg chg="mod">
          <ac:chgData name="Marjolein Hoogendoorn" userId="49dccfdd-46be-4183-adec-4ec725023303" providerId="ADAL" clId="{E17F3B23-4921-4307-AC10-BD4BF5F6459E}" dt="2023-01-17T11:03:59.354" v="4839"/>
          <ac:spMkLst>
            <pc:docMk/>
            <pc:sldMk cId="1923454760" sldId="323"/>
            <ac:spMk id="2551" creationId="{7FA389D8-7B91-C3A8-4A07-23CED3EB3A52}"/>
          </ac:spMkLst>
        </pc:spChg>
        <pc:spChg chg="mod">
          <ac:chgData name="Marjolein Hoogendoorn" userId="49dccfdd-46be-4183-adec-4ec725023303" providerId="ADAL" clId="{E17F3B23-4921-4307-AC10-BD4BF5F6459E}" dt="2023-01-17T11:03:59.354" v="4839"/>
          <ac:spMkLst>
            <pc:docMk/>
            <pc:sldMk cId="1923454760" sldId="323"/>
            <ac:spMk id="2552" creationId="{C9034F47-86F8-7EAC-5AC8-EE591D1E3E1E}"/>
          </ac:spMkLst>
        </pc:spChg>
        <pc:spChg chg="mod">
          <ac:chgData name="Marjolein Hoogendoorn" userId="49dccfdd-46be-4183-adec-4ec725023303" providerId="ADAL" clId="{E17F3B23-4921-4307-AC10-BD4BF5F6459E}" dt="2023-01-17T11:03:59.354" v="4839"/>
          <ac:spMkLst>
            <pc:docMk/>
            <pc:sldMk cId="1923454760" sldId="323"/>
            <ac:spMk id="2553" creationId="{C9C19616-652A-DFE7-62B8-A722B6EB7BF2}"/>
          </ac:spMkLst>
        </pc:spChg>
        <pc:spChg chg="mod">
          <ac:chgData name="Marjolein Hoogendoorn" userId="49dccfdd-46be-4183-adec-4ec725023303" providerId="ADAL" clId="{E17F3B23-4921-4307-AC10-BD4BF5F6459E}" dt="2023-01-17T11:03:59.354" v="4839"/>
          <ac:spMkLst>
            <pc:docMk/>
            <pc:sldMk cId="1923454760" sldId="323"/>
            <ac:spMk id="2554" creationId="{294861DF-1379-BB78-961C-1E22EB137654}"/>
          </ac:spMkLst>
        </pc:spChg>
        <pc:spChg chg="mod">
          <ac:chgData name="Marjolein Hoogendoorn" userId="49dccfdd-46be-4183-adec-4ec725023303" providerId="ADAL" clId="{E17F3B23-4921-4307-AC10-BD4BF5F6459E}" dt="2023-01-17T11:03:59.354" v="4839"/>
          <ac:spMkLst>
            <pc:docMk/>
            <pc:sldMk cId="1923454760" sldId="323"/>
            <ac:spMk id="2555" creationId="{BEB215D0-2F30-346D-44C6-CD1471EFA912}"/>
          </ac:spMkLst>
        </pc:spChg>
        <pc:spChg chg="mod">
          <ac:chgData name="Marjolein Hoogendoorn" userId="49dccfdd-46be-4183-adec-4ec725023303" providerId="ADAL" clId="{E17F3B23-4921-4307-AC10-BD4BF5F6459E}" dt="2023-01-17T11:03:59.354" v="4839"/>
          <ac:spMkLst>
            <pc:docMk/>
            <pc:sldMk cId="1923454760" sldId="323"/>
            <ac:spMk id="2556" creationId="{C5750762-E799-D622-5170-6D1EE0AA5889}"/>
          </ac:spMkLst>
        </pc:spChg>
        <pc:spChg chg="mod">
          <ac:chgData name="Marjolein Hoogendoorn" userId="49dccfdd-46be-4183-adec-4ec725023303" providerId="ADAL" clId="{E17F3B23-4921-4307-AC10-BD4BF5F6459E}" dt="2023-01-17T11:03:59.354" v="4839"/>
          <ac:spMkLst>
            <pc:docMk/>
            <pc:sldMk cId="1923454760" sldId="323"/>
            <ac:spMk id="2557" creationId="{0B17C1B9-0DF4-F9D0-79AE-E09493B38BF7}"/>
          </ac:spMkLst>
        </pc:spChg>
        <pc:spChg chg="mod">
          <ac:chgData name="Marjolein Hoogendoorn" userId="49dccfdd-46be-4183-adec-4ec725023303" providerId="ADAL" clId="{E17F3B23-4921-4307-AC10-BD4BF5F6459E}" dt="2023-01-17T11:03:59.354" v="4839"/>
          <ac:spMkLst>
            <pc:docMk/>
            <pc:sldMk cId="1923454760" sldId="323"/>
            <ac:spMk id="2558" creationId="{EA984EAF-B818-E281-61D7-7256C0869878}"/>
          </ac:spMkLst>
        </pc:spChg>
        <pc:spChg chg="mod">
          <ac:chgData name="Marjolein Hoogendoorn" userId="49dccfdd-46be-4183-adec-4ec725023303" providerId="ADAL" clId="{E17F3B23-4921-4307-AC10-BD4BF5F6459E}" dt="2023-01-17T11:03:59.354" v="4839"/>
          <ac:spMkLst>
            <pc:docMk/>
            <pc:sldMk cId="1923454760" sldId="323"/>
            <ac:spMk id="2559" creationId="{52044139-16E8-D870-C38D-34B9D824D866}"/>
          </ac:spMkLst>
        </pc:spChg>
        <pc:spChg chg="mod">
          <ac:chgData name="Marjolein Hoogendoorn" userId="49dccfdd-46be-4183-adec-4ec725023303" providerId="ADAL" clId="{E17F3B23-4921-4307-AC10-BD4BF5F6459E}" dt="2023-01-17T11:03:59.354" v="4839"/>
          <ac:spMkLst>
            <pc:docMk/>
            <pc:sldMk cId="1923454760" sldId="323"/>
            <ac:spMk id="2560" creationId="{18D71C0B-D5B7-D6A0-DF8A-0CAB6B79CA27}"/>
          </ac:spMkLst>
        </pc:spChg>
        <pc:spChg chg="mod">
          <ac:chgData name="Marjolein Hoogendoorn" userId="49dccfdd-46be-4183-adec-4ec725023303" providerId="ADAL" clId="{E17F3B23-4921-4307-AC10-BD4BF5F6459E}" dt="2023-01-17T11:03:59.354" v="4839"/>
          <ac:spMkLst>
            <pc:docMk/>
            <pc:sldMk cId="1923454760" sldId="323"/>
            <ac:spMk id="2561" creationId="{2DC2861A-107B-EB47-3AFA-32EA4F927034}"/>
          </ac:spMkLst>
        </pc:spChg>
        <pc:spChg chg="mod">
          <ac:chgData name="Marjolein Hoogendoorn" userId="49dccfdd-46be-4183-adec-4ec725023303" providerId="ADAL" clId="{E17F3B23-4921-4307-AC10-BD4BF5F6459E}" dt="2023-01-17T11:03:59.354" v="4839"/>
          <ac:spMkLst>
            <pc:docMk/>
            <pc:sldMk cId="1923454760" sldId="323"/>
            <ac:spMk id="2562" creationId="{4CF97671-EB11-A009-FE18-4038EE15DBE7}"/>
          </ac:spMkLst>
        </pc:spChg>
        <pc:spChg chg="mod">
          <ac:chgData name="Marjolein Hoogendoorn" userId="49dccfdd-46be-4183-adec-4ec725023303" providerId="ADAL" clId="{E17F3B23-4921-4307-AC10-BD4BF5F6459E}" dt="2023-01-17T11:03:59.354" v="4839"/>
          <ac:spMkLst>
            <pc:docMk/>
            <pc:sldMk cId="1923454760" sldId="323"/>
            <ac:spMk id="2563" creationId="{301D9A0E-75E8-3EBE-0152-EF01049DE6AA}"/>
          </ac:spMkLst>
        </pc:spChg>
        <pc:spChg chg="mod">
          <ac:chgData name="Marjolein Hoogendoorn" userId="49dccfdd-46be-4183-adec-4ec725023303" providerId="ADAL" clId="{E17F3B23-4921-4307-AC10-BD4BF5F6459E}" dt="2023-01-17T11:03:59.354" v="4839"/>
          <ac:spMkLst>
            <pc:docMk/>
            <pc:sldMk cId="1923454760" sldId="323"/>
            <ac:spMk id="2564" creationId="{1FAED8DA-B725-3BA2-C77B-D829EAE70CD3}"/>
          </ac:spMkLst>
        </pc:spChg>
        <pc:spChg chg="mod">
          <ac:chgData name="Marjolein Hoogendoorn" userId="49dccfdd-46be-4183-adec-4ec725023303" providerId="ADAL" clId="{E17F3B23-4921-4307-AC10-BD4BF5F6459E}" dt="2023-01-17T11:03:59.354" v="4839"/>
          <ac:spMkLst>
            <pc:docMk/>
            <pc:sldMk cId="1923454760" sldId="323"/>
            <ac:spMk id="2565" creationId="{C281BF51-9D89-69C4-9982-5982A4506AFD}"/>
          </ac:spMkLst>
        </pc:spChg>
        <pc:spChg chg="mod">
          <ac:chgData name="Marjolein Hoogendoorn" userId="49dccfdd-46be-4183-adec-4ec725023303" providerId="ADAL" clId="{E17F3B23-4921-4307-AC10-BD4BF5F6459E}" dt="2023-01-17T11:03:59.354" v="4839"/>
          <ac:spMkLst>
            <pc:docMk/>
            <pc:sldMk cId="1923454760" sldId="323"/>
            <ac:spMk id="2566" creationId="{F1830997-0A35-8752-CFE2-46191A68311E}"/>
          </ac:spMkLst>
        </pc:spChg>
        <pc:spChg chg="mod">
          <ac:chgData name="Marjolein Hoogendoorn" userId="49dccfdd-46be-4183-adec-4ec725023303" providerId="ADAL" clId="{E17F3B23-4921-4307-AC10-BD4BF5F6459E}" dt="2023-01-17T11:03:59.354" v="4839"/>
          <ac:spMkLst>
            <pc:docMk/>
            <pc:sldMk cId="1923454760" sldId="323"/>
            <ac:spMk id="2567" creationId="{80E340B0-C302-B4D6-2336-A31CD23F544A}"/>
          </ac:spMkLst>
        </pc:spChg>
        <pc:spChg chg="mod">
          <ac:chgData name="Marjolein Hoogendoorn" userId="49dccfdd-46be-4183-adec-4ec725023303" providerId="ADAL" clId="{E17F3B23-4921-4307-AC10-BD4BF5F6459E}" dt="2023-01-17T11:03:59.354" v="4839"/>
          <ac:spMkLst>
            <pc:docMk/>
            <pc:sldMk cId="1923454760" sldId="323"/>
            <ac:spMk id="2568" creationId="{49D9915B-27B4-CB1D-3214-93EB685A2098}"/>
          </ac:spMkLst>
        </pc:spChg>
        <pc:grpChg chg="add mod">
          <ac:chgData name="Marjolein Hoogendoorn" userId="49dccfdd-46be-4183-adec-4ec725023303" providerId="ADAL" clId="{E17F3B23-4921-4307-AC10-BD4BF5F6459E}" dt="2023-01-17T11:04:04.462" v="4840" actId="1076"/>
          <ac:grpSpMkLst>
            <pc:docMk/>
            <pc:sldMk cId="1923454760" sldId="323"/>
            <ac:grpSpMk id="2" creationId="{5274A1FA-8988-16CE-10AD-F3A1038E5900}"/>
          </ac:grpSpMkLst>
        </pc:grpChg>
        <pc:grpChg chg="mod">
          <ac:chgData name="Marjolein Hoogendoorn" userId="49dccfdd-46be-4183-adec-4ec725023303" providerId="ADAL" clId="{E17F3B23-4921-4307-AC10-BD4BF5F6459E}" dt="2023-01-17T11:03:59.354" v="4839"/>
          <ac:grpSpMkLst>
            <pc:docMk/>
            <pc:sldMk cId="1923454760" sldId="323"/>
            <ac:grpSpMk id="3" creationId="{7430066A-9A07-4EBB-56A6-F7155494A4C5}"/>
          </ac:grpSpMkLst>
        </pc:grpChg>
        <pc:picChg chg="add mod">
          <ac:chgData name="Marjolein Hoogendoorn" userId="49dccfdd-46be-4183-adec-4ec725023303" providerId="ADAL" clId="{E17F3B23-4921-4307-AC10-BD4BF5F6459E}" dt="2023-01-20T09:28:41.006" v="6401" actId="1076"/>
          <ac:picMkLst>
            <pc:docMk/>
            <pc:sldMk cId="1923454760" sldId="323"/>
            <ac:picMk id="2569" creationId="{16E939FD-6D44-5F9C-89D6-9701B3B560C7}"/>
          </ac:picMkLst>
        </pc:picChg>
      </pc:sldChg>
      <pc:sldChg chg="addSp modSp add mod">
        <pc:chgData name="Marjolein Hoogendoorn" userId="49dccfdd-46be-4183-adec-4ec725023303" providerId="ADAL" clId="{E17F3B23-4921-4307-AC10-BD4BF5F6459E}" dt="2023-01-20T12:22:11.365" v="7675" actId="20577"/>
        <pc:sldMkLst>
          <pc:docMk/>
          <pc:sldMk cId="2290087621" sldId="324"/>
        </pc:sldMkLst>
        <pc:spChg chg="mod">
          <ac:chgData name="Marjolein Hoogendoorn" userId="49dccfdd-46be-4183-adec-4ec725023303" providerId="ADAL" clId="{E17F3B23-4921-4307-AC10-BD4BF5F6459E}" dt="2023-01-17T11:03:38.658" v="4837"/>
          <ac:spMkLst>
            <pc:docMk/>
            <pc:sldMk cId="2290087621" sldId="324"/>
            <ac:spMk id="3" creationId="{1B9C354D-E837-56EF-2778-5921F9CB3951}"/>
          </ac:spMkLst>
        </pc:spChg>
        <pc:spChg chg="mod">
          <ac:chgData name="Marjolein Hoogendoorn" userId="49dccfdd-46be-4183-adec-4ec725023303" providerId="ADAL" clId="{E17F3B23-4921-4307-AC10-BD4BF5F6459E}" dt="2023-01-17T11:03:38.658" v="4837"/>
          <ac:spMkLst>
            <pc:docMk/>
            <pc:sldMk cId="2290087621" sldId="324"/>
            <ac:spMk id="4" creationId="{2A1B415D-A7BF-99F7-4914-179A1D403652}"/>
          </ac:spMkLst>
        </pc:spChg>
        <pc:spChg chg="mod">
          <ac:chgData name="Marjolein Hoogendoorn" userId="49dccfdd-46be-4183-adec-4ec725023303" providerId="ADAL" clId="{E17F3B23-4921-4307-AC10-BD4BF5F6459E}" dt="2023-01-17T11:03:38.658" v="4837"/>
          <ac:spMkLst>
            <pc:docMk/>
            <pc:sldMk cId="2290087621" sldId="324"/>
            <ac:spMk id="5" creationId="{3E81A20A-0AF7-C0F8-7B81-BF6D04EF2403}"/>
          </ac:spMkLst>
        </pc:spChg>
        <pc:spChg chg="mod">
          <ac:chgData name="Marjolein Hoogendoorn" userId="49dccfdd-46be-4183-adec-4ec725023303" providerId="ADAL" clId="{E17F3B23-4921-4307-AC10-BD4BF5F6459E}" dt="2023-01-17T11:03:38.658" v="4837"/>
          <ac:spMkLst>
            <pc:docMk/>
            <pc:sldMk cId="2290087621" sldId="324"/>
            <ac:spMk id="6" creationId="{A4111FEF-16AD-3C2A-7956-D6FA8A2168C9}"/>
          </ac:spMkLst>
        </pc:spChg>
        <pc:spChg chg="mod">
          <ac:chgData name="Marjolein Hoogendoorn" userId="49dccfdd-46be-4183-adec-4ec725023303" providerId="ADAL" clId="{E17F3B23-4921-4307-AC10-BD4BF5F6459E}" dt="2023-01-17T11:03:38.658" v="4837"/>
          <ac:spMkLst>
            <pc:docMk/>
            <pc:sldMk cId="2290087621" sldId="324"/>
            <ac:spMk id="7" creationId="{7593AF92-7EAD-BF5C-8236-D50557328A02}"/>
          </ac:spMkLst>
        </pc:spChg>
        <pc:spChg chg="mod">
          <ac:chgData name="Marjolein Hoogendoorn" userId="49dccfdd-46be-4183-adec-4ec725023303" providerId="ADAL" clId="{E17F3B23-4921-4307-AC10-BD4BF5F6459E}" dt="2023-01-17T11:03:38.658" v="4837"/>
          <ac:spMkLst>
            <pc:docMk/>
            <pc:sldMk cId="2290087621" sldId="324"/>
            <ac:spMk id="8" creationId="{640487B2-8E7B-B453-50D4-2FAF99D9D09F}"/>
          </ac:spMkLst>
        </pc:spChg>
        <pc:spChg chg="mod">
          <ac:chgData name="Marjolein Hoogendoorn" userId="49dccfdd-46be-4183-adec-4ec725023303" providerId="ADAL" clId="{E17F3B23-4921-4307-AC10-BD4BF5F6459E}" dt="2023-01-17T11:03:38.658" v="4837"/>
          <ac:spMkLst>
            <pc:docMk/>
            <pc:sldMk cId="2290087621" sldId="324"/>
            <ac:spMk id="9" creationId="{08E1CAAF-2D5B-3674-E9B5-C2382A5C2224}"/>
          </ac:spMkLst>
        </pc:spChg>
        <pc:spChg chg="mod">
          <ac:chgData name="Marjolein Hoogendoorn" userId="49dccfdd-46be-4183-adec-4ec725023303" providerId="ADAL" clId="{E17F3B23-4921-4307-AC10-BD4BF5F6459E}" dt="2023-01-17T11:03:38.658" v="4837"/>
          <ac:spMkLst>
            <pc:docMk/>
            <pc:sldMk cId="2290087621" sldId="324"/>
            <ac:spMk id="10" creationId="{213D1EF6-75B6-FA18-12CB-AC97218CD5DD}"/>
          </ac:spMkLst>
        </pc:spChg>
        <pc:spChg chg="mod">
          <ac:chgData name="Marjolein Hoogendoorn" userId="49dccfdd-46be-4183-adec-4ec725023303" providerId="ADAL" clId="{E17F3B23-4921-4307-AC10-BD4BF5F6459E}" dt="2023-01-17T11:03:38.658" v="4837"/>
          <ac:spMkLst>
            <pc:docMk/>
            <pc:sldMk cId="2290087621" sldId="324"/>
            <ac:spMk id="11" creationId="{00FFDF44-4458-3DF3-F920-518333869F1D}"/>
          </ac:spMkLst>
        </pc:spChg>
        <pc:spChg chg="mod">
          <ac:chgData name="Marjolein Hoogendoorn" userId="49dccfdd-46be-4183-adec-4ec725023303" providerId="ADAL" clId="{E17F3B23-4921-4307-AC10-BD4BF5F6459E}" dt="2023-01-17T11:03:38.658" v="4837"/>
          <ac:spMkLst>
            <pc:docMk/>
            <pc:sldMk cId="2290087621" sldId="324"/>
            <ac:spMk id="12" creationId="{2B829345-0C42-117B-215B-5145ED4786B1}"/>
          </ac:spMkLst>
        </pc:spChg>
        <pc:spChg chg="mod">
          <ac:chgData name="Marjolein Hoogendoorn" userId="49dccfdd-46be-4183-adec-4ec725023303" providerId="ADAL" clId="{E17F3B23-4921-4307-AC10-BD4BF5F6459E}" dt="2023-01-17T11:03:38.658" v="4837"/>
          <ac:spMkLst>
            <pc:docMk/>
            <pc:sldMk cId="2290087621" sldId="324"/>
            <ac:spMk id="13" creationId="{43DBFD6F-ADCE-72D4-8D26-74C0BDF59FEA}"/>
          </ac:spMkLst>
        </pc:spChg>
        <pc:spChg chg="mod">
          <ac:chgData name="Marjolein Hoogendoorn" userId="49dccfdd-46be-4183-adec-4ec725023303" providerId="ADAL" clId="{E17F3B23-4921-4307-AC10-BD4BF5F6459E}" dt="2023-01-17T11:03:38.658" v="4837"/>
          <ac:spMkLst>
            <pc:docMk/>
            <pc:sldMk cId="2290087621" sldId="324"/>
            <ac:spMk id="14" creationId="{876BFE62-2BB7-3BC3-C05F-1AD3A0482915}"/>
          </ac:spMkLst>
        </pc:spChg>
        <pc:spChg chg="mod">
          <ac:chgData name="Marjolein Hoogendoorn" userId="49dccfdd-46be-4183-adec-4ec725023303" providerId="ADAL" clId="{E17F3B23-4921-4307-AC10-BD4BF5F6459E}" dt="2023-01-17T11:03:38.658" v="4837"/>
          <ac:spMkLst>
            <pc:docMk/>
            <pc:sldMk cId="2290087621" sldId="324"/>
            <ac:spMk id="15" creationId="{0ACCD33E-E9F8-34D2-D5D3-935B676BEFCC}"/>
          </ac:spMkLst>
        </pc:spChg>
        <pc:spChg chg="mod">
          <ac:chgData name="Marjolein Hoogendoorn" userId="49dccfdd-46be-4183-adec-4ec725023303" providerId="ADAL" clId="{E17F3B23-4921-4307-AC10-BD4BF5F6459E}" dt="2023-01-17T11:03:38.658" v="4837"/>
          <ac:spMkLst>
            <pc:docMk/>
            <pc:sldMk cId="2290087621" sldId="324"/>
            <ac:spMk id="16" creationId="{45B6C1ED-DC79-CC4B-AD28-BF811699F287}"/>
          </ac:spMkLst>
        </pc:spChg>
        <pc:spChg chg="mod">
          <ac:chgData name="Marjolein Hoogendoorn" userId="49dccfdd-46be-4183-adec-4ec725023303" providerId="ADAL" clId="{E17F3B23-4921-4307-AC10-BD4BF5F6459E}" dt="2023-01-17T11:03:38.658" v="4837"/>
          <ac:spMkLst>
            <pc:docMk/>
            <pc:sldMk cId="2290087621" sldId="324"/>
            <ac:spMk id="17" creationId="{96E10E69-670C-3CB9-3074-26FC0CDBDC00}"/>
          </ac:spMkLst>
        </pc:spChg>
        <pc:spChg chg="mod">
          <ac:chgData name="Marjolein Hoogendoorn" userId="49dccfdd-46be-4183-adec-4ec725023303" providerId="ADAL" clId="{E17F3B23-4921-4307-AC10-BD4BF5F6459E}" dt="2023-01-17T11:03:38.658" v="4837"/>
          <ac:spMkLst>
            <pc:docMk/>
            <pc:sldMk cId="2290087621" sldId="324"/>
            <ac:spMk id="18" creationId="{A2390107-30C6-C38C-BCC6-993BF40BE486}"/>
          </ac:spMkLst>
        </pc:spChg>
        <pc:spChg chg="mod">
          <ac:chgData name="Marjolein Hoogendoorn" userId="49dccfdd-46be-4183-adec-4ec725023303" providerId="ADAL" clId="{E17F3B23-4921-4307-AC10-BD4BF5F6459E}" dt="2023-01-17T11:03:38.658" v="4837"/>
          <ac:spMkLst>
            <pc:docMk/>
            <pc:sldMk cId="2290087621" sldId="324"/>
            <ac:spMk id="19" creationId="{30A6FCA4-04A0-D826-4AF5-846C5A8D92B5}"/>
          </ac:spMkLst>
        </pc:spChg>
        <pc:spChg chg="mod">
          <ac:chgData name="Marjolein Hoogendoorn" userId="49dccfdd-46be-4183-adec-4ec725023303" providerId="ADAL" clId="{E17F3B23-4921-4307-AC10-BD4BF5F6459E}" dt="2023-01-17T11:03:38.658" v="4837"/>
          <ac:spMkLst>
            <pc:docMk/>
            <pc:sldMk cId="2290087621" sldId="324"/>
            <ac:spMk id="20" creationId="{3E438785-61BA-5A49-F50C-2C5D91D98950}"/>
          </ac:spMkLst>
        </pc:spChg>
        <pc:spChg chg="mod">
          <ac:chgData name="Marjolein Hoogendoorn" userId="49dccfdd-46be-4183-adec-4ec725023303" providerId="ADAL" clId="{E17F3B23-4921-4307-AC10-BD4BF5F6459E}" dt="2023-01-17T11:03:38.658" v="4837"/>
          <ac:spMkLst>
            <pc:docMk/>
            <pc:sldMk cId="2290087621" sldId="324"/>
            <ac:spMk id="21" creationId="{9268733C-CBE4-BDA8-0037-FE8A0B0D1712}"/>
          </ac:spMkLst>
        </pc:spChg>
        <pc:spChg chg="mod">
          <ac:chgData name="Marjolein Hoogendoorn" userId="49dccfdd-46be-4183-adec-4ec725023303" providerId="ADAL" clId="{E17F3B23-4921-4307-AC10-BD4BF5F6459E}" dt="2023-01-17T11:03:38.658" v="4837"/>
          <ac:spMkLst>
            <pc:docMk/>
            <pc:sldMk cId="2290087621" sldId="324"/>
            <ac:spMk id="22" creationId="{8CE3DBEE-7B57-4EBA-F20E-7F567927FC49}"/>
          </ac:spMkLst>
        </pc:spChg>
        <pc:spChg chg="mod">
          <ac:chgData name="Marjolein Hoogendoorn" userId="49dccfdd-46be-4183-adec-4ec725023303" providerId="ADAL" clId="{E17F3B23-4921-4307-AC10-BD4BF5F6459E}" dt="2023-01-17T11:03:38.658" v="4837"/>
          <ac:spMkLst>
            <pc:docMk/>
            <pc:sldMk cId="2290087621" sldId="324"/>
            <ac:spMk id="23" creationId="{8F859BBD-0D29-39D3-3E08-EDCD27ED3AA9}"/>
          </ac:spMkLst>
        </pc:spChg>
        <pc:spChg chg="mod">
          <ac:chgData name="Marjolein Hoogendoorn" userId="49dccfdd-46be-4183-adec-4ec725023303" providerId="ADAL" clId="{E17F3B23-4921-4307-AC10-BD4BF5F6459E}" dt="2023-01-17T11:03:38.658" v="4837"/>
          <ac:spMkLst>
            <pc:docMk/>
            <pc:sldMk cId="2290087621" sldId="324"/>
            <ac:spMk id="24" creationId="{915C4DC6-9171-6F05-54E9-0FEAED000B45}"/>
          </ac:spMkLst>
        </pc:spChg>
        <pc:spChg chg="mod">
          <ac:chgData name="Marjolein Hoogendoorn" userId="49dccfdd-46be-4183-adec-4ec725023303" providerId="ADAL" clId="{E17F3B23-4921-4307-AC10-BD4BF5F6459E}" dt="2023-01-17T11:03:38.658" v="4837"/>
          <ac:spMkLst>
            <pc:docMk/>
            <pc:sldMk cId="2290087621" sldId="324"/>
            <ac:spMk id="25" creationId="{59B1AE3E-BAD5-C38F-831D-F1381E7E63B2}"/>
          </ac:spMkLst>
        </pc:spChg>
        <pc:spChg chg="mod">
          <ac:chgData name="Marjolein Hoogendoorn" userId="49dccfdd-46be-4183-adec-4ec725023303" providerId="ADAL" clId="{E17F3B23-4921-4307-AC10-BD4BF5F6459E}" dt="2023-01-17T11:03:38.658" v="4837"/>
          <ac:spMkLst>
            <pc:docMk/>
            <pc:sldMk cId="2290087621" sldId="324"/>
            <ac:spMk id="26" creationId="{E58D1A63-73F0-4AF9-04AA-293A9FC2B87E}"/>
          </ac:spMkLst>
        </pc:spChg>
        <pc:spChg chg="mod">
          <ac:chgData name="Marjolein Hoogendoorn" userId="49dccfdd-46be-4183-adec-4ec725023303" providerId="ADAL" clId="{E17F3B23-4921-4307-AC10-BD4BF5F6459E}" dt="2023-01-17T11:03:38.658" v="4837"/>
          <ac:spMkLst>
            <pc:docMk/>
            <pc:sldMk cId="2290087621" sldId="324"/>
            <ac:spMk id="27" creationId="{90306A27-5104-5567-0543-E15922EA8A5F}"/>
          </ac:spMkLst>
        </pc:spChg>
        <pc:spChg chg="mod">
          <ac:chgData name="Marjolein Hoogendoorn" userId="49dccfdd-46be-4183-adec-4ec725023303" providerId="ADAL" clId="{E17F3B23-4921-4307-AC10-BD4BF5F6459E}" dt="2023-01-17T11:03:38.658" v="4837"/>
          <ac:spMkLst>
            <pc:docMk/>
            <pc:sldMk cId="2290087621" sldId="324"/>
            <ac:spMk id="28" creationId="{0AB198C4-3706-A39E-9E90-27B626B1A1A8}"/>
          </ac:spMkLst>
        </pc:spChg>
        <pc:spChg chg="mod">
          <ac:chgData name="Marjolein Hoogendoorn" userId="49dccfdd-46be-4183-adec-4ec725023303" providerId="ADAL" clId="{E17F3B23-4921-4307-AC10-BD4BF5F6459E}" dt="2023-01-17T11:03:38.658" v="4837"/>
          <ac:spMkLst>
            <pc:docMk/>
            <pc:sldMk cId="2290087621" sldId="324"/>
            <ac:spMk id="29" creationId="{A9B58AA8-4AEB-70FD-51CB-8FEF5644C2D7}"/>
          </ac:spMkLst>
        </pc:spChg>
        <pc:spChg chg="mod">
          <ac:chgData name="Marjolein Hoogendoorn" userId="49dccfdd-46be-4183-adec-4ec725023303" providerId="ADAL" clId="{E17F3B23-4921-4307-AC10-BD4BF5F6459E}" dt="2023-01-17T11:03:38.658" v="4837"/>
          <ac:spMkLst>
            <pc:docMk/>
            <pc:sldMk cId="2290087621" sldId="324"/>
            <ac:spMk id="30" creationId="{21F256ED-9B24-54B2-57A5-A80B7DC4AE84}"/>
          </ac:spMkLst>
        </pc:spChg>
        <pc:spChg chg="mod">
          <ac:chgData name="Marjolein Hoogendoorn" userId="49dccfdd-46be-4183-adec-4ec725023303" providerId="ADAL" clId="{E17F3B23-4921-4307-AC10-BD4BF5F6459E}" dt="2023-01-17T11:03:38.658" v="4837"/>
          <ac:spMkLst>
            <pc:docMk/>
            <pc:sldMk cId="2290087621" sldId="324"/>
            <ac:spMk id="31" creationId="{2BCE5C31-1F31-8545-7BDD-EA09C8F615D9}"/>
          </ac:spMkLst>
        </pc:spChg>
        <pc:spChg chg="mod">
          <ac:chgData name="Marjolein Hoogendoorn" userId="49dccfdd-46be-4183-adec-4ec725023303" providerId="ADAL" clId="{E17F3B23-4921-4307-AC10-BD4BF5F6459E}" dt="2023-01-17T11:03:38.658" v="4837"/>
          <ac:spMkLst>
            <pc:docMk/>
            <pc:sldMk cId="2290087621" sldId="324"/>
            <ac:spMk id="32" creationId="{51479976-A1AD-EBF2-6F15-648FA293EF8B}"/>
          </ac:spMkLst>
        </pc:spChg>
        <pc:spChg chg="mod">
          <ac:chgData name="Marjolein Hoogendoorn" userId="49dccfdd-46be-4183-adec-4ec725023303" providerId="ADAL" clId="{E17F3B23-4921-4307-AC10-BD4BF5F6459E}" dt="2023-01-17T11:03:38.658" v="4837"/>
          <ac:spMkLst>
            <pc:docMk/>
            <pc:sldMk cId="2290087621" sldId="324"/>
            <ac:spMk id="33" creationId="{40C59CA3-E9DB-FEC3-D722-7F72582E3E35}"/>
          </ac:spMkLst>
        </pc:spChg>
        <pc:spChg chg="mod">
          <ac:chgData name="Marjolein Hoogendoorn" userId="49dccfdd-46be-4183-adec-4ec725023303" providerId="ADAL" clId="{E17F3B23-4921-4307-AC10-BD4BF5F6459E}" dt="2023-01-17T11:03:38.658" v="4837"/>
          <ac:spMkLst>
            <pc:docMk/>
            <pc:sldMk cId="2290087621" sldId="324"/>
            <ac:spMk id="34" creationId="{FB787D97-08C0-8DE6-1425-3E7EDE19FAAF}"/>
          </ac:spMkLst>
        </pc:spChg>
        <pc:spChg chg="mod">
          <ac:chgData name="Marjolein Hoogendoorn" userId="49dccfdd-46be-4183-adec-4ec725023303" providerId="ADAL" clId="{E17F3B23-4921-4307-AC10-BD4BF5F6459E}" dt="2023-01-17T11:03:38.658" v="4837"/>
          <ac:spMkLst>
            <pc:docMk/>
            <pc:sldMk cId="2290087621" sldId="324"/>
            <ac:spMk id="35" creationId="{ADD85EA5-406D-EC33-1706-44475D80C198}"/>
          </ac:spMkLst>
        </pc:spChg>
        <pc:spChg chg="mod">
          <ac:chgData name="Marjolein Hoogendoorn" userId="49dccfdd-46be-4183-adec-4ec725023303" providerId="ADAL" clId="{E17F3B23-4921-4307-AC10-BD4BF5F6459E}" dt="2023-01-17T11:03:38.658" v="4837"/>
          <ac:spMkLst>
            <pc:docMk/>
            <pc:sldMk cId="2290087621" sldId="324"/>
            <ac:spMk id="36" creationId="{59D19A57-820F-846B-A2D6-53A5CD944D24}"/>
          </ac:spMkLst>
        </pc:spChg>
        <pc:spChg chg="mod">
          <ac:chgData name="Marjolein Hoogendoorn" userId="49dccfdd-46be-4183-adec-4ec725023303" providerId="ADAL" clId="{E17F3B23-4921-4307-AC10-BD4BF5F6459E}" dt="2023-01-17T11:03:38.658" v="4837"/>
          <ac:spMkLst>
            <pc:docMk/>
            <pc:sldMk cId="2290087621" sldId="324"/>
            <ac:spMk id="37" creationId="{9F0677AD-2B4F-9B80-223B-D9AF1A99CDB9}"/>
          </ac:spMkLst>
        </pc:spChg>
        <pc:spChg chg="mod">
          <ac:chgData name="Marjolein Hoogendoorn" userId="49dccfdd-46be-4183-adec-4ec725023303" providerId="ADAL" clId="{E17F3B23-4921-4307-AC10-BD4BF5F6459E}" dt="2023-01-17T11:03:38.658" v="4837"/>
          <ac:spMkLst>
            <pc:docMk/>
            <pc:sldMk cId="2290087621" sldId="324"/>
            <ac:spMk id="38" creationId="{4C0666E1-204A-BDB2-4108-1481405D3454}"/>
          </ac:spMkLst>
        </pc:spChg>
        <pc:spChg chg="mod">
          <ac:chgData name="Marjolein Hoogendoorn" userId="49dccfdd-46be-4183-adec-4ec725023303" providerId="ADAL" clId="{E17F3B23-4921-4307-AC10-BD4BF5F6459E}" dt="2023-01-17T11:03:38.658" v="4837"/>
          <ac:spMkLst>
            <pc:docMk/>
            <pc:sldMk cId="2290087621" sldId="324"/>
            <ac:spMk id="39" creationId="{B2FE6241-D850-F962-1EFA-6D99FC48206E}"/>
          </ac:spMkLst>
        </pc:spChg>
        <pc:spChg chg="mod">
          <ac:chgData name="Marjolein Hoogendoorn" userId="49dccfdd-46be-4183-adec-4ec725023303" providerId="ADAL" clId="{E17F3B23-4921-4307-AC10-BD4BF5F6459E}" dt="2023-01-17T11:03:38.658" v="4837"/>
          <ac:spMkLst>
            <pc:docMk/>
            <pc:sldMk cId="2290087621" sldId="324"/>
            <ac:spMk id="40" creationId="{1690712A-1760-44F6-21AC-F2DCF329E5BA}"/>
          </ac:spMkLst>
        </pc:spChg>
        <pc:spChg chg="mod">
          <ac:chgData name="Marjolein Hoogendoorn" userId="49dccfdd-46be-4183-adec-4ec725023303" providerId="ADAL" clId="{E17F3B23-4921-4307-AC10-BD4BF5F6459E}" dt="2023-01-17T11:03:38.658" v="4837"/>
          <ac:spMkLst>
            <pc:docMk/>
            <pc:sldMk cId="2290087621" sldId="324"/>
            <ac:spMk id="41" creationId="{61B39184-D76D-B706-E4C0-1474B1EC583F}"/>
          </ac:spMkLst>
        </pc:spChg>
        <pc:spChg chg="mod">
          <ac:chgData name="Marjolein Hoogendoorn" userId="49dccfdd-46be-4183-adec-4ec725023303" providerId="ADAL" clId="{E17F3B23-4921-4307-AC10-BD4BF5F6459E}" dt="2023-01-17T11:03:38.658" v="4837"/>
          <ac:spMkLst>
            <pc:docMk/>
            <pc:sldMk cId="2290087621" sldId="324"/>
            <ac:spMk id="42" creationId="{4B3164D2-FF4C-19F9-DE9C-E84111A8A456}"/>
          </ac:spMkLst>
        </pc:spChg>
        <pc:spChg chg="mod">
          <ac:chgData name="Marjolein Hoogendoorn" userId="49dccfdd-46be-4183-adec-4ec725023303" providerId="ADAL" clId="{E17F3B23-4921-4307-AC10-BD4BF5F6459E}" dt="2023-01-17T11:03:38.658" v="4837"/>
          <ac:spMkLst>
            <pc:docMk/>
            <pc:sldMk cId="2290087621" sldId="324"/>
            <ac:spMk id="43" creationId="{C2A7BE51-B1E4-4709-1988-F9F652EA319D}"/>
          </ac:spMkLst>
        </pc:spChg>
        <pc:spChg chg="mod">
          <ac:chgData name="Marjolein Hoogendoorn" userId="49dccfdd-46be-4183-adec-4ec725023303" providerId="ADAL" clId="{E17F3B23-4921-4307-AC10-BD4BF5F6459E}" dt="2023-01-17T11:03:38.658" v="4837"/>
          <ac:spMkLst>
            <pc:docMk/>
            <pc:sldMk cId="2290087621" sldId="324"/>
            <ac:spMk id="44" creationId="{68926F94-5A13-4112-DA90-114B348DBCFF}"/>
          </ac:spMkLst>
        </pc:spChg>
        <pc:spChg chg="mod">
          <ac:chgData name="Marjolein Hoogendoorn" userId="49dccfdd-46be-4183-adec-4ec725023303" providerId="ADAL" clId="{E17F3B23-4921-4307-AC10-BD4BF5F6459E}" dt="2023-01-17T11:03:38.658" v="4837"/>
          <ac:spMkLst>
            <pc:docMk/>
            <pc:sldMk cId="2290087621" sldId="324"/>
            <ac:spMk id="45" creationId="{9BAE282C-74F7-27B5-73EB-A943A80C6C7F}"/>
          </ac:spMkLst>
        </pc:spChg>
        <pc:spChg chg="mod">
          <ac:chgData name="Marjolein Hoogendoorn" userId="49dccfdd-46be-4183-adec-4ec725023303" providerId="ADAL" clId="{E17F3B23-4921-4307-AC10-BD4BF5F6459E}" dt="2023-01-17T11:03:38.658" v="4837"/>
          <ac:spMkLst>
            <pc:docMk/>
            <pc:sldMk cId="2290087621" sldId="324"/>
            <ac:spMk id="46" creationId="{C5B5B383-F678-0D25-F31E-8760353602C8}"/>
          </ac:spMkLst>
        </pc:spChg>
        <pc:spChg chg="mod">
          <ac:chgData name="Marjolein Hoogendoorn" userId="49dccfdd-46be-4183-adec-4ec725023303" providerId="ADAL" clId="{E17F3B23-4921-4307-AC10-BD4BF5F6459E}" dt="2023-01-17T11:03:38.658" v="4837"/>
          <ac:spMkLst>
            <pc:docMk/>
            <pc:sldMk cId="2290087621" sldId="324"/>
            <ac:spMk id="47" creationId="{A0AD6A10-86A4-C3E0-C676-9D041C92194D}"/>
          </ac:spMkLst>
        </pc:spChg>
        <pc:spChg chg="mod">
          <ac:chgData name="Marjolein Hoogendoorn" userId="49dccfdd-46be-4183-adec-4ec725023303" providerId="ADAL" clId="{E17F3B23-4921-4307-AC10-BD4BF5F6459E}" dt="2023-01-17T11:03:38.658" v="4837"/>
          <ac:spMkLst>
            <pc:docMk/>
            <pc:sldMk cId="2290087621" sldId="324"/>
            <ac:spMk id="48" creationId="{E61BEA6B-6FA4-946A-33F9-8C00BFB736FB}"/>
          </ac:spMkLst>
        </pc:spChg>
        <pc:spChg chg="mod">
          <ac:chgData name="Marjolein Hoogendoorn" userId="49dccfdd-46be-4183-adec-4ec725023303" providerId="ADAL" clId="{E17F3B23-4921-4307-AC10-BD4BF5F6459E}" dt="2023-01-17T11:03:38.658" v="4837"/>
          <ac:spMkLst>
            <pc:docMk/>
            <pc:sldMk cId="2290087621" sldId="324"/>
            <ac:spMk id="49" creationId="{B06DC0CE-C59A-1C5F-347B-A9C6C03AABE2}"/>
          </ac:spMkLst>
        </pc:spChg>
        <pc:spChg chg="mod">
          <ac:chgData name="Marjolein Hoogendoorn" userId="49dccfdd-46be-4183-adec-4ec725023303" providerId="ADAL" clId="{E17F3B23-4921-4307-AC10-BD4BF5F6459E}" dt="2023-01-17T11:03:38.658" v="4837"/>
          <ac:spMkLst>
            <pc:docMk/>
            <pc:sldMk cId="2290087621" sldId="324"/>
            <ac:spMk id="50" creationId="{316BAD50-966B-4BCE-EA3F-8B867FEE75D3}"/>
          </ac:spMkLst>
        </pc:spChg>
        <pc:spChg chg="mod">
          <ac:chgData name="Marjolein Hoogendoorn" userId="49dccfdd-46be-4183-adec-4ec725023303" providerId="ADAL" clId="{E17F3B23-4921-4307-AC10-BD4BF5F6459E}" dt="2023-01-17T11:03:38.658" v="4837"/>
          <ac:spMkLst>
            <pc:docMk/>
            <pc:sldMk cId="2290087621" sldId="324"/>
            <ac:spMk id="51" creationId="{35E2E376-A7F3-8094-D9BC-24037F28414B}"/>
          </ac:spMkLst>
        </pc:spChg>
        <pc:spChg chg="mod">
          <ac:chgData name="Marjolein Hoogendoorn" userId="49dccfdd-46be-4183-adec-4ec725023303" providerId="ADAL" clId="{E17F3B23-4921-4307-AC10-BD4BF5F6459E}" dt="2023-01-17T11:03:38.658" v="4837"/>
          <ac:spMkLst>
            <pc:docMk/>
            <pc:sldMk cId="2290087621" sldId="324"/>
            <ac:spMk id="52" creationId="{4247A1A4-CC94-7EDF-6B83-2150EAEE3274}"/>
          </ac:spMkLst>
        </pc:spChg>
        <pc:spChg chg="mod">
          <ac:chgData name="Marjolein Hoogendoorn" userId="49dccfdd-46be-4183-adec-4ec725023303" providerId="ADAL" clId="{E17F3B23-4921-4307-AC10-BD4BF5F6459E}" dt="2023-01-17T11:03:38.658" v="4837"/>
          <ac:spMkLst>
            <pc:docMk/>
            <pc:sldMk cId="2290087621" sldId="324"/>
            <ac:spMk id="53" creationId="{8BD69C81-82C8-6B1C-83CF-1D45F3E1C65F}"/>
          </ac:spMkLst>
        </pc:spChg>
        <pc:spChg chg="mod">
          <ac:chgData name="Marjolein Hoogendoorn" userId="49dccfdd-46be-4183-adec-4ec725023303" providerId="ADAL" clId="{E17F3B23-4921-4307-AC10-BD4BF5F6459E}" dt="2023-01-17T11:03:38.658" v="4837"/>
          <ac:spMkLst>
            <pc:docMk/>
            <pc:sldMk cId="2290087621" sldId="324"/>
            <ac:spMk id="54" creationId="{E9E5D874-1CF9-A459-0255-39D1FECE516C}"/>
          </ac:spMkLst>
        </pc:spChg>
        <pc:spChg chg="mod">
          <ac:chgData name="Marjolein Hoogendoorn" userId="49dccfdd-46be-4183-adec-4ec725023303" providerId="ADAL" clId="{E17F3B23-4921-4307-AC10-BD4BF5F6459E}" dt="2023-01-17T11:03:38.658" v="4837"/>
          <ac:spMkLst>
            <pc:docMk/>
            <pc:sldMk cId="2290087621" sldId="324"/>
            <ac:spMk id="55" creationId="{4DC4C222-2831-B8CC-661C-85BE05053ED9}"/>
          </ac:spMkLst>
        </pc:spChg>
        <pc:spChg chg="mod">
          <ac:chgData name="Marjolein Hoogendoorn" userId="49dccfdd-46be-4183-adec-4ec725023303" providerId="ADAL" clId="{E17F3B23-4921-4307-AC10-BD4BF5F6459E}" dt="2023-01-17T11:03:38.658" v="4837"/>
          <ac:spMkLst>
            <pc:docMk/>
            <pc:sldMk cId="2290087621" sldId="324"/>
            <ac:spMk id="56" creationId="{7461C026-7539-4F46-9D90-D44185D30EF0}"/>
          </ac:spMkLst>
        </pc:spChg>
        <pc:spChg chg="mod">
          <ac:chgData name="Marjolein Hoogendoorn" userId="49dccfdd-46be-4183-adec-4ec725023303" providerId="ADAL" clId="{E17F3B23-4921-4307-AC10-BD4BF5F6459E}" dt="2023-01-17T11:03:38.658" v="4837"/>
          <ac:spMkLst>
            <pc:docMk/>
            <pc:sldMk cId="2290087621" sldId="324"/>
            <ac:spMk id="57" creationId="{E77A8F7C-4E0C-88DD-FC11-385C08CD204D}"/>
          </ac:spMkLst>
        </pc:spChg>
        <pc:spChg chg="mod">
          <ac:chgData name="Marjolein Hoogendoorn" userId="49dccfdd-46be-4183-adec-4ec725023303" providerId="ADAL" clId="{E17F3B23-4921-4307-AC10-BD4BF5F6459E}" dt="2023-01-17T11:03:38.658" v="4837"/>
          <ac:spMkLst>
            <pc:docMk/>
            <pc:sldMk cId="2290087621" sldId="324"/>
            <ac:spMk id="58" creationId="{FF60AE9B-20A5-6F8B-3182-9E285E515267}"/>
          </ac:spMkLst>
        </pc:spChg>
        <pc:spChg chg="mod">
          <ac:chgData name="Marjolein Hoogendoorn" userId="49dccfdd-46be-4183-adec-4ec725023303" providerId="ADAL" clId="{E17F3B23-4921-4307-AC10-BD4BF5F6459E}" dt="2023-01-17T11:03:38.658" v="4837"/>
          <ac:spMkLst>
            <pc:docMk/>
            <pc:sldMk cId="2290087621" sldId="324"/>
            <ac:spMk id="59" creationId="{77D54207-5F36-B28B-13D0-CAE859DBBCEA}"/>
          </ac:spMkLst>
        </pc:spChg>
        <pc:spChg chg="mod">
          <ac:chgData name="Marjolein Hoogendoorn" userId="49dccfdd-46be-4183-adec-4ec725023303" providerId="ADAL" clId="{E17F3B23-4921-4307-AC10-BD4BF5F6459E}" dt="2023-01-17T11:03:38.658" v="4837"/>
          <ac:spMkLst>
            <pc:docMk/>
            <pc:sldMk cId="2290087621" sldId="324"/>
            <ac:spMk id="60" creationId="{7F64BBC4-F8D9-AE39-F467-A90028727F95}"/>
          </ac:spMkLst>
        </pc:spChg>
        <pc:spChg chg="mod">
          <ac:chgData name="Marjolein Hoogendoorn" userId="49dccfdd-46be-4183-adec-4ec725023303" providerId="ADAL" clId="{E17F3B23-4921-4307-AC10-BD4BF5F6459E}" dt="2023-01-17T11:03:38.658" v="4837"/>
          <ac:spMkLst>
            <pc:docMk/>
            <pc:sldMk cId="2290087621" sldId="324"/>
            <ac:spMk id="61" creationId="{E1636758-A4DC-B118-899C-B089BC885B0A}"/>
          </ac:spMkLst>
        </pc:spChg>
        <pc:spChg chg="mod">
          <ac:chgData name="Marjolein Hoogendoorn" userId="49dccfdd-46be-4183-adec-4ec725023303" providerId="ADAL" clId="{E17F3B23-4921-4307-AC10-BD4BF5F6459E}" dt="2023-01-17T11:03:38.658" v="4837"/>
          <ac:spMkLst>
            <pc:docMk/>
            <pc:sldMk cId="2290087621" sldId="324"/>
            <ac:spMk id="62" creationId="{0DE8BB9C-6B2A-BD70-4BC5-7CCBE115F4C5}"/>
          </ac:spMkLst>
        </pc:spChg>
        <pc:spChg chg="mod">
          <ac:chgData name="Marjolein Hoogendoorn" userId="49dccfdd-46be-4183-adec-4ec725023303" providerId="ADAL" clId="{E17F3B23-4921-4307-AC10-BD4BF5F6459E}" dt="2023-01-17T11:03:38.658" v="4837"/>
          <ac:spMkLst>
            <pc:docMk/>
            <pc:sldMk cId="2290087621" sldId="324"/>
            <ac:spMk id="63" creationId="{11D5DDDF-29C6-CE75-9959-4B7B3DEF3BD2}"/>
          </ac:spMkLst>
        </pc:spChg>
        <pc:spChg chg="mod">
          <ac:chgData name="Marjolein Hoogendoorn" userId="49dccfdd-46be-4183-adec-4ec725023303" providerId="ADAL" clId="{E17F3B23-4921-4307-AC10-BD4BF5F6459E}" dt="2023-01-17T11:01:19.943" v="4678" actId="20577"/>
          <ac:spMkLst>
            <pc:docMk/>
            <pc:sldMk cId="2290087621" sldId="324"/>
            <ac:spMk id="2223" creationId="{00000000-0000-0000-0000-000000000000}"/>
          </ac:spMkLst>
        </pc:spChg>
        <pc:spChg chg="mod">
          <ac:chgData name="Marjolein Hoogendoorn" userId="49dccfdd-46be-4183-adec-4ec725023303" providerId="ADAL" clId="{E17F3B23-4921-4307-AC10-BD4BF5F6459E}" dt="2023-01-20T12:22:11.365" v="7675" actId="20577"/>
          <ac:spMkLst>
            <pc:docMk/>
            <pc:sldMk cId="2290087621" sldId="324"/>
            <ac:spMk id="2224" creationId="{00000000-0000-0000-0000-000000000000}"/>
          </ac:spMkLst>
        </pc:spChg>
        <pc:spChg chg="mod">
          <ac:chgData name="Marjolein Hoogendoorn" userId="49dccfdd-46be-4183-adec-4ec725023303" providerId="ADAL" clId="{E17F3B23-4921-4307-AC10-BD4BF5F6459E}" dt="2023-01-17T11:03:38.658" v="4837"/>
          <ac:spMkLst>
            <pc:docMk/>
            <pc:sldMk cId="2290087621" sldId="324"/>
            <ac:spMk id="2538" creationId="{2A34C535-4A4C-CECF-08C2-0870D9847EDB}"/>
          </ac:spMkLst>
        </pc:spChg>
        <pc:spChg chg="mod">
          <ac:chgData name="Marjolein Hoogendoorn" userId="49dccfdd-46be-4183-adec-4ec725023303" providerId="ADAL" clId="{E17F3B23-4921-4307-AC10-BD4BF5F6459E}" dt="2023-01-17T11:03:38.658" v="4837"/>
          <ac:spMkLst>
            <pc:docMk/>
            <pc:sldMk cId="2290087621" sldId="324"/>
            <ac:spMk id="2539" creationId="{FB951198-AF02-5585-78CC-17C2D9D71E35}"/>
          </ac:spMkLst>
        </pc:spChg>
        <pc:spChg chg="mod">
          <ac:chgData name="Marjolein Hoogendoorn" userId="49dccfdd-46be-4183-adec-4ec725023303" providerId="ADAL" clId="{E17F3B23-4921-4307-AC10-BD4BF5F6459E}" dt="2023-01-17T11:03:38.658" v="4837"/>
          <ac:spMkLst>
            <pc:docMk/>
            <pc:sldMk cId="2290087621" sldId="324"/>
            <ac:spMk id="2540" creationId="{140B0703-586A-193D-3AEE-A0F24638C8BE}"/>
          </ac:spMkLst>
        </pc:spChg>
        <pc:spChg chg="mod">
          <ac:chgData name="Marjolein Hoogendoorn" userId="49dccfdd-46be-4183-adec-4ec725023303" providerId="ADAL" clId="{E17F3B23-4921-4307-AC10-BD4BF5F6459E}" dt="2023-01-17T11:03:38.658" v="4837"/>
          <ac:spMkLst>
            <pc:docMk/>
            <pc:sldMk cId="2290087621" sldId="324"/>
            <ac:spMk id="2541" creationId="{DAE98F99-C98D-E697-5278-A66FE4ACA691}"/>
          </ac:spMkLst>
        </pc:spChg>
        <pc:spChg chg="mod">
          <ac:chgData name="Marjolein Hoogendoorn" userId="49dccfdd-46be-4183-adec-4ec725023303" providerId="ADAL" clId="{E17F3B23-4921-4307-AC10-BD4BF5F6459E}" dt="2023-01-17T11:03:38.658" v="4837"/>
          <ac:spMkLst>
            <pc:docMk/>
            <pc:sldMk cId="2290087621" sldId="324"/>
            <ac:spMk id="2542" creationId="{467AF8F0-FB49-42AA-846B-97961EB80C09}"/>
          </ac:spMkLst>
        </pc:spChg>
        <pc:spChg chg="mod">
          <ac:chgData name="Marjolein Hoogendoorn" userId="49dccfdd-46be-4183-adec-4ec725023303" providerId="ADAL" clId="{E17F3B23-4921-4307-AC10-BD4BF5F6459E}" dt="2023-01-17T11:03:38.658" v="4837"/>
          <ac:spMkLst>
            <pc:docMk/>
            <pc:sldMk cId="2290087621" sldId="324"/>
            <ac:spMk id="2543" creationId="{01378FDF-07E4-167A-17D6-790FB8AF5B50}"/>
          </ac:spMkLst>
        </pc:spChg>
        <pc:spChg chg="mod">
          <ac:chgData name="Marjolein Hoogendoorn" userId="49dccfdd-46be-4183-adec-4ec725023303" providerId="ADAL" clId="{E17F3B23-4921-4307-AC10-BD4BF5F6459E}" dt="2023-01-17T11:03:38.658" v="4837"/>
          <ac:spMkLst>
            <pc:docMk/>
            <pc:sldMk cId="2290087621" sldId="324"/>
            <ac:spMk id="2544" creationId="{09CEC692-229E-10F2-BD8C-A5C66F43E63B}"/>
          </ac:spMkLst>
        </pc:spChg>
        <pc:spChg chg="mod">
          <ac:chgData name="Marjolein Hoogendoorn" userId="49dccfdd-46be-4183-adec-4ec725023303" providerId="ADAL" clId="{E17F3B23-4921-4307-AC10-BD4BF5F6459E}" dt="2023-01-17T11:03:38.658" v="4837"/>
          <ac:spMkLst>
            <pc:docMk/>
            <pc:sldMk cId="2290087621" sldId="324"/>
            <ac:spMk id="2545" creationId="{54E38C59-A830-62B6-985A-550E8ED8EB46}"/>
          </ac:spMkLst>
        </pc:spChg>
        <pc:spChg chg="mod">
          <ac:chgData name="Marjolein Hoogendoorn" userId="49dccfdd-46be-4183-adec-4ec725023303" providerId="ADAL" clId="{E17F3B23-4921-4307-AC10-BD4BF5F6459E}" dt="2023-01-17T11:03:38.658" v="4837"/>
          <ac:spMkLst>
            <pc:docMk/>
            <pc:sldMk cId="2290087621" sldId="324"/>
            <ac:spMk id="2546" creationId="{F4AEEC27-0AB5-6269-403D-6635929D0216}"/>
          </ac:spMkLst>
        </pc:spChg>
        <pc:spChg chg="mod">
          <ac:chgData name="Marjolein Hoogendoorn" userId="49dccfdd-46be-4183-adec-4ec725023303" providerId="ADAL" clId="{E17F3B23-4921-4307-AC10-BD4BF5F6459E}" dt="2023-01-17T11:03:38.658" v="4837"/>
          <ac:spMkLst>
            <pc:docMk/>
            <pc:sldMk cId="2290087621" sldId="324"/>
            <ac:spMk id="2547" creationId="{F8A55FB6-2ED7-2EBE-0A33-B6F8BFA38D04}"/>
          </ac:spMkLst>
        </pc:spChg>
        <pc:spChg chg="mod">
          <ac:chgData name="Marjolein Hoogendoorn" userId="49dccfdd-46be-4183-adec-4ec725023303" providerId="ADAL" clId="{E17F3B23-4921-4307-AC10-BD4BF5F6459E}" dt="2023-01-17T11:03:38.658" v="4837"/>
          <ac:spMkLst>
            <pc:docMk/>
            <pc:sldMk cId="2290087621" sldId="324"/>
            <ac:spMk id="2548" creationId="{AC6CFB4C-D538-AD13-4A63-2FB2B4EB58F5}"/>
          </ac:spMkLst>
        </pc:spChg>
        <pc:spChg chg="mod">
          <ac:chgData name="Marjolein Hoogendoorn" userId="49dccfdd-46be-4183-adec-4ec725023303" providerId="ADAL" clId="{E17F3B23-4921-4307-AC10-BD4BF5F6459E}" dt="2023-01-17T11:03:38.658" v="4837"/>
          <ac:spMkLst>
            <pc:docMk/>
            <pc:sldMk cId="2290087621" sldId="324"/>
            <ac:spMk id="2549" creationId="{F1DC3D3F-53A3-9E63-B456-2B4D13AD9CA9}"/>
          </ac:spMkLst>
        </pc:spChg>
        <pc:spChg chg="mod">
          <ac:chgData name="Marjolein Hoogendoorn" userId="49dccfdd-46be-4183-adec-4ec725023303" providerId="ADAL" clId="{E17F3B23-4921-4307-AC10-BD4BF5F6459E}" dt="2023-01-17T11:03:38.658" v="4837"/>
          <ac:spMkLst>
            <pc:docMk/>
            <pc:sldMk cId="2290087621" sldId="324"/>
            <ac:spMk id="2550" creationId="{52567652-7DF0-6619-CC2C-1F8163EE98E1}"/>
          </ac:spMkLst>
        </pc:spChg>
        <pc:spChg chg="mod">
          <ac:chgData name="Marjolein Hoogendoorn" userId="49dccfdd-46be-4183-adec-4ec725023303" providerId="ADAL" clId="{E17F3B23-4921-4307-AC10-BD4BF5F6459E}" dt="2023-01-17T11:03:38.658" v="4837"/>
          <ac:spMkLst>
            <pc:docMk/>
            <pc:sldMk cId="2290087621" sldId="324"/>
            <ac:spMk id="2551" creationId="{839E71F9-5129-1BFB-4CBE-267A7BBEB95F}"/>
          </ac:spMkLst>
        </pc:spChg>
        <pc:spChg chg="mod">
          <ac:chgData name="Marjolein Hoogendoorn" userId="49dccfdd-46be-4183-adec-4ec725023303" providerId="ADAL" clId="{E17F3B23-4921-4307-AC10-BD4BF5F6459E}" dt="2023-01-17T11:03:38.658" v="4837"/>
          <ac:spMkLst>
            <pc:docMk/>
            <pc:sldMk cId="2290087621" sldId="324"/>
            <ac:spMk id="2552" creationId="{8CED059B-ACE4-D925-2489-2C5D8838303B}"/>
          </ac:spMkLst>
        </pc:spChg>
        <pc:spChg chg="mod">
          <ac:chgData name="Marjolein Hoogendoorn" userId="49dccfdd-46be-4183-adec-4ec725023303" providerId="ADAL" clId="{E17F3B23-4921-4307-AC10-BD4BF5F6459E}" dt="2023-01-17T11:03:38.658" v="4837"/>
          <ac:spMkLst>
            <pc:docMk/>
            <pc:sldMk cId="2290087621" sldId="324"/>
            <ac:spMk id="2553" creationId="{DF95D056-DC87-A335-F5B5-D71CBAA74C31}"/>
          </ac:spMkLst>
        </pc:spChg>
        <pc:spChg chg="mod">
          <ac:chgData name="Marjolein Hoogendoorn" userId="49dccfdd-46be-4183-adec-4ec725023303" providerId="ADAL" clId="{E17F3B23-4921-4307-AC10-BD4BF5F6459E}" dt="2023-01-17T11:03:38.658" v="4837"/>
          <ac:spMkLst>
            <pc:docMk/>
            <pc:sldMk cId="2290087621" sldId="324"/>
            <ac:spMk id="2554" creationId="{E3E6A9EC-AD91-70AF-42F2-C3B1D34B7290}"/>
          </ac:spMkLst>
        </pc:spChg>
        <pc:spChg chg="mod">
          <ac:chgData name="Marjolein Hoogendoorn" userId="49dccfdd-46be-4183-adec-4ec725023303" providerId="ADAL" clId="{E17F3B23-4921-4307-AC10-BD4BF5F6459E}" dt="2023-01-17T11:03:38.658" v="4837"/>
          <ac:spMkLst>
            <pc:docMk/>
            <pc:sldMk cId="2290087621" sldId="324"/>
            <ac:spMk id="2555" creationId="{F48CF03C-48F2-A6C5-5AC7-4A143B883839}"/>
          </ac:spMkLst>
        </pc:spChg>
        <pc:spChg chg="mod">
          <ac:chgData name="Marjolein Hoogendoorn" userId="49dccfdd-46be-4183-adec-4ec725023303" providerId="ADAL" clId="{E17F3B23-4921-4307-AC10-BD4BF5F6459E}" dt="2023-01-17T11:03:38.658" v="4837"/>
          <ac:spMkLst>
            <pc:docMk/>
            <pc:sldMk cId="2290087621" sldId="324"/>
            <ac:spMk id="2556" creationId="{CF90DA3E-CDE6-6CE4-FB6A-39559A7516EF}"/>
          </ac:spMkLst>
        </pc:spChg>
        <pc:spChg chg="mod">
          <ac:chgData name="Marjolein Hoogendoorn" userId="49dccfdd-46be-4183-adec-4ec725023303" providerId="ADAL" clId="{E17F3B23-4921-4307-AC10-BD4BF5F6459E}" dt="2023-01-17T11:03:38.658" v="4837"/>
          <ac:spMkLst>
            <pc:docMk/>
            <pc:sldMk cId="2290087621" sldId="324"/>
            <ac:spMk id="2557" creationId="{DD3ED7E6-CA3D-1BB8-0BA9-7F2C34BFCEC2}"/>
          </ac:spMkLst>
        </pc:spChg>
        <pc:spChg chg="mod">
          <ac:chgData name="Marjolein Hoogendoorn" userId="49dccfdd-46be-4183-adec-4ec725023303" providerId="ADAL" clId="{E17F3B23-4921-4307-AC10-BD4BF5F6459E}" dt="2023-01-17T11:03:38.658" v="4837"/>
          <ac:spMkLst>
            <pc:docMk/>
            <pc:sldMk cId="2290087621" sldId="324"/>
            <ac:spMk id="2558" creationId="{27736629-AC23-0667-5264-215994BFFDA4}"/>
          </ac:spMkLst>
        </pc:spChg>
        <pc:spChg chg="mod">
          <ac:chgData name="Marjolein Hoogendoorn" userId="49dccfdd-46be-4183-adec-4ec725023303" providerId="ADAL" clId="{E17F3B23-4921-4307-AC10-BD4BF5F6459E}" dt="2023-01-17T11:03:38.658" v="4837"/>
          <ac:spMkLst>
            <pc:docMk/>
            <pc:sldMk cId="2290087621" sldId="324"/>
            <ac:spMk id="2559" creationId="{34E51204-11DF-9CC8-4831-0EA621FB93C2}"/>
          </ac:spMkLst>
        </pc:spChg>
        <pc:spChg chg="mod">
          <ac:chgData name="Marjolein Hoogendoorn" userId="49dccfdd-46be-4183-adec-4ec725023303" providerId="ADAL" clId="{E17F3B23-4921-4307-AC10-BD4BF5F6459E}" dt="2023-01-17T11:03:38.658" v="4837"/>
          <ac:spMkLst>
            <pc:docMk/>
            <pc:sldMk cId="2290087621" sldId="324"/>
            <ac:spMk id="2560" creationId="{E377973F-3195-235C-EA1A-A1BA3419AF91}"/>
          </ac:spMkLst>
        </pc:spChg>
        <pc:grpChg chg="add mod">
          <ac:chgData name="Marjolein Hoogendoorn" userId="49dccfdd-46be-4183-adec-4ec725023303" providerId="ADAL" clId="{E17F3B23-4921-4307-AC10-BD4BF5F6459E}" dt="2023-01-17T11:04:08.189" v="4841" actId="1076"/>
          <ac:grpSpMkLst>
            <pc:docMk/>
            <pc:sldMk cId="2290087621" sldId="324"/>
            <ac:grpSpMk id="2" creationId="{92DB6075-91C0-AB25-BE75-4A5AB1ECAD62}"/>
          </ac:grpSpMkLst>
        </pc:grpChg>
      </pc:sldChg>
      <pc:sldChg chg="addSp delSp modSp add mod delAnim modAnim">
        <pc:chgData name="Marjolein Hoogendoorn" userId="49dccfdd-46be-4183-adec-4ec725023303" providerId="ADAL" clId="{E17F3B23-4921-4307-AC10-BD4BF5F6459E}" dt="2023-01-20T12:19:56.520" v="7434" actId="20577"/>
        <pc:sldMkLst>
          <pc:docMk/>
          <pc:sldMk cId="2813916283" sldId="325"/>
        </pc:sldMkLst>
        <pc:spChg chg="mod">
          <ac:chgData name="Marjolein Hoogendoorn" userId="49dccfdd-46be-4183-adec-4ec725023303" providerId="ADAL" clId="{E17F3B23-4921-4307-AC10-BD4BF5F6459E}" dt="2023-01-17T11:03:26.559" v="4836"/>
          <ac:spMkLst>
            <pc:docMk/>
            <pc:sldMk cId="2813916283" sldId="325"/>
            <ac:spMk id="3" creationId="{BEF08426-CC38-2C03-5850-491D60EE2D75}"/>
          </ac:spMkLst>
        </pc:spChg>
        <pc:spChg chg="mod">
          <ac:chgData name="Marjolein Hoogendoorn" userId="49dccfdd-46be-4183-adec-4ec725023303" providerId="ADAL" clId="{E17F3B23-4921-4307-AC10-BD4BF5F6459E}" dt="2023-01-17T11:03:26.559" v="4836"/>
          <ac:spMkLst>
            <pc:docMk/>
            <pc:sldMk cId="2813916283" sldId="325"/>
            <ac:spMk id="4" creationId="{253BCB35-3FB6-0210-94CF-5E0EDE3D5488}"/>
          </ac:spMkLst>
        </pc:spChg>
        <pc:spChg chg="mod">
          <ac:chgData name="Marjolein Hoogendoorn" userId="49dccfdd-46be-4183-adec-4ec725023303" providerId="ADAL" clId="{E17F3B23-4921-4307-AC10-BD4BF5F6459E}" dt="2023-01-17T11:03:26.559" v="4836"/>
          <ac:spMkLst>
            <pc:docMk/>
            <pc:sldMk cId="2813916283" sldId="325"/>
            <ac:spMk id="5" creationId="{8D8C6DCC-5213-0230-B415-D0FA8B6E5433}"/>
          </ac:spMkLst>
        </pc:spChg>
        <pc:spChg chg="mod">
          <ac:chgData name="Marjolein Hoogendoorn" userId="49dccfdd-46be-4183-adec-4ec725023303" providerId="ADAL" clId="{E17F3B23-4921-4307-AC10-BD4BF5F6459E}" dt="2023-01-17T11:03:26.559" v="4836"/>
          <ac:spMkLst>
            <pc:docMk/>
            <pc:sldMk cId="2813916283" sldId="325"/>
            <ac:spMk id="6" creationId="{D392F95C-80B0-CE61-D67E-0EB8507007AA}"/>
          </ac:spMkLst>
        </pc:spChg>
        <pc:spChg chg="mod">
          <ac:chgData name="Marjolein Hoogendoorn" userId="49dccfdd-46be-4183-adec-4ec725023303" providerId="ADAL" clId="{E17F3B23-4921-4307-AC10-BD4BF5F6459E}" dt="2023-01-17T11:03:26.559" v="4836"/>
          <ac:spMkLst>
            <pc:docMk/>
            <pc:sldMk cId="2813916283" sldId="325"/>
            <ac:spMk id="7" creationId="{88600B1E-933D-94BA-F9C8-441A35A67889}"/>
          </ac:spMkLst>
        </pc:spChg>
        <pc:spChg chg="mod">
          <ac:chgData name="Marjolein Hoogendoorn" userId="49dccfdd-46be-4183-adec-4ec725023303" providerId="ADAL" clId="{E17F3B23-4921-4307-AC10-BD4BF5F6459E}" dt="2023-01-17T11:02:43.544" v="4807" actId="20577"/>
          <ac:spMkLst>
            <pc:docMk/>
            <pc:sldMk cId="2813916283" sldId="325"/>
            <ac:spMk id="8" creationId="{148CDA24-BC7B-C425-66B5-96DE0772BA41}"/>
          </ac:spMkLst>
        </pc:spChg>
        <pc:spChg chg="mod">
          <ac:chgData name="Marjolein Hoogendoorn" userId="49dccfdd-46be-4183-adec-4ec725023303" providerId="ADAL" clId="{E17F3B23-4921-4307-AC10-BD4BF5F6459E}" dt="2023-01-20T12:19:56.520" v="7434" actId="20577"/>
          <ac:spMkLst>
            <pc:docMk/>
            <pc:sldMk cId="2813916283" sldId="325"/>
            <ac:spMk id="9" creationId="{D569739F-46EA-6D15-73C7-43703A587FEB}"/>
          </ac:spMkLst>
        </pc:spChg>
        <pc:spChg chg="mod">
          <ac:chgData name="Marjolein Hoogendoorn" userId="49dccfdd-46be-4183-adec-4ec725023303" providerId="ADAL" clId="{E17F3B23-4921-4307-AC10-BD4BF5F6459E}" dt="2023-01-17T11:03:26.559" v="4836"/>
          <ac:spMkLst>
            <pc:docMk/>
            <pc:sldMk cId="2813916283" sldId="325"/>
            <ac:spMk id="11" creationId="{760635AD-0AE5-498A-E84C-5E6E420F4EDC}"/>
          </ac:spMkLst>
        </pc:spChg>
        <pc:spChg chg="mod">
          <ac:chgData name="Marjolein Hoogendoorn" userId="49dccfdd-46be-4183-adec-4ec725023303" providerId="ADAL" clId="{E17F3B23-4921-4307-AC10-BD4BF5F6459E}" dt="2023-01-17T11:03:26.559" v="4836"/>
          <ac:spMkLst>
            <pc:docMk/>
            <pc:sldMk cId="2813916283" sldId="325"/>
            <ac:spMk id="12" creationId="{FAD12624-96C1-058D-935B-0A6681332E07}"/>
          </ac:spMkLst>
        </pc:spChg>
        <pc:spChg chg="mod">
          <ac:chgData name="Marjolein Hoogendoorn" userId="49dccfdd-46be-4183-adec-4ec725023303" providerId="ADAL" clId="{E17F3B23-4921-4307-AC10-BD4BF5F6459E}" dt="2023-01-17T11:03:26.559" v="4836"/>
          <ac:spMkLst>
            <pc:docMk/>
            <pc:sldMk cId="2813916283" sldId="325"/>
            <ac:spMk id="13" creationId="{5D4FBBF5-D2C8-41C7-7702-D591FA609558}"/>
          </ac:spMkLst>
        </pc:spChg>
        <pc:spChg chg="mod">
          <ac:chgData name="Marjolein Hoogendoorn" userId="49dccfdd-46be-4183-adec-4ec725023303" providerId="ADAL" clId="{E17F3B23-4921-4307-AC10-BD4BF5F6459E}" dt="2023-01-17T11:03:26.559" v="4836"/>
          <ac:spMkLst>
            <pc:docMk/>
            <pc:sldMk cId="2813916283" sldId="325"/>
            <ac:spMk id="14" creationId="{B0D21AF4-10F3-8574-5067-E5AB4748BE50}"/>
          </ac:spMkLst>
        </pc:spChg>
        <pc:spChg chg="mod">
          <ac:chgData name="Marjolein Hoogendoorn" userId="49dccfdd-46be-4183-adec-4ec725023303" providerId="ADAL" clId="{E17F3B23-4921-4307-AC10-BD4BF5F6459E}" dt="2023-01-17T11:03:26.559" v="4836"/>
          <ac:spMkLst>
            <pc:docMk/>
            <pc:sldMk cId="2813916283" sldId="325"/>
            <ac:spMk id="15" creationId="{82B33FAC-BD13-CC9B-3EDB-43F0D84BD9C6}"/>
          </ac:spMkLst>
        </pc:spChg>
        <pc:spChg chg="mod">
          <ac:chgData name="Marjolein Hoogendoorn" userId="49dccfdd-46be-4183-adec-4ec725023303" providerId="ADAL" clId="{E17F3B23-4921-4307-AC10-BD4BF5F6459E}" dt="2023-01-17T11:03:26.559" v="4836"/>
          <ac:spMkLst>
            <pc:docMk/>
            <pc:sldMk cId="2813916283" sldId="325"/>
            <ac:spMk id="16" creationId="{363B34B9-C0A7-43EE-F22A-5E4C7439A2A2}"/>
          </ac:spMkLst>
        </pc:spChg>
        <pc:spChg chg="mod">
          <ac:chgData name="Marjolein Hoogendoorn" userId="49dccfdd-46be-4183-adec-4ec725023303" providerId="ADAL" clId="{E17F3B23-4921-4307-AC10-BD4BF5F6459E}" dt="2023-01-17T11:03:26.559" v="4836"/>
          <ac:spMkLst>
            <pc:docMk/>
            <pc:sldMk cId="2813916283" sldId="325"/>
            <ac:spMk id="17" creationId="{2051EB5A-32C8-6093-45BC-CC715E0166B1}"/>
          </ac:spMkLst>
        </pc:spChg>
        <pc:spChg chg="mod">
          <ac:chgData name="Marjolein Hoogendoorn" userId="49dccfdd-46be-4183-adec-4ec725023303" providerId="ADAL" clId="{E17F3B23-4921-4307-AC10-BD4BF5F6459E}" dt="2023-01-17T11:03:26.559" v="4836"/>
          <ac:spMkLst>
            <pc:docMk/>
            <pc:sldMk cId="2813916283" sldId="325"/>
            <ac:spMk id="18" creationId="{08D45ECA-0D6F-E522-2451-EDB608FEB724}"/>
          </ac:spMkLst>
        </pc:spChg>
        <pc:spChg chg="mod">
          <ac:chgData name="Marjolein Hoogendoorn" userId="49dccfdd-46be-4183-adec-4ec725023303" providerId="ADAL" clId="{E17F3B23-4921-4307-AC10-BD4BF5F6459E}" dt="2023-01-17T11:03:26.559" v="4836"/>
          <ac:spMkLst>
            <pc:docMk/>
            <pc:sldMk cId="2813916283" sldId="325"/>
            <ac:spMk id="19" creationId="{B9F78D2A-9784-274D-23BD-2598A6313056}"/>
          </ac:spMkLst>
        </pc:spChg>
        <pc:spChg chg="mod">
          <ac:chgData name="Marjolein Hoogendoorn" userId="49dccfdd-46be-4183-adec-4ec725023303" providerId="ADAL" clId="{E17F3B23-4921-4307-AC10-BD4BF5F6459E}" dt="2023-01-17T11:03:26.559" v="4836"/>
          <ac:spMkLst>
            <pc:docMk/>
            <pc:sldMk cId="2813916283" sldId="325"/>
            <ac:spMk id="20" creationId="{9EC9E9BC-67F2-E69F-1F1B-BE7FA1FDFCB8}"/>
          </ac:spMkLst>
        </pc:spChg>
        <pc:spChg chg="mod">
          <ac:chgData name="Marjolein Hoogendoorn" userId="49dccfdd-46be-4183-adec-4ec725023303" providerId="ADAL" clId="{E17F3B23-4921-4307-AC10-BD4BF5F6459E}" dt="2023-01-17T11:03:26.559" v="4836"/>
          <ac:spMkLst>
            <pc:docMk/>
            <pc:sldMk cId="2813916283" sldId="325"/>
            <ac:spMk id="21" creationId="{23367AA1-AC19-5F78-6BC4-BA564F9BF3D4}"/>
          </ac:spMkLst>
        </pc:spChg>
        <pc:spChg chg="mod">
          <ac:chgData name="Marjolein Hoogendoorn" userId="49dccfdd-46be-4183-adec-4ec725023303" providerId="ADAL" clId="{E17F3B23-4921-4307-AC10-BD4BF5F6459E}" dt="2023-01-17T11:03:26.559" v="4836"/>
          <ac:spMkLst>
            <pc:docMk/>
            <pc:sldMk cId="2813916283" sldId="325"/>
            <ac:spMk id="22" creationId="{7828A4B1-3404-01E5-A7C2-8D6D373B23FE}"/>
          </ac:spMkLst>
        </pc:spChg>
        <pc:spChg chg="mod">
          <ac:chgData name="Marjolein Hoogendoorn" userId="49dccfdd-46be-4183-adec-4ec725023303" providerId="ADAL" clId="{E17F3B23-4921-4307-AC10-BD4BF5F6459E}" dt="2023-01-17T11:03:26.559" v="4836"/>
          <ac:spMkLst>
            <pc:docMk/>
            <pc:sldMk cId="2813916283" sldId="325"/>
            <ac:spMk id="23" creationId="{01452FAC-6022-7914-DBDD-288D21B8A620}"/>
          </ac:spMkLst>
        </pc:spChg>
        <pc:spChg chg="mod">
          <ac:chgData name="Marjolein Hoogendoorn" userId="49dccfdd-46be-4183-adec-4ec725023303" providerId="ADAL" clId="{E17F3B23-4921-4307-AC10-BD4BF5F6459E}" dt="2023-01-17T11:03:26.559" v="4836"/>
          <ac:spMkLst>
            <pc:docMk/>
            <pc:sldMk cId="2813916283" sldId="325"/>
            <ac:spMk id="24" creationId="{7B1E4CE0-BE6D-63D8-C1D5-4A67B22186B9}"/>
          </ac:spMkLst>
        </pc:spChg>
        <pc:spChg chg="mod">
          <ac:chgData name="Marjolein Hoogendoorn" userId="49dccfdd-46be-4183-adec-4ec725023303" providerId="ADAL" clId="{E17F3B23-4921-4307-AC10-BD4BF5F6459E}" dt="2023-01-17T11:03:26.559" v="4836"/>
          <ac:spMkLst>
            <pc:docMk/>
            <pc:sldMk cId="2813916283" sldId="325"/>
            <ac:spMk id="25" creationId="{93D8EF2E-A491-6FBE-B16D-5402B5B7F7EE}"/>
          </ac:spMkLst>
        </pc:spChg>
        <pc:spChg chg="mod">
          <ac:chgData name="Marjolein Hoogendoorn" userId="49dccfdd-46be-4183-adec-4ec725023303" providerId="ADAL" clId="{E17F3B23-4921-4307-AC10-BD4BF5F6459E}" dt="2023-01-17T11:03:26.559" v="4836"/>
          <ac:spMkLst>
            <pc:docMk/>
            <pc:sldMk cId="2813916283" sldId="325"/>
            <ac:spMk id="26" creationId="{AE8438E8-EC53-0DDE-01A9-AFC5CC0B8D27}"/>
          </ac:spMkLst>
        </pc:spChg>
        <pc:spChg chg="mod">
          <ac:chgData name="Marjolein Hoogendoorn" userId="49dccfdd-46be-4183-adec-4ec725023303" providerId="ADAL" clId="{E17F3B23-4921-4307-AC10-BD4BF5F6459E}" dt="2023-01-17T11:03:26.559" v="4836"/>
          <ac:spMkLst>
            <pc:docMk/>
            <pc:sldMk cId="2813916283" sldId="325"/>
            <ac:spMk id="27" creationId="{5F380419-2D03-0BE5-E99E-6CD1166E3494}"/>
          </ac:spMkLst>
        </pc:spChg>
        <pc:spChg chg="mod">
          <ac:chgData name="Marjolein Hoogendoorn" userId="49dccfdd-46be-4183-adec-4ec725023303" providerId="ADAL" clId="{E17F3B23-4921-4307-AC10-BD4BF5F6459E}" dt="2023-01-17T11:03:26.559" v="4836"/>
          <ac:spMkLst>
            <pc:docMk/>
            <pc:sldMk cId="2813916283" sldId="325"/>
            <ac:spMk id="28" creationId="{C1486407-D03E-E650-8FE6-6368993A7C86}"/>
          </ac:spMkLst>
        </pc:spChg>
        <pc:spChg chg="mod">
          <ac:chgData name="Marjolein Hoogendoorn" userId="49dccfdd-46be-4183-adec-4ec725023303" providerId="ADAL" clId="{E17F3B23-4921-4307-AC10-BD4BF5F6459E}" dt="2023-01-17T11:03:26.559" v="4836"/>
          <ac:spMkLst>
            <pc:docMk/>
            <pc:sldMk cId="2813916283" sldId="325"/>
            <ac:spMk id="29" creationId="{A6824411-3AB4-C737-A14D-087CE9D9E0A5}"/>
          </ac:spMkLst>
        </pc:spChg>
        <pc:spChg chg="mod">
          <ac:chgData name="Marjolein Hoogendoorn" userId="49dccfdd-46be-4183-adec-4ec725023303" providerId="ADAL" clId="{E17F3B23-4921-4307-AC10-BD4BF5F6459E}" dt="2023-01-17T11:03:26.559" v="4836"/>
          <ac:spMkLst>
            <pc:docMk/>
            <pc:sldMk cId="2813916283" sldId="325"/>
            <ac:spMk id="30" creationId="{7F3905AE-5DCD-3224-504E-ED1B402FC03B}"/>
          </ac:spMkLst>
        </pc:spChg>
        <pc:spChg chg="mod">
          <ac:chgData name="Marjolein Hoogendoorn" userId="49dccfdd-46be-4183-adec-4ec725023303" providerId="ADAL" clId="{E17F3B23-4921-4307-AC10-BD4BF5F6459E}" dt="2023-01-17T11:03:26.559" v="4836"/>
          <ac:spMkLst>
            <pc:docMk/>
            <pc:sldMk cId="2813916283" sldId="325"/>
            <ac:spMk id="31" creationId="{9937FE97-AE51-1701-5FB8-5EF5D0322FA5}"/>
          </ac:spMkLst>
        </pc:spChg>
        <pc:spChg chg="mod">
          <ac:chgData name="Marjolein Hoogendoorn" userId="49dccfdd-46be-4183-adec-4ec725023303" providerId="ADAL" clId="{E17F3B23-4921-4307-AC10-BD4BF5F6459E}" dt="2023-01-17T11:03:26.559" v="4836"/>
          <ac:spMkLst>
            <pc:docMk/>
            <pc:sldMk cId="2813916283" sldId="325"/>
            <ac:spMk id="32" creationId="{363030E2-60AD-CE32-FEAB-8A67903BBBFC}"/>
          </ac:spMkLst>
        </pc:spChg>
        <pc:spChg chg="mod">
          <ac:chgData name="Marjolein Hoogendoorn" userId="49dccfdd-46be-4183-adec-4ec725023303" providerId="ADAL" clId="{E17F3B23-4921-4307-AC10-BD4BF5F6459E}" dt="2023-01-17T11:03:26.559" v="4836"/>
          <ac:spMkLst>
            <pc:docMk/>
            <pc:sldMk cId="2813916283" sldId="325"/>
            <ac:spMk id="33" creationId="{D789F681-F1ED-E418-B0F3-13689E4371A8}"/>
          </ac:spMkLst>
        </pc:spChg>
        <pc:spChg chg="mod">
          <ac:chgData name="Marjolein Hoogendoorn" userId="49dccfdd-46be-4183-adec-4ec725023303" providerId="ADAL" clId="{E17F3B23-4921-4307-AC10-BD4BF5F6459E}" dt="2023-01-17T11:03:26.559" v="4836"/>
          <ac:spMkLst>
            <pc:docMk/>
            <pc:sldMk cId="2813916283" sldId="325"/>
            <ac:spMk id="34" creationId="{AE8DC512-7FAF-D34F-2A3D-B0817EC95D90}"/>
          </ac:spMkLst>
        </pc:spChg>
        <pc:spChg chg="mod">
          <ac:chgData name="Marjolein Hoogendoorn" userId="49dccfdd-46be-4183-adec-4ec725023303" providerId="ADAL" clId="{E17F3B23-4921-4307-AC10-BD4BF5F6459E}" dt="2023-01-17T11:03:26.559" v="4836"/>
          <ac:spMkLst>
            <pc:docMk/>
            <pc:sldMk cId="2813916283" sldId="325"/>
            <ac:spMk id="35" creationId="{71D20736-C570-08E7-8CA1-A60A4AA5DC71}"/>
          </ac:spMkLst>
        </pc:spChg>
        <pc:spChg chg="mod">
          <ac:chgData name="Marjolein Hoogendoorn" userId="49dccfdd-46be-4183-adec-4ec725023303" providerId="ADAL" clId="{E17F3B23-4921-4307-AC10-BD4BF5F6459E}" dt="2023-01-17T11:03:26.559" v="4836"/>
          <ac:spMkLst>
            <pc:docMk/>
            <pc:sldMk cId="2813916283" sldId="325"/>
            <ac:spMk id="36" creationId="{45B3DD7C-183F-8D15-3463-18BAD2B47CF1}"/>
          </ac:spMkLst>
        </pc:spChg>
        <pc:spChg chg="mod">
          <ac:chgData name="Marjolein Hoogendoorn" userId="49dccfdd-46be-4183-adec-4ec725023303" providerId="ADAL" clId="{E17F3B23-4921-4307-AC10-BD4BF5F6459E}" dt="2023-01-17T11:03:26.559" v="4836"/>
          <ac:spMkLst>
            <pc:docMk/>
            <pc:sldMk cId="2813916283" sldId="325"/>
            <ac:spMk id="37" creationId="{3E2AB176-5DCB-D7AE-6BD5-BA70BD5D260A}"/>
          </ac:spMkLst>
        </pc:spChg>
        <pc:spChg chg="mod">
          <ac:chgData name="Marjolein Hoogendoorn" userId="49dccfdd-46be-4183-adec-4ec725023303" providerId="ADAL" clId="{E17F3B23-4921-4307-AC10-BD4BF5F6459E}" dt="2023-01-17T11:03:26.559" v="4836"/>
          <ac:spMkLst>
            <pc:docMk/>
            <pc:sldMk cId="2813916283" sldId="325"/>
            <ac:spMk id="38" creationId="{F3ACF171-9E2A-CD61-3D96-CCD7DC4F7190}"/>
          </ac:spMkLst>
        </pc:spChg>
        <pc:spChg chg="mod">
          <ac:chgData name="Marjolein Hoogendoorn" userId="49dccfdd-46be-4183-adec-4ec725023303" providerId="ADAL" clId="{E17F3B23-4921-4307-AC10-BD4BF5F6459E}" dt="2023-01-17T11:03:26.559" v="4836"/>
          <ac:spMkLst>
            <pc:docMk/>
            <pc:sldMk cId="2813916283" sldId="325"/>
            <ac:spMk id="39" creationId="{39471761-DC29-8911-635D-D3C80DFD04B6}"/>
          </ac:spMkLst>
        </pc:spChg>
        <pc:spChg chg="mod">
          <ac:chgData name="Marjolein Hoogendoorn" userId="49dccfdd-46be-4183-adec-4ec725023303" providerId="ADAL" clId="{E17F3B23-4921-4307-AC10-BD4BF5F6459E}" dt="2023-01-17T11:03:26.559" v="4836"/>
          <ac:spMkLst>
            <pc:docMk/>
            <pc:sldMk cId="2813916283" sldId="325"/>
            <ac:spMk id="40" creationId="{1D89EA8C-BCDE-65CA-8269-A4F1EBBF5E4A}"/>
          </ac:spMkLst>
        </pc:spChg>
        <pc:spChg chg="mod">
          <ac:chgData name="Marjolein Hoogendoorn" userId="49dccfdd-46be-4183-adec-4ec725023303" providerId="ADAL" clId="{E17F3B23-4921-4307-AC10-BD4BF5F6459E}" dt="2023-01-17T11:03:26.559" v="4836"/>
          <ac:spMkLst>
            <pc:docMk/>
            <pc:sldMk cId="2813916283" sldId="325"/>
            <ac:spMk id="41" creationId="{8D82E25F-344A-3BFA-911E-F23290892CBC}"/>
          </ac:spMkLst>
        </pc:spChg>
        <pc:spChg chg="mod">
          <ac:chgData name="Marjolein Hoogendoorn" userId="49dccfdd-46be-4183-adec-4ec725023303" providerId="ADAL" clId="{E17F3B23-4921-4307-AC10-BD4BF5F6459E}" dt="2023-01-17T11:03:26.559" v="4836"/>
          <ac:spMkLst>
            <pc:docMk/>
            <pc:sldMk cId="2813916283" sldId="325"/>
            <ac:spMk id="42" creationId="{4E087EFC-E710-9C60-818A-77A2D70EA627}"/>
          </ac:spMkLst>
        </pc:spChg>
        <pc:spChg chg="mod">
          <ac:chgData name="Marjolein Hoogendoorn" userId="49dccfdd-46be-4183-adec-4ec725023303" providerId="ADAL" clId="{E17F3B23-4921-4307-AC10-BD4BF5F6459E}" dt="2023-01-17T11:03:26.559" v="4836"/>
          <ac:spMkLst>
            <pc:docMk/>
            <pc:sldMk cId="2813916283" sldId="325"/>
            <ac:spMk id="43" creationId="{60C83692-8A0B-7A64-FFA7-395331F5CEB7}"/>
          </ac:spMkLst>
        </pc:spChg>
        <pc:spChg chg="mod">
          <ac:chgData name="Marjolein Hoogendoorn" userId="49dccfdd-46be-4183-adec-4ec725023303" providerId="ADAL" clId="{E17F3B23-4921-4307-AC10-BD4BF5F6459E}" dt="2023-01-17T11:03:26.559" v="4836"/>
          <ac:spMkLst>
            <pc:docMk/>
            <pc:sldMk cId="2813916283" sldId="325"/>
            <ac:spMk id="44" creationId="{C84A5C95-91D4-66EA-BE4B-4AAC27988A05}"/>
          </ac:spMkLst>
        </pc:spChg>
        <pc:spChg chg="mod">
          <ac:chgData name="Marjolein Hoogendoorn" userId="49dccfdd-46be-4183-adec-4ec725023303" providerId="ADAL" clId="{E17F3B23-4921-4307-AC10-BD4BF5F6459E}" dt="2023-01-17T11:03:26.559" v="4836"/>
          <ac:spMkLst>
            <pc:docMk/>
            <pc:sldMk cId="2813916283" sldId="325"/>
            <ac:spMk id="45" creationId="{2AC2A0FC-D2CB-43F7-E434-85EA85CA76EE}"/>
          </ac:spMkLst>
        </pc:spChg>
        <pc:spChg chg="mod">
          <ac:chgData name="Marjolein Hoogendoorn" userId="49dccfdd-46be-4183-adec-4ec725023303" providerId="ADAL" clId="{E17F3B23-4921-4307-AC10-BD4BF5F6459E}" dt="2023-01-17T11:03:26.559" v="4836"/>
          <ac:spMkLst>
            <pc:docMk/>
            <pc:sldMk cId="2813916283" sldId="325"/>
            <ac:spMk id="46" creationId="{D9AE2504-23D3-55BB-C2AC-A2CB400597BD}"/>
          </ac:spMkLst>
        </pc:spChg>
        <pc:spChg chg="mod">
          <ac:chgData name="Marjolein Hoogendoorn" userId="49dccfdd-46be-4183-adec-4ec725023303" providerId="ADAL" clId="{E17F3B23-4921-4307-AC10-BD4BF5F6459E}" dt="2023-01-17T11:03:26.559" v="4836"/>
          <ac:spMkLst>
            <pc:docMk/>
            <pc:sldMk cId="2813916283" sldId="325"/>
            <ac:spMk id="47" creationId="{AAE79E6C-9AA4-ABE9-909E-340C865C2FC2}"/>
          </ac:spMkLst>
        </pc:spChg>
        <pc:spChg chg="mod">
          <ac:chgData name="Marjolein Hoogendoorn" userId="49dccfdd-46be-4183-adec-4ec725023303" providerId="ADAL" clId="{E17F3B23-4921-4307-AC10-BD4BF5F6459E}" dt="2023-01-17T11:03:26.559" v="4836"/>
          <ac:spMkLst>
            <pc:docMk/>
            <pc:sldMk cId="2813916283" sldId="325"/>
            <ac:spMk id="48" creationId="{564C6C4D-B7F9-EBAA-3BF7-6C54FDA64B17}"/>
          </ac:spMkLst>
        </pc:spChg>
        <pc:spChg chg="mod">
          <ac:chgData name="Marjolein Hoogendoorn" userId="49dccfdd-46be-4183-adec-4ec725023303" providerId="ADAL" clId="{E17F3B23-4921-4307-AC10-BD4BF5F6459E}" dt="2023-01-17T11:03:26.559" v="4836"/>
          <ac:spMkLst>
            <pc:docMk/>
            <pc:sldMk cId="2813916283" sldId="325"/>
            <ac:spMk id="49" creationId="{A5D3FACE-987E-B52D-4173-66D5CCD8810B}"/>
          </ac:spMkLst>
        </pc:spChg>
        <pc:spChg chg="mod">
          <ac:chgData name="Marjolein Hoogendoorn" userId="49dccfdd-46be-4183-adec-4ec725023303" providerId="ADAL" clId="{E17F3B23-4921-4307-AC10-BD4BF5F6459E}" dt="2023-01-17T11:03:26.559" v="4836"/>
          <ac:spMkLst>
            <pc:docMk/>
            <pc:sldMk cId="2813916283" sldId="325"/>
            <ac:spMk id="50" creationId="{DBEB4A72-53AE-9808-1224-6E6717A53B0A}"/>
          </ac:spMkLst>
        </pc:spChg>
        <pc:spChg chg="mod">
          <ac:chgData name="Marjolein Hoogendoorn" userId="49dccfdd-46be-4183-adec-4ec725023303" providerId="ADAL" clId="{E17F3B23-4921-4307-AC10-BD4BF5F6459E}" dt="2023-01-17T11:03:26.559" v="4836"/>
          <ac:spMkLst>
            <pc:docMk/>
            <pc:sldMk cId="2813916283" sldId="325"/>
            <ac:spMk id="51" creationId="{5FD38945-4D7B-7C58-9D0C-CCE00138D80E}"/>
          </ac:spMkLst>
        </pc:spChg>
        <pc:spChg chg="mod">
          <ac:chgData name="Marjolein Hoogendoorn" userId="49dccfdd-46be-4183-adec-4ec725023303" providerId="ADAL" clId="{E17F3B23-4921-4307-AC10-BD4BF5F6459E}" dt="2023-01-17T11:03:26.559" v="4836"/>
          <ac:spMkLst>
            <pc:docMk/>
            <pc:sldMk cId="2813916283" sldId="325"/>
            <ac:spMk id="52" creationId="{E1C21333-07E8-03A1-9D03-D8B69EA194BF}"/>
          </ac:spMkLst>
        </pc:spChg>
        <pc:spChg chg="mod">
          <ac:chgData name="Marjolein Hoogendoorn" userId="49dccfdd-46be-4183-adec-4ec725023303" providerId="ADAL" clId="{E17F3B23-4921-4307-AC10-BD4BF5F6459E}" dt="2023-01-17T11:03:26.559" v="4836"/>
          <ac:spMkLst>
            <pc:docMk/>
            <pc:sldMk cId="2813916283" sldId="325"/>
            <ac:spMk id="53" creationId="{39106BDD-95E1-3D01-D5C1-626C7A797A04}"/>
          </ac:spMkLst>
        </pc:spChg>
        <pc:spChg chg="mod">
          <ac:chgData name="Marjolein Hoogendoorn" userId="49dccfdd-46be-4183-adec-4ec725023303" providerId="ADAL" clId="{E17F3B23-4921-4307-AC10-BD4BF5F6459E}" dt="2023-01-17T11:03:26.559" v="4836"/>
          <ac:spMkLst>
            <pc:docMk/>
            <pc:sldMk cId="2813916283" sldId="325"/>
            <ac:spMk id="54" creationId="{E3BD189F-DA67-8283-7AEE-5045FC0A036E}"/>
          </ac:spMkLst>
        </pc:spChg>
        <pc:spChg chg="mod">
          <ac:chgData name="Marjolein Hoogendoorn" userId="49dccfdd-46be-4183-adec-4ec725023303" providerId="ADAL" clId="{E17F3B23-4921-4307-AC10-BD4BF5F6459E}" dt="2023-01-17T11:03:26.559" v="4836"/>
          <ac:spMkLst>
            <pc:docMk/>
            <pc:sldMk cId="2813916283" sldId="325"/>
            <ac:spMk id="55" creationId="{87033415-FC53-6C17-FE4B-467769E76EE7}"/>
          </ac:spMkLst>
        </pc:spChg>
        <pc:spChg chg="mod">
          <ac:chgData name="Marjolein Hoogendoorn" userId="49dccfdd-46be-4183-adec-4ec725023303" providerId="ADAL" clId="{E17F3B23-4921-4307-AC10-BD4BF5F6459E}" dt="2023-01-17T11:03:26.559" v="4836"/>
          <ac:spMkLst>
            <pc:docMk/>
            <pc:sldMk cId="2813916283" sldId="325"/>
            <ac:spMk id="56" creationId="{E151E88B-94BB-CA1D-AFCF-6D623B4B3D98}"/>
          </ac:spMkLst>
        </pc:spChg>
        <pc:spChg chg="mod">
          <ac:chgData name="Marjolein Hoogendoorn" userId="49dccfdd-46be-4183-adec-4ec725023303" providerId="ADAL" clId="{E17F3B23-4921-4307-AC10-BD4BF5F6459E}" dt="2023-01-17T11:03:26.559" v="4836"/>
          <ac:spMkLst>
            <pc:docMk/>
            <pc:sldMk cId="2813916283" sldId="325"/>
            <ac:spMk id="57" creationId="{1321A0E4-740C-5E1D-0C93-C6BAD444E5DE}"/>
          </ac:spMkLst>
        </pc:spChg>
        <pc:spChg chg="mod">
          <ac:chgData name="Marjolein Hoogendoorn" userId="49dccfdd-46be-4183-adec-4ec725023303" providerId="ADAL" clId="{E17F3B23-4921-4307-AC10-BD4BF5F6459E}" dt="2023-01-17T11:03:26.559" v="4836"/>
          <ac:spMkLst>
            <pc:docMk/>
            <pc:sldMk cId="2813916283" sldId="325"/>
            <ac:spMk id="58" creationId="{2801F456-BBDD-BA56-ABDE-37B6E7828AE0}"/>
          </ac:spMkLst>
        </pc:spChg>
        <pc:spChg chg="mod">
          <ac:chgData name="Marjolein Hoogendoorn" userId="49dccfdd-46be-4183-adec-4ec725023303" providerId="ADAL" clId="{E17F3B23-4921-4307-AC10-BD4BF5F6459E}" dt="2023-01-17T11:03:26.559" v="4836"/>
          <ac:spMkLst>
            <pc:docMk/>
            <pc:sldMk cId="2813916283" sldId="325"/>
            <ac:spMk id="59" creationId="{8BAA81CA-DD6E-1748-112C-6405A4EFD8D3}"/>
          </ac:spMkLst>
        </pc:spChg>
        <pc:spChg chg="mod">
          <ac:chgData name="Marjolein Hoogendoorn" userId="49dccfdd-46be-4183-adec-4ec725023303" providerId="ADAL" clId="{E17F3B23-4921-4307-AC10-BD4BF5F6459E}" dt="2023-01-17T11:03:26.559" v="4836"/>
          <ac:spMkLst>
            <pc:docMk/>
            <pc:sldMk cId="2813916283" sldId="325"/>
            <ac:spMk id="60" creationId="{A2C48E18-FC5F-D91A-5B45-5D229F0C36AB}"/>
          </ac:spMkLst>
        </pc:spChg>
        <pc:spChg chg="mod">
          <ac:chgData name="Marjolein Hoogendoorn" userId="49dccfdd-46be-4183-adec-4ec725023303" providerId="ADAL" clId="{E17F3B23-4921-4307-AC10-BD4BF5F6459E}" dt="2023-01-17T11:03:26.559" v="4836"/>
          <ac:spMkLst>
            <pc:docMk/>
            <pc:sldMk cId="2813916283" sldId="325"/>
            <ac:spMk id="61" creationId="{690A351D-3D64-44D1-BE5F-7C2E076131E5}"/>
          </ac:spMkLst>
        </pc:spChg>
        <pc:spChg chg="mod">
          <ac:chgData name="Marjolein Hoogendoorn" userId="49dccfdd-46be-4183-adec-4ec725023303" providerId="ADAL" clId="{E17F3B23-4921-4307-AC10-BD4BF5F6459E}" dt="2023-01-17T11:03:26.559" v="4836"/>
          <ac:spMkLst>
            <pc:docMk/>
            <pc:sldMk cId="2813916283" sldId="325"/>
            <ac:spMk id="62" creationId="{DC87A4ED-9FBD-37B8-48A0-F95ACD377FAA}"/>
          </ac:spMkLst>
        </pc:spChg>
        <pc:spChg chg="mod">
          <ac:chgData name="Marjolein Hoogendoorn" userId="49dccfdd-46be-4183-adec-4ec725023303" providerId="ADAL" clId="{E17F3B23-4921-4307-AC10-BD4BF5F6459E}" dt="2023-01-17T11:03:26.559" v="4836"/>
          <ac:spMkLst>
            <pc:docMk/>
            <pc:sldMk cId="2813916283" sldId="325"/>
            <ac:spMk id="63" creationId="{4B5C35F5-D128-FBFF-2A1A-294BBEABF590}"/>
          </ac:spMkLst>
        </pc:spChg>
        <pc:spChg chg="mod">
          <ac:chgData name="Marjolein Hoogendoorn" userId="49dccfdd-46be-4183-adec-4ec725023303" providerId="ADAL" clId="{E17F3B23-4921-4307-AC10-BD4BF5F6459E}" dt="2023-01-17T11:03:26.559" v="4836"/>
          <ac:spMkLst>
            <pc:docMk/>
            <pc:sldMk cId="2813916283" sldId="325"/>
            <ac:spMk id="1856" creationId="{3D2AC3D5-296C-0086-8C79-E5B0C9C3DE14}"/>
          </ac:spMkLst>
        </pc:spChg>
        <pc:spChg chg="mod">
          <ac:chgData name="Marjolein Hoogendoorn" userId="49dccfdd-46be-4183-adec-4ec725023303" providerId="ADAL" clId="{E17F3B23-4921-4307-AC10-BD4BF5F6459E}" dt="2023-01-17T11:03:26.559" v="4836"/>
          <ac:spMkLst>
            <pc:docMk/>
            <pc:sldMk cId="2813916283" sldId="325"/>
            <ac:spMk id="1857" creationId="{1E82DE9A-DA29-6A0A-6F6F-67B4C7A5AAF0}"/>
          </ac:spMkLst>
        </pc:spChg>
        <pc:spChg chg="mod">
          <ac:chgData name="Marjolein Hoogendoorn" userId="49dccfdd-46be-4183-adec-4ec725023303" providerId="ADAL" clId="{E17F3B23-4921-4307-AC10-BD4BF5F6459E}" dt="2023-01-17T11:03:26.559" v="4836"/>
          <ac:spMkLst>
            <pc:docMk/>
            <pc:sldMk cId="2813916283" sldId="325"/>
            <ac:spMk id="1858" creationId="{29F112C7-9949-FF0B-43C8-6465E51A399E}"/>
          </ac:spMkLst>
        </pc:spChg>
        <pc:spChg chg="mod">
          <ac:chgData name="Marjolein Hoogendoorn" userId="49dccfdd-46be-4183-adec-4ec725023303" providerId="ADAL" clId="{E17F3B23-4921-4307-AC10-BD4BF5F6459E}" dt="2023-01-17T11:03:26.559" v="4836"/>
          <ac:spMkLst>
            <pc:docMk/>
            <pc:sldMk cId="2813916283" sldId="325"/>
            <ac:spMk id="1859" creationId="{DA306392-875D-07BB-E8AF-108780B026B1}"/>
          </ac:spMkLst>
        </pc:spChg>
        <pc:spChg chg="mod">
          <ac:chgData name="Marjolein Hoogendoorn" userId="49dccfdd-46be-4183-adec-4ec725023303" providerId="ADAL" clId="{E17F3B23-4921-4307-AC10-BD4BF5F6459E}" dt="2023-01-17T11:03:26.559" v="4836"/>
          <ac:spMkLst>
            <pc:docMk/>
            <pc:sldMk cId="2813916283" sldId="325"/>
            <ac:spMk id="1860" creationId="{F3689F3A-702D-3C27-B555-50521D28C31C}"/>
          </ac:spMkLst>
        </pc:spChg>
        <pc:spChg chg="mod">
          <ac:chgData name="Marjolein Hoogendoorn" userId="49dccfdd-46be-4183-adec-4ec725023303" providerId="ADAL" clId="{E17F3B23-4921-4307-AC10-BD4BF5F6459E}" dt="2023-01-17T11:03:26.559" v="4836"/>
          <ac:spMkLst>
            <pc:docMk/>
            <pc:sldMk cId="2813916283" sldId="325"/>
            <ac:spMk id="1861" creationId="{580E8D7B-FCBD-B7E5-21C1-79921F1594D2}"/>
          </ac:spMkLst>
        </pc:spChg>
        <pc:spChg chg="mod">
          <ac:chgData name="Marjolein Hoogendoorn" userId="49dccfdd-46be-4183-adec-4ec725023303" providerId="ADAL" clId="{E17F3B23-4921-4307-AC10-BD4BF5F6459E}" dt="2023-01-17T11:03:26.559" v="4836"/>
          <ac:spMkLst>
            <pc:docMk/>
            <pc:sldMk cId="2813916283" sldId="325"/>
            <ac:spMk id="1862" creationId="{61C6396D-E85D-A7A9-08B0-C26B64EDD88D}"/>
          </ac:spMkLst>
        </pc:spChg>
        <pc:spChg chg="mod">
          <ac:chgData name="Marjolein Hoogendoorn" userId="49dccfdd-46be-4183-adec-4ec725023303" providerId="ADAL" clId="{E17F3B23-4921-4307-AC10-BD4BF5F6459E}" dt="2023-01-17T11:03:26.559" v="4836"/>
          <ac:spMkLst>
            <pc:docMk/>
            <pc:sldMk cId="2813916283" sldId="325"/>
            <ac:spMk id="1863" creationId="{8BA2CAA2-9297-2D1C-1EF8-9E44262AFA03}"/>
          </ac:spMkLst>
        </pc:spChg>
        <pc:spChg chg="mod">
          <ac:chgData name="Marjolein Hoogendoorn" userId="49dccfdd-46be-4183-adec-4ec725023303" providerId="ADAL" clId="{E17F3B23-4921-4307-AC10-BD4BF5F6459E}" dt="2023-01-17T11:03:26.559" v="4836"/>
          <ac:spMkLst>
            <pc:docMk/>
            <pc:sldMk cId="2813916283" sldId="325"/>
            <ac:spMk id="1864" creationId="{00BFCFE9-5B8C-8C09-CC18-5718551BFB40}"/>
          </ac:spMkLst>
        </pc:spChg>
        <pc:spChg chg="mod">
          <ac:chgData name="Marjolein Hoogendoorn" userId="49dccfdd-46be-4183-adec-4ec725023303" providerId="ADAL" clId="{E17F3B23-4921-4307-AC10-BD4BF5F6459E}" dt="2023-01-17T11:03:26.559" v="4836"/>
          <ac:spMkLst>
            <pc:docMk/>
            <pc:sldMk cId="2813916283" sldId="325"/>
            <ac:spMk id="1865" creationId="{40DEF41A-9616-D1AE-2AF9-865AF0055601}"/>
          </ac:spMkLst>
        </pc:spChg>
        <pc:spChg chg="mod">
          <ac:chgData name="Marjolein Hoogendoorn" userId="49dccfdd-46be-4183-adec-4ec725023303" providerId="ADAL" clId="{E17F3B23-4921-4307-AC10-BD4BF5F6459E}" dt="2023-01-17T11:03:26.559" v="4836"/>
          <ac:spMkLst>
            <pc:docMk/>
            <pc:sldMk cId="2813916283" sldId="325"/>
            <ac:spMk id="1866" creationId="{693932AF-BE78-07C5-F4EC-E14BA7C66B42}"/>
          </ac:spMkLst>
        </pc:spChg>
        <pc:spChg chg="mod">
          <ac:chgData name="Marjolein Hoogendoorn" userId="49dccfdd-46be-4183-adec-4ec725023303" providerId="ADAL" clId="{E17F3B23-4921-4307-AC10-BD4BF5F6459E}" dt="2023-01-17T11:03:26.559" v="4836"/>
          <ac:spMkLst>
            <pc:docMk/>
            <pc:sldMk cId="2813916283" sldId="325"/>
            <ac:spMk id="1867" creationId="{98489B9D-7A21-BA00-468E-2EA12B834DDD}"/>
          </ac:spMkLst>
        </pc:spChg>
        <pc:spChg chg="mod">
          <ac:chgData name="Marjolein Hoogendoorn" userId="49dccfdd-46be-4183-adec-4ec725023303" providerId="ADAL" clId="{E17F3B23-4921-4307-AC10-BD4BF5F6459E}" dt="2023-01-17T11:03:26.559" v="4836"/>
          <ac:spMkLst>
            <pc:docMk/>
            <pc:sldMk cId="2813916283" sldId="325"/>
            <ac:spMk id="1868" creationId="{02E72E67-1C70-9634-5017-7B930F58E53F}"/>
          </ac:spMkLst>
        </pc:spChg>
        <pc:spChg chg="mod">
          <ac:chgData name="Marjolein Hoogendoorn" userId="49dccfdd-46be-4183-adec-4ec725023303" providerId="ADAL" clId="{E17F3B23-4921-4307-AC10-BD4BF5F6459E}" dt="2023-01-17T11:03:26.559" v="4836"/>
          <ac:spMkLst>
            <pc:docMk/>
            <pc:sldMk cId="2813916283" sldId="325"/>
            <ac:spMk id="1869" creationId="{0DC3B435-8ED4-4EFA-E3A4-20197DAACC9E}"/>
          </ac:spMkLst>
        </pc:spChg>
        <pc:spChg chg="mod">
          <ac:chgData name="Marjolein Hoogendoorn" userId="49dccfdd-46be-4183-adec-4ec725023303" providerId="ADAL" clId="{E17F3B23-4921-4307-AC10-BD4BF5F6459E}" dt="2023-01-17T11:03:26.559" v="4836"/>
          <ac:spMkLst>
            <pc:docMk/>
            <pc:sldMk cId="2813916283" sldId="325"/>
            <ac:spMk id="1870" creationId="{372D42B2-13B1-C5DB-5E0F-403EAFB56622}"/>
          </ac:spMkLst>
        </pc:spChg>
        <pc:spChg chg="mod">
          <ac:chgData name="Marjolein Hoogendoorn" userId="49dccfdd-46be-4183-adec-4ec725023303" providerId="ADAL" clId="{E17F3B23-4921-4307-AC10-BD4BF5F6459E}" dt="2023-01-17T11:03:26.559" v="4836"/>
          <ac:spMkLst>
            <pc:docMk/>
            <pc:sldMk cId="2813916283" sldId="325"/>
            <ac:spMk id="1871" creationId="{01DE1FC6-78A4-A05F-19FA-850273A3ED55}"/>
          </ac:spMkLst>
        </pc:spChg>
        <pc:spChg chg="mod">
          <ac:chgData name="Marjolein Hoogendoorn" userId="49dccfdd-46be-4183-adec-4ec725023303" providerId="ADAL" clId="{E17F3B23-4921-4307-AC10-BD4BF5F6459E}" dt="2023-01-17T11:03:26.559" v="4836"/>
          <ac:spMkLst>
            <pc:docMk/>
            <pc:sldMk cId="2813916283" sldId="325"/>
            <ac:spMk id="1872" creationId="{990A83ED-2786-9056-DB05-05EE718E3C06}"/>
          </ac:spMkLst>
        </pc:spChg>
        <pc:spChg chg="mod">
          <ac:chgData name="Marjolein Hoogendoorn" userId="49dccfdd-46be-4183-adec-4ec725023303" providerId="ADAL" clId="{E17F3B23-4921-4307-AC10-BD4BF5F6459E}" dt="2023-01-17T11:03:26.559" v="4836"/>
          <ac:spMkLst>
            <pc:docMk/>
            <pc:sldMk cId="2813916283" sldId="325"/>
            <ac:spMk id="1873" creationId="{5F762E5B-2B8C-5C2C-96D2-F90D8F02863A}"/>
          </ac:spMkLst>
        </pc:spChg>
        <pc:spChg chg="mod">
          <ac:chgData name="Marjolein Hoogendoorn" userId="49dccfdd-46be-4183-adec-4ec725023303" providerId="ADAL" clId="{E17F3B23-4921-4307-AC10-BD4BF5F6459E}" dt="2023-01-17T11:03:26.559" v="4836"/>
          <ac:spMkLst>
            <pc:docMk/>
            <pc:sldMk cId="2813916283" sldId="325"/>
            <ac:spMk id="1874" creationId="{93F1EBE2-8566-D5DE-C150-E96624CD5C76}"/>
          </ac:spMkLst>
        </pc:spChg>
        <pc:spChg chg="mod">
          <ac:chgData name="Marjolein Hoogendoorn" userId="49dccfdd-46be-4183-adec-4ec725023303" providerId="ADAL" clId="{E17F3B23-4921-4307-AC10-BD4BF5F6459E}" dt="2023-01-17T11:03:26.559" v="4836"/>
          <ac:spMkLst>
            <pc:docMk/>
            <pc:sldMk cId="2813916283" sldId="325"/>
            <ac:spMk id="1875" creationId="{3036BAE8-BF07-C995-1DE0-DDA204DBA5A7}"/>
          </ac:spMkLst>
        </pc:spChg>
        <pc:spChg chg="mod">
          <ac:chgData name="Marjolein Hoogendoorn" userId="49dccfdd-46be-4183-adec-4ec725023303" providerId="ADAL" clId="{E17F3B23-4921-4307-AC10-BD4BF5F6459E}" dt="2023-01-17T11:03:26.559" v="4836"/>
          <ac:spMkLst>
            <pc:docMk/>
            <pc:sldMk cId="2813916283" sldId="325"/>
            <ac:spMk id="1876" creationId="{6B075416-B6DB-00E5-7CD3-ACB879ADC3CC}"/>
          </ac:spMkLst>
        </pc:spChg>
        <pc:spChg chg="mod">
          <ac:chgData name="Marjolein Hoogendoorn" userId="49dccfdd-46be-4183-adec-4ec725023303" providerId="ADAL" clId="{E17F3B23-4921-4307-AC10-BD4BF5F6459E}" dt="2023-01-17T11:03:26.559" v="4836"/>
          <ac:spMkLst>
            <pc:docMk/>
            <pc:sldMk cId="2813916283" sldId="325"/>
            <ac:spMk id="1877" creationId="{BD3176CF-09E1-F0D7-B9E3-BB1E486F0F31}"/>
          </ac:spMkLst>
        </pc:spChg>
        <pc:spChg chg="mod">
          <ac:chgData name="Marjolein Hoogendoorn" userId="49dccfdd-46be-4183-adec-4ec725023303" providerId="ADAL" clId="{E17F3B23-4921-4307-AC10-BD4BF5F6459E}" dt="2023-01-17T11:03:26.559" v="4836"/>
          <ac:spMkLst>
            <pc:docMk/>
            <pc:sldMk cId="2813916283" sldId="325"/>
            <ac:spMk id="1878" creationId="{43E7FE82-9776-D550-43ED-BC2507EABAFC}"/>
          </ac:spMkLst>
        </pc:spChg>
        <pc:spChg chg="mod">
          <ac:chgData name="Marjolein Hoogendoorn" userId="49dccfdd-46be-4183-adec-4ec725023303" providerId="ADAL" clId="{E17F3B23-4921-4307-AC10-BD4BF5F6459E}" dt="2023-01-17T11:03:26.559" v="4836"/>
          <ac:spMkLst>
            <pc:docMk/>
            <pc:sldMk cId="2813916283" sldId="325"/>
            <ac:spMk id="1879" creationId="{48E9EC90-670A-96B6-A90F-0E985E9CA2DE}"/>
          </ac:spMkLst>
        </pc:spChg>
        <pc:spChg chg="mod">
          <ac:chgData name="Marjolein Hoogendoorn" userId="49dccfdd-46be-4183-adec-4ec725023303" providerId="ADAL" clId="{E17F3B23-4921-4307-AC10-BD4BF5F6459E}" dt="2023-01-17T11:03:26.559" v="4836"/>
          <ac:spMkLst>
            <pc:docMk/>
            <pc:sldMk cId="2813916283" sldId="325"/>
            <ac:spMk id="1880" creationId="{A45D3851-EC25-02BA-1F60-7232EC7DEE79}"/>
          </ac:spMkLst>
        </pc:spChg>
        <pc:spChg chg="mod">
          <ac:chgData name="Marjolein Hoogendoorn" userId="49dccfdd-46be-4183-adec-4ec725023303" providerId="ADAL" clId="{E17F3B23-4921-4307-AC10-BD4BF5F6459E}" dt="2023-01-17T11:03:26.559" v="4836"/>
          <ac:spMkLst>
            <pc:docMk/>
            <pc:sldMk cId="2813916283" sldId="325"/>
            <ac:spMk id="1881" creationId="{309A480D-A88D-F1BA-ED06-450A2E914BB5}"/>
          </ac:spMkLst>
        </pc:spChg>
        <pc:spChg chg="mod">
          <ac:chgData name="Marjolein Hoogendoorn" userId="49dccfdd-46be-4183-adec-4ec725023303" providerId="ADAL" clId="{E17F3B23-4921-4307-AC10-BD4BF5F6459E}" dt="2023-01-17T11:03:26.559" v="4836"/>
          <ac:spMkLst>
            <pc:docMk/>
            <pc:sldMk cId="2813916283" sldId="325"/>
            <ac:spMk id="1882" creationId="{D86A5544-A318-8E39-3514-E69B9993E535}"/>
          </ac:spMkLst>
        </pc:spChg>
        <pc:spChg chg="mod">
          <ac:chgData name="Marjolein Hoogendoorn" userId="49dccfdd-46be-4183-adec-4ec725023303" providerId="ADAL" clId="{E17F3B23-4921-4307-AC10-BD4BF5F6459E}" dt="2023-01-17T11:03:26.559" v="4836"/>
          <ac:spMkLst>
            <pc:docMk/>
            <pc:sldMk cId="2813916283" sldId="325"/>
            <ac:spMk id="1883" creationId="{20339EEB-8B5C-F199-0CE8-4DDEEE026941}"/>
          </ac:spMkLst>
        </pc:spChg>
        <pc:grpChg chg="add mod">
          <ac:chgData name="Marjolein Hoogendoorn" userId="49dccfdd-46be-4183-adec-4ec725023303" providerId="ADAL" clId="{E17F3B23-4921-4307-AC10-BD4BF5F6459E}" dt="2023-01-17T11:03:26.559" v="4836"/>
          <ac:grpSpMkLst>
            <pc:docMk/>
            <pc:sldMk cId="2813916283" sldId="325"/>
            <ac:grpSpMk id="2" creationId="{F59F1CAA-48B0-6EBA-E5D8-3766AD2AE256}"/>
          </ac:grpSpMkLst>
        </pc:grpChg>
        <pc:grpChg chg="del">
          <ac:chgData name="Marjolein Hoogendoorn" userId="49dccfdd-46be-4183-adec-4ec725023303" providerId="ADAL" clId="{E17F3B23-4921-4307-AC10-BD4BF5F6459E}" dt="2023-01-17T11:02:34.698" v="4794" actId="478"/>
          <ac:grpSpMkLst>
            <pc:docMk/>
            <pc:sldMk cId="2813916283" sldId="325"/>
            <ac:grpSpMk id="1914" creationId="{00000000-0000-0000-0000-000000000000}"/>
          </ac:grpSpMkLst>
        </pc:grpChg>
        <pc:picChg chg="del">
          <ac:chgData name="Marjolein Hoogendoorn" userId="49dccfdd-46be-4183-adec-4ec725023303" providerId="ADAL" clId="{E17F3B23-4921-4307-AC10-BD4BF5F6459E}" dt="2023-01-17T11:02:36.555" v="4795" actId="478"/>
          <ac:picMkLst>
            <pc:docMk/>
            <pc:sldMk cId="2813916283" sldId="325"/>
            <ac:picMk id="10" creationId="{4558E909-F8BF-D1E8-F9E0-E36D8F5463C9}"/>
          </ac:picMkLst>
        </pc:picChg>
        <pc:picChg chg="add mod">
          <ac:chgData name="Marjolein Hoogendoorn" userId="49dccfdd-46be-4183-adec-4ec725023303" providerId="ADAL" clId="{E17F3B23-4921-4307-AC10-BD4BF5F6459E}" dt="2023-01-20T12:18:46.044" v="7251" actId="1076"/>
          <ac:picMkLst>
            <pc:docMk/>
            <pc:sldMk cId="2813916283" sldId="325"/>
            <ac:picMk id="10" creationId="{D7A0E210-BE52-B18D-0631-35FBF7002D05}"/>
          </ac:picMkLst>
        </pc:picChg>
      </pc:sldChg>
      <pc:sldChg chg="modSp add mod">
        <pc:chgData name="Marjolein Hoogendoorn" userId="49dccfdd-46be-4183-adec-4ec725023303" providerId="ADAL" clId="{E17F3B23-4921-4307-AC10-BD4BF5F6459E}" dt="2023-01-20T12:23:06.345" v="7705" actId="6549"/>
        <pc:sldMkLst>
          <pc:docMk/>
          <pc:sldMk cId="1201443254" sldId="326"/>
        </pc:sldMkLst>
        <pc:spChg chg="mod">
          <ac:chgData name="Marjolein Hoogendoorn" userId="49dccfdd-46be-4183-adec-4ec725023303" providerId="ADAL" clId="{E17F3B23-4921-4307-AC10-BD4BF5F6459E}" dt="2023-01-20T12:23:06.345" v="7705" actId="6549"/>
          <ac:spMkLst>
            <pc:docMk/>
            <pc:sldMk cId="1201443254" sldId="326"/>
            <ac:spMk id="2223" creationId="{00000000-0000-0000-0000-000000000000}"/>
          </ac:spMkLst>
        </pc:spChg>
        <pc:spChg chg="mod">
          <ac:chgData name="Marjolein Hoogendoorn" userId="49dccfdd-46be-4183-adec-4ec725023303" providerId="ADAL" clId="{E17F3B23-4921-4307-AC10-BD4BF5F6459E}" dt="2023-01-20T09:13:29.891" v="5934" actId="20577"/>
          <ac:spMkLst>
            <pc:docMk/>
            <pc:sldMk cId="1201443254" sldId="326"/>
            <ac:spMk id="2224" creationId="{00000000-0000-0000-0000-000000000000}"/>
          </ac:spMkLst>
        </pc:spChg>
        <pc:spChg chg="mod">
          <ac:chgData name="Marjolein Hoogendoorn" userId="49dccfdd-46be-4183-adec-4ec725023303" providerId="ADAL" clId="{E17F3B23-4921-4307-AC10-BD4BF5F6459E}" dt="2023-01-18T13:37:15.483" v="5154" actId="1076"/>
          <ac:spMkLst>
            <pc:docMk/>
            <pc:sldMk cId="1201443254" sldId="326"/>
            <ac:spMk id="2225" creationId="{00000000-0000-0000-0000-000000000000}"/>
          </ac:spMkLst>
        </pc:spChg>
        <pc:spChg chg="mod">
          <ac:chgData name="Marjolein Hoogendoorn" userId="49dccfdd-46be-4183-adec-4ec725023303" providerId="ADAL" clId="{E17F3B23-4921-4307-AC10-BD4BF5F6459E}" dt="2023-01-18T13:37:13.666" v="5153" actId="1076"/>
          <ac:spMkLst>
            <pc:docMk/>
            <pc:sldMk cId="1201443254" sldId="326"/>
            <ac:spMk id="2226" creationId="{00000000-0000-0000-0000-000000000000}"/>
          </ac:spMkLst>
        </pc:spChg>
        <pc:grpChg chg="mod">
          <ac:chgData name="Marjolein Hoogendoorn" userId="49dccfdd-46be-4183-adec-4ec725023303" providerId="ADAL" clId="{E17F3B23-4921-4307-AC10-BD4BF5F6459E}" dt="2023-01-18T13:46:02.893" v="5157" actId="196"/>
          <ac:grpSpMkLst>
            <pc:docMk/>
            <pc:sldMk cId="1201443254" sldId="326"/>
            <ac:grpSpMk id="2" creationId="{850CC6D5-05F9-DBFD-AA8B-BD4EB47031BB}"/>
          </ac:grpSpMkLst>
        </pc:grpChg>
      </pc:sldChg>
      <pc:sldChg chg="addSp delSp modSp add mod">
        <pc:chgData name="Marjolein Hoogendoorn" userId="49dccfdd-46be-4183-adec-4ec725023303" providerId="ADAL" clId="{E17F3B23-4921-4307-AC10-BD4BF5F6459E}" dt="2023-01-20T12:30:40.143" v="8189" actId="20577"/>
        <pc:sldMkLst>
          <pc:docMk/>
          <pc:sldMk cId="2131984842" sldId="327"/>
        </pc:sldMkLst>
        <pc:spChg chg="add del mod">
          <ac:chgData name="Marjolein Hoogendoorn" userId="49dccfdd-46be-4183-adec-4ec725023303" providerId="ADAL" clId="{E17F3B23-4921-4307-AC10-BD4BF5F6459E}" dt="2023-01-20T12:27:45.968" v="7966" actId="478"/>
          <ac:spMkLst>
            <pc:docMk/>
            <pc:sldMk cId="2131984842" sldId="327"/>
            <ac:spMk id="3" creationId="{61F1E74B-6F76-C064-840A-A96303B8BCFE}"/>
          </ac:spMkLst>
        </pc:spChg>
        <pc:spChg chg="add del mod">
          <ac:chgData name="Marjolein Hoogendoorn" userId="49dccfdd-46be-4183-adec-4ec725023303" providerId="ADAL" clId="{E17F3B23-4921-4307-AC10-BD4BF5F6459E}" dt="2023-01-20T12:27:49.011" v="7968" actId="478"/>
          <ac:spMkLst>
            <pc:docMk/>
            <pc:sldMk cId="2131984842" sldId="327"/>
            <ac:spMk id="5" creationId="{60BECBA6-30D4-623F-E31B-F5B24E7394AC}"/>
          </ac:spMkLst>
        </pc:spChg>
        <pc:spChg chg="add mod">
          <ac:chgData name="Marjolein Hoogendoorn" userId="49dccfdd-46be-4183-adec-4ec725023303" providerId="ADAL" clId="{E17F3B23-4921-4307-AC10-BD4BF5F6459E}" dt="2023-01-20T12:28:07.141" v="7974"/>
          <ac:spMkLst>
            <pc:docMk/>
            <pc:sldMk cId="2131984842" sldId="327"/>
            <ac:spMk id="6" creationId="{E091DAFE-E2CB-16C8-DFF1-CFBC028C8AF8}"/>
          </ac:spMkLst>
        </pc:spChg>
        <pc:spChg chg="add del mod">
          <ac:chgData name="Marjolein Hoogendoorn" userId="49dccfdd-46be-4183-adec-4ec725023303" providerId="ADAL" clId="{E17F3B23-4921-4307-AC10-BD4BF5F6459E}" dt="2023-01-20T12:27:54.443" v="7971"/>
          <ac:spMkLst>
            <pc:docMk/>
            <pc:sldMk cId="2131984842" sldId="327"/>
            <ac:spMk id="7" creationId="{653CBF91-7956-D3C6-BF06-2B5F86E938BF}"/>
          </ac:spMkLst>
        </pc:spChg>
        <pc:spChg chg="add del mod">
          <ac:chgData name="Marjolein Hoogendoorn" userId="49dccfdd-46be-4183-adec-4ec725023303" providerId="ADAL" clId="{E17F3B23-4921-4307-AC10-BD4BF5F6459E}" dt="2023-01-20T12:28:15.978" v="7976"/>
          <ac:spMkLst>
            <pc:docMk/>
            <pc:sldMk cId="2131984842" sldId="327"/>
            <ac:spMk id="8" creationId="{407B2E37-64C6-EDEA-E152-3D12E1810F27}"/>
          </ac:spMkLst>
        </pc:spChg>
        <pc:spChg chg="add del mod">
          <ac:chgData name="Marjolein Hoogendoorn" userId="49dccfdd-46be-4183-adec-4ec725023303" providerId="ADAL" clId="{E17F3B23-4921-4307-AC10-BD4BF5F6459E}" dt="2023-01-20T12:28:18.098" v="7978"/>
          <ac:spMkLst>
            <pc:docMk/>
            <pc:sldMk cId="2131984842" sldId="327"/>
            <ac:spMk id="9" creationId="{2C8389DE-463D-063D-91C4-88D3FDA92174}"/>
          </ac:spMkLst>
        </pc:spChg>
        <pc:spChg chg="add mod">
          <ac:chgData name="Marjolein Hoogendoorn" userId="49dccfdd-46be-4183-adec-4ec725023303" providerId="ADAL" clId="{E17F3B23-4921-4307-AC10-BD4BF5F6459E}" dt="2023-01-20T12:30:40.143" v="8189" actId="20577"/>
          <ac:spMkLst>
            <pc:docMk/>
            <pc:sldMk cId="2131984842" sldId="327"/>
            <ac:spMk id="11" creationId="{3C23861B-2D69-85B5-82F7-8AD369B21261}"/>
          </ac:spMkLst>
        </pc:spChg>
        <pc:spChg chg="del">
          <ac:chgData name="Marjolein Hoogendoorn" userId="49dccfdd-46be-4183-adec-4ec725023303" providerId="ADAL" clId="{E17F3B23-4921-4307-AC10-BD4BF5F6459E}" dt="2023-01-20T12:27:47.932" v="7967" actId="478"/>
          <ac:spMkLst>
            <pc:docMk/>
            <pc:sldMk cId="2131984842" sldId="327"/>
            <ac:spMk id="3539" creationId="{00000000-0000-0000-0000-000000000000}"/>
          </ac:spMkLst>
        </pc:spChg>
        <pc:spChg chg="del">
          <ac:chgData name="Marjolein Hoogendoorn" userId="49dccfdd-46be-4183-adec-4ec725023303" providerId="ADAL" clId="{E17F3B23-4921-4307-AC10-BD4BF5F6459E}" dt="2023-01-20T12:27:44.754" v="7965" actId="478"/>
          <ac:spMkLst>
            <pc:docMk/>
            <pc:sldMk cId="2131984842" sldId="327"/>
            <ac:spMk id="3540" creationId="{00000000-0000-0000-0000-000000000000}"/>
          </ac:spMkLst>
        </pc:spChg>
        <pc:picChg chg="add del">
          <ac:chgData name="Marjolein Hoogendoorn" userId="49dccfdd-46be-4183-adec-4ec725023303" providerId="ADAL" clId="{E17F3B23-4921-4307-AC10-BD4BF5F6459E}" dt="2023-01-20T12:28:23.436" v="7980"/>
          <ac:picMkLst>
            <pc:docMk/>
            <pc:sldMk cId="2131984842" sldId="327"/>
            <ac:picMk id="10" creationId="{BA8BBCB1-94E9-6242-6691-89019F9F333D}"/>
          </ac:picMkLst>
        </pc:picChg>
      </pc:sldChg>
      <pc:sldChg chg="modSp add mod">
        <pc:chgData name="Marjolein Hoogendoorn" userId="49dccfdd-46be-4183-adec-4ec725023303" providerId="ADAL" clId="{E17F3B23-4921-4307-AC10-BD4BF5F6459E}" dt="2023-01-20T12:38:56.731" v="8695" actId="20577"/>
        <pc:sldMkLst>
          <pc:docMk/>
          <pc:sldMk cId="766504250" sldId="328"/>
        </pc:sldMkLst>
        <pc:spChg chg="mod">
          <ac:chgData name="Marjolein Hoogendoorn" userId="49dccfdd-46be-4183-adec-4ec725023303" providerId="ADAL" clId="{E17F3B23-4921-4307-AC10-BD4BF5F6459E}" dt="2023-01-20T12:32:58.270" v="8217" actId="20577"/>
          <ac:spMkLst>
            <pc:docMk/>
            <pc:sldMk cId="766504250" sldId="328"/>
            <ac:spMk id="6" creationId="{E091DAFE-E2CB-16C8-DFF1-CFBC028C8AF8}"/>
          </ac:spMkLst>
        </pc:spChg>
        <pc:spChg chg="mod">
          <ac:chgData name="Marjolein Hoogendoorn" userId="49dccfdd-46be-4183-adec-4ec725023303" providerId="ADAL" clId="{E17F3B23-4921-4307-AC10-BD4BF5F6459E}" dt="2023-01-20T12:38:56.731" v="8695" actId="20577"/>
          <ac:spMkLst>
            <pc:docMk/>
            <pc:sldMk cId="766504250" sldId="328"/>
            <ac:spMk id="11" creationId="{3C23861B-2D69-85B5-82F7-8AD369B21261}"/>
          </ac:spMkLst>
        </pc:spChg>
      </pc:sldChg>
      <pc:sldMasterChg chg="delSldLayout">
        <pc:chgData name="Marjolein Hoogendoorn" userId="49dccfdd-46be-4183-adec-4ec725023303" providerId="ADAL" clId="{E17F3B23-4921-4307-AC10-BD4BF5F6459E}" dt="2023-01-20T12:32:22.884" v="8190" actId="47"/>
        <pc:sldMasterMkLst>
          <pc:docMk/>
          <pc:sldMasterMk cId="0" sldId="2147483682"/>
        </pc:sldMasterMkLst>
        <pc:sldLayoutChg chg="del">
          <pc:chgData name="Marjolein Hoogendoorn" userId="49dccfdd-46be-4183-adec-4ec725023303" providerId="ADAL" clId="{E17F3B23-4921-4307-AC10-BD4BF5F6459E}" dt="2023-01-20T12:32:22.884" v="8190" actId="47"/>
          <pc:sldLayoutMkLst>
            <pc:docMk/>
            <pc:sldMasterMk cId="0" sldId="2147483682"/>
            <pc:sldLayoutMk cId="0" sldId="2147483650"/>
          </pc:sldLayoutMkLst>
        </pc:sldLayoutChg>
        <pc:sldLayoutChg chg="del">
          <pc:chgData name="Marjolein Hoogendoorn" userId="49dccfdd-46be-4183-adec-4ec725023303" providerId="ADAL" clId="{E17F3B23-4921-4307-AC10-BD4BF5F6459E}" dt="2023-01-20T12:32:22.884" v="8190" actId="47"/>
          <pc:sldLayoutMkLst>
            <pc:docMk/>
            <pc:sldMasterMk cId="0" sldId="2147483682"/>
            <pc:sldLayoutMk cId="0" sldId="2147483651"/>
          </pc:sldLayoutMkLst>
        </pc:sldLayoutChg>
        <pc:sldLayoutChg chg="del">
          <pc:chgData name="Marjolein Hoogendoorn" userId="49dccfdd-46be-4183-adec-4ec725023303" providerId="ADAL" clId="{E17F3B23-4921-4307-AC10-BD4BF5F6459E}" dt="2023-01-20T12:32:22.884" v="8190" actId="47"/>
          <pc:sldLayoutMkLst>
            <pc:docMk/>
            <pc:sldMasterMk cId="0" sldId="2147483682"/>
            <pc:sldLayoutMk cId="0" sldId="2147483654"/>
          </pc:sldLayoutMkLst>
        </pc:sldLayoutChg>
        <pc:sldLayoutChg chg="del">
          <pc:chgData name="Marjolein Hoogendoorn" userId="49dccfdd-46be-4183-adec-4ec725023303" providerId="ADAL" clId="{E17F3B23-4921-4307-AC10-BD4BF5F6459E}" dt="2023-01-20T12:32:22.884" v="8190" actId="47"/>
          <pc:sldLayoutMkLst>
            <pc:docMk/>
            <pc:sldMasterMk cId="0" sldId="2147483682"/>
            <pc:sldLayoutMk cId="0" sldId="2147483656"/>
          </pc:sldLayoutMkLst>
        </pc:sldLayoutChg>
        <pc:sldLayoutChg chg="del">
          <pc:chgData name="Marjolein Hoogendoorn" userId="49dccfdd-46be-4183-adec-4ec725023303" providerId="ADAL" clId="{E17F3B23-4921-4307-AC10-BD4BF5F6459E}" dt="2023-01-20T12:32:22.884" v="8190" actId="47"/>
          <pc:sldLayoutMkLst>
            <pc:docMk/>
            <pc:sldMasterMk cId="0" sldId="2147483682"/>
            <pc:sldLayoutMk cId="0" sldId="2147483657"/>
          </pc:sldLayoutMkLst>
        </pc:sldLayoutChg>
        <pc:sldLayoutChg chg="del">
          <pc:chgData name="Marjolein Hoogendoorn" userId="49dccfdd-46be-4183-adec-4ec725023303" providerId="ADAL" clId="{E17F3B23-4921-4307-AC10-BD4BF5F6459E}" dt="2023-01-20T12:32:22.884" v="8190" actId="47"/>
          <pc:sldLayoutMkLst>
            <pc:docMk/>
            <pc:sldMasterMk cId="0" sldId="2147483682"/>
            <pc:sldLayoutMk cId="0" sldId="2147483659"/>
          </pc:sldLayoutMkLst>
        </pc:sldLayoutChg>
        <pc:sldLayoutChg chg="del">
          <pc:chgData name="Marjolein Hoogendoorn" userId="49dccfdd-46be-4183-adec-4ec725023303" providerId="ADAL" clId="{E17F3B23-4921-4307-AC10-BD4BF5F6459E}" dt="2023-01-20T12:32:22.884" v="8190" actId="47"/>
          <pc:sldLayoutMkLst>
            <pc:docMk/>
            <pc:sldMasterMk cId="0" sldId="2147483682"/>
            <pc:sldLayoutMk cId="0" sldId="2147483660"/>
          </pc:sldLayoutMkLst>
        </pc:sldLayoutChg>
        <pc:sldLayoutChg chg="del">
          <pc:chgData name="Marjolein Hoogendoorn" userId="49dccfdd-46be-4183-adec-4ec725023303" providerId="ADAL" clId="{E17F3B23-4921-4307-AC10-BD4BF5F6459E}" dt="2023-01-20T12:32:22.884" v="8190" actId="47"/>
          <pc:sldLayoutMkLst>
            <pc:docMk/>
            <pc:sldMasterMk cId="0" sldId="2147483682"/>
            <pc:sldLayoutMk cId="0" sldId="2147483661"/>
          </pc:sldLayoutMkLst>
        </pc:sldLayoutChg>
        <pc:sldLayoutChg chg="del">
          <pc:chgData name="Marjolein Hoogendoorn" userId="49dccfdd-46be-4183-adec-4ec725023303" providerId="ADAL" clId="{E17F3B23-4921-4307-AC10-BD4BF5F6459E}" dt="2023-01-20T12:32:22.884" v="8190" actId="47"/>
          <pc:sldLayoutMkLst>
            <pc:docMk/>
            <pc:sldMasterMk cId="0" sldId="2147483682"/>
            <pc:sldLayoutMk cId="0" sldId="2147483662"/>
          </pc:sldLayoutMkLst>
        </pc:sldLayoutChg>
        <pc:sldLayoutChg chg="del">
          <pc:chgData name="Marjolein Hoogendoorn" userId="49dccfdd-46be-4183-adec-4ec725023303" providerId="ADAL" clId="{E17F3B23-4921-4307-AC10-BD4BF5F6459E}" dt="2023-01-20T12:32:22.884" v="8190" actId="47"/>
          <pc:sldLayoutMkLst>
            <pc:docMk/>
            <pc:sldMasterMk cId="0" sldId="2147483682"/>
            <pc:sldLayoutMk cId="0" sldId="2147483665"/>
          </pc:sldLayoutMkLst>
        </pc:sldLayoutChg>
        <pc:sldLayoutChg chg="del">
          <pc:chgData name="Marjolein Hoogendoorn" userId="49dccfdd-46be-4183-adec-4ec725023303" providerId="ADAL" clId="{E17F3B23-4921-4307-AC10-BD4BF5F6459E}" dt="2023-01-20T12:32:22.884" v="8190" actId="47"/>
          <pc:sldLayoutMkLst>
            <pc:docMk/>
            <pc:sldMasterMk cId="0" sldId="2147483682"/>
            <pc:sldLayoutMk cId="0" sldId="2147483666"/>
          </pc:sldLayoutMkLst>
        </pc:sldLayoutChg>
        <pc:sldLayoutChg chg="del">
          <pc:chgData name="Marjolein Hoogendoorn" userId="49dccfdd-46be-4183-adec-4ec725023303" providerId="ADAL" clId="{E17F3B23-4921-4307-AC10-BD4BF5F6459E}" dt="2023-01-20T12:32:22.884" v="8190" actId="47"/>
          <pc:sldLayoutMkLst>
            <pc:docMk/>
            <pc:sldMasterMk cId="0" sldId="2147483682"/>
            <pc:sldLayoutMk cId="0" sldId="2147483667"/>
          </pc:sldLayoutMkLst>
        </pc:sldLayoutChg>
        <pc:sldLayoutChg chg="del">
          <pc:chgData name="Marjolein Hoogendoorn" userId="49dccfdd-46be-4183-adec-4ec725023303" providerId="ADAL" clId="{E17F3B23-4921-4307-AC10-BD4BF5F6459E}" dt="2023-01-20T12:32:22.884" v="8190" actId="47"/>
          <pc:sldLayoutMkLst>
            <pc:docMk/>
            <pc:sldMasterMk cId="0" sldId="2147483682"/>
            <pc:sldLayoutMk cId="0" sldId="2147483668"/>
          </pc:sldLayoutMkLst>
        </pc:sldLayoutChg>
        <pc:sldLayoutChg chg="del">
          <pc:chgData name="Marjolein Hoogendoorn" userId="49dccfdd-46be-4183-adec-4ec725023303" providerId="ADAL" clId="{E17F3B23-4921-4307-AC10-BD4BF5F6459E}" dt="2023-01-20T12:32:22.884" v="8190" actId="47"/>
          <pc:sldLayoutMkLst>
            <pc:docMk/>
            <pc:sldMasterMk cId="0" sldId="2147483682"/>
            <pc:sldLayoutMk cId="0" sldId="2147483669"/>
          </pc:sldLayoutMkLst>
        </pc:sldLayoutChg>
        <pc:sldLayoutChg chg="del">
          <pc:chgData name="Marjolein Hoogendoorn" userId="49dccfdd-46be-4183-adec-4ec725023303" providerId="ADAL" clId="{E17F3B23-4921-4307-AC10-BD4BF5F6459E}" dt="2023-01-20T12:32:22.884" v="8190" actId="47"/>
          <pc:sldLayoutMkLst>
            <pc:docMk/>
            <pc:sldMasterMk cId="0" sldId="2147483682"/>
            <pc:sldLayoutMk cId="0" sldId="2147483670"/>
          </pc:sldLayoutMkLst>
        </pc:sldLayoutChg>
        <pc:sldLayoutChg chg="del">
          <pc:chgData name="Marjolein Hoogendoorn" userId="49dccfdd-46be-4183-adec-4ec725023303" providerId="ADAL" clId="{E17F3B23-4921-4307-AC10-BD4BF5F6459E}" dt="2023-01-20T12:32:22.884" v="8190" actId="47"/>
          <pc:sldLayoutMkLst>
            <pc:docMk/>
            <pc:sldMasterMk cId="0" sldId="2147483682"/>
            <pc:sldLayoutMk cId="0" sldId="2147483671"/>
          </pc:sldLayoutMkLst>
        </pc:sldLayoutChg>
        <pc:sldLayoutChg chg="del">
          <pc:chgData name="Marjolein Hoogendoorn" userId="49dccfdd-46be-4183-adec-4ec725023303" providerId="ADAL" clId="{E17F3B23-4921-4307-AC10-BD4BF5F6459E}" dt="2023-01-20T12:32:22.884" v="8190" actId="47"/>
          <pc:sldLayoutMkLst>
            <pc:docMk/>
            <pc:sldMasterMk cId="0" sldId="2147483682"/>
            <pc:sldLayoutMk cId="0" sldId="2147483672"/>
          </pc:sldLayoutMkLst>
        </pc:sldLayoutChg>
        <pc:sldLayoutChg chg="del">
          <pc:chgData name="Marjolein Hoogendoorn" userId="49dccfdd-46be-4183-adec-4ec725023303" providerId="ADAL" clId="{E17F3B23-4921-4307-AC10-BD4BF5F6459E}" dt="2023-01-20T12:32:22.884" v="8190" actId="47"/>
          <pc:sldLayoutMkLst>
            <pc:docMk/>
            <pc:sldMasterMk cId="0" sldId="2147483682"/>
            <pc:sldLayoutMk cId="0" sldId="2147483673"/>
          </pc:sldLayoutMkLst>
        </pc:sldLayoutChg>
        <pc:sldLayoutChg chg="del">
          <pc:chgData name="Marjolein Hoogendoorn" userId="49dccfdd-46be-4183-adec-4ec725023303" providerId="ADAL" clId="{E17F3B23-4921-4307-AC10-BD4BF5F6459E}" dt="2023-01-20T12:32:22.884" v="8190" actId="47"/>
          <pc:sldLayoutMkLst>
            <pc:docMk/>
            <pc:sldMasterMk cId="0" sldId="2147483682"/>
            <pc:sldLayoutMk cId="0" sldId="2147483674"/>
          </pc:sldLayoutMkLst>
        </pc:sldLayoutChg>
        <pc:sldLayoutChg chg="del">
          <pc:chgData name="Marjolein Hoogendoorn" userId="49dccfdd-46be-4183-adec-4ec725023303" providerId="ADAL" clId="{E17F3B23-4921-4307-AC10-BD4BF5F6459E}" dt="2023-01-20T12:32:22.884" v="8190" actId="47"/>
          <pc:sldLayoutMkLst>
            <pc:docMk/>
            <pc:sldMasterMk cId="0" sldId="2147483682"/>
            <pc:sldLayoutMk cId="0" sldId="2147483675"/>
          </pc:sldLayoutMkLst>
        </pc:sldLayoutChg>
        <pc:sldLayoutChg chg="del">
          <pc:chgData name="Marjolein Hoogendoorn" userId="49dccfdd-46be-4183-adec-4ec725023303" providerId="ADAL" clId="{E17F3B23-4921-4307-AC10-BD4BF5F6459E}" dt="2023-01-20T12:32:22.884" v="8190" actId="47"/>
          <pc:sldLayoutMkLst>
            <pc:docMk/>
            <pc:sldMasterMk cId="0" sldId="2147483682"/>
            <pc:sldLayoutMk cId="0" sldId="2147483676"/>
          </pc:sldLayoutMkLst>
        </pc:sldLayoutChg>
        <pc:sldLayoutChg chg="del">
          <pc:chgData name="Marjolein Hoogendoorn" userId="49dccfdd-46be-4183-adec-4ec725023303" providerId="ADAL" clId="{E17F3B23-4921-4307-AC10-BD4BF5F6459E}" dt="2023-01-20T12:32:22.884" v="8190" actId="47"/>
          <pc:sldLayoutMkLst>
            <pc:docMk/>
            <pc:sldMasterMk cId="0" sldId="2147483682"/>
            <pc:sldLayoutMk cId="0" sldId="2147483677"/>
          </pc:sldLayoutMkLst>
        </pc:sldLayoutChg>
      </pc:sldMasterChg>
      <pc:sldMasterChg chg="del delSldLayout">
        <pc:chgData name="Marjolein Hoogendoorn" userId="49dccfdd-46be-4183-adec-4ec725023303" providerId="ADAL" clId="{E17F3B23-4921-4307-AC10-BD4BF5F6459E}" dt="2023-01-20T12:32:22.884" v="8190" actId="47"/>
        <pc:sldMasterMkLst>
          <pc:docMk/>
          <pc:sldMasterMk cId="0" sldId="2147483683"/>
        </pc:sldMasterMkLst>
        <pc:sldLayoutChg chg="del">
          <pc:chgData name="Marjolein Hoogendoorn" userId="49dccfdd-46be-4183-adec-4ec725023303" providerId="ADAL" clId="{E17F3B23-4921-4307-AC10-BD4BF5F6459E}" dt="2023-01-20T12:32:22.884" v="8190" actId="47"/>
          <pc:sldLayoutMkLst>
            <pc:docMk/>
            <pc:sldMasterMk cId="0" sldId="2147483683"/>
            <pc:sldLayoutMk cId="0" sldId="2147483680"/>
          </pc:sldLayoutMkLst>
        </pc:sldLayoutChg>
        <pc:sldLayoutChg chg="del">
          <pc:chgData name="Marjolein Hoogendoorn" userId="49dccfdd-46be-4183-adec-4ec725023303" providerId="ADAL" clId="{E17F3B23-4921-4307-AC10-BD4BF5F6459E}" dt="2023-01-20T12:32:22.884" v="8190" actId="47"/>
          <pc:sldLayoutMkLst>
            <pc:docMk/>
            <pc:sldMasterMk cId="0" sldId="2147483683"/>
            <pc:sldLayoutMk cId="0" sldId="214748368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9608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13543a18579_1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13543a18579_1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2597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13543a18579_1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13543a18579_1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9125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13543a18579_1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13543a18579_1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0095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2"/>
        <p:cNvGrpSpPr/>
        <p:nvPr/>
      </p:nvGrpSpPr>
      <p:grpSpPr>
        <a:xfrm>
          <a:off x="0" y="0"/>
          <a:ext cx="0" cy="0"/>
          <a:chOff x="0" y="0"/>
          <a:chExt cx="0" cy="0"/>
        </a:xfrm>
      </p:grpSpPr>
      <p:sp>
        <p:nvSpPr>
          <p:cNvPr id="1883" name="Google Shape;1883;g13543a18579_1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4" name="Google Shape;1884;g13543a18579_1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4650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2"/>
        <p:cNvGrpSpPr/>
        <p:nvPr/>
      </p:nvGrpSpPr>
      <p:grpSpPr>
        <a:xfrm>
          <a:off x="0" y="0"/>
          <a:ext cx="0" cy="0"/>
          <a:chOff x="0" y="0"/>
          <a:chExt cx="0" cy="0"/>
        </a:xfrm>
      </p:grpSpPr>
      <p:sp>
        <p:nvSpPr>
          <p:cNvPr id="1883" name="Google Shape;1883;g13543a18579_1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4" name="Google Shape;1884;g13543a18579_1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7601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5"/>
        <p:cNvGrpSpPr/>
        <p:nvPr/>
      </p:nvGrpSpPr>
      <p:grpSpPr>
        <a:xfrm>
          <a:off x="0" y="0"/>
          <a:ext cx="0" cy="0"/>
          <a:chOff x="0" y="0"/>
          <a:chExt cx="0" cy="0"/>
        </a:xfrm>
      </p:grpSpPr>
      <p:sp>
        <p:nvSpPr>
          <p:cNvPr id="3536" name="Google Shape;3536;g13543a18579_12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7" name="Google Shape;3537;g13543a18579_12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373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f432291d9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f432291d9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7831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5"/>
        <p:cNvGrpSpPr/>
        <p:nvPr/>
      </p:nvGrpSpPr>
      <p:grpSpPr>
        <a:xfrm>
          <a:off x="0" y="0"/>
          <a:ext cx="0" cy="0"/>
          <a:chOff x="0" y="0"/>
          <a:chExt cx="0" cy="0"/>
        </a:xfrm>
      </p:grpSpPr>
      <p:sp>
        <p:nvSpPr>
          <p:cNvPr id="3536" name="Google Shape;3536;g13543a18579_12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7" name="Google Shape;3537;g13543a18579_12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819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13543a18579_12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13543a18579_12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8780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gf432291d9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9" name="Google Shape;1129;gf432291d9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1147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13543a18579_1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13543a18579_1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672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13543a18579_1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13543a18579_1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2507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13543a18579_1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13543a18579_1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7553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5"/>
        <p:cNvGrpSpPr/>
        <p:nvPr/>
      </p:nvGrpSpPr>
      <p:grpSpPr>
        <a:xfrm>
          <a:off x="0" y="0"/>
          <a:ext cx="0" cy="0"/>
          <a:chOff x="0" y="0"/>
          <a:chExt cx="0" cy="0"/>
        </a:xfrm>
      </p:grpSpPr>
      <p:sp>
        <p:nvSpPr>
          <p:cNvPr id="3536" name="Google Shape;3536;g13543a18579_12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7" name="Google Shape;3537;g13543a18579_12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648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5100" y="534988"/>
            <a:ext cx="5202000" cy="1806300"/>
          </a:xfrm>
          <a:prstGeom prst="rect">
            <a:avLst/>
          </a:prstGeom>
        </p:spPr>
        <p:txBody>
          <a:bodyPr spcFirstLastPara="1" wrap="square" lIns="91425" tIns="0" rIns="91425" bIns="91425" anchor="ctr" anchorCtr="0">
            <a:noAutofit/>
          </a:bodyPr>
          <a:lstStyle>
            <a:lvl1pPr lvl="0">
              <a:spcBef>
                <a:spcPts val="0"/>
              </a:spcBef>
              <a:spcAft>
                <a:spcPts val="0"/>
              </a:spcAft>
              <a:buSzPts val="5200"/>
              <a:buNone/>
              <a:defRPr sz="6000">
                <a:solidFill>
                  <a:srgbClr val="212529"/>
                </a:solidFill>
                <a:highlight>
                  <a:srgbClr val="FFFFFF"/>
                </a:highlight>
              </a:defRPr>
            </a:lvl1pPr>
            <a:lvl2pPr lvl="1" algn="ctr">
              <a:spcBef>
                <a:spcPts val="20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5100" y="2341313"/>
            <a:ext cx="4254000" cy="340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58"/>
        <p:cNvGrpSpPr/>
        <p:nvPr/>
      </p:nvGrpSpPr>
      <p:grpSpPr>
        <a:xfrm>
          <a:off x="0" y="0"/>
          <a:ext cx="0" cy="0"/>
          <a:chOff x="0" y="0"/>
          <a:chExt cx="0" cy="0"/>
        </a:xfrm>
      </p:grpSpPr>
      <p:sp>
        <p:nvSpPr>
          <p:cNvPr id="159" name="Google Shape;159;p33"/>
          <p:cNvSpPr/>
          <p:nvPr/>
        </p:nvSpPr>
        <p:spPr>
          <a:xfrm flipH="1">
            <a:off x="2815972" y="1104975"/>
            <a:ext cx="6327878" cy="4127845"/>
          </a:xfrm>
          <a:custGeom>
            <a:avLst/>
            <a:gdLst/>
            <a:ahLst/>
            <a:cxnLst/>
            <a:rect l="l" t="t" r="r" b="b"/>
            <a:pathLst>
              <a:path w="285683" h="190070" extrusionOk="0">
                <a:moveTo>
                  <a:pt x="70853" y="1"/>
                </a:moveTo>
                <a:cubicBezTo>
                  <a:pt x="56771" y="1"/>
                  <a:pt x="42806" y="10052"/>
                  <a:pt x="40547" y="18238"/>
                </a:cubicBezTo>
                <a:cubicBezTo>
                  <a:pt x="37297" y="30022"/>
                  <a:pt x="29197" y="43956"/>
                  <a:pt x="15647" y="44495"/>
                </a:cubicBezTo>
                <a:cubicBezTo>
                  <a:pt x="2096" y="45032"/>
                  <a:pt x="0" y="64264"/>
                  <a:pt x="0" y="64264"/>
                </a:cubicBezTo>
                <a:lnTo>
                  <a:pt x="0" y="190069"/>
                </a:lnTo>
                <a:lnTo>
                  <a:pt x="285682" y="190069"/>
                </a:lnTo>
                <a:lnTo>
                  <a:pt x="285682" y="137492"/>
                </a:lnTo>
                <a:cubicBezTo>
                  <a:pt x="285682" y="137492"/>
                  <a:pt x="279384" y="100920"/>
                  <a:pt x="253979" y="81747"/>
                </a:cubicBezTo>
                <a:cubicBezTo>
                  <a:pt x="247073" y="76535"/>
                  <a:pt x="241210" y="74665"/>
                  <a:pt x="235802" y="74665"/>
                </a:cubicBezTo>
                <a:cubicBezTo>
                  <a:pt x="222077" y="74665"/>
                  <a:pt x="211274" y="86701"/>
                  <a:pt x="193746" y="86701"/>
                </a:cubicBezTo>
                <a:cubicBezTo>
                  <a:pt x="192772" y="86701"/>
                  <a:pt x="191777" y="86664"/>
                  <a:pt x="190760" y="86585"/>
                </a:cubicBezTo>
                <a:cubicBezTo>
                  <a:pt x="164224" y="84539"/>
                  <a:pt x="166314" y="62561"/>
                  <a:pt x="165791" y="43666"/>
                </a:cubicBezTo>
                <a:cubicBezTo>
                  <a:pt x="165465" y="31870"/>
                  <a:pt x="155819" y="28332"/>
                  <a:pt x="144247" y="28332"/>
                </a:cubicBezTo>
                <a:cubicBezTo>
                  <a:pt x="137284" y="28332"/>
                  <a:pt x="129623" y="29613"/>
                  <a:pt x="122875" y="31146"/>
                </a:cubicBezTo>
                <a:cubicBezTo>
                  <a:pt x="120527" y="31679"/>
                  <a:pt x="118500" y="31932"/>
                  <a:pt x="116710" y="31932"/>
                </a:cubicBezTo>
                <a:cubicBezTo>
                  <a:pt x="104812" y="31932"/>
                  <a:pt x="103451" y="20771"/>
                  <a:pt x="88502" y="6836"/>
                </a:cubicBezTo>
                <a:cubicBezTo>
                  <a:pt x="83253" y="1942"/>
                  <a:pt x="77042" y="1"/>
                  <a:pt x="70853" y="1"/>
                </a:cubicBezTo>
                <a:close/>
              </a:path>
            </a:pathLst>
          </a:cu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3"/>
          <p:cNvSpPr/>
          <p:nvPr/>
        </p:nvSpPr>
        <p:spPr>
          <a:xfrm>
            <a:off x="5480275" y="766050"/>
            <a:ext cx="556125" cy="183575"/>
          </a:xfrm>
          <a:custGeom>
            <a:avLst/>
            <a:gdLst/>
            <a:ahLst/>
            <a:cxnLst/>
            <a:rect l="l" t="t" r="r" b="b"/>
            <a:pathLst>
              <a:path w="22245" h="7343" extrusionOk="0">
                <a:moveTo>
                  <a:pt x="12486" y="0"/>
                </a:moveTo>
                <a:cubicBezTo>
                  <a:pt x="11150" y="0"/>
                  <a:pt x="9849" y="2296"/>
                  <a:pt x="7933" y="3050"/>
                </a:cubicBezTo>
                <a:cubicBezTo>
                  <a:pt x="7568" y="3193"/>
                  <a:pt x="7181" y="3246"/>
                  <a:pt x="6783" y="3246"/>
                </a:cubicBezTo>
                <a:cubicBezTo>
                  <a:pt x="5657" y="3246"/>
                  <a:pt x="4432" y="2824"/>
                  <a:pt x="3325" y="2824"/>
                </a:cubicBezTo>
                <a:cubicBezTo>
                  <a:pt x="2212" y="2824"/>
                  <a:pt x="1217" y="3250"/>
                  <a:pt x="559" y="4958"/>
                </a:cubicBezTo>
                <a:cubicBezTo>
                  <a:pt x="1" y="6405"/>
                  <a:pt x="2819" y="7343"/>
                  <a:pt x="5916" y="7343"/>
                </a:cubicBezTo>
                <a:cubicBezTo>
                  <a:pt x="7154" y="7343"/>
                  <a:pt x="8436" y="7193"/>
                  <a:pt x="9565" y="6866"/>
                </a:cubicBezTo>
                <a:cubicBezTo>
                  <a:pt x="10464" y="6606"/>
                  <a:pt x="11392" y="6519"/>
                  <a:pt x="12312" y="6519"/>
                </a:cubicBezTo>
                <a:cubicBezTo>
                  <a:pt x="14173" y="6519"/>
                  <a:pt x="15999" y="6876"/>
                  <a:pt x="17472" y="6876"/>
                </a:cubicBezTo>
                <a:cubicBezTo>
                  <a:pt x="18473" y="6876"/>
                  <a:pt x="19311" y="6711"/>
                  <a:pt x="19886" y="6157"/>
                </a:cubicBezTo>
                <a:cubicBezTo>
                  <a:pt x="21725" y="4385"/>
                  <a:pt x="22244" y="2668"/>
                  <a:pt x="19886" y="2095"/>
                </a:cubicBezTo>
                <a:cubicBezTo>
                  <a:pt x="17526" y="1523"/>
                  <a:pt x="15356" y="2476"/>
                  <a:pt x="13580" y="568"/>
                </a:cubicBezTo>
                <a:cubicBezTo>
                  <a:pt x="13204" y="165"/>
                  <a:pt x="12844" y="0"/>
                  <a:pt x="12486" y="0"/>
                </a:cubicBezTo>
                <a:close/>
              </a:path>
            </a:pathLst>
          </a:custGeom>
          <a:solidFill>
            <a:srgbClr val="0E63AF">
              <a:alpha val="23260"/>
            </a:srgbClr>
          </a:solidFill>
          <a:ln w="525" cap="flat" cmpd="sng">
            <a:solidFill>
              <a:srgbClr val="231F20"/>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3"/>
          <p:cNvSpPr/>
          <p:nvPr/>
        </p:nvSpPr>
        <p:spPr>
          <a:xfrm>
            <a:off x="4303213" y="1270950"/>
            <a:ext cx="625600" cy="262600"/>
          </a:xfrm>
          <a:custGeom>
            <a:avLst/>
            <a:gdLst/>
            <a:ahLst/>
            <a:cxnLst/>
            <a:rect l="l" t="t" r="r" b="b"/>
            <a:pathLst>
              <a:path w="25024" h="10504" extrusionOk="0">
                <a:moveTo>
                  <a:pt x="13461" y="0"/>
                </a:moveTo>
                <a:cubicBezTo>
                  <a:pt x="10870" y="0"/>
                  <a:pt x="12157" y="4691"/>
                  <a:pt x="9133" y="4755"/>
                </a:cubicBezTo>
                <a:cubicBezTo>
                  <a:pt x="5889" y="4825"/>
                  <a:pt x="1691" y="5003"/>
                  <a:pt x="736" y="7490"/>
                </a:cubicBezTo>
                <a:cubicBezTo>
                  <a:pt x="0" y="9408"/>
                  <a:pt x="1595" y="10503"/>
                  <a:pt x="4150" y="10503"/>
                </a:cubicBezTo>
                <a:cubicBezTo>
                  <a:pt x="5436" y="10503"/>
                  <a:pt x="6964" y="10226"/>
                  <a:pt x="8561" y="9637"/>
                </a:cubicBezTo>
                <a:cubicBezTo>
                  <a:pt x="9757" y="9196"/>
                  <a:pt x="11162" y="9059"/>
                  <a:pt x="12627" y="9059"/>
                </a:cubicBezTo>
                <a:cubicBezTo>
                  <a:pt x="15031" y="9059"/>
                  <a:pt x="17598" y="9428"/>
                  <a:pt x="19668" y="9428"/>
                </a:cubicBezTo>
                <a:cubicBezTo>
                  <a:pt x="21367" y="9428"/>
                  <a:pt x="22731" y="9179"/>
                  <a:pt x="23394" y="8271"/>
                </a:cubicBezTo>
                <a:cubicBezTo>
                  <a:pt x="25024" y="6039"/>
                  <a:pt x="23281" y="4157"/>
                  <a:pt x="21348" y="4157"/>
                </a:cubicBezTo>
                <a:cubicBezTo>
                  <a:pt x="20955" y="4157"/>
                  <a:pt x="20555" y="4234"/>
                  <a:pt x="20173" y="4402"/>
                </a:cubicBezTo>
                <a:cubicBezTo>
                  <a:pt x="19952" y="4500"/>
                  <a:pt x="19748" y="4544"/>
                  <a:pt x="19557" y="4544"/>
                </a:cubicBezTo>
                <a:cubicBezTo>
                  <a:pt x="17807" y="4544"/>
                  <a:pt x="17191" y="792"/>
                  <a:pt x="14094" y="79"/>
                </a:cubicBezTo>
                <a:cubicBezTo>
                  <a:pt x="13860" y="25"/>
                  <a:pt x="13650" y="0"/>
                  <a:pt x="13461" y="0"/>
                </a:cubicBezTo>
                <a:close/>
              </a:path>
            </a:pathLst>
          </a:custGeom>
          <a:solidFill>
            <a:srgbClr val="0E63AF">
              <a:alpha val="23260"/>
            </a:srgbClr>
          </a:solidFill>
          <a:ln w="525" cap="flat" cmpd="sng">
            <a:solidFill>
              <a:srgbClr val="231F20"/>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3"/>
          <p:cNvSpPr/>
          <p:nvPr/>
        </p:nvSpPr>
        <p:spPr>
          <a:xfrm>
            <a:off x="-596425" y="4608500"/>
            <a:ext cx="9799069" cy="650888"/>
          </a:xfrm>
          <a:custGeom>
            <a:avLst/>
            <a:gdLst/>
            <a:ahLst/>
            <a:cxnLst/>
            <a:rect l="l" t="t" r="r" b="b"/>
            <a:pathLst>
              <a:path w="118755" h="18166" extrusionOk="0">
                <a:moveTo>
                  <a:pt x="22733" y="16031"/>
                </a:moveTo>
                <a:lnTo>
                  <a:pt x="26827" y="15675"/>
                </a:lnTo>
                <a:cubicBezTo>
                  <a:pt x="37797" y="14741"/>
                  <a:pt x="49555" y="15195"/>
                  <a:pt x="60931" y="15635"/>
                </a:cubicBezTo>
                <a:cubicBezTo>
                  <a:pt x="67114" y="15870"/>
                  <a:pt x="72954" y="16099"/>
                  <a:pt x="78634" y="16111"/>
                </a:cubicBezTo>
                <a:cubicBezTo>
                  <a:pt x="96718" y="16156"/>
                  <a:pt x="111415" y="17405"/>
                  <a:pt x="118754" y="18165"/>
                </a:cubicBezTo>
                <a:lnTo>
                  <a:pt x="118737" y="4919"/>
                </a:lnTo>
                <a:cubicBezTo>
                  <a:pt x="115120" y="1849"/>
                  <a:pt x="106325" y="1203"/>
                  <a:pt x="98625" y="9533"/>
                </a:cubicBezTo>
                <a:cubicBezTo>
                  <a:pt x="94870" y="13592"/>
                  <a:pt x="89980" y="14301"/>
                  <a:pt x="83236" y="11748"/>
                </a:cubicBezTo>
                <a:cubicBezTo>
                  <a:pt x="80781" y="10821"/>
                  <a:pt x="79051" y="9613"/>
                  <a:pt x="77380" y="8445"/>
                </a:cubicBezTo>
                <a:cubicBezTo>
                  <a:pt x="75255" y="6968"/>
                  <a:pt x="73063" y="5439"/>
                  <a:pt x="69336" y="4461"/>
                </a:cubicBezTo>
                <a:cubicBezTo>
                  <a:pt x="66009" y="3590"/>
                  <a:pt x="64109" y="4907"/>
                  <a:pt x="61910" y="6429"/>
                </a:cubicBezTo>
                <a:cubicBezTo>
                  <a:pt x="59872" y="7844"/>
                  <a:pt x="57559" y="9447"/>
                  <a:pt x="53770" y="9234"/>
                </a:cubicBezTo>
                <a:cubicBezTo>
                  <a:pt x="49929" y="9018"/>
                  <a:pt x="48167" y="7248"/>
                  <a:pt x="46299" y="5382"/>
                </a:cubicBezTo>
                <a:cubicBezTo>
                  <a:pt x="44365" y="3441"/>
                  <a:pt x="42365" y="1437"/>
                  <a:pt x="37785" y="716"/>
                </a:cubicBezTo>
                <a:cubicBezTo>
                  <a:pt x="33246" y="1"/>
                  <a:pt x="30509" y="1282"/>
                  <a:pt x="27332" y="2767"/>
                </a:cubicBezTo>
                <a:cubicBezTo>
                  <a:pt x="24195" y="4238"/>
                  <a:pt x="20639" y="5903"/>
                  <a:pt x="14599" y="5955"/>
                </a:cubicBezTo>
                <a:cubicBezTo>
                  <a:pt x="5616" y="6041"/>
                  <a:pt x="1551" y="3969"/>
                  <a:pt x="0" y="2829"/>
                </a:cubicBezTo>
                <a:cubicBezTo>
                  <a:pt x="23" y="2898"/>
                  <a:pt x="46" y="2971"/>
                  <a:pt x="68" y="3041"/>
                </a:cubicBezTo>
                <a:cubicBezTo>
                  <a:pt x="1843" y="8261"/>
                  <a:pt x="3520" y="13192"/>
                  <a:pt x="6303" y="17278"/>
                </a:cubicBezTo>
                <a:cubicBezTo>
                  <a:pt x="10797" y="17056"/>
                  <a:pt x="15239" y="16673"/>
                  <a:pt x="22733" y="1603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3"/>
          <p:cNvSpPr/>
          <p:nvPr/>
        </p:nvSpPr>
        <p:spPr>
          <a:xfrm>
            <a:off x="964706" y="2806425"/>
            <a:ext cx="941403" cy="395187"/>
          </a:xfrm>
          <a:custGeom>
            <a:avLst/>
            <a:gdLst/>
            <a:ahLst/>
            <a:cxnLst/>
            <a:rect l="l" t="t" r="r" b="b"/>
            <a:pathLst>
              <a:path w="25024" h="10504" extrusionOk="0">
                <a:moveTo>
                  <a:pt x="13461" y="0"/>
                </a:moveTo>
                <a:cubicBezTo>
                  <a:pt x="10870" y="0"/>
                  <a:pt x="12157" y="4691"/>
                  <a:pt x="9133" y="4755"/>
                </a:cubicBezTo>
                <a:cubicBezTo>
                  <a:pt x="5889" y="4825"/>
                  <a:pt x="1691" y="5003"/>
                  <a:pt x="736" y="7490"/>
                </a:cubicBezTo>
                <a:cubicBezTo>
                  <a:pt x="0" y="9408"/>
                  <a:pt x="1595" y="10503"/>
                  <a:pt x="4150" y="10503"/>
                </a:cubicBezTo>
                <a:cubicBezTo>
                  <a:pt x="5436" y="10503"/>
                  <a:pt x="6964" y="10226"/>
                  <a:pt x="8561" y="9637"/>
                </a:cubicBezTo>
                <a:cubicBezTo>
                  <a:pt x="9757" y="9196"/>
                  <a:pt x="11162" y="9059"/>
                  <a:pt x="12627" y="9059"/>
                </a:cubicBezTo>
                <a:cubicBezTo>
                  <a:pt x="15031" y="9059"/>
                  <a:pt x="17598" y="9428"/>
                  <a:pt x="19668" y="9428"/>
                </a:cubicBezTo>
                <a:cubicBezTo>
                  <a:pt x="21367" y="9428"/>
                  <a:pt x="22731" y="9179"/>
                  <a:pt x="23394" y="8271"/>
                </a:cubicBezTo>
                <a:cubicBezTo>
                  <a:pt x="25024" y="6039"/>
                  <a:pt x="23281" y="4157"/>
                  <a:pt x="21348" y="4157"/>
                </a:cubicBezTo>
                <a:cubicBezTo>
                  <a:pt x="20955" y="4157"/>
                  <a:pt x="20555" y="4234"/>
                  <a:pt x="20173" y="4402"/>
                </a:cubicBezTo>
                <a:cubicBezTo>
                  <a:pt x="19952" y="4500"/>
                  <a:pt x="19748" y="4544"/>
                  <a:pt x="19557" y="4544"/>
                </a:cubicBezTo>
                <a:cubicBezTo>
                  <a:pt x="17807" y="4544"/>
                  <a:pt x="17191" y="792"/>
                  <a:pt x="14094" y="79"/>
                </a:cubicBezTo>
                <a:cubicBezTo>
                  <a:pt x="13860" y="25"/>
                  <a:pt x="13650" y="0"/>
                  <a:pt x="13461" y="0"/>
                </a:cubicBezTo>
                <a:close/>
              </a:path>
            </a:pathLst>
          </a:custGeom>
          <a:solidFill>
            <a:srgbClr val="0E63AF">
              <a:alpha val="23260"/>
            </a:srgbClr>
          </a:solidFill>
          <a:ln w="525" cap="flat" cmpd="sng">
            <a:solidFill>
              <a:srgbClr val="231F20"/>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15100" y="1313475"/>
            <a:ext cx="4272000" cy="841800"/>
          </a:xfrm>
          <a:prstGeom prst="rect">
            <a:avLst/>
          </a:prstGeom>
        </p:spPr>
        <p:txBody>
          <a:bodyPr spcFirstLastPara="1" wrap="square" lIns="91425" tIns="0" rIns="91425" bIns="91425" anchor="ctr" anchorCtr="0">
            <a:noAutofit/>
          </a:bodyPr>
          <a:lstStyle>
            <a:lvl1pPr lvl="0">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715100" y="535000"/>
            <a:ext cx="1011300" cy="778500"/>
          </a:xfrm>
          <a:prstGeom prst="rect">
            <a:avLst/>
          </a:prstGeom>
        </p:spPr>
        <p:txBody>
          <a:bodyPr spcFirstLastPara="1" wrap="square" lIns="91425" tIns="0" rIns="91425" bIns="91425" anchor="ctr" anchorCtr="0">
            <a:noAutofit/>
          </a:bodyPr>
          <a:lstStyle>
            <a:lvl1pPr lvl="0" rtl="0">
              <a:spcBef>
                <a:spcPts val="0"/>
              </a:spcBef>
              <a:spcAft>
                <a:spcPts val="0"/>
              </a:spcAft>
              <a:buSzPts val="6000"/>
              <a:buNone/>
              <a:defRPr sz="6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715100" y="2194525"/>
            <a:ext cx="4272000" cy="36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720000" y="445025"/>
            <a:ext cx="7704000" cy="572700"/>
          </a:xfrm>
          <a:prstGeom prst="rect">
            <a:avLst/>
          </a:prstGeom>
        </p:spPr>
        <p:txBody>
          <a:bodyPr spcFirstLastPara="1" wrap="square" lIns="91425" tIns="0" rIns="91425" bIns="91425" anchor="t" anchorCtr="0">
            <a:noAutofit/>
          </a:bodyPr>
          <a:lstStyle>
            <a:lvl1pPr lvl="0" rtl="0">
              <a:spcBef>
                <a:spcPts val="0"/>
              </a:spcBef>
              <a:spcAft>
                <a:spcPts val="0"/>
              </a:spcAft>
              <a:buSzPts val="4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 name="Google Shape;27;p6"/>
          <p:cNvSpPr/>
          <p:nvPr/>
        </p:nvSpPr>
        <p:spPr>
          <a:xfrm flipH="1">
            <a:off x="-244400" y="4608500"/>
            <a:ext cx="9799069" cy="650888"/>
          </a:xfrm>
          <a:custGeom>
            <a:avLst/>
            <a:gdLst/>
            <a:ahLst/>
            <a:cxnLst/>
            <a:rect l="l" t="t" r="r" b="b"/>
            <a:pathLst>
              <a:path w="118755" h="18166" extrusionOk="0">
                <a:moveTo>
                  <a:pt x="22733" y="16031"/>
                </a:moveTo>
                <a:lnTo>
                  <a:pt x="26827" y="15675"/>
                </a:lnTo>
                <a:cubicBezTo>
                  <a:pt x="37797" y="14741"/>
                  <a:pt x="49555" y="15195"/>
                  <a:pt x="60931" y="15635"/>
                </a:cubicBezTo>
                <a:cubicBezTo>
                  <a:pt x="67114" y="15870"/>
                  <a:pt x="72954" y="16099"/>
                  <a:pt x="78634" y="16111"/>
                </a:cubicBezTo>
                <a:cubicBezTo>
                  <a:pt x="96718" y="16156"/>
                  <a:pt x="111415" y="17405"/>
                  <a:pt x="118754" y="18165"/>
                </a:cubicBezTo>
                <a:lnTo>
                  <a:pt x="118737" y="4919"/>
                </a:lnTo>
                <a:cubicBezTo>
                  <a:pt x="115120" y="1849"/>
                  <a:pt x="106325" y="1203"/>
                  <a:pt x="98625" y="9533"/>
                </a:cubicBezTo>
                <a:cubicBezTo>
                  <a:pt x="94870" y="13592"/>
                  <a:pt x="89980" y="14301"/>
                  <a:pt x="83236" y="11748"/>
                </a:cubicBezTo>
                <a:cubicBezTo>
                  <a:pt x="80781" y="10821"/>
                  <a:pt x="79051" y="9613"/>
                  <a:pt x="77380" y="8445"/>
                </a:cubicBezTo>
                <a:cubicBezTo>
                  <a:pt x="75255" y="6968"/>
                  <a:pt x="73063" y="5439"/>
                  <a:pt x="69336" y="4461"/>
                </a:cubicBezTo>
                <a:cubicBezTo>
                  <a:pt x="66009" y="3590"/>
                  <a:pt x="64109" y="4907"/>
                  <a:pt x="61910" y="6429"/>
                </a:cubicBezTo>
                <a:cubicBezTo>
                  <a:pt x="59872" y="7844"/>
                  <a:pt x="57559" y="9447"/>
                  <a:pt x="53770" y="9234"/>
                </a:cubicBezTo>
                <a:cubicBezTo>
                  <a:pt x="49929" y="9018"/>
                  <a:pt x="48167" y="7248"/>
                  <a:pt x="46299" y="5382"/>
                </a:cubicBezTo>
                <a:cubicBezTo>
                  <a:pt x="44365" y="3441"/>
                  <a:pt x="42365" y="1437"/>
                  <a:pt x="37785" y="716"/>
                </a:cubicBezTo>
                <a:cubicBezTo>
                  <a:pt x="33246" y="1"/>
                  <a:pt x="30509" y="1282"/>
                  <a:pt x="27332" y="2767"/>
                </a:cubicBezTo>
                <a:cubicBezTo>
                  <a:pt x="24195" y="4238"/>
                  <a:pt x="20639" y="5903"/>
                  <a:pt x="14599" y="5955"/>
                </a:cubicBezTo>
                <a:cubicBezTo>
                  <a:pt x="5616" y="6041"/>
                  <a:pt x="1551" y="3969"/>
                  <a:pt x="0" y="2829"/>
                </a:cubicBezTo>
                <a:cubicBezTo>
                  <a:pt x="23" y="2898"/>
                  <a:pt x="46" y="2971"/>
                  <a:pt x="68" y="3041"/>
                </a:cubicBezTo>
                <a:cubicBezTo>
                  <a:pt x="1843" y="8261"/>
                  <a:pt x="3520" y="13192"/>
                  <a:pt x="6303" y="17278"/>
                </a:cubicBezTo>
                <a:cubicBezTo>
                  <a:pt x="10797" y="17056"/>
                  <a:pt x="15239" y="16673"/>
                  <a:pt x="22733" y="1603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720000" y="445025"/>
            <a:ext cx="7704000" cy="572700"/>
          </a:xfrm>
          <a:prstGeom prst="rect">
            <a:avLst/>
          </a:prstGeom>
        </p:spPr>
        <p:txBody>
          <a:bodyPr spcFirstLastPara="1" wrap="square" lIns="91425" tIns="0" rIns="91425" bIns="91425" anchor="t" anchorCtr="0">
            <a:noAutofit/>
          </a:bodyPr>
          <a:lstStyle>
            <a:lvl1pPr lvl="0" rtl="0">
              <a:spcBef>
                <a:spcPts val="0"/>
              </a:spcBef>
              <a:spcAft>
                <a:spcPts val="0"/>
              </a:spcAft>
              <a:buSzPts val="4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 name="Google Shape;30;p7"/>
          <p:cNvSpPr txBox="1">
            <a:spLocks noGrp="1"/>
          </p:cNvSpPr>
          <p:nvPr>
            <p:ph type="body" idx="1"/>
          </p:nvPr>
        </p:nvSpPr>
        <p:spPr>
          <a:xfrm>
            <a:off x="720000" y="1392950"/>
            <a:ext cx="5055600" cy="1986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3793625" y="535000"/>
            <a:ext cx="4635300" cy="632400"/>
          </a:xfrm>
          <a:prstGeom prst="rect">
            <a:avLst/>
          </a:prstGeom>
        </p:spPr>
        <p:txBody>
          <a:bodyPr spcFirstLastPara="1" wrap="square" lIns="91425" tIns="0" rIns="91425" bIns="91425" anchor="ctr" anchorCtr="0">
            <a:noAutofit/>
          </a:bodyPr>
          <a:lstStyle>
            <a:lvl1pPr lvl="0"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5" name="Google Shape;35;p9"/>
          <p:cNvSpPr txBox="1">
            <a:spLocks noGrp="1"/>
          </p:cNvSpPr>
          <p:nvPr>
            <p:ph type="subTitle" idx="1"/>
          </p:nvPr>
        </p:nvSpPr>
        <p:spPr>
          <a:xfrm>
            <a:off x="3793575" y="1167300"/>
            <a:ext cx="4635300" cy="102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57"/>
        <p:cNvGrpSpPr/>
        <p:nvPr/>
      </p:nvGrpSpPr>
      <p:grpSpPr>
        <a:xfrm>
          <a:off x="0" y="0"/>
          <a:ext cx="0" cy="0"/>
          <a:chOff x="0" y="0"/>
          <a:chExt cx="0" cy="0"/>
        </a:xfrm>
      </p:grpSpPr>
      <p:sp>
        <p:nvSpPr>
          <p:cNvPr id="58" name="Google Shape;58;p17"/>
          <p:cNvSpPr txBox="1">
            <a:spLocks noGrp="1"/>
          </p:cNvSpPr>
          <p:nvPr>
            <p:ph type="title" hasCustomPrompt="1"/>
          </p:nvPr>
        </p:nvSpPr>
        <p:spPr>
          <a:xfrm>
            <a:off x="719784" y="1457625"/>
            <a:ext cx="1219200" cy="484800"/>
          </a:xfrm>
          <a:prstGeom prst="rect">
            <a:avLst/>
          </a:prstGeom>
        </p:spPr>
        <p:txBody>
          <a:bodyPr spcFirstLastPara="1" wrap="square" lIns="91425" tIns="0" rIns="91425" bIns="91425" anchor="ctr" anchorCtr="0">
            <a:noAutofit/>
          </a:bodyPr>
          <a:lstStyle>
            <a:lvl1pPr lvl="0"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 name="Google Shape;59;p17"/>
          <p:cNvSpPr txBox="1">
            <a:spLocks noGrp="1"/>
          </p:cNvSpPr>
          <p:nvPr>
            <p:ph type="subTitle" idx="1"/>
          </p:nvPr>
        </p:nvSpPr>
        <p:spPr>
          <a:xfrm>
            <a:off x="719784" y="2319532"/>
            <a:ext cx="22335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 name="Google Shape;60;p17"/>
          <p:cNvSpPr txBox="1">
            <a:spLocks noGrp="1"/>
          </p:cNvSpPr>
          <p:nvPr>
            <p:ph type="title" idx="2" hasCustomPrompt="1"/>
          </p:nvPr>
        </p:nvSpPr>
        <p:spPr>
          <a:xfrm>
            <a:off x="3051500" y="1457625"/>
            <a:ext cx="1222800" cy="484800"/>
          </a:xfrm>
          <a:prstGeom prst="rect">
            <a:avLst/>
          </a:prstGeom>
        </p:spPr>
        <p:txBody>
          <a:bodyPr spcFirstLastPara="1" wrap="square" lIns="91425" tIns="0" rIns="91425" bIns="91425" anchor="ctr" anchorCtr="0">
            <a:noAutofit/>
          </a:bodyPr>
          <a:lstStyle>
            <a:lvl1pPr lvl="0"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 name="Google Shape;61;p17"/>
          <p:cNvSpPr txBox="1">
            <a:spLocks noGrp="1"/>
          </p:cNvSpPr>
          <p:nvPr>
            <p:ph type="subTitle" idx="3"/>
          </p:nvPr>
        </p:nvSpPr>
        <p:spPr>
          <a:xfrm>
            <a:off x="3051500" y="2319532"/>
            <a:ext cx="22311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2" name="Google Shape;62;p17"/>
          <p:cNvSpPr txBox="1">
            <a:spLocks noGrp="1"/>
          </p:cNvSpPr>
          <p:nvPr>
            <p:ph type="title" idx="4" hasCustomPrompt="1"/>
          </p:nvPr>
        </p:nvSpPr>
        <p:spPr>
          <a:xfrm>
            <a:off x="719784" y="3244204"/>
            <a:ext cx="1219200" cy="484800"/>
          </a:xfrm>
          <a:prstGeom prst="rect">
            <a:avLst/>
          </a:prstGeom>
        </p:spPr>
        <p:txBody>
          <a:bodyPr spcFirstLastPara="1" wrap="square" lIns="91425" tIns="0" rIns="91425" bIns="91425" anchor="ctr" anchorCtr="0">
            <a:noAutofit/>
          </a:bodyPr>
          <a:lstStyle>
            <a:lvl1pPr lvl="0"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3" name="Google Shape;63;p17"/>
          <p:cNvSpPr txBox="1">
            <a:spLocks noGrp="1"/>
          </p:cNvSpPr>
          <p:nvPr>
            <p:ph type="subTitle" idx="5"/>
          </p:nvPr>
        </p:nvSpPr>
        <p:spPr>
          <a:xfrm>
            <a:off x="719784" y="4105506"/>
            <a:ext cx="22335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4" name="Google Shape;64;p17"/>
          <p:cNvSpPr txBox="1">
            <a:spLocks noGrp="1"/>
          </p:cNvSpPr>
          <p:nvPr>
            <p:ph type="title" idx="6" hasCustomPrompt="1"/>
          </p:nvPr>
        </p:nvSpPr>
        <p:spPr>
          <a:xfrm>
            <a:off x="3051500" y="3244204"/>
            <a:ext cx="1222800" cy="483000"/>
          </a:xfrm>
          <a:prstGeom prst="rect">
            <a:avLst/>
          </a:prstGeom>
        </p:spPr>
        <p:txBody>
          <a:bodyPr spcFirstLastPara="1" wrap="square" lIns="91425" tIns="0" rIns="91425" bIns="91425" anchor="ctr" anchorCtr="0">
            <a:noAutofit/>
          </a:bodyPr>
          <a:lstStyle>
            <a:lvl1pPr lvl="0"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5" name="Google Shape;65;p17"/>
          <p:cNvSpPr txBox="1">
            <a:spLocks noGrp="1"/>
          </p:cNvSpPr>
          <p:nvPr>
            <p:ph type="subTitle" idx="7"/>
          </p:nvPr>
        </p:nvSpPr>
        <p:spPr>
          <a:xfrm>
            <a:off x="3051500" y="4105469"/>
            <a:ext cx="2231100" cy="483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6" name="Google Shape;66;p17"/>
          <p:cNvSpPr txBox="1">
            <a:spLocks noGrp="1"/>
          </p:cNvSpPr>
          <p:nvPr>
            <p:ph type="title" idx="8"/>
          </p:nvPr>
        </p:nvSpPr>
        <p:spPr>
          <a:xfrm>
            <a:off x="720000" y="445025"/>
            <a:ext cx="7704000" cy="572700"/>
          </a:xfrm>
          <a:prstGeom prst="rect">
            <a:avLst/>
          </a:prstGeom>
        </p:spPr>
        <p:txBody>
          <a:bodyPr spcFirstLastPara="1" wrap="square" lIns="91425" tIns="0" rIns="91425" bIns="91425" anchor="t" anchorCtr="0">
            <a:noAutofit/>
          </a:bodyPr>
          <a:lstStyle>
            <a:lvl1pPr lvl="0" rtl="0">
              <a:spcBef>
                <a:spcPts val="0"/>
              </a:spcBef>
              <a:spcAft>
                <a:spcPts val="0"/>
              </a:spcAft>
              <a:buSzPts val="4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 name="Google Shape;67;p17"/>
          <p:cNvSpPr txBox="1">
            <a:spLocks noGrp="1"/>
          </p:cNvSpPr>
          <p:nvPr>
            <p:ph type="subTitle" idx="9"/>
          </p:nvPr>
        </p:nvSpPr>
        <p:spPr>
          <a:xfrm>
            <a:off x="715100" y="1942323"/>
            <a:ext cx="2233500" cy="379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3000">
                <a:solidFill>
                  <a:schemeClr val="dk1"/>
                </a:solidFill>
                <a:latin typeface="Redressed"/>
                <a:ea typeface="Redressed"/>
                <a:cs typeface="Redressed"/>
                <a:sym typeface="Redressed"/>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8" name="Google Shape;68;p17"/>
          <p:cNvSpPr txBox="1">
            <a:spLocks noGrp="1"/>
          </p:cNvSpPr>
          <p:nvPr>
            <p:ph type="subTitle" idx="13"/>
          </p:nvPr>
        </p:nvSpPr>
        <p:spPr>
          <a:xfrm>
            <a:off x="3051500" y="1942323"/>
            <a:ext cx="2240400" cy="379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3000">
                <a:solidFill>
                  <a:schemeClr val="dk1"/>
                </a:solidFill>
                <a:latin typeface="Redressed"/>
                <a:ea typeface="Redressed"/>
                <a:cs typeface="Redressed"/>
                <a:sym typeface="Redressed"/>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9" name="Google Shape;69;p17"/>
          <p:cNvSpPr txBox="1">
            <a:spLocks noGrp="1"/>
          </p:cNvSpPr>
          <p:nvPr>
            <p:ph type="subTitle" idx="14"/>
          </p:nvPr>
        </p:nvSpPr>
        <p:spPr>
          <a:xfrm>
            <a:off x="715100" y="3729026"/>
            <a:ext cx="2233500" cy="379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3000">
                <a:solidFill>
                  <a:schemeClr val="dk1"/>
                </a:solidFill>
                <a:latin typeface="Redressed"/>
                <a:ea typeface="Redressed"/>
                <a:cs typeface="Redressed"/>
                <a:sym typeface="Redressed"/>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0" name="Google Shape;70;p17"/>
          <p:cNvSpPr txBox="1">
            <a:spLocks noGrp="1"/>
          </p:cNvSpPr>
          <p:nvPr>
            <p:ph type="subTitle" idx="15"/>
          </p:nvPr>
        </p:nvSpPr>
        <p:spPr>
          <a:xfrm>
            <a:off x="3051500" y="3727129"/>
            <a:ext cx="2240400" cy="3783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3000">
                <a:solidFill>
                  <a:schemeClr val="dk1"/>
                </a:solidFill>
                <a:latin typeface="Redressed"/>
                <a:ea typeface="Redressed"/>
                <a:cs typeface="Redressed"/>
                <a:sym typeface="Redressed"/>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715100" y="3080100"/>
            <a:ext cx="4555500" cy="518400"/>
          </a:xfrm>
          <a:prstGeom prst="rect">
            <a:avLst/>
          </a:prstGeom>
        </p:spPr>
        <p:txBody>
          <a:bodyPr spcFirstLastPara="1" wrap="square" lIns="91425" tIns="0" rIns="91425" bIns="91425" anchor="t"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73" name="Google Shape;73;p18"/>
          <p:cNvSpPr txBox="1">
            <a:spLocks noGrp="1"/>
          </p:cNvSpPr>
          <p:nvPr>
            <p:ph type="subTitle" idx="1"/>
          </p:nvPr>
        </p:nvSpPr>
        <p:spPr>
          <a:xfrm>
            <a:off x="715100" y="535000"/>
            <a:ext cx="4555500" cy="254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2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52"/>
        <p:cNvGrpSpPr/>
        <p:nvPr/>
      </p:nvGrpSpPr>
      <p:grpSpPr>
        <a:xfrm>
          <a:off x="0" y="0"/>
          <a:ext cx="0" cy="0"/>
          <a:chOff x="0" y="0"/>
          <a:chExt cx="0" cy="0"/>
        </a:xfrm>
      </p:grpSpPr>
      <p:sp>
        <p:nvSpPr>
          <p:cNvPr id="153" name="Google Shape;153;p32"/>
          <p:cNvSpPr/>
          <p:nvPr/>
        </p:nvSpPr>
        <p:spPr>
          <a:xfrm>
            <a:off x="-3" y="1458300"/>
            <a:ext cx="9143999" cy="3774315"/>
          </a:xfrm>
          <a:custGeom>
            <a:avLst/>
            <a:gdLst/>
            <a:ahLst/>
            <a:cxnLst/>
            <a:rect l="l" t="t" r="r" b="b"/>
            <a:pathLst>
              <a:path w="285683" h="190070" extrusionOk="0">
                <a:moveTo>
                  <a:pt x="70853" y="1"/>
                </a:moveTo>
                <a:cubicBezTo>
                  <a:pt x="56771" y="1"/>
                  <a:pt x="42806" y="10052"/>
                  <a:pt x="40547" y="18238"/>
                </a:cubicBezTo>
                <a:cubicBezTo>
                  <a:pt x="37297" y="30022"/>
                  <a:pt x="29197" y="43956"/>
                  <a:pt x="15647" y="44495"/>
                </a:cubicBezTo>
                <a:cubicBezTo>
                  <a:pt x="2096" y="45032"/>
                  <a:pt x="0" y="64264"/>
                  <a:pt x="0" y="64264"/>
                </a:cubicBezTo>
                <a:lnTo>
                  <a:pt x="0" y="190069"/>
                </a:lnTo>
                <a:lnTo>
                  <a:pt x="285682" y="190069"/>
                </a:lnTo>
                <a:lnTo>
                  <a:pt x="285682" y="137492"/>
                </a:lnTo>
                <a:cubicBezTo>
                  <a:pt x="285682" y="137492"/>
                  <a:pt x="279384" y="100920"/>
                  <a:pt x="253979" y="81747"/>
                </a:cubicBezTo>
                <a:cubicBezTo>
                  <a:pt x="247073" y="76535"/>
                  <a:pt x="241210" y="74665"/>
                  <a:pt x="235802" y="74665"/>
                </a:cubicBezTo>
                <a:cubicBezTo>
                  <a:pt x="222077" y="74665"/>
                  <a:pt x="211274" y="86701"/>
                  <a:pt x="193746" y="86701"/>
                </a:cubicBezTo>
                <a:cubicBezTo>
                  <a:pt x="192772" y="86701"/>
                  <a:pt x="191777" y="86664"/>
                  <a:pt x="190760" y="86585"/>
                </a:cubicBezTo>
                <a:cubicBezTo>
                  <a:pt x="164224" y="84539"/>
                  <a:pt x="166314" y="62561"/>
                  <a:pt x="165791" y="43666"/>
                </a:cubicBezTo>
                <a:cubicBezTo>
                  <a:pt x="165465" y="31870"/>
                  <a:pt x="155819" y="28332"/>
                  <a:pt x="144247" y="28332"/>
                </a:cubicBezTo>
                <a:cubicBezTo>
                  <a:pt x="137284" y="28332"/>
                  <a:pt x="129623" y="29613"/>
                  <a:pt x="122875" y="31146"/>
                </a:cubicBezTo>
                <a:cubicBezTo>
                  <a:pt x="120527" y="31679"/>
                  <a:pt x="118500" y="31932"/>
                  <a:pt x="116710" y="31932"/>
                </a:cubicBezTo>
                <a:cubicBezTo>
                  <a:pt x="104812" y="31932"/>
                  <a:pt x="103451" y="20771"/>
                  <a:pt x="88502" y="6836"/>
                </a:cubicBezTo>
                <a:cubicBezTo>
                  <a:pt x="83253" y="1942"/>
                  <a:pt x="77042" y="1"/>
                  <a:pt x="70853" y="1"/>
                </a:cubicBezTo>
                <a:close/>
              </a:path>
            </a:pathLst>
          </a:cu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2"/>
          <p:cNvSpPr/>
          <p:nvPr/>
        </p:nvSpPr>
        <p:spPr>
          <a:xfrm>
            <a:off x="0" y="4126600"/>
            <a:ext cx="9143861" cy="1100775"/>
          </a:xfrm>
          <a:custGeom>
            <a:avLst/>
            <a:gdLst/>
            <a:ahLst/>
            <a:cxnLst/>
            <a:rect l="l" t="t" r="r" b="b"/>
            <a:pathLst>
              <a:path w="285701" h="44031" extrusionOk="0">
                <a:moveTo>
                  <a:pt x="8575" y="1"/>
                </a:moveTo>
                <a:cubicBezTo>
                  <a:pt x="4032" y="1"/>
                  <a:pt x="858" y="462"/>
                  <a:pt x="7" y="602"/>
                </a:cubicBezTo>
                <a:lnTo>
                  <a:pt x="1" y="44031"/>
                </a:lnTo>
                <a:lnTo>
                  <a:pt x="285700" y="44031"/>
                </a:lnTo>
                <a:lnTo>
                  <a:pt x="285700" y="5279"/>
                </a:lnTo>
                <a:cubicBezTo>
                  <a:pt x="278395" y="4517"/>
                  <a:pt x="263687" y="3264"/>
                  <a:pt x="245580" y="3218"/>
                </a:cubicBezTo>
                <a:cubicBezTo>
                  <a:pt x="239889" y="3207"/>
                  <a:pt x="234044" y="2978"/>
                  <a:pt x="227854" y="2742"/>
                </a:cubicBezTo>
                <a:cubicBezTo>
                  <a:pt x="221380" y="2491"/>
                  <a:pt x="214779" y="2236"/>
                  <a:pt x="208276" y="2236"/>
                </a:cubicBezTo>
                <a:cubicBezTo>
                  <a:pt x="203370" y="2236"/>
                  <a:pt x="198520" y="2381"/>
                  <a:pt x="193819" y="2783"/>
                </a:cubicBezTo>
                <a:lnTo>
                  <a:pt x="189724" y="3132"/>
                </a:lnTo>
                <a:cubicBezTo>
                  <a:pt x="176265" y="4290"/>
                  <a:pt x="172653" y="4604"/>
                  <a:pt x="160888" y="4683"/>
                </a:cubicBezTo>
                <a:cubicBezTo>
                  <a:pt x="154116" y="4730"/>
                  <a:pt x="146924" y="5078"/>
                  <a:pt x="139310" y="5451"/>
                </a:cubicBezTo>
                <a:cubicBezTo>
                  <a:pt x="132193" y="5794"/>
                  <a:pt x="124842" y="6150"/>
                  <a:pt x="116530" y="6349"/>
                </a:cubicBezTo>
                <a:cubicBezTo>
                  <a:pt x="113771" y="6413"/>
                  <a:pt x="111047" y="6445"/>
                  <a:pt x="108361" y="6447"/>
                </a:cubicBezTo>
                <a:cubicBezTo>
                  <a:pt x="95324" y="6447"/>
                  <a:pt x="82883" y="5737"/>
                  <a:pt x="68851" y="4935"/>
                </a:cubicBezTo>
                <a:lnTo>
                  <a:pt x="64368" y="4683"/>
                </a:lnTo>
                <a:cubicBezTo>
                  <a:pt x="58448" y="4352"/>
                  <a:pt x="53421" y="4220"/>
                  <a:pt x="48979" y="4100"/>
                </a:cubicBezTo>
                <a:cubicBezTo>
                  <a:pt x="39144" y="3842"/>
                  <a:pt x="32040" y="3653"/>
                  <a:pt x="23161" y="1620"/>
                </a:cubicBezTo>
                <a:cubicBezTo>
                  <a:pt x="17669" y="361"/>
                  <a:pt x="12588" y="1"/>
                  <a:pt x="8575" y="1"/>
                </a:cubicBezTo>
                <a:close/>
              </a:path>
            </a:pathLst>
          </a:custGeom>
          <a:solidFill>
            <a:schemeClr val="accent6"/>
          </a:solidFill>
          <a:ln w="9525" cap="flat" cmpd="sng">
            <a:solidFill>
              <a:schemeClr val="dk1"/>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2"/>
          <p:cNvSpPr/>
          <p:nvPr/>
        </p:nvSpPr>
        <p:spPr>
          <a:xfrm flipH="1">
            <a:off x="6004861" y="1458300"/>
            <a:ext cx="556125" cy="183575"/>
          </a:xfrm>
          <a:custGeom>
            <a:avLst/>
            <a:gdLst/>
            <a:ahLst/>
            <a:cxnLst/>
            <a:rect l="l" t="t" r="r" b="b"/>
            <a:pathLst>
              <a:path w="22245" h="7343" extrusionOk="0">
                <a:moveTo>
                  <a:pt x="12486" y="0"/>
                </a:moveTo>
                <a:cubicBezTo>
                  <a:pt x="11150" y="0"/>
                  <a:pt x="9849" y="2296"/>
                  <a:pt x="7933" y="3050"/>
                </a:cubicBezTo>
                <a:cubicBezTo>
                  <a:pt x="7568" y="3193"/>
                  <a:pt x="7181" y="3246"/>
                  <a:pt x="6783" y="3246"/>
                </a:cubicBezTo>
                <a:cubicBezTo>
                  <a:pt x="5657" y="3246"/>
                  <a:pt x="4432" y="2824"/>
                  <a:pt x="3325" y="2824"/>
                </a:cubicBezTo>
                <a:cubicBezTo>
                  <a:pt x="2212" y="2824"/>
                  <a:pt x="1217" y="3250"/>
                  <a:pt x="559" y="4958"/>
                </a:cubicBezTo>
                <a:cubicBezTo>
                  <a:pt x="1" y="6405"/>
                  <a:pt x="2819" y="7343"/>
                  <a:pt x="5916" y="7343"/>
                </a:cubicBezTo>
                <a:cubicBezTo>
                  <a:pt x="7154" y="7343"/>
                  <a:pt x="8436" y="7193"/>
                  <a:pt x="9565" y="6866"/>
                </a:cubicBezTo>
                <a:cubicBezTo>
                  <a:pt x="10464" y="6606"/>
                  <a:pt x="11392" y="6519"/>
                  <a:pt x="12312" y="6519"/>
                </a:cubicBezTo>
                <a:cubicBezTo>
                  <a:pt x="14173" y="6519"/>
                  <a:pt x="15999" y="6876"/>
                  <a:pt x="17472" y="6876"/>
                </a:cubicBezTo>
                <a:cubicBezTo>
                  <a:pt x="18473" y="6876"/>
                  <a:pt x="19311" y="6711"/>
                  <a:pt x="19886" y="6157"/>
                </a:cubicBezTo>
                <a:cubicBezTo>
                  <a:pt x="21725" y="4385"/>
                  <a:pt x="22244" y="2668"/>
                  <a:pt x="19886" y="2095"/>
                </a:cubicBezTo>
                <a:cubicBezTo>
                  <a:pt x="17526" y="1523"/>
                  <a:pt x="15356" y="2476"/>
                  <a:pt x="13580" y="568"/>
                </a:cubicBezTo>
                <a:cubicBezTo>
                  <a:pt x="13204" y="165"/>
                  <a:pt x="12844" y="0"/>
                  <a:pt x="12486" y="0"/>
                </a:cubicBezTo>
                <a:close/>
              </a:path>
            </a:pathLst>
          </a:custGeom>
          <a:solidFill>
            <a:srgbClr val="0E63AF">
              <a:alpha val="23260"/>
            </a:srgbClr>
          </a:solidFill>
          <a:ln w="525" cap="flat" cmpd="sng">
            <a:solidFill>
              <a:srgbClr val="231F20"/>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2"/>
          <p:cNvSpPr/>
          <p:nvPr/>
        </p:nvSpPr>
        <p:spPr>
          <a:xfrm flipH="1">
            <a:off x="6973948" y="1986925"/>
            <a:ext cx="625600" cy="262600"/>
          </a:xfrm>
          <a:custGeom>
            <a:avLst/>
            <a:gdLst/>
            <a:ahLst/>
            <a:cxnLst/>
            <a:rect l="l" t="t" r="r" b="b"/>
            <a:pathLst>
              <a:path w="25024" h="10504" extrusionOk="0">
                <a:moveTo>
                  <a:pt x="13461" y="0"/>
                </a:moveTo>
                <a:cubicBezTo>
                  <a:pt x="10870" y="0"/>
                  <a:pt x="12157" y="4691"/>
                  <a:pt x="9133" y="4755"/>
                </a:cubicBezTo>
                <a:cubicBezTo>
                  <a:pt x="5889" y="4825"/>
                  <a:pt x="1691" y="5003"/>
                  <a:pt x="736" y="7490"/>
                </a:cubicBezTo>
                <a:cubicBezTo>
                  <a:pt x="0" y="9408"/>
                  <a:pt x="1595" y="10503"/>
                  <a:pt x="4150" y="10503"/>
                </a:cubicBezTo>
                <a:cubicBezTo>
                  <a:pt x="5436" y="10503"/>
                  <a:pt x="6964" y="10226"/>
                  <a:pt x="8561" y="9637"/>
                </a:cubicBezTo>
                <a:cubicBezTo>
                  <a:pt x="9757" y="9196"/>
                  <a:pt x="11162" y="9059"/>
                  <a:pt x="12627" y="9059"/>
                </a:cubicBezTo>
                <a:cubicBezTo>
                  <a:pt x="15031" y="9059"/>
                  <a:pt x="17598" y="9428"/>
                  <a:pt x="19668" y="9428"/>
                </a:cubicBezTo>
                <a:cubicBezTo>
                  <a:pt x="21367" y="9428"/>
                  <a:pt x="22731" y="9179"/>
                  <a:pt x="23394" y="8271"/>
                </a:cubicBezTo>
                <a:cubicBezTo>
                  <a:pt x="25024" y="6039"/>
                  <a:pt x="23281" y="4157"/>
                  <a:pt x="21348" y="4157"/>
                </a:cubicBezTo>
                <a:cubicBezTo>
                  <a:pt x="20955" y="4157"/>
                  <a:pt x="20555" y="4234"/>
                  <a:pt x="20173" y="4402"/>
                </a:cubicBezTo>
                <a:cubicBezTo>
                  <a:pt x="19952" y="4500"/>
                  <a:pt x="19748" y="4544"/>
                  <a:pt x="19557" y="4544"/>
                </a:cubicBezTo>
                <a:cubicBezTo>
                  <a:pt x="17807" y="4544"/>
                  <a:pt x="17191" y="792"/>
                  <a:pt x="14094" y="79"/>
                </a:cubicBezTo>
                <a:cubicBezTo>
                  <a:pt x="13860" y="25"/>
                  <a:pt x="13650" y="0"/>
                  <a:pt x="13461" y="0"/>
                </a:cubicBezTo>
                <a:close/>
              </a:path>
            </a:pathLst>
          </a:custGeom>
          <a:solidFill>
            <a:srgbClr val="0E63AF">
              <a:alpha val="23260"/>
            </a:srgbClr>
          </a:solidFill>
          <a:ln w="525" cap="flat" cmpd="sng">
            <a:solidFill>
              <a:srgbClr val="231F20"/>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2"/>
          <p:cNvSpPr/>
          <p:nvPr/>
        </p:nvSpPr>
        <p:spPr>
          <a:xfrm flipH="1">
            <a:off x="714961" y="554550"/>
            <a:ext cx="869025" cy="292225"/>
          </a:xfrm>
          <a:custGeom>
            <a:avLst/>
            <a:gdLst/>
            <a:ahLst/>
            <a:cxnLst/>
            <a:rect l="l" t="t" r="r" b="b"/>
            <a:pathLst>
              <a:path w="34761" h="11689" extrusionOk="0">
                <a:moveTo>
                  <a:pt x="18638" y="0"/>
                </a:moveTo>
                <a:cubicBezTo>
                  <a:pt x="18296" y="0"/>
                  <a:pt x="17934" y="15"/>
                  <a:pt x="17548" y="48"/>
                </a:cubicBezTo>
                <a:cubicBezTo>
                  <a:pt x="11262" y="574"/>
                  <a:pt x="12094" y="3503"/>
                  <a:pt x="9610" y="3503"/>
                </a:cubicBezTo>
                <a:cubicBezTo>
                  <a:pt x="9283" y="3503"/>
                  <a:pt x="8897" y="3452"/>
                  <a:pt x="8430" y="3338"/>
                </a:cubicBezTo>
                <a:cubicBezTo>
                  <a:pt x="7901" y="3209"/>
                  <a:pt x="7358" y="3148"/>
                  <a:pt x="6821" y="3148"/>
                </a:cubicBezTo>
                <a:cubicBezTo>
                  <a:pt x="3291" y="3148"/>
                  <a:pt x="1" y="5787"/>
                  <a:pt x="2322" y="9115"/>
                </a:cubicBezTo>
                <a:cubicBezTo>
                  <a:pt x="3653" y="11025"/>
                  <a:pt x="5423" y="11688"/>
                  <a:pt x="7548" y="11688"/>
                </a:cubicBezTo>
                <a:cubicBezTo>
                  <a:pt x="10415" y="11688"/>
                  <a:pt x="13928" y="10480"/>
                  <a:pt x="17875" y="9502"/>
                </a:cubicBezTo>
                <a:cubicBezTo>
                  <a:pt x="19420" y="9119"/>
                  <a:pt x="20829" y="8985"/>
                  <a:pt x="22116" y="8985"/>
                </a:cubicBezTo>
                <a:cubicBezTo>
                  <a:pt x="25074" y="8985"/>
                  <a:pt x="27396" y="9689"/>
                  <a:pt x="29288" y="9689"/>
                </a:cubicBezTo>
                <a:cubicBezTo>
                  <a:pt x="30234" y="9689"/>
                  <a:pt x="31073" y="9513"/>
                  <a:pt x="31831" y="8985"/>
                </a:cubicBezTo>
                <a:cubicBezTo>
                  <a:pt x="34761" y="6943"/>
                  <a:pt x="30202" y="4646"/>
                  <a:pt x="27050" y="4646"/>
                </a:cubicBezTo>
                <a:cubicBezTo>
                  <a:pt x="27046" y="4646"/>
                  <a:pt x="27043" y="4646"/>
                  <a:pt x="27040" y="4646"/>
                </a:cubicBezTo>
                <a:cubicBezTo>
                  <a:pt x="27038" y="4646"/>
                  <a:pt x="27037" y="4646"/>
                  <a:pt x="27035" y="4646"/>
                </a:cubicBezTo>
                <a:cubicBezTo>
                  <a:pt x="24060" y="4646"/>
                  <a:pt x="24587" y="0"/>
                  <a:pt x="18638" y="0"/>
                </a:cubicBezTo>
                <a:close/>
              </a:path>
            </a:pathLst>
          </a:cu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0" rIns="91425" bIns="91425" anchor="t" anchorCtr="0">
            <a:noAutofit/>
          </a:bodyPr>
          <a:lstStyle>
            <a:lvl1pPr lvl="0" rtl="0">
              <a:spcBef>
                <a:spcPts val="0"/>
              </a:spcBef>
              <a:spcAft>
                <a:spcPts val="0"/>
              </a:spcAft>
              <a:buClr>
                <a:schemeClr val="dk1"/>
              </a:buClr>
              <a:buSzPts val="4500"/>
              <a:buFont typeface="Redressed"/>
              <a:buNone/>
              <a:defRPr sz="4500">
                <a:solidFill>
                  <a:schemeClr val="dk1"/>
                </a:solidFill>
                <a:latin typeface="Redressed"/>
                <a:ea typeface="Redressed"/>
                <a:cs typeface="Redressed"/>
                <a:sym typeface="Redresse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Livvic"/>
              <a:buChar char="●"/>
              <a:defRPr>
                <a:solidFill>
                  <a:schemeClr val="dk1"/>
                </a:solidFill>
                <a:latin typeface="Livvic"/>
                <a:ea typeface="Livvic"/>
                <a:cs typeface="Livvic"/>
                <a:sym typeface="Livvic"/>
              </a:defRPr>
            </a:lvl1pPr>
            <a:lvl2pPr marL="914400" lvl="1" indent="-317500">
              <a:lnSpc>
                <a:spcPct val="100000"/>
              </a:lnSpc>
              <a:spcBef>
                <a:spcPts val="1600"/>
              </a:spcBef>
              <a:spcAft>
                <a:spcPts val="0"/>
              </a:spcAft>
              <a:buClr>
                <a:schemeClr val="dk1"/>
              </a:buClr>
              <a:buSzPts val="1400"/>
              <a:buFont typeface="Livvic"/>
              <a:buChar char="○"/>
              <a:defRPr>
                <a:solidFill>
                  <a:schemeClr val="dk1"/>
                </a:solidFill>
                <a:latin typeface="Livvic"/>
                <a:ea typeface="Livvic"/>
                <a:cs typeface="Livvic"/>
                <a:sym typeface="Livvic"/>
              </a:defRPr>
            </a:lvl2pPr>
            <a:lvl3pPr marL="1371600" lvl="2" indent="-317500">
              <a:lnSpc>
                <a:spcPct val="100000"/>
              </a:lnSpc>
              <a:spcBef>
                <a:spcPts val="1600"/>
              </a:spcBef>
              <a:spcAft>
                <a:spcPts val="0"/>
              </a:spcAft>
              <a:buClr>
                <a:schemeClr val="dk1"/>
              </a:buClr>
              <a:buSzPts val="1400"/>
              <a:buFont typeface="Livvic"/>
              <a:buChar char="■"/>
              <a:defRPr>
                <a:solidFill>
                  <a:schemeClr val="dk1"/>
                </a:solidFill>
                <a:latin typeface="Livvic"/>
                <a:ea typeface="Livvic"/>
                <a:cs typeface="Livvic"/>
                <a:sym typeface="Livvic"/>
              </a:defRPr>
            </a:lvl3pPr>
            <a:lvl4pPr marL="1828800" lvl="3" indent="-317500">
              <a:lnSpc>
                <a:spcPct val="100000"/>
              </a:lnSpc>
              <a:spcBef>
                <a:spcPts val="1600"/>
              </a:spcBef>
              <a:spcAft>
                <a:spcPts val="0"/>
              </a:spcAft>
              <a:buClr>
                <a:schemeClr val="dk1"/>
              </a:buClr>
              <a:buSzPts val="1400"/>
              <a:buFont typeface="Livvic"/>
              <a:buChar char="●"/>
              <a:defRPr>
                <a:solidFill>
                  <a:schemeClr val="dk1"/>
                </a:solidFill>
                <a:latin typeface="Livvic"/>
                <a:ea typeface="Livvic"/>
                <a:cs typeface="Livvic"/>
                <a:sym typeface="Livvic"/>
              </a:defRPr>
            </a:lvl4pPr>
            <a:lvl5pPr marL="2286000" lvl="4" indent="-317500">
              <a:lnSpc>
                <a:spcPct val="100000"/>
              </a:lnSpc>
              <a:spcBef>
                <a:spcPts val="1600"/>
              </a:spcBef>
              <a:spcAft>
                <a:spcPts val="0"/>
              </a:spcAft>
              <a:buClr>
                <a:schemeClr val="dk1"/>
              </a:buClr>
              <a:buSzPts val="1400"/>
              <a:buFont typeface="Livvic"/>
              <a:buChar char="○"/>
              <a:defRPr>
                <a:solidFill>
                  <a:schemeClr val="dk1"/>
                </a:solidFill>
                <a:latin typeface="Livvic"/>
                <a:ea typeface="Livvic"/>
                <a:cs typeface="Livvic"/>
                <a:sym typeface="Livvic"/>
              </a:defRPr>
            </a:lvl5pPr>
            <a:lvl6pPr marL="2743200" lvl="5" indent="-317500">
              <a:lnSpc>
                <a:spcPct val="100000"/>
              </a:lnSpc>
              <a:spcBef>
                <a:spcPts val="1600"/>
              </a:spcBef>
              <a:spcAft>
                <a:spcPts val="0"/>
              </a:spcAft>
              <a:buClr>
                <a:schemeClr val="dk1"/>
              </a:buClr>
              <a:buSzPts val="1400"/>
              <a:buFont typeface="Livvic"/>
              <a:buChar char="■"/>
              <a:defRPr>
                <a:solidFill>
                  <a:schemeClr val="dk1"/>
                </a:solidFill>
                <a:latin typeface="Livvic"/>
                <a:ea typeface="Livvic"/>
                <a:cs typeface="Livvic"/>
                <a:sym typeface="Livvic"/>
              </a:defRPr>
            </a:lvl6pPr>
            <a:lvl7pPr marL="3200400" lvl="6" indent="-317500">
              <a:lnSpc>
                <a:spcPct val="100000"/>
              </a:lnSpc>
              <a:spcBef>
                <a:spcPts val="1600"/>
              </a:spcBef>
              <a:spcAft>
                <a:spcPts val="0"/>
              </a:spcAft>
              <a:buClr>
                <a:schemeClr val="dk1"/>
              </a:buClr>
              <a:buSzPts val="1400"/>
              <a:buFont typeface="Livvic"/>
              <a:buChar char="●"/>
              <a:defRPr>
                <a:solidFill>
                  <a:schemeClr val="dk1"/>
                </a:solidFill>
                <a:latin typeface="Livvic"/>
                <a:ea typeface="Livvic"/>
                <a:cs typeface="Livvic"/>
                <a:sym typeface="Livvic"/>
              </a:defRPr>
            </a:lvl7pPr>
            <a:lvl8pPr marL="3657600" lvl="7" indent="-317500">
              <a:lnSpc>
                <a:spcPct val="100000"/>
              </a:lnSpc>
              <a:spcBef>
                <a:spcPts val="1600"/>
              </a:spcBef>
              <a:spcAft>
                <a:spcPts val="0"/>
              </a:spcAft>
              <a:buClr>
                <a:schemeClr val="dk1"/>
              </a:buClr>
              <a:buSzPts val="1400"/>
              <a:buFont typeface="Livvic"/>
              <a:buChar char="○"/>
              <a:defRPr>
                <a:solidFill>
                  <a:schemeClr val="dk1"/>
                </a:solidFill>
                <a:latin typeface="Livvic"/>
                <a:ea typeface="Livvic"/>
                <a:cs typeface="Livvic"/>
                <a:sym typeface="Livvic"/>
              </a:defRPr>
            </a:lvl8pPr>
            <a:lvl9pPr marL="4114800" lvl="8" indent="-317500">
              <a:lnSpc>
                <a:spcPct val="100000"/>
              </a:lnSpc>
              <a:spcBef>
                <a:spcPts val="1600"/>
              </a:spcBef>
              <a:spcAft>
                <a:spcPts val="1600"/>
              </a:spcAft>
              <a:buClr>
                <a:schemeClr val="dk1"/>
              </a:buClr>
              <a:buSzPts val="1400"/>
              <a:buFont typeface="Livvic"/>
              <a:buChar char="■"/>
              <a:defRPr>
                <a:solidFill>
                  <a:schemeClr val="dk1"/>
                </a:solidFill>
                <a:latin typeface="Livvic"/>
                <a:ea typeface="Livvic"/>
                <a:cs typeface="Livvic"/>
                <a:sym typeface="Livv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8" r:id="rId6"/>
    <p:sldLayoutId id="2147483663" r:id="rId7"/>
    <p:sldLayoutId id="2147483664" r:id="rId8"/>
    <p:sldLayoutId id="2147483678" r:id="rId9"/>
    <p:sldLayoutId id="214748367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ideo" Target="https://www.youtube.com/embed/l6ZwsOV_otk?feature=oembed" TargetMode="Externa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HDJND9LLM2E?feature=oembed" TargetMode="Externa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POmVaxvX6Fo?feature=oembed" TargetMode="Externa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p:nvPr/>
        </p:nvSpPr>
        <p:spPr>
          <a:xfrm flipH="1">
            <a:off x="4014039" y="1329225"/>
            <a:ext cx="5478686" cy="3814230"/>
          </a:xfrm>
          <a:custGeom>
            <a:avLst/>
            <a:gdLst/>
            <a:ahLst/>
            <a:cxnLst/>
            <a:rect l="l" t="t" r="r" b="b"/>
            <a:pathLst>
              <a:path w="285683" h="190070" extrusionOk="0">
                <a:moveTo>
                  <a:pt x="70855" y="1"/>
                </a:moveTo>
                <a:cubicBezTo>
                  <a:pt x="56772" y="1"/>
                  <a:pt x="42806" y="10052"/>
                  <a:pt x="40549" y="18238"/>
                </a:cubicBezTo>
                <a:cubicBezTo>
                  <a:pt x="37299" y="30022"/>
                  <a:pt x="29199" y="43956"/>
                  <a:pt x="15648" y="44495"/>
                </a:cubicBezTo>
                <a:cubicBezTo>
                  <a:pt x="2097" y="45032"/>
                  <a:pt x="1" y="64264"/>
                  <a:pt x="1" y="64264"/>
                </a:cubicBezTo>
                <a:lnTo>
                  <a:pt x="1" y="190069"/>
                </a:lnTo>
                <a:lnTo>
                  <a:pt x="285683" y="190069"/>
                </a:lnTo>
                <a:lnTo>
                  <a:pt x="285683" y="137492"/>
                </a:lnTo>
                <a:cubicBezTo>
                  <a:pt x="285683" y="137492"/>
                  <a:pt x="279386" y="100920"/>
                  <a:pt x="253981" y="81747"/>
                </a:cubicBezTo>
                <a:cubicBezTo>
                  <a:pt x="247074" y="76535"/>
                  <a:pt x="241212" y="74665"/>
                  <a:pt x="235803" y="74665"/>
                </a:cubicBezTo>
                <a:cubicBezTo>
                  <a:pt x="222078" y="74665"/>
                  <a:pt x="211276" y="86701"/>
                  <a:pt x="193748" y="86701"/>
                </a:cubicBezTo>
                <a:cubicBezTo>
                  <a:pt x="192774" y="86701"/>
                  <a:pt x="191779" y="86664"/>
                  <a:pt x="190762" y="86585"/>
                </a:cubicBezTo>
                <a:cubicBezTo>
                  <a:pt x="164226" y="84539"/>
                  <a:pt x="166316" y="62561"/>
                  <a:pt x="165793" y="43666"/>
                </a:cubicBezTo>
                <a:cubicBezTo>
                  <a:pt x="165466" y="31870"/>
                  <a:pt x="155821" y="28332"/>
                  <a:pt x="144248" y="28332"/>
                </a:cubicBezTo>
                <a:cubicBezTo>
                  <a:pt x="137285" y="28332"/>
                  <a:pt x="129625" y="29613"/>
                  <a:pt x="122877" y="31146"/>
                </a:cubicBezTo>
                <a:cubicBezTo>
                  <a:pt x="120529" y="31679"/>
                  <a:pt x="118502" y="31932"/>
                  <a:pt x="116712" y="31932"/>
                </a:cubicBezTo>
                <a:cubicBezTo>
                  <a:pt x="104814" y="31932"/>
                  <a:pt x="103452" y="20771"/>
                  <a:pt x="88504" y="6836"/>
                </a:cubicBezTo>
                <a:cubicBezTo>
                  <a:pt x="83255" y="1942"/>
                  <a:pt x="77043" y="1"/>
                  <a:pt x="70855" y="1"/>
                </a:cubicBezTo>
                <a:close/>
              </a:path>
            </a:pathLst>
          </a:cu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 name="Google Shape;175;p37"/>
          <p:cNvGrpSpPr/>
          <p:nvPr/>
        </p:nvGrpSpPr>
        <p:grpSpPr>
          <a:xfrm>
            <a:off x="0" y="4297400"/>
            <a:ext cx="9492725" cy="844405"/>
            <a:chOff x="0" y="4297400"/>
            <a:chExt cx="9492725" cy="844405"/>
          </a:xfrm>
        </p:grpSpPr>
        <p:sp>
          <p:nvSpPr>
            <p:cNvPr id="176" name="Google Shape;176;p37"/>
            <p:cNvSpPr/>
            <p:nvPr/>
          </p:nvSpPr>
          <p:spPr>
            <a:xfrm>
              <a:off x="0" y="4325325"/>
              <a:ext cx="6558266" cy="816445"/>
            </a:xfrm>
            <a:custGeom>
              <a:avLst/>
              <a:gdLst/>
              <a:ahLst/>
              <a:cxnLst/>
              <a:rect l="l" t="t" r="r" b="b"/>
              <a:pathLst>
                <a:path w="285701" h="44031" extrusionOk="0">
                  <a:moveTo>
                    <a:pt x="8575" y="1"/>
                  </a:moveTo>
                  <a:cubicBezTo>
                    <a:pt x="4032" y="1"/>
                    <a:pt x="858" y="462"/>
                    <a:pt x="7" y="602"/>
                  </a:cubicBezTo>
                  <a:lnTo>
                    <a:pt x="1" y="44031"/>
                  </a:lnTo>
                  <a:lnTo>
                    <a:pt x="285700" y="44031"/>
                  </a:lnTo>
                  <a:lnTo>
                    <a:pt x="285700" y="5279"/>
                  </a:lnTo>
                  <a:cubicBezTo>
                    <a:pt x="278395" y="4517"/>
                    <a:pt x="263687" y="3264"/>
                    <a:pt x="245580" y="3218"/>
                  </a:cubicBezTo>
                  <a:cubicBezTo>
                    <a:pt x="239889" y="3207"/>
                    <a:pt x="234044" y="2978"/>
                    <a:pt x="227854" y="2742"/>
                  </a:cubicBezTo>
                  <a:cubicBezTo>
                    <a:pt x="221380" y="2491"/>
                    <a:pt x="214779" y="2236"/>
                    <a:pt x="208276" y="2236"/>
                  </a:cubicBezTo>
                  <a:cubicBezTo>
                    <a:pt x="203370" y="2236"/>
                    <a:pt x="198520" y="2381"/>
                    <a:pt x="193819" y="2783"/>
                  </a:cubicBezTo>
                  <a:lnTo>
                    <a:pt x="189724" y="3132"/>
                  </a:lnTo>
                  <a:cubicBezTo>
                    <a:pt x="176265" y="4290"/>
                    <a:pt x="172653" y="4604"/>
                    <a:pt x="160888" y="4683"/>
                  </a:cubicBezTo>
                  <a:cubicBezTo>
                    <a:pt x="154116" y="4730"/>
                    <a:pt x="146924" y="5078"/>
                    <a:pt x="139310" y="5451"/>
                  </a:cubicBezTo>
                  <a:cubicBezTo>
                    <a:pt x="132193" y="5794"/>
                    <a:pt x="124842" y="6150"/>
                    <a:pt x="116530" y="6349"/>
                  </a:cubicBezTo>
                  <a:cubicBezTo>
                    <a:pt x="113771" y="6413"/>
                    <a:pt x="111047" y="6445"/>
                    <a:pt x="108361" y="6447"/>
                  </a:cubicBezTo>
                  <a:cubicBezTo>
                    <a:pt x="95324" y="6447"/>
                    <a:pt x="82883" y="5737"/>
                    <a:pt x="68851" y="4935"/>
                  </a:cubicBezTo>
                  <a:lnTo>
                    <a:pt x="64368" y="4683"/>
                  </a:lnTo>
                  <a:cubicBezTo>
                    <a:pt x="58448" y="4352"/>
                    <a:pt x="53421" y="4220"/>
                    <a:pt x="48979" y="4100"/>
                  </a:cubicBezTo>
                  <a:cubicBezTo>
                    <a:pt x="39144" y="3842"/>
                    <a:pt x="32040" y="3653"/>
                    <a:pt x="23161" y="1620"/>
                  </a:cubicBezTo>
                  <a:cubicBezTo>
                    <a:pt x="17669" y="361"/>
                    <a:pt x="12588" y="1"/>
                    <a:pt x="8575" y="1"/>
                  </a:cubicBezTo>
                  <a:close/>
                </a:path>
              </a:pathLst>
            </a:custGeom>
            <a:solidFill>
              <a:schemeClr val="accent6"/>
            </a:solidFill>
            <a:ln w="9525" cap="flat" cmpd="sng">
              <a:solidFill>
                <a:schemeClr val="dk1"/>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7"/>
            <p:cNvSpPr/>
            <p:nvPr/>
          </p:nvSpPr>
          <p:spPr>
            <a:xfrm flipH="1">
              <a:off x="4013694" y="4297400"/>
              <a:ext cx="5479031" cy="844405"/>
            </a:xfrm>
            <a:custGeom>
              <a:avLst/>
              <a:gdLst/>
              <a:ahLst/>
              <a:cxnLst/>
              <a:rect l="l" t="t" r="r" b="b"/>
              <a:pathLst>
                <a:path w="285701" h="44031" extrusionOk="0">
                  <a:moveTo>
                    <a:pt x="8575" y="1"/>
                  </a:moveTo>
                  <a:cubicBezTo>
                    <a:pt x="4032" y="1"/>
                    <a:pt x="858" y="462"/>
                    <a:pt x="7" y="602"/>
                  </a:cubicBezTo>
                  <a:lnTo>
                    <a:pt x="1" y="44031"/>
                  </a:lnTo>
                  <a:lnTo>
                    <a:pt x="285700" y="44031"/>
                  </a:lnTo>
                  <a:lnTo>
                    <a:pt x="285700" y="5279"/>
                  </a:lnTo>
                  <a:cubicBezTo>
                    <a:pt x="278395" y="4517"/>
                    <a:pt x="263687" y="3264"/>
                    <a:pt x="245580" y="3218"/>
                  </a:cubicBezTo>
                  <a:cubicBezTo>
                    <a:pt x="239889" y="3207"/>
                    <a:pt x="234044" y="2978"/>
                    <a:pt x="227854" y="2742"/>
                  </a:cubicBezTo>
                  <a:cubicBezTo>
                    <a:pt x="221380" y="2491"/>
                    <a:pt x="214779" y="2236"/>
                    <a:pt x="208276" y="2236"/>
                  </a:cubicBezTo>
                  <a:cubicBezTo>
                    <a:pt x="203370" y="2236"/>
                    <a:pt x="198520" y="2381"/>
                    <a:pt x="193819" y="2783"/>
                  </a:cubicBezTo>
                  <a:lnTo>
                    <a:pt x="189724" y="3132"/>
                  </a:lnTo>
                  <a:cubicBezTo>
                    <a:pt x="176265" y="4290"/>
                    <a:pt x="172653" y="4604"/>
                    <a:pt x="160888" y="4683"/>
                  </a:cubicBezTo>
                  <a:cubicBezTo>
                    <a:pt x="154116" y="4730"/>
                    <a:pt x="146924" y="5078"/>
                    <a:pt x="139310" y="5451"/>
                  </a:cubicBezTo>
                  <a:cubicBezTo>
                    <a:pt x="132193" y="5794"/>
                    <a:pt x="124842" y="6150"/>
                    <a:pt x="116530" y="6349"/>
                  </a:cubicBezTo>
                  <a:cubicBezTo>
                    <a:pt x="113771" y="6413"/>
                    <a:pt x="111047" y="6445"/>
                    <a:pt x="108361" y="6447"/>
                  </a:cubicBezTo>
                  <a:cubicBezTo>
                    <a:pt x="95324" y="6447"/>
                    <a:pt x="82883" y="5737"/>
                    <a:pt x="68851" y="4935"/>
                  </a:cubicBezTo>
                  <a:lnTo>
                    <a:pt x="64368" y="4683"/>
                  </a:lnTo>
                  <a:cubicBezTo>
                    <a:pt x="58448" y="4352"/>
                    <a:pt x="53421" y="4220"/>
                    <a:pt x="48979" y="4100"/>
                  </a:cubicBezTo>
                  <a:cubicBezTo>
                    <a:pt x="39144" y="3842"/>
                    <a:pt x="32040" y="3653"/>
                    <a:pt x="23161" y="1620"/>
                  </a:cubicBezTo>
                  <a:cubicBezTo>
                    <a:pt x="17669" y="361"/>
                    <a:pt x="12588" y="1"/>
                    <a:pt x="8575" y="1"/>
                  </a:cubicBezTo>
                  <a:close/>
                </a:path>
              </a:pathLst>
            </a:custGeom>
            <a:solidFill>
              <a:schemeClr val="accent6"/>
            </a:solidFill>
            <a:ln w="525" cap="flat" cmpd="sng">
              <a:solidFill>
                <a:srgbClr val="FFFFFF"/>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37"/>
          <p:cNvSpPr txBox="1">
            <a:spLocks noGrp="1"/>
          </p:cNvSpPr>
          <p:nvPr>
            <p:ph type="ctrTitle"/>
          </p:nvPr>
        </p:nvSpPr>
        <p:spPr>
          <a:xfrm>
            <a:off x="715100" y="534988"/>
            <a:ext cx="5202000" cy="1806300"/>
          </a:xfrm>
          <a:prstGeom prst="rect">
            <a:avLst/>
          </a:prstGeom>
        </p:spPr>
        <p:txBody>
          <a:bodyPr spcFirstLastPara="1" wrap="square" lIns="91425" tIns="0" rIns="91425" bIns="91425" anchor="ctr" anchorCtr="0">
            <a:noAutofit/>
          </a:bodyPr>
          <a:lstStyle/>
          <a:p>
            <a:pPr marL="0" lvl="0" indent="0" algn="l" rtl="0">
              <a:spcBef>
                <a:spcPts val="0"/>
              </a:spcBef>
              <a:spcAft>
                <a:spcPts val="200"/>
              </a:spcAft>
              <a:buNone/>
            </a:pPr>
            <a:r>
              <a:rPr lang="en" dirty="0">
                <a:solidFill>
                  <a:schemeClr val="dk1"/>
                </a:solidFill>
              </a:rPr>
              <a:t>De middeleeuwen in vogelvlucht</a:t>
            </a:r>
            <a:endParaRPr dirty="0">
              <a:solidFill>
                <a:schemeClr val="dk1"/>
              </a:solidFill>
            </a:endParaRPr>
          </a:p>
        </p:txBody>
      </p:sp>
      <p:sp>
        <p:nvSpPr>
          <p:cNvPr id="179" name="Google Shape;179;p37"/>
          <p:cNvSpPr txBox="1">
            <a:spLocks noGrp="1"/>
          </p:cNvSpPr>
          <p:nvPr>
            <p:ph type="subTitle" idx="1"/>
          </p:nvPr>
        </p:nvSpPr>
        <p:spPr>
          <a:xfrm>
            <a:off x="707765" y="2469898"/>
            <a:ext cx="4254000" cy="34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Een overzicht voor 4H en 4V</a:t>
            </a:r>
            <a:endParaRPr dirty="0"/>
          </a:p>
        </p:txBody>
      </p:sp>
      <p:sp>
        <p:nvSpPr>
          <p:cNvPr id="180" name="Google Shape;180;p37"/>
          <p:cNvSpPr/>
          <p:nvPr/>
        </p:nvSpPr>
        <p:spPr>
          <a:xfrm flipH="1">
            <a:off x="8915608" y="3256450"/>
            <a:ext cx="39602" cy="42689"/>
          </a:xfrm>
          <a:custGeom>
            <a:avLst/>
            <a:gdLst/>
            <a:ahLst/>
            <a:cxnLst/>
            <a:rect l="l" t="t" r="r" b="b"/>
            <a:pathLst>
              <a:path w="2065" h="2226" extrusionOk="0">
                <a:moveTo>
                  <a:pt x="326" y="1"/>
                </a:moveTo>
                <a:cubicBezTo>
                  <a:pt x="272" y="1"/>
                  <a:pt x="217" y="16"/>
                  <a:pt x="169" y="49"/>
                </a:cubicBezTo>
                <a:cubicBezTo>
                  <a:pt x="38" y="135"/>
                  <a:pt x="0" y="312"/>
                  <a:pt x="86" y="445"/>
                </a:cubicBezTo>
                <a:cubicBezTo>
                  <a:pt x="330" y="817"/>
                  <a:pt x="1165" y="2045"/>
                  <a:pt x="1650" y="2210"/>
                </a:cubicBezTo>
                <a:cubicBezTo>
                  <a:pt x="1681" y="2220"/>
                  <a:pt x="1712" y="2225"/>
                  <a:pt x="1742" y="2225"/>
                </a:cubicBezTo>
                <a:cubicBezTo>
                  <a:pt x="1861" y="2225"/>
                  <a:pt x="1971" y="2151"/>
                  <a:pt x="2013" y="2033"/>
                </a:cubicBezTo>
                <a:cubicBezTo>
                  <a:pt x="2065" y="1884"/>
                  <a:pt x="1985" y="1721"/>
                  <a:pt x="1837" y="1669"/>
                </a:cubicBezTo>
                <a:cubicBezTo>
                  <a:pt x="1654" y="1606"/>
                  <a:pt x="1071" y="901"/>
                  <a:pt x="565" y="130"/>
                </a:cubicBezTo>
                <a:cubicBezTo>
                  <a:pt x="511" y="46"/>
                  <a:pt x="419" y="1"/>
                  <a:pt x="326" y="1"/>
                </a:cubicBezTo>
                <a:close/>
              </a:path>
            </a:pathLst>
          </a:custGeom>
          <a:solidFill>
            <a:srgbClr val="231F20"/>
          </a:solidFill>
          <a:ln w="525" cap="flat" cmpd="sng">
            <a:solidFill>
              <a:srgbClr val="FFFFFF"/>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7"/>
          <p:cNvSpPr/>
          <p:nvPr/>
        </p:nvSpPr>
        <p:spPr>
          <a:xfrm flipH="1">
            <a:off x="8992857" y="3306657"/>
            <a:ext cx="59623" cy="51990"/>
          </a:xfrm>
          <a:custGeom>
            <a:avLst/>
            <a:gdLst/>
            <a:ahLst/>
            <a:cxnLst/>
            <a:rect l="l" t="t" r="r" b="b"/>
            <a:pathLst>
              <a:path w="3109" h="2711" extrusionOk="0">
                <a:moveTo>
                  <a:pt x="318" y="1"/>
                </a:moveTo>
                <a:cubicBezTo>
                  <a:pt x="241" y="1"/>
                  <a:pt x="164" y="32"/>
                  <a:pt x="107" y="92"/>
                </a:cubicBezTo>
                <a:cubicBezTo>
                  <a:pt x="0" y="209"/>
                  <a:pt x="7" y="390"/>
                  <a:pt x="124" y="497"/>
                </a:cubicBezTo>
                <a:cubicBezTo>
                  <a:pt x="1040" y="1345"/>
                  <a:pt x="2430" y="2633"/>
                  <a:pt x="2506" y="2711"/>
                </a:cubicBezTo>
                <a:lnTo>
                  <a:pt x="2712" y="2511"/>
                </a:lnTo>
                <a:lnTo>
                  <a:pt x="2495" y="2326"/>
                </a:lnTo>
                <a:lnTo>
                  <a:pt x="2495" y="2326"/>
                </a:lnTo>
                <a:lnTo>
                  <a:pt x="2933" y="2694"/>
                </a:lnTo>
                <a:cubicBezTo>
                  <a:pt x="3109" y="2480"/>
                  <a:pt x="3109" y="2480"/>
                  <a:pt x="512" y="76"/>
                </a:cubicBezTo>
                <a:cubicBezTo>
                  <a:pt x="457" y="26"/>
                  <a:pt x="388" y="1"/>
                  <a:pt x="318" y="1"/>
                </a:cubicBezTo>
                <a:close/>
              </a:path>
            </a:pathLst>
          </a:custGeom>
          <a:solidFill>
            <a:srgbClr val="231F20"/>
          </a:solidFill>
          <a:ln w="525" cap="flat" cmpd="sng">
            <a:solidFill>
              <a:srgbClr val="FFFFFF"/>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7"/>
          <p:cNvSpPr/>
          <p:nvPr/>
        </p:nvSpPr>
        <p:spPr>
          <a:xfrm flipH="1">
            <a:off x="7970411" y="3328769"/>
            <a:ext cx="54713" cy="54924"/>
          </a:xfrm>
          <a:custGeom>
            <a:avLst/>
            <a:gdLst/>
            <a:ahLst/>
            <a:cxnLst/>
            <a:rect l="l" t="t" r="r" b="b"/>
            <a:pathLst>
              <a:path w="2853" h="2864" extrusionOk="0">
                <a:moveTo>
                  <a:pt x="2536" y="1"/>
                </a:moveTo>
                <a:cubicBezTo>
                  <a:pt x="2463" y="1"/>
                  <a:pt x="2390" y="29"/>
                  <a:pt x="2334" y="84"/>
                </a:cubicBezTo>
                <a:lnTo>
                  <a:pt x="111" y="2378"/>
                </a:lnTo>
                <a:cubicBezTo>
                  <a:pt x="0" y="2491"/>
                  <a:pt x="3" y="2673"/>
                  <a:pt x="117" y="2784"/>
                </a:cubicBezTo>
                <a:cubicBezTo>
                  <a:pt x="173" y="2837"/>
                  <a:pt x="245" y="2864"/>
                  <a:pt x="317" y="2864"/>
                </a:cubicBezTo>
                <a:cubicBezTo>
                  <a:pt x="391" y="2864"/>
                  <a:pt x="465" y="2835"/>
                  <a:pt x="522" y="2777"/>
                </a:cubicBezTo>
                <a:lnTo>
                  <a:pt x="2745" y="482"/>
                </a:lnTo>
                <a:cubicBezTo>
                  <a:pt x="2852" y="369"/>
                  <a:pt x="2847" y="190"/>
                  <a:pt x="2735" y="81"/>
                </a:cubicBezTo>
                <a:cubicBezTo>
                  <a:pt x="2680" y="27"/>
                  <a:pt x="2608" y="1"/>
                  <a:pt x="2536" y="1"/>
                </a:cubicBezTo>
                <a:close/>
              </a:path>
            </a:pathLst>
          </a:custGeom>
          <a:solidFill>
            <a:srgbClr val="231F20"/>
          </a:solidFill>
          <a:ln w="525" cap="flat" cmpd="sng">
            <a:solidFill>
              <a:srgbClr val="FFFFFF"/>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7"/>
          <p:cNvSpPr/>
          <p:nvPr/>
        </p:nvSpPr>
        <p:spPr>
          <a:xfrm flipH="1">
            <a:off x="7853177" y="3393705"/>
            <a:ext cx="46064" cy="34539"/>
          </a:xfrm>
          <a:custGeom>
            <a:avLst/>
            <a:gdLst/>
            <a:ahLst/>
            <a:cxnLst/>
            <a:rect l="l" t="t" r="r" b="b"/>
            <a:pathLst>
              <a:path w="2402" h="1801" extrusionOk="0">
                <a:moveTo>
                  <a:pt x="2078" y="1"/>
                </a:moveTo>
                <a:cubicBezTo>
                  <a:pt x="2021" y="1"/>
                  <a:pt x="1964" y="17"/>
                  <a:pt x="1914" y="52"/>
                </a:cubicBezTo>
                <a:lnTo>
                  <a:pt x="162" y="1278"/>
                </a:lnTo>
                <a:cubicBezTo>
                  <a:pt x="32" y="1369"/>
                  <a:pt x="1" y="1548"/>
                  <a:pt x="92" y="1678"/>
                </a:cubicBezTo>
                <a:cubicBezTo>
                  <a:pt x="147" y="1758"/>
                  <a:pt x="235" y="1800"/>
                  <a:pt x="325" y="1800"/>
                </a:cubicBezTo>
                <a:cubicBezTo>
                  <a:pt x="382" y="1800"/>
                  <a:pt x="439" y="1783"/>
                  <a:pt x="490" y="1748"/>
                </a:cubicBezTo>
                <a:lnTo>
                  <a:pt x="2242" y="520"/>
                </a:lnTo>
                <a:cubicBezTo>
                  <a:pt x="2371" y="429"/>
                  <a:pt x="2401" y="252"/>
                  <a:pt x="2312" y="122"/>
                </a:cubicBezTo>
                <a:cubicBezTo>
                  <a:pt x="2256" y="43"/>
                  <a:pt x="2168" y="1"/>
                  <a:pt x="2078" y="1"/>
                </a:cubicBezTo>
                <a:close/>
              </a:path>
            </a:pathLst>
          </a:custGeom>
          <a:solidFill>
            <a:srgbClr val="231F20"/>
          </a:solidFill>
          <a:ln w="525" cap="flat" cmpd="sng">
            <a:solidFill>
              <a:srgbClr val="FFFFFF"/>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7"/>
          <p:cNvSpPr/>
          <p:nvPr/>
        </p:nvSpPr>
        <p:spPr>
          <a:xfrm flipH="1">
            <a:off x="7119569" y="3256565"/>
            <a:ext cx="32468" cy="42593"/>
          </a:xfrm>
          <a:custGeom>
            <a:avLst/>
            <a:gdLst/>
            <a:ahLst/>
            <a:cxnLst/>
            <a:rect l="l" t="t" r="r" b="b"/>
            <a:pathLst>
              <a:path w="1693" h="2221" extrusionOk="0">
                <a:moveTo>
                  <a:pt x="327" y="1"/>
                </a:moveTo>
                <a:cubicBezTo>
                  <a:pt x="282" y="1"/>
                  <a:pt x="237" y="11"/>
                  <a:pt x="195" y="33"/>
                </a:cubicBezTo>
                <a:cubicBezTo>
                  <a:pt x="57" y="103"/>
                  <a:pt x="0" y="272"/>
                  <a:pt x="68" y="411"/>
                </a:cubicBezTo>
                <a:cubicBezTo>
                  <a:pt x="375" y="994"/>
                  <a:pt x="716" y="1558"/>
                  <a:pt x="1091" y="2099"/>
                </a:cubicBezTo>
                <a:cubicBezTo>
                  <a:pt x="1143" y="2175"/>
                  <a:pt x="1231" y="2220"/>
                  <a:pt x="1325" y="2220"/>
                </a:cubicBezTo>
                <a:cubicBezTo>
                  <a:pt x="1558" y="2220"/>
                  <a:pt x="1692" y="1961"/>
                  <a:pt x="1559" y="1771"/>
                </a:cubicBezTo>
                <a:cubicBezTo>
                  <a:pt x="1005" y="981"/>
                  <a:pt x="583" y="159"/>
                  <a:pt x="578" y="151"/>
                </a:cubicBezTo>
                <a:cubicBezTo>
                  <a:pt x="526" y="55"/>
                  <a:pt x="428" y="1"/>
                  <a:pt x="327" y="1"/>
                </a:cubicBezTo>
                <a:close/>
              </a:path>
            </a:pathLst>
          </a:custGeom>
          <a:solidFill>
            <a:srgbClr val="231F20"/>
          </a:solidFill>
          <a:ln w="525" cap="flat" cmpd="sng">
            <a:solidFill>
              <a:srgbClr val="FFFFFF"/>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7"/>
          <p:cNvSpPr/>
          <p:nvPr/>
        </p:nvSpPr>
        <p:spPr>
          <a:xfrm flipH="1">
            <a:off x="7105020" y="2247107"/>
            <a:ext cx="475544" cy="189244"/>
          </a:xfrm>
          <a:custGeom>
            <a:avLst/>
            <a:gdLst/>
            <a:ahLst/>
            <a:cxnLst/>
            <a:rect l="l" t="t" r="r" b="b"/>
            <a:pathLst>
              <a:path w="24797" h="9868" extrusionOk="0">
                <a:moveTo>
                  <a:pt x="16801" y="1"/>
                </a:moveTo>
                <a:cubicBezTo>
                  <a:pt x="13853" y="1"/>
                  <a:pt x="14301" y="3110"/>
                  <a:pt x="13037" y="3508"/>
                </a:cubicBezTo>
                <a:cubicBezTo>
                  <a:pt x="12949" y="3536"/>
                  <a:pt x="12861" y="3549"/>
                  <a:pt x="12773" y="3549"/>
                </a:cubicBezTo>
                <a:cubicBezTo>
                  <a:pt x="11539" y="3549"/>
                  <a:pt x="10353" y="973"/>
                  <a:pt x="8993" y="973"/>
                </a:cubicBezTo>
                <a:cubicBezTo>
                  <a:pt x="8929" y="973"/>
                  <a:pt x="8865" y="978"/>
                  <a:pt x="8800" y="990"/>
                </a:cubicBezTo>
                <a:cubicBezTo>
                  <a:pt x="7260" y="1275"/>
                  <a:pt x="7075" y="4404"/>
                  <a:pt x="6118" y="4843"/>
                </a:cubicBezTo>
                <a:cubicBezTo>
                  <a:pt x="5899" y="4943"/>
                  <a:pt x="5542" y="4962"/>
                  <a:pt x="5110" y="4962"/>
                </a:cubicBezTo>
                <a:cubicBezTo>
                  <a:pt x="4850" y="4962"/>
                  <a:pt x="4565" y="4956"/>
                  <a:pt x="4266" y="4956"/>
                </a:cubicBezTo>
                <a:cubicBezTo>
                  <a:pt x="2887" y="4956"/>
                  <a:pt x="1233" y="5100"/>
                  <a:pt x="661" y="6727"/>
                </a:cubicBezTo>
                <a:cubicBezTo>
                  <a:pt x="0" y="8613"/>
                  <a:pt x="1153" y="9867"/>
                  <a:pt x="3516" y="9867"/>
                </a:cubicBezTo>
                <a:cubicBezTo>
                  <a:pt x="4636" y="9867"/>
                  <a:pt x="6028" y="9586"/>
                  <a:pt x="7627" y="8957"/>
                </a:cubicBezTo>
                <a:cubicBezTo>
                  <a:pt x="9046" y="8399"/>
                  <a:pt x="10285" y="8209"/>
                  <a:pt x="11441" y="8209"/>
                </a:cubicBezTo>
                <a:cubicBezTo>
                  <a:pt x="13885" y="8209"/>
                  <a:pt x="15958" y="9056"/>
                  <a:pt x="18572" y="9056"/>
                </a:cubicBezTo>
                <a:cubicBezTo>
                  <a:pt x="19059" y="9056"/>
                  <a:pt x="19564" y="9026"/>
                  <a:pt x="20094" y="8957"/>
                </a:cubicBezTo>
                <a:cubicBezTo>
                  <a:pt x="24666" y="8356"/>
                  <a:pt x="24797" y="4831"/>
                  <a:pt x="22730" y="4831"/>
                </a:cubicBezTo>
                <a:cubicBezTo>
                  <a:pt x="22662" y="4831"/>
                  <a:pt x="22592" y="4835"/>
                  <a:pt x="22519" y="4843"/>
                </a:cubicBezTo>
                <a:cubicBezTo>
                  <a:pt x="22454" y="4850"/>
                  <a:pt x="22393" y="4853"/>
                  <a:pt x="22335" y="4853"/>
                </a:cubicBezTo>
                <a:cubicBezTo>
                  <a:pt x="20320" y="4853"/>
                  <a:pt x="21674" y="804"/>
                  <a:pt x="17768" y="95"/>
                </a:cubicBezTo>
                <a:cubicBezTo>
                  <a:pt x="17410" y="30"/>
                  <a:pt x="17089" y="1"/>
                  <a:pt x="16801" y="1"/>
                </a:cubicBezTo>
                <a:close/>
              </a:path>
            </a:pathLst>
          </a:custGeom>
          <a:solidFill>
            <a:srgbClr val="FFFFFF"/>
          </a:solidFill>
          <a:ln w="525" cap="flat" cmpd="sng">
            <a:solidFill>
              <a:srgbClr val="231F20"/>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 name="Google Shape;186;p37"/>
          <p:cNvGrpSpPr/>
          <p:nvPr/>
        </p:nvGrpSpPr>
        <p:grpSpPr>
          <a:xfrm>
            <a:off x="4013644" y="3136397"/>
            <a:ext cx="5479081" cy="2007079"/>
            <a:chOff x="4013644" y="3136397"/>
            <a:chExt cx="5479081" cy="2007079"/>
          </a:xfrm>
        </p:grpSpPr>
        <p:sp>
          <p:nvSpPr>
            <p:cNvPr id="187" name="Google Shape;187;p37"/>
            <p:cNvSpPr/>
            <p:nvPr/>
          </p:nvSpPr>
          <p:spPr>
            <a:xfrm flipH="1">
              <a:off x="6895808" y="3615783"/>
              <a:ext cx="406486" cy="783938"/>
            </a:xfrm>
            <a:custGeom>
              <a:avLst/>
              <a:gdLst/>
              <a:ahLst/>
              <a:cxnLst/>
              <a:rect l="l" t="t" r="r" b="b"/>
              <a:pathLst>
                <a:path w="21196" h="40878" extrusionOk="0">
                  <a:moveTo>
                    <a:pt x="0" y="0"/>
                  </a:moveTo>
                  <a:lnTo>
                    <a:pt x="0" y="0"/>
                  </a:lnTo>
                  <a:cubicBezTo>
                    <a:pt x="596" y="975"/>
                    <a:pt x="2458" y="4340"/>
                    <a:pt x="3430" y="9797"/>
                  </a:cubicBezTo>
                  <a:cubicBezTo>
                    <a:pt x="4512" y="15860"/>
                    <a:pt x="7432" y="25678"/>
                    <a:pt x="10271" y="30962"/>
                  </a:cubicBezTo>
                  <a:cubicBezTo>
                    <a:pt x="12740" y="35565"/>
                    <a:pt x="16604" y="40163"/>
                    <a:pt x="17211" y="40878"/>
                  </a:cubicBezTo>
                  <a:cubicBezTo>
                    <a:pt x="18556" y="40814"/>
                    <a:pt x="19878" y="40751"/>
                    <a:pt x="21195" y="40689"/>
                  </a:cubicBezTo>
                  <a:cubicBezTo>
                    <a:pt x="21195" y="40678"/>
                    <a:pt x="21184" y="40660"/>
                    <a:pt x="21184" y="40644"/>
                  </a:cubicBezTo>
                  <a:cubicBezTo>
                    <a:pt x="21172" y="40494"/>
                    <a:pt x="20034" y="25192"/>
                    <a:pt x="19753" y="15436"/>
                  </a:cubicBezTo>
                  <a:cubicBezTo>
                    <a:pt x="19501" y="6836"/>
                    <a:pt x="20794" y="1598"/>
                    <a:pt x="21120" y="406"/>
                  </a:cubicBezTo>
                  <a:lnTo>
                    <a:pt x="21120" y="406"/>
                  </a:lnTo>
                  <a:cubicBezTo>
                    <a:pt x="20874" y="418"/>
                    <a:pt x="20627" y="436"/>
                    <a:pt x="20364" y="447"/>
                  </a:cubicBezTo>
                  <a:lnTo>
                    <a:pt x="19357" y="499"/>
                  </a:lnTo>
                  <a:cubicBezTo>
                    <a:pt x="18452" y="544"/>
                    <a:pt x="17330" y="567"/>
                    <a:pt x="16019" y="567"/>
                  </a:cubicBezTo>
                  <a:cubicBezTo>
                    <a:pt x="10380" y="567"/>
                    <a:pt x="2485" y="138"/>
                    <a:pt x="0" y="0"/>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7"/>
            <p:cNvSpPr/>
            <p:nvPr/>
          </p:nvSpPr>
          <p:spPr>
            <a:xfrm flipH="1">
              <a:off x="9153110" y="3489421"/>
              <a:ext cx="290750" cy="807986"/>
            </a:xfrm>
            <a:custGeom>
              <a:avLst/>
              <a:gdLst/>
              <a:ahLst/>
              <a:cxnLst/>
              <a:rect l="l" t="t" r="r" b="b"/>
              <a:pathLst>
                <a:path w="15161" h="42132" extrusionOk="0">
                  <a:moveTo>
                    <a:pt x="384" y="0"/>
                  </a:moveTo>
                  <a:lnTo>
                    <a:pt x="384" y="0"/>
                  </a:lnTo>
                  <a:cubicBezTo>
                    <a:pt x="1" y="3286"/>
                    <a:pt x="527" y="8496"/>
                    <a:pt x="1135" y="14473"/>
                  </a:cubicBezTo>
                  <a:lnTo>
                    <a:pt x="1317" y="16271"/>
                  </a:lnTo>
                  <a:cubicBezTo>
                    <a:pt x="1747" y="20576"/>
                    <a:pt x="2457" y="24274"/>
                    <a:pt x="3080" y="27539"/>
                  </a:cubicBezTo>
                  <a:cubicBezTo>
                    <a:pt x="3498" y="29720"/>
                    <a:pt x="3892" y="31774"/>
                    <a:pt x="4180" y="33819"/>
                  </a:cubicBezTo>
                  <a:cubicBezTo>
                    <a:pt x="4844" y="38633"/>
                    <a:pt x="4768" y="41256"/>
                    <a:pt x="4752" y="41662"/>
                  </a:cubicBezTo>
                  <a:cubicBezTo>
                    <a:pt x="5184" y="41654"/>
                    <a:pt x="5617" y="41650"/>
                    <a:pt x="6049" y="41650"/>
                  </a:cubicBezTo>
                  <a:cubicBezTo>
                    <a:pt x="8746" y="41650"/>
                    <a:pt x="11440" y="41811"/>
                    <a:pt x="14118" y="42131"/>
                  </a:cubicBezTo>
                  <a:cubicBezTo>
                    <a:pt x="14090" y="41102"/>
                    <a:pt x="13959" y="37608"/>
                    <a:pt x="13483" y="32364"/>
                  </a:cubicBezTo>
                  <a:cubicBezTo>
                    <a:pt x="12841" y="25208"/>
                    <a:pt x="12539" y="18349"/>
                    <a:pt x="12526" y="10775"/>
                  </a:cubicBezTo>
                  <a:cubicBezTo>
                    <a:pt x="12528" y="6906"/>
                    <a:pt x="13410" y="4238"/>
                    <a:pt x="15161" y="2816"/>
                  </a:cubicBezTo>
                  <a:lnTo>
                    <a:pt x="15161" y="2816"/>
                  </a:lnTo>
                  <a:cubicBezTo>
                    <a:pt x="13873" y="3131"/>
                    <a:pt x="12401" y="3310"/>
                    <a:pt x="10855" y="3310"/>
                  </a:cubicBezTo>
                  <a:cubicBezTo>
                    <a:pt x="7254" y="3310"/>
                    <a:pt x="3706" y="2404"/>
                    <a:pt x="1586" y="950"/>
                  </a:cubicBezTo>
                  <a:cubicBezTo>
                    <a:pt x="1112" y="624"/>
                    <a:pt x="717" y="309"/>
                    <a:pt x="384" y="0"/>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7"/>
            <p:cNvSpPr/>
            <p:nvPr/>
          </p:nvSpPr>
          <p:spPr>
            <a:xfrm flipH="1">
              <a:off x="8543507" y="3596471"/>
              <a:ext cx="400426" cy="761769"/>
            </a:xfrm>
            <a:custGeom>
              <a:avLst/>
              <a:gdLst/>
              <a:ahLst/>
              <a:cxnLst/>
              <a:rect l="l" t="t" r="r" b="b"/>
              <a:pathLst>
                <a:path w="20880" h="39722" extrusionOk="0">
                  <a:moveTo>
                    <a:pt x="3927" y="0"/>
                  </a:moveTo>
                  <a:cubicBezTo>
                    <a:pt x="3991" y="991"/>
                    <a:pt x="3979" y="3206"/>
                    <a:pt x="2708" y="4238"/>
                  </a:cubicBezTo>
                  <a:cubicBezTo>
                    <a:pt x="1282" y="5404"/>
                    <a:pt x="812" y="5789"/>
                    <a:pt x="2170" y="11673"/>
                  </a:cubicBezTo>
                  <a:cubicBezTo>
                    <a:pt x="3680" y="18223"/>
                    <a:pt x="3848" y="22184"/>
                    <a:pt x="2812" y="26816"/>
                  </a:cubicBezTo>
                  <a:cubicBezTo>
                    <a:pt x="2547" y="27984"/>
                    <a:pt x="2209" y="29101"/>
                    <a:pt x="1883" y="30176"/>
                  </a:cubicBezTo>
                  <a:cubicBezTo>
                    <a:pt x="869" y="33509"/>
                    <a:pt x="0" y="36389"/>
                    <a:pt x="1980" y="39023"/>
                  </a:cubicBezTo>
                  <a:lnTo>
                    <a:pt x="1980" y="39034"/>
                  </a:lnTo>
                  <a:cubicBezTo>
                    <a:pt x="4288" y="39348"/>
                    <a:pt x="6560" y="39561"/>
                    <a:pt x="8891" y="39721"/>
                  </a:cubicBezTo>
                  <a:cubicBezTo>
                    <a:pt x="9136" y="38495"/>
                    <a:pt x="10304" y="32765"/>
                    <a:pt x="11650" y="26490"/>
                  </a:cubicBezTo>
                  <a:cubicBezTo>
                    <a:pt x="12537" y="22356"/>
                    <a:pt x="14850" y="12280"/>
                    <a:pt x="17192" y="8004"/>
                  </a:cubicBezTo>
                  <a:cubicBezTo>
                    <a:pt x="18572" y="5478"/>
                    <a:pt x="20134" y="3195"/>
                    <a:pt x="20880" y="2141"/>
                  </a:cubicBezTo>
                  <a:lnTo>
                    <a:pt x="20880" y="2141"/>
                  </a:lnTo>
                  <a:cubicBezTo>
                    <a:pt x="19436" y="2445"/>
                    <a:pt x="17914" y="2605"/>
                    <a:pt x="16316" y="2605"/>
                  </a:cubicBezTo>
                  <a:cubicBezTo>
                    <a:pt x="10573" y="2605"/>
                    <a:pt x="5426" y="630"/>
                    <a:pt x="3927" y="0"/>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7"/>
            <p:cNvSpPr/>
            <p:nvPr/>
          </p:nvSpPr>
          <p:spPr>
            <a:xfrm flipH="1">
              <a:off x="7954039" y="3652681"/>
              <a:ext cx="394615" cy="740136"/>
            </a:xfrm>
            <a:custGeom>
              <a:avLst/>
              <a:gdLst/>
              <a:ahLst/>
              <a:cxnLst/>
              <a:rect l="l" t="t" r="r" b="b"/>
              <a:pathLst>
                <a:path w="20577" h="38594" extrusionOk="0">
                  <a:moveTo>
                    <a:pt x="10038" y="1"/>
                  </a:moveTo>
                  <a:cubicBezTo>
                    <a:pt x="9682" y="712"/>
                    <a:pt x="8399" y="3334"/>
                    <a:pt x="5451" y="9900"/>
                  </a:cubicBezTo>
                  <a:cubicBezTo>
                    <a:pt x="2057" y="17468"/>
                    <a:pt x="0" y="31460"/>
                    <a:pt x="2474" y="37695"/>
                  </a:cubicBezTo>
                  <a:cubicBezTo>
                    <a:pt x="3218" y="37736"/>
                    <a:pt x="3968" y="37775"/>
                    <a:pt x="4741" y="37815"/>
                  </a:cubicBezTo>
                  <a:lnTo>
                    <a:pt x="9229" y="38073"/>
                  </a:lnTo>
                  <a:cubicBezTo>
                    <a:pt x="12430" y="38250"/>
                    <a:pt x="15550" y="38427"/>
                    <a:pt x="18613" y="38593"/>
                  </a:cubicBezTo>
                  <a:cubicBezTo>
                    <a:pt x="18533" y="37965"/>
                    <a:pt x="18327" y="36379"/>
                    <a:pt x="17892" y="33224"/>
                  </a:cubicBezTo>
                  <a:cubicBezTo>
                    <a:pt x="17302" y="28959"/>
                    <a:pt x="17742" y="23588"/>
                    <a:pt x="18476" y="15877"/>
                  </a:cubicBezTo>
                  <a:cubicBezTo>
                    <a:pt x="19025" y="10163"/>
                    <a:pt x="19873" y="5182"/>
                    <a:pt x="20330" y="2508"/>
                  </a:cubicBezTo>
                  <a:cubicBezTo>
                    <a:pt x="20434" y="1919"/>
                    <a:pt x="20513" y="1432"/>
                    <a:pt x="20576" y="1048"/>
                  </a:cubicBezTo>
                  <a:lnTo>
                    <a:pt x="20576" y="1048"/>
                  </a:lnTo>
                  <a:cubicBezTo>
                    <a:pt x="19849" y="1100"/>
                    <a:pt x="19112" y="1130"/>
                    <a:pt x="18377" y="1130"/>
                  </a:cubicBezTo>
                  <a:cubicBezTo>
                    <a:pt x="14038" y="1130"/>
                    <a:pt x="10895" y="264"/>
                    <a:pt x="10038" y="1"/>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7"/>
            <p:cNvSpPr/>
            <p:nvPr/>
          </p:nvSpPr>
          <p:spPr>
            <a:xfrm flipH="1">
              <a:off x="8878388" y="3538822"/>
              <a:ext cx="314262" cy="804151"/>
            </a:xfrm>
            <a:custGeom>
              <a:avLst/>
              <a:gdLst/>
              <a:ahLst/>
              <a:cxnLst/>
              <a:rect l="l" t="t" r="r" b="b"/>
              <a:pathLst>
                <a:path w="16387" h="41932" extrusionOk="0">
                  <a:moveTo>
                    <a:pt x="3583" y="0"/>
                  </a:moveTo>
                  <a:cubicBezTo>
                    <a:pt x="1202" y="962"/>
                    <a:pt x="1" y="3716"/>
                    <a:pt x="1" y="8199"/>
                  </a:cubicBezTo>
                  <a:cubicBezTo>
                    <a:pt x="12" y="15756"/>
                    <a:pt x="316" y="22596"/>
                    <a:pt x="956" y="29736"/>
                  </a:cubicBezTo>
                  <a:cubicBezTo>
                    <a:pt x="1443" y="35146"/>
                    <a:pt x="1569" y="38708"/>
                    <a:pt x="1592" y="39630"/>
                  </a:cubicBezTo>
                  <a:cubicBezTo>
                    <a:pt x="3527" y="39875"/>
                    <a:pt x="5553" y="40225"/>
                    <a:pt x="7637" y="40700"/>
                  </a:cubicBezTo>
                  <a:cubicBezTo>
                    <a:pt x="9911" y="41222"/>
                    <a:pt x="12069" y="41621"/>
                    <a:pt x="14187" y="41932"/>
                  </a:cubicBezTo>
                  <a:cubicBezTo>
                    <a:pt x="12435" y="39195"/>
                    <a:pt x="13299" y="36320"/>
                    <a:pt x="14301" y="33017"/>
                  </a:cubicBezTo>
                  <a:cubicBezTo>
                    <a:pt x="14627" y="31946"/>
                    <a:pt x="14960" y="30847"/>
                    <a:pt x="15217" y="29697"/>
                  </a:cubicBezTo>
                  <a:cubicBezTo>
                    <a:pt x="16237" y="25156"/>
                    <a:pt x="16070" y="21263"/>
                    <a:pt x="14582" y="14812"/>
                  </a:cubicBezTo>
                  <a:cubicBezTo>
                    <a:pt x="13203" y="8845"/>
                    <a:pt x="13620" y="8187"/>
                    <a:pt x="15282" y="6831"/>
                  </a:cubicBezTo>
                  <a:cubicBezTo>
                    <a:pt x="16386" y="5926"/>
                    <a:pt x="16375" y="3841"/>
                    <a:pt x="16317" y="2977"/>
                  </a:cubicBezTo>
                  <a:lnTo>
                    <a:pt x="16317" y="2977"/>
                  </a:lnTo>
                  <a:cubicBezTo>
                    <a:pt x="15491" y="3338"/>
                    <a:pt x="13396" y="4129"/>
                    <a:pt x="10877" y="4129"/>
                  </a:cubicBezTo>
                  <a:cubicBezTo>
                    <a:pt x="9705" y="4129"/>
                    <a:pt x="8576" y="3952"/>
                    <a:pt x="7535" y="3607"/>
                  </a:cubicBezTo>
                  <a:cubicBezTo>
                    <a:pt x="4329" y="2537"/>
                    <a:pt x="3669" y="945"/>
                    <a:pt x="3583" y="0"/>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7"/>
            <p:cNvSpPr/>
            <p:nvPr/>
          </p:nvSpPr>
          <p:spPr>
            <a:xfrm flipH="1">
              <a:off x="8488081" y="3636341"/>
              <a:ext cx="274277" cy="732120"/>
            </a:xfrm>
            <a:custGeom>
              <a:avLst/>
              <a:gdLst/>
              <a:ahLst/>
              <a:cxnLst/>
              <a:rect l="l" t="t" r="r" b="b"/>
              <a:pathLst>
                <a:path w="14302" h="38176" extrusionOk="0">
                  <a:moveTo>
                    <a:pt x="12161" y="0"/>
                  </a:moveTo>
                  <a:cubicBezTo>
                    <a:pt x="11646" y="710"/>
                    <a:pt x="9814" y="3291"/>
                    <a:pt x="8227" y="6199"/>
                  </a:cubicBezTo>
                  <a:cubicBezTo>
                    <a:pt x="5921" y="10414"/>
                    <a:pt x="3624" y="20420"/>
                    <a:pt x="2742" y="24532"/>
                  </a:cubicBezTo>
                  <a:cubicBezTo>
                    <a:pt x="1425" y="30675"/>
                    <a:pt x="280" y="36296"/>
                    <a:pt x="1" y="37676"/>
                  </a:cubicBezTo>
                  <a:cubicBezTo>
                    <a:pt x="3390" y="37883"/>
                    <a:pt x="6923" y="37980"/>
                    <a:pt x="10913" y="38083"/>
                  </a:cubicBezTo>
                  <a:cubicBezTo>
                    <a:pt x="12006" y="38112"/>
                    <a:pt x="13133" y="38146"/>
                    <a:pt x="14301" y="38175"/>
                  </a:cubicBezTo>
                  <a:cubicBezTo>
                    <a:pt x="14295" y="38164"/>
                    <a:pt x="14291" y="38152"/>
                    <a:pt x="14290" y="38139"/>
                  </a:cubicBezTo>
                  <a:cubicBezTo>
                    <a:pt x="14267" y="38008"/>
                    <a:pt x="12299" y="25150"/>
                    <a:pt x="12092" y="17123"/>
                  </a:cubicBezTo>
                  <a:cubicBezTo>
                    <a:pt x="11920" y="10230"/>
                    <a:pt x="13591" y="3732"/>
                    <a:pt x="14142" y="1597"/>
                  </a:cubicBezTo>
                  <a:cubicBezTo>
                    <a:pt x="14210" y="1322"/>
                    <a:pt x="14279" y="1064"/>
                    <a:pt x="14285" y="1007"/>
                  </a:cubicBezTo>
                  <a:cubicBezTo>
                    <a:pt x="14285" y="996"/>
                    <a:pt x="14290" y="984"/>
                    <a:pt x="14290" y="973"/>
                  </a:cubicBezTo>
                  <a:cubicBezTo>
                    <a:pt x="13255" y="543"/>
                    <a:pt x="12503" y="177"/>
                    <a:pt x="12161" y="0"/>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7"/>
            <p:cNvSpPr/>
            <p:nvPr/>
          </p:nvSpPr>
          <p:spPr>
            <a:xfrm flipH="1">
              <a:off x="7744232" y="3623914"/>
              <a:ext cx="261524" cy="780754"/>
            </a:xfrm>
            <a:custGeom>
              <a:avLst/>
              <a:gdLst/>
              <a:ahLst/>
              <a:cxnLst/>
              <a:rect l="l" t="t" r="r" b="b"/>
              <a:pathLst>
                <a:path w="13637" h="40712" extrusionOk="0">
                  <a:moveTo>
                    <a:pt x="10070" y="0"/>
                  </a:moveTo>
                  <a:cubicBezTo>
                    <a:pt x="9510" y="739"/>
                    <a:pt x="7866" y="2090"/>
                    <a:pt x="3286" y="2503"/>
                  </a:cubicBezTo>
                  <a:cubicBezTo>
                    <a:pt x="3223" y="2909"/>
                    <a:pt x="3132" y="3442"/>
                    <a:pt x="3018" y="4106"/>
                  </a:cubicBezTo>
                  <a:cubicBezTo>
                    <a:pt x="2558" y="6774"/>
                    <a:pt x="1712" y="11738"/>
                    <a:pt x="1168" y="17429"/>
                  </a:cubicBezTo>
                  <a:cubicBezTo>
                    <a:pt x="436" y="25099"/>
                    <a:pt x="0" y="30441"/>
                    <a:pt x="579" y="34644"/>
                  </a:cubicBezTo>
                  <a:cubicBezTo>
                    <a:pt x="1041" y="37987"/>
                    <a:pt x="1248" y="39573"/>
                    <a:pt x="1316" y="40129"/>
                  </a:cubicBezTo>
                  <a:cubicBezTo>
                    <a:pt x="5501" y="40351"/>
                    <a:pt x="9589" y="40553"/>
                    <a:pt x="13637" y="40712"/>
                  </a:cubicBezTo>
                  <a:cubicBezTo>
                    <a:pt x="13563" y="38537"/>
                    <a:pt x="12790" y="25942"/>
                    <a:pt x="10666" y="18751"/>
                  </a:cubicBezTo>
                  <a:cubicBezTo>
                    <a:pt x="8358" y="10965"/>
                    <a:pt x="8473" y="9384"/>
                    <a:pt x="10002" y="5457"/>
                  </a:cubicBezTo>
                  <a:cubicBezTo>
                    <a:pt x="11079" y="2696"/>
                    <a:pt x="10448" y="785"/>
                    <a:pt x="10070" y="0"/>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7"/>
            <p:cNvSpPr/>
            <p:nvPr/>
          </p:nvSpPr>
          <p:spPr>
            <a:xfrm flipH="1">
              <a:off x="9361378" y="3463377"/>
              <a:ext cx="131347" cy="835986"/>
            </a:xfrm>
            <a:custGeom>
              <a:avLst/>
              <a:gdLst/>
              <a:ahLst/>
              <a:cxnLst/>
              <a:rect l="l" t="t" r="r" b="b"/>
              <a:pathLst>
                <a:path w="6849" h="43592" extrusionOk="0">
                  <a:moveTo>
                    <a:pt x="1873" y="0"/>
                  </a:moveTo>
                  <a:cubicBezTo>
                    <a:pt x="1409" y="1683"/>
                    <a:pt x="511" y="4982"/>
                    <a:pt x="1" y="7226"/>
                  </a:cubicBezTo>
                  <a:lnTo>
                    <a:pt x="7" y="43592"/>
                  </a:lnTo>
                  <a:cubicBezTo>
                    <a:pt x="860" y="43460"/>
                    <a:pt x="3288" y="43127"/>
                    <a:pt x="6728" y="43031"/>
                  </a:cubicBezTo>
                  <a:cubicBezTo>
                    <a:pt x="6734" y="42921"/>
                    <a:pt x="6848" y="40254"/>
                    <a:pt x="6156" y="35255"/>
                  </a:cubicBezTo>
                  <a:cubicBezTo>
                    <a:pt x="5875" y="33223"/>
                    <a:pt x="5485" y="31174"/>
                    <a:pt x="5068" y="29004"/>
                  </a:cubicBezTo>
                  <a:cubicBezTo>
                    <a:pt x="4438" y="25730"/>
                    <a:pt x="3728" y="22020"/>
                    <a:pt x="3293" y="17685"/>
                  </a:cubicBezTo>
                  <a:lnTo>
                    <a:pt x="3116" y="15888"/>
                  </a:lnTo>
                  <a:cubicBezTo>
                    <a:pt x="2474" y="9596"/>
                    <a:pt x="1925" y="4157"/>
                    <a:pt x="2429" y="837"/>
                  </a:cubicBezTo>
                  <a:cubicBezTo>
                    <a:pt x="2208" y="583"/>
                    <a:pt x="2021" y="303"/>
                    <a:pt x="1873" y="0"/>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7"/>
            <p:cNvSpPr/>
            <p:nvPr/>
          </p:nvSpPr>
          <p:spPr>
            <a:xfrm flipH="1">
              <a:off x="6986077" y="3614900"/>
              <a:ext cx="373961" cy="794831"/>
            </a:xfrm>
            <a:custGeom>
              <a:avLst/>
              <a:gdLst/>
              <a:ahLst/>
              <a:cxnLst/>
              <a:rect l="l" t="t" r="r" b="b"/>
              <a:pathLst>
                <a:path w="19500" h="41446" extrusionOk="0">
                  <a:moveTo>
                    <a:pt x="2295" y="1"/>
                  </a:moveTo>
                  <a:cubicBezTo>
                    <a:pt x="2095" y="87"/>
                    <a:pt x="1465" y="316"/>
                    <a:pt x="0" y="608"/>
                  </a:cubicBezTo>
                  <a:cubicBezTo>
                    <a:pt x="934" y="1536"/>
                    <a:pt x="2542" y="4397"/>
                    <a:pt x="2410" y="13042"/>
                  </a:cubicBezTo>
                  <a:cubicBezTo>
                    <a:pt x="2170" y="28306"/>
                    <a:pt x="3229" y="38112"/>
                    <a:pt x="5472" y="41445"/>
                  </a:cubicBezTo>
                  <a:cubicBezTo>
                    <a:pt x="10437" y="41325"/>
                    <a:pt x="15062" y="41148"/>
                    <a:pt x="19499" y="40953"/>
                  </a:cubicBezTo>
                  <a:cubicBezTo>
                    <a:pt x="18382" y="39618"/>
                    <a:pt x="15017" y="35457"/>
                    <a:pt x="12779" y="31283"/>
                  </a:cubicBezTo>
                  <a:cubicBezTo>
                    <a:pt x="9915" y="25948"/>
                    <a:pt x="6968" y="16049"/>
                    <a:pt x="5879" y="9940"/>
                  </a:cubicBezTo>
                  <a:cubicBezTo>
                    <a:pt x="4757" y="3649"/>
                    <a:pt x="2370" y="105"/>
                    <a:pt x="2347" y="69"/>
                  </a:cubicBezTo>
                  <a:cubicBezTo>
                    <a:pt x="2332" y="49"/>
                    <a:pt x="2323" y="25"/>
                    <a:pt x="2318" y="1"/>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7"/>
            <p:cNvSpPr/>
            <p:nvPr/>
          </p:nvSpPr>
          <p:spPr>
            <a:xfrm flipH="1">
              <a:off x="4013644" y="4040799"/>
              <a:ext cx="2277424" cy="348378"/>
            </a:xfrm>
            <a:custGeom>
              <a:avLst/>
              <a:gdLst/>
              <a:ahLst/>
              <a:cxnLst/>
              <a:rect l="l" t="t" r="r" b="b"/>
              <a:pathLst>
                <a:path w="118755" h="18166" extrusionOk="0">
                  <a:moveTo>
                    <a:pt x="22733" y="16031"/>
                  </a:moveTo>
                  <a:lnTo>
                    <a:pt x="26827" y="15675"/>
                  </a:lnTo>
                  <a:cubicBezTo>
                    <a:pt x="37797" y="14741"/>
                    <a:pt x="49555" y="15195"/>
                    <a:pt x="60931" y="15635"/>
                  </a:cubicBezTo>
                  <a:cubicBezTo>
                    <a:pt x="67114" y="15870"/>
                    <a:pt x="72954" y="16099"/>
                    <a:pt x="78634" y="16111"/>
                  </a:cubicBezTo>
                  <a:cubicBezTo>
                    <a:pt x="96718" y="16156"/>
                    <a:pt x="111415" y="17405"/>
                    <a:pt x="118754" y="18165"/>
                  </a:cubicBezTo>
                  <a:lnTo>
                    <a:pt x="118737" y="4919"/>
                  </a:lnTo>
                  <a:cubicBezTo>
                    <a:pt x="115120" y="1849"/>
                    <a:pt x="106325" y="1203"/>
                    <a:pt x="98625" y="9533"/>
                  </a:cubicBezTo>
                  <a:cubicBezTo>
                    <a:pt x="94870" y="13592"/>
                    <a:pt x="89980" y="14301"/>
                    <a:pt x="83236" y="11748"/>
                  </a:cubicBezTo>
                  <a:cubicBezTo>
                    <a:pt x="80781" y="10821"/>
                    <a:pt x="79051" y="9613"/>
                    <a:pt x="77380" y="8445"/>
                  </a:cubicBezTo>
                  <a:cubicBezTo>
                    <a:pt x="75255" y="6968"/>
                    <a:pt x="73063" y="5439"/>
                    <a:pt x="69336" y="4461"/>
                  </a:cubicBezTo>
                  <a:cubicBezTo>
                    <a:pt x="66009" y="3590"/>
                    <a:pt x="64109" y="4907"/>
                    <a:pt x="61910" y="6429"/>
                  </a:cubicBezTo>
                  <a:cubicBezTo>
                    <a:pt x="59872" y="7844"/>
                    <a:pt x="57559" y="9447"/>
                    <a:pt x="53770" y="9234"/>
                  </a:cubicBezTo>
                  <a:cubicBezTo>
                    <a:pt x="49929" y="9018"/>
                    <a:pt x="48167" y="7248"/>
                    <a:pt x="46299" y="5382"/>
                  </a:cubicBezTo>
                  <a:cubicBezTo>
                    <a:pt x="44365" y="3441"/>
                    <a:pt x="42365" y="1437"/>
                    <a:pt x="37785" y="716"/>
                  </a:cubicBezTo>
                  <a:cubicBezTo>
                    <a:pt x="33246" y="1"/>
                    <a:pt x="30509" y="1282"/>
                    <a:pt x="27332" y="2767"/>
                  </a:cubicBezTo>
                  <a:cubicBezTo>
                    <a:pt x="24195" y="4238"/>
                    <a:pt x="20639" y="5903"/>
                    <a:pt x="14599" y="5955"/>
                  </a:cubicBezTo>
                  <a:cubicBezTo>
                    <a:pt x="5616" y="6041"/>
                    <a:pt x="1551" y="3969"/>
                    <a:pt x="0" y="2829"/>
                  </a:cubicBezTo>
                  <a:cubicBezTo>
                    <a:pt x="23" y="2898"/>
                    <a:pt x="46" y="2971"/>
                    <a:pt x="68" y="3041"/>
                  </a:cubicBezTo>
                  <a:cubicBezTo>
                    <a:pt x="1843" y="8261"/>
                    <a:pt x="3520" y="13192"/>
                    <a:pt x="6303" y="17278"/>
                  </a:cubicBezTo>
                  <a:cubicBezTo>
                    <a:pt x="10797" y="17056"/>
                    <a:pt x="15239" y="16673"/>
                    <a:pt x="22733" y="16031"/>
                  </a:cubicBezTo>
                  <a:close/>
                </a:path>
              </a:pathLst>
            </a:custGeom>
            <a:solidFill>
              <a:srgbClr val="70D592">
                <a:alpha val="50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7"/>
            <p:cNvSpPr/>
            <p:nvPr/>
          </p:nvSpPr>
          <p:spPr>
            <a:xfrm flipH="1">
              <a:off x="8173183" y="3659163"/>
              <a:ext cx="349625" cy="715858"/>
            </a:xfrm>
            <a:custGeom>
              <a:avLst/>
              <a:gdLst/>
              <a:ahLst/>
              <a:cxnLst/>
              <a:rect l="l" t="t" r="r" b="b"/>
              <a:pathLst>
                <a:path w="18231" h="37328" extrusionOk="0">
                  <a:moveTo>
                    <a:pt x="2343" y="1"/>
                  </a:moveTo>
                  <a:cubicBezTo>
                    <a:pt x="2320" y="103"/>
                    <a:pt x="2280" y="264"/>
                    <a:pt x="2205" y="550"/>
                  </a:cubicBezTo>
                  <a:cubicBezTo>
                    <a:pt x="1662" y="2667"/>
                    <a:pt x="1" y="9102"/>
                    <a:pt x="173" y="15915"/>
                  </a:cubicBezTo>
                  <a:cubicBezTo>
                    <a:pt x="379" y="23908"/>
                    <a:pt x="2343" y="36732"/>
                    <a:pt x="2361" y="36863"/>
                  </a:cubicBezTo>
                  <a:cubicBezTo>
                    <a:pt x="2369" y="36910"/>
                    <a:pt x="2362" y="36959"/>
                    <a:pt x="2343" y="37001"/>
                  </a:cubicBezTo>
                  <a:cubicBezTo>
                    <a:pt x="4982" y="37081"/>
                    <a:pt x="7834" y="37178"/>
                    <a:pt x="10931" y="37328"/>
                  </a:cubicBezTo>
                  <a:cubicBezTo>
                    <a:pt x="8555" y="30852"/>
                    <a:pt x="10616" y="16901"/>
                    <a:pt x="14011" y="9326"/>
                  </a:cubicBezTo>
                  <a:cubicBezTo>
                    <a:pt x="16312" y="4202"/>
                    <a:pt x="17600" y="1472"/>
                    <a:pt x="18230" y="178"/>
                  </a:cubicBezTo>
                  <a:lnTo>
                    <a:pt x="18230" y="178"/>
                  </a:lnTo>
                  <a:cubicBezTo>
                    <a:pt x="16330" y="1345"/>
                    <a:pt x="14051" y="1941"/>
                    <a:pt x="11440" y="1941"/>
                  </a:cubicBezTo>
                  <a:cubicBezTo>
                    <a:pt x="8011" y="1941"/>
                    <a:pt x="4633" y="905"/>
                    <a:pt x="2343" y="1"/>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7"/>
            <p:cNvSpPr/>
            <p:nvPr/>
          </p:nvSpPr>
          <p:spPr>
            <a:xfrm flipH="1">
              <a:off x="6535840" y="3590852"/>
              <a:ext cx="381862" cy="804822"/>
            </a:xfrm>
            <a:custGeom>
              <a:avLst/>
              <a:gdLst/>
              <a:ahLst/>
              <a:cxnLst/>
              <a:rect l="l" t="t" r="r" b="b"/>
              <a:pathLst>
                <a:path w="19912" h="41967" extrusionOk="0">
                  <a:moveTo>
                    <a:pt x="11851" y="1"/>
                  </a:moveTo>
                  <a:lnTo>
                    <a:pt x="11851" y="1"/>
                  </a:lnTo>
                  <a:cubicBezTo>
                    <a:pt x="9202" y="1203"/>
                    <a:pt x="6384" y="1438"/>
                    <a:pt x="1672" y="1679"/>
                  </a:cubicBezTo>
                  <a:cubicBezTo>
                    <a:pt x="1513" y="2205"/>
                    <a:pt x="1" y="7490"/>
                    <a:pt x="271" y="16718"/>
                  </a:cubicBezTo>
                  <a:cubicBezTo>
                    <a:pt x="550" y="26463"/>
                    <a:pt x="1690" y="41749"/>
                    <a:pt x="1701" y="41903"/>
                  </a:cubicBezTo>
                  <a:cubicBezTo>
                    <a:pt x="1700" y="41924"/>
                    <a:pt x="1697" y="41945"/>
                    <a:pt x="1690" y="41967"/>
                  </a:cubicBezTo>
                  <a:cubicBezTo>
                    <a:pt x="2806" y="41908"/>
                    <a:pt x="3912" y="41858"/>
                    <a:pt x="5010" y="41806"/>
                  </a:cubicBezTo>
                  <a:cubicBezTo>
                    <a:pt x="10174" y="41554"/>
                    <a:pt x="15138" y="41314"/>
                    <a:pt x="19911" y="41171"/>
                  </a:cubicBezTo>
                  <a:cubicBezTo>
                    <a:pt x="19854" y="39922"/>
                    <a:pt x="19557" y="34804"/>
                    <a:pt x="18406" y="30070"/>
                  </a:cubicBezTo>
                  <a:cubicBezTo>
                    <a:pt x="17850" y="27791"/>
                    <a:pt x="16958" y="24894"/>
                    <a:pt x="16013" y="21831"/>
                  </a:cubicBezTo>
                  <a:cubicBezTo>
                    <a:pt x="14678" y="17509"/>
                    <a:pt x="13161" y="12614"/>
                    <a:pt x="12229" y="8217"/>
                  </a:cubicBezTo>
                  <a:cubicBezTo>
                    <a:pt x="11186" y="3334"/>
                    <a:pt x="11479" y="1044"/>
                    <a:pt x="11851" y="1"/>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7"/>
            <p:cNvSpPr/>
            <p:nvPr/>
          </p:nvSpPr>
          <p:spPr>
            <a:xfrm flipH="1">
              <a:off x="6288658" y="3563600"/>
              <a:ext cx="410418" cy="816463"/>
            </a:xfrm>
            <a:custGeom>
              <a:avLst/>
              <a:gdLst/>
              <a:ahLst/>
              <a:cxnLst/>
              <a:rect l="l" t="t" r="r" b="b"/>
              <a:pathLst>
                <a:path w="21401" h="42574" extrusionOk="0">
                  <a:moveTo>
                    <a:pt x="7265" y="1"/>
                  </a:moveTo>
                  <a:cubicBezTo>
                    <a:pt x="6726" y="499"/>
                    <a:pt x="5810" y="545"/>
                    <a:pt x="4694" y="590"/>
                  </a:cubicBezTo>
                  <a:cubicBezTo>
                    <a:pt x="3692" y="636"/>
                    <a:pt x="2484" y="693"/>
                    <a:pt x="1266" y="1105"/>
                  </a:cubicBezTo>
                  <a:cubicBezTo>
                    <a:pt x="1076" y="1328"/>
                    <a:pt x="1" y="2978"/>
                    <a:pt x="1391" y="9517"/>
                  </a:cubicBezTo>
                  <a:cubicBezTo>
                    <a:pt x="2318" y="13889"/>
                    <a:pt x="3830" y="18774"/>
                    <a:pt x="5159" y="23078"/>
                  </a:cubicBezTo>
                  <a:cubicBezTo>
                    <a:pt x="6109" y="26154"/>
                    <a:pt x="7007" y="29056"/>
                    <a:pt x="7563" y="31358"/>
                  </a:cubicBezTo>
                  <a:cubicBezTo>
                    <a:pt x="8724" y="36149"/>
                    <a:pt x="9028" y="41327"/>
                    <a:pt x="9086" y="42574"/>
                  </a:cubicBezTo>
                  <a:cubicBezTo>
                    <a:pt x="11163" y="42515"/>
                    <a:pt x="13206" y="42478"/>
                    <a:pt x="15211" y="42459"/>
                  </a:cubicBezTo>
                  <a:cubicBezTo>
                    <a:pt x="17553" y="42442"/>
                    <a:pt x="19563" y="42418"/>
                    <a:pt x="21400" y="42377"/>
                  </a:cubicBezTo>
                  <a:cubicBezTo>
                    <a:pt x="21142" y="41255"/>
                    <a:pt x="20072" y="36876"/>
                    <a:pt x="17673" y="30378"/>
                  </a:cubicBezTo>
                  <a:cubicBezTo>
                    <a:pt x="16689" y="27710"/>
                    <a:pt x="15383" y="24837"/>
                    <a:pt x="14129" y="22066"/>
                  </a:cubicBezTo>
                  <a:cubicBezTo>
                    <a:pt x="11719" y="16754"/>
                    <a:pt x="9447" y="11732"/>
                    <a:pt x="9292" y="8147"/>
                  </a:cubicBezTo>
                  <a:cubicBezTo>
                    <a:pt x="9075" y="3234"/>
                    <a:pt x="8061" y="1243"/>
                    <a:pt x="7923" y="992"/>
                  </a:cubicBezTo>
                  <a:cubicBezTo>
                    <a:pt x="7631" y="540"/>
                    <a:pt x="7408" y="214"/>
                    <a:pt x="7265" y="1"/>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7"/>
            <p:cNvSpPr/>
            <p:nvPr/>
          </p:nvSpPr>
          <p:spPr>
            <a:xfrm flipH="1">
              <a:off x="6182834" y="3623166"/>
              <a:ext cx="339039" cy="752947"/>
            </a:xfrm>
            <a:custGeom>
              <a:avLst/>
              <a:gdLst/>
              <a:ahLst/>
              <a:cxnLst/>
              <a:rect l="l" t="t" r="r" b="b"/>
              <a:pathLst>
                <a:path w="17679" h="39262" extrusionOk="0">
                  <a:moveTo>
                    <a:pt x="0" y="0"/>
                  </a:moveTo>
                  <a:lnTo>
                    <a:pt x="0" y="0"/>
                  </a:lnTo>
                  <a:cubicBezTo>
                    <a:pt x="268" y="1168"/>
                    <a:pt x="528" y="2800"/>
                    <a:pt x="624" y="5020"/>
                  </a:cubicBezTo>
                  <a:cubicBezTo>
                    <a:pt x="772" y="8491"/>
                    <a:pt x="3023" y="13466"/>
                    <a:pt x="5410" y="18726"/>
                  </a:cubicBezTo>
                  <a:cubicBezTo>
                    <a:pt x="6671" y="21508"/>
                    <a:pt x="7975" y="24388"/>
                    <a:pt x="8970" y="27073"/>
                  </a:cubicBezTo>
                  <a:cubicBezTo>
                    <a:pt x="11468" y="33847"/>
                    <a:pt x="12539" y="38334"/>
                    <a:pt x="12743" y="39262"/>
                  </a:cubicBezTo>
                  <a:cubicBezTo>
                    <a:pt x="14502" y="39216"/>
                    <a:pt x="16105" y="39164"/>
                    <a:pt x="17679" y="39089"/>
                  </a:cubicBezTo>
                  <a:cubicBezTo>
                    <a:pt x="14965" y="34990"/>
                    <a:pt x="13305" y="30136"/>
                    <a:pt x="11564" y="25000"/>
                  </a:cubicBezTo>
                  <a:cubicBezTo>
                    <a:pt x="10076" y="20626"/>
                    <a:pt x="8542" y="16098"/>
                    <a:pt x="6195" y="11398"/>
                  </a:cubicBezTo>
                  <a:cubicBezTo>
                    <a:pt x="3549" y="6104"/>
                    <a:pt x="1436" y="2388"/>
                    <a:pt x="0" y="0"/>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 name="Google Shape;201;p37"/>
            <p:cNvGrpSpPr/>
            <p:nvPr/>
          </p:nvGrpSpPr>
          <p:grpSpPr>
            <a:xfrm>
              <a:off x="4014039" y="3136397"/>
              <a:ext cx="5478686" cy="2007079"/>
              <a:chOff x="4014039" y="3136397"/>
              <a:chExt cx="5478686" cy="2007079"/>
            </a:xfrm>
          </p:grpSpPr>
          <p:sp>
            <p:nvSpPr>
              <p:cNvPr id="202" name="Google Shape;202;p37"/>
              <p:cNvSpPr/>
              <p:nvPr/>
            </p:nvSpPr>
            <p:spPr>
              <a:xfrm flipH="1">
                <a:off x="6567369" y="3147386"/>
                <a:ext cx="2884891" cy="538025"/>
              </a:xfrm>
              <a:custGeom>
                <a:avLst/>
                <a:gdLst/>
                <a:ahLst/>
                <a:cxnLst/>
                <a:rect l="l" t="t" r="r" b="b"/>
                <a:pathLst>
                  <a:path w="150431" h="28055" extrusionOk="0">
                    <a:moveTo>
                      <a:pt x="142084" y="16318"/>
                    </a:moveTo>
                    <a:cubicBezTo>
                      <a:pt x="138363" y="14183"/>
                      <a:pt x="137252" y="12791"/>
                      <a:pt x="135717" y="10868"/>
                    </a:cubicBezTo>
                    <a:cubicBezTo>
                      <a:pt x="134470" y="9294"/>
                      <a:pt x="132912" y="7342"/>
                      <a:pt x="129404" y="4249"/>
                    </a:cubicBezTo>
                    <a:cubicBezTo>
                      <a:pt x="127096" y="2218"/>
                      <a:pt x="123496" y="1193"/>
                      <a:pt x="120158" y="683"/>
                    </a:cubicBezTo>
                    <a:cubicBezTo>
                      <a:pt x="117472" y="265"/>
                      <a:pt x="114971" y="191"/>
                      <a:pt x="113447" y="191"/>
                    </a:cubicBezTo>
                    <a:cubicBezTo>
                      <a:pt x="112107" y="191"/>
                      <a:pt x="111243" y="248"/>
                      <a:pt x="111238" y="248"/>
                    </a:cubicBezTo>
                    <a:cubicBezTo>
                      <a:pt x="110991" y="243"/>
                      <a:pt x="88411" y="1"/>
                      <a:pt x="66107" y="1"/>
                    </a:cubicBezTo>
                    <a:cubicBezTo>
                      <a:pt x="38913" y="1"/>
                      <a:pt x="23404" y="363"/>
                      <a:pt x="21251" y="1043"/>
                    </a:cubicBezTo>
                    <a:cubicBezTo>
                      <a:pt x="21228" y="1055"/>
                      <a:pt x="20679" y="1284"/>
                      <a:pt x="19786" y="1678"/>
                    </a:cubicBezTo>
                    <a:cubicBezTo>
                      <a:pt x="16162" y="3277"/>
                      <a:pt x="6823" y="7553"/>
                      <a:pt x="3526" y="10553"/>
                    </a:cubicBezTo>
                    <a:cubicBezTo>
                      <a:pt x="996" y="12861"/>
                      <a:pt x="0" y="14291"/>
                      <a:pt x="80" y="15488"/>
                    </a:cubicBezTo>
                    <a:cubicBezTo>
                      <a:pt x="143" y="16409"/>
                      <a:pt x="842" y="17280"/>
                      <a:pt x="2347" y="18309"/>
                    </a:cubicBezTo>
                    <a:cubicBezTo>
                      <a:pt x="4374" y="19706"/>
                      <a:pt x="7803" y="20572"/>
                      <a:pt x="11295" y="20572"/>
                    </a:cubicBezTo>
                    <a:cubicBezTo>
                      <a:pt x="13625" y="20572"/>
                      <a:pt x="15772" y="20177"/>
                      <a:pt x="17335" y="19461"/>
                    </a:cubicBezTo>
                    <a:cubicBezTo>
                      <a:pt x="17439" y="19412"/>
                      <a:pt x="17561" y="19430"/>
                      <a:pt x="17645" y="19506"/>
                    </a:cubicBezTo>
                    <a:cubicBezTo>
                      <a:pt x="17729" y="19579"/>
                      <a:pt x="17762" y="19698"/>
                      <a:pt x="17726" y="19804"/>
                    </a:cubicBezTo>
                    <a:cubicBezTo>
                      <a:pt x="17703" y="19896"/>
                      <a:pt x="17112" y="22094"/>
                      <a:pt x="21259" y="23474"/>
                    </a:cubicBezTo>
                    <a:cubicBezTo>
                      <a:pt x="22243" y="23801"/>
                      <a:pt x="23302" y="23966"/>
                      <a:pt x="24418" y="23966"/>
                    </a:cubicBezTo>
                    <a:cubicBezTo>
                      <a:pt x="27482" y="23966"/>
                      <a:pt x="29949" y="22719"/>
                      <a:pt x="29972" y="22708"/>
                    </a:cubicBezTo>
                    <a:cubicBezTo>
                      <a:pt x="29983" y="22701"/>
                      <a:pt x="29995" y="22701"/>
                      <a:pt x="30006" y="22696"/>
                    </a:cubicBezTo>
                    <a:cubicBezTo>
                      <a:pt x="30024" y="22688"/>
                      <a:pt x="30044" y="22683"/>
                      <a:pt x="30063" y="22678"/>
                    </a:cubicBezTo>
                    <a:cubicBezTo>
                      <a:pt x="30074" y="22673"/>
                      <a:pt x="30081" y="22678"/>
                      <a:pt x="30086" y="22678"/>
                    </a:cubicBezTo>
                    <a:lnTo>
                      <a:pt x="30126" y="22678"/>
                    </a:lnTo>
                    <a:cubicBezTo>
                      <a:pt x="30154" y="22682"/>
                      <a:pt x="30182" y="22686"/>
                      <a:pt x="30208" y="22696"/>
                    </a:cubicBezTo>
                    <a:cubicBezTo>
                      <a:pt x="30212" y="22701"/>
                      <a:pt x="30224" y="22696"/>
                      <a:pt x="30230" y="22701"/>
                    </a:cubicBezTo>
                    <a:cubicBezTo>
                      <a:pt x="30287" y="22730"/>
                      <a:pt x="36155" y="25451"/>
                      <a:pt x="42825" y="25451"/>
                    </a:cubicBezTo>
                    <a:cubicBezTo>
                      <a:pt x="44646" y="25451"/>
                      <a:pt x="46381" y="25249"/>
                      <a:pt x="47984" y="24848"/>
                    </a:cubicBezTo>
                    <a:cubicBezTo>
                      <a:pt x="47990" y="24850"/>
                      <a:pt x="47997" y="24847"/>
                      <a:pt x="48000" y="24843"/>
                    </a:cubicBezTo>
                    <a:lnTo>
                      <a:pt x="48018" y="24843"/>
                    </a:lnTo>
                    <a:cubicBezTo>
                      <a:pt x="48029" y="24843"/>
                      <a:pt x="48040" y="24837"/>
                      <a:pt x="48052" y="24837"/>
                    </a:cubicBezTo>
                    <a:cubicBezTo>
                      <a:pt x="48060" y="24838"/>
                      <a:pt x="48068" y="24843"/>
                      <a:pt x="48075" y="24848"/>
                    </a:cubicBezTo>
                    <a:cubicBezTo>
                      <a:pt x="48104" y="24848"/>
                      <a:pt x="48133" y="24855"/>
                      <a:pt x="48161" y="24866"/>
                    </a:cubicBezTo>
                    <a:cubicBezTo>
                      <a:pt x="48172" y="24873"/>
                      <a:pt x="48178" y="24873"/>
                      <a:pt x="48190" y="24877"/>
                    </a:cubicBezTo>
                    <a:cubicBezTo>
                      <a:pt x="48247" y="24907"/>
                      <a:pt x="54012" y="28054"/>
                      <a:pt x="59910" y="28054"/>
                    </a:cubicBezTo>
                    <a:cubicBezTo>
                      <a:pt x="62828" y="28054"/>
                      <a:pt x="65308" y="27288"/>
                      <a:pt x="67265" y="25776"/>
                    </a:cubicBezTo>
                    <a:cubicBezTo>
                      <a:pt x="67270" y="25772"/>
                      <a:pt x="67277" y="25771"/>
                      <a:pt x="67283" y="25771"/>
                    </a:cubicBezTo>
                    <a:cubicBezTo>
                      <a:pt x="67312" y="25750"/>
                      <a:pt x="67345" y="25733"/>
                      <a:pt x="67381" y="25725"/>
                    </a:cubicBezTo>
                    <a:lnTo>
                      <a:pt x="67421" y="25725"/>
                    </a:lnTo>
                    <a:cubicBezTo>
                      <a:pt x="67449" y="25720"/>
                      <a:pt x="67478" y="25724"/>
                      <a:pt x="67507" y="25730"/>
                    </a:cubicBezTo>
                    <a:lnTo>
                      <a:pt x="67535" y="25730"/>
                    </a:lnTo>
                    <a:cubicBezTo>
                      <a:pt x="67569" y="25741"/>
                      <a:pt x="71015" y="26904"/>
                      <a:pt x="75928" y="26904"/>
                    </a:cubicBezTo>
                    <a:cubicBezTo>
                      <a:pt x="76763" y="26904"/>
                      <a:pt x="77611" y="26870"/>
                      <a:pt x="78441" y="26807"/>
                    </a:cubicBezTo>
                    <a:cubicBezTo>
                      <a:pt x="84458" y="26315"/>
                      <a:pt x="85226" y="24220"/>
                      <a:pt x="85231" y="24197"/>
                    </a:cubicBezTo>
                    <a:cubicBezTo>
                      <a:pt x="85231" y="24190"/>
                      <a:pt x="85243" y="24185"/>
                      <a:pt x="85243" y="24179"/>
                    </a:cubicBezTo>
                    <a:cubicBezTo>
                      <a:pt x="85252" y="24155"/>
                      <a:pt x="85267" y="24130"/>
                      <a:pt x="85283" y="24111"/>
                    </a:cubicBezTo>
                    <a:cubicBezTo>
                      <a:pt x="85293" y="24101"/>
                      <a:pt x="85299" y="24093"/>
                      <a:pt x="85306" y="24082"/>
                    </a:cubicBezTo>
                    <a:cubicBezTo>
                      <a:pt x="85317" y="24077"/>
                      <a:pt x="85324" y="24065"/>
                      <a:pt x="85335" y="24054"/>
                    </a:cubicBezTo>
                    <a:lnTo>
                      <a:pt x="85369" y="24036"/>
                    </a:lnTo>
                    <a:cubicBezTo>
                      <a:pt x="85381" y="24036"/>
                      <a:pt x="85381" y="24030"/>
                      <a:pt x="85387" y="24025"/>
                    </a:cubicBezTo>
                    <a:cubicBezTo>
                      <a:pt x="85392" y="24025"/>
                      <a:pt x="85399" y="24023"/>
                      <a:pt x="85403" y="24018"/>
                    </a:cubicBezTo>
                    <a:cubicBezTo>
                      <a:pt x="85433" y="24013"/>
                      <a:pt x="85455" y="24007"/>
                      <a:pt x="85485" y="24002"/>
                    </a:cubicBezTo>
                    <a:lnTo>
                      <a:pt x="85519" y="24002"/>
                    </a:lnTo>
                    <a:cubicBezTo>
                      <a:pt x="85545" y="24000"/>
                      <a:pt x="85571" y="24007"/>
                      <a:pt x="85593" y="24018"/>
                    </a:cubicBezTo>
                    <a:cubicBezTo>
                      <a:pt x="85603" y="24018"/>
                      <a:pt x="85613" y="24020"/>
                      <a:pt x="85623" y="24025"/>
                    </a:cubicBezTo>
                    <a:cubicBezTo>
                      <a:pt x="85657" y="24041"/>
                      <a:pt x="89493" y="25707"/>
                      <a:pt x="96305" y="25707"/>
                    </a:cubicBezTo>
                    <a:cubicBezTo>
                      <a:pt x="97531" y="25707"/>
                      <a:pt x="98796" y="25655"/>
                      <a:pt x="100066" y="25547"/>
                    </a:cubicBezTo>
                    <a:cubicBezTo>
                      <a:pt x="109176" y="24780"/>
                      <a:pt x="111203" y="23841"/>
                      <a:pt x="111219" y="23835"/>
                    </a:cubicBezTo>
                    <a:cubicBezTo>
                      <a:pt x="111264" y="23815"/>
                      <a:pt x="111313" y="23805"/>
                      <a:pt x="111362" y="23807"/>
                    </a:cubicBezTo>
                    <a:cubicBezTo>
                      <a:pt x="111466" y="23812"/>
                      <a:pt x="121410" y="24419"/>
                      <a:pt x="128131" y="24419"/>
                    </a:cubicBezTo>
                    <a:cubicBezTo>
                      <a:pt x="129430" y="24419"/>
                      <a:pt x="130548" y="24397"/>
                      <a:pt x="131441" y="24351"/>
                    </a:cubicBezTo>
                    <a:lnTo>
                      <a:pt x="132448" y="24299"/>
                    </a:lnTo>
                    <a:cubicBezTo>
                      <a:pt x="137996" y="24025"/>
                      <a:pt x="141052" y="23870"/>
                      <a:pt x="143875" y="22565"/>
                    </a:cubicBezTo>
                    <a:cubicBezTo>
                      <a:pt x="145433" y="21844"/>
                      <a:pt x="146990" y="21780"/>
                      <a:pt x="148238" y="21723"/>
                    </a:cubicBezTo>
                    <a:cubicBezTo>
                      <a:pt x="149223" y="21683"/>
                      <a:pt x="150024" y="21649"/>
                      <a:pt x="150430" y="21304"/>
                    </a:cubicBezTo>
                    <a:cubicBezTo>
                      <a:pt x="149704" y="20830"/>
                      <a:pt x="147362" y="19347"/>
                      <a:pt x="142084" y="16318"/>
                    </a:cubicBezTo>
                    <a:close/>
                    <a:moveTo>
                      <a:pt x="23781" y="10999"/>
                    </a:moveTo>
                    <a:lnTo>
                      <a:pt x="23557" y="10816"/>
                    </a:lnTo>
                    <a:lnTo>
                      <a:pt x="23351" y="11017"/>
                    </a:lnTo>
                    <a:cubicBezTo>
                      <a:pt x="23276" y="10936"/>
                      <a:pt x="21886" y="9648"/>
                      <a:pt x="20970" y="8802"/>
                    </a:cubicBezTo>
                    <a:cubicBezTo>
                      <a:pt x="20856" y="8695"/>
                      <a:pt x="20848" y="8516"/>
                      <a:pt x="20952" y="8401"/>
                    </a:cubicBezTo>
                    <a:cubicBezTo>
                      <a:pt x="21059" y="8282"/>
                      <a:pt x="21242" y="8274"/>
                      <a:pt x="21358" y="8383"/>
                    </a:cubicBezTo>
                    <a:cubicBezTo>
                      <a:pt x="23958" y="10782"/>
                      <a:pt x="23958" y="10782"/>
                      <a:pt x="23779" y="10999"/>
                    </a:cubicBezTo>
                    <a:close/>
                    <a:moveTo>
                      <a:pt x="27931" y="7719"/>
                    </a:moveTo>
                    <a:cubicBezTo>
                      <a:pt x="27893" y="7835"/>
                      <a:pt x="27784" y="7913"/>
                      <a:pt x="27661" y="7913"/>
                    </a:cubicBezTo>
                    <a:cubicBezTo>
                      <a:pt x="27630" y="7913"/>
                      <a:pt x="27599" y="7907"/>
                      <a:pt x="27570" y="7896"/>
                    </a:cubicBezTo>
                    <a:cubicBezTo>
                      <a:pt x="27083" y="7730"/>
                      <a:pt x="26248" y="6505"/>
                      <a:pt x="26008" y="6132"/>
                    </a:cubicBezTo>
                    <a:cubicBezTo>
                      <a:pt x="25920" y="6002"/>
                      <a:pt x="25957" y="5825"/>
                      <a:pt x="26089" y="5737"/>
                    </a:cubicBezTo>
                    <a:cubicBezTo>
                      <a:pt x="26219" y="5648"/>
                      <a:pt x="26399" y="5685"/>
                      <a:pt x="26483" y="5818"/>
                    </a:cubicBezTo>
                    <a:cubicBezTo>
                      <a:pt x="26993" y="6585"/>
                      <a:pt x="27572" y="7296"/>
                      <a:pt x="27754" y="7358"/>
                    </a:cubicBezTo>
                    <a:cubicBezTo>
                      <a:pt x="27903" y="7410"/>
                      <a:pt x="27981" y="7571"/>
                      <a:pt x="27931" y="7719"/>
                    </a:cubicBezTo>
                    <a:close/>
                    <a:moveTo>
                      <a:pt x="77161" y="9940"/>
                    </a:moveTo>
                    <a:lnTo>
                      <a:pt x="74939" y="12237"/>
                    </a:lnTo>
                    <a:cubicBezTo>
                      <a:pt x="74886" y="12292"/>
                      <a:pt x="74811" y="12323"/>
                      <a:pt x="74733" y="12323"/>
                    </a:cubicBezTo>
                    <a:cubicBezTo>
                      <a:pt x="74658" y="12321"/>
                      <a:pt x="74587" y="12292"/>
                      <a:pt x="74533" y="12242"/>
                    </a:cubicBezTo>
                    <a:cubicBezTo>
                      <a:pt x="74419" y="12130"/>
                      <a:pt x="74418" y="11949"/>
                      <a:pt x="74527" y="11836"/>
                    </a:cubicBezTo>
                    <a:lnTo>
                      <a:pt x="76748" y="9546"/>
                    </a:lnTo>
                    <a:cubicBezTo>
                      <a:pt x="76857" y="9432"/>
                      <a:pt x="77039" y="9427"/>
                      <a:pt x="77153" y="9538"/>
                    </a:cubicBezTo>
                    <a:cubicBezTo>
                      <a:pt x="77267" y="9646"/>
                      <a:pt x="77270" y="9827"/>
                      <a:pt x="77161" y="9940"/>
                    </a:cubicBezTo>
                    <a:close/>
                    <a:moveTo>
                      <a:pt x="83224" y="13364"/>
                    </a:moveTo>
                    <a:lnTo>
                      <a:pt x="81471" y="14595"/>
                    </a:lnTo>
                    <a:cubicBezTo>
                      <a:pt x="81423" y="14629"/>
                      <a:pt x="81366" y="14647"/>
                      <a:pt x="81306" y="14647"/>
                    </a:cubicBezTo>
                    <a:cubicBezTo>
                      <a:pt x="81212" y="14645"/>
                      <a:pt x="81124" y="14598"/>
                      <a:pt x="81072" y="14520"/>
                    </a:cubicBezTo>
                    <a:cubicBezTo>
                      <a:pt x="80981" y="14392"/>
                      <a:pt x="81012" y="14217"/>
                      <a:pt x="81140" y="14126"/>
                    </a:cubicBezTo>
                    <a:lnTo>
                      <a:pt x="82897" y="12895"/>
                    </a:lnTo>
                    <a:cubicBezTo>
                      <a:pt x="83026" y="12805"/>
                      <a:pt x="83203" y="12836"/>
                      <a:pt x="83292" y="12964"/>
                    </a:cubicBezTo>
                    <a:cubicBezTo>
                      <a:pt x="83381" y="13094"/>
                      <a:pt x="83352" y="13271"/>
                      <a:pt x="83224" y="13364"/>
                    </a:cubicBezTo>
                    <a:close/>
                    <a:moveTo>
                      <a:pt x="121433" y="7863"/>
                    </a:moveTo>
                    <a:cubicBezTo>
                      <a:pt x="121384" y="7896"/>
                      <a:pt x="121326" y="7913"/>
                      <a:pt x="121267" y="7915"/>
                    </a:cubicBezTo>
                    <a:cubicBezTo>
                      <a:pt x="121173" y="7915"/>
                      <a:pt x="121085" y="7870"/>
                      <a:pt x="121032" y="7793"/>
                    </a:cubicBezTo>
                    <a:cubicBezTo>
                      <a:pt x="120657" y="7252"/>
                      <a:pt x="120317" y="6689"/>
                      <a:pt x="120014" y="6106"/>
                    </a:cubicBezTo>
                    <a:cubicBezTo>
                      <a:pt x="119940" y="5966"/>
                      <a:pt x="119994" y="5794"/>
                      <a:pt x="120134" y="5721"/>
                    </a:cubicBezTo>
                    <a:cubicBezTo>
                      <a:pt x="120273" y="5648"/>
                      <a:pt x="120447" y="5701"/>
                      <a:pt x="120523" y="5841"/>
                    </a:cubicBezTo>
                    <a:cubicBezTo>
                      <a:pt x="120523" y="5852"/>
                      <a:pt x="120946" y="6673"/>
                      <a:pt x="121501" y="7462"/>
                    </a:cubicBezTo>
                    <a:cubicBezTo>
                      <a:pt x="121591" y="7592"/>
                      <a:pt x="121561" y="7769"/>
                      <a:pt x="121433" y="7861"/>
                    </a:cubicBezTo>
                    <a:close/>
                  </a:path>
                </a:pathLst>
              </a:custGeom>
              <a:solidFill>
                <a:srgbClr val="70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7"/>
              <p:cNvSpPr/>
              <p:nvPr/>
            </p:nvSpPr>
            <p:spPr>
              <a:xfrm flipH="1">
                <a:off x="7267937" y="3623511"/>
                <a:ext cx="565986" cy="788138"/>
              </a:xfrm>
              <a:custGeom>
                <a:avLst/>
                <a:gdLst/>
                <a:ahLst/>
                <a:cxnLst/>
                <a:rect l="l" t="t" r="r" b="b"/>
                <a:pathLst>
                  <a:path w="29513" h="41097" extrusionOk="0">
                    <a:moveTo>
                      <a:pt x="1729" y="0"/>
                    </a:moveTo>
                    <a:lnTo>
                      <a:pt x="1729" y="0"/>
                    </a:lnTo>
                    <a:cubicBezTo>
                      <a:pt x="2159" y="984"/>
                      <a:pt x="2645" y="2948"/>
                      <a:pt x="1579" y="5684"/>
                    </a:cubicBezTo>
                    <a:cubicBezTo>
                      <a:pt x="103" y="9462"/>
                      <a:pt x="1" y="10997"/>
                      <a:pt x="2250" y="18611"/>
                    </a:cubicBezTo>
                    <a:cubicBezTo>
                      <a:pt x="4402" y="25877"/>
                      <a:pt x="5175" y="38604"/>
                      <a:pt x="5250" y="40751"/>
                    </a:cubicBezTo>
                    <a:cubicBezTo>
                      <a:pt x="10823" y="40964"/>
                      <a:pt x="16331" y="41096"/>
                      <a:pt x="21948" y="41096"/>
                    </a:cubicBezTo>
                    <a:cubicBezTo>
                      <a:pt x="24443" y="41096"/>
                      <a:pt x="26960" y="41070"/>
                      <a:pt x="29513" y="41014"/>
                    </a:cubicBezTo>
                    <a:cubicBezTo>
                      <a:pt x="27302" y="37293"/>
                      <a:pt x="26307" y="27743"/>
                      <a:pt x="26547" y="12589"/>
                    </a:cubicBezTo>
                    <a:cubicBezTo>
                      <a:pt x="26708" y="2158"/>
                      <a:pt x="24332" y="486"/>
                      <a:pt x="23971" y="297"/>
                    </a:cubicBezTo>
                    <a:cubicBezTo>
                      <a:pt x="22248" y="606"/>
                      <a:pt x="19632" y="962"/>
                      <a:pt x="15721" y="1293"/>
                    </a:cubicBezTo>
                    <a:cubicBezTo>
                      <a:pt x="14439" y="1402"/>
                      <a:pt x="13156" y="1454"/>
                      <a:pt x="11914" y="1454"/>
                    </a:cubicBezTo>
                    <a:cubicBezTo>
                      <a:pt x="6630" y="1454"/>
                      <a:pt x="3160" y="492"/>
                      <a:pt x="1729" y="0"/>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7"/>
              <p:cNvSpPr/>
              <p:nvPr/>
            </p:nvSpPr>
            <p:spPr>
              <a:xfrm flipH="1">
                <a:off x="4014039" y="3136397"/>
                <a:ext cx="5478686" cy="2007079"/>
              </a:xfrm>
              <a:custGeom>
                <a:avLst/>
                <a:gdLst/>
                <a:ahLst/>
                <a:cxnLst/>
                <a:rect l="l" t="t" r="r" b="b"/>
                <a:pathLst>
                  <a:path w="285683" h="104658" extrusionOk="0">
                    <a:moveTo>
                      <a:pt x="68216" y="575"/>
                    </a:moveTo>
                    <a:cubicBezTo>
                      <a:pt x="90521" y="575"/>
                      <a:pt x="113100" y="816"/>
                      <a:pt x="113347" y="822"/>
                    </a:cubicBezTo>
                    <a:cubicBezTo>
                      <a:pt x="113352" y="822"/>
                      <a:pt x="114216" y="764"/>
                      <a:pt x="115556" y="764"/>
                    </a:cubicBezTo>
                    <a:cubicBezTo>
                      <a:pt x="118968" y="764"/>
                      <a:pt x="127355" y="1160"/>
                      <a:pt x="131513" y="4824"/>
                    </a:cubicBezTo>
                    <a:cubicBezTo>
                      <a:pt x="134181" y="7176"/>
                      <a:pt x="135721" y="8865"/>
                      <a:pt x="136854" y="10234"/>
                    </a:cubicBezTo>
                    <a:cubicBezTo>
                      <a:pt x="137210" y="10663"/>
                      <a:pt x="137530" y="11064"/>
                      <a:pt x="137827" y="11442"/>
                    </a:cubicBezTo>
                    <a:cubicBezTo>
                      <a:pt x="139362" y="13365"/>
                      <a:pt x="140473" y="14756"/>
                      <a:pt x="144194" y="16891"/>
                    </a:cubicBezTo>
                    <a:cubicBezTo>
                      <a:pt x="149472" y="19920"/>
                      <a:pt x="151814" y="21403"/>
                      <a:pt x="152535" y="21879"/>
                    </a:cubicBezTo>
                    <a:cubicBezTo>
                      <a:pt x="152129" y="22222"/>
                      <a:pt x="151327" y="22256"/>
                      <a:pt x="150343" y="22296"/>
                    </a:cubicBezTo>
                    <a:cubicBezTo>
                      <a:pt x="149095" y="22353"/>
                      <a:pt x="147538" y="22417"/>
                      <a:pt x="145980" y="23138"/>
                    </a:cubicBezTo>
                    <a:cubicBezTo>
                      <a:pt x="143159" y="24443"/>
                      <a:pt x="140101" y="24598"/>
                      <a:pt x="134553" y="24872"/>
                    </a:cubicBezTo>
                    <a:lnTo>
                      <a:pt x="133546" y="24924"/>
                    </a:lnTo>
                    <a:cubicBezTo>
                      <a:pt x="132653" y="24970"/>
                      <a:pt x="131535" y="24992"/>
                      <a:pt x="130236" y="24992"/>
                    </a:cubicBezTo>
                    <a:cubicBezTo>
                      <a:pt x="123515" y="24992"/>
                      <a:pt x="113571" y="24385"/>
                      <a:pt x="113467" y="24380"/>
                    </a:cubicBezTo>
                    <a:cubicBezTo>
                      <a:pt x="113463" y="24380"/>
                      <a:pt x="113460" y="24380"/>
                      <a:pt x="113456" y="24380"/>
                    </a:cubicBezTo>
                    <a:cubicBezTo>
                      <a:pt x="113411" y="24380"/>
                      <a:pt x="113366" y="24390"/>
                      <a:pt x="113324" y="24409"/>
                    </a:cubicBezTo>
                    <a:cubicBezTo>
                      <a:pt x="113306" y="24414"/>
                      <a:pt x="111281" y="25353"/>
                      <a:pt x="102171" y="26121"/>
                    </a:cubicBezTo>
                    <a:cubicBezTo>
                      <a:pt x="100901" y="26230"/>
                      <a:pt x="99636" y="26280"/>
                      <a:pt x="98410" y="26280"/>
                    </a:cubicBezTo>
                    <a:cubicBezTo>
                      <a:pt x="91598" y="26280"/>
                      <a:pt x="87762" y="24616"/>
                      <a:pt x="87726" y="24598"/>
                    </a:cubicBezTo>
                    <a:cubicBezTo>
                      <a:pt x="87718" y="24593"/>
                      <a:pt x="87708" y="24591"/>
                      <a:pt x="87699" y="24591"/>
                    </a:cubicBezTo>
                    <a:cubicBezTo>
                      <a:pt x="87676" y="24580"/>
                      <a:pt x="87650" y="24575"/>
                      <a:pt x="87624" y="24575"/>
                    </a:cubicBezTo>
                    <a:lnTo>
                      <a:pt x="87590" y="24575"/>
                    </a:lnTo>
                    <a:cubicBezTo>
                      <a:pt x="87561" y="24580"/>
                      <a:pt x="87538" y="24586"/>
                      <a:pt x="87509" y="24591"/>
                    </a:cubicBezTo>
                    <a:cubicBezTo>
                      <a:pt x="87505" y="24595"/>
                      <a:pt x="87499" y="24598"/>
                      <a:pt x="87494" y="24598"/>
                    </a:cubicBezTo>
                    <a:cubicBezTo>
                      <a:pt x="87493" y="24598"/>
                      <a:pt x="87492" y="24598"/>
                      <a:pt x="87491" y="24598"/>
                    </a:cubicBezTo>
                    <a:cubicBezTo>
                      <a:pt x="87486" y="24604"/>
                      <a:pt x="87486" y="24609"/>
                      <a:pt x="87474" y="24609"/>
                    </a:cubicBezTo>
                    <a:lnTo>
                      <a:pt x="87440" y="24627"/>
                    </a:lnTo>
                    <a:cubicBezTo>
                      <a:pt x="87429" y="24638"/>
                      <a:pt x="87422" y="24650"/>
                      <a:pt x="87411" y="24655"/>
                    </a:cubicBezTo>
                    <a:cubicBezTo>
                      <a:pt x="87405" y="24666"/>
                      <a:pt x="87398" y="24676"/>
                      <a:pt x="87388" y="24684"/>
                    </a:cubicBezTo>
                    <a:cubicBezTo>
                      <a:pt x="87372" y="24705"/>
                      <a:pt x="87358" y="24728"/>
                      <a:pt x="87348" y="24752"/>
                    </a:cubicBezTo>
                    <a:cubicBezTo>
                      <a:pt x="87348" y="24758"/>
                      <a:pt x="87336" y="24763"/>
                      <a:pt x="87336" y="24770"/>
                    </a:cubicBezTo>
                    <a:cubicBezTo>
                      <a:pt x="87330" y="24793"/>
                      <a:pt x="86563" y="26888"/>
                      <a:pt x="80546" y="27380"/>
                    </a:cubicBezTo>
                    <a:cubicBezTo>
                      <a:pt x="79716" y="27443"/>
                      <a:pt x="78868" y="27477"/>
                      <a:pt x="78033" y="27477"/>
                    </a:cubicBezTo>
                    <a:cubicBezTo>
                      <a:pt x="73120" y="27477"/>
                      <a:pt x="69674" y="26314"/>
                      <a:pt x="69640" y="26303"/>
                    </a:cubicBezTo>
                    <a:lnTo>
                      <a:pt x="69611" y="26303"/>
                    </a:lnTo>
                    <a:cubicBezTo>
                      <a:pt x="69592" y="26299"/>
                      <a:pt x="69573" y="26297"/>
                      <a:pt x="69554" y="26297"/>
                    </a:cubicBezTo>
                    <a:cubicBezTo>
                      <a:pt x="69545" y="26297"/>
                      <a:pt x="69535" y="26297"/>
                      <a:pt x="69526" y="26298"/>
                    </a:cubicBezTo>
                    <a:lnTo>
                      <a:pt x="69486" y="26298"/>
                    </a:lnTo>
                    <a:cubicBezTo>
                      <a:pt x="69450" y="26308"/>
                      <a:pt x="69417" y="26323"/>
                      <a:pt x="69388" y="26344"/>
                    </a:cubicBezTo>
                    <a:cubicBezTo>
                      <a:pt x="69382" y="26344"/>
                      <a:pt x="69375" y="26345"/>
                      <a:pt x="69370" y="26350"/>
                    </a:cubicBezTo>
                    <a:cubicBezTo>
                      <a:pt x="67413" y="27861"/>
                      <a:pt x="64933" y="28629"/>
                      <a:pt x="62013" y="28629"/>
                    </a:cubicBezTo>
                    <a:cubicBezTo>
                      <a:pt x="56117" y="28629"/>
                      <a:pt x="50352" y="25480"/>
                      <a:pt x="50295" y="25450"/>
                    </a:cubicBezTo>
                    <a:cubicBezTo>
                      <a:pt x="50284" y="25446"/>
                      <a:pt x="50277" y="25446"/>
                      <a:pt x="50266" y="25439"/>
                    </a:cubicBezTo>
                    <a:cubicBezTo>
                      <a:pt x="50238" y="25428"/>
                      <a:pt x="50209" y="25423"/>
                      <a:pt x="50180" y="25423"/>
                    </a:cubicBezTo>
                    <a:cubicBezTo>
                      <a:pt x="50173" y="25416"/>
                      <a:pt x="50165" y="25411"/>
                      <a:pt x="50157" y="25410"/>
                    </a:cubicBezTo>
                    <a:cubicBezTo>
                      <a:pt x="50146" y="25410"/>
                      <a:pt x="50134" y="25416"/>
                      <a:pt x="50123" y="25416"/>
                    </a:cubicBezTo>
                    <a:lnTo>
                      <a:pt x="50105" y="25416"/>
                    </a:lnTo>
                    <a:cubicBezTo>
                      <a:pt x="50102" y="25421"/>
                      <a:pt x="50095" y="25423"/>
                      <a:pt x="50089" y="25423"/>
                    </a:cubicBezTo>
                    <a:cubicBezTo>
                      <a:pt x="48484" y="25822"/>
                      <a:pt x="46751" y="26024"/>
                      <a:pt x="44931" y="26024"/>
                    </a:cubicBezTo>
                    <a:cubicBezTo>
                      <a:pt x="38260" y="26024"/>
                      <a:pt x="32392" y="23303"/>
                      <a:pt x="32335" y="23276"/>
                    </a:cubicBezTo>
                    <a:cubicBezTo>
                      <a:pt x="32332" y="23272"/>
                      <a:pt x="32328" y="23272"/>
                      <a:pt x="32323" y="23272"/>
                    </a:cubicBezTo>
                    <a:cubicBezTo>
                      <a:pt x="32319" y="23272"/>
                      <a:pt x="32314" y="23272"/>
                      <a:pt x="32311" y="23269"/>
                    </a:cubicBezTo>
                    <a:cubicBezTo>
                      <a:pt x="32287" y="23261"/>
                      <a:pt x="32259" y="23255"/>
                      <a:pt x="32231" y="23253"/>
                    </a:cubicBezTo>
                    <a:lnTo>
                      <a:pt x="32191" y="23253"/>
                    </a:lnTo>
                    <a:cubicBezTo>
                      <a:pt x="32188" y="23253"/>
                      <a:pt x="32184" y="23250"/>
                      <a:pt x="32178" y="23250"/>
                    </a:cubicBezTo>
                    <a:cubicBezTo>
                      <a:pt x="32175" y="23250"/>
                      <a:pt x="32172" y="23251"/>
                      <a:pt x="32168" y="23253"/>
                    </a:cubicBezTo>
                    <a:cubicBezTo>
                      <a:pt x="32149" y="23256"/>
                      <a:pt x="32129" y="23263"/>
                      <a:pt x="32111" y="23269"/>
                    </a:cubicBezTo>
                    <a:cubicBezTo>
                      <a:pt x="32100" y="23276"/>
                      <a:pt x="32089" y="23276"/>
                      <a:pt x="32076" y="23281"/>
                    </a:cubicBezTo>
                    <a:cubicBezTo>
                      <a:pt x="32054" y="23292"/>
                      <a:pt x="29586" y="24539"/>
                      <a:pt x="26523" y="24539"/>
                    </a:cubicBezTo>
                    <a:cubicBezTo>
                      <a:pt x="25407" y="24539"/>
                      <a:pt x="24348" y="24374"/>
                      <a:pt x="23364" y="24047"/>
                    </a:cubicBezTo>
                    <a:cubicBezTo>
                      <a:pt x="19217" y="22667"/>
                      <a:pt x="19807" y="20469"/>
                      <a:pt x="19831" y="20377"/>
                    </a:cubicBezTo>
                    <a:cubicBezTo>
                      <a:pt x="19867" y="20271"/>
                      <a:pt x="19835" y="20154"/>
                      <a:pt x="19750" y="20079"/>
                    </a:cubicBezTo>
                    <a:cubicBezTo>
                      <a:pt x="19697" y="20032"/>
                      <a:pt x="19630" y="20007"/>
                      <a:pt x="19561" y="20007"/>
                    </a:cubicBezTo>
                    <a:cubicBezTo>
                      <a:pt x="19520" y="20007"/>
                      <a:pt x="19479" y="20016"/>
                      <a:pt x="19440" y="20034"/>
                    </a:cubicBezTo>
                    <a:cubicBezTo>
                      <a:pt x="17877" y="20750"/>
                      <a:pt x="15730" y="21145"/>
                      <a:pt x="13400" y="21145"/>
                    </a:cubicBezTo>
                    <a:cubicBezTo>
                      <a:pt x="9908" y="21145"/>
                      <a:pt x="6478" y="20281"/>
                      <a:pt x="4452" y="18884"/>
                    </a:cubicBezTo>
                    <a:cubicBezTo>
                      <a:pt x="2950" y="17853"/>
                      <a:pt x="2252" y="16982"/>
                      <a:pt x="2188" y="16061"/>
                    </a:cubicBezTo>
                    <a:cubicBezTo>
                      <a:pt x="2109" y="14864"/>
                      <a:pt x="3104" y="13434"/>
                      <a:pt x="5635" y="11127"/>
                    </a:cubicBezTo>
                    <a:cubicBezTo>
                      <a:pt x="5950" y="10841"/>
                      <a:pt x="6322" y="10543"/>
                      <a:pt x="6734" y="10234"/>
                    </a:cubicBezTo>
                    <a:cubicBezTo>
                      <a:pt x="11738" y="6541"/>
                      <a:pt x="23257" y="1657"/>
                      <a:pt x="23359" y="1618"/>
                    </a:cubicBezTo>
                    <a:cubicBezTo>
                      <a:pt x="25512" y="936"/>
                      <a:pt x="41021" y="575"/>
                      <a:pt x="68216" y="575"/>
                    </a:cubicBezTo>
                    <a:close/>
                    <a:moveTo>
                      <a:pt x="2932" y="18408"/>
                    </a:moveTo>
                    <a:lnTo>
                      <a:pt x="2932" y="18408"/>
                    </a:lnTo>
                    <a:cubicBezTo>
                      <a:pt x="3265" y="18717"/>
                      <a:pt x="3660" y="19032"/>
                      <a:pt x="4134" y="19358"/>
                    </a:cubicBezTo>
                    <a:cubicBezTo>
                      <a:pt x="6254" y="20812"/>
                      <a:pt x="9802" y="21717"/>
                      <a:pt x="13403" y="21717"/>
                    </a:cubicBezTo>
                    <a:cubicBezTo>
                      <a:pt x="14949" y="21717"/>
                      <a:pt x="16421" y="21539"/>
                      <a:pt x="17709" y="21224"/>
                    </a:cubicBezTo>
                    <a:lnTo>
                      <a:pt x="17709" y="21224"/>
                    </a:lnTo>
                    <a:cubicBezTo>
                      <a:pt x="15958" y="22644"/>
                      <a:pt x="15076" y="25312"/>
                      <a:pt x="15076" y="29183"/>
                    </a:cubicBezTo>
                    <a:cubicBezTo>
                      <a:pt x="15087" y="36757"/>
                      <a:pt x="15391" y="43616"/>
                      <a:pt x="16031" y="50772"/>
                    </a:cubicBezTo>
                    <a:cubicBezTo>
                      <a:pt x="16507" y="56016"/>
                      <a:pt x="16638" y="59510"/>
                      <a:pt x="16668" y="60539"/>
                    </a:cubicBezTo>
                    <a:cubicBezTo>
                      <a:pt x="13991" y="60218"/>
                      <a:pt x="11299" y="60058"/>
                      <a:pt x="8606" y="60058"/>
                    </a:cubicBezTo>
                    <a:cubicBezTo>
                      <a:pt x="8171" y="60058"/>
                      <a:pt x="7736" y="60062"/>
                      <a:pt x="7301" y="60070"/>
                    </a:cubicBezTo>
                    <a:cubicBezTo>
                      <a:pt x="7317" y="59664"/>
                      <a:pt x="7392" y="57041"/>
                      <a:pt x="6728" y="52226"/>
                    </a:cubicBezTo>
                    <a:cubicBezTo>
                      <a:pt x="6442" y="50182"/>
                      <a:pt x="6047" y="48126"/>
                      <a:pt x="5628" y="45947"/>
                    </a:cubicBezTo>
                    <a:cubicBezTo>
                      <a:pt x="5005" y="42682"/>
                      <a:pt x="4295" y="38984"/>
                      <a:pt x="3865" y="34679"/>
                    </a:cubicBezTo>
                    <a:lnTo>
                      <a:pt x="3683" y="32881"/>
                    </a:lnTo>
                    <a:cubicBezTo>
                      <a:pt x="3075" y="26904"/>
                      <a:pt x="2549" y="21695"/>
                      <a:pt x="2932" y="18408"/>
                    </a:cubicBezTo>
                    <a:close/>
                    <a:moveTo>
                      <a:pt x="19232" y="20984"/>
                    </a:moveTo>
                    <a:cubicBezTo>
                      <a:pt x="19318" y="21929"/>
                      <a:pt x="19976" y="23521"/>
                      <a:pt x="23182" y="24591"/>
                    </a:cubicBezTo>
                    <a:cubicBezTo>
                      <a:pt x="24225" y="24936"/>
                      <a:pt x="25352" y="25113"/>
                      <a:pt x="26526" y="25113"/>
                    </a:cubicBezTo>
                    <a:cubicBezTo>
                      <a:pt x="29045" y="25113"/>
                      <a:pt x="31140" y="24322"/>
                      <a:pt x="31964" y="23961"/>
                    </a:cubicBezTo>
                    <a:lnTo>
                      <a:pt x="31964" y="23961"/>
                    </a:lnTo>
                    <a:cubicBezTo>
                      <a:pt x="32022" y="24827"/>
                      <a:pt x="32033" y="26910"/>
                      <a:pt x="30929" y="27815"/>
                    </a:cubicBezTo>
                    <a:cubicBezTo>
                      <a:pt x="29269" y="29171"/>
                      <a:pt x="28850" y="29829"/>
                      <a:pt x="30231" y="35796"/>
                    </a:cubicBezTo>
                    <a:cubicBezTo>
                      <a:pt x="31718" y="42247"/>
                      <a:pt x="31886" y="46140"/>
                      <a:pt x="30866" y="50681"/>
                    </a:cubicBezTo>
                    <a:cubicBezTo>
                      <a:pt x="30609" y="51831"/>
                      <a:pt x="30278" y="52930"/>
                      <a:pt x="29950" y="54001"/>
                    </a:cubicBezTo>
                    <a:cubicBezTo>
                      <a:pt x="28948" y="57304"/>
                      <a:pt x="28083" y="60179"/>
                      <a:pt x="29836" y="62916"/>
                    </a:cubicBezTo>
                    <a:cubicBezTo>
                      <a:pt x="27716" y="62605"/>
                      <a:pt x="25558" y="62206"/>
                      <a:pt x="23284" y="61684"/>
                    </a:cubicBezTo>
                    <a:cubicBezTo>
                      <a:pt x="21200" y="61209"/>
                      <a:pt x="19174" y="60859"/>
                      <a:pt x="17239" y="60614"/>
                    </a:cubicBezTo>
                    <a:cubicBezTo>
                      <a:pt x="17216" y="59692"/>
                      <a:pt x="17090" y="56130"/>
                      <a:pt x="16604" y="50720"/>
                    </a:cubicBezTo>
                    <a:cubicBezTo>
                      <a:pt x="15963" y="43582"/>
                      <a:pt x="15659" y="36740"/>
                      <a:pt x="15648" y="29183"/>
                    </a:cubicBezTo>
                    <a:cubicBezTo>
                      <a:pt x="15648" y="24700"/>
                      <a:pt x="16849" y="21946"/>
                      <a:pt x="19232" y="20984"/>
                    </a:cubicBezTo>
                    <a:close/>
                    <a:moveTo>
                      <a:pt x="32542" y="23990"/>
                    </a:moveTo>
                    <a:cubicBezTo>
                      <a:pt x="34042" y="24620"/>
                      <a:pt x="39189" y="26595"/>
                      <a:pt x="44932" y="26595"/>
                    </a:cubicBezTo>
                    <a:cubicBezTo>
                      <a:pt x="46529" y="26595"/>
                      <a:pt x="48052" y="26436"/>
                      <a:pt x="49494" y="26133"/>
                    </a:cubicBezTo>
                    <a:lnTo>
                      <a:pt x="49494" y="26133"/>
                    </a:lnTo>
                    <a:cubicBezTo>
                      <a:pt x="48750" y="27185"/>
                      <a:pt x="47186" y="29470"/>
                      <a:pt x="45808" y="31994"/>
                    </a:cubicBezTo>
                    <a:cubicBezTo>
                      <a:pt x="43466" y="36272"/>
                      <a:pt x="41153" y="46348"/>
                      <a:pt x="40264" y="50481"/>
                    </a:cubicBezTo>
                    <a:cubicBezTo>
                      <a:pt x="38920" y="56755"/>
                      <a:pt x="37754" y="62485"/>
                      <a:pt x="37507" y="63711"/>
                    </a:cubicBezTo>
                    <a:cubicBezTo>
                      <a:pt x="35176" y="63551"/>
                      <a:pt x="32904" y="63338"/>
                      <a:pt x="30596" y="63024"/>
                    </a:cubicBezTo>
                    <a:lnTo>
                      <a:pt x="30596" y="63013"/>
                    </a:lnTo>
                    <a:cubicBezTo>
                      <a:pt x="28615" y="60380"/>
                      <a:pt x="29485" y="57499"/>
                      <a:pt x="30499" y="54168"/>
                    </a:cubicBezTo>
                    <a:cubicBezTo>
                      <a:pt x="30825" y="53091"/>
                      <a:pt x="31163" y="51975"/>
                      <a:pt x="31426" y="50808"/>
                    </a:cubicBezTo>
                    <a:cubicBezTo>
                      <a:pt x="32462" y="46176"/>
                      <a:pt x="32296" y="42213"/>
                      <a:pt x="30784" y="35664"/>
                    </a:cubicBezTo>
                    <a:cubicBezTo>
                      <a:pt x="29428" y="29779"/>
                      <a:pt x="29898" y="29395"/>
                      <a:pt x="31324" y="28228"/>
                    </a:cubicBezTo>
                    <a:cubicBezTo>
                      <a:pt x="32594" y="27196"/>
                      <a:pt x="32605" y="24981"/>
                      <a:pt x="32542" y="23990"/>
                    </a:cubicBezTo>
                    <a:close/>
                    <a:moveTo>
                      <a:pt x="50245" y="26069"/>
                    </a:moveTo>
                    <a:cubicBezTo>
                      <a:pt x="50587" y="26246"/>
                      <a:pt x="51338" y="26612"/>
                      <a:pt x="52374" y="27042"/>
                    </a:cubicBezTo>
                    <a:cubicBezTo>
                      <a:pt x="52374" y="27053"/>
                      <a:pt x="52369" y="27065"/>
                      <a:pt x="52369" y="27076"/>
                    </a:cubicBezTo>
                    <a:cubicBezTo>
                      <a:pt x="52363" y="27133"/>
                      <a:pt x="52294" y="27391"/>
                      <a:pt x="52224" y="27666"/>
                    </a:cubicBezTo>
                    <a:cubicBezTo>
                      <a:pt x="51675" y="29800"/>
                      <a:pt x="50004" y="36298"/>
                      <a:pt x="50175" y="43191"/>
                    </a:cubicBezTo>
                    <a:cubicBezTo>
                      <a:pt x="50381" y="51217"/>
                      <a:pt x="52350" y="64077"/>
                      <a:pt x="52374" y="64208"/>
                    </a:cubicBezTo>
                    <a:cubicBezTo>
                      <a:pt x="52374" y="64220"/>
                      <a:pt x="52379" y="64231"/>
                      <a:pt x="52385" y="64242"/>
                    </a:cubicBezTo>
                    <a:cubicBezTo>
                      <a:pt x="51217" y="64215"/>
                      <a:pt x="50090" y="64179"/>
                      <a:pt x="48997" y="64152"/>
                    </a:cubicBezTo>
                    <a:lnTo>
                      <a:pt x="48996" y="64152"/>
                    </a:lnTo>
                    <a:cubicBezTo>
                      <a:pt x="45005" y="64049"/>
                      <a:pt x="41473" y="63952"/>
                      <a:pt x="38085" y="63745"/>
                    </a:cubicBezTo>
                    <a:cubicBezTo>
                      <a:pt x="38364" y="62365"/>
                      <a:pt x="39509" y="56744"/>
                      <a:pt x="40826" y="50601"/>
                    </a:cubicBezTo>
                    <a:cubicBezTo>
                      <a:pt x="41708" y="46491"/>
                      <a:pt x="44005" y="36483"/>
                      <a:pt x="46311" y="32268"/>
                    </a:cubicBezTo>
                    <a:cubicBezTo>
                      <a:pt x="47898" y="29361"/>
                      <a:pt x="49728" y="26779"/>
                      <a:pt x="50245" y="26069"/>
                    </a:cubicBezTo>
                    <a:close/>
                    <a:moveTo>
                      <a:pt x="52918" y="27260"/>
                    </a:moveTo>
                    <a:cubicBezTo>
                      <a:pt x="55208" y="28164"/>
                      <a:pt x="58586" y="29200"/>
                      <a:pt x="62015" y="29200"/>
                    </a:cubicBezTo>
                    <a:cubicBezTo>
                      <a:pt x="64626" y="29200"/>
                      <a:pt x="66905" y="28604"/>
                      <a:pt x="68805" y="27437"/>
                    </a:cubicBezTo>
                    <a:lnTo>
                      <a:pt x="68805" y="27437"/>
                    </a:lnTo>
                    <a:cubicBezTo>
                      <a:pt x="68177" y="28731"/>
                      <a:pt x="66887" y="31461"/>
                      <a:pt x="64586" y="36585"/>
                    </a:cubicBezTo>
                    <a:cubicBezTo>
                      <a:pt x="61191" y="44160"/>
                      <a:pt x="59130" y="58111"/>
                      <a:pt x="61506" y="64587"/>
                    </a:cubicBezTo>
                    <a:cubicBezTo>
                      <a:pt x="58409" y="64437"/>
                      <a:pt x="55557" y="64340"/>
                      <a:pt x="52918" y="64260"/>
                    </a:cubicBezTo>
                    <a:cubicBezTo>
                      <a:pt x="52937" y="64218"/>
                      <a:pt x="52944" y="64169"/>
                      <a:pt x="52936" y="64124"/>
                    </a:cubicBezTo>
                    <a:cubicBezTo>
                      <a:pt x="52918" y="63992"/>
                      <a:pt x="50954" y="51168"/>
                      <a:pt x="50748" y="43174"/>
                    </a:cubicBezTo>
                    <a:cubicBezTo>
                      <a:pt x="50576" y="36363"/>
                      <a:pt x="52237" y="29928"/>
                      <a:pt x="52780" y="27809"/>
                    </a:cubicBezTo>
                    <a:cubicBezTo>
                      <a:pt x="52855" y="27523"/>
                      <a:pt x="52895" y="27362"/>
                      <a:pt x="52918" y="27260"/>
                    </a:cubicBezTo>
                    <a:close/>
                    <a:moveTo>
                      <a:pt x="154911" y="25382"/>
                    </a:moveTo>
                    <a:lnTo>
                      <a:pt x="154911" y="25382"/>
                    </a:lnTo>
                    <a:cubicBezTo>
                      <a:pt x="156347" y="27770"/>
                      <a:pt x="158460" y="31484"/>
                      <a:pt x="161106" y="36780"/>
                    </a:cubicBezTo>
                    <a:cubicBezTo>
                      <a:pt x="163453" y="41480"/>
                      <a:pt x="164987" y="46008"/>
                      <a:pt x="166475" y="50382"/>
                    </a:cubicBezTo>
                    <a:cubicBezTo>
                      <a:pt x="168216" y="55518"/>
                      <a:pt x="169876" y="60374"/>
                      <a:pt x="172590" y="64473"/>
                    </a:cubicBezTo>
                    <a:cubicBezTo>
                      <a:pt x="171016" y="64546"/>
                      <a:pt x="169413" y="64598"/>
                      <a:pt x="167654" y="64644"/>
                    </a:cubicBezTo>
                    <a:cubicBezTo>
                      <a:pt x="167450" y="63716"/>
                      <a:pt x="166378" y="59229"/>
                      <a:pt x="163881" y="52456"/>
                    </a:cubicBezTo>
                    <a:cubicBezTo>
                      <a:pt x="162886" y="49770"/>
                      <a:pt x="161582" y="46890"/>
                      <a:pt x="160321" y="44108"/>
                    </a:cubicBezTo>
                    <a:cubicBezTo>
                      <a:pt x="157934" y="38848"/>
                      <a:pt x="155683" y="33871"/>
                      <a:pt x="155535" y="30402"/>
                    </a:cubicBezTo>
                    <a:cubicBezTo>
                      <a:pt x="155438" y="28181"/>
                      <a:pt x="155179" y="26550"/>
                      <a:pt x="154911" y="25382"/>
                    </a:cubicBezTo>
                    <a:close/>
                    <a:moveTo>
                      <a:pt x="152935" y="22280"/>
                    </a:moveTo>
                    <a:cubicBezTo>
                      <a:pt x="153078" y="22491"/>
                      <a:pt x="153300" y="22818"/>
                      <a:pt x="153594" y="23271"/>
                    </a:cubicBezTo>
                    <a:cubicBezTo>
                      <a:pt x="153731" y="23523"/>
                      <a:pt x="154744" y="25514"/>
                      <a:pt x="154962" y="30427"/>
                    </a:cubicBezTo>
                    <a:cubicBezTo>
                      <a:pt x="155118" y="34011"/>
                      <a:pt x="157390" y="39031"/>
                      <a:pt x="159800" y="44344"/>
                    </a:cubicBezTo>
                    <a:cubicBezTo>
                      <a:pt x="161054" y="47115"/>
                      <a:pt x="162358" y="49989"/>
                      <a:pt x="163344" y="52658"/>
                    </a:cubicBezTo>
                    <a:cubicBezTo>
                      <a:pt x="165743" y="59156"/>
                      <a:pt x="166813" y="63534"/>
                      <a:pt x="167071" y="64657"/>
                    </a:cubicBezTo>
                    <a:cubicBezTo>
                      <a:pt x="165233" y="64696"/>
                      <a:pt x="163224" y="64718"/>
                      <a:pt x="160882" y="64736"/>
                    </a:cubicBezTo>
                    <a:cubicBezTo>
                      <a:pt x="158877" y="64754"/>
                      <a:pt x="156836" y="64791"/>
                      <a:pt x="154755" y="64852"/>
                    </a:cubicBezTo>
                    <a:cubicBezTo>
                      <a:pt x="154699" y="63603"/>
                      <a:pt x="154395" y="58426"/>
                      <a:pt x="153234" y="53635"/>
                    </a:cubicBezTo>
                    <a:cubicBezTo>
                      <a:pt x="152678" y="51334"/>
                      <a:pt x="151780" y="48432"/>
                      <a:pt x="150828" y="45357"/>
                    </a:cubicBezTo>
                    <a:cubicBezTo>
                      <a:pt x="149500" y="41052"/>
                      <a:pt x="147989" y="36168"/>
                      <a:pt x="147062" y="31794"/>
                    </a:cubicBezTo>
                    <a:cubicBezTo>
                      <a:pt x="145670" y="25255"/>
                      <a:pt x="146747" y="23607"/>
                      <a:pt x="146935" y="23384"/>
                    </a:cubicBezTo>
                    <a:cubicBezTo>
                      <a:pt x="148155" y="22972"/>
                      <a:pt x="149363" y="22915"/>
                      <a:pt x="150364" y="22868"/>
                    </a:cubicBezTo>
                    <a:cubicBezTo>
                      <a:pt x="151481" y="22823"/>
                      <a:pt x="152397" y="22777"/>
                      <a:pt x="152935" y="22280"/>
                    </a:cubicBezTo>
                    <a:close/>
                    <a:moveTo>
                      <a:pt x="69692" y="26922"/>
                    </a:moveTo>
                    <a:cubicBezTo>
                      <a:pt x="70551" y="27185"/>
                      <a:pt x="73694" y="28051"/>
                      <a:pt x="78033" y="28051"/>
                    </a:cubicBezTo>
                    <a:cubicBezTo>
                      <a:pt x="78768" y="28051"/>
                      <a:pt x="79505" y="28021"/>
                      <a:pt x="80232" y="27969"/>
                    </a:cubicBezTo>
                    <a:lnTo>
                      <a:pt x="80232" y="27969"/>
                    </a:lnTo>
                    <a:cubicBezTo>
                      <a:pt x="80169" y="28353"/>
                      <a:pt x="80090" y="28838"/>
                      <a:pt x="79986" y="29428"/>
                    </a:cubicBezTo>
                    <a:cubicBezTo>
                      <a:pt x="79529" y="32103"/>
                      <a:pt x="78681" y="37082"/>
                      <a:pt x="78131" y="42796"/>
                    </a:cubicBezTo>
                    <a:cubicBezTo>
                      <a:pt x="77398" y="50509"/>
                      <a:pt x="76958" y="55878"/>
                      <a:pt x="77548" y="60143"/>
                    </a:cubicBezTo>
                    <a:cubicBezTo>
                      <a:pt x="77983" y="63299"/>
                      <a:pt x="78189" y="64884"/>
                      <a:pt x="78269" y="65514"/>
                    </a:cubicBezTo>
                    <a:cubicBezTo>
                      <a:pt x="75206" y="65348"/>
                      <a:pt x="72086" y="65171"/>
                      <a:pt x="68885" y="64993"/>
                    </a:cubicBezTo>
                    <a:lnTo>
                      <a:pt x="68885" y="64994"/>
                    </a:lnTo>
                    <a:lnTo>
                      <a:pt x="64397" y="64736"/>
                    </a:lnTo>
                    <a:cubicBezTo>
                      <a:pt x="63624" y="64696"/>
                      <a:pt x="62874" y="64655"/>
                      <a:pt x="62130" y="64616"/>
                    </a:cubicBezTo>
                    <a:cubicBezTo>
                      <a:pt x="59656" y="58381"/>
                      <a:pt x="61713" y="44389"/>
                      <a:pt x="65107" y="36821"/>
                    </a:cubicBezTo>
                    <a:cubicBezTo>
                      <a:pt x="68055" y="30255"/>
                      <a:pt x="69338" y="27632"/>
                      <a:pt x="69692" y="26922"/>
                    </a:cubicBezTo>
                    <a:close/>
                    <a:moveTo>
                      <a:pt x="146123" y="23700"/>
                    </a:moveTo>
                    <a:lnTo>
                      <a:pt x="146123" y="23700"/>
                    </a:lnTo>
                    <a:cubicBezTo>
                      <a:pt x="145751" y="24741"/>
                      <a:pt x="145459" y="27031"/>
                      <a:pt x="146500" y="31914"/>
                    </a:cubicBezTo>
                    <a:cubicBezTo>
                      <a:pt x="147434" y="36311"/>
                      <a:pt x="148951" y="41206"/>
                      <a:pt x="150284" y="45528"/>
                    </a:cubicBezTo>
                    <a:cubicBezTo>
                      <a:pt x="151229" y="48591"/>
                      <a:pt x="152123" y="51488"/>
                      <a:pt x="152678" y="53767"/>
                    </a:cubicBezTo>
                    <a:cubicBezTo>
                      <a:pt x="153830" y="58501"/>
                      <a:pt x="154127" y="63620"/>
                      <a:pt x="154184" y="64868"/>
                    </a:cubicBezTo>
                    <a:cubicBezTo>
                      <a:pt x="149409" y="65011"/>
                      <a:pt x="144445" y="65251"/>
                      <a:pt x="139281" y="65503"/>
                    </a:cubicBezTo>
                    <a:cubicBezTo>
                      <a:pt x="138181" y="65555"/>
                      <a:pt x="137077" y="65607"/>
                      <a:pt x="135961" y="65664"/>
                    </a:cubicBezTo>
                    <a:cubicBezTo>
                      <a:pt x="135968" y="65644"/>
                      <a:pt x="135971" y="65623"/>
                      <a:pt x="135972" y="65600"/>
                    </a:cubicBezTo>
                    <a:cubicBezTo>
                      <a:pt x="135961" y="65446"/>
                      <a:pt x="134821" y="50160"/>
                      <a:pt x="134542" y="40417"/>
                    </a:cubicBezTo>
                    <a:cubicBezTo>
                      <a:pt x="134272" y="31187"/>
                      <a:pt x="135782" y="25904"/>
                      <a:pt x="135943" y="25376"/>
                    </a:cubicBezTo>
                    <a:cubicBezTo>
                      <a:pt x="140655" y="25135"/>
                      <a:pt x="143471" y="24901"/>
                      <a:pt x="146123" y="23700"/>
                    </a:cubicBezTo>
                    <a:close/>
                    <a:moveTo>
                      <a:pt x="114217" y="24999"/>
                    </a:moveTo>
                    <a:cubicBezTo>
                      <a:pt x="116701" y="25135"/>
                      <a:pt x="124595" y="25566"/>
                      <a:pt x="130234" y="25566"/>
                    </a:cubicBezTo>
                    <a:cubicBezTo>
                      <a:pt x="131545" y="25566"/>
                      <a:pt x="132667" y="25543"/>
                      <a:pt x="133572" y="25497"/>
                    </a:cubicBezTo>
                    <a:lnTo>
                      <a:pt x="134581" y="25446"/>
                    </a:lnTo>
                    <a:cubicBezTo>
                      <a:pt x="134844" y="25434"/>
                      <a:pt x="135089" y="25416"/>
                      <a:pt x="135336" y="25405"/>
                    </a:cubicBezTo>
                    <a:lnTo>
                      <a:pt x="135336" y="25405"/>
                    </a:lnTo>
                    <a:cubicBezTo>
                      <a:pt x="135009" y="26595"/>
                      <a:pt x="133715" y="31833"/>
                      <a:pt x="133968" y="40433"/>
                    </a:cubicBezTo>
                    <a:cubicBezTo>
                      <a:pt x="134248" y="50189"/>
                      <a:pt x="135388" y="65491"/>
                      <a:pt x="135399" y="65641"/>
                    </a:cubicBezTo>
                    <a:cubicBezTo>
                      <a:pt x="135399" y="65657"/>
                      <a:pt x="135410" y="65675"/>
                      <a:pt x="135410" y="65686"/>
                    </a:cubicBezTo>
                    <a:cubicBezTo>
                      <a:pt x="134095" y="65748"/>
                      <a:pt x="132771" y="65811"/>
                      <a:pt x="131426" y="65876"/>
                    </a:cubicBezTo>
                    <a:cubicBezTo>
                      <a:pt x="130819" y="65160"/>
                      <a:pt x="126955" y="60562"/>
                      <a:pt x="124488" y="55959"/>
                    </a:cubicBezTo>
                    <a:cubicBezTo>
                      <a:pt x="121648" y="50676"/>
                      <a:pt x="118727" y="40857"/>
                      <a:pt x="117646" y="34794"/>
                    </a:cubicBezTo>
                    <a:cubicBezTo>
                      <a:pt x="116673" y="29339"/>
                      <a:pt x="114812" y="25972"/>
                      <a:pt x="114217" y="24999"/>
                    </a:cubicBezTo>
                    <a:close/>
                    <a:moveTo>
                      <a:pt x="87608" y="25421"/>
                    </a:moveTo>
                    <a:lnTo>
                      <a:pt x="87608" y="25421"/>
                    </a:lnTo>
                    <a:cubicBezTo>
                      <a:pt x="87984" y="26206"/>
                      <a:pt x="88615" y="28117"/>
                      <a:pt x="87538" y="30877"/>
                    </a:cubicBezTo>
                    <a:cubicBezTo>
                      <a:pt x="86009" y="34804"/>
                      <a:pt x="85896" y="36384"/>
                      <a:pt x="88202" y="44170"/>
                    </a:cubicBezTo>
                    <a:cubicBezTo>
                      <a:pt x="90326" y="51362"/>
                      <a:pt x="91099" y="63957"/>
                      <a:pt x="91174" y="66131"/>
                    </a:cubicBezTo>
                    <a:cubicBezTo>
                      <a:pt x="87127" y="65972"/>
                      <a:pt x="83037" y="65772"/>
                      <a:pt x="78852" y="65548"/>
                    </a:cubicBezTo>
                    <a:lnTo>
                      <a:pt x="78854" y="65548"/>
                    </a:lnTo>
                    <a:cubicBezTo>
                      <a:pt x="78785" y="64994"/>
                      <a:pt x="78579" y="63408"/>
                      <a:pt x="78115" y="60064"/>
                    </a:cubicBezTo>
                    <a:cubicBezTo>
                      <a:pt x="77536" y="55862"/>
                      <a:pt x="77972" y="50520"/>
                      <a:pt x="78704" y="42848"/>
                    </a:cubicBezTo>
                    <a:cubicBezTo>
                      <a:pt x="79248" y="37159"/>
                      <a:pt x="80096" y="32194"/>
                      <a:pt x="80554" y="29527"/>
                    </a:cubicBezTo>
                    <a:cubicBezTo>
                      <a:pt x="80668" y="28863"/>
                      <a:pt x="80760" y="28330"/>
                      <a:pt x="80822" y="27922"/>
                    </a:cubicBezTo>
                    <a:cubicBezTo>
                      <a:pt x="85402" y="27511"/>
                      <a:pt x="87046" y="26160"/>
                      <a:pt x="87608" y="25421"/>
                    </a:cubicBezTo>
                    <a:close/>
                    <a:moveTo>
                      <a:pt x="113524" y="24953"/>
                    </a:moveTo>
                    <a:cubicBezTo>
                      <a:pt x="113529" y="24978"/>
                      <a:pt x="113538" y="25000"/>
                      <a:pt x="113553" y="25022"/>
                    </a:cubicBezTo>
                    <a:cubicBezTo>
                      <a:pt x="113576" y="25056"/>
                      <a:pt x="115963" y="28600"/>
                      <a:pt x="117085" y="34891"/>
                    </a:cubicBezTo>
                    <a:cubicBezTo>
                      <a:pt x="118174" y="41000"/>
                      <a:pt x="121121" y="50899"/>
                      <a:pt x="123985" y="56234"/>
                    </a:cubicBezTo>
                    <a:cubicBezTo>
                      <a:pt x="126223" y="60408"/>
                      <a:pt x="129590" y="64571"/>
                      <a:pt x="130705" y="65904"/>
                    </a:cubicBezTo>
                    <a:cubicBezTo>
                      <a:pt x="126269" y="66099"/>
                      <a:pt x="121644" y="66276"/>
                      <a:pt x="116679" y="66396"/>
                    </a:cubicBezTo>
                    <a:lnTo>
                      <a:pt x="116679" y="66396"/>
                    </a:lnTo>
                    <a:cubicBezTo>
                      <a:pt x="114435" y="63065"/>
                      <a:pt x="113376" y="53257"/>
                      <a:pt x="113616" y="37993"/>
                    </a:cubicBezTo>
                    <a:cubicBezTo>
                      <a:pt x="113748" y="29350"/>
                      <a:pt x="112138" y="26487"/>
                      <a:pt x="111206" y="25559"/>
                    </a:cubicBezTo>
                    <a:cubicBezTo>
                      <a:pt x="112671" y="25267"/>
                      <a:pt x="113301" y="25038"/>
                      <a:pt x="113501" y="24953"/>
                    </a:cubicBezTo>
                    <a:close/>
                    <a:moveTo>
                      <a:pt x="88225" y="25400"/>
                    </a:moveTo>
                    <a:cubicBezTo>
                      <a:pt x="89657" y="25892"/>
                      <a:pt x="93126" y="26854"/>
                      <a:pt x="98410" y="26854"/>
                    </a:cubicBezTo>
                    <a:cubicBezTo>
                      <a:pt x="99652" y="26854"/>
                      <a:pt x="100935" y="26802"/>
                      <a:pt x="102217" y="26693"/>
                    </a:cubicBezTo>
                    <a:cubicBezTo>
                      <a:pt x="106128" y="26362"/>
                      <a:pt x="108744" y="26006"/>
                      <a:pt x="110467" y="25697"/>
                    </a:cubicBezTo>
                    <a:cubicBezTo>
                      <a:pt x="110828" y="25886"/>
                      <a:pt x="113204" y="27558"/>
                      <a:pt x="113043" y="37989"/>
                    </a:cubicBezTo>
                    <a:cubicBezTo>
                      <a:pt x="112803" y="53143"/>
                      <a:pt x="113800" y="62693"/>
                      <a:pt x="116009" y="66414"/>
                    </a:cubicBezTo>
                    <a:cubicBezTo>
                      <a:pt x="113459" y="66470"/>
                      <a:pt x="110946" y="66496"/>
                      <a:pt x="108455" y="66496"/>
                    </a:cubicBezTo>
                    <a:cubicBezTo>
                      <a:pt x="102834" y="66496"/>
                      <a:pt x="97323" y="66364"/>
                      <a:pt x="91746" y="66149"/>
                    </a:cubicBezTo>
                    <a:lnTo>
                      <a:pt x="91746" y="66151"/>
                    </a:lnTo>
                    <a:cubicBezTo>
                      <a:pt x="91671" y="64004"/>
                      <a:pt x="90900" y="51277"/>
                      <a:pt x="88746" y="44011"/>
                    </a:cubicBezTo>
                    <a:cubicBezTo>
                      <a:pt x="86497" y="36397"/>
                      <a:pt x="86599" y="34862"/>
                      <a:pt x="88075" y="31084"/>
                    </a:cubicBezTo>
                    <a:cubicBezTo>
                      <a:pt x="89141" y="28348"/>
                      <a:pt x="88655" y="26384"/>
                      <a:pt x="88225" y="25400"/>
                    </a:cubicBezTo>
                    <a:close/>
                    <a:moveTo>
                      <a:pt x="68214" y="0"/>
                    </a:moveTo>
                    <a:cubicBezTo>
                      <a:pt x="40575" y="0"/>
                      <a:pt x="25425" y="356"/>
                      <a:pt x="23164" y="1077"/>
                    </a:cubicBezTo>
                    <a:cubicBezTo>
                      <a:pt x="22626" y="1300"/>
                      <a:pt x="10483" y="6442"/>
                      <a:pt x="5799" y="10231"/>
                    </a:cubicBezTo>
                    <a:cubicBezTo>
                      <a:pt x="5599" y="10392"/>
                      <a:pt x="5416" y="10552"/>
                      <a:pt x="5245" y="10707"/>
                    </a:cubicBezTo>
                    <a:cubicBezTo>
                      <a:pt x="3109" y="12652"/>
                      <a:pt x="1667" y="14285"/>
                      <a:pt x="1615" y="15842"/>
                    </a:cubicBezTo>
                    <a:cubicBezTo>
                      <a:pt x="1558" y="16048"/>
                      <a:pt x="704" y="19082"/>
                      <a:pt x="1" y="21853"/>
                    </a:cubicBezTo>
                    <a:lnTo>
                      <a:pt x="1" y="24276"/>
                    </a:lnTo>
                    <a:cubicBezTo>
                      <a:pt x="509" y="22032"/>
                      <a:pt x="1409" y="18733"/>
                      <a:pt x="1872" y="17052"/>
                    </a:cubicBezTo>
                    <a:cubicBezTo>
                      <a:pt x="2020" y="17353"/>
                      <a:pt x="2206" y="17633"/>
                      <a:pt x="2427" y="17887"/>
                    </a:cubicBezTo>
                    <a:cubicBezTo>
                      <a:pt x="1924" y="21208"/>
                      <a:pt x="2474" y="26646"/>
                      <a:pt x="3116" y="32939"/>
                    </a:cubicBezTo>
                    <a:lnTo>
                      <a:pt x="3293" y="34735"/>
                    </a:lnTo>
                    <a:cubicBezTo>
                      <a:pt x="3726" y="39070"/>
                      <a:pt x="4438" y="42780"/>
                      <a:pt x="5066" y="46054"/>
                    </a:cubicBezTo>
                    <a:cubicBezTo>
                      <a:pt x="5485" y="48224"/>
                      <a:pt x="5874" y="50273"/>
                      <a:pt x="6155" y="52307"/>
                    </a:cubicBezTo>
                    <a:cubicBezTo>
                      <a:pt x="6848" y="57304"/>
                      <a:pt x="6733" y="59973"/>
                      <a:pt x="6728" y="60081"/>
                    </a:cubicBezTo>
                    <a:cubicBezTo>
                      <a:pt x="3286" y="60179"/>
                      <a:pt x="860" y="60510"/>
                      <a:pt x="6" y="60642"/>
                    </a:cubicBezTo>
                    <a:lnTo>
                      <a:pt x="1" y="24276"/>
                    </a:lnTo>
                    <a:lnTo>
                      <a:pt x="1" y="104657"/>
                    </a:lnTo>
                    <a:lnTo>
                      <a:pt x="7" y="61226"/>
                    </a:lnTo>
                    <a:cubicBezTo>
                      <a:pt x="858" y="61087"/>
                      <a:pt x="4032" y="60626"/>
                      <a:pt x="8574" y="60626"/>
                    </a:cubicBezTo>
                    <a:cubicBezTo>
                      <a:pt x="12586" y="60626"/>
                      <a:pt x="17667" y="60986"/>
                      <a:pt x="23159" y="62245"/>
                    </a:cubicBezTo>
                    <a:cubicBezTo>
                      <a:pt x="32038" y="64278"/>
                      <a:pt x="39144" y="64467"/>
                      <a:pt x="48979" y="64725"/>
                    </a:cubicBezTo>
                    <a:cubicBezTo>
                      <a:pt x="53421" y="64845"/>
                      <a:pt x="58448" y="64977"/>
                      <a:pt x="64368" y="65310"/>
                    </a:cubicBezTo>
                    <a:lnTo>
                      <a:pt x="68851" y="65560"/>
                    </a:lnTo>
                    <a:cubicBezTo>
                      <a:pt x="82883" y="66362"/>
                      <a:pt x="95324" y="67072"/>
                      <a:pt x="108359" y="67072"/>
                    </a:cubicBezTo>
                    <a:cubicBezTo>
                      <a:pt x="111050" y="67072"/>
                      <a:pt x="113774" y="67039"/>
                      <a:pt x="116528" y="66974"/>
                    </a:cubicBezTo>
                    <a:cubicBezTo>
                      <a:pt x="124842" y="66774"/>
                      <a:pt x="132193" y="66419"/>
                      <a:pt x="139310" y="66076"/>
                    </a:cubicBezTo>
                    <a:cubicBezTo>
                      <a:pt x="146924" y="65703"/>
                      <a:pt x="154114" y="65355"/>
                      <a:pt x="160886" y="65308"/>
                    </a:cubicBezTo>
                    <a:cubicBezTo>
                      <a:pt x="172653" y="65227"/>
                      <a:pt x="176265" y="64913"/>
                      <a:pt x="189724" y="63757"/>
                    </a:cubicBezTo>
                    <a:lnTo>
                      <a:pt x="193817" y="63408"/>
                    </a:lnTo>
                    <a:cubicBezTo>
                      <a:pt x="198519" y="63006"/>
                      <a:pt x="203369" y="62861"/>
                      <a:pt x="208275" y="62861"/>
                    </a:cubicBezTo>
                    <a:cubicBezTo>
                      <a:pt x="214779" y="62861"/>
                      <a:pt x="221379" y="63116"/>
                      <a:pt x="227854" y="63367"/>
                    </a:cubicBezTo>
                    <a:cubicBezTo>
                      <a:pt x="234042" y="63603"/>
                      <a:pt x="239887" y="63832"/>
                      <a:pt x="245578" y="63843"/>
                    </a:cubicBezTo>
                    <a:cubicBezTo>
                      <a:pt x="263676" y="63888"/>
                      <a:pt x="278372" y="65142"/>
                      <a:pt x="285683" y="65904"/>
                    </a:cubicBezTo>
                    <a:lnTo>
                      <a:pt x="285683" y="65326"/>
                    </a:lnTo>
                    <a:cubicBezTo>
                      <a:pt x="278338" y="64564"/>
                      <a:pt x="263653" y="63315"/>
                      <a:pt x="245578" y="63270"/>
                    </a:cubicBezTo>
                    <a:cubicBezTo>
                      <a:pt x="239900" y="63258"/>
                      <a:pt x="234060" y="63029"/>
                      <a:pt x="227877" y="62795"/>
                    </a:cubicBezTo>
                    <a:cubicBezTo>
                      <a:pt x="221396" y="62544"/>
                      <a:pt x="214790" y="62289"/>
                      <a:pt x="208276" y="62289"/>
                    </a:cubicBezTo>
                    <a:cubicBezTo>
                      <a:pt x="203357" y="62289"/>
                      <a:pt x="198491" y="62434"/>
                      <a:pt x="193772" y="62836"/>
                    </a:cubicBezTo>
                    <a:lnTo>
                      <a:pt x="189679" y="63190"/>
                    </a:lnTo>
                    <a:cubicBezTo>
                      <a:pt x="182184" y="63832"/>
                      <a:pt x="177742" y="64215"/>
                      <a:pt x="173248" y="64437"/>
                    </a:cubicBezTo>
                    <a:cubicBezTo>
                      <a:pt x="170466" y="60349"/>
                      <a:pt x="168789" y="55420"/>
                      <a:pt x="167013" y="50199"/>
                    </a:cubicBezTo>
                    <a:cubicBezTo>
                      <a:pt x="166990" y="50130"/>
                      <a:pt x="166967" y="50057"/>
                      <a:pt x="166944" y="49988"/>
                    </a:cubicBezTo>
                    <a:lnTo>
                      <a:pt x="166944" y="49988"/>
                    </a:lnTo>
                    <a:cubicBezTo>
                      <a:pt x="168464" y="51105"/>
                      <a:pt x="172397" y="53117"/>
                      <a:pt x="181004" y="53117"/>
                    </a:cubicBezTo>
                    <a:cubicBezTo>
                      <a:pt x="181182" y="53117"/>
                      <a:pt x="181362" y="53116"/>
                      <a:pt x="181544" y="53114"/>
                    </a:cubicBezTo>
                    <a:cubicBezTo>
                      <a:pt x="187584" y="53062"/>
                      <a:pt x="191139" y="51396"/>
                      <a:pt x="194277" y="49924"/>
                    </a:cubicBezTo>
                    <a:cubicBezTo>
                      <a:pt x="196830" y="48733"/>
                      <a:pt x="199099" y="47671"/>
                      <a:pt x="202247" y="47671"/>
                    </a:cubicBezTo>
                    <a:cubicBezTo>
                      <a:pt x="203017" y="47671"/>
                      <a:pt x="203838" y="47734"/>
                      <a:pt x="204730" y="47875"/>
                    </a:cubicBezTo>
                    <a:cubicBezTo>
                      <a:pt x="209310" y="48596"/>
                      <a:pt x="211307" y="50600"/>
                      <a:pt x="213243" y="52541"/>
                    </a:cubicBezTo>
                    <a:cubicBezTo>
                      <a:pt x="215111" y="54407"/>
                      <a:pt x="216873" y="56175"/>
                      <a:pt x="220714" y="56393"/>
                    </a:cubicBezTo>
                    <a:cubicBezTo>
                      <a:pt x="220944" y="56406"/>
                      <a:pt x="221168" y="56412"/>
                      <a:pt x="221387" y="56412"/>
                    </a:cubicBezTo>
                    <a:cubicBezTo>
                      <a:pt x="224784" y="56412"/>
                      <a:pt x="226941" y="54916"/>
                      <a:pt x="228856" y="53588"/>
                    </a:cubicBezTo>
                    <a:cubicBezTo>
                      <a:pt x="230568" y="52402"/>
                      <a:pt x="232100" y="51340"/>
                      <a:pt x="234266" y="51340"/>
                    </a:cubicBezTo>
                    <a:cubicBezTo>
                      <a:pt x="234880" y="51340"/>
                      <a:pt x="235546" y="51426"/>
                      <a:pt x="236282" y="51618"/>
                    </a:cubicBezTo>
                    <a:cubicBezTo>
                      <a:pt x="240007" y="52598"/>
                      <a:pt x="242200" y="54126"/>
                      <a:pt x="244324" y="55604"/>
                    </a:cubicBezTo>
                    <a:cubicBezTo>
                      <a:pt x="245995" y="56772"/>
                      <a:pt x="247725" y="57978"/>
                      <a:pt x="250181" y="58906"/>
                    </a:cubicBezTo>
                    <a:cubicBezTo>
                      <a:pt x="252807" y="59900"/>
                      <a:pt x="255152" y="60400"/>
                      <a:pt x="257257" y="60400"/>
                    </a:cubicBezTo>
                    <a:cubicBezTo>
                      <a:pt x="260561" y="60400"/>
                      <a:pt x="263276" y="59170"/>
                      <a:pt x="265569" y="56692"/>
                    </a:cubicBezTo>
                    <a:cubicBezTo>
                      <a:pt x="270128" y="51761"/>
                      <a:pt x="275069" y="49976"/>
                      <a:pt x="279093" y="49976"/>
                    </a:cubicBezTo>
                    <a:cubicBezTo>
                      <a:pt x="281868" y="49976"/>
                      <a:pt x="284206" y="50824"/>
                      <a:pt x="285683" y="52076"/>
                    </a:cubicBezTo>
                    <a:lnTo>
                      <a:pt x="285683" y="51337"/>
                    </a:lnTo>
                    <a:cubicBezTo>
                      <a:pt x="283706" y="49792"/>
                      <a:pt x="281532" y="49259"/>
                      <a:pt x="279470" y="49259"/>
                    </a:cubicBezTo>
                    <a:cubicBezTo>
                      <a:pt x="277744" y="49259"/>
                      <a:pt x="276098" y="49632"/>
                      <a:pt x="274713" y="50096"/>
                    </a:cubicBezTo>
                    <a:cubicBezTo>
                      <a:pt x="270614" y="51482"/>
                      <a:pt x="267081" y="54207"/>
                      <a:pt x="265145" y="56302"/>
                    </a:cubicBezTo>
                    <a:cubicBezTo>
                      <a:pt x="262971" y="58653"/>
                      <a:pt x="260387" y="59819"/>
                      <a:pt x="257235" y="59819"/>
                    </a:cubicBezTo>
                    <a:cubicBezTo>
                      <a:pt x="255200" y="59819"/>
                      <a:pt x="252930" y="59334"/>
                      <a:pt x="250381" y="58368"/>
                    </a:cubicBezTo>
                    <a:cubicBezTo>
                      <a:pt x="247993" y="57470"/>
                      <a:pt x="246367" y="56336"/>
                      <a:pt x="244651" y="55134"/>
                    </a:cubicBezTo>
                    <a:cubicBezTo>
                      <a:pt x="242486" y="53627"/>
                      <a:pt x="240248" y="52065"/>
                      <a:pt x="236423" y="51063"/>
                    </a:cubicBezTo>
                    <a:cubicBezTo>
                      <a:pt x="235639" y="50858"/>
                      <a:pt x="234927" y="50768"/>
                      <a:pt x="234268" y="50768"/>
                    </a:cubicBezTo>
                    <a:cubicBezTo>
                      <a:pt x="231921" y="50768"/>
                      <a:pt x="230263" y="51915"/>
                      <a:pt x="228528" y="53119"/>
                    </a:cubicBezTo>
                    <a:cubicBezTo>
                      <a:pt x="226590" y="54458"/>
                      <a:pt x="224587" y="55839"/>
                      <a:pt x="221377" y="55839"/>
                    </a:cubicBezTo>
                    <a:cubicBezTo>
                      <a:pt x="221172" y="55839"/>
                      <a:pt x="220963" y="55833"/>
                      <a:pt x="220748" y="55821"/>
                    </a:cubicBezTo>
                    <a:cubicBezTo>
                      <a:pt x="217125" y="55615"/>
                      <a:pt x="215509" y="54001"/>
                      <a:pt x="213649" y="52135"/>
                    </a:cubicBezTo>
                    <a:cubicBezTo>
                      <a:pt x="211743" y="50228"/>
                      <a:pt x="209584" y="48063"/>
                      <a:pt x="204821" y="47313"/>
                    </a:cubicBezTo>
                    <a:cubicBezTo>
                      <a:pt x="203887" y="47165"/>
                      <a:pt x="203028" y="47099"/>
                      <a:pt x="202225" y="47099"/>
                    </a:cubicBezTo>
                    <a:cubicBezTo>
                      <a:pt x="198976" y="47099"/>
                      <a:pt x="196647" y="48188"/>
                      <a:pt x="194035" y="49409"/>
                    </a:cubicBezTo>
                    <a:cubicBezTo>
                      <a:pt x="190949" y="50852"/>
                      <a:pt x="187451" y="52489"/>
                      <a:pt x="181537" y="52541"/>
                    </a:cubicBezTo>
                    <a:cubicBezTo>
                      <a:pt x="181377" y="52542"/>
                      <a:pt x="181219" y="52543"/>
                      <a:pt x="181063" y="52543"/>
                    </a:cubicBezTo>
                    <a:cubicBezTo>
                      <a:pt x="169720" y="52543"/>
                      <a:pt x="166606" y="48938"/>
                      <a:pt x="166577" y="48904"/>
                    </a:cubicBezTo>
                    <a:cubicBezTo>
                      <a:pt x="166574" y="48904"/>
                      <a:pt x="166571" y="48903"/>
                      <a:pt x="166573" y="48899"/>
                    </a:cubicBezTo>
                    <a:cubicBezTo>
                      <a:pt x="165215" y="44909"/>
                      <a:pt x="163750" y="40798"/>
                      <a:pt x="161614" y="36527"/>
                    </a:cubicBezTo>
                    <a:cubicBezTo>
                      <a:pt x="158002" y="29293"/>
                      <a:pt x="155381" y="24975"/>
                      <a:pt x="154086" y="22983"/>
                    </a:cubicBezTo>
                    <a:cubicBezTo>
                      <a:pt x="154077" y="22967"/>
                      <a:pt x="154070" y="22952"/>
                      <a:pt x="154064" y="22936"/>
                    </a:cubicBezTo>
                    <a:lnTo>
                      <a:pt x="154052" y="22925"/>
                    </a:lnTo>
                    <a:cubicBezTo>
                      <a:pt x="153497" y="22066"/>
                      <a:pt x="153199" y="21655"/>
                      <a:pt x="153188" y="21643"/>
                    </a:cubicBezTo>
                    <a:cubicBezTo>
                      <a:pt x="153182" y="21632"/>
                      <a:pt x="153165" y="21626"/>
                      <a:pt x="153159" y="21614"/>
                    </a:cubicBezTo>
                    <a:cubicBezTo>
                      <a:pt x="153143" y="21603"/>
                      <a:pt x="153136" y="21585"/>
                      <a:pt x="153118" y="21574"/>
                    </a:cubicBezTo>
                    <a:cubicBezTo>
                      <a:pt x="153100" y="21562"/>
                      <a:pt x="151062" y="20170"/>
                      <a:pt x="144480" y="16398"/>
                    </a:cubicBezTo>
                    <a:cubicBezTo>
                      <a:pt x="140850" y="14314"/>
                      <a:pt x="139825" y="13026"/>
                      <a:pt x="138272" y="11079"/>
                    </a:cubicBezTo>
                    <a:cubicBezTo>
                      <a:pt x="138061" y="10811"/>
                      <a:pt x="137837" y="10530"/>
                      <a:pt x="137592" y="10232"/>
                    </a:cubicBezTo>
                    <a:cubicBezTo>
                      <a:pt x="136424" y="8789"/>
                      <a:pt x="134837" y="6986"/>
                      <a:pt x="131889" y="4392"/>
                    </a:cubicBezTo>
                    <a:cubicBezTo>
                      <a:pt x="127738" y="735"/>
                      <a:pt x="119877" y="190"/>
                      <a:pt x="115556" y="190"/>
                    </a:cubicBezTo>
                    <a:cubicBezTo>
                      <a:pt x="114193" y="190"/>
                      <a:pt x="113340" y="241"/>
                      <a:pt x="113329" y="247"/>
                    </a:cubicBezTo>
                    <a:cubicBezTo>
                      <a:pt x="113105" y="241"/>
                      <a:pt x="90526" y="0"/>
                      <a:pt x="68214" y="0"/>
                    </a:cubicBezTo>
                    <a:close/>
                  </a:path>
                </a:pathLst>
              </a:custGeom>
              <a:solidFill>
                <a:srgbClr val="231F20"/>
              </a:solidFill>
              <a:ln w="525" cap="flat" cmpd="sng">
                <a:solidFill>
                  <a:srgbClr val="FFFFFF"/>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5" name="Google Shape;205;p37"/>
          <p:cNvSpPr/>
          <p:nvPr/>
        </p:nvSpPr>
        <p:spPr>
          <a:xfrm flipH="1">
            <a:off x="7832936" y="1732031"/>
            <a:ext cx="426603" cy="140820"/>
          </a:xfrm>
          <a:custGeom>
            <a:avLst/>
            <a:gdLst/>
            <a:ahLst/>
            <a:cxnLst/>
            <a:rect l="l" t="t" r="r" b="b"/>
            <a:pathLst>
              <a:path w="22245" h="7343" extrusionOk="0">
                <a:moveTo>
                  <a:pt x="12486" y="0"/>
                </a:moveTo>
                <a:cubicBezTo>
                  <a:pt x="11150" y="0"/>
                  <a:pt x="9849" y="2296"/>
                  <a:pt x="7933" y="3050"/>
                </a:cubicBezTo>
                <a:cubicBezTo>
                  <a:pt x="7568" y="3193"/>
                  <a:pt x="7181" y="3246"/>
                  <a:pt x="6783" y="3246"/>
                </a:cubicBezTo>
                <a:cubicBezTo>
                  <a:pt x="5657" y="3246"/>
                  <a:pt x="4432" y="2824"/>
                  <a:pt x="3325" y="2824"/>
                </a:cubicBezTo>
                <a:cubicBezTo>
                  <a:pt x="2212" y="2824"/>
                  <a:pt x="1217" y="3250"/>
                  <a:pt x="559" y="4958"/>
                </a:cubicBezTo>
                <a:cubicBezTo>
                  <a:pt x="1" y="6405"/>
                  <a:pt x="2819" y="7343"/>
                  <a:pt x="5916" y="7343"/>
                </a:cubicBezTo>
                <a:cubicBezTo>
                  <a:pt x="7154" y="7343"/>
                  <a:pt x="8436" y="7193"/>
                  <a:pt x="9565" y="6866"/>
                </a:cubicBezTo>
                <a:cubicBezTo>
                  <a:pt x="10464" y="6606"/>
                  <a:pt x="11392" y="6519"/>
                  <a:pt x="12312" y="6519"/>
                </a:cubicBezTo>
                <a:cubicBezTo>
                  <a:pt x="14173" y="6519"/>
                  <a:pt x="15999" y="6876"/>
                  <a:pt x="17472" y="6876"/>
                </a:cubicBezTo>
                <a:cubicBezTo>
                  <a:pt x="18473" y="6876"/>
                  <a:pt x="19311" y="6711"/>
                  <a:pt x="19886" y="6157"/>
                </a:cubicBezTo>
                <a:cubicBezTo>
                  <a:pt x="21725" y="4385"/>
                  <a:pt x="22244" y="2668"/>
                  <a:pt x="19886" y="2095"/>
                </a:cubicBezTo>
                <a:cubicBezTo>
                  <a:pt x="17526" y="1523"/>
                  <a:pt x="15356" y="2476"/>
                  <a:pt x="13580" y="568"/>
                </a:cubicBezTo>
                <a:cubicBezTo>
                  <a:pt x="13204" y="165"/>
                  <a:pt x="12844" y="0"/>
                  <a:pt x="12486" y="0"/>
                </a:cubicBezTo>
                <a:close/>
              </a:path>
            </a:pathLst>
          </a:custGeom>
          <a:solidFill>
            <a:srgbClr val="FFFFFF"/>
          </a:solidFill>
          <a:ln w="525" cap="flat" cmpd="sng">
            <a:solidFill>
              <a:srgbClr val="231F20"/>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7"/>
          <p:cNvSpPr/>
          <p:nvPr/>
        </p:nvSpPr>
        <p:spPr>
          <a:xfrm flipH="1">
            <a:off x="8790863" y="2440936"/>
            <a:ext cx="479898" cy="201440"/>
          </a:xfrm>
          <a:custGeom>
            <a:avLst/>
            <a:gdLst/>
            <a:ahLst/>
            <a:cxnLst/>
            <a:rect l="l" t="t" r="r" b="b"/>
            <a:pathLst>
              <a:path w="25024" h="10504" extrusionOk="0">
                <a:moveTo>
                  <a:pt x="13461" y="0"/>
                </a:moveTo>
                <a:cubicBezTo>
                  <a:pt x="10870" y="0"/>
                  <a:pt x="12157" y="4691"/>
                  <a:pt x="9133" y="4755"/>
                </a:cubicBezTo>
                <a:cubicBezTo>
                  <a:pt x="5889" y="4825"/>
                  <a:pt x="1691" y="5003"/>
                  <a:pt x="736" y="7490"/>
                </a:cubicBezTo>
                <a:cubicBezTo>
                  <a:pt x="0" y="9408"/>
                  <a:pt x="1595" y="10503"/>
                  <a:pt x="4150" y="10503"/>
                </a:cubicBezTo>
                <a:cubicBezTo>
                  <a:pt x="5436" y="10503"/>
                  <a:pt x="6964" y="10226"/>
                  <a:pt x="8561" y="9637"/>
                </a:cubicBezTo>
                <a:cubicBezTo>
                  <a:pt x="9757" y="9196"/>
                  <a:pt x="11162" y="9059"/>
                  <a:pt x="12627" y="9059"/>
                </a:cubicBezTo>
                <a:cubicBezTo>
                  <a:pt x="15031" y="9059"/>
                  <a:pt x="17598" y="9428"/>
                  <a:pt x="19668" y="9428"/>
                </a:cubicBezTo>
                <a:cubicBezTo>
                  <a:pt x="21367" y="9428"/>
                  <a:pt x="22731" y="9179"/>
                  <a:pt x="23394" y="8271"/>
                </a:cubicBezTo>
                <a:cubicBezTo>
                  <a:pt x="25024" y="6039"/>
                  <a:pt x="23281" y="4157"/>
                  <a:pt x="21348" y="4157"/>
                </a:cubicBezTo>
                <a:cubicBezTo>
                  <a:pt x="20955" y="4157"/>
                  <a:pt x="20555" y="4234"/>
                  <a:pt x="20173" y="4402"/>
                </a:cubicBezTo>
                <a:cubicBezTo>
                  <a:pt x="19952" y="4500"/>
                  <a:pt x="19748" y="4544"/>
                  <a:pt x="19557" y="4544"/>
                </a:cubicBezTo>
                <a:cubicBezTo>
                  <a:pt x="17807" y="4544"/>
                  <a:pt x="17191" y="792"/>
                  <a:pt x="14094" y="79"/>
                </a:cubicBezTo>
                <a:cubicBezTo>
                  <a:pt x="13860" y="25"/>
                  <a:pt x="13650" y="0"/>
                  <a:pt x="13461" y="0"/>
                </a:cubicBezTo>
                <a:close/>
              </a:path>
            </a:pathLst>
          </a:custGeom>
          <a:solidFill>
            <a:srgbClr val="FFFFFF"/>
          </a:solidFill>
          <a:ln w="525" cap="flat" cmpd="sng">
            <a:solidFill>
              <a:srgbClr val="231F20"/>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7"/>
          <p:cNvSpPr/>
          <p:nvPr/>
        </p:nvSpPr>
        <p:spPr>
          <a:xfrm flipH="1">
            <a:off x="5194320" y="2389367"/>
            <a:ext cx="666629" cy="224166"/>
          </a:xfrm>
          <a:custGeom>
            <a:avLst/>
            <a:gdLst/>
            <a:ahLst/>
            <a:cxnLst/>
            <a:rect l="l" t="t" r="r" b="b"/>
            <a:pathLst>
              <a:path w="34761" h="11689" extrusionOk="0">
                <a:moveTo>
                  <a:pt x="18638" y="0"/>
                </a:moveTo>
                <a:cubicBezTo>
                  <a:pt x="18296" y="0"/>
                  <a:pt x="17934" y="15"/>
                  <a:pt x="17548" y="48"/>
                </a:cubicBezTo>
                <a:cubicBezTo>
                  <a:pt x="11262" y="574"/>
                  <a:pt x="12094" y="3503"/>
                  <a:pt x="9610" y="3503"/>
                </a:cubicBezTo>
                <a:cubicBezTo>
                  <a:pt x="9283" y="3503"/>
                  <a:pt x="8897" y="3452"/>
                  <a:pt x="8430" y="3338"/>
                </a:cubicBezTo>
                <a:cubicBezTo>
                  <a:pt x="7901" y="3209"/>
                  <a:pt x="7358" y="3148"/>
                  <a:pt x="6821" y="3148"/>
                </a:cubicBezTo>
                <a:cubicBezTo>
                  <a:pt x="3291" y="3148"/>
                  <a:pt x="1" y="5787"/>
                  <a:pt x="2322" y="9115"/>
                </a:cubicBezTo>
                <a:cubicBezTo>
                  <a:pt x="3653" y="11025"/>
                  <a:pt x="5423" y="11688"/>
                  <a:pt x="7548" y="11688"/>
                </a:cubicBezTo>
                <a:cubicBezTo>
                  <a:pt x="10415" y="11688"/>
                  <a:pt x="13928" y="10480"/>
                  <a:pt x="17875" y="9502"/>
                </a:cubicBezTo>
                <a:cubicBezTo>
                  <a:pt x="19420" y="9119"/>
                  <a:pt x="20829" y="8985"/>
                  <a:pt x="22116" y="8985"/>
                </a:cubicBezTo>
                <a:cubicBezTo>
                  <a:pt x="25074" y="8985"/>
                  <a:pt x="27396" y="9689"/>
                  <a:pt x="29288" y="9689"/>
                </a:cubicBezTo>
                <a:cubicBezTo>
                  <a:pt x="30234" y="9689"/>
                  <a:pt x="31073" y="9513"/>
                  <a:pt x="31831" y="8985"/>
                </a:cubicBezTo>
                <a:cubicBezTo>
                  <a:pt x="34761" y="6943"/>
                  <a:pt x="30202" y="4646"/>
                  <a:pt x="27050" y="4646"/>
                </a:cubicBezTo>
                <a:cubicBezTo>
                  <a:pt x="27046" y="4646"/>
                  <a:pt x="27043" y="4646"/>
                  <a:pt x="27040" y="4646"/>
                </a:cubicBezTo>
                <a:cubicBezTo>
                  <a:pt x="27038" y="4646"/>
                  <a:pt x="27037" y="4646"/>
                  <a:pt x="27035" y="4646"/>
                </a:cubicBezTo>
                <a:cubicBezTo>
                  <a:pt x="24060" y="4646"/>
                  <a:pt x="24587" y="0"/>
                  <a:pt x="18638" y="0"/>
                </a:cubicBezTo>
                <a:close/>
              </a:path>
            </a:pathLst>
          </a:cu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7"/>
          <p:cNvSpPr/>
          <p:nvPr/>
        </p:nvSpPr>
        <p:spPr>
          <a:xfrm>
            <a:off x="-1040492" y="2440898"/>
            <a:ext cx="479898" cy="201440"/>
          </a:xfrm>
          <a:custGeom>
            <a:avLst/>
            <a:gdLst/>
            <a:ahLst/>
            <a:cxnLst/>
            <a:rect l="l" t="t" r="r" b="b"/>
            <a:pathLst>
              <a:path w="25024" h="10504" extrusionOk="0">
                <a:moveTo>
                  <a:pt x="13461" y="0"/>
                </a:moveTo>
                <a:cubicBezTo>
                  <a:pt x="10870" y="0"/>
                  <a:pt x="12157" y="4691"/>
                  <a:pt x="9133" y="4755"/>
                </a:cubicBezTo>
                <a:cubicBezTo>
                  <a:pt x="5889" y="4825"/>
                  <a:pt x="1691" y="5003"/>
                  <a:pt x="736" y="7490"/>
                </a:cubicBezTo>
                <a:cubicBezTo>
                  <a:pt x="0" y="9408"/>
                  <a:pt x="1595" y="10503"/>
                  <a:pt x="4150" y="10503"/>
                </a:cubicBezTo>
                <a:cubicBezTo>
                  <a:pt x="5436" y="10503"/>
                  <a:pt x="6964" y="10226"/>
                  <a:pt x="8561" y="9637"/>
                </a:cubicBezTo>
                <a:cubicBezTo>
                  <a:pt x="9757" y="9196"/>
                  <a:pt x="11162" y="9059"/>
                  <a:pt x="12627" y="9059"/>
                </a:cubicBezTo>
                <a:cubicBezTo>
                  <a:pt x="15031" y="9059"/>
                  <a:pt x="17598" y="9428"/>
                  <a:pt x="19668" y="9428"/>
                </a:cubicBezTo>
                <a:cubicBezTo>
                  <a:pt x="21367" y="9428"/>
                  <a:pt x="22731" y="9179"/>
                  <a:pt x="23394" y="8271"/>
                </a:cubicBezTo>
                <a:cubicBezTo>
                  <a:pt x="25024" y="6039"/>
                  <a:pt x="23281" y="4157"/>
                  <a:pt x="21348" y="4157"/>
                </a:cubicBezTo>
                <a:cubicBezTo>
                  <a:pt x="20955" y="4157"/>
                  <a:pt x="20555" y="4234"/>
                  <a:pt x="20173" y="4402"/>
                </a:cubicBezTo>
                <a:cubicBezTo>
                  <a:pt x="19952" y="4500"/>
                  <a:pt x="19748" y="4544"/>
                  <a:pt x="19557" y="4544"/>
                </a:cubicBezTo>
                <a:cubicBezTo>
                  <a:pt x="17807" y="4544"/>
                  <a:pt x="17191" y="792"/>
                  <a:pt x="14094" y="79"/>
                </a:cubicBezTo>
                <a:cubicBezTo>
                  <a:pt x="13860" y="25"/>
                  <a:pt x="13650" y="0"/>
                  <a:pt x="13461" y="0"/>
                </a:cubicBezTo>
                <a:close/>
              </a:path>
            </a:pathLst>
          </a:custGeom>
          <a:solidFill>
            <a:srgbClr val="FFFFFF"/>
          </a:solidFill>
          <a:ln w="525" cap="flat" cmpd="sng">
            <a:solidFill>
              <a:srgbClr val="231F20"/>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7"/>
          <p:cNvSpPr/>
          <p:nvPr/>
        </p:nvSpPr>
        <p:spPr>
          <a:xfrm>
            <a:off x="954300" y="4551650"/>
            <a:ext cx="1011300" cy="74400"/>
          </a:xfrm>
          <a:prstGeom prst="ellipse">
            <a:avLst/>
          </a:pr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7"/>
          <p:cNvSpPr/>
          <p:nvPr/>
        </p:nvSpPr>
        <p:spPr>
          <a:xfrm>
            <a:off x="3668700" y="4588875"/>
            <a:ext cx="1011300" cy="74400"/>
          </a:xfrm>
          <a:prstGeom prst="ellipse">
            <a:avLst/>
          </a:pr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7"/>
          <p:cNvSpPr/>
          <p:nvPr/>
        </p:nvSpPr>
        <p:spPr>
          <a:xfrm>
            <a:off x="4969088" y="4551650"/>
            <a:ext cx="1011300" cy="74400"/>
          </a:xfrm>
          <a:prstGeom prst="ellipse">
            <a:avLst/>
          </a:pr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 name="Google Shape;212;p37"/>
          <p:cNvGrpSpPr/>
          <p:nvPr/>
        </p:nvGrpSpPr>
        <p:grpSpPr>
          <a:xfrm flipH="1">
            <a:off x="5075877" y="3176081"/>
            <a:ext cx="709079" cy="1434665"/>
            <a:chOff x="1307890" y="3645319"/>
            <a:chExt cx="709079" cy="1434665"/>
          </a:xfrm>
        </p:grpSpPr>
        <p:sp>
          <p:nvSpPr>
            <p:cNvPr id="213" name="Google Shape;213;p37"/>
            <p:cNvSpPr/>
            <p:nvPr/>
          </p:nvSpPr>
          <p:spPr>
            <a:xfrm>
              <a:off x="1324586" y="4400902"/>
              <a:ext cx="52094" cy="81336"/>
            </a:xfrm>
            <a:custGeom>
              <a:avLst/>
              <a:gdLst/>
              <a:ahLst/>
              <a:cxnLst/>
              <a:rect l="l" t="t" r="r" b="b"/>
              <a:pathLst>
                <a:path w="2209" h="3449" extrusionOk="0">
                  <a:moveTo>
                    <a:pt x="1475" y="1"/>
                  </a:moveTo>
                  <a:lnTo>
                    <a:pt x="0" y="3448"/>
                  </a:lnTo>
                  <a:lnTo>
                    <a:pt x="0" y="3448"/>
                  </a:lnTo>
                  <a:lnTo>
                    <a:pt x="1509" y="3312"/>
                  </a:lnTo>
                  <a:lnTo>
                    <a:pt x="2208" y="1425"/>
                  </a:lnTo>
                  <a:lnTo>
                    <a:pt x="1475" y="1"/>
                  </a:ln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7"/>
            <p:cNvSpPr/>
            <p:nvPr/>
          </p:nvSpPr>
          <p:spPr>
            <a:xfrm>
              <a:off x="1693016" y="3924064"/>
              <a:ext cx="92585" cy="78648"/>
            </a:xfrm>
            <a:custGeom>
              <a:avLst/>
              <a:gdLst/>
              <a:ahLst/>
              <a:cxnLst/>
              <a:rect l="l" t="t" r="r" b="b"/>
              <a:pathLst>
                <a:path w="3926" h="3335" extrusionOk="0">
                  <a:moveTo>
                    <a:pt x="1639" y="0"/>
                  </a:moveTo>
                  <a:cubicBezTo>
                    <a:pt x="1605" y="0"/>
                    <a:pt x="1589" y="7"/>
                    <a:pt x="1589" y="7"/>
                  </a:cubicBezTo>
                  <a:cubicBezTo>
                    <a:pt x="1339" y="530"/>
                    <a:pt x="868" y="1344"/>
                    <a:pt x="1" y="2045"/>
                  </a:cubicBezTo>
                  <a:cubicBezTo>
                    <a:pt x="152" y="2210"/>
                    <a:pt x="315" y="2364"/>
                    <a:pt x="487" y="2504"/>
                  </a:cubicBezTo>
                  <a:cubicBezTo>
                    <a:pt x="504" y="2520"/>
                    <a:pt x="521" y="2533"/>
                    <a:pt x="539" y="2547"/>
                  </a:cubicBezTo>
                  <a:cubicBezTo>
                    <a:pt x="589" y="2585"/>
                    <a:pt x="639" y="2624"/>
                    <a:pt x="690" y="2662"/>
                  </a:cubicBezTo>
                  <a:cubicBezTo>
                    <a:pt x="843" y="2774"/>
                    <a:pt x="1004" y="2876"/>
                    <a:pt x="1171" y="2965"/>
                  </a:cubicBezTo>
                  <a:cubicBezTo>
                    <a:pt x="1195" y="2977"/>
                    <a:pt x="1219" y="2989"/>
                    <a:pt x="1243" y="3003"/>
                  </a:cubicBezTo>
                  <a:cubicBezTo>
                    <a:pt x="1506" y="3138"/>
                    <a:pt x="1786" y="3233"/>
                    <a:pt x="2075" y="3288"/>
                  </a:cubicBezTo>
                  <a:cubicBezTo>
                    <a:pt x="2106" y="3296"/>
                    <a:pt x="2136" y="3300"/>
                    <a:pt x="2166" y="3303"/>
                  </a:cubicBezTo>
                  <a:cubicBezTo>
                    <a:pt x="2298" y="3323"/>
                    <a:pt x="2434" y="3335"/>
                    <a:pt x="2574" y="3335"/>
                  </a:cubicBezTo>
                  <a:cubicBezTo>
                    <a:pt x="2996" y="3335"/>
                    <a:pt x="3450" y="3232"/>
                    <a:pt x="3926" y="2973"/>
                  </a:cubicBezTo>
                  <a:cubicBezTo>
                    <a:pt x="3842" y="2706"/>
                    <a:pt x="3739" y="2447"/>
                    <a:pt x="3620" y="2194"/>
                  </a:cubicBezTo>
                  <a:cubicBezTo>
                    <a:pt x="3609" y="2171"/>
                    <a:pt x="3598" y="2148"/>
                    <a:pt x="3588" y="2124"/>
                  </a:cubicBezTo>
                  <a:cubicBezTo>
                    <a:pt x="3447" y="1824"/>
                    <a:pt x="3283" y="1536"/>
                    <a:pt x="3097" y="1262"/>
                  </a:cubicBezTo>
                  <a:cubicBezTo>
                    <a:pt x="3082" y="1242"/>
                    <a:pt x="3068" y="1221"/>
                    <a:pt x="3053" y="1200"/>
                  </a:cubicBezTo>
                  <a:cubicBezTo>
                    <a:pt x="2953" y="1059"/>
                    <a:pt x="2845" y="922"/>
                    <a:pt x="2730" y="794"/>
                  </a:cubicBezTo>
                  <a:cubicBezTo>
                    <a:pt x="2589" y="638"/>
                    <a:pt x="2463" y="512"/>
                    <a:pt x="2353" y="410"/>
                  </a:cubicBezTo>
                  <a:cubicBezTo>
                    <a:pt x="2336" y="394"/>
                    <a:pt x="2318" y="380"/>
                    <a:pt x="2301" y="365"/>
                  </a:cubicBezTo>
                  <a:cubicBezTo>
                    <a:pt x="2021" y="121"/>
                    <a:pt x="1834" y="37"/>
                    <a:pt x="1722" y="12"/>
                  </a:cubicBezTo>
                  <a:cubicBezTo>
                    <a:pt x="1687" y="3"/>
                    <a:pt x="1660" y="0"/>
                    <a:pt x="1639" y="0"/>
                  </a:cubicBezTo>
                  <a:close/>
                </a:path>
              </a:pathLst>
            </a:custGeom>
            <a:solidFill>
              <a:srgbClr val="769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7"/>
            <p:cNvSpPr/>
            <p:nvPr/>
          </p:nvSpPr>
          <p:spPr>
            <a:xfrm>
              <a:off x="1693016" y="3924064"/>
              <a:ext cx="40633" cy="62800"/>
            </a:xfrm>
            <a:custGeom>
              <a:avLst/>
              <a:gdLst/>
              <a:ahLst/>
              <a:cxnLst/>
              <a:rect l="l" t="t" r="r" b="b"/>
              <a:pathLst>
                <a:path w="1723" h="2663" extrusionOk="0">
                  <a:moveTo>
                    <a:pt x="1639" y="0"/>
                  </a:moveTo>
                  <a:cubicBezTo>
                    <a:pt x="1605" y="0"/>
                    <a:pt x="1589" y="7"/>
                    <a:pt x="1589" y="7"/>
                  </a:cubicBezTo>
                  <a:cubicBezTo>
                    <a:pt x="1339" y="530"/>
                    <a:pt x="868" y="1344"/>
                    <a:pt x="1" y="2045"/>
                  </a:cubicBezTo>
                  <a:cubicBezTo>
                    <a:pt x="152" y="2210"/>
                    <a:pt x="315" y="2364"/>
                    <a:pt x="487" y="2506"/>
                  </a:cubicBezTo>
                  <a:cubicBezTo>
                    <a:pt x="504" y="2520"/>
                    <a:pt x="521" y="2533"/>
                    <a:pt x="539" y="2547"/>
                  </a:cubicBezTo>
                  <a:cubicBezTo>
                    <a:pt x="587" y="2585"/>
                    <a:pt x="637" y="2624"/>
                    <a:pt x="690" y="2662"/>
                  </a:cubicBezTo>
                  <a:cubicBezTo>
                    <a:pt x="1268" y="1847"/>
                    <a:pt x="1590" y="622"/>
                    <a:pt x="1722" y="12"/>
                  </a:cubicBezTo>
                  <a:cubicBezTo>
                    <a:pt x="1687" y="3"/>
                    <a:pt x="1660" y="0"/>
                    <a:pt x="1639" y="0"/>
                  </a:cubicBezTo>
                  <a:close/>
                </a:path>
              </a:pathLst>
            </a:custGeom>
            <a:solidFill>
              <a:srgbClr val="639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7"/>
            <p:cNvSpPr/>
            <p:nvPr/>
          </p:nvSpPr>
          <p:spPr>
            <a:xfrm>
              <a:off x="1359559" y="3926870"/>
              <a:ext cx="111239" cy="81831"/>
            </a:xfrm>
            <a:custGeom>
              <a:avLst/>
              <a:gdLst/>
              <a:ahLst/>
              <a:cxnLst/>
              <a:rect l="l" t="t" r="r" b="b"/>
              <a:pathLst>
                <a:path w="4717" h="3470" extrusionOk="0">
                  <a:moveTo>
                    <a:pt x="2000" y="0"/>
                  </a:moveTo>
                  <a:cubicBezTo>
                    <a:pt x="1652" y="158"/>
                    <a:pt x="574" y="1405"/>
                    <a:pt x="1" y="3055"/>
                  </a:cubicBezTo>
                  <a:cubicBezTo>
                    <a:pt x="1" y="3055"/>
                    <a:pt x="760" y="3470"/>
                    <a:pt x="1848" y="3470"/>
                  </a:cubicBezTo>
                  <a:cubicBezTo>
                    <a:pt x="2173" y="3470"/>
                    <a:pt x="2527" y="3433"/>
                    <a:pt x="2898" y="3337"/>
                  </a:cubicBezTo>
                  <a:cubicBezTo>
                    <a:pt x="3180" y="3266"/>
                    <a:pt x="3454" y="3175"/>
                    <a:pt x="3721" y="3064"/>
                  </a:cubicBezTo>
                  <a:cubicBezTo>
                    <a:pt x="4230" y="2849"/>
                    <a:pt x="4539" y="2619"/>
                    <a:pt x="4717" y="2451"/>
                  </a:cubicBezTo>
                  <a:cubicBezTo>
                    <a:pt x="4565" y="2378"/>
                    <a:pt x="4421" y="2304"/>
                    <a:pt x="4286" y="2225"/>
                  </a:cubicBezTo>
                  <a:cubicBezTo>
                    <a:pt x="3992" y="2060"/>
                    <a:pt x="3715" y="1864"/>
                    <a:pt x="3462" y="1641"/>
                  </a:cubicBezTo>
                  <a:cubicBezTo>
                    <a:pt x="2781" y="1034"/>
                    <a:pt x="2371" y="531"/>
                    <a:pt x="2166" y="246"/>
                  </a:cubicBezTo>
                  <a:cubicBezTo>
                    <a:pt x="2051" y="88"/>
                    <a:pt x="2000" y="0"/>
                    <a:pt x="2000" y="0"/>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7"/>
            <p:cNvSpPr/>
            <p:nvPr/>
          </p:nvSpPr>
          <p:spPr>
            <a:xfrm>
              <a:off x="1406700" y="3838672"/>
              <a:ext cx="323717" cy="166917"/>
            </a:xfrm>
            <a:custGeom>
              <a:avLst/>
              <a:gdLst/>
              <a:ahLst/>
              <a:cxnLst/>
              <a:rect l="l" t="t" r="r" b="b"/>
              <a:pathLst>
                <a:path w="13727" h="7078" extrusionOk="0">
                  <a:moveTo>
                    <a:pt x="10031" y="0"/>
                  </a:moveTo>
                  <a:cubicBezTo>
                    <a:pt x="9946" y="235"/>
                    <a:pt x="9846" y="464"/>
                    <a:pt x="9731" y="685"/>
                  </a:cubicBezTo>
                  <a:cubicBezTo>
                    <a:pt x="9339" y="1437"/>
                    <a:pt x="8578" y="2046"/>
                    <a:pt x="7604" y="2046"/>
                  </a:cubicBezTo>
                  <a:cubicBezTo>
                    <a:pt x="7239" y="2046"/>
                    <a:pt x="6844" y="1961"/>
                    <a:pt x="6427" y="1764"/>
                  </a:cubicBezTo>
                  <a:cubicBezTo>
                    <a:pt x="5759" y="1449"/>
                    <a:pt x="5274" y="935"/>
                    <a:pt x="4942" y="459"/>
                  </a:cubicBezTo>
                  <a:lnTo>
                    <a:pt x="4942" y="459"/>
                  </a:lnTo>
                  <a:cubicBezTo>
                    <a:pt x="4956" y="511"/>
                    <a:pt x="5209" y="1534"/>
                    <a:pt x="4409" y="2081"/>
                  </a:cubicBezTo>
                  <a:cubicBezTo>
                    <a:pt x="4303" y="2154"/>
                    <a:pt x="4189" y="2213"/>
                    <a:pt x="4068" y="2258"/>
                  </a:cubicBezTo>
                  <a:cubicBezTo>
                    <a:pt x="3953" y="2302"/>
                    <a:pt x="3830" y="2345"/>
                    <a:pt x="3700" y="2389"/>
                  </a:cubicBezTo>
                  <a:cubicBezTo>
                    <a:pt x="3675" y="2398"/>
                    <a:pt x="3650" y="2405"/>
                    <a:pt x="3624" y="2414"/>
                  </a:cubicBezTo>
                  <a:cubicBezTo>
                    <a:pt x="3153" y="2570"/>
                    <a:pt x="2607" y="2723"/>
                    <a:pt x="2080" y="2881"/>
                  </a:cubicBezTo>
                  <a:cubicBezTo>
                    <a:pt x="2060" y="2889"/>
                    <a:pt x="2039" y="2895"/>
                    <a:pt x="2019" y="2901"/>
                  </a:cubicBezTo>
                  <a:cubicBezTo>
                    <a:pt x="1419" y="3081"/>
                    <a:pt x="845" y="3269"/>
                    <a:pt x="428" y="3475"/>
                  </a:cubicBezTo>
                  <a:cubicBezTo>
                    <a:pt x="405" y="3486"/>
                    <a:pt x="384" y="3496"/>
                    <a:pt x="364" y="3508"/>
                  </a:cubicBezTo>
                  <a:cubicBezTo>
                    <a:pt x="234" y="3572"/>
                    <a:pt x="113" y="3649"/>
                    <a:pt x="1" y="3740"/>
                  </a:cubicBezTo>
                  <a:cubicBezTo>
                    <a:pt x="1" y="3740"/>
                    <a:pt x="405" y="4437"/>
                    <a:pt x="1461" y="5381"/>
                  </a:cubicBezTo>
                  <a:cubicBezTo>
                    <a:pt x="1714" y="5604"/>
                    <a:pt x="1992" y="5800"/>
                    <a:pt x="2287" y="5965"/>
                  </a:cubicBezTo>
                  <a:cubicBezTo>
                    <a:pt x="2422" y="6044"/>
                    <a:pt x="2565" y="6119"/>
                    <a:pt x="2716" y="6192"/>
                  </a:cubicBezTo>
                  <a:cubicBezTo>
                    <a:pt x="2834" y="6248"/>
                    <a:pt x="2960" y="6301"/>
                    <a:pt x="3087" y="6354"/>
                  </a:cubicBezTo>
                  <a:cubicBezTo>
                    <a:pt x="3184" y="6392"/>
                    <a:pt x="3283" y="6432"/>
                    <a:pt x="3386" y="6468"/>
                  </a:cubicBezTo>
                  <a:cubicBezTo>
                    <a:pt x="4381" y="6829"/>
                    <a:pt x="5668" y="7078"/>
                    <a:pt x="7268" y="7078"/>
                  </a:cubicBezTo>
                  <a:cubicBezTo>
                    <a:pt x="7603" y="7078"/>
                    <a:pt x="7951" y="7067"/>
                    <a:pt x="8314" y="7044"/>
                  </a:cubicBezTo>
                  <a:cubicBezTo>
                    <a:pt x="8863" y="7012"/>
                    <a:pt x="9407" y="6923"/>
                    <a:pt x="9938" y="6779"/>
                  </a:cubicBezTo>
                  <a:cubicBezTo>
                    <a:pt x="10343" y="6668"/>
                    <a:pt x="10736" y="6518"/>
                    <a:pt x="11110" y="6330"/>
                  </a:cubicBezTo>
                  <a:cubicBezTo>
                    <a:pt x="11228" y="6271"/>
                    <a:pt x="11340" y="6210"/>
                    <a:pt x="11448" y="6147"/>
                  </a:cubicBezTo>
                  <a:cubicBezTo>
                    <a:pt x="11577" y="6069"/>
                    <a:pt x="11701" y="5991"/>
                    <a:pt x="11818" y="5909"/>
                  </a:cubicBezTo>
                  <a:cubicBezTo>
                    <a:pt x="11931" y="5831"/>
                    <a:pt x="12039" y="5750"/>
                    <a:pt x="12142" y="5666"/>
                  </a:cubicBezTo>
                  <a:cubicBezTo>
                    <a:pt x="13004" y="4966"/>
                    <a:pt x="13475" y="4159"/>
                    <a:pt x="13727" y="3634"/>
                  </a:cubicBezTo>
                  <a:cubicBezTo>
                    <a:pt x="13657" y="3602"/>
                    <a:pt x="13583" y="3571"/>
                    <a:pt x="13503" y="3539"/>
                  </a:cubicBezTo>
                  <a:cubicBezTo>
                    <a:pt x="13463" y="3524"/>
                    <a:pt x="13419" y="3505"/>
                    <a:pt x="13372" y="3487"/>
                  </a:cubicBezTo>
                  <a:cubicBezTo>
                    <a:pt x="13351" y="3480"/>
                    <a:pt x="13331" y="3469"/>
                    <a:pt x="13310" y="3461"/>
                  </a:cubicBezTo>
                  <a:cubicBezTo>
                    <a:pt x="12969" y="3324"/>
                    <a:pt x="12456" y="3114"/>
                    <a:pt x="11907" y="2880"/>
                  </a:cubicBezTo>
                  <a:cubicBezTo>
                    <a:pt x="11886" y="2870"/>
                    <a:pt x="11866" y="2860"/>
                    <a:pt x="11845" y="2852"/>
                  </a:cubicBezTo>
                  <a:cubicBezTo>
                    <a:pt x="11769" y="2819"/>
                    <a:pt x="11693" y="2786"/>
                    <a:pt x="11618" y="2752"/>
                  </a:cubicBezTo>
                  <a:cubicBezTo>
                    <a:pt x="11093" y="2523"/>
                    <a:pt x="10751" y="2343"/>
                    <a:pt x="10532" y="2199"/>
                  </a:cubicBezTo>
                  <a:cubicBezTo>
                    <a:pt x="10513" y="2184"/>
                    <a:pt x="10495" y="2173"/>
                    <a:pt x="10476" y="2161"/>
                  </a:cubicBezTo>
                  <a:cubicBezTo>
                    <a:pt x="10454" y="2145"/>
                    <a:pt x="10432" y="2128"/>
                    <a:pt x="10411" y="2113"/>
                  </a:cubicBezTo>
                  <a:cubicBezTo>
                    <a:pt x="10270" y="2002"/>
                    <a:pt x="10211" y="1919"/>
                    <a:pt x="10202" y="1854"/>
                  </a:cubicBezTo>
                  <a:cubicBezTo>
                    <a:pt x="10179" y="1698"/>
                    <a:pt x="10031" y="0"/>
                    <a:pt x="10031" y="0"/>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7"/>
            <p:cNvSpPr/>
            <p:nvPr/>
          </p:nvSpPr>
          <p:spPr>
            <a:xfrm>
              <a:off x="1510652" y="3838672"/>
              <a:ext cx="141613" cy="70913"/>
            </a:xfrm>
            <a:custGeom>
              <a:avLst/>
              <a:gdLst/>
              <a:ahLst/>
              <a:cxnLst/>
              <a:rect l="l" t="t" r="r" b="b"/>
              <a:pathLst>
                <a:path w="6005" h="3007" extrusionOk="0">
                  <a:moveTo>
                    <a:pt x="5623" y="0"/>
                  </a:moveTo>
                  <a:cubicBezTo>
                    <a:pt x="5538" y="235"/>
                    <a:pt x="5438" y="464"/>
                    <a:pt x="5323" y="685"/>
                  </a:cubicBezTo>
                  <a:cubicBezTo>
                    <a:pt x="4931" y="1436"/>
                    <a:pt x="4170" y="2045"/>
                    <a:pt x="3197" y="2045"/>
                  </a:cubicBezTo>
                  <a:cubicBezTo>
                    <a:pt x="2831" y="2045"/>
                    <a:pt x="2436" y="1959"/>
                    <a:pt x="2019" y="1763"/>
                  </a:cubicBezTo>
                  <a:cubicBezTo>
                    <a:pt x="1351" y="1447"/>
                    <a:pt x="868" y="934"/>
                    <a:pt x="534" y="458"/>
                  </a:cubicBezTo>
                  <a:lnTo>
                    <a:pt x="534" y="458"/>
                  </a:lnTo>
                  <a:cubicBezTo>
                    <a:pt x="548" y="509"/>
                    <a:pt x="801" y="1532"/>
                    <a:pt x="1" y="2079"/>
                  </a:cubicBezTo>
                  <a:cubicBezTo>
                    <a:pt x="717" y="2559"/>
                    <a:pt x="1875" y="3006"/>
                    <a:pt x="3146" y="3006"/>
                  </a:cubicBezTo>
                  <a:cubicBezTo>
                    <a:pt x="4081" y="3006"/>
                    <a:pt x="5078" y="2764"/>
                    <a:pt x="6005" y="2113"/>
                  </a:cubicBezTo>
                  <a:cubicBezTo>
                    <a:pt x="5862" y="2002"/>
                    <a:pt x="5805" y="1919"/>
                    <a:pt x="5794" y="1852"/>
                  </a:cubicBezTo>
                  <a:cubicBezTo>
                    <a:pt x="5771" y="1696"/>
                    <a:pt x="5623" y="0"/>
                    <a:pt x="5623"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7"/>
            <p:cNvSpPr/>
            <p:nvPr/>
          </p:nvSpPr>
          <p:spPr>
            <a:xfrm>
              <a:off x="1393235" y="4987139"/>
              <a:ext cx="68884" cy="92844"/>
            </a:xfrm>
            <a:custGeom>
              <a:avLst/>
              <a:gdLst/>
              <a:ahLst/>
              <a:cxnLst/>
              <a:rect l="l" t="t" r="r" b="b"/>
              <a:pathLst>
                <a:path w="2921" h="3937" extrusionOk="0">
                  <a:moveTo>
                    <a:pt x="858" y="0"/>
                  </a:moveTo>
                  <a:cubicBezTo>
                    <a:pt x="709" y="232"/>
                    <a:pt x="503" y="558"/>
                    <a:pt x="334" y="882"/>
                  </a:cubicBezTo>
                  <a:cubicBezTo>
                    <a:pt x="162" y="1205"/>
                    <a:pt x="24" y="1522"/>
                    <a:pt x="12" y="1745"/>
                  </a:cubicBezTo>
                  <a:cubicBezTo>
                    <a:pt x="0" y="1966"/>
                    <a:pt x="294" y="2537"/>
                    <a:pt x="656" y="3042"/>
                  </a:cubicBezTo>
                  <a:cubicBezTo>
                    <a:pt x="1000" y="3519"/>
                    <a:pt x="1408" y="3936"/>
                    <a:pt x="1675" y="3936"/>
                  </a:cubicBezTo>
                  <a:cubicBezTo>
                    <a:pt x="1686" y="3936"/>
                    <a:pt x="1696" y="3936"/>
                    <a:pt x="1707" y="3934"/>
                  </a:cubicBezTo>
                  <a:cubicBezTo>
                    <a:pt x="2246" y="3869"/>
                    <a:pt x="2785" y="3193"/>
                    <a:pt x="2852" y="2486"/>
                  </a:cubicBezTo>
                  <a:cubicBezTo>
                    <a:pt x="2920" y="1778"/>
                    <a:pt x="2667" y="0"/>
                    <a:pt x="2667" y="0"/>
                  </a:cubicBezTo>
                  <a:cubicBezTo>
                    <a:pt x="2558" y="196"/>
                    <a:pt x="2435" y="384"/>
                    <a:pt x="2302" y="563"/>
                  </a:cubicBezTo>
                  <a:cubicBezTo>
                    <a:pt x="2166" y="735"/>
                    <a:pt x="2026" y="867"/>
                    <a:pt x="1913" y="867"/>
                  </a:cubicBezTo>
                  <a:cubicBezTo>
                    <a:pt x="1782" y="867"/>
                    <a:pt x="1584" y="722"/>
                    <a:pt x="1385" y="543"/>
                  </a:cubicBezTo>
                  <a:cubicBezTo>
                    <a:pt x="1200" y="372"/>
                    <a:pt x="1025" y="191"/>
                    <a:pt x="858" y="0"/>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7"/>
            <p:cNvSpPr/>
            <p:nvPr/>
          </p:nvSpPr>
          <p:spPr>
            <a:xfrm>
              <a:off x="1752986" y="4987163"/>
              <a:ext cx="120059" cy="54358"/>
            </a:xfrm>
            <a:custGeom>
              <a:avLst/>
              <a:gdLst/>
              <a:ahLst/>
              <a:cxnLst/>
              <a:rect l="l" t="t" r="r" b="b"/>
              <a:pathLst>
                <a:path w="5091" h="2305" extrusionOk="0">
                  <a:moveTo>
                    <a:pt x="1946" y="1"/>
                  </a:moveTo>
                  <a:lnTo>
                    <a:pt x="1946" y="1"/>
                  </a:lnTo>
                  <a:cubicBezTo>
                    <a:pt x="1974" y="274"/>
                    <a:pt x="1990" y="430"/>
                    <a:pt x="1990" y="430"/>
                  </a:cubicBezTo>
                  <a:cubicBezTo>
                    <a:pt x="1919" y="480"/>
                    <a:pt x="1794" y="500"/>
                    <a:pt x="1642" y="500"/>
                  </a:cubicBezTo>
                  <a:cubicBezTo>
                    <a:pt x="1381" y="500"/>
                    <a:pt x="1039" y="441"/>
                    <a:pt x="746" y="378"/>
                  </a:cubicBezTo>
                  <a:cubicBezTo>
                    <a:pt x="408" y="306"/>
                    <a:pt x="136" y="227"/>
                    <a:pt x="136" y="227"/>
                  </a:cubicBezTo>
                  <a:cubicBezTo>
                    <a:pt x="136" y="227"/>
                    <a:pt x="1" y="1271"/>
                    <a:pt x="136" y="1507"/>
                  </a:cubicBezTo>
                  <a:cubicBezTo>
                    <a:pt x="136" y="1507"/>
                    <a:pt x="499" y="1754"/>
                    <a:pt x="1281" y="1971"/>
                  </a:cubicBezTo>
                  <a:cubicBezTo>
                    <a:pt x="1690" y="2083"/>
                    <a:pt x="2107" y="2165"/>
                    <a:pt x="2528" y="2215"/>
                  </a:cubicBezTo>
                  <a:cubicBezTo>
                    <a:pt x="3079" y="2282"/>
                    <a:pt x="3548" y="2305"/>
                    <a:pt x="3927" y="2305"/>
                  </a:cubicBezTo>
                  <a:cubicBezTo>
                    <a:pt x="4687" y="2305"/>
                    <a:pt x="5091" y="2215"/>
                    <a:pt x="5091" y="2215"/>
                  </a:cubicBezTo>
                  <a:lnTo>
                    <a:pt x="1946" y="1"/>
                  </a:ln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7"/>
            <p:cNvSpPr/>
            <p:nvPr/>
          </p:nvSpPr>
          <p:spPr>
            <a:xfrm>
              <a:off x="1393235" y="4987139"/>
              <a:ext cx="32685" cy="71738"/>
            </a:xfrm>
            <a:custGeom>
              <a:avLst/>
              <a:gdLst/>
              <a:ahLst/>
              <a:cxnLst/>
              <a:rect l="l" t="t" r="r" b="b"/>
              <a:pathLst>
                <a:path w="1386" h="3042" extrusionOk="0">
                  <a:moveTo>
                    <a:pt x="858" y="0"/>
                  </a:moveTo>
                  <a:cubicBezTo>
                    <a:pt x="709" y="232"/>
                    <a:pt x="505" y="558"/>
                    <a:pt x="334" y="882"/>
                  </a:cubicBezTo>
                  <a:cubicBezTo>
                    <a:pt x="162" y="1205"/>
                    <a:pt x="24" y="1522"/>
                    <a:pt x="12" y="1745"/>
                  </a:cubicBezTo>
                  <a:cubicBezTo>
                    <a:pt x="0" y="1966"/>
                    <a:pt x="294" y="2537"/>
                    <a:pt x="656" y="3042"/>
                  </a:cubicBezTo>
                  <a:cubicBezTo>
                    <a:pt x="658" y="2414"/>
                    <a:pt x="799" y="1517"/>
                    <a:pt x="1385" y="543"/>
                  </a:cubicBezTo>
                  <a:cubicBezTo>
                    <a:pt x="1200" y="372"/>
                    <a:pt x="1025" y="191"/>
                    <a:pt x="858"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7"/>
            <p:cNvSpPr/>
            <p:nvPr/>
          </p:nvSpPr>
          <p:spPr>
            <a:xfrm>
              <a:off x="1752986" y="4992493"/>
              <a:ext cx="30233" cy="41151"/>
            </a:xfrm>
            <a:custGeom>
              <a:avLst/>
              <a:gdLst/>
              <a:ahLst/>
              <a:cxnLst/>
              <a:rect l="l" t="t" r="r" b="b"/>
              <a:pathLst>
                <a:path w="1282" h="1745" extrusionOk="0">
                  <a:moveTo>
                    <a:pt x="136" y="1"/>
                  </a:moveTo>
                  <a:cubicBezTo>
                    <a:pt x="136" y="1"/>
                    <a:pt x="1" y="1045"/>
                    <a:pt x="136" y="1281"/>
                  </a:cubicBezTo>
                  <a:cubicBezTo>
                    <a:pt x="136" y="1281"/>
                    <a:pt x="499" y="1528"/>
                    <a:pt x="1281" y="1745"/>
                  </a:cubicBezTo>
                  <a:cubicBezTo>
                    <a:pt x="1104" y="1322"/>
                    <a:pt x="896" y="761"/>
                    <a:pt x="746" y="152"/>
                  </a:cubicBezTo>
                  <a:cubicBezTo>
                    <a:pt x="408" y="80"/>
                    <a:pt x="136" y="1"/>
                    <a:pt x="136"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7"/>
            <p:cNvSpPr/>
            <p:nvPr/>
          </p:nvSpPr>
          <p:spPr>
            <a:xfrm>
              <a:off x="1324586" y="4335154"/>
              <a:ext cx="99353" cy="107017"/>
            </a:xfrm>
            <a:custGeom>
              <a:avLst/>
              <a:gdLst/>
              <a:ahLst/>
              <a:cxnLst/>
              <a:rect l="l" t="t" r="r" b="b"/>
              <a:pathLst>
                <a:path w="4213" h="4538" extrusionOk="0">
                  <a:moveTo>
                    <a:pt x="4213" y="1"/>
                  </a:moveTo>
                  <a:cubicBezTo>
                    <a:pt x="4213" y="1"/>
                    <a:pt x="4013" y="96"/>
                    <a:pt x="3661" y="282"/>
                  </a:cubicBezTo>
                  <a:cubicBezTo>
                    <a:pt x="3486" y="375"/>
                    <a:pt x="3270" y="490"/>
                    <a:pt x="3022" y="626"/>
                  </a:cubicBezTo>
                  <a:cubicBezTo>
                    <a:pt x="2554" y="884"/>
                    <a:pt x="1966" y="1222"/>
                    <a:pt x="1299" y="1633"/>
                  </a:cubicBezTo>
                  <a:cubicBezTo>
                    <a:pt x="893" y="1883"/>
                    <a:pt x="458" y="2159"/>
                    <a:pt x="0" y="2462"/>
                  </a:cubicBezTo>
                  <a:cubicBezTo>
                    <a:pt x="0" y="2462"/>
                    <a:pt x="944" y="4016"/>
                    <a:pt x="1888" y="4538"/>
                  </a:cubicBezTo>
                  <a:cubicBezTo>
                    <a:pt x="1888" y="4538"/>
                    <a:pt x="3020" y="3922"/>
                    <a:pt x="3604" y="3559"/>
                  </a:cubicBezTo>
                  <a:cubicBezTo>
                    <a:pt x="3814" y="3428"/>
                    <a:pt x="3952" y="3330"/>
                    <a:pt x="3943" y="3304"/>
                  </a:cubicBezTo>
                  <a:cubicBezTo>
                    <a:pt x="3910" y="3203"/>
                    <a:pt x="4213" y="1"/>
                    <a:pt x="4213"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7"/>
            <p:cNvSpPr/>
            <p:nvPr/>
          </p:nvSpPr>
          <p:spPr>
            <a:xfrm>
              <a:off x="1395876" y="4335154"/>
              <a:ext cx="28063" cy="83930"/>
            </a:xfrm>
            <a:custGeom>
              <a:avLst/>
              <a:gdLst/>
              <a:ahLst/>
              <a:cxnLst/>
              <a:rect l="l" t="t" r="r" b="b"/>
              <a:pathLst>
                <a:path w="1190" h="3559" extrusionOk="0">
                  <a:moveTo>
                    <a:pt x="1190" y="1"/>
                  </a:moveTo>
                  <a:cubicBezTo>
                    <a:pt x="1190" y="1"/>
                    <a:pt x="991" y="96"/>
                    <a:pt x="638" y="282"/>
                  </a:cubicBezTo>
                  <a:cubicBezTo>
                    <a:pt x="463" y="375"/>
                    <a:pt x="247" y="490"/>
                    <a:pt x="0" y="628"/>
                  </a:cubicBezTo>
                  <a:cubicBezTo>
                    <a:pt x="232" y="2002"/>
                    <a:pt x="470" y="3075"/>
                    <a:pt x="581" y="3559"/>
                  </a:cubicBezTo>
                  <a:cubicBezTo>
                    <a:pt x="791" y="3428"/>
                    <a:pt x="929" y="3330"/>
                    <a:pt x="920" y="3304"/>
                  </a:cubicBezTo>
                  <a:cubicBezTo>
                    <a:pt x="887" y="3203"/>
                    <a:pt x="1190" y="1"/>
                    <a:pt x="1190"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7"/>
            <p:cNvSpPr/>
            <p:nvPr/>
          </p:nvSpPr>
          <p:spPr>
            <a:xfrm>
              <a:off x="1600690" y="4424461"/>
              <a:ext cx="199201" cy="574470"/>
            </a:xfrm>
            <a:custGeom>
              <a:avLst/>
              <a:gdLst/>
              <a:ahLst/>
              <a:cxnLst/>
              <a:rect l="l" t="t" r="r" b="b"/>
              <a:pathLst>
                <a:path w="8447" h="24360" extrusionOk="0">
                  <a:moveTo>
                    <a:pt x="5587" y="1"/>
                  </a:moveTo>
                  <a:cubicBezTo>
                    <a:pt x="5166" y="164"/>
                    <a:pt x="4449" y="416"/>
                    <a:pt x="3499" y="652"/>
                  </a:cubicBezTo>
                  <a:cubicBezTo>
                    <a:pt x="2982" y="779"/>
                    <a:pt x="2397" y="904"/>
                    <a:pt x="1752" y="1005"/>
                  </a:cubicBezTo>
                  <a:cubicBezTo>
                    <a:pt x="1208" y="1092"/>
                    <a:pt x="623" y="1163"/>
                    <a:pt x="0" y="1210"/>
                  </a:cubicBezTo>
                  <a:cubicBezTo>
                    <a:pt x="403" y="2449"/>
                    <a:pt x="2096" y="7371"/>
                    <a:pt x="3084" y="10298"/>
                  </a:cubicBezTo>
                  <a:cubicBezTo>
                    <a:pt x="3093" y="10326"/>
                    <a:pt x="3102" y="10354"/>
                    <a:pt x="3111" y="10381"/>
                  </a:cubicBezTo>
                  <a:cubicBezTo>
                    <a:pt x="3473" y="11451"/>
                    <a:pt x="3734" y="12239"/>
                    <a:pt x="3796" y="12459"/>
                  </a:cubicBezTo>
                  <a:cubicBezTo>
                    <a:pt x="3796" y="12459"/>
                    <a:pt x="3258" y="14920"/>
                    <a:pt x="3493" y="16200"/>
                  </a:cubicBezTo>
                  <a:cubicBezTo>
                    <a:pt x="3729" y="17481"/>
                    <a:pt x="6594" y="24088"/>
                    <a:pt x="6594" y="24088"/>
                  </a:cubicBezTo>
                  <a:cubicBezTo>
                    <a:pt x="6594" y="24088"/>
                    <a:pt x="6881" y="24170"/>
                    <a:pt x="7233" y="24245"/>
                  </a:cubicBezTo>
                  <a:cubicBezTo>
                    <a:pt x="7518" y="24305"/>
                    <a:pt x="7846" y="24359"/>
                    <a:pt x="8098" y="24359"/>
                  </a:cubicBezTo>
                  <a:cubicBezTo>
                    <a:pt x="8251" y="24359"/>
                    <a:pt x="8376" y="24339"/>
                    <a:pt x="8447" y="24289"/>
                  </a:cubicBezTo>
                  <a:cubicBezTo>
                    <a:pt x="8447" y="24289"/>
                    <a:pt x="8432" y="24135"/>
                    <a:pt x="8404" y="23860"/>
                  </a:cubicBezTo>
                  <a:cubicBezTo>
                    <a:pt x="8260" y="22439"/>
                    <a:pt x="7798" y="17775"/>
                    <a:pt x="7571" y="14413"/>
                  </a:cubicBezTo>
                  <a:cubicBezTo>
                    <a:pt x="7494" y="13262"/>
                    <a:pt x="7354" y="11812"/>
                    <a:pt x="7175" y="10263"/>
                  </a:cubicBezTo>
                  <a:cubicBezTo>
                    <a:pt x="7172" y="10240"/>
                    <a:pt x="7169" y="10217"/>
                    <a:pt x="7168" y="10193"/>
                  </a:cubicBezTo>
                  <a:cubicBezTo>
                    <a:pt x="6727" y="6377"/>
                    <a:pt x="6068" y="1990"/>
                    <a:pt x="5587"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7"/>
            <p:cNvSpPr/>
            <p:nvPr/>
          </p:nvSpPr>
          <p:spPr>
            <a:xfrm>
              <a:off x="1600690" y="4448161"/>
              <a:ext cx="170596" cy="548081"/>
            </a:xfrm>
            <a:custGeom>
              <a:avLst/>
              <a:gdLst/>
              <a:ahLst/>
              <a:cxnLst/>
              <a:rect l="l" t="t" r="r" b="b"/>
              <a:pathLst>
                <a:path w="7234" h="23241" extrusionOk="0">
                  <a:moveTo>
                    <a:pt x="1752" y="0"/>
                  </a:moveTo>
                  <a:cubicBezTo>
                    <a:pt x="1208" y="87"/>
                    <a:pt x="623" y="158"/>
                    <a:pt x="0" y="205"/>
                  </a:cubicBezTo>
                  <a:cubicBezTo>
                    <a:pt x="403" y="1444"/>
                    <a:pt x="2096" y="6366"/>
                    <a:pt x="3084" y="9293"/>
                  </a:cubicBezTo>
                  <a:cubicBezTo>
                    <a:pt x="3093" y="9321"/>
                    <a:pt x="3102" y="9349"/>
                    <a:pt x="3111" y="9376"/>
                  </a:cubicBezTo>
                  <a:cubicBezTo>
                    <a:pt x="3473" y="10446"/>
                    <a:pt x="3734" y="11234"/>
                    <a:pt x="3796" y="11454"/>
                  </a:cubicBezTo>
                  <a:cubicBezTo>
                    <a:pt x="3796" y="11454"/>
                    <a:pt x="3258" y="13915"/>
                    <a:pt x="3493" y="15195"/>
                  </a:cubicBezTo>
                  <a:cubicBezTo>
                    <a:pt x="3729" y="16476"/>
                    <a:pt x="6594" y="23083"/>
                    <a:pt x="6594" y="23083"/>
                  </a:cubicBezTo>
                  <a:cubicBezTo>
                    <a:pt x="6594" y="23083"/>
                    <a:pt x="6881" y="23165"/>
                    <a:pt x="7233" y="23240"/>
                  </a:cubicBezTo>
                  <a:cubicBezTo>
                    <a:pt x="6842" y="22184"/>
                    <a:pt x="5736" y="19158"/>
                    <a:pt x="4995" y="16679"/>
                  </a:cubicBezTo>
                  <a:cubicBezTo>
                    <a:pt x="4079" y="13622"/>
                    <a:pt x="4639" y="11734"/>
                    <a:pt x="4639" y="11734"/>
                  </a:cubicBezTo>
                  <a:cubicBezTo>
                    <a:pt x="4240" y="10610"/>
                    <a:pt x="2373" y="2664"/>
                    <a:pt x="1752"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7"/>
            <p:cNvSpPr/>
            <p:nvPr/>
          </p:nvSpPr>
          <p:spPr>
            <a:xfrm>
              <a:off x="1390594" y="4442124"/>
              <a:ext cx="184132" cy="565485"/>
            </a:xfrm>
            <a:custGeom>
              <a:avLst/>
              <a:gdLst/>
              <a:ahLst/>
              <a:cxnLst/>
              <a:rect l="l" t="t" r="r" b="b"/>
              <a:pathLst>
                <a:path w="7808" h="23979" extrusionOk="0">
                  <a:moveTo>
                    <a:pt x="2026" y="0"/>
                  </a:moveTo>
                  <a:cubicBezTo>
                    <a:pt x="2026" y="0"/>
                    <a:pt x="1485" y="5742"/>
                    <a:pt x="1359" y="8183"/>
                  </a:cubicBezTo>
                  <a:cubicBezTo>
                    <a:pt x="1358" y="8215"/>
                    <a:pt x="1356" y="8245"/>
                    <a:pt x="1355" y="8274"/>
                  </a:cubicBezTo>
                  <a:cubicBezTo>
                    <a:pt x="1353" y="8320"/>
                    <a:pt x="1350" y="8364"/>
                    <a:pt x="1349" y="8406"/>
                  </a:cubicBezTo>
                  <a:cubicBezTo>
                    <a:pt x="1349" y="8406"/>
                    <a:pt x="1353" y="8529"/>
                    <a:pt x="1349" y="8718"/>
                  </a:cubicBezTo>
                  <a:cubicBezTo>
                    <a:pt x="1349" y="8744"/>
                    <a:pt x="1347" y="8770"/>
                    <a:pt x="1347" y="8799"/>
                  </a:cubicBezTo>
                  <a:cubicBezTo>
                    <a:pt x="1338" y="9203"/>
                    <a:pt x="1296" y="9828"/>
                    <a:pt x="1146" y="10193"/>
                  </a:cubicBezTo>
                  <a:cubicBezTo>
                    <a:pt x="911" y="10766"/>
                    <a:pt x="338" y="11440"/>
                    <a:pt x="168" y="13530"/>
                  </a:cubicBezTo>
                  <a:cubicBezTo>
                    <a:pt x="0" y="15618"/>
                    <a:pt x="371" y="21248"/>
                    <a:pt x="877" y="23001"/>
                  </a:cubicBezTo>
                  <a:cubicBezTo>
                    <a:pt x="877" y="23001"/>
                    <a:pt x="912" y="23043"/>
                    <a:pt x="971" y="23111"/>
                  </a:cubicBezTo>
                  <a:cubicBezTo>
                    <a:pt x="1035" y="23186"/>
                    <a:pt x="1131" y="23289"/>
                    <a:pt x="1237" y="23399"/>
                  </a:cubicBezTo>
                  <a:cubicBezTo>
                    <a:pt x="1499" y="23669"/>
                    <a:pt x="1838" y="23978"/>
                    <a:pt x="2026" y="23978"/>
                  </a:cubicBezTo>
                  <a:cubicBezTo>
                    <a:pt x="2252" y="23978"/>
                    <a:pt x="2588" y="23449"/>
                    <a:pt x="2781" y="23111"/>
                  </a:cubicBezTo>
                  <a:cubicBezTo>
                    <a:pt x="2872" y="22951"/>
                    <a:pt x="2932" y="22833"/>
                    <a:pt x="2932" y="22833"/>
                  </a:cubicBezTo>
                  <a:cubicBezTo>
                    <a:pt x="2932" y="22833"/>
                    <a:pt x="3775" y="17035"/>
                    <a:pt x="4348" y="14136"/>
                  </a:cubicBezTo>
                  <a:cubicBezTo>
                    <a:pt x="4549" y="13113"/>
                    <a:pt x="5013" y="11247"/>
                    <a:pt x="5539" y="9206"/>
                  </a:cubicBezTo>
                  <a:cubicBezTo>
                    <a:pt x="5546" y="9182"/>
                    <a:pt x="5552" y="9156"/>
                    <a:pt x="5560" y="9130"/>
                  </a:cubicBezTo>
                  <a:cubicBezTo>
                    <a:pt x="5590" y="9009"/>
                    <a:pt x="5622" y="8883"/>
                    <a:pt x="5654" y="8761"/>
                  </a:cubicBezTo>
                  <a:cubicBezTo>
                    <a:pt x="5663" y="8730"/>
                    <a:pt x="5669" y="8700"/>
                    <a:pt x="5678" y="8671"/>
                  </a:cubicBezTo>
                  <a:cubicBezTo>
                    <a:pt x="6550" y="5306"/>
                    <a:pt x="7545" y="1629"/>
                    <a:pt x="7807" y="515"/>
                  </a:cubicBezTo>
                  <a:lnTo>
                    <a:pt x="7807" y="515"/>
                  </a:lnTo>
                  <a:cubicBezTo>
                    <a:pt x="7646" y="519"/>
                    <a:pt x="7483" y="522"/>
                    <a:pt x="7318" y="522"/>
                  </a:cubicBezTo>
                  <a:cubicBezTo>
                    <a:pt x="7216" y="522"/>
                    <a:pt x="7113" y="521"/>
                    <a:pt x="7010" y="518"/>
                  </a:cubicBezTo>
                  <a:cubicBezTo>
                    <a:pt x="5866" y="503"/>
                    <a:pt x="4931" y="444"/>
                    <a:pt x="4172" y="365"/>
                  </a:cubicBezTo>
                  <a:cubicBezTo>
                    <a:pt x="3185" y="261"/>
                    <a:pt x="2496" y="126"/>
                    <a:pt x="2026" y="0"/>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7"/>
            <p:cNvSpPr/>
            <p:nvPr/>
          </p:nvSpPr>
          <p:spPr>
            <a:xfrm>
              <a:off x="1390594" y="4442148"/>
              <a:ext cx="98386" cy="551831"/>
            </a:xfrm>
            <a:custGeom>
              <a:avLst/>
              <a:gdLst/>
              <a:ahLst/>
              <a:cxnLst/>
              <a:rect l="l" t="t" r="r" b="b"/>
              <a:pathLst>
                <a:path w="4172" h="23400" extrusionOk="0">
                  <a:moveTo>
                    <a:pt x="2026" y="1"/>
                  </a:moveTo>
                  <a:cubicBezTo>
                    <a:pt x="2026" y="1"/>
                    <a:pt x="1484" y="5743"/>
                    <a:pt x="1359" y="8184"/>
                  </a:cubicBezTo>
                  <a:cubicBezTo>
                    <a:pt x="1358" y="8214"/>
                    <a:pt x="1356" y="8244"/>
                    <a:pt x="1355" y="8275"/>
                  </a:cubicBezTo>
                  <a:cubicBezTo>
                    <a:pt x="1352" y="8320"/>
                    <a:pt x="1349" y="8364"/>
                    <a:pt x="1349" y="8405"/>
                  </a:cubicBezTo>
                  <a:cubicBezTo>
                    <a:pt x="1349" y="8405"/>
                    <a:pt x="1352" y="8529"/>
                    <a:pt x="1349" y="8719"/>
                  </a:cubicBezTo>
                  <a:cubicBezTo>
                    <a:pt x="1349" y="8745"/>
                    <a:pt x="1347" y="8769"/>
                    <a:pt x="1347" y="8798"/>
                  </a:cubicBezTo>
                  <a:cubicBezTo>
                    <a:pt x="1337" y="9204"/>
                    <a:pt x="1296" y="9827"/>
                    <a:pt x="1146" y="10192"/>
                  </a:cubicBezTo>
                  <a:cubicBezTo>
                    <a:pt x="911" y="10765"/>
                    <a:pt x="338" y="11439"/>
                    <a:pt x="168" y="13529"/>
                  </a:cubicBezTo>
                  <a:cubicBezTo>
                    <a:pt x="0" y="15618"/>
                    <a:pt x="371" y="21248"/>
                    <a:pt x="876" y="23000"/>
                  </a:cubicBezTo>
                  <a:cubicBezTo>
                    <a:pt x="876" y="23000"/>
                    <a:pt x="912" y="23044"/>
                    <a:pt x="971" y="23110"/>
                  </a:cubicBezTo>
                  <a:cubicBezTo>
                    <a:pt x="1035" y="23185"/>
                    <a:pt x="1131" y="23289"/>
                    <a:pt x="1237" y="23400"/>
                  </a:cubicBezTo>
                  <a:cubicBezTo>
                    <a:pt x="1011" y="21469"/>
                    <a:pt x="688" y="18293"/>
                    <a:pt x="737" y="16168"/>
                  </a:cubicBezTo>
                  <a:cubicBezTo>
                    <a:pt x="812" y="12933"/>
                    <a:pt x="1902" y="10862"/>
                    <a:pt x="1903" y="10862"/>
                  </a:cubicBezTo>
                  <a:cubicBezTo>
                    <a:pt x="2088" y="8343"/>
                    <a:pt x="3704" y="2050"/>
                    <a:pt x="4172" y="366"/>
                  </a:cubicBezTo>
                  <a:cubicBezTo>
                    <a:pt x="3185" y="261"/>
                    <a:pt x="2496" y="125"/>
                    <a:pt x="2026"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7"/>
            <p:cNvSpPr/>
            <p:nvPr/>
          </p:nvSpPr>
          <p:spPr>
            <a:xfrm>
              <a:off x="1685422" y="3924370"/>
              <a:ext cx="174440" cy="393309"/>
            </a:xfrm>
            <a:custGeom>
              <a:avLst/>
              <a:gdLst/>
              <a:ahLst/>
              <a:cxnLst/>
              <a:rect l="l" t="t" r="r" b="b"/>
              <a:pathLst>
                <a:path w="7397" h="16678" extrusionOk="0">
                  <a:moveTo>
                    <a:pt x="1908" y="0"/>
                  </a:moveTo>
                  <a:cubicBezTo>
                    <a:pt x="1637" y="575"/>
                    <a:pt x="1273" y="1102"/>
                    <a:pt x="834" y="1561"/>
                  </a:cubicBezTo>
                  <a:cubicBezTo>
                    <a:pt x="673" y="1729"/>
                    <a:pt x="503" y="1887"/>
                    <a:pt x="324" y="2032"/>
                  </a:cubicBezTo>
                  <a:cubicBezTo>
                    <a:pt x="221" y="2116"/>
                    <a:pt x="114" y="2196"/>
                    <a:pt x="0" y="2275"/>
                  </a:cubicBezTo>
                  <a:cubicBezTo>
                    <a:pt x="61" y="2516"/>
                    <a:pt x="170" y="2967"/>
                    <a:pt x="288" y="3454"/>
                  </a:cubicBezTo>
                  <a:cubicBezTo>
                    <a:pt x="405" y="3942"/>
                    <a:pt x="527" y="4465"/>
                    <a:pt x="608" y="4846"/>
                  </a:cubicBezTo>
                  <a:cubicBezTo>
                    <a:pt x="796" y="5725"/>
                    <a:pt x="1203" y="6769"/>
                    <a:pt x="1261" y="6912"/>
                  </a:cubicBezTo>
                  <a:cubicBezTo>
                    <a:pt x="2150" y="8896"/>
                    <a:pt x="3044" y="10931"/>
                    <a:pt x="3257" y="11413"/>
                  </a:cubicBezTo>
                  <a:cubicBezTo>
                    <a:pt x="3266" y="11431"/>
                    <a:pt x="3272" y="11447"/>
                    <a:pt x="3279" y="11461"/>
                  </a:cubicBezTo>
                  <a:lnTo>
                    <a:pt x="3279" y="11463"/>
                  </a:lnTo>
                  <a:cubicBezTo>
                    <a:pt x="3295" y="11500"/>
                    <a:pt x="3304" y="11522"/>
                    <a:pt x="3304" y="11522"/>
                  </a:cubicBezTo>
                  <a:cubicBezTo>
                    <a:pt x="3304" y="11522"/>
                    <a:pt x="2126" y="12605"/>
                    <a:pt x="1132" y="13965"/>
                  </a:cubicBezTo>
                  <a:cubicBezTo>
                    <a:pt x="1103" y="14004"/>
                    <a:pt x="1074" y="14043"/>
                    <a:pt x="1046" y="14083"/>
                  </a:cubicBezTo>
                  <a:lnTo>
                    <a:pt x="1140" y="14245"/>
                  </a:lnTo>
                  <a:lnTo>
                    <a:pt x="1276" y="14484"/>
                  </a:lnTo>
                  <a:lnTo>
                    <a:pt x="2120" y="15960"/>
                  </a:lnTo>
                  <a:lnTo>
                    <a:pt x="2529" y="16677"/>
                  </a:lnTo>
                  <a:cubicBezTo>
                    <a:pt x="2529" y="16677"/>
                    <a:pt x="4551" y="15903"/>
                    <a:pt x="5798" y="15127"/>
                  </a:cubicBezTo>
                  <a:cubicBezTo>
                    <a:pt x="6265" y="14837"/>
                    <a:pt x="6618" y="14534"/>
                    <a:pt x="6863" y="14199"/>
                  </a:cubicBezTo>
                  <a:lnTo>
                    <a:pt x="6865" y="14198"/>
                  </a:lnTo>
                  <a:cubicBezTo>
                    <a:pt x="7278" y="13634"/>
                    <a:pt x="7397" y="12984"/>
                    <a:pt x="7248" y="12161"/>
                  </a:cubicBezTo>
                  <a:cubicBezTo>
                    <a:pt x="7012" y="10846"/>
                    <a:pt x="5192" y="4880"/>
                    <a:pt x="4248" y="2960"/>
                  </a:cubicBezTo>
                  <a:cubicBezTo>
                    <a:pt x="3354" y="1137"/>
                    <a:pt x="3234" y="594"/>
                    <a:pt x="1908" y="0"/>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7"/>
            <p:cNvSpPr/>
            <p:nvPr/>
          </p:nvSpPr>
          <p:spPr>
            <a:xfrm>
              <a:off x="1685422" y="3961183"/>
              <a:ext cx="94047" cy="232335"/>
            </a:xfrm>
            <a:custGeom>
              <a:avLst/>
              <a:gdLst/>
              <a:ahLst/>
              <a:cxnLst/>
              <a:rect l="l" t="t" r="r" b="b"/>
              <a:pathLst>
                <a:path w="3988" h="9852" extrusionOk="0">
                  <a:moveTo>
                    <a:pt x="834" y="0"/>
                  </a:moveTo>
                  <a:cubicBezTo>
                    <a:pt x="673" y="168"/>
                    <a:pt x="503" y="326"/>
                    <a:pt x="324" y="471"/>
                  </a:cubicBezTo>
                  <a:cubicBezTo>
                    <a:pt x="221" y="555"/>
                    <a:pt x="114" y="635"/>
                    <a:pt x="0" y="714"/>
                  </a:cubicBezTo>
                  <a:cubicBezTo>
                    <a:pt x="61" y="953"/>
                    <a:pt x="170" y="1406"/>
                    <a:pt x="288" y="1893"/>
                  </a:cubicBezTo>
                  <a:cubicBezTo>
                    <a:pt x="405" y="2381"/>
                    <a:pt x="527" y="2904"/>
                    <a:pt x="608" y="3285"/>
                  </a:cubicBezTo>
                  <a:cubicBezTo>
                    <a:pt x="796" y="4164"/>
                    <a:pt x="1203" y="5208"/>
                    <a:pt x="1261" y="5351"/>
                  </a:cubicBezTo>
                  <a:cubicBezTo>
                    <a:pt x="2150" y="7335"/>
                    <a:pt x="3044" y="9370"/>
                    <a:pt x="3257" y="9852"/>
                  </a:cubicBezTo>
                  <a:cubicBezTo>
                    <a:pt x="3217" y="9485"/>
                    <a:pt x="3166" y="8339"/>
                    <a:pt x="3987" y="7789"/>
                  </a:cubicBezTo>
                  <a:cubicBezTo>
                    <a:pt x="3987" y="7789"/>
                    <a:pt x="1837" y="2544"/>
                    <a:pt x="1293" y="1043"/>
                  </a:cubicBezTo>
                  <a:lnTo>
                    <a:pt x="834" y="0"/>
                  </a:ln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7"/>
            <p:cNvSpPr/>
            <p:nvPr/>
          </p:nvSpPr>
          <p:spPr>
            <a:xfrm>
              <a:off x="1761004" y="4194932"/>
              <a:ext cx="1580" cy="1344"/>
            </a:xfrm>
            <a:custGeom>
              <a:avLst/>
              <a:gdLst/>
              <a:ahLst/>
              <a:cxnLst/>
              <a:rect l="l" t="t" r="r" b="b"/>
              <a:pathLst>
                <a:path w="67" h="57" extrusionOk="0">
                  <a:moveTo>
                    <a:pt x="59" y="0"/>
                  </a:moveTo>
                  <a:lnTo>
                    <a:pt x="0" y="53"/>
                  </a:lnTo>
                  <a:cubicBezTo>
                    <a:pt x="43" y="55"/>
                    <a:pt x="67" y="56"/>
                    <a:pt x="67" y="56"/>
                  </a:cubicBezTo>
                  <a:cubicBezTo>
                    <a:pt x="67" y="56"/>
                    <a:pt x="64" y="37"/>
                    <a:pt x="59" y="0"/>
                  </a:cubicBezTo>
                  <a:close/>
                </a:path>
              </a:pathLst>
            </a:custGeom>
            <a:solidFill>
              <a:srgbClr val="769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7"/>
            <p:cNvSpPr/>
            <p:nvPr/>
          </p:nvSpPr>
          <p:spPr>
            <a:xfrm>
              <a:off x="1761004" y="4194932"/>
              <a:ext cx="1580" cy="1344"/>
            </a:xfrm>
            <a:custGeom>
              <a:avLst/>
              <a:gdLst/>
              <a:ahLst/>
              <a:cxnLst/>
              <a:rect l="l" t="t" r="r" b="b"/>
              <a:pathLst>
                <a:path w="67" h="57" extrusionOk="0">
                  <a:moveTo>
                    <a:pt x="59" y="0"/>
                  </a:moveTo>
                  <a:lnTo>
                    <a:pt x="0" y="53"/>
                  </a:lnTo>
                  <a:cubicBezTo>
                    <a:pt x="43" y="55"/>
                    <a:pt x="67" y="56"/>
                    <a:pt x="67" y="56"/>
                  </a:cubicBezTo>
                  <a:cubicBezTo>
                    <a:pt x="67" y="56"/>
                    <a:pt x="64" y="37"/>
                    <a:pt x="59" y="0"/>
                  </a:cubicBezTo>
                  <a:close/>
                </a:path>
              </a:pathLst>
            </a:custGeom>
            <a:solidFill>
              <a:srgbClr val="769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7"/>
            <p:cNvSpPr/>
            <p:nvPr/>
          </p:nvSpPr>
          <p:spPr>
            <a:xfrm>
              <a:off x="1710066" y="4194107"/>
              <a:ext cx="69403" cy="66196"/>
            </a:xfrm>
            <a:custGeom>
              <a:avLst/>
              <a:gdLst/>
              <a:ahLst/>
              <a:cxnLst/>
              <a:rect l="l" t="t" r="r" b="b"/>
              <a:pathLst>
                <a:path w="2943" h="2807" extrusionOk="0">
                  <a:moveTo>
                    <a:pt x="2259" y="0"/>
                  </a:moveTo>
                  <a:lnTo>
                    <a:pt x="2234" y="23"/>
                  </a:lnTo>
                  <a:lnTo>
                    <a:pt x="2234" y="25"/>
                  </a:lnTo>
                  <a:cubicBezTo>
                    <a:pt x="2250" y="64"/>
                    <a:pt x="2259" y="84"/>
                    <a:pt x="2259" y="84"/>
                  </a:cubicBezTo>
                  <a:cubicBezTo>
                    <a:pt x="2259" y="84"/>
                    <a:pt x="1081" y="1167"/>
                    <a:pt x="87" y="2527"/>
                  </a:cubicBezTo>
                  <a:cubicBezTo>
                    <a:pt x="58" y="2566"/>
                    <a:pt x="29" y="2605"/>
                    <a:pt x="1" y="2645"/>
                  </a:cubicBezTo>
                  <a:lnTo>
                    <a:pt x="95" y="2807"/>
                  </a:lnTo>
                  <a:lnTo>
                    <a:pt x="2942" y="960"/>
                  </a:lnTo>
                  <a:cubicBezTo>
                    <a:pt x="2306" y="652"/>
                    <a:pt x="2259" y="0"/>
                    <a:pt x="2259"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7"/>
            <p:cNvSpPr/>
            <p:nvPr/>
          </p:nvSpPr>
          <p:spPr>
            <a:xfrm>
              <a:off x="1735417" y="4259218"/>
              <a:ext cx="111875" cy="58461"/>
            </a:xfrm>
            <a:custGeom>
              <a:avLst/>
              <a:gdLst/>
              <a:ahLst/>
              <a:cxnLst/>
              <a:rect l="l" t="t" r="r" b="b"/>
              <a:pathLst>
                <a:path w="4744" h="2479" extrusionOk="0">
                  <a:moveTo>
                    <a:pt x="4743" y="0"/>
                  </a:moveTo>
                  <a:lnTo>
                    <a:pt x="4743" y="0"/>
                  </a:lnTo>
                  <a:cubicBezTo>
                    <a:pt x="3429" y="884"/>
                    <a:pt x="1085" y="1605"/>
                    <a:pt x="0" y="1761"/>
                  </a:cubicBezTo>
                  <a:lnTo>
                    <a:pt x="409" y="2478"/>
                  </a:lnTo>
                  <a:cubicBezTo>
                    <a:pt x="409" y="2478"/>
                    <a:pt x="2431" y="1704"/>
                    <a:pt x="3678" y="928"/>
                  </a:cubicBezTo>
                  <a:cubicBezTo>
                    <a:pt x="4145" y="638"/>
                    <a:pt x="4498" y="335"/>
                    <a:pt x="4743"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7"/>
            <p:cNvSpPr/>
            <p:nvPr/>
          </p:nvSpPr>
          <p:spPr>
            <a:xfrm>
              <a:off x="1417572" y="3977997"/>
              <a:ext cx="325108" cy="476461"/>
            </a:xfrm>
            <a:custGeom>
              <a:avLst/>
              <a:gdLst/>
              <a:ahLst/>
              <a:cxnLst/>
              <a:rect l="l" t="t" r="r" b="b"/>
              <a:pathLst>
                <a:path w="13786" h="20204" extrusionOk="0">
                  <a:moveTo>
                    <a:pt x="11357" y="1"/>
                  </a:moveTo>
                  <a:cubicBezTo>
                    <a:pt x="11240" y="83"/>
                    <a:pt x="11116" y="161"/>
                    <a:pt x="10987" y="237"/>
                  </a:cubicBezTo>
                  <a:cubicBezTo>
                    <a:pt x="10878" y="301"/>
                    <a:pt x="10767" y="363"/>
                    <a:pt x="10649" y="421"/>
                  </a:cubicBezTo>
                  <a:cubicBezTo>
                    <a:pt x="10275" y="608"/>
                    <a:pt x="9881" y="760"/>
                    <a:pt x="9476" y="871"/>
                  </a:cubicBezTo>
                  <a:cubicBezTo>
                    <a:pt x="8946" y="1015"/>
                    <a:pt x="8402" y="1102"/>
                    <a:pt x="7853" y="1136"/>
                  </a:cubicBezTo>
                  <a:cubicBezTo>
                    <a:pt x="7492" y="1159"/>
                    <a:pt x="7145" y="1169"/>
                    <a:pt x="6812" y="1169"/>
                  </a:cubicBezTo>
                  <a:cubicBezTo>
                    <a:pt x="5210" y="1169"/>
                    <a:pt x="3921" y="921"/>
                    <a:pt x="2923" y="558"/>
                  </a:cubicBezTo>
                  <a:cubicBezTo>
                    <a:pt x="2822" y="524"/>
                    <a:pt x="2723" y="484"/>
                    <a:pt x="2626" y="445"/>
                  </a:cubicBezTo>
                  <a:lnTo>
                    <a:pt x="2440" y="1196"/>
                  </a:lnTo>
                  <a:lnTo>
                    <a:pt x="2058" y="2744"/>
                  </a:lnTo>
                  <a:lnTo>
                    <a:pt x="1650" y="4394"/>
                  </a:lnTo>
                  <a:cubicBezTo>
                    <a:pt x="1650" y="4394"/>
                    <a:pt x="2257" y="8414"/>
                    <a:pt x="2423" y="9387"/>
                  </a:cubicBezTo>
                  <a:cubicBezTo>
                    <a:pt x="2441" y="9490"/>
                    <a:pt x="2454" y="9560"/>
                    <a:pt x="2460" y="9586"/>
                  </a:cubicBezTo>
                  <a:cubicBezTo>
                    <a:pt x="2460" y="9586"/>
                    <a:pt x="2417" y="9746"/>
                    <a:pt x="2344" y="10019"/>
                  </a:cubicBezTo>
                  <a:cubicBezTo>
                    <a:pt x="2323" y="10098"/>
                    <a:pt x="2299" y="10189"/>
                    <a:pt x="2275" y="10287"/>
                  </a:cubicBezTo>
                  <a:cubicBezTo>
                    <a:pt x="2261" y="10333"/>
                    <a:pt x="2249" y="10381"/>
                    <a:pt x="2235" y="10431"/>
                  </a:cubicBezTo>
                  <a:cubicBezTo>
                    <a:pt x="2194" y="10580"/>
                    <a:pt x="2152" y="10743"/>
                    <a:pt x="2105" y="10918"/>
                  </a:cubicBezTo>
                  <a:cubicBezTo>
                    <a:pt x="2029" y="11200"/>
                    <a:pt x="1946" y="11512"/>
                    <a:pt x="1860" y="11838"/>
                  </a:cubicBezTo>
                  <a:cubicBezTo>
                    <a:pt x="1843" y="11897"/>
                    <a:pt x="1828" y="11956"/>
                    <a:pt x="1813" y="12018"/>
                  </a:cubicBezTo>
                  <a:cubicBezTo>
                    <a:pt x="1805" y="12039"/>
                    <a:pt x="1800" y="12060"/>
                    <a:pt x="1794" y="12081"/>
                  </a:cubicBezTo>
                  <a:cubicBezTo>
                    <a:pt x="1620" y="12738"/>
                    <a:pt x="1435" y="13436"/>
                    <a:pt x="1270" y="14061"/>
                  </a:cubicBezTo>
                  <a:cubicBezTo>
                    <a:pt x="1264" y="14083"/>
                    <a:pt x="1258" y="14105"/>
                    <a:pt x="1252" y="14127"/>
                  </a:cubicBezTo>
                  <a:cubicBezTo>
                    <a:pt x="1228" y="14221"/>
                    <a:pt x="1203" y="14314"/>
                    <a:pt x="1179" y="14405"/>
                  </a:cubicBezTo>
                  <a:cubicBezTo>
                    <a:pt x="1050" y="14896"/>
                    <a:pt x="909" y="15458"/>
                    <a:pt x="773" y="16023"/>
                  </a:cubicBezTo>
                  <a:cubicBezTo>
                    <a:pt x="768" y="16046"/>
                    <a:pt x="762" y="16067"/>
                    <a:pt x="758" y="16088"/>
                  </a:cubicBezTo>
                  <a:cubicBezTo>
                    <a:pt x="623" y="16646"/>
                    <a:pt x="491" y="17204"/>
                    <a:pt x="378" y="17699"/>
                  </a:cubicBezTo>
                  <a:cubicBezTo>
                    <a:pt x="371" y="17726"/>
                    <a:pt x="365" y="17755"/>
                    <a:pt x="358" y="17782"/>
                  </a:cubicBezTo>
                  <a:cubicBezTo>
                    <a:pt x="147" y="18692"/>
                    <a:pt x="0" y="19358"/>
                    <a:pt x="0" y="19358"/>
                  </a:cubicBezTo>
                  <a:cubicBezTo>
                    <a:pt x="0" y="19358"/>
                    <a:pt x="227" y="19508"/>
                    <a:pt x="881" y="19683"/>
                  </a:cubicBezTo>
                  <a:cubicBezTo>
                    <a:pt x="1140" y="19751"/>
                    <a:pt x="1469" y="19824"/>
                    <a:pt x="1878" y="19892"/>
                  </a:cubicBezTo>
                  <a:cubicBezTo>
                    <a:pt x="2776" y="20045"/>
                    <a:pt x="4058" y="20177"/>
                    <a:pt x="5865" y="20201"/>
                  </a:cubicBezTo>
                  <a:cubicBezTo>
                    <a:pt x="5957" y="20203"/>
                    <a:pt x="6049" y="20203"/>
                    <a:pt x="6139" y="20203"/>
                  </a:cubicBezTo>
                  <a:cubicBezTo>
                    <a:pt x="6308" y="20203"/>
                    <a:pt x="6475" y="20201"/>
                    <a:pt x="6641" y="20198"/>
                  </a:cubicBezTo>
                  <a:lnTo>
                    <a:pt x="6663" y="20198"/>
                  </a:lnTo>
                  <a:cubicBezTo>
                    <a:pt x="6679" y="20198"/>
                    <a:pt x="6694" y="20196"/>
                    <a:pt x="6709" y="20196"/>
                  </a:cubicBezTo>
                  <a:cubicBezTo>
                    <a:pt x="7071" y="20186"/>
                    <a:pt x="7423" y="20168"/>
                    <a:pt x="7764" y="20142"/>
                  </a:cubicBezTo>
                  <a:cubicBezTo>
                    <a:pt x="10488" y="19937"/>
                    <a:pt x="12510" y="19260"/>
                    <a:pt x="13352" y="18933"/>
                  </a:cubicBezTo>
                  <a:cubicBezTo>
                    <a:pt x="13634" y="18822"/>
                    <a:pt x="13786" y="18752"/>
                    <a:pt x="13786" y="18752"/>
                  </a:cubicBezTo>
                  <a:cubicBezTo>
                    <a:pt x="13786" y="18752"/>
                    <a:pt x="13728" y="18248"/>
                    <a:pt x="13627" y="17504"/>
                  </a:cubicBezTo>
                  <a:cubicBezTo>
                    <a:pt x="13624" y="17482"/>
                    <a:pt x="13621" y="17461"/>
                    <a:pt x="13618" y="17440"/>
                  </a:cubicBezTo>
                  <a:lnTo>
                    <a:pt x="13618" y="17438"/>
                  </a:lnTo>
                  <a:cubicBezTo>
                    <a:pt x="13554" y="16960"/>
                    <a:pt x="13471" y="16390"/>
                    <a:pt x="13377" y="15791"/>
                  </a:cubicBezTo>
                  <a:cubicBezTo>
                    <a:pt x="13374" y="15768"/>
                    <a:pt x="13369" y="15747"/>
                    <a:pt x="13366" y="15724"/>
                  </a:cubicBezTo>
                  <a:cubicBezTo>
                    <a:pt x="13246" y="14974"/>
                    <a:pt x="13107" y="14185"/>
                    <a:pt x="12955" y="13491"/>
                  </a:cubicBezTo>
                  <a:cubicBezTo>
                    <a:pt x="12952" y="13468"/>
                    <a:pt x="12948" y="13447"/>
                    <a:pt x="12942" y="13424"/>
                  </a:cubicBezTo>
                  <a:cubicBezTo>
                    <a:pt x="12876" y="13129"/>
                    <a:pt x="12808" y="12848"/>
                    <a:pt x="12740" y="12600"/>
                  </a:cubicBezTo>
                  <a:cubicBezTo>
                    <a:pt x="12702" y="12465"/>
                    <a:pt x="12667" y="12336"/>
                    <a:pt x="12632" y="12210"/>
                  </a:cubicBezTo>
                  <a:lnTo>
                    <a:pt x="12478" y="11938"/>
                  </a:lnTo>
                  <a:lnTo>
                    <a:pt x="12443" y="11877"/>
                  </a:lnTo>
                  <a:lnTo>
                    <a:pt x="12402" y="11809"/>
                  </a:lnTo>
                  <a:cubicBezTo>
                    <a:pt x="12431" y="11769"/>
                    <a:pt x="12460" y="11730"/>
                    <a:pt x="12489" y="11691"/>
                  </a:cubicBezTo>
                  <a:cubicBezTo>
                    <a:pt x="12387" y="11322"/>
                    <a:pt x="12296" y="10998"/>
                    <a:pt x="12220" y="10719"/>
                  </a:cubicBezTo>
                  <a:cubicBezTo>
                    <a:pt x="12093" y="10263"/>
                    <a:pt x="12001" y="9927"/>
                    <a:pt x="11941" y="9711"/>
                  </a:cubicBezTo>
                  <a:cubicBezTo>
                    <a:pt x="11891" y="9528"/>
                    <a:pt x="11864" y="9434"/>
                    <a:pt x="11864" y="9434"/>
                  </a:cubicBezTo>
                  <a:cubicBezTo>
                    <a:pt x="11864" y="9434"/>
                    <a:pt x="11876" y="9366"/>
                    <a:pt x="11898" y="9246"/>
                  </a:cubicBezTo>
                  <a:cubicBezTo>
                    <a:pt x="12031" y="8496"/>
                    <a:pt x="12525" y="5693"/>
                    <a:pt x="12625" y="4655"/>
                  </a:cubicBezTo>
                  <a:lnTo>
                    <a:pt x="12617" y="4638"/>
                  </a:lnTo>
                  <a:cubicBezTo>
                    <a:pt x="12561" y="4494"/>
                    <a:pt x="12152" y="3450"/>
                    <a:pt x="11966" y="2572"/>
                  </a:cubicBezTo>
                  <a:cubicBezTo>
                    <a:pt x="11951" y="2504"/>
                    <a:pt x="11935" y="2431"/>
                    <a:pt x="11917" y="2356"/>
                  </a:cubicBezTo>
                  <a:cubicBezTo>
                    <a:pt x="11851" y="2048"/>
                    <a:pt x="11766" y="1683"/>
                    <a:pt x="11681" y="1328"/>
                  </a:cubicBezTo>
                  <a:cubicBezTo>
                    <a:pt x="11551" y="786"/>
                    <a:pt x="11422" y="264"/>
                    <a:pt x="11357"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7"/>
            <p:cNvSpPr/>
            <p:nvPr/>
          </p:nvSpPr>
          <p:spPr>
            <a:xfrm>
              <a:off x="1456507" y="4017215"/>
              <a:ext cx="44925" cy="197032"/>
            </a:xfrm>
            <a:custGeom>
              <a:avLst/>
              <a:gdLst/>
              <a:ahLst/>
              <a:cxnLst/>
              <a:rect l="l" t="t" r="r" b="b"/>
              <a:pathLst>
                <a:path w="1905" h="8355" extrusionOk="0">
                  <a:moveTo>
                    <a:pt x="777" y="0"/>
                  </a:moveTo>
                  <a:lnTo>
                    <a:pt x="409" y="1079"/>
                  </a:lnTo>
                  <a:lnTo>
                    <a:pt x="1" y="2729"/>
                  </a:lnTo>
                  <a:cubicBezTo>
                    <a:pt x="1" y="2729"/>
                    <a:pt x="607" y="6751"/>
                    <a:pt x="774" y="7723"/>
                  </a:cubicBezTo>
                  <a:cubicBezTo>
                    <a:pt x="790" y="7826"/>
                    <a:pt x="804" y="7895"/>
                    <a:pt x="810" y="7921"/>
                  </a:cubicBezTo>
                  <a:cubicBezTo>
                    <a:pt x="810" y="7921"/>
                    <a:pt x="768" y="8082"/>
                    <a:pt x="695" y="8355"/>
                  </a:cubicBezTo>
                  <a:lnTo>
                    <a:pt x="1904" y="8309"/>
                  </a:lnTo>
                  <a:cubicBezTo>
                    <a:pt x="1904" y="8309"/>
                    <a:pt x="794" y="2157"/>
                    <a:pt x="777"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7"/>
            <p:cNvSpPr/>
            <p:nvPr/>
          </p:nvSpPr>
          <p:spPr>
            <a:xfrm>
              <a:off x="1674338" y="4033534"/>
              <a:ext cx="40963" cy="176845"/>
            </a:xfrm>
            <a:custGeom>
              <a:avLst/>
              <a:gdLst/>
              <a:ahLst/>
              <a:cxnLst/>
              <a:rect l="l" t="t" r="r" b="b"/>
              <a:pathLst>
                <a:path w="1737" h="7499" extrusionOk="0">
                  <a:moveTo>
                    <a:pt x="1031" y="1"/>
                  </a:moveTo>
                  <a:cubicBezTo>
                    <a:pt x="796" y="1402"/>
                    <a:pt x="0" y="7499"/>
                    <a:pt x="0" y="7499"/>
                  </a:cubicBezTo>
                  <a:lnTo>
                    <a:pt x="1053" y="7358"/>
                  </a:lnTo>
                  <a:cubicBezTo>
                    <a:pt x="1003" y="7173"/>
                    <a:pt x="976" y="7079"/>
                    <a:pt x="976" y="7079"/>
                  </a:cubicBezTo>
                  <a:cubicBezTo>
                    <a:pt x="976" y="7079"/>
                    <a:pt x="988" y="7012"/>
                    <a:pt x="1011" y="6893"/>
                  </a:cubicBezTo>
                  <a:cubicBezTo>
                    <a:pt x="1144" y="6141"/>
                    <a:pt x="1638" y="3339"/>
                    <a:pt x="1737" y="2301"/>
                  </a:cubicBezTo>
                  <a:lnTo>
                    <a:pt x="1731" y="2283"/>
                  </a:lnTo>
                  <a:cubicBezTo>
                    <a:pt x="1673" y="2140"/>
                    <a:pt x="1266" y="1096"/>
                    <a:pt x="1078" y="219"/>
                  </a:cubicBezTo>
                  <a:cubicBezTo>
                    <a:pt x="1063" y="149"/>
                    <a:pt x="1049" y="76"/>
                    <a:pt x="103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7"/>
            <p:cNvSpPr/>
            <p:nvPr/>
          </p:nvSpPr>
          <p:spPr>
            <a:xfrm>
              <a:off x="1417572" y="4220590"/>
              <a:ext cx="70771" cy="226510"/>
            </a:xfrm>
            <a:custGeom>
              <a:avLst/>
              <a:gdLst/>
              <a:ahLst/>
              <a:cxnLst/>
              <a:rect l="l" t="t" r="r" b="b"/>
              <a:pathLst>
                <a:path w="3001" h="9605" extrusionOk="0">
                  <a:moveTo>
                    <a:pt x="2275" y="0"/>
                  </a:moveTo>
                  <a:cubicBezTo>
                    <a:pt x="2261" y="46"/>
                    <a:pt x="2249" y="94"/>
                    <a:pt x="2235" y="144"/>
                  </a:cubicBezTo>
                  <a:cubicBezTo>
                    <a:pt x="2196" y="293"/>
                    <a:pt x="2152" y="456"/>
                    <a:pt x="2107" y="631"/>
                  </a:cubicBezTo>
                  <a:cubicBezTo>
                    <a:pt x="2031" y="913"/>
                    <a:pt x="1947" y="1225"/>
                    <a:pt x="1860" y="1551"/>
                  </a:cubicBezTo>
                  <a:cubicBezTo>
                    <a:pt x="1844" y="1610"/>
                    <a:pt x="1829" y="1669"/>
                    <a:pt x="1813" y="1731"/>
                  </a:cubicBezTo>
                  <a:cubicBezTo>
                    <a:pt x="1807" y="1752"/>
                    <a:pt x="1800" y="1773"/>
                    <a:pt x="1796" y="1794"/>
                  </a:cubicBezTo>
                  <a:cubicBezTo>
                    <a:pt x="1622" y="2451"/>
                    <a:pt x="1437" y="3149"/>
                    <a:pt x="1270" y="3774"/>
                  </a:cubicBezTo>
                  <a:cubicBezTo>
                    <a:pt x="1266" y="3796"/>
                    <a:pt x="1258" y="3818"/>
                    <a:pt x="1253" y="3840"/>
                  </a:cubicBezTo>
                  <a:cubicBezTo>
                    <a:pt x="1229" y="3934"/>
                    <a:pt x="1205" y="4027"/>
                    <a:pt x="1181" y="4118"/>
                  </a:cubicBezTo>
                  <a:cubicBezTo>
                    <a:pt x="1050" y="4609"/>
                    <a:pt x="911" y="5171"/>
                    <a:pt x="775" y="5736"/>
                  </a:cubicBezTo>
                  <a:cubicBezTo>
                    <a:pt x="768" y="5759"/>
                    <a:pt x="764" y="5780"/>
                    <a:pt x="758" y="5801"/>
                  </a:cubicBezTo>
                  <a:cubicBezTo>
                    <a:pt x="625" y="6359"/>
                    <a:pt x="491" y="6917"/>
                    <a:pt x="378" y="7412"/>
                  </a:cubicBezTo>
                  <a:cubicBezTo>
                    <a:pt x="373" y="7439"/>
                    <a:pt x="365" y="7468"/>
                    <a:pt x="359" y="7495"/>
                  </a:cubicBezTo>
                  <a:cubicBezTo>
                    <a:pt x="149" y="8405"/>
                    <a:pt x="0" y="9071"/>
                    <a:pt x="0" y="9071"/>
                  </a:cubicBezTo>
                  <a:cubicBezTo>
                    <a:pt x="0" y="9071"/>
                    <a:pt x="229" y="9221"/>
                    <a:pt x="881" y="9396"/>
                  </a:cubicBezTo>
                  <a:cubicBezTo>
                    <a:pt x="1141" y="9464"/>
                    <a:pt x="1470" y="9537"/>
                    <a:pt x="1879" y="9605"/>
                  </a:cubicBezTo>
                  <a:cubicBezTo>
                    <a:pt x="1943" y="7558"/>
                    <a:pt x="2199" y="1497"/>
                    <a:pt x="3001" y="85"/>
                  </a:cubicBezTo>
                  <a:lnTo>
                    <a:pt x="2275" y="0"/>
                  </a:ln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7"/>
            <p:cNvSpPr/>
            <p:nvPr/>
          </p:nvSpPr>
          <p:spPr>
            <a:xfrm>
              <a:off x="1307890" y="3984647"/>
              <a:ext cx="171633" cy="389017"/>
            </a:xfrm>
            <a:custGeom>
              <a:avLst/>
              <a:gdLst/>
              <a:ahLst/>
              <a:cxnLst/>
              <a:rect l="l" t="t" r="r" b="b"/>
              <a:pathLst>
                <a:path w="7278" h="16496" extrusionOk="0">
                  <a:moveTo>
                    <a:pt x="6906" y="1"/>
                  </a:moveTo>
                  <a:cubicBezTo>
                    <a:pt x="6777" y="122"/>
                    <a:pt x="6635" y="229"/>
                    <a:pt x="6482" y="322"/>
                  </a:cubicBezTo>
                  <a:cubicBezTo>
                    <a:pt x="6173" y="514"/>
                    <a:pt x="5724" y="722"/>
                    <a:pt x="5089" y="886"/>
                  </a:cubicBezTo>
                  <a:cubicBezTo>
                    <a:pt x="4717" y="982"/>
                    <a:pt x="4363" y="1018"/>
                    <a:pt x="4038" y="1018"/>
                  </a:cubicBezTo>
                  <a:cubicBezTo>
                    <a:pt x="2951" y="1018"/>
                    <a:pt x="2192" y="605"/>
                    <a:pt x="2192" y="605"/>
                  </a:cubicBezTo>
                  <a:cubicBezTo>
                    <a:pt x="1652" y="1618"/>
                    <a:pt x="905" y="5538"/>
                    <a:pt x="372" y="7993"/>
                  </a:cubicBezTo>
                  <a:cubicBezTo>
                    <a:pt x="372" y="7993"/>
                    <a:pt x="0" y="8801"/>
                    <a:pt x="540" y="11158"/>
                  </a:cubicBezTo>
                  <a:cubicBezTo>
                    <a:pt x="1038" y="13335"/>
                    <a:pt x="1881" y="16090"/>
                    <a:pt x="2007" y="16496"/>
                  </a:cubicBezTo>
                  <a:cubicBezTo>
                    <a:pt x="2658" y="16096"/>
                    <a:pt x="3516" y="15621"/>
                    <a:pt x="4075" y="15317"/>
                  </a:cubicBezTo>
                  <a:cubicBezTo>
                    <a:pt x="4389" y="15144"/>
                    <a:pt x="4607" y="15026"/>
                    <a:pt x="4639" y="15005"/>
                  </a:cubicBezTo>
                  <a:cubicBezTo>
                    <a:pt x="4639" y="15005"/>
                    <a:pt x="4439" y="10516"/>
                    <a:pt x="4191" y="9302"/>
                  </a:cubicBezTo>
                  <a:cubicBezTo>
                    <a:pt x="4191" y="9302"/>
                    <a:pt x="4256" y="9113"/>
                    <a:pt x="4371" y="8791"/>
                  </a:cubicBezTo>
                  <a:cubicBezTo>
                    <a:pt x="4369" y="8764"/>
                    <a:pt x="4368" y="8738"/>
                    <a:pt x="4366" y="8713"/>
                  </a:cubicBezTo>
                  <a:lnTo>
                    <a:pt x="4366" y="8711"/>
                  </a:lnTo>
                  <a:cubicBezTo>
                    <a:pt x="4377" y="8652"/>
                    <a:pt x="4378" y="8619"/>
                    <a:pt x="4378" y="8619"/>
                  </a:cubicBezTo>
                  <a:lnTo>
                    <a:pt x="4448" y="8576"/>
                  </a:lnTo>
                  <a:cubicBezTo>
                    <a:pt x="4804" y="7600"/>
                    <a:pt x="5497" y="5792"/>
                    <a:pt x="6303" y="4110"/>
                  </a:cubicBezTo>
                  <a:lnTo>
                    <a:pt x="7277" y="161"/>
                  </a:lnTo>
                  <a:cubicBezTo>
                    <a:pt x="7150" y="110"/>
                    <a:pt x="7024" y="55"/>
                    <a:pt x="6906"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7"/>
            <p:cNvSpPr/>
            <p:nvPr/>
          </p:nvSpPr>
          <p:spPr>
            <a:xfrm>
              <a:off x="1396631" y="3984647"/>
              <a:ext cx="82892" cy="205451"/>
            </a:xfrm>
            <a:custGeom>
              <a:avLst/>
              <a:gdLst/>
              <a:ahLst/>
              <a:cxnLst/>
              <a:rect l="l" t="t" r="r" b="b"/>
              <a:pathLst>
                <a:path w="3515" h="8712" extrusionOk="0">
                  <a:moveTo>
                    <a:pt x="3145" y="1"/>
                  </a:moveTo>
                  <a:cubicBezTo>
                    <a:pt x="3014" y="123"/>
                    <a:pt x="2872" y="231"/>
                    <a:pt x="2720" y="323"/>
                  </a:cubicBezTo>
                  <a:lnTo>
                    <a:pt x="2748" y="793"/>
                  </a:lnTo>
                  <a:cubicBezTo>
                    <a:pt x="855" y="4066"/>
                    <a:pt x="0" y="7144"/>
                    <a:pt x="0" y="7144"/>
                  </a:cubicBezTo>
                  <a:cubicBezTo>
                    <a:pt x="0" y="7144"/>
                    <a:pt x="508" y="7664"/>
                    <a:pt x="603" y="8711"/>
                  </a:cubicBezTo>
                  <a:cubicBezTo>
                    <a:pt x="614" y="8652"/>
                    <a:pt x="617" y="8619"/>
                    <a:pt x="617" y="8619"/>
                  </a:cubicBezTo>
                  <a:lnTo>
                    <a:pt x="687" y="8576"/>
                  </a:lnTo>
                  <a:cubicBezTo>
                    <a:pt x="1043" y="7600"/>
                    <a:pt x="1734" y="5792"/>
                    <a:pt x="2540" y="4112"/>
                  </a:cubicBezTo>
                  <a:lnTo>
                    <a:pt x="3514" y="163"/>
                  </a:lnTo>
                  <a:cubicBezTo>
                    <a:pt x="3387" y="110"/>
                    <a:pt x="3261" y="57"/>
                    <a:pt x="3145"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7"/>
            <p:cNvSpPr/>
            <p:nvPr/>
          </p:nvSpPr>
          <p:spPr>
            <a:xfrm>
              <a:off x="1378967" y="4190098"/>
              <a:ext cx="38345" cy="155762"/>
            </a:xfrm>
            <a:custGeom>
              <a:avLst/>
              <a:gdLst/>
              <a:ahLst/>
              <a:cxnLst/>
              <a:rect l="l" t="t" r="r" b="b"/>
              <a:pathLst>
                <a:path w="1626" h="6605" extrusionOk="0">
                  <a:moveTo>
                    <a:pt x="1352" y="1"/>
                  </a:moveTo>
                  <a:cubicBezTo>
                    <a:pt x="1295" y="299"/>
                    <a:pt x="1039" y="1221"/>
                    <a:pt x="1" y="1471"/>
                  </a:cubicBezTo>
                  <a:lnTo>
                    <a:pt x="1061" y="6605"/>
                  </a:lnTo>
                  <a:cubicBezTo>
                    <a:pt x="1375" y="6432"/>
                    <a:pt x="1593" y="6314"/>
                    <a:pt x="1625" y="6293"/>
                  </a:cubicBezTo>
                  <a:cubicBezTo>
                    <a:pt x="1625" y="6293"/>
                    <a:pt x="1425" y="1804"/>
                    <a:pt x="1177" y="590"/>
                  </a:cubicBezTo>
                  <a:cubicBezTo>
                    <a:pt x="1177" y="590"/>
                    <a:pt x="1242" y="401"/>
                    <a:pt x="1357" y="79"/>
                  </a:cubicBezTo>
                  <a:cubicBezTo>
                    <a:pt x="1355" y="52"/>
                    <a:pt x="1354" y="26"/>
                    <a:pt x="1352"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7"/>
            <p:cNvSpPr/>
            <p:nvPr/>
          </p:nvSpPr>
          <p:spPr>
            <a:xfrm>
              <a:off x="1483414" y="3645319"/>
              <a:ext cx="183849" cy="241579"/>
            </a:xfrm>
            <a:custGeom>
              <a:avLst/>
              <a:gdLst/>
              <a:ahLst/>
              <a:cxnLst/>
              <a:rect l="l" t="t" r="r" b="b"/>
              <a:pathLst>
                <a:path w="7796" h="10244" extrusionOk="0">
                  <a:moveTo>
                    <a:pt x="3828" y="0"/>
                  </a:moveTo>
                  <a:cubicBezTo>
                    <a:pt x="3811" y="0"/>
                    <a:pt x="3796" y="3"/>
                    <a:pt x="3782" y="7"/>
                  </a:cubicBezTo>
                  <a:cubicBezTo>
                    <a:pt x="3411" y="128"/>
                    <a:pt x="2639" y="592"/>
                    <a:pt x="1854" y="1618"/>
                  </a:cubicBezTo>
                  <a:cubicBezTo>
                    <a:pt x="1666" y="1865"/>
                    <a:pt x="1491" y="2123"/>
                    <a:pt x="1332" y="2389"/>
                  </a:cubicBezTo>
                  <a:cubicBezTo>
                    <a:pt x="387" y="3964"/>
                    <a:pt x="498" y="4962"/>
                    <a:pt x="498" y="4962"/>
                  </a:cubicBezTo>
                  <a:cubicBezTo>
                    <a:pt x="498" y="4962"/>
                    <a:pt x="469" y="4937"/>
                    <a:pt x="423" y="4937"/>
                  </a:cubicBezTo>
                  <a:cubicBezTo>
                    <a:pt x="363" y="4937"/>
                    <a:pt x="275" y="4980"/>
                    <a:pt x="186" y="5178"/>
                  </a:cubicBezTo>
                  <a:cubicBezTo>
                    <a:pt x="0" y="5587"/>
                    <a:pt x="293" y="7491"/>
                    <a:pt x="1058" y="7491"/>
                  </a:cubicBezTo>
                  <a:cubicBezTo>
                    <a:pt x="1067" y="7491"/>
                    <a:pt x="1075" y="7491"/>
                    <a:pt x="1085" y="7490"/>
                  </a:cubicBezTo>
                  <a:cubicBezTo>
                    <a:pt x="1085" y="7490"/>
                    <a:pt x="1262" y="8043"/>
                    <a:pt x="1688" y="8655"/>
                  </a:cubicBezTo>
                  <a:cubicBezTo>
                    <a:pt x="2021" y="9131"/>
                    <a:pt x="2504" y="9646"/>
                    <a:pt x="3174" y="9962"/>
                  </a:cubicBezTo>
                  <a:cubicBezTo>
                    <a:pt x="3183" y="9966"/>
                    <a:pt x="3194" y="9972"/>
                    <a:pt x="3205" y="9975"/>
                  </a:cubicBezTo>
                  <a:cubicBezTo>
                    <a:pt x="3611" y="10162"/>
                    <a:pt x="3996" y="10244"/>
                    <a:pt x="4353" y="10244"/>
                  </a:cubicBezTo>
                  <a:cubicBezTo>
                    <a:pt x="5326" y="10244"/>
                    <a:pt x="6086" y="9635"/>
                    <a:pt x="6478" y="8884"/>
                  </a:cubicBezTo>
                  <a:cubicBezTo>
                    <a:pt x="6593" y="8663"/>
                    <a:pt x="6693" y="8434"/>
                    <a:pt x="6778" y="8199"/>
                  </a:cubicBezTo>
                  <a:cubicBezTo>
                    <a:pt x="7025" y="7514"/>
                    <a:pt x="7040" y="7042"/>
                    <a:pt x="7040" y="7042"/>
                  </a:cubicBezTo>
                  <a:cubicBezTo>
                    <a:pt x="7040" y="7042"/>
                    <a:pt x="7714" y="6772"/>
                    <a:pt x="7758" y="5985"/>
                  </a:cubicBezTo>
                  <a:cubicBezTo>
                    <a:pt x="7796" y="5315"/>
                    <a:pt x="7508" y="4939"/>
                    <a:pt x="7202" y="4939"/>
                  </a:cubicBezTo>
                  <a:cubicBezTo>
                    <a:pt x="7148" y="4939"/>
                    <a:pt x="7093" y="4951"/>
                    <a:pt x="7040" y="4975"/>
                  </a:cubicBezTo>
                  <a:cubicBezTo>
                    <a:pt x="7040" y="4975"/>
                    <a:pt x="6860" y="2951"/>
                    <a:pt x="5916" y="1850"/>
                  </a:cubicBezTo>
                  <a:cubicBezTo>
                    <a:pt x="5018" y="803"/>
                    <a:pt x="4150" y="0"/>
                    <a:pt x="3828" y="0"/>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7"/>
            <p:cNvSpPr/>
            <p:nvPr/>
          </p:nvSpPr>
          <p:spPr>
            <a:xfrm>
              <a:off x="1483414" y="3683452"/>
              <a:ext cx="75582" cy="197126"/>
            </a:xfrm>
            <a:custGeom>
              <a:avLst/>
              <a:gdLst/>
              <a:ahLst/>
              <a:cxnLst/>
              <a:rect l="l" t="t" r="r" b="b"/>
              <a:pathLst>
                <a:path w="3205" h="8359" extrusionOk="0">
                  <a:moveTo>
                    <a:pt x="1854" y="1"/>
                  </a:moveTo>
                  <a:lnTo>
                    <a:pt x="1854" y="1"/>
                  </a:lnTo>
                  <a:cubicBezTo>
                    <a:pt x="1666" y="248"/>
                    <a:pt x="1491" y="506"/>
                    <a:pt x="1332" y="772"/>
                  </a:cubicBezTo>
                  <a:cubicBezTo>
                    <a:pt x="387" y="2347"/>
                    <a:pt x="498" y="3345"/>
                    <a:pt x="498" y="3345"/>
                  </a:cubicBezTo>
                  <a:cubicBezTo>
                    <a:pt x="498" y="3345"/>
                    <a:pt x="469" y="3320"/>
                    <a:pt x="423" y="3320"/>
                  </a:cubicBezTo>
                  <a:cubicBezTo>
                    <a:pt x="363" y="3320"/>
                    <a:pt x="275" y="3363"/>
                    <a:pt x="186" y="3561"/>
                  </a:cubicBezTo>
                  <a:cubicBezTo>
                    <a:pt x="0" y="3970"/>
                    <a:pt x="293" y="5874"/>
                    <a:pt x="1058" y="5874"/>
                  </a:cubicBezTo>
                  <a:cubicBezTo>
                    <a:pt x="1067" y="5874"/>
                    <a:pt x="1075" y="5874"/>
                    <a:pt x="1085" y="5873"/>
                  </a:cubicBezTo>
                  <a:cubicBezTo>
                    <a:pt x="1085" y="5873"/>
                    <a:pt x="1262" y="6426"/>
                    <a:pt x="1688" y="7038"/>
                  </a:cubicBezTo>
                  <a:cubicBezTo>
                    <a:pt x="2021" y="7514"/>
                    <a:pt x="2504" y="8029"/>
                    <a:pt x="3174" y="8345"/>
                  </a:cubicBezTo>
                  <a:cubicBezTo>
                    <a:pt x="3183" y="8349"/>
                    <a:pt x="3194" y="8355"/>
                    <a:pt x="3205" y="8358"/>
                  </a:cubicBezTo>
                  <a:cubicBezTo>
                    <a:pt x="2836" y="7869"/>
                    <a:pt x="2335" y="7085"/>
                    <a:pt x="1824" y="5929"/>
                  </a:cubicBezTo>
                  <a:cubicBezTo>
                    <a:pt x="974" y="4008"/>
                    <a:pt x="1254" y="1944"/>
                    <a:pt x="1854"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7"/>
            <p:cNvSpPr/>
            <p:nvPr/>
          </p:nvSpPr>
          <p:spPr>
            <a:xfrm>
              <a:off x="1459879" y="4258110"/>
              <a:ext cx="251955" cy="19998"/>
            </a:xfrm>
            <a:custGeom>
              <a:avLst/>
              <a:gdLst/>
              <a:ahLst/>
              <a:cxnLst/>
              <a:rect l="l" t="t" r="r" b="b"/>
              <a:pathLst>
                <a:path w="10684" h="848" extrusionOk="0">
                  <a:moveTo>
                    <a:pt x="10649" y="0"/>
                  </a:moveTo>
                  <a:cubicBezTo>
                    <a:pt x="8502" y="581"/>
                    <a:pt x="6568" y="778"/>
                    <a:pt x="4935" y="781"/>
                  </a:cubicBezTo>
                  <a:lnTo>
                    <a:pt x="4866" y="781"/>
                  </a:lnTo>
                  <a:cubicBezTo>
                    <a:pt x="2554" y="776"/>
                    <a:pt x="852" y="384"/>
                    <a:pt x="19" y="138"/>
                  </a:cubicBezTo>
                  <a:cubicBezTo>
                    <a:pt x="11" y="161"/>
                    <a:pt x="6" y="182"/>
                    <a:pt x="0" y="203"/>
                  </a:cubicBezTo>
                  <a:cubicBezTo>
                    <a:pt x="840" y="447"/>
                    <a:pt x="2545" y="843"/>
                    <a:pt x="4863" y="848"/>
                  </a:cubicBezTo>
                  <a:lnTo>
                    <a:pt x="4931" y="848"/>
                  </a:lnTo>
                  <a:cubicBezTo>
                    <a:pt x="6574" y="845"/>
                    <a:pt x="8523" y="648"/>
                    <a:pt x="10684" y="60"/>
                  </a:cubicBezTo>
                  <a:lnTo>
                    <a:pt x="1064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7"/>
            <p:cNvSpPr/>
            <p:nvPr/>
          </p:nvSpPr>
          <p:spPr>
            <a:xfrm>
              <a:off x="1435424" y="4348808"/>
              <a:ext cx="297658" cy="30374"/>
            </a:xfrm>
            <a:custGeom>
              <a:avLst/>
              <a:gdLst/>
              <a:ahLst/>
              <a:cxnLst/>
              <a:rect l="l" t="t" r="r" b="b"/>
              <a:pathLst>
                <a:path w="12622" h="1288" extrusionOk="0">
                  <a:moveTo>
                    <a:pt x="12609" y="0"/>
                  </a:moveTo>
                  <a:cubicBezTo>
                    <a:pt x="9859" y="760"/>
                    <a:pt x="7646" y="1090"/>
                    <a:pt x="5909" y="1186"/>
                  </a:cubicBezTo>
                  <a:cubicBezTo>
                    <a:pt x="5887" y="1187"/>
                    <a:pt x="5864" y="1189"/>
                    <a:pt x="5841" y="1189"/>
                  </a:cubicBezTo>
                  <a:cubicBezTo>
                    <a:pt x="5463" y="1209"/>
                    <a:pt x="5108" y="1218"/>
                    <a:pt x="4775" y="1218"/>
                  </a:cubicBezTo>
                  <a:cubicBezTo>
                    <a:pt x="4001" y="1218"/>
                    <a:pt x="3347" y="1169"/>
                    <a:pt x="2806" y="1099"/>
                  </a:cubicBezTo>
                  <a:cubicBezTo>
                    <a:pt x="1307" y="907"/>
                    <a:pt x="424" y="519"/>
                    <a:pt x="18" y="298"/>
                  </a:cubicBezTo>
                  <a:cubicBezTo>
                    <a:pt x="11" y="322"/>
                    <a:pt x="7" y="341"/>
                    <a:pt x="1" y="364"/>
                  </a:cubicBezTo>
                  <a:cubicBezTo>
                    <a:pt x="421" y="591"/>
                    <a:pt x="1307" y="973"/>
                    <a:pt x="2788" y="1166"/>
                  </a:cubicBezTo>
                  <a:cubicBezTo>
                    <a:pt x="3427" y="1246"/>
                    <a:pt x="4069" y="1287"/>
                    <a:pt x="4713" y="1287"/>
                  </a:cubicBezTo>
                  <a:cubicBezTo>
                    <a:pt x="4736" y="1287"/>
                    <a:pt x="4759" y="1287"/>
                    <a:pt x="4782" y="1287"/>
                  </a:cubicBezTo>
                  <a:cubicBezTo>
                    <a:pt x="5134" y="1287"/>
                    <a:pt x="5487" y="1278"/>
                    <a:pt x="5841" y="1257"/>
                  </a:cubicBezTo>
                  <a:cubicBezTo>
                    <a:pt x="5865" y="1257"/>
                    <a:pt x="5888" y="1257"/>
                    <a:pt x="5909" y="1255"/>
                  </a:cubicBezTo>
                  <a:cubicBezTo>
                    <a:pt x="8234" y="1123"/>
                    <a:pt x="10621" y="617"/>
                    <a:pt x="12621" y="69"/>
                  </a:cubicBezTo>
                  <a:cubicBezTo>
                    <a:pt x="12617" y="46"/>
                    <a:pt x="12613" y="23"/>
                    <a:pt x="126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7"/>
            <p:cNvSpPr/>
            <p:nvPr/>
          </p:nvSpPr>
          <p:spPr>
            <a:xfrm>
              <a:off x="1447121" y="4294592"/>
              <a:ext cx="276010" cy="34265"/>
            </a:xfrm>
            <a:custGeom>
              <a:avLst/>
              <a:gdLst/>
              <a:ahLst/>
              <a:cxnLst/>
              <a:rect l="l" t="t" r="r" b="b"/>
              <a:pathLst>
                <a:path w="11704" h="1453" extrusionOk="0">
                  <a:moveTo>
                    <a:pt x="11690" y="1"/>
                  </a:moveTo>
                  <a:cubicBezTo>
                    <a:pt x="9285" y="933"/>
                    <a:pt x="7156" y="1289"/>
                    <a:pt x="5433" y="1368"/>
                  </a:cubicBezTo>
                  <a:cubicBezTo>
                    <a:pt x="5410" y="1369"/>
                    <a:pt x="5389" y="1369"/>
                    <a:pt x="5366" y="1371"/>
                  </a:cubicBezTo>
                  <a:cubicBezTo>
                    <a:pt x="5135" y="1380"/>
                    <a:pt x="4904" y="1385"/>
                    <a:pt x="4672" y="1385"/>
                  </a:cubicBezTo>
                  <a:cubicBezTo>
                    <a:pt x="4148" y="1385"/>
                    <a:pt x="3624" y="1360"/>
                    <a:pt x="3102" y="1308"/>
                  </a:cubicBezTo>
                  <a:cubicBezTo>
                    <a:pt x="1664" y="1163"/>
                    <a:pt x="605" y="849"/>
                    <a:pt x="17" y="636"/>
                  </a:cubicBezTo>
                  <a:cubicBezTo>
                    <a:pt x="13" y="658"/>
                    <a:pt x="5" y="680"/>
                    <a:pt x="0" y="701"/>
                  </a:cubicBezTo>
                  <a:cubicBezTo>
                    <a:pt x="591" y="916"/>
                    <a:pt x="1654" y="1231"/>
                    <a:pt x="3092" y="1375"/>
                  </a:cubicBezTo>
                  <a:cubicBezTo>
                    <a:pt x="3613" y="1427"/>
                    <a:pt x="4137" y="1452"/>
                    <a:pt x="4660" y="1452"/>
                  </a:cubicBezTo>
                  <a:cubicBezTo>
                    <a:pt x="4888" y="1452"/>
                    <a:pt x="5122" y="1448"/>
                    <a:pt x="5365" y="1437"/>
                  </a:cubicBezTo>
                  <a:cubicBezTo>
                    <a:pt x="5388" y="1436"/>
                    <a:pt x="5409" y="1436"/>
                    <a:pt x="5432" y="1434"/>
                  </a:cubicBezTo>
                  <a:cubicBezTo>
                    <a:pt x="7162" y="1357"/>
                    <a:pt x="9293" y="1001"/>
                    <a:pt x="11704" y="66"/>
                  </a:cubicBezTo>
                  <a:cubicBezTo>
                    <a:pt x="11699" y="43"/>
                    <a:pt x="11696" y="22"/>
                    <a:pt x="116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7"/>
            <p:cNvSpPr/>
            <p:nvPr/>
          </p:nvSpPr>
          <p:spPr>
            <a:xfrm>
              <a:off x="1580527" y="4297021"/>
              <a:ext cx="108668" cy="94943"/>
            </a:xfrm>
            <a:custGeom>
              <a:avLst/>
              <a:gdLst/>
              <a:ahLst/>
              <a:cxnLst/>
              <a:rect l="l" t="t" r="r" b="b"/>
              <a:pathLst>
                <a:path w="4608" h="4026" extrusionOk="0">
                  <a:moveTo>
                    <a:pt x="3272" y="1"/>
                  </a:moveTo>
                  <a:cubicBezTo>
                    <a:pt x="3272" y="1"/>
                    <a:pt x="1517" y="404"/>
                    <a:pt x="1517" y="707"/>
                  </a:cubicBezTo>
                  <a:cubicBezTo>
                    <a:pt x="1517" y="1010"/>
                    <a:pt x="2561" y="1213"/>
                    <a:pt x="2561" y="1213"/>
                  </a:cubicBezTo>
                  <a:cubicBezTo>
                    <a:pt x="2561" y="1213"/>
                    <a:pt x="2123" y="1618"/>
                    <a:pt x="1281" y="2056"/>
                  </a:cubicBezTo>
                  <a:cubicBezTo>
                    <a:pt x="438" y="2494"/>
                    <a:pt x="0" y="2798"/>
                    <a:pt x="67" y="3000"/>
                  </a:cubicBezTo>
                  <a:cubicBezTo>
                    <a:pt x="100" y="3096"/>
                    <a:pt x="301" y="3138"/>
                    <a:pt x="554" y="3138"/>
                  </a:cubicBezTo>
                  <a:cubicBezTo>
                    <a:pt x="828" y="3138"/>
                    <a:pt x="1162" y="3089"/>
                    <a:pt x="1408" y="3003"/>
                  </a:cubicBezTo>
                  <a:lnTo>
                    <a:pt x="1408" y="3003"/>
                  </a:lnTo>
                  <a:cubicBezTo>
                    <a:pt x="1335" y="3031"/>
                    <a:pt x="822" y="3251"/>
                    <a:pt x="1011" y="3471"/>
                  </a:cubicBezTo>
                  <a:cubicBezTo>
                    <a:pt x="1079" y="3550"/>
                    <a:pt x="1217" y="3576"/>
                    <a:pt x="1371" y="3576"/>
                  </a:cubicBezTo>
                  <a:cubicBezTo>
                    <a:pt x="1662" y="3576"/>
                    <a:pt x="2010" y="3483"/>
                    <a:pt x="2052" y="3472"/>
                  </a:cubicBezTo>
                  <a:lnTo>
                    <a:pt x="2052" y="3472"/>
                  </a:lnTo>
                  <a:cubicBezTo>
                    <a:pt x="2026" y="3486"/>
                    <a:pt x="1892" y="3572"/>
                    <a:pt x="2022" y="3827"/>
                  </a:cubicBezTo>
                  <a:cubicBezTo>
                    <a:pt x="2031" y="3845"/>
                    <a:pt x="2045" y="3865"/>
                    <a:pt x="2057" y="3885"/>
                  </a:cubicBezTo>
                  <a:cubicBezTo>
                    <a:pt x="2111" y="3973"/>
                    <a:pt x="2273" y="4025"/>
                    <a:pt x="2493" y="4025"/>
                  </a:cubicBezTo>
                  <a:cubicBezTo>
                    <a:pt x="3094" y="4025"/>
                    <a:pt x="4129" y="3637"/>
                    <a:pt x="4607" y="2528"/>
                  </a:cubicBezTo>
                  <a:cubicBezTo>
                    <a:pt x="4547" y="2269"/>
                    <a:pt x="4466" y="2015"/>
                    <a:pt x="4369" y="1768"/>
                  </a:cubicBezTo>
                  <a:cubicBezTo>
                    <a:pt x="4168" y="1245"/>
                    <a:pt x="3821" y="548"/>
                    <a:pt x="3272"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7"/>
            <p:cNvSpPr/>
            <p:nvPr/>
          </p:nvSpPr>
          <p:spPr>
            <a:xfrm>
              <a:off x="1628187" y="4338691"/>
              <a:ext cx="61008" cy="53273"/>
            </a:xfrm>
            <a:custGeom>
              <a:avLst/>
              <a:gdLst/>
              <a:ahLst/>
              <a:cxnLst/>
              <a:rect l="l" t="t" r="r" b="b"/>
              <a:pathLst>
                <a:path w="2587" h="2259" extrusionOk="0">
                  <a:moveTo>
                    <a:pt x="2348" y="1"/>
                  </a:moveTo>
                  <a:cubicBezTo>
                    <a:pt x="1932" y="831"/>
                    <a:pt x="1022" y="1674"/>
                    <a:pt x="1" y="2060"/>
                  </a:cubicBezTo>
                  <a:cubicBezTo>
                    <a:pt x="10" y="2078"/>
                    <a:pt x="24" y="2098"/>
                    <a:pt x="36" y="2118"/>
                  </a:cubicBezTo>
                  <a:cubicBezTo>
                    <a:pt x="90" y="2206"/>
                    <a:pt x="252" y="2258"/>
                    <a:pt x="472" y="2258"/>
                  </a:cubicBezTo>
                  <a:cubicBezTo>
                    <a:pt x="1073" y="2258"/>
                    <a:pt x="2108" y="1870"/>
                    <a:pt x="2586" y="761"/>
                  </a:cubicBezTo>
                  <a:cubicBezTo>
                    <a:pt x="2526" y="502"/>
                    <a:pt x="2445" y="248"/>
                    <a:pt x="2348"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7"/>
            <p:cNvSpPr/>
            <p:nvPr/>
          </p:nvSpPr>
          <p:spPr>
            <a:xfrm>
              <a:off x="1657713" y="4241343"/>
              <a:ext cx="96122" cy="115318"/>
            </a:xfrm>
            <a:custGeom>
              <a:avLst/>
              <a:gdLst/>
              <a:ahLst/>
              <a:cxnLst/>
              <a:rect l="l" t="t" r="r" b="b"/>
              <a:pathLst>
                <a:path w="4076" h="4890" extrusionOk="0">
                  <a:moveTo>
                    <a:pt x="1616" y="1"/>
                  </a:moveTo>
                  <a:lnTo>
                    <a:pt x="1" y="2362"/>
                  </a:lnTo>
                  <a:cubicBezTo>
                    <a:pt x="349" y="2727"/>
                    <a:pt x="737" y="3506"/>
                    <a:pt x="1004" y="4101"/>
                  </a:cubicBezTo>
                  <a:cubicBezTo>
                    <a:pt x="1201" y="4545"/>
                    <a:pt x="1334" y="4889"/>
                    <a:pt x="1334" y="4889"/>
                  </a:cubicBezTo>
                  <a:cubicBezTo>
                    <a:pt x="3277" y="4788"/>
                    <a:pt x="4076" y="3810"/>
                    <a:pt x="4076" y="3810"/>
                  </a:cubicBezTo>
                  <a:cubicBezTo>
                    <a:pt x="3951" y="3544"/>
                    <a:pt x="3825" y="3292"/>
                    <a:pt x="3703" y="3056"/>
                  </a:cubicBezTo>
                  <a:cubicBezTo>
                    <a:pt x="2619" y="978"/>
                    <a:pt x="1616" y="1"/>
                    <a:pt x="1616"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7"/>
            <p:cNvSpPr/>
            <p:nvPr/>
          </p:nvSpPr>
          <p:spPr>
            <a:xfrm>
              <a:off x="1681366" y="4313387"/>
              <a:ext cx="72469" cy="43274"/>
            </a:xfrm>
            <a:custGeom>
              <a:avLst/>
              <a:gdLst/>
              <a:ahLst/>
              <a:cxnLst/>
              <a:rect l="l" t="t" r="r" b="b"/>
              <a:pathLst>
                <a:path w="3073" h="1835" extrusionOk="0">
                  <a:moveTo>
                    <a:pt x="2698" y="1"/>
                  </a:moveTo>
                  <a:cubicBezTo>
                    <a:pt x="1833" y="457"/>
                    <a:pt x="774" y="890"/>
                    <a:pt x="1" y="1046"/>
                  </a:cubicBezTo>
                  <a:cubicBezTo>
                    <a:pt x="198" y="1490"/>
                    <a:pt x="331" y="1834"/>
                    <a:pt x="331" y="1834"/>
                  </a:cubicBezTo>
                  <a:cubicBezTo>
                    <a:pt x="2274" y="1733"/>
                    <a:pt x="3073" y="755"/>
                    <a:pt x="3073" y="755"/>
                  </a:cubicBezTo>
                  <a:cubicBezTo>
                    <a:pt x="2948" y="489"/>
                    <a:pt x="2822" y="237"/>
                    <a:pt x="2698"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7"/>
            <p:cNvSpPr/>
            <p:nvPr/>
          </p:nvSpPr>
          <p:spPr>
            <a:xfrm>
              <a:off x="1571707" y="4242734"/>
              <a:ext cx="5330" cy="211559"/>
            </a:xfrm>
            <a:custGeom>
              <a:avLst/>
              <a:gdLst/>
              <a:ahLst/>
              <a:cxnLst/>
              <a:rect l="l" t="t" r="r" b="b"/>
              <a:pathLst>
                <a:path w="226" h="8971" extrusionOk="0">
                  <a:moveTo>
                    <a:pt x="191" y="1"/>
                  </a:moveTo>
                  <a:cubicBezTo>
                    <a:pt x="173" y="1"/>
                    <a:pt x="158" y="16"/>
                    <a:pt x="158" y="34"/>
                  </a:cubicBezTo>
                  <a:cubicBezTo>
                    <a:pt x="156" y="125"/>
                    <a:pt x="152" y="271"/>
                    <a:pt x="147" y="458"/>
                  </a:cubicBezTo>
                  <a:cubicBezTo>
                    <a:pt x="109" y="1981"/>
                    <a:pt x="0" y="6265"/>
                    <a:pt x="106" y="8970"/>
                  </a:cubicBezTo>
                  <a:lnTo>
                    <a:pt x="173" y="8970"/>
                  </a:lnTo>
                  <a:cubicBezTo>
                    <a:pt x="68" y="6267"/>
                    <a:pt x="177" y="1983"/>
                    <a:pt x="215" y="460"/>
                  </a:cubicBezTo>
                  <a:cubicBezTo>
                    <a:pt x="220" y="272"/>
                    <a:pt x="223" y="127"/>
                    <a:pt x="224" y="36"/>
                  </a:cubicBezTo>
                  <a:cubicBezTo>
                    <a:pt x="226" y="16"/>
                    <a:pt x="211" y="1"/>
                    <a:pt x="1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7"/>
            <p:cNvSpPr/>
            <p:nvPr/>
          </p:nvSpPr>
          <p:spPr>
            <a:xfrm>
              <a:off x="1426038" y="4389252"/>
              <a:ext cx="312893" cy="36411"/>
            </a:xfrm>
            <a:custGeom>
              <a:avLst/>
              <a:gdLst/>
              <a:ahLst/>
              <a:cxnLst/>
              <a:rect l="l" t="t" r="r" b="b"/>
              <a:pathLst>
                <a:path w="13268" h="1544" extrusionOk="0">
                  <a:moveTo>
                    <a:pt x="13260" y="1"/>
                  </a:moveTo>
                  <a:cubicBezTo>
                    <a:pt x="13010" y="119"/>
                    <a:pt x="12708" y="249"/>
                    <a:pt x="12355" y="381"/>
                  </a:cubicBezTo>
                  <a:cubicBezTo>
                    <a:pt x="11193" y="813"/>
                    <a:pt x="9205" y="1350"/>
                    <a:pt x="6316" y="1459"/>
                  </a:cubicBezTo>
                  <a:cubicBezTo>
                    <a:pt x="6303" y="1459"/>
                    <a:pt x="6286" y="1460"/>
                    <a:pt x="6271" y="1460"/>
                  </a:cubicBezTo>
                  <a:lnTo>
                    <a:pt x="6250" y="1460"/>
                  </a:lnTo>
                  <a:cubicBezTo>
                    <a:pt x="5945" y="1471"/>
                    <a:pt x="5653" y="1476"/>
                    <a:pt x="5375" y="1476"/>
                  </a:cubicBezTo>
                  <a:cubicBezTo>
                    <a:pt x="1958" y="1476"/>
                    <a:pt x="547" y="703"/>
                    <a:pt x="20" y="260"/>
                  </a:cubicBezTo>
                  <a:cubicBezTo>
                    <a:pt x="14" y="287"/>
                    <a:pt x="6" y="316"/>
                    <a:pt x="0" y="343"/>
                  </a:cubicBezTo>
                  <a:cubicBezTo>
                    <a:pt x="555" y="804"/>
                    <a:pt x="1973" y="1544"/>
                    <a:pt x="5362" y="1544"/>
                  </a:cubicBezTo>
                  <a:cubicBezTo>
                    <a:pt x="5644" y="1544"/>
                    <a:pt x="5941" y="1538"/>
                    <a:pt x="6250" y="1527"/>
                  </a:cubicBezTo>
                  <a:lnTo>
                    <a:pt x="6318" y="1527"/>
                  </a:lnTo>
                  <a:cubicBezTo>
                    <a:pt x="9864" y="1392"/>
                    <a:pt x="12104" y="615"/>
                    <a:pt x="13268" y="66"/>
                  </a:cubicBezTo>
                  <a:cubicBezTo>
                    <a:pt x="13266" y="43"/>
                    <a:pt x="13263" y="24"/>
                    <a:pt x="132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7"/>
            <p:cNvSpPr/>
            <p:nvPr/>
          </p:nvSpPr>
          <p:spPr>
            <a:xfrm>
              <a:off x="1416747" y="4351638"/>
              <a:ext cx="327136" cy="103692"/>
            </a:xfrm>
            <a:custGeom>
              <a:avLst/>
              <a:gdLst/>
              <a:ahLst/>
              <a:cxnLst/>
              <a:rect l="l" t="t" r="r" b="b"/>
              <a:pathLst>
                <a:path w="13872" h="4397" extrusionOk="0">
                  <a:moveTo>
                    <a:pt x="845" y="1"/>
                  </a:moveTo>
                  <a:cubicBezTo>
                    <a:pt x="830" y="1"/>
                    <a:pt x="816" y="11"/>
                    <a:pt x="811" y="26"/>
                  </a:cubicBezTo>
                  <a:cubicBezTo>
                    <a:pt x="617" y="817"/>
                    <a:pt x="9" y="3481"/>
                    <a:pt x="3" y="3507"/>
                  </a:cubicBezTo>
                  <a:cubicBezTo>
                    <a:pt x="0" y="3520"/>
                    <a:pt x="5" y="3534"/>
                    <a:pt x="15" y="3542"/>
                  </a:cubicBezTo>
                  <a:cubicBezTo>
                    <a:pt x="47" y="3564"/>
                    <a:pt x="813" y="4089"/>
                    <a:pt x="3977" y="4336"/>
                  </a:cubicBezTo>
                  <a:cubicBezTo>
                    <a:pt x="4498" y="4375"/>
                    <a:pt x="5063" y="4396"/>
                    <a:pt x="5654" y="4396"/>
                  </a:cubicBezTo>
                  <a:cubicBezTo>
                    <a:pt x="8414" y="4396"/>
                    <a:pt x="11729" y="3943"/>
                    <a:pt x="13836" y="2939"/>
                  </a:cubicBezTo>
                  <a:cubicBezTo>
                    <a:pt x="13871" y="2922"/>
                    <a:pt x="13853" y="2874"/>
                    <a:pt x="13822" y="2874"/>
                  </a:cubicBezTo>
                  <a:cubicBezTo>
                    <a:pt x="13817" y="2874"/>
                    <a:pt x="13811" y="2875"/>
                    <a:pt x="13806" y="2878"/>
                  </a:cubicBezTo>
                  <a:cubicBezTo>
                    <a:pt x="11709" y="3878"/>
                    <a:pt x="8406" y="4329"/>
                    <a:pt x="5655" y="4329"/>
                  </a:cubicBezTo>
                  <a:cubicBezTo>
                    <a:pt x="5066" y="4329"/>
                    <a:pt x="4502" y="4308"/>
                    <a:pt x="3981" y="4268"/>
                  </a:cubicBezTo>
                  <a:cubicBezTo>
                    <a:pt x="1104" y="4045"/>
                    <a:pt x="208" y="3578"/>
                    <a:pt x="73" y="3499"/>
                  </a:cubicBezTo>
                  <a:cubicBezTo>
                    <a:pt x="135" y="3234"/>
                    <a:pt x="693" y="793"/>
                    <a:pt x="878" y="43"/>
                  </a:cubicBezTo>
                  <a:cubicBezTo>
                    <a:pt x="881" y="24"/>
                    <a:pt x="870" y="6"/>
                    <a:pt x="853" y="2"/>
                  </a:cubicBezTo>
                  <a:cubicBezTo>
                    <a:pt x="851" y="1"/>
                    <a:pt x="848" y="1"/>
                    <a:pt x="8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7"/>
            <p:cNvSpPr/>
            <p:nvPr/>
          </p:nvSpPr>
          <p:spPr>
            <a:xfrm>
              <a:off x="1616986" y="4503557"/>
              <a:ext cx="98032" cy="389465"/>
            </a:xfrm>
            <a:custGeom>
              <a:avLst/>
              <a:gdLst/>
              <a:ahLst/>
              <a:cxnLst/>
              <a:rect l="l" t="t" r="r" b="b"/>
              <a:pathLst>
                <a:path w="4157" h="16515" extrusionOk="0">
                  <a:moveTo>
                    <a:pt x="43" y="0"/>
                  </a:moveTo>
                  <a:cubicBezTo>
                    <a:pt x="22" y="0"/>
                    <a:pt x="1" y="19"/>
                    <a:pt x="9" y="46"/>
                  </a:cubicBezTo>
                  <a:cubicBezTo>
                    <a:pt x="36" y="126"/>
                    <a:pt x="2184" y="6427"/>
                    <a:pt x="2184" y="6427"/>
                  </a:cubicBezTo>
                  <a:lnTo>
                    <a:pt x="3070" y="9106"/>
                  </a:lnTo>
                  <a:cubicBezTo>
                    <a:pt x="3034" y="9233"/>
                    <a:pt x="2685" y="10511"/>
                    <a:pt x="2710" y="12082"/>
                  </a:cubicBezTo>
                  <a:cubicBezTo>
                    <a:pt x="2729" y="13419"/>
                    <a:pt x="3243" y="14572"/>
                    <a:pt x="3739" y="15687"/>
                  </a:cubicBezTo>
                  <a:cubicBezTo>
                    <a:pt x="3863" y="15966"/>
                    <a:pt x="3979" y="16230"/>
                    <a:pt x="4089" y="16495"/>
                  </a:cubicBezTo>
                  <a:cubicBezTo>
                    <a:pt x="4093" y="16507"/>
                    <a:pt x="4105" y="16515"/>
                    <a:pt x="4119" y="16515"/>
                  </a:cubicBezTo>
                  <a:cubicBezTo>
                    <a:pt x="4123" y="16515"/>
                    <a:pt x="4126" y="16515"/>
                    <a:pt x="4130" y="16513"/>
                  </a:cubicBezTo>
                  <a:cubicBezTo>
                    <a:pt x="4148" y="16506"/>
                    <a:pt x="4157" y="16486"/>
                    <a:pt x="4149" y="16469"/>
                  </a:cubicBezTo>
                  <a:cubicBezTo>
                    <a:pt x="4040" y="16204"/>
                    <a:pt x="3923" y="15941"/>
                    <a:pt x="3799" y="15660"/>
                  </a:cubicBezTo>
                  <a:cubicBezTo>
                    <a:pt x="3307" y="14551"/>
                    <a:pt x="2796" y="13405"/>
                    <a:pt x="2776" y="12082"/>
                  </a:cubicBezTo>
                  <a:cubicBezTo>
                    <a:pt x="2751" y="10444"/>
                    <a:pt x="3132" y="9129"/>
                    <a:pt x="3137" y="9115"/>
                  </a:cubicBezTo>
                  <a:cubicBezTo>
                    <a:pt x="3138" y="9109"/>
                    <a:pt x="3138" y="9102"/>
                    <a:pt x="3137" y="9096"/>
                  </a:cubicBezTo>
                  <a:lnTo>
                    <a:pt x="2247" y="6407"/>
                  </a:lnTo>
                  <a:cubicBezTo>
                    <a:pt x="2247" y="6407"/>
                    <a:pt x="100" y="105"/>
                    <a:pt x="73" y="23"/>
                  </a:cubicBezTo>
                  <a:cubicBezTo>
                    <a:pt x="68" y="7"/>
                    <a:pt x="56" y="0"/>
                    <a:pt x="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7"/>
            <p:cNvSpPr/>
            <p:nvPr/>
          </p:nvSpPr>
          <p:spPr>
            <a:xfrm>
              <a:off x="1476033" y="3977973"/>
              <a:ext cx="214436" cy="236933"/>
            </a:xfrm>
            <a:custGeom>
              <a:avLst/>
              <a:gdLst/>
              <a:ahLst/>
              <a:cxnLst/>
              <a:rect l="l" t="t" r="r" b="b"/>
              <a:pathLst>
                <a:path w="9093" h="10047" extrusionOk="0">
                  <a:moveTo>
                    <a:pt x="8879" y="0"/>
                  </a:moveTo>
                  <a:cubicBezTo>
                    <a:pt x="8762" y="84"/>
                    <a:pt x="8638" y="162"/>
                    <a:pt x="8508" y="238"/>
                  </a:cubicBezTo>
                  <a:cubicBezTo>
                    <a:pt x="8400" y="302"/>
                    <a:pt x="8288" y="364"/>
                    <a:pt x="8171" y="422"/>
                  </a:cubicBezTo>
                  <a:cubicBezTo>
                    <a:pt x="7796" y="609"/>
                    <a:pt x="7403" y="759"/>
                    <a:pt x="6998" y="870"/>
                  </a:cubicBezTo>
                  <a:cubicBezTo>
                    <a:pt x="6468" y="1014"/>
                    <a:pt x="5924" y="1103"/>
                    <a:pt x="5375" y="1135"/>
                  </a:cubicBezTo>
                  <a:cubicBezTo>
                    <a:pt x="5014" y="1158"/>
                    <a:pt x="4667" y="1169"/>
                    <a:pt x="4334" y="1169"/>
                  </a:cubicBezTo>
                  <a:cubicBezTo>
                    <a:pt x="2731" y="1169"/>
                    <a:pt x="1443" y="921"/>
                    <a:pt x="446" y="559"/>
                  </a:cubicBezTo>
                  <a:cubicBezTo>
                    <a:pt x="343" y="525"/>
                    <a:pt x="246" y="485"/>
                    <a:pt x="147" y="446"/>
                  </a:cubicBezTo>
                  <a:lnTo>
                    <a:pt x="0" y="1046"/>
                  </a:lnTo>
                  <a:cubicBezTo>
                    <a:pt x="150" y="1182"/>
                    <a:pt x="1331" y="2170"/>
                    <a:pt x="3580" y="2372"/>
                  </a:cubicBezTo>
                  <a:lnTo>
                    <a:pt x="4095" y="10006"/>
                  </a:lnTo>
                  <a:cubicBezTo>
                    <a:pt x="4095" y="10006"/>
                    <a:pt x="4194" y="10047"/>
                    <a:pt x="4514" y="10047"/>
                  </a:cubicBezTo>
                  <a:cubicBezTo>
                    <a:pt x="4694" y="10047"/>
                    <a:pt x="4944" y="10034"/>
                    <a:pt x="5286" y="9994"/>
                  </a:cubicBezTo>
                  <a:lnTo>
                    <a:pt x="5482" y="2351"/>
                  </a:lnTo>
                  <a:cubicBezTo>
                    <a:pt x="5482" y="2351"/>
                    <a:pt x="7195" y="2237"/>
                    <a:pt x="9093" y="875"/>
                  </a:cubicBezTo>
                  <a:cubicBezTo>
                    <a:pt x="8964" y="334"/>
                    <a:pt x="8944" y="265"/>
                    <a:pt x="88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7"/>
            <p:cNvSpPr/>
            <p:nvPr/>
          </p:nvSpPr>
          <p:spPr>
            <a:xfrm>
              <a:off x="1725111" y="3922106"/>
              <a:ext cx="5377" cy="2288"/>
            </a:xfrm>
            <a:custGeom>
              <a:avLst/>
              <a:gdLst/>
              <a:ahLst/>
              <a:cxnLst/>
              <a:rect l="l" t="t" r="r" b="b"/>
              <a:pathLst>
                <a:path w="228" h="97" extrusionOk="0">
                  <a:moveTo>
                    <a:pt x="1" y="1"/>
                  </a:moveTo>
                  <a:cubicBezTo>
                    <a:pt x="79" y="33"/>
                    <a:pt x="152" y="64"/>
                    <a:pt x="225" y="96"/>
                  </a:cubicBezTo>
                  <a:cubicBezTo>
                    <a:pt x="226" y="95"/>
                    <a:pt x="228" y="92"/>
                    <a:pt x="228" y="90"/>
                  </a:cubicBezTo>
                  <a:cubicBezTo>
                    <a:pt x="228" y="90"/>
                    <a:pt x="145" y="57"/>
                    <a:pt x="1" y="1"/>
                  </a:cubicBezTo>
                  <a:close/>
                </a:path>
              </a:pathLst>
            </a:custGeom>
            <a:solidFill>
              <a:srgbClr val="769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7"/>
            <p:cNvSpPr/>
            <p:nvPr/>
          </p:nvSpPr>
          <p:spPr>
            <a:xfrm>
              <a:off x="1479500" y="3988468"/>
              <a:ext cx="161564" cy="17121"/>
            </a:xfrm>
            <a:custGeom>
              <a:avLst/>
              <a:gdLst/>
              <a:ahLst/>
              <a:cxnLst/>
              <a:rect l="l" t="t" r="r" b="b"/>
              <a:pathLst>
                <a:path w="6851" h="726" extrusionOk="0">
                  <a:moveTo>
                    <a:pt x="0" y="1"/>
                  </a:moveTo>
                  <a:lnTo>
                    <a:pt x="0" y="1"/>
                  </a:lnTo>
                  <a:cubicBezTo>
                    <a:pt x="97" y="40"/>
                    <a:pt x="196" y="78"/>
                    <a:pt x="299" y="116"/>
                  </a:cubicBezTo>
                  <a:cubicBezTo>
                    <a:pt x="1295" y="477"/>
                    <a:pt x="2583" y="725"/>
                    <a:pt x="4186" y="725"/>
                  </a:cubicBezTo>
                  <a:cubicBezTo>
                    <a:pt x="4520" y="725"/>
                    <a:pt x="4867" y="715"/>
                    <a:pt x="5228" y="692"/>
                  </a:cubicBezTo>
                  <a:cubicBezTo>
                    <a:pt x="5777" y="660"/>
                    <a:pt x="6320" y="571"/>
                    <a:pt x="6850" y="427"/>
                  </a:cubicBezTo>
                  <a:lnTo>
                    <a:pt x="6850" y="427"/>
                  </a:lnTo>
                  <a:cubicBezTo>
                    <a:pt x="6320" y="571"/>
                    <a:pt x="5777" y="658"/>
                    <a:pt x="5228" y="690"/>
                  </a:cubicBezTo>
                  <a:cubicBezTo>
                    <a:pt x="4866" y="713"/>
                    <a:pt x="4517" y="724"/>
                    <a:pt x="4182" y="724"/>
                  </a:cubicBezTo>
                  <a:cubicBezTo>
                    <a:pt x="2581" y="724"/>
                    <a:pt x="1295" y="475"/>
                    <a:pt x="299" y="114"/>
                  </a:cubicBezTo>
                  <a:cubicBezTo>
                    <a:pt x="196" y="78"/>
                    <a:pt x="99" y="39"/>
                    <a:pt x="0" y="1"/>
                  </a:cubicBezTo>
                  <a:close/>
                </a:path>
              </a:pathLst>
            </a:custGeom>
            <a:solidFill>
              <a:srgbClr val="769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7"/>
            <p:cNvSpPr/>
            <p:nvPr/>
          </p:nvSpPr>
          <p:spPr>
            <a:xfrm>
              <a:off x="1668749" y="3983610"/>
              <a:ext cx="7924" cy="4363"/>
            </a:xfrm>
            <a:custGeom>
              <a:avLst/>
              <a:gdLst/>
              <a:ahLst/>
              <a:cxnLst/>
              <a:rect l="l" t="t" r="r" b="b"/>
              <a:pathLst>
                <a:path w="336" h="185" extrusionOk="0">
                  <a:moveTo>
                    <a:pt x="1" y="184"/>
                  </a:moveTo>
                  <a:cubicBezTo>
                    <a:pt x="116" y="125"/>
                    <a:pt x="228" y="64"/>
                    <a:pt x="336" y="1"/>
                  </a:cubicBezTo>
                  <a:lnTo>
                    <a:pt x="336" y="1"/>
                  </a:lnTo>
                  <a:cubicBezTo>
                    <a:pt x="228" y="64"/>
                    <a:pt x="116" y="125"/>
                    <a:pt x="1" y="184"/>
                  </a:cubicBezTo>
                  <a:close/>
                </a:path>
              </a:pathLst>
            </a:custGeom>
            <a:solidFill>
              <a:srgbClr val="769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7"/>
            <p:cNvSpPr/>
            <p:nvPr/>
          </p:nvSpPr>
          <p:spPr>
            <a:xfrm>
              <a:off x="1676649" y="3977997"/>
              <a:ext cx="8796" cy="5636"/>
            </a:xfrm>
            <a:custGeom>
              <a:avLst/>
              <a:gdLst/>
              <a:ahLst/>
              <a:cxnLst/>
              <a:rect l="l" t="t" r="r" b="b"/>
              <a:pathLst>
                <a:path w="373" h="239" extrusionOk="0">
                  <a:moveTo>
                    <a:pt x="372" y="1"/>
                  </a:moveTo>
                  <a:cubicBezTo>
                    <a:pt x="254" y="83"/>
                    <a:pt x="131" y="161"/>
                    <a:pt x="1" y="239"/>
                  </a:cubicBezTo>
                  <a:cubicBezTo>
                    <a:pt x="131" y="163"/>
                    <a:pt x="255" y="83"/>
                    <a:pt x="372" y="1"/>
                  </a:cubicBezTo>
                  <a:close/>
                </a:path>
              </a:pathLst>
            </a:custGeom>
            <a:solidFill>
              <a:srgbClr val="769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7"/>
            <p:cNvSpPr/>
            <p:nvPr/>
          </p:nvSpPr>
          <p:spPr>
            <a:xfrm>
              <a:off x="1467237" y="4196041"/>
              <a:ext cx="238537" cy="115012"/>
            </a:xfrm>
            <a:custGeom>
              <a:avLst/>
              <a:gdLst/>
              <a:ahLst/>
              <a:cxnLst/>
              <a:rect l="l" t="t" r="r" b="b"/>
              <a:pathLst>
                <a:path w="10115" h="4877" extrusionOk="0">
                  <a:moveTo>
                    <a:pt x="9792" y="0"/>
                  </a:moveTo>
                  <a:cubicBezTo>
                    <a:pt x="8882" y="221"/>
                    <a:pt x="6791" y="696"/>
                    <a:pt x="5367" y="765"/>
                  </a:cubicBezTo>
                  <a:cubicBezTo>
                    <a:pt x="5258" y="771"/>
                    <a:pt x="5144" y="773"/>
                    <a:pt x="5026" y="773"/>
                  </a:cubicBezTo>
                  <a:cubicBezTo>
                    <a:pt x="3355" y="773"/>
                    <a:pt x="889" y="263"/>
                    <a:pt x="319" y="138"/>
                  </a:cubicBezTo>
                  <a:lnTo>
                    <a:pt x="319" y="138"/>
                  </a:lnTo>
                  <a:cubicBezTo>
                    <a:pt x="335" y="243"/>
                    <a:pt x="349" y="311"/>
                    <a:pt x="355" y="337"/>
                  </a:cubicBezTo>
                  <a:cubicBezTo>
                    <a:pt x="355" y="337"/>
                    <a:pt x="266" y="668"/>
                    <a:pt x="129" y="1184"/>
                  </a:cubicBezTo>
                  <a:cubicBezTo>
                    <a:pt x="90" y="1332"/>
                    <a:pt x="46" y="1494"/>
                    <a:pt x="1" y="1670"/>
                  </a:cubicBezTo>
                  <a:cubicBezTo>
                    <a:pt x="1084" y="2269"/>
                    <a:pt x="3389" y="2382"/>
                    <a:pt x="3389" y="2382"/>
                  </a:cubicBezTo>
                  <a:cubicBezTo>
                    <a:pt x="2715" y="3326"/>
                    <a:pt x="2669" y="3954"/>
                    <a:pt x="2669" y="3954"/>
                  </a:cubicBezTo>
                  <a:lnTo>
                    <a:pt x="3389" y="4877"/>
                  </a:lnTo>
                  <a:cubicBezTo>
                    <a:pt x="3389" y="4877"/>
                    <a:pt x="3592" y="4539"/>
                    <a:pt x="4153" y="3730"/>
                  </a:cubicBezTo>
                  <a:cubicBezTo>
                    <a:pt x="4713" y="2922"/>
                    <a:pt x="5748" y="2158"/>
                    <a:pt x="5748" y="2158"/>
                  </a:cubicBezTo>
                  <a:cubicBezTo>
                    <a:pt x="5748" y="2158"/>
                    <a:pt x="5760" y="2169"/>
                    <a:pt x="5869" y="2169"/>
                  </a:cubicBezTo>
                  <a:cubicBezTo>
                    <a:pt x="6069" y="2169"/>
                    <a:pt x="6594" y="2132"/>
                    <a:pt x="7973" y="1922"/>
                  </a:cubicBezTo>
                  <a:cubicBezTo>
                    <a:pt x="9190" y="1735"/>
                    <a:pt x="9807" y="1576"/>
                    <a:pt x="10114" y="1473"/>
                  </a:cubicBezTo>
                  <a:cubicBezTo>
                    <a:pt x="9879" y="626"/>
                    <a:pt x="9758" y="187"/>
                    <a:pt x="9758" y="187"/>
                  </a:cubicBezTo>
                  <a:cubicBezTo>
                    <a:pt x="9758" y="187"/>
                    <a:pt x="9770" y="120"/>
                    <a:pt x="9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7"/>
            <p:cNvSpPr/>
            <p:nvPr/>
          </p:nvSpPr>
          <p:spPr>
            <a:xfrm>
              <a:off x="1461412" y="4223349"/>
              <a:ext cx="150362" cy="63201"/>
            </a:xfrm>
            <a:custGeom>
              <a:avLst/>
              <a:gdLst/>
              <a:ahLst/>
              <a:cxnLst/>
              <a:rect l="l" t="t" r="r" b="b"/>
              <a:pathLst>
                <a:path w="6376" h="2680" extrusionOk="0">
                  <a:moveTo>
                    <a:pt x="951" y="0"/>
                  </a:moveTo>
                  <a:cubicBezTo>
                    <a:pt x="751" y="0"/>
                    <a:pt x="558" y="8"/>
                    <a:pt x="376" y="26"/>
                  </a:cubicBezTo>
                  <a:cubicBezTo>
                    <a:pt x="273" y="414"/>
                    <a:pt x="142" y="903"/>
                    <a:pt x="1" y="1434"/>
                  </a:cubicBezTo>
                  <a:cubicBezTo>
                    <a:pt x="340" y="1408"/>
                    <a:pt x="670" y="1389"/>
                    <a:pt x="1002" y="1389"/>
                  </a:cubicBezTo>
                  <a:cubicBezTo>
                    <a:pt x="1667" y="1389"/>
                    <a:pt x="2338" y="1465"/>
                    <a:pt x="3097" y="1718"/>
                  </a:cubicBezTo>
                  <a:cubicBezTo>
                    <a:pt x="4088" y="2049"/>
                    <a:pt x="4958" y="2679"/>
                    <a:pt x="5526" y="2679"/>
                  </a:cubicBezTo>
                  <a:cubicBezTo>
                    <a:pt x="5654" y="2679"/>
                    <a:pt x="5766" y="2647"/>
                    <a:pt x="5861" y="2573"/>
                  </a:cubicBezTo>
                  <a:cubicBezTo>
                    <a:pt x="6376" y="2168"/>
                    <a:pt x="6130" y="1405"/>
                    <a:pt x="4669" y="764"/>
                  </a:cubicBezTo>
                  <a:cubicBezTo>
                    <a:pt x="3597" y="294"/>
                    <a:pt x="2139" y="0"/>
                    <a:pt x="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7"/>
            <p:cNvSpPr/>
            <p:nvPr/>
          </p:nvSpPr>
          <p:spPr>
            <a:xfrm>
              <a:off x="1492824" y="3724296"/>
              <a:ext cx="157460" cy="49712"/>
            </a:xfrm>
            <a:custGeom>
              <a:avLst/>
              <a:gdLst/>
              <a:ahLst/>
              <a:cxnLst/>
              <a:rect l="l" t="t" r="r" b="b"/>
              <a:pathLst>
                <a:path w="6677" h="2108" extrusionOk="0">
                  <a:moveTo>
                    <a:pt x="6308" y="1"/>
                  </a:moveTo>
                  <a:cubicBezTo>
                    <a:pt x="6287" y="1"/>
                    <a:pt x="6265" y="20"/>
                    <a:pt x="6276" y="46"/>
                  </a:cubicBezTo>
                  <a:cubicBezTo>
                    <a:pt x="6461" y="540"/>
                    <a:pt x="6561" y="1244"/>
                    <a:pt x="6594" y="1515"/>
                  </a:cubicBezTo>
                  <a:cubicBezTo>
                    <a:pt x="6382" y="1286"/>
                    <a:pt x="5681" y="710"/>
                    <a:pt x="4011" y="710"/>
                  </a:cubicBezTo>
                  <a:cubicBezTo>
                    <a:pt x="3938" y="710"/>
                    <a:pt x="3863" y="711"/>
                    <a:pt x="3786" y="713"/>
                  </a:cubicBezTo>
                  <a:cubicBezTo>
                    <a:pt x="1771" y="775"/>
                    <a:pt x="454" y="1823"/>
                    <a:pt x="226" y="2018"/>
                  </a:cubicBezTo>
                  <a:cubicBezTo>
                    <a:pt x="84" y="1659"/>
                    <a:pt x="245" y="985"/>
                    <a:pt x="246" y="977"/>
                  </a:cubicBezTo>
                  <a:cubicBezTo>
                    <a:pt x="251" y="952"/>
                    <a:pt x="232" y="937"/>
                    <a:pt x="213" y="937"/>
                  </a:cubicBezTo>
                  <a:cubicBezTo>
                    <a:pt x="200" y="937"/>
                    <a:pt x="186" y="944"/>
                    <a:pt x="181" y="962"/>
                  </a:cubicBezTo>
                  <a:cubicBezTo>
                    <a:pt x="173" y="992"/>
                    <a:pt x="1" y="1722"/>
                    <a:pt x="184" y="2088"/>
                  </a:cubicBezTo>
                  <a:cubicBezTo>
                    <a:pt x="189" y="2098"/>
                    <a:pt x="198" y="2106"/>
                    <a:pt x="208" y="2107"/>
                  </a:cubicBezTo>
                  <a:lnTo>
                    <a:pt x="214" y="2107"/>
                  </a:lnTo>
                  <a:cubicBezTo>
                    <a:pt x="222" y="2107"/>
                    <a:pt x="231" y="2104"/>
                    <a:pt x="237" y="2098"/>
                  </a:cubicBezTo>
                  <a:cubicBezTo>
                    <a:pt x="251" y="2086"/>
                    <a:pt x="1601" y="848"/>
                    <a:pt x="3788" y="781"/>
                  </a:cubicBezTo>
                  <a:cubicBezTo>
                    <a:pt x="3864" y="779"/>
                    <a:pt x="3938" y="778"/>
                    <a:pt x="4011" y="778"/>
                  </a:cubicBezTo>
                  <a:cubicBezTo>
                    <a:pt x="6009" y="778"/>
                    <a:pt x="6606" y="1633"/>
                    <a:pt x="6612" y="1642"/>
                  </a:cubicBezTo>
                  <a:cubicBezTo>
                    <a:pt x="6619" y="1653"/>
                    <a:pt x="6630" y="1657"/>
                    <a:pt x="6640" y="1657"/>
                  </a:cubicBezTo>
                  <a:cubicBezTo>
                    <a:pt x="6659" y="1657"/>
                    <a:pt x="6676" y="1643"/>
                    <a:pt x="6674" y="1621"/>
                  </a:cubicBezTo>
                  <a:cubicBezTo>
                    <a:pt x="6673" y="1610"/>
                    <a:pt x="6576" y="653"/>
                    <a:pt x="6338" y="22"/>
                  </a:cubicBezTo>
                  <a:cubicBezTo>
                    <a:pt x="6332" y="7"/>
                    <a:pt x="6320" y="1"/>
                    <a:pt x="630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7"/>
            <p:cNvSpPr/>
            <p:nvPr/>
          </p:nvSpPr>
          <p:spPr>
            <a:xfrm>
              <a:off x="1575292" y="3664869"/>
              <a:ext cx="21979" cy="222572"/>
            </a:xfrm>
            <a:custGeom>
              <a:avLst/>
              <a:gdLst/>
              <a:ahLst/>
              <a:cxnLst/>
              <a:rect l="l" t="t" r="r" b="b"/>
              <a:pathLst>
                <a:path w="932" h="9438" extrusionOk="0">
                  <a:moveTo>
                    <a:pt x="41" y="1"/>
                  </a:moveTo>
                  <a:cubicBezTo>
                    <a:pt x="21" y="1"/>
                    <a:pt x="1" y="18"/>
                    <a:pt x="7" y="43"/>
                  </a:cubicBezTo>
                  <a:cubicBezTo>
                    <a:pt x="336" y="989"/>
                    <a:pt x="392" y="3244"/>
                    <a:pt x="392" y="3271"/>
                  </a:cubicBezTo>
                  <a:cubicBezTo>
                    <a:pt x="397" y="3304"/>
                    <a:pt x="863" y="6807"/>
                    <a:pt x="641" y="9401"/>
                  </a:cubicBezTo>
                  <a:cubicBezTo>
                    <a:pt x="638" y="9419"/>
                    <a:pt x="651" y="9436"/>
                    <a:pt x="671" y="9437"/>
                  </a:cubicBezTo>
                  <a:lnTo>
                    <a:pt x="674" y="9437"/>
                  </a:lnTo>
                  <a:cubicBezTo>
                    <a:pt x="691" y="9437"/>
                    <a:pt x="706" y="9424"/>
                    <a:pt x="707" y="9407"/>
                  </a:cubicBezTo>
                  <a:cubicBezTo>
                    <a:pt x="932" y="6805"/>
                    <a:pt x="463" y="3297"/>
                    <a:pt x="459" y="3265"/>
                  </a:cubicBezTo>
                  <a:cubicBezTo>
                    <a:pt x="459" y="3241"/>
                    <a:pt x="403" y="977"/>
                    <a:pt x="71" y="22"/>
                  </a:cubicBezTo>
                  <a:cubicBezTo>
                    <a:pt x="65" y="7"/>
                    <a:pt x="53" y="1"/>
                    <a:pt x="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7"/>
            <p:cNvSpPr/>
            <p:nvPr/>
          </p:nvSpPr>
          <p:spPr>
            <a:xfrm>
              <a:off x="1517939" y="3787686"/>
              <a:ext cx="128619" cy="14409"/>
            </a:xfrm>
            <a:custGeom>
              <a:avLst/>
              <a:gdLst/>
              <a:ahLst/>
              <a:cxnLst/>
              <a:rect l="l" t="t" r="r" b="b"/>
              <a:pathLst>
                <a:path w="5454" h="611" extrusionOk="0">
                  <a:moveTo>
                    <a:pt x="3662" y="0"/>
                  </a:moveTo>
                  <a:cubicBezTo>
                    <a:pt x="1603" y="0"/>
                    <a:pt x="56" y="538"/>
                    <a:pt x="36" y="545"/>
                  </a:cubicBezTo>
                  <a:cubicBezTo>
                    <a:pt x="1" y="557"/>
                    <a:pt x="10" y="611"/>
                    <a:pt x="48" y="611"/>
                  </a:cubicBezTo>
                  <a:cubicBezTo>
                    <a:pt x="52" y="611"/>
                    <a:pt x="55" y="609"/>
                    <a:pt x="60" y="607"/>
                  </a:cubicBezTo>
                  <a:cubicBezTo>
                    <a:pt x="79" y="600"/>
                    <a:pt x="1616" y="67"/>
                    <a:pt x="3664" y="67"/>
                  </a:cubicBezTo>
                  <a:cubicBezTo>
                    <a:pt x="4216" y="67"/>
                    <a:pt x="4806" y="106"/>
                    <a:pt x="5414" y="204"/>
                  </a:cubicBezTo>
                  <a:cubicBezTo>
                    <a:pt x="5416" y="205"/>
                    <a:pt x="5418" y="205"/>
                    <a:pt x="5419" y="205"/>
                  </a:cubicBezTo>
                  <a:cubicBezTo>
                    <a:pt x="5435" y="205"/>
                    <a:pt x="5449" y="193"/>
                    <a:pt x="5452" y="177"/>
                  </a:cubicBezTo>
                  <a:cubicBezTo>
                    <a:pt x="5453" y="159"/>
                    <a:pt x="5441" y="142"/>
                    <a:pt x="5423" y="139"/>
                  </a:cubicBezTo>
                  <a:cubicBezTo>
                    <a:pt x="4812" y="40"/>
                    <a:pt x="4218" y="0"/>
                    <a:pt x="36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7"/>
            <p:cNvSpPr/>
            <p:nvPr/>
          </p:nvSpPr>
          <p:spPr>
            <a:xfrm>
              <a:off x="1526382" y="3767641"/>
              <a:ext cx="17758" cy="31954"/>
            </a:xfrm>
            <a:custGeom>
              <a:avLst/>
              <a:gdLst/>
              <a:ahLst/>
              <a:cxnLst/>
              <a:rect l="l" t="t" r="r" b="b"/>
              <a:pathLst>
                <a:path w="753" h="1355" extrusionOk="0">
                  <a:moveTo>
                    <a:pt x="612" y="0"/>
                  </a:moveTo>
                  <a:cubicBezTo>
                    <a:pt x="608" y="0"/>
                    <a:pt x="604" y="1"/>
                    <a:pt x="601" y="3"/>
                  </a:cubicBezTo>
                  <a:lnTo>
                    <a:pt x="23" y="204"/>
                  </a:lnTo>
                  <a:cubicBezTo>
                    <a:pt x="10" y="209"/>
                    <a:pt x="1" y="221"/>
                    <a:pt x="1" y="236"/>
                  </a:cubicBezTo>
                  <a:lnTo>
                    <a:pt x="1" y="1321"/>
                  </a:lnTo>
                  <a:cubicBezTo>
                    <a:pt x="1" y="1332"/>
                    <a:pt x="5" y="1341"/>
                    <a:pt x="14" y="1348"/>
                  </a:cubicBezTo>
                  <a:cubicBezTo>
                    <a:pt x="20" y="1353"/>
                    <a:pt x="28" y="1354"/>
                    <a:pt x="34" y="1354"/>
                  </a:cubicBezTo>
                  <a:lnTo>
                    <a:pt x="43" y="1354"/>
                  </a:lnTo>
                  <a:lnTo>
                    <a:pt x="725" y="1188"/>
                  </a:lnTo>
                  <a:cubicBezTo>
                    <a:pt x="740" y="1183"/>
                    <a:pt x="752" y="1168"/>
                    <a:pt x="751" y="1151"/>
                  </a:cubicBezTo>
                  <a:lnTo>
                    <a:pt x="645" y="30"/>
                  </a:lnTo>
                  <a:cubicBezTo>
                    <a:pt x="643" y="21"/>
                    <a:pt x="639" y="10"/>
                    <a:pt x="629" y="6"/>
                  </a:cubicBezTo>
                  <a:cubicBezTo>
                    <a:pt x="624" y="2"/>
                    <a:pt x="618" y="0"/>
                    <a:pt x="6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7"/>
            <p:cNvSpPr/>
            <p:nvPr/>
          </p:nvSpPr>
          <p:spPr>
            <a:xfrm>
              <a:off x="1554798" y="3759175"/>
              <a:ext cx="18701" cy="33841"/>
            </a:xfrm>
            <a:custGeom>
              <a:avLst/>
              <a:gdLst/>
              <a:ahLst/>
              <a:cxnLst/>
              <a:rect l="l" t="t" r="r" b="b"/>
              <a:pathLst>
                <a:path w="793" h="1435" extrusionOk="0">
                  <a:moveTo>
                    <a:pt x="759" y="0"/>
                  </a:moveTo>
                  <a:cubicBezTo>
                    <a:pt x="756" y="0"/>
                    <a:pt x="754" y="1"/>
                    <a:pt x="752" y="1"/>
                  </a:cubicBezTo>
                  <a:lnTo>
                    <a:pt x="28" y="159"/>
                  </a:lnTo>
                  <a:cubicBezTo>
                    <a:pt x="11" y="162"/>
                    <a:pt x="0" y="177"/>
                    <a:pt x="2" y="193"/>
                  </a:cubicBezTo>
                  <a:lnTo>
                    <a:pt x="94" y="1403"/>
                  </a:lnTo>
                  <a:cubicBezTo>
                    <a:pt x="94" y="1412"/>
                    <a:pt x="99" y="1421"/>
                    <a:pt x="108" y="1427"/>
                  </a:cubicBezTo>
                  <a:cubicBezTo>
                    <a:pt x="114" y="1432"/>
                    <a:pt x="120" y="1435"/>
                    <a:pt x="128" y="1435"/>
                  </a:cubicBezTo>
                  <a:cubicBezTo>
                    <a:pt x="131" y="1435"/>
                    <a:pt x="132" y="1435"/>
                    <a:pt x="134" y="1433"/>
                  </a:cubicBezTo>
                  <a:cubicBezTo>
                    <a:pt x="420" y="1385"/>
                    <a:pt x="760" y="1350"/>
                    <a:pt x="763" y="1350"/>
                  </a:cubicBezTo>
                  <a:cubicBezTo>
                    <a:pt x="779" y="1348"/>
                    <a:pt x="793" y="1333"/>
                    <a:pt x="793" y="1316"/>
                  </a:cubicBezTo>
                  <a:lnTo>
                    <a:pt x="793" y="34"/>
                  </a:lnTo>
                  <a:cubicBezTo>
                    <a:pt x="793" y="24"/>
                    <a:pt x="788" y="15"/>
                    <a:pt x="781" y="7"/>
                  </a:cubicBezTo>
                  <a:cubicBezTo>
                    <a:pt x="774" y="2"/>
                    <a:pt x="766" y="0"/>
                    <a:pt x="7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7"/>
            <p:cNvSpPr/>
            <p:nvPr/>
          </p:nvSpPr>
          <p:spPr>
            <a:xfrm>
              <a:off x="1597742" y="3757029"/>
              <a:ext cx="15399" cy="32237"/>
            </a:xfrm>
            <a:custGeom>
              <a:avLst/>
              <a:gdLst/>
              <a:ahLst/>
              <a:cxnLst/>
              <a:rect l="l" t="t" r="r" b="b"/>
              <a:pathLst>
                <a:path w="653" h="1367" extrusionOk="0">
                  <a:moveTo>
                    <a:pt x="34" y="1"/>
                  </a:moveTo>
                  <a:cubicBezTo>
                    <a:pt x="26" y="1"/>
                    <a:pt x="18" y="4"/>
                    <a:pt x="11" y="9"/>
                  </a:cubicBezTo>
                  <a:cubicBezTo>
                    <a:pt x="5" y="15"/>
                    <a:pt x="1" y="24"/>
                    <a:pt x="1" y="34"/>
                  </a:cubicBezTo>
                  <a:lnTo>
                    <a:pt x="1" y="1333"/>
                  </a:lnTo>
                  <a:cubicBezTo>
                    <a:pt x="1" y="1352"/>
                    <a:pt x="15" y="1367"/>
                    <a:pt x="33" y="1367"/>
                  </a:cubicBezTo>
                  <a:cubicBezTo>
                    <a:pt x="34" y="1367"/>
                    <a:pt x="35" y="1367"/>
                    <a:pt x="36" y="1366"/>
                  </a:cubicBezTo>
                  <a:cubicBezTo>
                    <a:pt x="132" y="1363"/>
                    <a:pt x="228" y="1362"/>
                    <a:pt x="314" y="1362"/>
                  </a:cubicBezTo>
                  <a:cubicBezTo>
                    <a:pt x="486" y="1362"/>
                    <a:pt x="617" y="1366"/>
                    <a:pt x="618" y="1366"/>
                  </a:cubicBezTo>
                  <a:lnTo>
                    <a:pt x="619" y="1366"/>
                  </a:lnTo>
                  <a:cubicBezTo>
                    <a:pt x="637" y="1366"/>
                    <a:pt x="652" y="1351"/>
                    <a:pt x="652" y="1333"/>
                  </a:cubicBezTo>
                  <a:lnTo>
                    <a:pt x="652" y="124"/>
                  </a:lnTo>
                  <a:cubicBezTo>
                    <a:pt x="652" y="107"/>
                    <a:pt x="640" y="94"/>
                    <a:pt x="624" y="91"/>
                  </a:cubicBezTo>
                  <a:lnTo>
                    <a:pt x="39" y="1"/>
                  </a:lnTo>
                  <a:cubicBezTo>
                    <a:pt x="37" y="1"/>
                    <a:pt x="36" y="1"/>
                    <a:pt x="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7"/>
            <p:cNvSpPr/>
            <p:nvPr/>
          </p:nvSpPr>
          <p:spPr>
            <a:xfrm>
              <a:off x="1623730" y="3762359"/>
              <a:ext cx="15965" cy="28865"/>
            </a:xfrm>
            <a:custGeom>
              <a:avLst/>
              <a:gdLst/>
              <a:ahLst/>
              <a:cxnLst/>
              <a:rect l="l" t="t" r="r" b="b"/>
              <a:pathLst>
                <a:path w="677" h="1224" extrusionOk="0">
                  <a:moveTo>
                    <a:pt x="34" y="0"/>
                  </a:moveTo>
                  <a:cubicBezTo>
                    <a:pt x="27" y="0"/>
                    <a:pt x="20" y="3"/>
                    <a:pt x="13" y="8"/>
                  </a:cubicBezTo>
                  <a:cubicBezTo>
                    <a:pt x="5" y="15"/>
                    <a:pt x="0" y="24"/>
                    <a:pt x="0" y="34"/>
                  </a:cubicBezTo>
                  <a:lnTo>
                    <a:pt x="0" y="1140"/>
                  </a:lnTo>
                  <a:cubicBezTo>
                    <a:pt x="0" y="1159"/>
                    <a:pt x="14" y="1172"/>
                    <a:pt x="31" y="1174"/>
                  </a:cubicBezTo>
                  <a:lnTo>
                    <a:pt x="525" y="1224"/>
                  </a:lnTo>
                  <a:lnTo>
                    <a:pt x="529" y="1224"/>
                  </a:lnTo>
                  <a:cubicBezTo>
                    <a:pt x="546" y="1224"/>
                    <a:pt x="561" y="1212"/>
                    <a:pt x="563" y="1194"/>
                  </a:cubicBezTo>
                  <a:lnTo>
                    <a:pt x="675" y="163"/>
                  </a:lnTo>
                  <a:cubicBezTo>
                    <a:pt x="676" y="146"/>
                    <a:pt x="664" y="131"/>
                    <a:pt x="648" y="127"/>
                  </a:cubicBezTo>
                  <a:lnTo>
                    <a:pt x="41" y="1"/>
                  </a:lnTo>
                  <a:cubicBezTo>
                    <a:pt x="39" y="1"/>
                    <a:pt x="37" y="0"/>
                    <a:pt x="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7"/>
            <p:cNvSpPr/>
            <p:nvPr/>
          </p:nvSpPr>
          <p:spPr>
            <a:xfrm>
              <a:off x="1514355" y="3826550"/>
              <a:ext cx="133335" cy="61173"/>
            </a:xfrm>
            <a:custGeom>
              <a:avLst/>
              <a:gdLst/>
              <a:ahLst/>
              <a:cxnLst/>
              <a:rect l="l" t="t" r="r" b="b"/>
              <a:pathLst>
                <a:path w="5654" h="2594" extrusionOk="0">
                  <a:moveTo>
                    <a:pt x="5613" y="0"/>
                  </a:moveTo>
                  <a:cubicBezTo>
                    <a:pt x="5598" y="0"/>
                    <a:pt x="5584" y="9"/>
                    <a:pt x="5581" y="29"/>
                  </a:cubicBezTo>
                  <a:cubicBezTo>
                    <a:pt x="5373" y="1102"/>
                    <a:pt x="4829" y="1904"/>
                    <a:pt x="4046" y="2284"/>
                  </a:cubicBezTo>
                  <a:cubicBezTo>
                    <a:pt x="3715" y="2445"/>
                    <a:pt x="3367" y="2525"/>
                    <a:pt x="3014" y="2525"/>
                  </a:cubicBezTo>
                  <a:cubicBezTo>
                    <a:pt x="2523" y="2525"/>
                    <a:pt x="2023" y="2371"/>
                    <a:pt x="1546" y="2066"/>
                  </a:cubicBezTo>
                  <a:cubicBezTo>
                    <a:pt x="645" y="1490"/>
                    <a:pt x="79" y="417"/>
                    <a:pt x="74" y="407"/>
                  </a:cubicBezTo>
                  <a:cubicBezTo>
                    <a:pt x="67" y="394"/>
                    <a:pt x="56" y="388"/>
                    <a:pt x="45" y="388"/>
                  </a:cubicBezTo>
                  <a:cubicBezTo>
                    <a:pt x="23" y="388"/>
                    <a:pt x="0" y="411"/>
                    <a:pt x="14" y="438"/>
                  </a:cubicBezTo>
                  <a:cubicBezTo>
                    <a:pt x="20" y="449"/>
                    <a:pt x="594" y="1537"/>
                    <a:pt x="1509" y="2122"/>
                  </a:cubicBezTo>
                  <a:cubicBezTo>
                    <a:pt x="1999" y="2436"/>
                    <a:pt x="2511" y="2593"/>
                    <a:pt x="3012" y="2593"/>
                  </a:cubicBezTo>
                  <a:cubicBezTo>
                    <a:pt x="3381" y="2592"/>
                    <a:pt x="3744" y="2507"/>
                    <a:pt x="4075" y="2345"/>
                  </a:cubicBezTo>
                  <a:cubicBezTo>
                    <a:pt x="4878" y="1955"/>
                    <a:pt x="5436" y="1137"/>
                    <a:pt x="5646" y="41"/>
                  </a:cubicBezTo>
                  <a:cubicBezTo>
                    <a:pt x="5653" y="16"/>
                    <a:pt x="5633" y="0"/>
                    <a:pt x="5613"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1405734" y="3923427"/>
              <a:ext cx="325698" cy="83128"/>
            </a:xfrm>
            <a:custGeom>
              <a:avLst/>
              <a:gdLst/>
              <a:ahLst/>
              <a:cxnLst/>
              <a:rect l="l" t="t" r="r" b="b"/>
              <a:pathLst>
                <a:path w="13811" h="3525" extrusionOk="0">
                  <a:moveTo>
                    <a:pt x="13772" y="1"/>
                  </a:moveTo>
                  <a:cubicBezTo>
                    <a:pt x="13760" y="1"/>
                    <a:pt x="13747" y="7"/>
                    <a:pt x="13741" y="17"/>
                  </a:cubicBezTo>
                  <a:cubicBezTo>
                    <a:pt x="13739" y="24"/>
                    <a:pt x="13445" y="568"/>
                    <a:pt x="12857" y="1374"/>
                  </a:cubicBezTo>
                  <a:cubicBezTo>
                    <a:pt x="12262" y="2197"/>
                    <a:pt x="11072" y="3304"/>
                    <a:pt x="7664" y="3445"/>
                  </a:cubicBezTo>
                  <a:cubicBezTo>
                    <a:pt x="7457" y="3454"/>
                    <a:pt x="7254" y="3458"/>
                    <a:pt x="7055" y="3458"/>
                  </a:cubicBezTo>
                  <a:cubicBezTo>
                    <a:pt x="4673" y="3458"/>
                    <a:pt x="2780" y="2858"/>
                    <a:pt x="1424" y="1669"/>
                  </a:cubicBezTo>
                  <a:cubicBezTo>
                    <a:pt x="463" y="828"/>
                    <a:pt x="75" y="137"/>
                    <a:pt x="72" y="130"/>
                  </a:cubicBezTo>
                  <a:cubicBezTo>
                    <a:pt x="65" y="119"/>
                    <a:pt x="55" y="114"/>
                    <a:pt x="45" y="114"/>
                  </a:cubicBezTo>
                  <a:cubicBezTo>
                    <a:pt x="22" y="114"/>
                    <a:pt x="0" y="137"/>
                    <a:pt x="13" y="163"/>
                  </a:cubicBezTo>
                  <a:cubicBezTo>
                    <a:pt x="17" y="169"/>
                    <a:pt x="408" y="869"/>
                    <a:pt x="1380" y="1719"/>
                  </a:cubicBezTo>
                  <a:cubicBezTo>
                    <a:pt x="2748" y="2918"/>
                    <a:pt x="4656" y="3524"/>
                    <a:pt x="7055" y="3524"/>
                  </a:cubicBezTo>
                  <a:cubicBezTo>
                    <a:pt x="7255" y="3524"/>
                    <a:pt x="7459" y="3521"/>
                    <a:pt x="7667" y="3512"/>
                  </a:cubicBezTo>
                  <a:cubicBezTo>
                    <a:pt x="11105" y="3373"/>
                    <a:pt x="12307" y="2248"/>
                    <a:pt x="12912" y="1415"/>
                  </a:cubicBezTo>
                  <a:cubicBezTo>
                    <a:pt x="13501" y="602"/>
                    <a:pt x="13798" y="55"/>
                    <a:pt x="13801" y="51"/>
                  </a:cubicBezTo>
                  <a:cubicBezTo>
                    <a:pt x="13810" y="34"/>
                    <a:pt x="13804" y="13"/>
                    <a:pt x="13788" y="4"/>
                  </a:cubicBezTo>
                  <a:cubicBezTo>
                    <a:pt x="13783" y="2"/>
                    <a:pt x="13778" y="1"/>
                    <a:pt x="137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7"/>
            <p:cNvSpPr/>
            <p:nvPr/>
          </p:nvSpPr>
          <p:spPr>
            <a:xfrm>
              <a:off x="1415284" y="3920291"/>
              <a:ext cx="306808" cy="79143"/>
            </a:xfrm>
            <a:custGeom>
              <a:avLst/>
              <a:gdLst/>
              <a:ahLst/>
              <a:cxnLst/>
              <a:rect l="l" t="t" r="r" b="b"/>
              <a:pathLst>
                <a:path w="13010" h="3356" extrusionOk="0">
                  <a:moveTo>
                    <a:pt x="12948" y="0"/>
                  </a:moveTo>
                  <a:cubicBezTo>
                    <a:pt x="11925" y="2622"/>
                    <a:pt x="9208" y="3237"/>
                    <a:pt x="7066" y="3284"/>
                  </a:cubicBezTo>
                  <a:cubicBezTo>
                    <a:pt x="6957" y="3287"/>
                    <a:pt x="6848" y="3288"/>
                    <a:pt x="6741" y="3288"/>
                  </a:cubicBezTo>
                  <a:cubicBezTo>
                    <a:pt x="3511" y="3288"/>
                    <a:pt x="1266" y="2187"/>
                    <a:pt x="64" y="13"/>
                  </a:cubicBezTo>
                  <a:cubicBezTo>
                    <a:pt x="43" y="25"/>
                    <a:pt x="21" y="35"/>
                    <a:pt x="0" y="47"/>
                  </a:cubicBezTo>
                  <a:cubicBezTo>
                    <a:pt x="382" y="761"/>
                    <a:pt x="914" y="1385"/>
                    <a:pt x="1560" y="1875"/>
                  </a:cubicBezTo>
                  <a:cubicBezTo>
                    <a:pt x="2848" y="2858"/>
                    <a:pt x="4595" y="3356"/>
                    <a:pt x="6754" y="3356"/>
                  </a:cubicBezTo>
                  <a:cubicBezTo>
                    <a:pt x="6857" y="3356"/>
                    <a:pt x="6963" y="3354"/>
                    <a:pt x="7070" y="3351"/>
                  </a:cubicBezTo>
                  <a:cubicBezTo>
                    <a:pt x="9232" y="3304"/>
                    <a:pt x="11976" y="2680"/>
                    <a:pt x="13010" y="25"/>
                  </a:cubicBezTo>
                  <a:cubicBezTo>
                    <a:pt x="12990" y="17"/>
                    <a:pt x="12969" y="8"/>
                    <a:pt x="129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7"/>
            <p:cNvSpPr/>
            <p:nvPr/>
          </p:nvSpPr>
          <p:spPr>
            <a:xfrm>
              <a:off x="1454266" y="3905929"/>
              <a:ext cx="233278" cy="53061"/>
            </a:xfrm>
            <a:custGeom>
              <a:avLst/>
              <a:gdLst/>
              <a:ahLst/>
              <a:cxnLst/>
              <a:rect l="l" t="t" r="r" b="b"/>
              <a:pathLst>
                <a:path w="9892" h="2250" extrusionOk="0">
                  <a:moveTo>
                    <a:pt x="9828" y="0"/>
                  </a:moveTo>
                  <a:cubicBezTo>
                    <a:pt x="9259" y="762"/>
                    <a:pt x="7864" y="2183"/>
                    <a:pt x="5343" y="2183"/>
                  </a:cubicBezTo>
                  <a:cubicBezTo>
                    <a:pt x="5286" y="2183"/>
                    <a:pt x="5229" y="2182"/>
                    <a:pt x="5171" y="2181"/>
                  </a:cubicBezTo>
                  <a:cubicBezTo>
                    <a:pt x="3910" y="2151"/>
                    <a:pt x="1010" y="1870"/>
                    <a:pt x="63" y="29"/>
                  </a:cubicBezTo>
                  <a:cubicBezTo>
                    <a:pt x="43" y="37"/>
                    <a:pt x="22" y="41"/>
                    <a:pt x="0" y="47"/>
                  </a:cubicBezTo>
                  <a:cubicBezTo>
                    <a:pt x="213" y="458"/>
                    <a:pt x="595" y="934"/>
                    <a:pt x="1281" y="1341"/>
                  </a:cubicBezTo>
                  <a:cubicBezTo>
                    <a:pt x="2225" y="1902"/>
                    <a:pt x="3533" y="2208"/>
                    <a:pt x="5169" y="2248"/>
                  </a:cubicBezTo>
                  <a:cubicBezTo>
                    <a:pt x="5227" y="2249"/>
                    <a:pt x="5283" y="2249"/>
                    <a:pt x="5341" y="2249"/>
                  </a:cubicBezTo>
                  <a:cubicBezTo>
                    <a:pt x="7902" y="2249"/>
                    <a:pt x="9319" y="799"/>
                    <a:pt x="9891" y="26"/>
                  </a:cubicBezTo>
                  <a:cubicBezTo>
                    <a:pt x="9872" y="17"/>
                    <a:pt x="9851" y="8"/>
                    <a:pt x="98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1492187" y="3889586"/>
              <a:ext cx="162908" cy="35232"/>
            </a:xfrm>
            <a:custGeom>
              <a:avLst/>
              <a:gdLst/>
              <a:ahLst/>
              <a:cxnLst/>
              <a:rect l="l" t="t" r="r" b="b"/>
              <a:pathLst>
                <a:path w="6908" h="1494" extrusionOk="0">
                  <a:moveTo>
                    <a:pt x="6853" y="1"/>
                  </a:moveTo>
                  <a:cubicBezTo>
                    <a:pt x="6609" y="510"/>
                    <a:pt x="5922" y="1215"/>
                    <a:pt x="3996" y="1393"/>
                  </a:cubicBezTo>
                  <a:cubicBezTo>
                    <a:pt x="3765" y="1415"/>
                    <a:pt x="3545" y="1425"/>
                    <a:pt x="3335" y="1425"/>
                  </a:cubicBezTo>
                  <a:cubicBezTo>
                    <a:pt x="1548" y="1425"/>
                    <a:pt x="537" y="692"/>
                    <a:pt x="76" y="228"/>
                  </a:cubicBezTo>
                  <a:cubicBezTo>
                    <a:pt x="50" y="239"/>
                    <a:pt x="25" y="246"/>
                    <a:pt x="0" y="254"/>
                  </a:cubicBezTo>
                  <a:cubicBezTo>
                    <a:pt x="199" y="458"/>
                    <a:pt x="423" y="639"/>
                    <a:pt x="664" y="790"/>
                  </a:cubicBezTo>
                  <a:cubicBezTo>
                    <a:pt x="1193" y="1125"/>
                    <a:pt x="2064" y="1493"/>
                    <a:pt x="3339" y="1493"/>
                  </a:cubicBezTo>
                  <a:cubicBezTo>
                    <a:pt x="3549" y="1493"/>
                    <a:pt x="3771" y="1483"/>
                    <a:pt x="4002" y="1462"/>
                  </a:cubicBezTo>
                  <a:cubicBezTo>
                    <a:pt x="5944" y="1278"/>
                    <a:pt x="6651" y="566"/>
                    <a:pt x="6907" y="39"/>
                  </a:cubicBezTo>
                  <a:cubicBezTo>
                    <a:pt x="6889" y="25"/>
                    <a:pt x="6870" y="13"/>
                    <a:pt x="68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1405922" y="3987996"/>
              <a:ext cx="74403" cy="351403"/>
            </a:xfrm>
            <a:custGeom>
              <a:avLst/>
              <a:gdLst/>
              <a:ahLst/>
              <a:cxnLst/>
              <a:rect l="l" t="t" r="r" b="b"/>
              <a:pathLst>
                <a:path w="3155" h="14901" extrusionOk="0">
                  <a:moveTo>
                    <a:pt x="3117" y="1"/>
                  </a:moveTo>
                  <a:cubicBezTo>
                    <a:pt x="3102" y="1"/>
                    <a:pt x="3088" y="10"/>
                    <a:pt x="3084" y="28"/>
                  </a:cubicBezTo>
                  <a:cubicBezTo>
                    <a:pt x="3078" y="60"/>
                    <a:pt x="2451" y="3236"/>
                    <a:pt x="2116" y="3956"/>
                  </a:cubicBezTo>
                  <a:cubicBezTo>
                    <a:pt x="2097" y="3997"/>
                    <a:pt x="291" y="8039"/>
                    <a:pt x="2" y="9151"/>
                  </a:cubicBezTo>
                  <a:cubicBezTo>
                    <a:pt x="0" y="9157"/>
                    <a:pt x="0" y="9162"/>
                    <a:pt x="2" y="9166"/>
                  </a:cubicBezTo>
                  <a:cubicBezTo>
                    <a:pt x="2" y="9174"/>
                    <a:pt x="140" y="9881"/>
                    <a:pt x="238" y="11323"/>
                  </a:cubicBezTo>
                  <a:cubicBezTo>
                    <a:pt x="337" y="12764"/>
                    <a:pt x="449" y="14849"/>
                    <a:pt x="450" y="14870"/>
                  </a:cubicBezTo>
                  <a:cubicBezTo>
                    <a:pt x="450" y="14886"/>
                    <a:pt x="464" y="14901"/>
                    <a:pt x="481" y="14901"/>
                  </a:cubicBezTo>
                  <a:cubicBezTo>
                    <a:pt x="482" y="14901"/>
                    <a:pt x="483" y="14901"/>
                    <a:pt x="484" y="14900"/>
                  </a:cubicBezTo>
                  <a:lnTo>
                    <a:pt x="485" y="14900"/>
                  </a:lnTo>
                  <a:cubicBezTo>
                    <a:pt x="503" y="14900"/>
                    <a:pt x="518" y="14884"/>
                    <a:pt x="517" y="14866"/>
                  </a:cubicBezTo>
                  <a:cubicBezTo>
                    <a:pt x="515" y="14844"/>
                    <a:pt x="403" y="12761"/>
                    <a:pt x="305" y="11318"/>
                  </a:cubicBezTo>
                  <a:cubicBezTo>
                    <a:pt x="212" y="9953"/>
                    <a:pt x="84" y="9242"/>
                    <a:pt x="68" y="9162"/>
                  </a:cubicBezTo>
                  <a:cubicBezTo>
                    <a:pt x="362" y="8043"/>
                    <a:pt x="2158" y="4024"/>
                    <a:pt x="2176" y="3984"/>
                  </a:cubicBezTo>
                  <a:cubicBezTo>
                    <a:pt x="2516" y="3256"/>
                    <a:pt x="3125" y="172"/>
                    <a:pt x="3151" y="42"/>
                  </a:cubicBezTo>
                  <a:cubicBezTo>
                    <a:pt x="3155" y="16"/>
                    <a:pt x="3136" y="1"/>
                    <a:pt x="31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7"/>
            <p:cNvSpPr/>
            <p:nvPr/>
          </p:nvSpPr>
          <p:spPr>
            <a:xfrm>
              <a:off x="1455776" y="3988020"/>
              <a:ext cx="19880" cy="212148"/>
            </a:xfrm>
            <a:custGeom>
              <a:avLst/>
              <a:gdLst/>
              <a:ahLst/>
              <a:cxnLst/>
              <a:rect l="l" t="t" r="r" b="b"/>
              <a:pathLst>
                <a:path w="843" h="8996" extrusionOk="0">
                  <a:moveTo>
                    <a:pt x="345" y="0"/>
                  </a:moveTo>
                  <a:cubicBezTo>
                    <a:pt x="332" y="0"/>
                    <a:pt x="319" y="7"/>
                    <a:pt x="314" y="24"/>
                  </a:cubicBezTo>
                  <a:cubicBezTo>
                    <a:pt x="5" y="955"/>
                    <a:pt x="0" y="3846"/>
                    <a:pt x="0" y="3973"/>
                  </a:cubicBezTo>
                  <a:cubicBezTo>
                    <a:pt x="6" y="4016"/>
                    <a:pt x="624" y="8194"/>
                    <a:pt x="773" y="8968"/>
                  </a:cubicBezTo>
                  <a:cubicBezTo>
                    <a:pt x="776" y="8983"/>
                    <a:pt x="788" y="8994"/>
                    <a:pt x="805" y="8995"/>
                  </a:cubicBezTo>
                  <a:cubicBezTo>
                    <a:pt x="806" y="8995"/>
                    <a:pt x="809" y="8995"/>
                    <a:pt x="812" y="8994"/>
                  </a:cubicBezTo>
                  <a:cubicBezTo>
                    <a:pt x="831" y="8991"/>
                    <a:pt x="843" y="8973"/>
                    <a:pt x="838" y="8955"/>
                  </a:cubicBezTo>
                  <a:cubicBezTo>
                    <a:pt x="691" y="8182"/>
                    <a:pt x="73" y="4007"/>
                    <a:pt x="67" y="3969"/>
                  </a:cubicBezTo>
                  <a:cubicBezTo>
                    <a:pt x="67" y="3939"/>
                    <a:pt x="71" y="965"/>
                    <a:pt x="377" y="46"/>
                  </a:cubicBezTo>
                  <a:cubicBezTo>
                    <a:pt x="386" y="19"/>
                    <a:pt x="365" y="0"/>
                    <a:pt x="3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7"/>
            <p:cNvSpPr/>
            <p:nvPr/>
          </p:nvSpPr>
          <p:spPr>
            <a:xfrm>
              <a:off x="1684549" y="3980025"/>
              <a:ext cx="79638" cy="278391"/>
            </a:xfrm>
            <a:custGeom>
              <a:avLst/>
              <a:gdLst/>
              <a:ahLst/>
              <a:cxnLst/>
              <a:rect l="l" t="t" r="r" b="b"/>
              <a:pathLst>
                <a:path w="3377" h="11805" extrusionOk="0">
                  <a:moveTo>
                    <a:pt x="37" y="0"/>
                  </a:moveTo>
                  <a:cubicBezTo>
                    <a:pt x="35" y="0"/>
                    <a:pt x="32" y="1"/>
                    <a:pt x="29" y="1"/>
                  </a:cubicBezTo>
                  <a:cubicBezTo>
                    <a:pt x="11" y="6"/>
                    <a:pt x="1" y="24"/>
                    <a:pt x="4" y="42"/>
                  </a:cubicBezTo>
                  <a:cubicBezTo>
                    <a:pt x="11" y="71"/>
                    <a:pt x="667" y="2983"/>
                    <a:pt x="1011" y="3873"/>
                  </a:cubicBezTo>
                  <a:cubicBezTo>
                    <a:pt x="1313" y="4652"/>
                    <a:pt x="2119" y="6473"/>
                    <a:pt x="2551" y="7452"/>
                  </a:cubicBezTo>
                  <a:lnTo>
                    <a:pt x="2715" y="7821"/>
                  </a:lnTo>
                  <a:cubicBezTo>
                    <a:pt x="3006" y="8481"/>
                    <a:pt x="3251" y="9039"/>
                    <a:pt x="3301" y="9153"/>
                  </a:cubicBezTo>
                  <a:cubicBezTo>
                    <a:pt x="3136" y="9316"/>
                    <a:pt x="1792" y="10663"/>
                    <a:pt x="1040" y="11752"/>
                  </a:cubicBezTo>
                  <a:cubicBezTo>
                    <a:pt x="1025" y="11774"/>
                    <a:pt x="1042" y="11805"/>
                    <a:pt x="1068" y="11805"/>
                  </a:cubicBezTo>
                  <a:cubicBezTo>
                    <a:pt x="1078" y="11805"/>
                    <a:pt x="1089" y="11798"/>
                    <a:pt x="1095" y="11791"/>
                  </a:cubicBezTo>
                  <a:cubicBezTo>
                    <a:pt x="1889" y="10641"/>
                    <a:pt x="3350" y="9200"/>
                    <a:pt x="3365" y="9186"/>
                  </a:cubicBezTo>
                  <a:cubicBezTo>
                    <a:pt x="3375" y="9175"/>
                    <a:pt x="3377" y="9160"/>
                    <a:pt x="3372" y="9148"/>
                  </a:cubicBezTo>
                  <a:cubicBezTo>
                    <a:pt x="3372" y="9148"/>
                    <a:pt x="3103" y="8536"/>
                    <a:pt x="2775" y="7793"/>
                  </a:cubicBezTo>
                  <a:lnTo>
                    <a:pt x="2613" y="7427"/>
                  </a:lnTo>
                  <a:cubicBezTo>
                    <a:pt x="2180" y="6448"/>
                    <a:pt x="1375" y="4626"/>
                    <a:pt x="1074" y="3849"/>
                  </a:cubicBezTo>
                  <a:cubicBezTo>
                    <a:pt x="733" y="2965"/>
                    <a:pt x="76" y="56"/>
                    <a:pt x="70" y="27"/>
                  </a:cubicBezTo>
                  <a:cubicBezTo>
                    <a:pt x="66" y="11"/>
                    <a:pt x="53" y="0"/>
                    <a:pt x="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1667971" y="4647174"/>
              <a:ext cx="100697" cy="13772"/>
            </a:xfrm>
            <a:custGeom>
              <a:avLst/>
              <a:gdLst/>
              <a:ahLst/>
              <a:cxnLst/>
              <a:rect l="l" t="t" r="r" b="b"/>
              <a:pathLst>
                <a:path w="4270" h="584" extrusionOk="0">
                  <a:moveTo>
                    <a:pt x="4230" y="0"/>
                  </a:moveTo>
                  <a:cubicBezTo>
                    <a:pt x="4225" y="0"/>
                    <a:pt x="4220" y="1"/>
                    <a:pt x="4215" y="4"/>
                  </a:cubicBezTo>
                  <a:cubicBezTo>
                    <a:pt x="3466" y="401"/>
                    <a:pt x="2616" y="517"/>
                    <a:pt x="1881" y="517"/>
                  </a:cubicBezTo>
                  <a:cubicBezTo>
                    <a:pt x="869" y="517"/>
                    <a:pt x="76" y="298"/>
                    <a:pt x="63" y="294"/>
                  </a:cubicBezTo>
                  <a:cubicBezTo>
                    <a:pt x="58" y="293"/>
                    <a:pt x="53" y="292"/>
                    <a:pt x="49" y="292"/>
                  </a:cubicBezTo>
                  <a:cubicBezTo>
                    <a:pt x="13" y="292"/>
                    <a:pt x="1" y="349"/>
                    <a:pt x="43" y="358"/>
                  </a:cubicBezTo>
                  <a:cubicBezTo>
                    <a:pt x="58" y="363"/>
                    <a:pt x="858" y="584"/>
                    <a:pt x="1881" y="584"/>
                  </a:cubicBezTo>
                  <a:cubicBezTo>
                    <a:pt x="2625" y="584"/>
                    <a:pt x="3486" y="467"/>
                    <a:pt x="4247" y="64"/>
                  </a:cubicBezTo>
                  <a:cubicBezTo>
                    <a:pt x="4263" y="55"/>
                    <a:pt x="4269" y="35"/>
                    <a:pt x="4260" y="19"/>
                  </a:cubicBezTo>
                  <a:cubicBezTo>
                    <a:pt x="4254" y="7"/>
                    <a:pt x="4242" y="0"/>
                    <a:pt x="42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7"/>
            <p:cNvSpPr/>
            <p:nvPr/>
          </p:nvSpPr>
          <p:spPr>
            <a:xfrm>
              <a:off x="1684549" y="4729878"/>
              <a:ext cx="93222" cy="16838"/>
            </a:xfrm>
            <a:custGeom>
              <a:avLst/>
              <a:gdLst/>
              <a:ahLst/>
              <a:cxnLst/>
              <a:rect l="l" t="t" r="r" b="b"/>
              <a:pathLst>
                <a:path w="3953" h="714" extrusionOk="0">
                  <a:moveTo>
                    <a:pt x="3903" y="1"/>
                  </a:moveTo>
                  <a:cubicBezTo>
                    <a:pt x="3896" y="1"/>
                    <a:pt x="3889" y="3"/>
                    <a:pt x="3882" y="9"/>
                  </a:cubicBezTo>
                  <a:cubicBezTo>
                    <a:pt x="3212" y="500"/>
                    <a:pt x="2461" y="647"/>
                    <a:pt x="1804" y="647"/>
                  </a:cubicBezTo>
                  <a:cubicBezTo>
                    <a:pt x="841" y="647"/>
                    <a:pt x="78" y="332"/>
                    <a:pt x="66" y="327"/>
                  </a:cubicBezTo>
                  <a:cubicBezTo>
                    <a:pt x="60" y="325"/>
                    <a:pt x="55" y="323"/>
                    <a:pt x="50" y="323"/>
                  </a:cubicBezTo>
                  <a:cubicBezTo>
                    <a:pt x="17" y="323"/>
                    <a:pt x="1" y="375"/>
                    <a:pt x="40" y="390"/>
                  </a:cubicBezTo>
                  <a:cubicBezTo>
                    <a:pt x="52" y="394"/>
                    <a:pt x="827" y="714"/>
                    <a:pt x="1806" y="714"/>
                  </a:cubicBezTo>
                  <a:cubicBezTo>
                    <a:pt x="2475" y="714"/>
                    <a:pt x="3239" y="564"/>
                    <a:pt x="3921" y="64"/>
                  </a:cubicBezTo>
                  <a:cubicBezTo>
                    <a:pt x="3953" y="43"/>
                    <a:pt x="3931" y="1"/>
                    <a:pt x="39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7"/>
            <p:cNvSpPr/>
            <p:nvPr/>
          </p:nvSpPr>
          <p:spPr>
            <a:xfrm>
              <a:off x="1681366" y="4755889"/>
              <a:ext cx="98245" cy="18630"/>
            </a:xfrm>
            <a:custGeom>
              <a:avLst/>
              <a:gdLst/>
              <a:ahLst/>
              <a:cxnLst/>
              <a:rect l="l" t="t" r="r" b="b"/>
              <a:pathLst>
                <a:path w="4166" h="790" extrusionOk="0">
                  <a:moveTo>
                    <a:pt x="4128" y="1"/>
                  </a:moveTo>
                  <a:cubicBezTo>
                    <a:pt x="4121" y="1"/>
                    <a:pt x="4115" y="2"/>
                    <a:pt x="4109" y="6"/>
                  </a:cubicBezTo>
                  <a:cubicBezTo>
                    <a:pt x="3259" y="563"/>
                    <a:pt x="2396" y="723"/>
                    <a:pt x="1686" y="723"/>
                  </a:cubicBezTo>
                  <a:cubicBezTo>
                    <a:pt x="739" y="723"/>
                    <a:pt x="64" y="439"/>
                    <a:pt x="52" y="434"/>
                  </a:cubicBezTo>
                  <a:cubicBezTo>
                    <a:pt x="48" y="432"/>
                    <a:pt x="43" y="431"/>
                    <a:pt x="39" y="431"/>
                  </a:cubicBezTo>
                  <a:cubicBezTo>
                    <a:pt x="26" y="431"/>
                    <a:pt x="14" y="438"/>
                    <a:pt x="8" y="450"/>
                  </a:cubicBezTo>
                  <a:cubicBezTo>
                    <a:pt x="1" y="467"/>
                    <a:pt x="8" y="488"/>
                    <a:pt x="25" y="496"/>
                  </a:cubicBezTo>
                  <a:cubicBezTo>
                    <a:pt x="37" y="500"/>
                    <a:pt x="724" y="790"/>
                    <a:pt x="1687" y="790"/>
                  </a:cubicBezTo>
                  <a:cubicBezTo>
                    <a:pt x="2407" y="790"/>
                    <a:pt x="3283" y="628"/>
                    <a:pt x="4145" y="62"/>
                  </a:cubicBezTo>
                  <a:cubicBezTo>
                    <a:pt x="4162" y="52"/>
                    <a:pt x="4165" y="31"/>
                    <a:pt x="4156" y="15"/>
                  </a:cubicBezTo>
                  <a:cubicBezTo>
                    <a:pt x="4149" y="6"/>
                    <a:pt x="4138" y="1"/>
                    <a:pt x="41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7"/>
            <p:cNvSpPr/>
            <p:nvPr/>
          </p:nvSpPr>
          <p:spPr>
            <a:xfrm>
              <a:off x="1422454" y="4635123"/>
              <a:ext cx="102018" cy="18677"/>
            </a:xfrm>
            <a:custGeom>
              <a:avLst/>
              <a:gdLst/>
              <a:ahLst/>
              <a:cxnLst/>
              <a:rect l="l" t="t" r="r" b="b"/>
              <a:pathLst>
                <a:path w="4326" h="792" extrusionOk="0">
                  <a:moveTo>
                    <a:pt x="5" y="1"/>
                  </a:moveTo>
                  <a:cubicBezTo>
                    <a:pt x="4" y="33"/>
                    <a:pt x="2" y="63"/>
                    <a:pt x="1" y="92"/>
                  </a:cubicBezTo>
                  <a:cubicBezTo>
                    <a:pt x="857" y="639"/>
                    <a:pt x="1812" y="792"/>
                    <a:pt x="2616" y="792"/>
                  </a:cubicBezTo>
                  <a:cubicBezTo>
                    <a:pt x="3186" y="790"/>
                    <a:pt x="3751" y="718"/>
                    <a:pt x="4303" y="577"/>
                  </a:cubicBezTo>
                  <a:cubicBezTo>
                    <a:pt x="4311" y="546"/>
                    <a:pt x="4318" y="516"/>
                    <a:pt x="4326" y="487"/>
                  </a:cubicBezTo>
                  <a:lnTo>
                    <a:pt x="4326" y="487"/>
                  </a:lnTo>
                  <a:cubicBezTo>
                    <a:pt x="4074" y="557"/>
                    <a:pt x="3422" y="712"/>
                    <a:pt x="2620" y="712"/>
                  </a:cubicBezTo>
                  <a:cubicBezTo>
                    <a:pt x="1815" y="712"/>
                    <a:pt x="859" y="556"/>
                    <a:pt x="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7"/>
            <p:cNvSpPr/>
            <p:nvPr/>
          </p:nvSpPr>
          <p:spPr>
            <a:xfrm>
              <a:off x="1399861" y="4721176"/>
              <a:ext cx="103103" cy="22356"/>
            </a:xfrm>
            <a:custGeom>
              <a:avLst/>
              <a:gdLst/>
              <a:ahLst/>
              <a:cxnLst/>
              <a:rect l="l" t="t" r="r" b="b"/>
              <a:pathLst>
                <a:path w="4372" h="948" extrusionOk="0">
                  <a:moveTo>
                    <a:pt x="49" y="0"/>
                  </a:moveTo>
                  <a:cubicBezTo>
                    <a:pt x="21" y="0"/>
                    <a:pt x="0" y="40"/>
                    <a:pt x="30" y="62"/>
                  </a:cubicBezTo>
                  <a:cubicBezTo>
                    <a:pt x="968" y="756"/>
                    <a:pt x="1923" y="948"/>
                    <a:pt x="2695" y="948"/>
                  </a:cubicBezTo>
                  <a:cubicBezTo>
                    <a:pt x="3656" y="948"/>
                    <a:pt x="4335" y="648"/>
                    <a:pt x="4347" y="643"/>
                  </a:cubicBezTo>
                  <a:cubicBezTo>
                    <a:pt x="4364" y="636"/>
                    <a:pt x="4371" y="615"/>
                    <a:pt x="4364" y="598"/>
                  </a:cubicBezTo>
                  <a:cubicBezTo>
                    <a:pt x="4358" y="586"/>
                    <a:pt x="4346" y="578"/>
                    <a:pt x="4333" y="578"/>
                  </a:cubicBezTo>
                  <a:cubicBezTo>
                    <a:pt x="4329" y="578"/>
                    <a:pt x="4324" y="579"/>
                    <a:pt x="4320" y="581"/>
                  </a:cubicBezTo>
                  <a:cubicBezTo>
                    <a:pt x="4307" y="586"/>
                    <a:pt x="3641" y="881"/>
                    <a:pt x="2696" y="881"/>
                  </a:cubicBezTo>
                  <a:cubicBezTo>
                    <a:pt x="1935" y="881"/>
                    <a:pt x="995" y="690"/>
                    <a:pt x="69" y="7"/>
                  </a:cubicBezTo>
                  <a:cubicBezTo>
                    <a:pt x="63" y="2"/>
                    <a:pt x="56" y="0"/>
                    <a:pt x="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7"/>
            <p:cNvSpPr/>
            <p:nvPr/>
          </p:nvSpPr>
          <p:spPr>
            <a:xfrm>
              <a:off x="1392645" y="4767539"/>
              <a:ext cx="99164" cy="22380"/>
            </a:xfrm>
            <a:custGeom>
              <a:avLst/>
              <a:gdLst/>
              <a:ahLst/>
              <a:cxnLst/>
              <a:rect l="l" t="t" r="r" b="b"/>
              <a:pathLst>
                <a:path w="4205" h="949" extrusionOk="0">
                  <a:moveTo>
                    <a:pt x="40" y="1"/>
                  </a:moveTo>
                  <a:cubicBezTo>
                    <a:pt x="29" y="1"/>
                    <a:pt x="18" y="6"/>
                    <a:pt x="12" y="16"/>
                  </a:cubicBezTo>
                  <a:cubicBezTo>
                    <a:pt x="1" y="31"/>
                    <a:pt x="4" y="52"/>
                    <a:pt x="19" y="62"/>
                  </a:cubicBezTo>
                  <a:cubicBezTo>
                    <a:pt x="1063" y="790"/>
                    <a:pt x="2235" y="949"/>
                    <a:pt x="3068" y="949"/>
                  </a:cubicBezTo>
                  <a:cubicBezTo>
                    <a:pt x="3721" y="949"/>
                    <a:pt x="4165" y="850"/>
                    <a:pt x="4176" y="849"/>
                  </a:cubicBezTo>
                  <a:cubicBezTo>
                    <a:pt x="4194" y="844"/>
                    <a:pt x="4205" y="826"/>
                    <a:pt x="4200" y="808"/>
                  </a:cubicBezTo>
                  <a:cubicBezTo>
                    <a:pt x="4196" y="793"/>
                    <a:pt x="4183" y="783"/>
                    <a:pt x="4169" y="783"/>
                  </a:cubicBezTo>
                  <a:cubicBezTo>
                    <a:pt x="4166" y="783"/>
                    <a:pt x="4163" y="783"/>
                    <a:pt x="4161" y="784"/>
                  </a:cubicBezTo>
                  <a:cubicBezTo>
                    <a:pt x="4151" y="786"/>
                    <a:pt x="3712" y="883"/>
                    <a:pt x="3068" y="883"/>
                  </a:cubicBezTo>
                  <a:cubicBezTo>
                    <a:pt x="2245" y="883"/>
                    <a:pt x="1088" y="724"/>
                    <a:pt x="59" y="6"/>
                  </a:cubicBezTo>
                  <a:cubicBezTo>
                    <a:pt x="53" y="2"/>
                    <a:pt x="46" y="1"/>
                    <a:pt x="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7"/>
            <p:cNvSpPr/>
            <p:nvPr/>
          </p:nvSpPr>
          <p:spPr>
            <a:xfrm>
              <a:off x="1404625" y="4953039"/>
              <a:ext cx="59923" cy="55395"/>
            </a:xfrm>
            <a:custGeom>
              <a:avLst/>
              <a:gdLst/>
              <a:ahLst/>
              <a:cxnLst/>
              <a:rect l="l" t="t" r="r" b="b"/>
              <a:pathLst>
                <a:path w="2541" h="2349" extrusionOk="0">
                  <a:moveTo>
                    <a:pt x="2503" y="0"/>
                  </a:moveTo>
                  <a:cubicBezTo>
                    <a:pt x="2488" y="0"/>
                    <a:pt x="2473" y="9"/>
                    <a:pt x="2471" y="30"/>
                  </a:cubicBezTo>
                  <a:lnTo>
                    <a:pt x="2302" y="1163"/>
                  </a:lnTo>
                  <a:cubicBezTo>
                    <a:pt x="2219" y="1733"/>
                    <a:pt x="1513" y="2218"/>
                    <a:pt x="1422" y="2278"/>
                  </a:cubicBezTo>
                  <a:cubicBezTo>
                    <a:pt x="942" y="2215"/>
                    <a:pt x="364" y="1398"/>
                    <a:pt x="311" y="1322"/>
                  </a:cubicBezTo>
                  <a:cubicBezTo>
                    <a:pt x="296" y="1242"/>
                    <a:pt x="258" y="1062"/>
                    <a:pt x="217" y="865"/>
                  </a:cubicBezTo>
                  <a:cubicBezTo>
                    <a:pt x="152" y="551"/>
                    <a:pt x="78" y="196"/>
                    <a:pt x="70" y="145"/>
                  </a:cubicBezTo>
                  <a:cubicBezTo>
                    <a:pt x="67" y="128"/>
                    <a:pt x="52" y="116"/>
                    <a:pt x="35" y="116"/>
                  </a:cubicBezTo>
                  <a:cubicBezTo>
                    <a:pt x="34" y="116"/>
                    <a:pt x="33" y="116"/>
                    <a:pt x="32" y="116"/>
                  </a:cubicBezTo>
                  <a:cubicBezTo>
                    <a:pt x="14" y="120"/>
                    <a:pt x="1" y="137"/>
                    <a:pt x="4" y="155"/>
                  </a:cubicBezTo>
                  <a:cubicBezTo>
                    <a:pt x="13" y="207"/>
                    <a:pt x="87" y="564"/>
                    <a:pt x="152" y="878"/>
                  </a:cubicBezTo>
                  <a:cubicBezTo>
                    <a:pt x="193" y="1081"/>
                    <a:pt x="231" y="1266"/>
                    <a:pt x="246" y="1343"/>
                  </a:cubicBezTo>
                  <a:cubicBezTo>
                    <a:pt x="248" y="1348"/>
                    <a:pt x="249" y="1352"/>
                    <a:pt x="251" y="1356"/>
                  </a:cubicBezTo>
                  <a:cubicBezTo>
                    <a:pt x="278" y="1393"/>
                    <a:pt x="892" y="2291"/>
                    <a:pt x="1425" y="2348"/>
                  </a:cubicBezTo>
                  <a:lnTo>
                    <a:pt x="1430" y="2348"/>
                  </a:lnTo>
                  <a:cubicBezTo>
                    <a:pt x="1436" y="2348"/>
                    <a:pt x="1442" y="2345"/>
                    <a:pt x="1448" y="2342"/>
                  </a:cubicBezTo>
                  <a:cubicBezTo>
                    <a:pt x="1481" y="2321"/>
                    <a:pt x="2275" y="1812"/>
                    <a:pt x="2369" y="1172"/>
                  </a:cubicBezTo>
                  <a:lnTo>
                    <a:pt x="2537" y="39"/>
                  </a:lnTo>
                  <a:cubicBezTo>
                    <a:pt x="2541" y="14"/>
                    <a:pt x="2522" y="0"/>
                    <a:pt x="25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7"/>
            <p:cNvSpPr/>
            <p:nvPr/>
          </p:nvSpPr>
          <p:spPr>
            <a:xfrm>
              <a:off x="1748364" y="4932876"/>
              <a:ext cx="52400" cy="66550"/>
            </a:xfrm>
            <a:custGeom>
              <a:avLst/>
              <a:gdLst/>
              <a:ahLst/>
              <a:cxnLst/>
              <a:rect l="l" t="t" r="r" b="b"/>
              <a:pathLst>
                <a:path w="2222" h="2822" extrusionOk="0">
                  <a:moveTo>
                    <a:pt x="1921" y="1"/>
                  </a:moveTo>
                  <a:cubicBezTo>
                    <a:pt x="1919" y="1"/>
                    <a:pt x="1917" y="1"/>
                    <a:pt x="1915" y="1"/>
                  </a:cubicBezTo>
                  <a:cubicBezTo>
                    <a:pt x="1897" y="3"/>
                    <a:pt x="1883" y="19"/>
                    <a:pt x="1886" y="37"/>
                  </a:cubicBezTo>
                  <a:cubicBezTo>
                    <a:pt x="1961" y="830"/>
                    <a:pt x="2126" y="2473"/>
                    <a:pt x="2150" y="2708"/>
                  </a:cubicBezTo>
                  <a:cubicBezTo>
                    <a:pt x="2034" y="2741"/>
                    <a:pt x="1898" y="2754"/>
                    <a:pt x="1754" y="2754"/>
                  </a:cubicBezTo>
                  <a:cubicBezTo>
                    <a:pt x="1177" y="2754"/>
                    <a:pt x="466" y="2537"/>
                    <a:pt x="357" y="2501"/>
                  </a:cubicBezTo>
                  <a:cubicBezTo>
                    <a:pt x="318" y="2411"/>
                    <a:pt x="98" y="1901"/>
                    <a:pt x="75" y="1845"/>
                  </a:cubicBezTo>
                  <a:cubicBezTo>
                    <a:pt x="69" y="1830"/>
                    <a:pt x="57" y="1824"/>
                    <a:pt x="45" y="1824"/>
                  </a:cubicBezTo>
                  <a:cubicBezTo>
                    <a:pt x="22" y="1824"/>
                    <a:pt x="0" y="1845"/>
                    <a:pt x="12" y="1871"/>
                  </a:cubicBezTo>
                  <a:cubicBezTo>
                    <a:pt x="39" y="1933"/>
                    <a:pt x="301" y="2542"/>
                    <a:pt x="301" y="2542"/>
                  </a:cubicBezTo>
                  <a:cubicBezTo>
                    <a:pt x="306" y="2550"/>
                    <a:pt x="312" y="2558"/>
                    <a:pt x="321" y="2561"/>
                  </a:cubicBezTo>
                  <a:cubicBezTo>
                    <a:pt x="362" y="2574"/>
                    <a:pt x="1121" y="2821"/>
                    <a:pt x="1748" y="2821"/>
                  </a:cubicBezTo>
                  <a:cubicBezTo>
                    <a:pt x="1912" y="2821"/>
                    <a:pt x="2065" y="2805"/>
                    <a:pt x="2197" y="2762"/>
                  </a:cubicBezTo>
                  <a:cubicBezTo>
                    <a:pt x="2212" y="2758"/>
                    <a:pt x="2221" y="2744"/>
                    <a:pt x="2220" y="2727"/>
                  </a:cubicBezTo>
                  <a:cubicBezTo>
                    <a:pt x="2218" y="2709"/>
                    <a:pt x="2033" y="880"/>
                    <a:pt x="1953" y="31"/>
                  </a:cubicBezTo>
                  <a:cubicBezTo>
                    <a:pt x="1952" y="14"/>
                    <a:pt x="1938" y="1"/>
                    <a:pt x="19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7"/>
            <p:cNvSpPr/>
            <p:nvPr/>
          </p:nvSpPr>
          <p:spPr>
            <a:xfrm>
              <a:off x="1426203" y="4785226"/>
              <a:ext cx="9244" cy="222029"/>
            </a:xfrm>
            <a:custGeom>
              <a:avLst/>
              <a:gdLst/>
              <a:ahLst/>
              <a:cxnLst/>
              <a:rect l="l" t="t" r="r" b="b"/>
              <a:pathLst>
                <a:path w="392" h="9415" extrusionOk="0">
                  <a:moveTo>
                    <a:pt x="355" y="0"/>
                  </a:moveTo>
                  <a:cubicBezTo>
                    <a:pt x="337" y="0"/>
                    <a:pt x="324" y="15"/>
                    <a:pt x="322" y="32"/>
                  </a:cubicBezTo>
                  <a:cubicBezTo>
                    <a:pt x="319" y="102"/>
                    <a:pt x="1" y="7068"/>
                    <a:pt x="322" y="9385"/>
                  </a:cubicBezTo>
                  <a:cubicBezTo>
                    <a:pt x="325" y="9402"/>
                    <a:pt x="339" y="9414"/>
                    <a:pt x="356" y="9414"/>
                  </a:cubicBezTo>
                  <a:lnTo>
                    <a:pt x="360" y="9414"/>
                  </a:lnTo>
                  <a:cubicBezTo>
                    <a:pt x="380" y="9411"/>
                    <a:pt x="392" y="9394"/>
                    <a:pt x="389" y="9376"/>
                  </a:cubicBezTo>
                  <a:cubicBezTo>
                    <a:pt x="69" y="7064"/>
                    <a:pt x="386" y="105"/>
                    <a:pt x="389" y="35"/>
                  </a:cubicBezTo>
                  <a:cubicBezTo>
                    <a:pt x="390" y="16"/>
                    <a:pt x="375" y="0"/>
                    <a:pt x="357" y="0"/>
                  </a:cubicBezTo>
                  <a:cubicBezTo>
                    <a:pt x="356" y="0"/>
                    <a:pt x="355" y="0"/>
                    <a:pt x="3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7"/>
            <p:cNvSpPr/>
            <p:nvPr/>
          </p:nvSpPr>
          <p:spPr>
            <a:xfrm>
              <a:off x="1441862" y="4788433"/>
              <a:ext cx="10541" cy="216841"/>
            </a:xfrm>
            <a:custGeom>
              <a:avLst/>
              <a:gdLst/>
              <a:ahLst/>
              <a:cxnLst/>
              <a:rect l="l" t="t" r="r" b="b"/>
              <a:pathLst>
                <a:path w="447" h="9195" extrusionOk="0">
                  <a:moveTo>
                    <a:pt x="410" y="0"/>
                  </a:moveTo>
                  <a:cubicBezTo>
                    <a:pt x="394" y="0"/>
                    <a:pt x="381" y="12"/>
                    <a:pt x="378" y="28"/>
                  </a:cubicBezTo>
                  <a:cubicBezTo>
                    <a:pt x="134" y="1472"/>
                    <a:pt x="2" y="9084"/>
                    <a:pt x="1" y="9161"/>
                  </a:cubicBezTo>
                  <a:cubicBezTo>
                    <a:pt x="1" y="9180"/>
                    <a:pt x="16" y="9195"/>
                    <a:pt x="34" y="9195"/>
                  </a:cubicBezTo>
                  <a:cubicBezTo>
                    <a:pt x="54" y="9195"/>
                    <a:pt x="67" y="9180"/>
                    <a:pt x="67" y="9161"/>
                  </a:cubicBezTo>
                  <a:cubicBezTo>
                    <a:pt x="69" y="9084"/>
                    <a:pt x="201" y="1477"/>
                    <a:pt x="443" y="39"/>
                  </a:cubicBezTo>
                  <a:cubicBezTo>
                    <a:pt x="446" y="21"/>
                    <a:pt x="434" y="4"/>
                    <a:pt x="416" y="1"/>
                  </a:cubicBezTo>
                  <a:cubicBezTo>
                    <a:pt x="414" y="1"/>
                    <a:pt x="412" y="0"/>
                    <a:pt x="4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7"/>
            <p:cNvSpPr/>
            <p:nvPr/>
          </p:nvSpPr>
          <p:spPr>
            <a:xfrm>
              <a:off x="1745039" y="4770086"/>
              <a:ext cx="41883" cy="229340"/>
            </a:xfrm>
            <a:custGeom>
              <a:avLst/>
              <a:gdLst/>
              <a:ahLst/>
              <a:cxnLst/>
              <a:rect l="l" t="t" r="r" b="b"/>
              <a:pathLst>
                <a:path w="1776" h="9725" extrusionOk="0">
                  <a:moveTo>
                    <a:pt x="37" y="1"/>
                  </a:moveTo>
                  <a:cubicBezTo>
                    <a:pt x="19" y="1"/>
                    <a:pt x="0" y="14"/>
                    <a:pt x="3" y="38"/>
                  </a:cubicBezTo>
                  <a:cubicBezTo>
                    <a:pt x="12" y="114"/>
                    <a:pt x="856" y="7622"/>
                    <a:pt x="1706" y="9703"/>
                  </a:cubicBezTo>
                  <a:cubicBezTo>
                    <a:pt x="1712" y="9715"/>
                    <a:pt x="1724" y="9724"/>
                    <a:pt x="1738" y="9724"/>
                  </a:cubicBezTo>
                  <a:cubicBezTo>
                    <a:pt x="1742" y="9724"/>
                    <a:pt x="1745" y="9723"/>
                    <a:pt x="1750" y="9721"/>
                  </a:cubicBezTo>
                  <a:cubicBezTo>
                    <a:pt x="1768" y="9715"/>
                    <a:pt x="1776" y="9695"/>
                    <a:pt x="1770" y="9677"/>
                  </a:cubicBezTo>
                  <a:cubicBezTo>
                    <a:pt x="921" y="7606"/>
                    <a:pt x="79" y="106"/>
                    <a:pt x="71" y="30"/>
                  </a:cubicBezTo>
                  <a:cubicBezTo>
                    <a:pt x="68" y="10"/>
                    <a:pt x="53" y="1"/>
                    <a:pt x="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7"/>
            <p:cNvSpPr/>
            <p:nvPr/>
          </p:nvSpPr>
          <p:spPr>
            <a:xfrm>
              <a:off x="1762042" y="4764426"/>
              <a:ext cx="34902" cy="235000"/>
            </a:xfrm>
            <a:custGeom>
              <a:avLst/>
              <a:gdLst/>
              <a:ahLst/>
              <a:cxnLst/>
              <a:rect l="l" t="t" r="r" b="b"/>
              <a:pathLst>
                <a:path w="1480" h="9965" extrusionOk="0">
                  <a:moveTo>
                    <a:pt x="33" y="1"/>
                  </a:moveTo>
                  <a:cubicBezTo>
                    <a:pt x="15" y="2"/>
                    <a:pt x="0" y="19"/>
                    <a:pt x="2" y="37"/>
                  </a:cubicBezTo>
                  <a:cubicBezTo>
                    <a:pt x="80" y="1708"/>
                    <a:pt x="1397" y="9854"/>
                    <a:pt x="1409" y="9935"/>
                  </a:cubicBezTo>
                  <a:cubicBezTo>
                    <a:pt x="1412" y="9952"/>
                    <a:pt x="1426" y="9964"/>
                    <a:pt x="1443" y="9964"/>
                  </a:cubicBezTo>
                  <a:lnTo>
                    <a:pt x="1449" y="9964"/>
                  </a:lnTo>
                  <a:cubicBezTo>
                    <a:pt x="1467" y="9960"/>
                    <a:pt x="1479" y="9943"/>
                    <a:pt x="1476" y="9925"/>
                  </a:cubicBezTo>
                  <a:cubicBezTo>
                    <a:pt x="1462" y="9843"/>
                    <a:pt x="149" y="1701"/>
                    <a:pt x="70" y="34"/>
                  </a:cubicBezTo>
                  <a:cubicBezTo>
                    <a:pt x="68" y="16"/>
                    <a:pt x="52" y="1"/>
                    <a:pt x="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7"/>
            <p:cNvSpPr/>
            <p:nvPr/>
          </p:nvSpPr>
          <p:spPr>
            <a:xfrm>
              <a:off x="1656793" y="4240564"/>
              <a:ext cx="97867" cy="116875"/>
            </a:xfrm>
            <a:custGeom>
              <a:avLst/>
              <a:gdLst/>
              <a:ahLst/>
              <a:cxnLst/>
              <a:rect l="l" t="t" r="r" b="b"/>
              <a:pathLst>
                <a:path w="4150" h="4956" extrusionOk="0">
                  <a:moveTo>
                    <a:pt x="1658" y="88"/>
                  </a:moveTo>
                  <a:cubicBezTo>
                    <a:pt x="1873" y="317"/>
                    <a:pt x="3255" y="1839"/>
                    <a:pt x="4075" y="3839"/>
                  </a:cubicBezTo>
                  <a:cubicBezTo>
                    <a:pt x="3989" y="3956"/>
                    <a:pt x="3310" y="4775"/>
                    <a:pt x="1400" y="4886"/>
                  </a:cubicBezTo>
                  <a:cubicBezTo>
                    <a:pt x="1376" y="4753"/>
                    <a:pt x="1255" y="4193"/>
                    <a:pt x="873" y="3499"/>
                  </a:cubicBezTo>
                  <a:cubicBezTo>
                    <a:pt x="490" y="2805"/>
                    <a:pt x="168" y="2470"/>
                    <a:pt x="82" y="2389"/>
                  </a:cubicBezTo>
                  <a:lnTo>
                    <a:pt x="1658" y="88"/>
                  </a:lnTo>
                  <a:close/>
                  <a:moveTo>
                    <a:pt x="1653" y="1"/>
                  </a:moveTo>
                  <a:cubicBezTo>
                    <a:pt x="1643" y="1"/>
                    <a:pt x="1633" y="6"/>
                    <a:pt x="1626" y="16"/>
                  </a:cubicBezTo>
                  <a:lnTo>
                    <a:pt x="11" y="2375"/>
                  </a:lnTo>
                  <a:cubicBezTo>
                    <a:pt x="0" y="2389"/>
                    <a:pt x="3" y="2408"/>
                    <a:pt x="15" y="2419"/>
                  </a:cubicBezTo>
                  <a:cubicBezTo>
                    <a:pt x="20" y="2422"/>
                    <a:pt x="382" y="2748"/>
                    <a:pt x="814" y="3531"/>
                  </a:cubicBezTo>
                  <a:cubicBezTo>
                    <a:pt x="1244" y="4316"/>
                    <a:pt x="1338" y="4921"/>
                    <a:pt x="1340" y="4927"/>
                  </a:cubicBezTo>
                  <a:cubicBezTo>
                    <a:pt x="1341" y="4944"/>
                    <a:pt x="1355" y="4956"/>
                    <a:pt x="1372" y="4956"/>
                  </a:cubicBezTo>
                  <a:lnTo>
                    <a:pt x="1375" y="4956"/>
                  </a:lnTo>
                  <a:cubicBezTo>
                    <a:pt x="3480" y="4844"/>
                    <a:pt x="4116" y="3901"/>
                    <a:pt x="4142" y="3862"/>
                  </a:cubicBezTo>
                  <a:cubicBezTo>
                    <a:pt x="4148" y="3852"/>
                    <a:pt x="4149" y="3840"/>
                    <a:pt x="4145" y="3830"/>
                  </a:cubicBezTo>
                  <a:cubicBezTo>
                    <a:pt x="3254" y="1648"/>
                    <a:pt x="1693" y="26"/>
                    <a:pt x="1678" y="11"/>
                  </a:cubicBezTo>
                  <a:cubicBezTo>
                    <a:pt x="1671" y="4"/>
                    <a:pt x="1662" y="1"/>
                    <a:pt x="16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7"/>
            <p:cNvSpPr/>
            <p:nvPr/>
          </p:nvSpPr>
          <p:spPr>
            <a:xfrm>
              <a:off x="1358663" y="3930030"/>
              <a:ext cx="111970" cy="78978"/>
            </a:xfrm>
            <a:custGeom>
              <a:avLst/>
              <a:gdLst/>
              <a:ahLst/>
              <a:cxnLst/>
              <a:rect l="l" t="t" r="r" b="b"/>
              <a:pathLst>
                <a:path w="4748" h="3349" extrusionOk="0">
                  <a:moveTo>
                    <a:pt x="1439" y="483"/>
                  </a:moveTo>
                  <a:cubicBezTo>
                    <a:pt x="1489" y="607"/>
                    <a:pt x="1636" y="922"/>
                    <a:pt x="1944" y="1306"/>
                  </a:cubicBezTo>
                  <a:cubicBezTo>
                    <a:pt x="2295" y="1744"/>
                    <a:pt x="2930" y="2348"/>
                    <a:pt x="3965" y="2764"/>
                  </a:cubicBezTo>
                  <a:cubicBezTo>
                    <a:pt x="3612" y="2952"/>
                    <a:pt x="3236" y="3091"/>
                    <a:pt x="2847" y="3177"/>
                  </a:cubicBezTo>
                  <a:cubicBezTo>
                    <a:pt x="1425" y="2667"/>
                    <a:pt x="939" y="1406"/>
                    <a:pt x="884" y="1253"/>
                  </a:cubicBezTo>
                  <a:cubicBezTo>
                    <a:pt x="1051" y="985"/>
                    <a:pt x="1236" y="727"/>
                    <a:pt x="1439" y="483"/>
                  </a:cubicBezTo>
                  <a:close/>
                  <a:moveTo>
                    <a:pt x="411" y="2115"/>
                  </a:moveTo>
                  <a:cubicBezTo>
                    <a:pt x="510" y="2297"/>
                    <a:pt x="834" y="2823"/>
                    <a:pt x="1478" y="3259"/>
                  </a:cubicBezTo>
                  <a:cubicBezTo>
                    <a:pt x="996" y="3211"/>
                    <a:pt x="527" y="3091"/>
                    <a:pt x="81" y="2903"/>
                  </a:cubicBezTo>
                  <a:cubicBezTo>
                    <a:pt x="177" y="2635"/>
                    <a:pt x="287" y="2373"/>
                    <a:pt x="411" y="2115"/>
                  </a:cubicBezTo>
                  <a:close/>
                  <a:moveTo>
                    <a:pt x="839" y="1326"/>
                  </a:moveTo>
                  <a:cubicBezTo>
                    <a:pt x="951" y="1607"/>
                    <a:pt x="1453" y="2700"/>
                    <a:pt x="2724" y="3203"/>
                  </a:cubicBezTo>
                  <a:cubicBezTo>
                    <a:pt x="2453" y="3255"/>
                    <a:pt x="2179" y="3281"/>
                    <a:pt x="1904" y="3281"/>
                  </a:cubicBezTo>
                  <a:cubicBezTo>
                    <a:pt x="1809" y="3281"/>
                    <a:pt x="1713" y="3278"/>
                    <a:pt x="1618" y="3271"/>
                  </a:cubicBezTo>
                  <a:cubicBezTo>
                    <a:pt x="845" y="2786"/>
                    <a:pt x="504" y="2151"/>
                    <a:pt x="448" y="2039"/>
                  </a:cubicBezTo>
                  <a:cubicBezTo>
                    <a:pt x="555" y="1820"/>
                    <a:pt x="686" y="1577"/>
                    <a:pt x="839" y="1326"/>
                  </a:cubicBezTo>
                  <a:close/>
                  <a:moveTo>
                    <a:pt x="1805" y="1"/>
                  </a:moveTo>
                  <a:cubicBezTo>
                    <a:pt x="1797" y="1"/>
                    <a:pt x="1789" y="4"/>
                    <a:pt x="1781" y="12"/>
                  </a:cubicBezTo>
                  <a:cubicBezTo>
                    <a:pt x="1671" y="119"/>
                    <a:pt x="1560" y="236"/>
                    <a:pt x="1453" y="360"/>
                  </a:cubicBezTo>
                  <a:cubicBezTo>
                    <a:pt x="1219" y="633"/>
                    <a:pt x="1006" y="924"/>
                    <a:pt x="818" y="1230"/>
                  </a:cubicBezTo>
                  <a:cubicBezTo>
                    <a:pt x="818" y="1230"/>
                    <a:pt x="818" y="1232"/>
                    <a:pt x="816" y="1233"/>
                  </a:cubicBezTo>
                  <a:cubicBezTo>
                    <a:pt x="660" y="1485"/>
                    <a:pt x="516" y="1745"/>
                    <a:pt x="386" y="2014"/>
                  </a:cubicBezTo>
                  <a:cubicBezTo>
                    <a:pt x="381" y="2018"/>
                    <a:pt x="378" y="2024"/>
                    <a:pt x="377" y="2032"/>
                  </a:cubicBezTo>
                  <a:cubicBezTo>
                    <a:pt x="237" y="2317"/>
                    <a:pt x="113" y="2611"/>
                    <a:pt x="7" y="2911"/>
                  </a:cubicBezTo>
                  <a:cubicBezTo>
                    <a:pt x="1" y="2927"/>
                    <a:pt x="10" y="2946"/>
                    <a:pt x="25" y="2953"/>
                  </a:cubicBezTo>
                  <a:cubicBezTo>
                    <a:pt x="589" y="3190"/>
                    <a:pt x="1116" y="3303"/>
                    <a:pt x="1598" y="3337"/>
                  </a:cubicBezTo>
                  <a:cubicBezTo>
                    <a:pt x="1603" y="3338"/>
                    <a:pt x="1606" y="3340"/>
                    <a:pt x="1610" y="3340"/>
                  </a:cubicBezTo>
                  <a:cubicBezTo>
                    <a:pt x="1612" y="3340"/>
                    <a:pt x="1615" y="3338"/>
                    <a:pt x="1616" y="3338"/>
                  </a:cubicBezTo>
                  <a:cubicBezTo>
                    <a:pt x="1716" y="3344"/>
                    <a:pt x="1813" y="3349"/>
                    <a:pt x="1909" y="3349"/>
                  </a:cubicBezTo>
                  <a:cubicBezTo>
                    <a:pt x="2222" y="3349"/>
                    <a:pt x="2536" y="3314"/>
                    <a:pt x="2844" y="3247"/>
                  </a:cubicBezTo>
                  <a:lnTo>
                    <a:pt x="2847" y="3247"/>
                  </a:lnTo>
                  <a:cubicBezTo>
                    <a:pt x="2853" y="3247"/>
                    <a:pt x="2857" y="3246"/>
                    <a:pt x="2863" y="3243"/>
                  </a:cubicBezTo>
                  <a:cubicBezTo>
                    <a:pt x="3324" y="3140"/>
                    <a:pt x="3767" y="2964"/>
                    <a:pt x="4174" y="2723"/>
                  </a:cubicBezTo>
                  <a:cubicBezTo>
                    <a:pt x="4518" y="2517"/>
                    <a:pt x="4714" y="2336"/>
                    <a:pt x="4735" y="2317"/>
                  </a:cubicBezTo>
                  <a:cubicBezTo>
                    <a:pt x="4742" y="2309"/>
                    <a:pt x="4747" y="2298"/>
                    <a:pt x="4746" y="2288"/>
                  </a:cubicBezTo>
                  <a:cubicBezTo>
                    <a:pt x="4744" y="2276"/>
                    <a:pt x="4736" y="2267"/>
                    <a:pt x="4726" y="2262"/>
                  </a:cubicBezTo>
                  <a:cubicBezTo>
                    <a:pt x="4722" y="2260"/>
                    <a:pt x="4717" y="2259"/>
                    <a:pt x="4712" y="2259"/>
                  </a:cubicBezTo>
                  <a:cubicBezTo>
                    <a:pt x="4704" y="2259"/>
                    <a:pt x="4695" y="2262"/>
                    <a:pt x="4688" y="2268"/>
                  </a:cubicBezTo>
                  <a:cubicBezTo>
                    <a:pt x="4668" y="2288"/>
                    <a:pt x="4477" y="2464"/>
                    <a:pt x="4139" y="2665"/>
                  </a:cubicBezTo>
                  <a:cubicBezTo>
                    <a:pt x="4108" y="2685"/>
                    <a:pt x="4074" y="2703"/>
                    <a:pt x="4039" y="2723"/>
                  </a:cubicBezTo>
                  <a:cubicBezTo>
                    <a:pt x="4036" y="2721"/>
                    <a:pt x="4036" y="2718"/>
                    <a:pt x="4033" y="2718"/>
                  </a:cubicBezTo>
                  <a:cubicBezTo>
                    <a:pt x="2150" y="1982"/>
                    <a:pt x="1556" y="597"/>
                    <a:pt x="1487" y="424"/>
                  </a:cubicBezTo>
                  <a:cubicBezTo>
                    <a:pt x="1493" y="416"/>
                    <a:pt x="1498" y="410"/>
                    <a:pt x="1504" y="404"/>
                  </a:cubicBezTo>
                  <a:cubicBezTo>
                    <a:pt x="1610" y="281"/>
                    <a:pt x="1719" y="166"/>
                    <a:pt x="1828" y="60"/>
                  </a:cubicBezTo>
                  <a:cubicBezTo>
                    <a:pt x="1855" y="36"/>
                    <a:pt x="1832" y="1"/>
                    <a:pt x="18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7"/>
            <p:cNvSpPr/>
            <p:nvPr/>
          </p:nvSpPr>
          <p:spPr>
            <a:xfrm>
              <a:off x="1692850" y="3932648"/>
              <a:ext cx="93646" cy="70724"/>
            </a:xfrm>
            <a:custGeom>
              <a:avLst/>
              <a:gdLst/>
              <a:ahLst/>
              <a:cxnLst/>
              <a:rect l="l" t="t" r="r" b="b"/>
              <a:pathLst>
                <a:path w="3971" h="2999" extrusionOk="0">
                  <a:moveTo>
                    <a:pt x="3084" y="936"/>
                  </a:moveTo>
                  <a:cubicBezTo>
                    <a:pt x="3266" y="1210"/>
                    <a:pt x="3427" y="1498"/>
                    <a:pt x="3566" y="1796"/>
                  </a:cubicBezTo>
                  <a:cubicBezTo>
                    <a:pt x="3183" y="2284"/>
                    <a:pt x="2251" y="2819"/>
                    <a:pt x="2114" y="2895"/>
                  </a:cubicBezTo>
                  <a:cubicBezTo>
                    <a:pt x="1822" y="2848"/>
                    <a:pt x="1537" y="2757"/>
                    <a:pt x="1272" y="2627"/>
                  </a:cubicBezTo>
                  <a:cubicBezTo>
                    <a:pt x="1531" y="2486"/>
                    <a:pt x="2551" y="1884"/>
                    <a:pt x="3084" y="936"/>
                  </a:cubicBezTo>
                  <a:close/>
                  <a:moveTo>
                    <a:pt x="3599" y="1866"/>
                  </a:moveTo>
                  <a:cubicBezTo>
                    <a:pt x="3708" y="2103"/>
                    <a:pt x="3807" y="2345"/>
                    <a:pt x="3892" y="2592"/>
                  </a:cubicBezTo>
                  <a:cubicBezTo>
                    <a:pt x="3409" y="2836"/>
                    <a:pt x="2955" y="2930"/>
                    <a:pt x="2540" y="2930"/>
                  </a:cubicBezTo>
                  <a:cubicBezTo>
                    <a:pt x="2432" y="2930"/>
                    <a:pt x="2326" y="2924"/>
                    <a:pt x="2223" y="2912"/>
                  </a:cubicBezTo>
                  <a:cubicBezTo>
                    <a:pt x="2489" y="2760"/>
                    <a:pt x="3237" y="2306"/>
                    <a:pt x="3599" y="1866"/>
                  </a:cubicBezTo>
                  <a:close/>
                  <a:moveTo>
                    <a:pt x="2308" y="1"/>
                  </a:moveTo>
                  <a:cubicBezTo>
                    <a:pt x="1940" y="939"/>
                    <a:pt x="617" y="2039"/>
                    <a:pt x="506" y="2130"/>
                  </a:cubicBezTo>
                  <a:cubicBezTo>
                    <a:pt x="350" y="2001"/>
                    <a:pt x="206" y="1859"/>
                    <a:pt x="75" y="1704"/>
                  </a:cubicBezTo>
                  <a:cubicBezTo>
                    <a:pt x="67" y="1694"/>
                    <a:pt x="58" y="1690"/>
                    <a:pt x="49" y="1690"/>
                  </a:cubicBezTo>
                  <a:cubicBezTo>
                    <a:pt x="24" y="1690"/>
                    <a:pt x="0" y="1720"/>
                    <a:pt x="21" y="1746"/>
                  </a:cubicBezTo>
                  <a:cubicBezTo>
                    <a:pt x="31" y="1756"/>
                    <a:pt x="453" y="2280"/>
                    <a:pt x="1161" y="2647"/>
                  </a:cubicBezTo>
                  <a:cubicBezTo>
                    <a:pt x="1167" y="2657"/>
                    <a:pt x="1179" y="2665"/>
                    <a:pt x="1193" y="2665"/>
                  </a:cubicBezTo>
                  <a:lnTo>
                    <a:pt x="1197" y="2665"/>
                  </a:lnTo>
                  <a:cubicBezTo>
                    <a:pt x="1478" y="2807"/>
                    <a:pt x="1779" y="2907"/>
                    <a:pt x="2091" y="2959"/>
                  </a:cubicBezTo>
                  <a:cubicBezTo>
                    <a:pt x="2098" y="2965"/>
                    <a:pt x="2105" y="2968"/>
                    <a:pt x="2113" y="2969"/>
                  </a:cubicBezTo>
                  <a:cubicBezTo>
                    <a:pt x="2119" y="2969"/>
                    <a:pt x="2125" y="2968"/>
                    <a:pt x="2129" y="2965"/>
                  </a:cubicBezTo>
                  <a:cubicBezTo>
                    <a:pt x="2266" y="2986"/>
                    <a:pt x="2402" y="2998"/>
                    <a:pt x="2540" y="2998"/>
                  </a:cubicBezTo>
                  <a:cubicBezTo>
                    <a:pt x="2970" y="2998"/>
                    <a:pt x="3445" y="2898"/>
                    <a:pt x="3949" y="2639"/>
                  </a:cubicBezTo>
                  <a:cubicBezTo>
                    <a:pt x="3963" y="2631"/>
                    <a:pt x="3971" y="2615"/>
                    <a:pt x="3965" y="2600"/>
                  </a:cubicBezTo>
                  <a:cubicBezTo>
                    <a:pt x="3961" y="2584"/>
                    <a:pt x="3540" y="1278"/>
                    <a:pt x="2763" y="407"/>
                  </a:cubicBezTo>
                  <a:cubicBezTo>
                    <a:pt x="2755" y="399"/>
                    <a:pt x="2746" y="395"/>
                    <a:pt x="2738" y="395"/>
                  </a:cubicBezTo>
                  <a:cubicBezTo>
                    <a:pt x="2712" y="395"/>
                    <a:pt x="2690" y="426"/>
                    <a:pt x="2713" y="452"/>
                  </a:cubicBezTo>
                  <a:cubicBezTo>
                    <a:pt x="2829" y="586"/>
                    <a:pt x="2940" y="725"/>
                    <a:pt x="3040" y="872"/>
                  </a:cubicBezTo>
                  <a:cubicBezTo>
                    <a:pt x="2489" y="1886"/>
                    <a:pt x="1360" y="2506"/>
                    <a:pt x="1197" y="2591"/>
                  </a:cubicBezTo>
                  <a:cubicBezTo>
                    <a:pt x="972" y="2472"/>
                    <a:pt x="758" y="2333"/>
                    <a:pt x="559" y="2172"/>
                  </a:cubicBezTo>
                  <a:cubicBezTo>
                    <a:pt x="722" y="2039"/>
                    <a:pt x="1981" y="987"/>
                    <a:pt x="2361" y="46"/>
                  </a:cubicBezTo>
                  <a:cubicBezTo>
                    <a:pt x="2343" y="30"/>
                    <a:pt x="2326" y="14"/>
                    <a:pt x="230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7"/>
            <p:cNvSpPr/>
            <p:nvPr/>
          </p:nvSpPr>
          <p:spPr>
            <a:xfrm>
              <a:off x="1654788" y="4355812"/>
              <a:ext cx="35350" cy="33652"/>
            </a:xfrm>
            <a:custGeom>
              <a:avLst/>
              <a:gdLst/>
              <a:ahLst/>
              <a:cxnLst/>
              <a:rect l="l" t="t" r="r" b="b"/>
              <a:pathLst>
                <a:path w="1499" h="1427" extrusionOk="0">
                  <a:moveTo>
                    <a:pt x="1457" y="0"/>
                  </a:moveTo>
                  <a:cubicBezTo>
                    <a:pt x="1444" y="0"/>
                    <a:pt x="1431" y="8"/>
                    <a:pt x="1426" y="25"/>
                  </a:cubicBezTo>
                  <a:cubicBezTo>
                    <a:pt x="1422" y="35"/>
                    <a:pt x="1067" y="1107"/>
                    <a:pt x="38" y="1360"/>
                  </a:cubicBezTo>
                  <a:cubicBezTo>
                    <a:pt x="0" y="1369"/>
                    <a:pt x="6" y="1425"/>
                    <a:pt x="46" y="1426"/>
                  </a:cubicBezTo>
                  <a:cubicBezTo>
                    <a:pt x="49" y="1426"/>
                    <a:pt x="52" y="1426"/>
                    <a:pt x="55" y="1425"/>
                  </a:cubicBezTo>
                  <a:cubicBezTo>
                    <a:pt x="1120" y="1164"/>
                    <a:pt x="1485" y="55"/>
                    <a:pt x="1490" y="44"/>
                  </a:cubicBezTo>
                  <a:cubicBezTo>
                    <a:pt x="1498" y="18"/>
                    <a:pt x="1477" y="0"/>
                    <a:pt x="14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7"/>
            <p:cNvSpPr/>
            <p:nvPr/>
          </p:nvSpPr>
          <p:spPr>
            <a:xfrm>
              <a:off x="1609651" y="4296196"/>
              <a:ext cx="48910" cy="50089"/>
            </a:xfrm>
            <a:custGeom>
              <a:avLst/>
              <a:gdLst/>
              <a:ahLst/>
              <a:cxnLst/>
              <a:rect l="l" t="t" r="r" b="b"/>
              <a:pathLst>
                <a:path w="2074" h="2124" extrusionOk="0">
                  <a:moveTo>
                    <a:pt x="2037" y="0"/>
                  </a:moveTo>
                  <a:cubicBezTo>
                    <a:pt x="2035" y="0"/>
                    <a:pt x="2033" y="1"/>
                    <a:pt x="2031" y="1"/>
                  </a:cubicBezTo>
                  <a:cubicBezTo>
                    <a:pt x="2027" y="2"/>
                    <a:pt x="1519" y="104"/>
                    <a:pt x="1087" y="263"/>
                  </a:cubicBezTo>
                  <a:cubicBezTo>
                    <a:pt x="644" y="425"/>
                    <a:pt x="302" y="560"/>
                    <a:pt x="252" y="684"/>
                  </a:cubicBezTo>
                  <a:cubicBezTo>
                    <a:pt x="241" y="707"/>
                    <a:pt x="241" y="734"/>
                    <a:pt x="252" y="757"/>
                  </a:cubicBezTo>
                  <a:cubicBezTo>
                    <a:pt x="308" y="881"/>
                    <a:pt x="670" y="1193"/>
                    <a:pt x="1240" y="1272"/>
                  </a:cubicBezTo>
                  <a:cubicBezTo>
                    <a:pt x="854" y="1560"/>
                    <a:pt x="449" y="1824"/>
                    <a:pt x="29" y="2062"/>
                  </a:cubicBezTo>
                  <a:cubicBezTo>
                    <a:pt x="0" y="2078"/>
                    <a:pt x="11" y="2124"/>
                    <a:pt x="46" y="2124"/>
                  </a:cubicBezTo>
                  <a:cubicBezTo>
                    <a:pt x="52" y="2124"/>
                    <a:pt x="58" y="2122"/>
                    <a:pt x="63" y="2121"/>
                  </a:cubicBezTo>
                  <a:cubicBezTo>
                    <a:pt x="510" y="1868"/>
                    <a:pt x="940" y="1586"/>
                    <a:pt x="1348" y="1274"/>
                  </a:cubicBezTo>
                  <a:cubicBezTo>
                    <a:pt x="1372" y="1256"/>
                    <a:pt x="1360" y="1218"/>
                    <a:pt x="1331" y="1215"/>
                  </a:cubicBezTo>
                  <a:cubicBezTo>
                    <a:pt x="748" y="1160"/>
                    <a:pt x="366" y="845"/>
                    <a:pt x="313" y="728"/>
                  </a:cubicBezTo>
                  <a:cubicBezTo>
                    <a:pt x="310" y="722"/>
                    <a:pt x="311" y="716"/>
                    <a:pt x="314" y="710"/>
                  </a:cubicBezTo>
                  <a:cubicBezTo>
                    <a:pt x="358" y="604"/>
                    <a:pt x="811" y="437"/>
                    <a:pt x="1110" y="327"/>
                  </a:cubicBezTo>
                  <a:cubicBezTo>
                    <a:pt x="1537" y="169"/>
                    <a:pt x="2039" y="69"/>
                    <a:pt x="2043" y="68"/>
                  </a:cubicBezTo>
                  <a:cubicBezTo>
                    <a:pt x="2061" y="64"/>
                    <a:pt x="2073" y="46"/>
                    <a:pt x="2070" y="28"/>
                  </a:cubicBezTo>
                  <a:cubicBezTo>
                    <a:pt x="2066" y="12"/>
                    <a:pt x="2053" y="0"/>
                    <a:pt x="20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7"/>
            <p:cNvSpPr/>
            <p:nvPr/>
          </p:nvSpPr>
          <p:spPr>
            <a:xfrm>
              <a:off x="1312276" y="4135056"/>
              <a:ext cx="100815" cy="93528"/>
            </a:xfrm>
            <a:custGeom>
              <a:avLst/>
              <a:gdLst/>
              <a:ahLst/>
              <a:cxnLst/>
              <a:rect l="l" t="t" r="r" b="b"/>
              <a:pathLst>
                <a:path w="4275" h="3966" extrusionOk="0">
                  <a:moveTo>
                    <a:pt x="1960" y="68"/>
                  </a:moveTo>
                  <a:cubicBezTo>
                    <a:pt x="2097" y="68"/>
                    <a:pt x="2235" y="80"/>
                    <a:pt x="2369" y="104"/>
                  </a:cubicBezTo>
                  <a:cubicBezTo>
                    <a:pt x="3371" y="274"/>
                    <a:pt x="3794" y="984"/>
                    <a:pt x="3956" y="1394"/>
                  </a:cubicBezTo>
                  <a:cubicBezTo>
                    <a:pt x="4203" y="2016"/>
                    <a:pt x="4161" y="2662"/>
                    <a:pt x="3979" y="2904"/>
                  </a:cubicBezTo>
                  <a:cubicBezTo>
                    <a:pt x="3480" y="3564"/>
                    <a:pt x="2901" y="3899"/>
                    <a:pt x="2257" y="3899"/>
                  </a:cubicBezTo>
                  <a:cubicBezTo>
                    <a:pt x="1215" y="3899"/>
                    <a:pt x="268" y="2976"/>
                    <a:pt x="171" y="2495"/>
                  </a:cubicBezTo>
                  <a:cubicBezTo>
                    <a:pt x="69" y="1988"/>
                    <a:pt x="166" y="1231"/>
                    <a:pt x="613" y="684"/>
                  </a:cubicBezTo>
                  <a:cubicBezTo>
                    <a:pt x="943" y="281"/>
                    <a:pt x="1410" y="68"/>
                    <a:pt x="1960" y="68"/>
                  </a:cubicBezTo>
                  <a:close/>
                  <a:moveTo>
                    <a:pt x="1964" y="1"/>
                  </a:moveTo>
                  <a:cubicBezTo>
                    <a:pt x="1390" y="1"/>
                    <a:pt x="905" y="221"/>
                    <a:pt x="562" y="642"/>
                  </a:cubicBezTo>
                  <a:cubicBezTo>
                    <a:pt x="101" y="1204"/>
                    <a:pt x="1" y="1985"/>
                    <a:pt x="105" y="2507"/>
                  </a:cubicBezTo>
                  <a:cubicBezTo>
                    <a:pt x="157" y="2763"/>
                    <a:pt x="437" y="3129"/>
                    <a:pt x="802" y="3417"/>
                  </a:cubicBezTo>
                  <a:cubicBezTo>
                    <a:pt x="1254" y="3771"/>
                    <a:pt x="1769" y="3965"/>
                    <a:pt x="2257" y="3965"/>
                  </a:cubicBezTo>
                  <a:cubicBezTo>
                    <a:pt x="2923" y="3965"/>
                    <a:pt x="3521" y="3623"/>
                    <a:pt x="4032" y="2944"/>
                  </a:cubicBezTo>
                  <a:cubicBezTo>
                    <a:pt x="4226" y="2688"/>
                    <a:pt x="4274" y="2013"/>
                    <a:pt x="4018" y="1368"/>
                  </a:cubicBezTo>
                  <a:cubicBezTo>
                    <a:pt x="3851" y="947"/>
                    <a:pt x="3417" y="213"/>
                    <a:pt x="2382" y="37"/>
                  </a:cubicBezTo>
                  <a:cubicBezTo>
                    <a:pt x="2238" y="13"/>
                    <a:pt x="2098" y="1"/>
                    <a:pt x="19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7"/>
            <p:cNvSpPr/>
            <p:nvPr/>
          </p:nvSpPr>
          <p:spPr>
            <a:xfrm>
              <a:off x="1759023" y="4137745"/>
              <a:ext cx="92632" cy="87043"/>
            </a:xfrm>
            <a:custGeom>
              <a:avLst/>
              <a:gdLst/>
              <a:ahLst/>
              <a:cxnLst/>
              <a:rect l="l" t="t" r="r" b="b"/>
              <a:pathLst>
                <a:path w="3928" h="3691" extrusionOk="0">
                  <a:moveTo>
                    <a:pt x="2045" y="69"/>
                  </a:moveTo>
                  <a:cubicBezTo>
                    <a:pt x="3041" y="69"/>
                    <a:pt x="3683" y="733"/>
                    <a:pt x="3812" y="1889"/>
                  </a:cubicBezTo>
                  <a:cubicBezTo>
                    <a:pt x="3857" y="2299"/>
                    <a:pt x="3738" y="2677"/>
                    <a:pt x="3466" y="2980"/>
                  </a:cubicBezTo>
                  <a:cubicBezTo>
                    <a:pt x="3112" y="3377"/>
                    <a:pt x="2509" y="3624"/>
                    <a:pt x="1892" y="3624"/>
                  </a:cubicBezTo>
                  <a:cubicBezTo>
                    <a:pt x="1230" y="3624"/>
                    <a:pt x="440" y="3319"/>
                    <a:pt x="216" y="2465"/>
                  </a:cubicBezTo>
                  <a:cubicBezTo>
                    <a:pt x="170" y="2293"/>
                    <a:pt x="70" y="1461"/>
                    <a:pt x="454" y="825"/>
                  </a:cubicBezTo>
                  <a:cubicBezTo>
                    <a:pt x="663" y="475"/>
                    <a:pt x="983" y="248"/>
                    <a:pt x="1404" y="149"/>
                  </a:cubicBezTo>
                  <a:cubicBezTo>
                    <a:pt x="1615" y="98"/>
                    <a:pt x="1830" y="70"/>
                    <a:pt x="2045" y="69"/>
                  </a:cubicBezTo>
                  <a:close/>
                  <a:moveTo>
                    <a:pt x="2047" y="1"/>
                  </a:moveTo>
                  <a:cubicBezTo>
                    <a:pt x="1824" y="4"/>
                    <a:pt x="1604" y="31"/>
                    <a:pt x="1389" y="82"/>
                  </a:cubicBezTo>
                  <a:cubicBezTo>
                    <a:pt x="949" y="187"/>
                    <a:pt x="616" y="425"/>
                    <a:pt x="395" y="792"/>
                  </a:cubicBezTo>
                  <a:cubicBezTo>
                    <a:pt x="1" y="1446"/>
                    <a:pt x="104" y="2304"/>
                    <a:pt x="151" y="2481"/>
                  </a:cubicBezTo>
                  <a:cubicBezTo>
                    <a:pt x="386" y="3374"/>
                    <a:pt x="1204" y="3691"/>
                    <a:pt x="1892" y="3691"/>
                  </a:cubicBezTo>
                  <a:cubicBezTo>
                    <a:pt x="2527" y="3691"/>
                    <a:pt x="3150" y="3436"/>
                    <a:pt x="3516" y="3025"/>
                  </a:cubicBezTo>
                  <a:cubicBezTo>
                    <a:pt x="3801" y="2707"/>
                    <a:pt x="3927" y="2312"/>
                    <a:pt x="3879" y="1883"/>
                  </a:cubicBezTo>
                  <a:cubicBezTo>
                    <a:pt x="3747" y="687"/>
                    <a:pt x="3079" y="1"/>
                    <a:pt x="20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7"/>
            <p:cNvSpPr/>
            <p:nvPr/>
          </p:nvSpPr>
          <p:spPr>
            <a:xfrm>
              <a:off x="1752491" y="4991691"/>
              <a:ext cx="121426" cy="50514"/>
            </a:xfrm>
            <a:custGeom>
              <a:avLst/>
              <a:gdLst/>
              <a:ahLst/>
              <a:cxnLst/>
              <a:rect l="l" t="t" r="r" b="b"/>
              <a:pathLst>
                <a:path w="5149" h="2142" extrusionOk="0">
                  <a:moveTo>
                    <a:pt x="156" y="1"/>
                  </a:moveTo>
                  <a:cubicBezTo>
                    <a:pt x="140" y="1"/>
                    <a:pt x="126" y="14"/>
                    <a:pt x="123" y="30"/>
                  </a:cubicBezTo>
                  <a:cubicBezTo>
                    <a:pt x="119" y="70"/>
                    <a:pt x="0" y="1009"/>
                    <a:pt x="126" y="1327"/>
                  </a:cubicBezTo>
                  <a:cubicBezTo>
                    <a:pt x="129" y="1333"/>
                    <a:pt x="132" y="1339"/>
                    <a:pt x="138" y="1344"/>
                  </a:cubicBezTo>
                  <a:cubicBezTo>
                    <a:pt x="155" y="1355"/>
                    <a:pt x="560" y="1624"/>
                    <a:pt x="1378" y="1849"/>
                  </a:cubicBezTo>
                  <a:cubicBezTo>
                    <a:pt x="1911" y="1996"/>
                    <a:pt x="2699" y="2141"/>
                    <a:pt x="3725" y="2141"/>
                  </a:cubicBezTo>
                  <a:cubicBezTo>
                    <a:pt x="4191" y="2141"/>
                    <a:pt x="4654" y="2112"/>
                    <a:pt x="5116" y="2058"/>
                  </a:cubicBezTo>
                  <a:cubicBezTo>
                    <a:pt x="5135" y="2055"/>
                    <a:pt x="5148" y="2038"/>
                    <a:pt x="5145" y="2020"/>
                  </a:cubicBezTo>
                  <a:cubicBezTo>
                    <a:pt x="5144" y="2001"/>
                    <a:pt x="5129" y="1989"/>
                    <a:pt x="5111" y="1989"/>
                  </a:cubicBezTo>
                  <a:cubicBezTo>
                    <a:pt x="5110" y="1989"/>
                    <a:pt x="5108" y="1990"/>
                    <a:pt x="5107" y="1990"/>
                  </a:cubicBezTo>
                  <a:cubicBezTo>
                    <a:pt x="4610" y="2049"/>
                    <a:pt x="4150" y="2074"/>
                    <a:pt x="3727" y="2074"/>
                  </a:cubicBezTo>
                  <a:cubicBezTo>
                    <a:pt x="1478" y="2074"/>
                    <a:pt x="297" y="1364"/>
                    <a:pt x="184" y="1293"/>
                  </a:cubicBezTo>
                  <a:cubicBezTo>
                    <a:pt x="72" y="980"/>
                    <a:pt x="190" y="48"/>
                    <a:pt x="190" y="39"/>
                  </a:cubicBezTo>
                  <a:cubicBezTo>
                    <a:pt x="193" y="21"/>
                    <a:pt x="181" y="3"/>
                    <a:pt x="161" y="1"/>
                  </a:cubicBezTo>
                  <a:cubicBezTo>
                    <a:pt x="159" y="1"/>
                    <a:pt x="158" y="1"/>
                    <a:pt x="1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7"/>
            <p:cNvSpPr/>
            <p:nvPr/>
          </p:nvSpPr>
          <p:spPr>
            <a:xfrm>
              <a:off x="1391584" y="4986620"/>
              <a:ext cx="31860" cy="88812"/>
            </a:xfrm>
            <a:custGeom>
              <a:avLst/>
              <a:gdLst/>
              <a:ahLst/>
              <a:cxnLst/>
              <a:rect l="l" t="t" r="r" b="b"/>
              <a:pathLst>
                <a:path w="1351" h="3766" extrusionOk="0">
                  <a:moveTo>
                    <a:pt x="922" y="0"/>
                  </a:moveTo>
                  <a:cubicBezTo>
                    <a:pt x="911" y="0"/>
                    <a:pt x="900" y="6"/>
                    <a:pt x="893" y="16"/>
                  </a:cubicBezTo>
                  <a:lnTo>
                    <a:pt x="867" y="57"/>
                  </a:lnTo>
                  <a:cubicBezTo>
                    <a:pt x="267" y="1001"/>
                    <a:pt x="0" y="1562"/>
                    <a:pt x="52" y="1774"/>
                  </a:cubicBezTo>
                  <a:cubicBezTo>
                    <a:pt x="129" y="2086"/>
                    <a:pt x="649" y="3278"/>
                    <a:pt x="1293" y="3758"/>
                  </a:cubicBezTo>
                  <a:cubicBezTo>
                    <a:pt x="1298" y="3762"/>
                    <a:pt x="1305" y="3765"/>
                    <a:pt x="1311" y="3765"/>
                  </a:cubicBezTo>
                  <a:cubicBezTo>
                    <a:pt x="1323" y="3765"/>
                    <a:pt x="1333" y="3761"/>
                    <a:pt x="1339" y="3752"/>
                  </a:cubicBezTo>
                  <a:cubicBezTo>
                    <a:pt x="1351" y="3737"/>
                    <a:pt x="1348" y="3715"/>
                    <a:pt x="1333" y="3705"/>
                  </a:cubicBezTo>
                  <a:cubicBezTo>
                    <a:pt x="702" y="3234"/>
                    <a:pt x="193" y="2065"/>
                    <a:pt x="117" y="1758"/>
                  </a:cubicBezTo>
                  <a:cubicBezTo>
                    <a:pt x="85" y="1627"/>
                    <a:pt x="199" y="1233"/>
                    <a:pt x="923" y="94"/>
                  </a:cubicBezTo>
                  <a:lnTo>
                    <a:pt x="951" y="51"/>
                  </a:lnTo>
                  <a:cubicBezTo>
                    <a:pt x="960" y="36"/>
                    <a:pt x="955" y="15"/>
                    <a:pt x="940" y="6"/>
                  </a:cubicBezTo>
                  <a:cubicBezTo>
                    <a:pt x="935" y="2"/>
                    <a:pt x="928" y="0"/>
                    <a:pt x="9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7"/>
            <p:cNvSpPr/>
            <p:nvPr/>
          </p:nvSpPr>
          <p:spPr>
            <a:xfrm>
              <a:off x="1329892" y="4349681"/>
              <a:ext cx="93552" cy="54641"/>
            </a:xfrm>
            <a:custGeom>
              <a:avLst/>
              <a:gdLst/>
              <a:ahLst/>
              <a:cxnLst/>
              <a:rect l="l" t="t" r="r" b="b"/>
              <a:pathLst>
                <a:path w="3967" h="2317" extrusionOk="0">
                  <a:moveTo>
                    <a:pt x="3928" y="0"/>
                  </a:moveTo>
                  <a:cubicBezTo>
                    <a:pt x="3923" y="0"/>
                    <a:pt x="3919" y="1"/>
                    <a:pt x="3915" y="3"/>
                  </a:cubicBezTo>
                  <a:cubicBezTo>
                    <a:pt x="2842" y="458"/>
                    <a:pt x="49" y="2237"/>
                    <a:pt x="22" y="2255"/>
                  </a:cubicBezTo>
                  <a:cubicBezTo>
                    <a:pt x="5" y="2264"/>
                    <a:pt x="1" y="2285"/>
                    <a:pt x="12" y="2302"/>
                  </a:cubicBezTo>
                  <a:cubicBezTo>
                    <a:pt x="18" y="2311"/>
                    <a:pt x="28" y="2317"/>
                    <a:pt x="39" y="2317"/>
                  </a:cubicBezTo>
                  <a:cubicBezTo>
                    <a:pt x="46" y="2317"/>
                    <a:pt x="52" y="2315"/>
                    <a:pt x="59" y="2312"/>
                  </a:cubicBezTo>
                  <a:cubicBezTo>
                    <a:pt x="86" y="2294"/>
                    <a:pt x="2873" y="518"/>
                    <a:pt x="3941" y="67"/>
                  </a:cubicBezTo>
                  <a:cubicBezTo>
                    <a:pt x="3958" y="59"/>
                    <a:pt x="3967" y="39"/>
                    <a:pt x="3959" y="23"/>
                  </a:cubicBezTo>
                  <a:cubicBezTo>
                    <a:pt x="3953" y="9"/>
                    <a:pt x="3941" y="0"/>
                    <a:pt x="39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7"/>
            <p:cNvSpPr/>
            <p:nvPr/>
          </p:nvSpPr>
          <p:spPr>
            <a:xfrm>
              <a:off x="1688275" y="4250257"/>
              <a:ext cx="55301" cy="91854"/>
            </a:xfrm>
            <a:custGeom>
              <a:avLst/>
              <a:gdLst/>
              <a:ahLst/>
              <a:cxnLst/>
              <a:rect l="l" t="t" r="r" b="b"/>
              <a:pathLst>
                <a:path w="2345" h="3895" extrusionOk="0">
                  <a:moveTo>
                    <a:pt x="37" y="0"/>
                  </a:moveTo>
                  <a:cubicBezTo>
                    <a:pt x="30" y="0"/>
                    <a:pt x="23" y="3"/>
                    <a:pt x="17" y="8"/>
                  </a:cubicBezTo>
                  <a:cubicBezTo>
                    <a:pt x="2" y="20"/>
                    <a:pt x="0" y="41"/>
                    <a:pt x="11" y="55"/>
                  </a:cubicBezTo>
                  <a:cubicBezTo>
                    <a:pt x="29" y="77"/>
                    <a:pt x="1788" y="2279"/>
                    <a:pt x="2275" y="3870"/>
                  </a:cubicBezTo>
                  <a:cubicBezTo>
                    <a:pt x="2279" y="3884"/>
                    <a:pt x="2292" y="3895"/>
                    <a:pt x="2307" y="3895"/>
                  </a:cubicBezTo>
                  <a:cubicBezTo>
                    <a:pt x="2310" y="3895"/>
                    <a:pt x="2314" y="3893"/>
                    <a:pt x="2317" y="3893"/>
                  </a:cubicBezTo>
                  <a:cubicBezTo>
                    <a:pt x="2334" y="3887"/>
                    <a:pt x="2345" y="3869"/>
                    <a:pt x="2339" y="3851"/>
                  </a:cubicBezTo>
                  <a:cubicBezTo>
                    <a:pt x="1849" y="2247"/>
                    <a:pt x="81" y="35"/>
                    <a:pt x="64" y="14"/>
                  </a:cubicBezTo>
                  <a:cubicBezTo>
                    <a:pt x="57" y="5"/>
                    <a:pt x="47" y="0"/>
                    <a:pt x="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7"/>
            <p:cNvSpPr/>
            <p:nvPr/>
          </p:nvSpPr>
          <p:spPr>
            <a:xfrm>
              <a:off x="1475561" y="3998702"/>
              <a:ext cx="214813" cy="217879"/>
            </a:xfrm>
            <a:custGeom>
              <a:avLst/>
              <a:gdLst/>
              <a:ahLst/>
              <a:cxnLst/>
              <a:rect l="l" t="t" r="r" b="b"/>
              <a:pathLst>
                <a:path w="9109" h="9239" extrusionOk="0">
                  <a:moveTo>
                    <a:pt x="9058" y="0"/>
                  </a:moveTo>
                  <a:cubicBezTo>
                    <a:pt x="9051" y="0"/>
                    <a:pt x="9044" y="2"/>
                    <a:pt x="9037" y="8"/>
                  </a:cubicBezTo>
                  <a:cubicBezTo>
                    <a:pt x="7291" y="1249"/>
                    <a:pt x="5517" y="1438"/>
                    <a:pt x="5499" y="1440"/>
                  </a:cubicBezTo>
                  <a:cubicBezTo>
                    <a:pt x="5482" y="1441"/>
                    <a:pt x="5468" y="1455"/>
                    <a:pt x="5468" y="1472"/>
                  </a:cubicBezTo>
                  <a:lnTo>
                    <a:pt x="5273" y="9083"/>
                  </a:lnTo>
                  <a:cubicBezTo>
                    <a:pt x="5113" y="9151"/>
                    <a:pt x="4882" y="9170"/>
                    <a:pt x="4668" y="9170"/>
                  </a:cubicBezTo>
                  <a:cubicBezTo>
                    <a:pt x="4434" y="9170"/>
                    <a:pt x="4221" y="9147"/>
                    <a:pt x="4147" y="9138"/>
                  </a:cubicBezTo>
                  <a:lnTo>
                    <a:pt x="3633" y="1491"/>
                  </a:lnTo>
                  <a:cubicBezTo>
                    <a:pt x="3632" y="1475"/>
                    <a:pt x="3618" y="1461"/>
                    <a:pt x="3601" y="1460"/>
                  </a:cubicBezTo>
                  <a:cubicBezTo>
                    <a:pt x="1284" y="1284"/>
                    <a:pt x="81" y="155"/>
                    <a:pt x="69" y="143"/>
                  </a:cubicBezTo>
                  <a:cubicBezTo>
                    <a:pt x="62" y="137"/>
                    <a:pt x="54" y="135"/>
                    <a:pt x="47" y="135"/>
                  </a:cubicBezTo>
                  <a:cubicBezTo>
                    <a:pt x="21" y="135"/>
                    <a:pt x="0" y="167"/>
                    <a:pt x="22" y="191"/>
                  </a:cubicBezTo>
                  <a:cubicBezTo>
                    <a:pt x="34" y="203"/>
                    <a:pt x="1243" y="1340"/>
                    <a:pt x="3568" y="1525"/>
                  </a:cubicBezTo>
                  <a:lnTo>
                    <a:pt x="4082" y="9170"/>
                  </a:lnTo>
                  <a:cubicBezTo>
                    <a:pt x="4083" y="9185"/>
                    <a:pt x="4095" y="9199"/>
                    <a:pt x="4110" y="9200"/>
                  </a:cubicBezTo>
                  <a:cubicBezTo>
                    <a:pt x="4295" y="9224"/>
                    <a:pt x="4480" y="9237"/>
                    <a:pt x="4665" y="9238"/>
                  </a:cubicBezTo>
                  <a:cubicBezTo>
                    <a:pt x="4895" y="9238"/>
                    <a:pt x="5148" y="9215"/>
                    <a:pt x="5320" y="9136"/>
                  </a:cubicBezTo>
                  <a:cubicBezTo>
                    <a:pt x="5332" y="9130"/>
                    <a:pt x="5339" y="9120"/>
                    <a:pt x="5339" y="9108"/>
                  </a:cubicBezTo>
                  <a:lnTo>
                    <a:pt x="5535" y="1503"/>
                  </a:lnTo>
                  <a:cubicBezTo>
                    <a:pt x="5776" y="1473"/>
                    <a:pt x="7438" y="1226"/>
                    <a:pt x="9076" y="64"/>
                  </a:cubicBezTo>
                  <a:cubicBezTo>
                    <a:pt x="9108" y="43"/>
                    <a:pt x="9087" y="0"/>
                    <a:pt x="90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7"/>
            <p:cNvSpPr/>
            <p:nvPr/>
          </p:nvSpPr>
          <p:spPr>
            <a:xfrm>
              <a:off x="1422312" y="4647740"/>
              <a:ext cx="99377" cy="18229"/>
            </a:xfrm>
            <a:custGeom>
              <a:avLst/>
              <a:gdLst/>
              <a:ahLst/>
              <a:cxnLst/>
              <a:rect l="l" t="t" r="r" b="b"/>
              <a:pathLst>
                <a:path w="4214" h="773" extrusionOk="0">
                  <a:moveTo>
                    <a:pt x="1" y="1"/>
                  </a:moveTo>
                  <a:cubicBezTo>
                    <a:pt x="1" y="25"/>
                    <a:pt x="1" y="51"/>
                    <a:pt x="1" y="80"/>
                  </a:cubicBezTo>
                  <a:cubicBezTo>
                    <a:pt x="372" y="331"/>
                    <a:pt x="1196" y="772"/>
                    <a:pt x="2425" y="772"/>
                  </a:cubicBezTo>
                  <a:cubicBezTo>
                    <a:pt x="2942" y="772"/>
                    <a:pt x="3535" y="695"/>
                    <a:pt x="4194" y="487"/>
                  </a:cubicBezTo>
                  <a:cubicBezTo>
                    <a:pt x="4200" y="463"/>
                    <a:pt x="4207" y="437"/>
                    <a:pt x="4214" y="411"/>
                  </a:cubicBezTo>
                  <a:lnTo>
                    <a:pt x="4214" y="411"/>
                  </a:lnTo>
                  <a:cubicBezTo>
                    <a:pt x="3545" y="624"/>
                    <a:pt x="2946" y="706"/>
                    <a:pt x="2423" y="706"/>
                  </a:cubicBezTo>
                  <a:cubicBezTo>
                    <a:pt x="1169" y="706"/>
                    <a:pt x="344"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7"/>
            <p:cNvSpPr/>
            <p:nvPr/>
          </p:nvSpPr>
          <p:spPr>
            <a:xfrm>
              <a:off x="1673395" y="4664837"/>
              <a:ext cx="96523" cy="12593"/>
            </a:xfrm>
            <a:custGeom>
              <a:avLst/>
              <a:gdLst/>
              <a:ahLst/>
              <a:cxnLst/>
              <a:rect l="l" t="t" r="r" b="b"/>
              <a:pathLst>
                <a:path w="4093" h="534" extrusionOk="0">
                  <a:moveTo>
                    <a:pt x="4083" y="0"/>
                  </a:moveTo>
                  <a:cubicBezTo>
                    <a:pt x="3405" y="350"/>
                    <a:pt x="2696" y="467"/>
                    <a:pt x="2051" y="467"/>
                  </a:cubicBezTo>
                  <a:cubicBezTo>
                    <a:pt x="1166" y="467"/>
                    <a:pt x="401" y="247"/>
                    <a:pt x="1" y="105"/>
                  </a:cubicBezTo>
                  <a:lnTo>
                    <a:pt x="1" y="105"/>
                  </a:lnTo>
                  <a:cubicBezTo>
                    <a:pt x="10" y="133"/>
                    <a:pt x="19" y="161"/>
                    <a:pt x="28" y="188"/>
                  </a:cubicBezTo>
                  <a:cubicBezTo>
                    <a:pt x="446" y="330"/>
                    <a:pt x="1192" y="534"/>
                    <a:pt x="2051" y="534"/>
                  </a:cubicBezTo>
                  <a:cubicBezTo>
                    <a:pt x="2698" y="534"/>
                    <a:pt x="3411" y="417"/>
                    <a:pt x="4092" y="70"/>
                  </a:cubicBezTo>
                  <a:cubicBezTo>
                    <a:pt x="4089" y="47"/>
                    <a:pt x="4086" y="24"/>
                    <a:pt x="40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7"/>
            <p:cNvSpPr/>
            <p:nvPr/>
          </p:nvSpPr>
          <p:spPr>
            <a:xfrm>
              <a:off x="1469430" y="4222571"/>
              <a:ext cx="84756" cy="64805"/>
            </a:xfrm>
            <a:custGeom>
              <a:avLst/>
              <a:gdLst/>
              <a:ahLst/>
              <a:cxnLst/>
              <a:rect l="l" t="t" r="r" b="b"/>
              <a:pathLst>
                <a:path w="3594" h="2748" extrusionOk="0">
                  <a:moveTo>
                    <a:pt x="671" y="0"/>
                  </a:moveTo>
                  <a:cubicBezTo>
                    <a:pt x="282" y="0"/>
                    <a:pt x="40" y="25"/>
                    <a:pt x="33" y="25"/>
                  </a:cubicBezTo>
                  <a:cubicBezTo>
                    <a:pt x="14" y="27"/>
                    <a:pt x="0" y="45"/>
                    <a:pt x="3" y="63"/>
                  </a:cubicBezTo>
                  <a:cubicBezTo>
                    <a:pt x="6" y="81"/>
                    <a:pt x="21" y="94"/>
                    <a:pt x="38" y="94"/>
                  </a:cubicBezTo>
                  <a:cubicBezTo>
                    <a:pt x="39" y="94"/>
                    <a:pt x="40" y="94"/>
                    <a:pt x="41" y="94"/>
                  </a:cubicBezTo>
                  <a:cubicBezTo>
                    <a:pt x="47" y="93"/>
                    <a:pt x="289" y="69"/>
                    <a:pt x="676" y="69"/>
                  </a:cubicBezTo>
                  <a:cubicBezTo>
                    <a:pt x="1339" y="69"/>
                    <a:pt x="2430" y="140"/>
                    <a:pt x="3504" y="525"/>
                  </a:cubicBezTo>
                  <a:cubicBezTo>
                    <a:pt x="3393" y="715"/>
                    <a:pt x="2879" y="1623"/>
                    <a:pt x="2563" y="2703"/>
                  </a:cubicBezTo>
                  <a:cubicBezTo>
                    <a:pt x="2556" y="2724"/>
                    <a:pt x="2573" y="2747"/>
                    <a:pt x="2596" y="2747"/>
                  </a:cubicBezTo>
                  <a:cubicBezTo>
                    <a:pt x="2611" y="2746"/>
                    <a:pt x="2623" y="2736"/>
                    <a:pt x="2628" y="2723"/>
                  </a:cubicBezTo>
                  <a:cubicBezTo>
                    <a:pt x="2978" y="1521"/>
                    <a:pt x="3576" y="535"/>
                    <a:pt x="3582" y="525"/>
                  </a:cubicBezTo>
                  <a:cubicBezTo>
                    <a:pt x="3593" y="506"/>
                    <a:pt x="3584" y="483"/>
                    <a:pt x="3566" y="475"/>
                  </a:cubicBezTo>
                  <a:cubicBezTo>
                    <a:pt x="2468" y="74"/>
                    <a:pt x="1347" y="0"/>
                    <a:pt x="6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7"/>
            <p:cNvSpPr/>
            <p:nvPr/>
          </p:nvSpPr>
          <p:spPr>
            <a:xfrm>
              <a:off x="1560836" y="4241366"/>
              <a:ext cx="89967" cy="48438"/>
            </a:xfrm>
            <a:custGeom>
              <a:avLst/>
              <a:gdLst/>
              <a:ahLst/>
              <a:cxnLst/>
              <a:rect l="l" t="t" r="r" b="b"/>
              <a:pathLst>
                <a:path w="3815" h="2054" extrusionOk="0">
                  <a:moveTo>
                    <a:pt x="3779" y="1"/>
                  </a:moveTo>
                  <a:cubicBezTo>
                    <a:pt x="3777" y="1"/>
                    <a:pt x="3776" y="1"/>
                    <a:pt x="3774" y="1"/>
                  </a:cubicBezTo>
                  <a:cubicBezTo>
                    <a:pt x="2628" y="191"/>
                    <a:pt x="1787" y="203"/>
                    <a:pt x="1779" y="203"/>
                  </a:cubicBezTo>
                  <a:cubicBezTo>
                    <a:pt x="1773" y="203"/>
                    <a:pt x="1767" y="204"/>
                    <a:pt x="1763" y="207"/>
                  </a:cubicBezTo>
                  <a:cubicBezTo>
                    <a:pt x="711" y="833"/>
                    <a:pt x="17" y="1991"/>
                    <a:pt x="9" y="2003"/>
                  </a:cubicBezTo>
                  <a:cubicBezTo>
                    <a:pt x="0" y="2018"/>
                    <a:pt x="5" y="2039"/>
                    <a:pt x="22" y="2049"/>
                  </a:cubicBezTo>
                  <a:cubicBezTo>
                    <a:pt x="26" y="2052"/>
                    <a:pt x="32" y="2053"/>
                    <a:pt x="38" y="2053"/>
                  </a:cubicBezTo>
                  <a:cubicBezTo>
                    <a:pt x="50" y="2053"/>
                    <a:pt x="61" y="2047"/>
                    <a:pt x="67" y="2036"/>
                  </a:cubicBezTo>
                  <a:cubicBezTo>
                    <a:pt x="75" y="2026"/>
                    <a:pt x="757" y="888"/>
                    <a:pt x="1789" y="269"/>
                  </a:cubicBezTo>
                  <a:cubicBezTo>
                    <a:pt x="1884" y="268"/>
                    <a:pt x="2698" y="247"/>
                    <a:pt x="3784" y="66"/>
                  </a:cubicBezTo>
                  <a:cubicBezTo>
                    <a:pt x="3803" y="63"/>
                    <a:pt x="3815" y="47"/>
                    <a:pt x="3812" y="29"/>
                  </a:cubicBezTo>
                  <a:cubicBezTo>
                    <a:pt x="3809" y="12"/>
                    <a:pt x="3795" y="1"/>
                    <a:pt x="3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7"/>
            <p:cNvSpPr/>
            <p:nvPr/>
          </p:nvSpPr>
          <p:spPr>
            <a:xfrm>
              <a:off x="1417572" y="4460636"/>
              <a:ext cx="598524" cy="209177"/>
            </a:xfrm>
            <a:custGeom>
              <a:avLst/>
              <a:gdLst/>
              <a:ahLst/>
              <a:cxnLst/>
              <a:rect l="l" t="t" r="r" b="b"/>
              <a:pathLst>
                <a:path w="25380" h="8870" extrusionOk="0">
                  <a:moveTo>
                    <a:pt x="970" y="0"/>
                  </a:moveTo>
                  <a:lnTo>
                    <a:pt x="0" y="2343"/>
                  </a:lnTo>
                  <a:cubicBezTo>
                    <a:pt x="0" y="2343"/>
                    <a:pt x="24045" y="8870"/>
                    <a:pt x="24334" y="8870"/>
                  </a:cubicBezTo>
                  <a:cubicBezTo>
                    <a:pt x="24335" y="8870"/>
                    <a:pt x="24335" y="8870"/>
                    <a:pt x="24336" y="8870"/>
                  </a:cubicBezTo>
                  <a:cubicBezTo>
                    <a:pt x="24392" y="8859"/>
                    <a:pt x="24527" y="8855"/>
                    <a:pt x="24681" y="8855"/>
                  </a:cubicBezTo>
                  <a:cubicBezTo>
                    <a:pt x="24991" y="8855"/>
                    <a:pt x="25380" y="8870"/>
                    <a:pt x="25380" y="8870"/>
                  </a:cubicBezTo>
                  <a:lnTo>
                    <a:pt x="24606" y="8161"/>
                  </a:lnTo>
                  <a:lnTo>
                    <a:pt x="16388" y="5322"/>
                  </a:lnTo>
                  <a:lnTo>
                    <a:pt x="2154" y="408"/>
                  </a:lnTo>
                  <a:lnTo>
                    <a:pt x="970" y="0"/>
                  </a:ln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7"/>
            <p:cNvSpPr/>
            <p:nvPr/>
          </p:nvSpPr>
          <p:spPr>
            <a:xfrm>
              <a:off x="1388471" y="4429201"/>
              <a:ext cx="61315" cy="113856"/>
            </a:xfrm>
            <a:custGeom>
              <a:avLst/>
              <a:gdLst/>
              <a:ahLst/>
              <a:cxnLst/>
              <a:rect l="l" t="t" r="r" b="b"/>
              <a:pathLst>
                <a:path w="2600" h="4828" extrusionOk="0">
                  <a:moveTo>
                    <a:pt x="2042" y="1"/>
                  </a:moveTo>
                  <a:cubicBezTo>
                    <a:pt x="1926" y="1"/>
                    <a:pt x="1806" y="87"/>
                    <a:pt x="1749" y="225"/>
                  </a:cubicBezTo>
                  <a:lnTo>
                    <a:pt x="72" y="4279"/>
                  </a:lnTo>
                  <a:cubicBezTo>
                    <a:pt x="1" y="4452"/>
                    <a:pt x="54" y="4638"/>
                    <a:pt x="192" y="4694"/>
                  </a:cubicBezTo>
                  <a:lnTo>
                    <a:pt x="472" y="4811"/>
                  </a:lnTo>
                  <a:cubicBezTo>
                    <a:pt x="499" y="4822"/>
                    <a:pt x="528" y="4828"/>
                    <a:pt x="557" y="4828"/>
                  </a:cubicBezTo>
                  <a:cubicBezTo>
                    <a:pt x="674" y="4828"/>
                    <a:pt x="794" y="4740"/>
                    <a:pt x="851" y="4603"/>
                  </a:cubicBezTo>
                  <a:lnTo>
                    <a:pt x="2528" y="550"/>
                  </a:lnTo>
                  <a:cubicBezTo>
                    <a:pt x="2600" y="377"/>
                    <a:pt x="2547" y="191"/>
                    <a:pt x="2409" y="134"/>
                  </a:cubicBezTo>
                  <a:lnTo>
                    <a:pt x="2128" y="18"/>
                  </a:lnTo>
                  <a:cubicBezTo>
                    <a:pt x="2101" y="6"/>
                    <a:pt x="2071" y="1"/>
                    <a:pt x="2042"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7"/>
            <p:cNvSpPr/>
            <p:nvPr/>
          </p:nvSpPr>
          <p:spPr>
            <a:xfrm>
              <a:off x="1357955" y="4415311"/>
              <a:ext cx="86642" cy="95674"/>
            </a:xfrm>
            <a:custGeom>
              <a:avLst/>
              <a:gdLst/>
              <a:ahLst/>
              <a:cxnLst/>
              <a:rect l="l" t="t" r="r" b="b"/>
              <a:pathLst>
                <a:path w="3674" h="4057" extrusionOk="0">
                  <a:moveTo>
                    <a:pt x="2431" y="1"/>
                  </a:moveTo>
                  <a:lnTo>
                    <a:pt x="473" y="1137"/>
                  </a:lnTo>
                  <a:cubicBezTo>
                    <a:pt x="372" y="1690"/>
                    <a:pt x="1" y="2703"/>
                    <a:pt x="69" y="3174"/>
                  </a:cubicBezTo>
                  <a:cubicBezTo>
                    <a:pt x="135" y="3647"/>
                    <a:pt x="779" y="3691"/>
                    <a:pt x="779" y="3691"/>
                  </a:cubicBezTo>
                  <a:cubicBezTo>
                    <a:pt x="779" y="3691"/>
                    <a:pt x="1319" y="4056"/>
                    <a:pt x="1768" y="4056"/>
                  </a:cubicBezTo>
                  <a:cubicBezTo>
                    <a:pt x="1876" y="4056"/>
                    <a:pt x="1979" y="4035"/>
                    <a:pt x="2068" y="3983"/>
                  </a:cubicBezTo>
                  <a:cubicBezTo>
                    <a:pt x="2528" y="3713"/>
                    <a:pt x="2360" y="1927"/>
                    <a:pt x="2528" y="1893"/>
                  </a:cubicBezTo>
                  <a:cubicBezTo>
                    <a:pt x="2531" y="1893"/>
                    <a:pt x="2534" y="1893"/>
                    <a:pt x="2537" y="1893"/>
                  </a:cubicBezTo>
                  <a:cubicBezTo>
                    <a:pt x="2714" y="1893"/>
                    <a:pt x="3206" y="2904"/>
                    <a:pt x="3437" y="2904"/>
                  </a:cubicBezTo>
                  <a:cubicBezTo>
                    <a:pt x="3674" y="2904"/>
                    <a:pt x="3654" y="1374"/>
                    <a:pt x="3266" y="1137"/>
                  </a:cubicBezTo>
                  <a:cubicBezTo>
                    <a:pt x="3036" y="998"/>
                    <a:pt x="2787" y="889"/>
                    <a:pt x="2528" y="816"/>
                  </a:cubicBezTo>
                  <a:lnTo>
                    <a:pt x="2431" y="1"/>
                  </a:ln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7"/>
            <p:cNvSpPr/>
            <p:nvPr/>
          </p:nvSpPr>
          <p:spPr>
            <a:xfrm>
              <a:off x="1357908" y="4441346"/>
              <a:ext cx="72115" cy="70653"/>
            </a:xfrm>
            <a:custGeom>
              <a:avLst/>
              <a:gdLst/>
              <a:ahLst/>
              <a:cxnLst/>
              <a:rect l="l" t="t" r="r" b="b"/>
              <a:pathLst>
                <a:path w="3058" h="2996" extrusionOk="0">
                  <a:moveTo>
                    <a:pt x="474" y="0"/>
                  </a:moveTo>
                  <a:cubicBezTo>
                    <a:pt x="461" y="0"/>
                    <a:pt x="448" y="9"/>
                    <a:pt x="443" y="23"/>
                  </a:cubicBezTo>
                  <a:cubicBezTo>
                    <a:pt x="440" y="29"/>
                    <a:pt x="153" y="786"/>
                    <a:pt x="95" y="1424"/>
                  </a:cubicBezTo>
                  <a:lnTo>
                    <a:pt x="87" y="1503"/>
                  </a:lnTo>
                  <a:cubicBezTo>
                    <a:pt x="31" y="2102"/>
                    <a:pt x="1" y="2432"/>
                    <a:pt x="781" y="2587"/>
                  </a:cubicBezTo>
                  <a:cubicBezTo>
                    <a:pt x="848" y="2637"/>
                    <a:pt x="1359" y="2996"/>
                    <a:pt x="1782" y="2996"/>
                  </a:cubicBezTo>
                  <a:cubicBezTo>
                    <a:pt x="1894" y="2996"/>
                    <a:pt x="2000" y="2970"/>
                    <a:pt x="2089" y="2906"/>
                  </a:cubicBezTo>
                  <a:cubicBezTo>
                    <a:pt x="2367" y="2709"/>
                    <a:pt x="2415" y="2027"/>
                    <a:pt x="2454" y="1477"/>
                  </a:cubicBezTo>
                  <a:cubicBezTo>
                    <a:pt x="2477" y="1170"/>
                    <a:pt x="2498" y="879"/>
                    <a:pt x="2556" y="811"/>
                  </a:cubicBezTo>
                  <a:cubicBezTo>
                    <a:pt x="2570" y="792"/>
                    <a:pt x="2591" y="771"/>
                    <a:pt x="2609" y="771"/>
                  </a:cubicBezTo>
                  <a:cubicBezTo>
                    <a:pt x="2610" y="771"/>
                    <a:pt x="2611" y="771"/>
                    <a:pt x="2612" y="771"/>
                  </a:cubicBezTo>
                  <a:cubicBezTo>
                    <a:pt x="2656" y="777"/>
                    <a:pt x="2714" y="892"/>
                    <a:pt x="2768" y="1005"/>
                  </a:cubicBezTo>
                  <a:cubicBezTo>
                    <a:pt x="2823" y="1115"/>
                    <a:pt x="2891" y="1255"/>
                    <a:pt x="2985" y="1376"/>
                  </a:cubicBezTo>
                  <a:cubicBezTo>
                    <a:pt x="2992" y="1386"/>
                    <a:pt x="3001" y="1390"/>
                    <a:pt x="3010" y="1390"/>
                  </a:cubicBezTo>
                  <a:cubicBezTo>
                    <a:pt x="3034" y="1390"/>
                    <a:pt x="3058" y="1361"/>
                    <a:pt x="3038" y="1335"/>
                  </a:cubicBezTo>
                  <a:cubicBezTo>
                    <a:pt x="2950" y="1220"/>
                    <a:pt x="2886" y="1089"/>
                    <a:pt x="2829" y="974"/>
                  </a:cubicBezTo>
                  <a:cubicBezTo>
                    <a:pt x="2753" y="824"/>
                    <a:pt x="2701" y="715"/>
                    <a:pt x="2621" y="705"/>
                  </a:cubicBezTo>
                  <a:cubicBezTo>
                    <a:pt x="2619" y="704"/>
                    <a:pt x="2616" y="704"/>
                    <a:pt x="2613" y="704"/>
                  </a:cubicBezTo>
                  <a:cubicBezTo>
                    <a:pt x="2576" y="704"/>
                    <a:pt x="2540" y="724"/>
                    <a:pt x="2504" y="768"/>
                  </a:cubicBezTo>
                  <a:cubicBezTo>
                    <a:pt x="2433" y="853"/>
                    <a:pt x="2414" y="1127"/>
                    <a:pt x="2388" y="1473"/>
                  </a:cubicBezTo>
                  <a:cubicBezTo>
                    <a:pt x="2351" y="1980"/>
                    <a:pt x="2301" y="2673"/>
                    <a:pt x="2050" y="2852"/>
                  </a:cubicBezTo>
                  <a:cubicBezTo>
                    <a:pt x="1973" y="2907"/>
                    <a:pt x="1880" y="2929"/>
                    <a:pt x="1781" y="2929"/>
                  </a:cubicBezTo>
                  <a:cubicBezTo>
                    <a:pt x="1362" y="2929"/>
                    <a:pt x="822" y="2534"/>
                    <a:pt x="815" y="2529"/>
                  </a:cubicBezTo>
                  <a:cubicBezTo>
                    <a:pt x="812" y="2526"/>
                    <a:pt x="806" y="2524"/>
                    <a:pt x="801" y="2523"/>
                  </a:cubicBezTo>
                  <a:cubicBezTo>
                    <a:pt x="72" y="2381"/>
                    <a:pt x="98" y="2108"/>
                    <a:pt x="154" y="1511"/>
                  </a:cubicBezTo>
                  <a:lnTo>
                    <a:pt x="162" y="1432"/>
                  </a:lnTo>
                  <a:cubicBezTo>
                    <a:pt x="219" y="801"/>
                    <a:pt x="503" y="54"/>
                    <a:pt x="506" y="47"/>
                  </a:cubicBezTo>
                  <a:cubicBezTo>
                    <a:pt x="512" y="29"/>
                    <a:pt x="504" y="10"/>
                    <a:pt x="486" y="3"/>
                  </a:cubicBezTo>
                  <a:cubicBezTo>
                    <a:pt x="482" y="1"/>
                    <a:pt x="478" y="0"/>
                    <a:pt x="4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7"/>
            <p:cNvSpPr/>
            <p:nvPr/>
          </p:nvSpPr>
          <p:spPr>
            <a:xfrm>
              <a:off x="1407597" y="4493322"/>
              <a:ext cx="19974" cy="45231"/>
            </a:xfrm>
            <a:custGeom>
              <a:avLst/>
              <a:gdLst/>
              <a:ahLst/>
              <a:cxnLst/>
              <a:rect l="l" t="t" r="r" b="b"/>
              <a:pathLst>
                <a:path w="847" h="1918" extrusionOk="0">
                  <a:moveTo>
                    <a:pt x="804" y="0"/>
                  </a:moveTo>
                  <a:cubicBezTo>
                    <a:pt x="792" y="0"/>
                    <a:pt x="780" y="7"/>
                    <a:pt x="773" y="22"/>
                  </a:cubicBezTo>
                  <a:lnTo>
                    <a:pt x="8" y="1871"/>
                  </a:lnTo>
                  <a:cubicBezTo>
                    <a:pt x="0" y="1887"/>
                    <a:pt x="9" y="1909"/>
                    <a:pt x="28" y="1915"/>
                  </a:cubicBezTo>
                  <a:cubicBezTo>
                    <a:pt x="31" y="1916"/>
                    <a:pt x="35" y="1916"/>
                    <a:pt x="40" y="1918"/>
                  </a:cubicBezTo>
                  <a:cubicBezTo>
                    <a:pt x="53" y="1916"/>
                    <a:pt x="66" y="1909"/>
                    <a:pt x="70" y="1896"/>
                  </a:cubicBezTo>
                  <a:lnTo>
                    <a:pt x="835" y="48"/>
                  </a:lnTo>
                  <a:cubicBezTo>
                    <a:pt x="846" y="21"/>
                    <a:pt x="825" y="0"/>
                    <a:pt x="8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7"/>
            <p:cNvSpPr/>
            <p:nvPr/>
          </p:nvSpPr>
          <p:spPr>
            <a:xfrm>
              <a:off x="1416676" y="4487686"/>
              <a:ext cx="600293" cy="182929"/>
            </a:xfrm>
            <a:custGeom>
              <a:avLst/>
              <a:gdLst/>
              <a:ahLst/>
              <a:cxnLst/>
              <a:rect l="l" t="t" r="r" b="b"/>
              <a:pathLst>
                <a:path w="25455" h="7757" extrusionOk="0">
                  <a:moveTo>
                    <a:pt x="519" y="0"/>
                  </a:moveTo>
                  <a:cubicBezTo>
                    <a:pt x="504" y="0"/>
                    <a:pt x="492" y="10"/>
                    <a:pt x="487" y="25"/>
                  </a:cubicBezTo>
                  <a:cubicBezTo>
                    <a:pt x="482" y="41"/>
                    <a:pt x="493" y="59"/>
                    <a:pt x="509" y="65"/>
                  </a:cubicBezTo>
                  <a:lnTo>
                    <a:pt x="25192" y="7561"/>
                  </a:lnTo>
                  <a:lnTo>
                    <a:pt x="25332" y="7688"/>
                  </a:lnTo>
                  <a:lnTo>
                    <a:pt x="24378" y="7688"/>
                  </a:lnTo>
                  <a:lnTo>
                    <a:pt x="13969" y="4930"/>
                  </a:lnTo>
                  <a:lnTo>
                    <a:pt x="47" y="1119"/>
                  </a:lnTo>
                  <a:cubicBezTo>
                    <a:pt x="44" y="1118"/>
                    <a:pt x="42" y="1118"/>
                    <a:pt x="39" y="1118"/>
                  </a:cubicBezTo>
                  <a:cubicBezTo>
                    <a:pt x="24" y="1118"/>
                    <a:pt x="10" y="1127"/>
                    <a:pt x="6" y="1141"/>
                  </a:cubicBezTo>
                  <a:cubicBezTo>
                    <a:pt x="0" y="1160"/>
                    <a:pt x="11" y="1178"/>
                    <a:pt x="29" y="1184"/>
                  </a:cubicBezTo>
                  <a:lnTo>
                    <a:pt x="13953" y="4995"/>
                  </a:lnTo>
                  <a:lnTo>
                    <a:pt x="24365" y="7756"/>
                  </a:lnTo>
                  <a:lnTo>
                    <a:pt x="25418" y="7756"/>
                  </a:lnTo>
                  <a:cubicBezTo>
                    <a:pt x="25432" y="7756"/>
                    <a:pt x="25445" y="7747"/>
                    <a:pt x="25450" y="7735"/>
                  </a:cubicBezTo>
                  <a:cubicBezTo>
                    <a:pt x="25454" y="7721"/>
                    <a:pt x="25451" y="7708"/>
                    <a:pt x="25441" y="7699"/>
                  </a:cubicBezTo>
                  <a:lnTo>
                    <a:pt x="25232" y="7506"/>
                  </a:lnTo>
                  <a:cubicBezTo>
                    <a:pt x="25227" y="7503"/>
                    <a:pt x="25222" y="7500"/>
                    <a:pt x="25218" y="7498"/>
                  </a:cubicBezTo>
                  <a:lnTo>
                    <a:pt x="529" y="2"/>
                  </a:lnTo>
                  <a:cubicBezTo>
                    <a:pt x="526" y="1"/>
                    <a:pt x="522" y="0"/>
                    <a:pt x="5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7"/>
            <p:cNvSpPr/>
            <p:nvPr/>
          </p:nvSpPr>
          <p:spPr>
            <a:xfrm>
              <a:off x="1702189" y="3981794"/>
              <a:ext cx="8608" cy="86100"/>
            </a:xfrm>
            <a:custGeom>
              <a:avLst/>
              <a:gdLst/>
              <a:ahLst/>
              <a:cxnLst/>
              <a:rect l="l" t="t" r="r" b="b"/>
              <a:pathLst>
                <a:path w="365" h="3651" extrusionOk="0">
                  <a:moveTo>
                    <a:pt x="44" y="0"/>
                  </a:moveTo>
                  <a:cubicBezTo>
                    <a:pt x="22" y="0"/>
                    <a:pt x="1" y="20"/>
                    <a:pt x="12" y="47"/>
                  </a:cubicBezTo>
                  <a:cubicBezTo>
                    <a:pt x="297" y="826"/>
                    <a:pt x="227" y="2766"/>
                    <a:pt x="204" y="3402"/>
                  </a:cubicBezTo>
                  <a:cubicBezTo>
                    <a:pt x="197" y="3606"/>
                    <a:pt x="198" y="3615"/>
                    <a:pt x="201" y="3625"/>
                  </a:cubicBezTo>
                  <a:cubicBezTo>
                    <a:pt x="206" y="3640"/>
                    <a:pt x="220" y="3649"/>
                    <a:pt x="236" y="3651"/>
                  </a:cubicBezTo>
                  <a:cubicBezTo>
                    <a:pt x="239" y="3651"/>
                    <a:pt x="242" y="3649"/>
                    <a:pt x="244" y="3649"/>
                  </a:cubicBezTo>
                  <a:cubicBezTo>
                    <a:pt x="262" y="3645"/>
                    <a:pt x="273" y="3627"/>
                    <a:pt x="266" y="3609"/>
                  </a:cubicBezTo>
                  <a:cubicBezTo>
                    <a:pt x="265" y="3596"/>
                    <a:pt x="268" y="3512"/>
                    <a:pt x="273" y="3404"/>
                  </a:cubicBezTo>
                  <a:cubicBezTo>
                    <a:pt x="295" y="2764"/>
                    <a:pt x="365" y="816"/>
                    <a:pt x="76" y="25"/>
                  </a:cubicBezTo>
                  <a:cubicBezTo>
                    <a:pt x="70" y="8"/>
                    <a:pt x="57" y="0"/>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7"/>
            <p:cNvSpPr/>
            <p:nvPr/>
          </p:nvSpPr>
          <p:spPr>
            <a:xfrm>
              <a:off x="1323690" y="4334376"/>
              <a:ext cx="101075" cy="108574"/>
            </a:xfrm>
            <a:custGeom>
              <a:avLst/>
              <a:gdLst/>
              <a:ahLst/>
              <a:cxnLst/>
              <a:rect l="l" t="t" r="r" b="b"/>
              <a:pathLst>
                <a:path w="4286" h="4604" extrusionOk="0">
                  <a:moveTo>
                    <a:pt x="4252" y="0"/>
                  </a:moveTo>
                  <a:cubicBezTo>
                    <a:pt x="4246" y="0"/>
                    <a:pt x="4241" y="2"/>
                    <a:pt x="4236" y="5"/>
                  </a:cubicBezTo>
                  <a:cubicBezTo>
                    <a:pt x="3824" y="215"/>
                    <a:pt x="794" y="1967"/>
                    <a:pt x="764" y="1984"/>
                  </a:cubicBezTo>
                  <a:cubicBezTo>
                    <a:pt x="727" y="2002"/>
                    <a:pt x="746" y="2050"/>
                    <a:pt x="777" y="2050"/>
                  </a:cubicBezTo>
                  <a:cubicBezTo>
                    <a:pt x="784" y="2050"/>
                    <a:pt x="790" y="2048"/>
                    <a:pt x="797" y="2043"/>
                  </a:cubicBezTo>
                  <a:cubicBezTo>
                    <a:pt x="826" y="2025"/>
                    <a:pt x="3643" y="397"/>
                    <a:pt x="4213" y="91"/>
                  </a:cubicBezTo>
                  <a:lnTo>
                    <a:pt x="4213" y="91"/>
                  </a:lnTo>
                  <a:lnTo>
                    <a:pt x="3949" y="3324"/>
                  </a:lnTo>
                  <a:cubicBezTo>
                    <a:pt x="3669" y="3636"/>
                    <a:pt x="2102" y="4442"/>
                    <a:pt x="1926" y="4531"/>
                  </a:cubicBezTo>
                  <a:cubicBezTo>
                    <a:pt x="834" y="3918"/>
                    <a:pt x="76" y="2493"/>
                    <a:pt x="68" y="2478"/>
                  </a:cubicBezTo>
                  <a:cubicBezTo>
                    <a:pt x="62" y="2467"/>
                    <a:pt x="51" y="2460"/>
                    <a:pt x="39" y="2460"/>
                  </a:cubicBezTo>
                  <a:cubicBezTo>
                    <a:pt x="34" y="2460"/>
                    <a:pt x="28" y="2461"/>
                    <a:pt x="23" y="2464"/>
                  </a:cubicBezTo>
                  <a:cubicBezTo>
                    <a:pt x="6" y="2472"/>
                    <a:pt x="0" y="2493"/>
                    <a:pt x="8" y="2510"/>
                  </a:cubicBezTo>
                  <a:cubicBezTo>
                    <a:pt x="15" y="2525"/>
                    <a:pt x="790" y="3981"/>
                    <a:pt x="1910" y="4599"/>
                  </a:cubicBezTo>
                  <a:cubicBezTo>
                    <a:pt x="1914" y="4601"/>
                    <a:pt x="1920" y="4603"/>
                    <a:pt x="1926" y="4603"/>
                  </a:cubicBezTo>
                  <a:cubicBezTo>
                    <a:pt x="1928" y="4603"/>
                    <a:pt x="1929" y="4603"/>
                    <a:pt x="1930" y="4603"/>
                  </a:cubicBezTo>
                  <a:cubicBezTo>
                    <a:pt x="1934" y="4603"/>
                    <a:pt x="1938" y="4602"/>
                    <a:pt x="1941" y="4599"/>
                  </a:cubicBezTo>
                  <a:cubicBezTo>
                    <a:pt x="2014" y="4563"/>
                    <a:pt x="3725" y="3693"/>
                    <a:pt x="4007" y="3358"/>
                  </a:cubicBezTo>
                  <a:cubicBezTo>
                    <a:pt x="4011" y="3354"/>
                    <a:pt x="4015" y="3346"/>
                    <a:pt x="4016" y="3340"/>
                  </a:cubicBezTo>
                  <a:lnTo>
                    <a:pt x="4286" y="37"/>
                  </a:lnTo>
                  <a:cubicBezTo>
                    <a:pt x="4286" y="25"/>
                    <a:pt x="4280" y="12"/>
                    <a:pt x="4271" y="6"/>
                  </a:cubicBezTo>
                  <a:cubicBezTo>
                    <a:pt x="4265" y="2"/>
                    <a:pt x="4259" y="0"/>
                    <a:pt x="42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37"/>
          <p:cNvGrpSpPr/>
          <p:nvPr/>
        </p:nvGrpSpPr>
        <p:grpSpPr>
          <a:xfrm>
            <a:off x="3595028" y="3237708"/>
            <a:ext cx="809422" cy="1406390"/>
            <a:chOff x="2487628" y="3686258"/>
            <a:chExt cx="809422" cy="1406390"/>
          </a:xfrm>
        </p:grpSpPr>
        <p:sp>
          <p:nvSpPr>
            <p:cNvPr id="314" name="Google Shape;314;p37"/>
            <p:cNvSpPr/>
            <p:nvPr/>
          </p:nvSpPr>
          <p:spPr>
            <a:xfrm>
              <a:off x="2926475" y="3815938"/>
              <a:ext cx="134727" cy="163545"/>
            </a:xfrm>
            <a:custGeom>
              <a:avLst/>
              <a:gdLst/>
              <a:ahLst/>
              <a:cxnLst/>
              <a:rect l="l" t="t" r="r" b="b"/>
              <a:pathLst>
                <a:path w="5713" h="6935" extrusionOk="0">
                  <a:moveTo>
                    <a:pt x="2602" y="0"/>
                  </a:moveTo>
                  <a:cubicBezTo>
                    <a:pt x="1642" y="0"/>
                    <a:pt x="875" y="426"/>
                    <a:pt x="875" y="426"/>
                  </a:cubicBezTo>
                  <a:cubicBezTo>
                    <a:pt x="795" y="541"/>
                    <a:pt x="722" y="661"/>
                    <a:pt x="658" y="785"/>
                  </a:cubicBezTo>
                  <a:cubicBezTo>
                    <a:pt x="646" y="810"/>
                    <a:pt x="634" y="832"/>
                    <a:pt x="620" y="860"/>
                  </a:cubicBezTo>
                  <a:cubicBezTo>
                    <a:pt x="407" y="1286"/>
                    <a:pt x="260" y="1742"/>
                    <a:pt x="182" y="2211"/>
                  </a:cubicBezTo>
                  <a:cubicBezTo>
                    <a:pt x="1" y="3315"/>
                    <a:pt x="248" y="5915"/>
                    <a:pt x="1114" y="6562"/>
                  </a:cubicBezTo>
                  <a:cubicBezTo>
                    <a:pt x="1151" y="6589"/>
                    <a:pt x="1193" y="6615"/>
                    <a:pt x="1234" y="6639"/>
                  </a:cubicBezTo>
                  <a:cubicBezTo>
                    <a:pt x="1246" y="6647"/>
                    <a:pt x="1263" y="6652"/>
                    <a:pt x="1275" y="6661"/>
                  </a:cubicBezTo>
                  <a:cubicBezTo>
                    <a:pt x="1618" y="6855"/>
                    <a:pt x="2055" y="6934"/>
                    <a:pt x="2498" y="6934"/>
                  </a:cubicBezTo>
                  <a:cubicBezTo>
                    <a:pt x="2679" y="6934"/>
                    <a:pt x="2860" y="6921"/>
                    <a:pt x="3036" y="6897"/>
                  </a:cubicBezTo>
                  <a:cubicBezTo>
                    <a:pt x="3036" y="6896"/>
                    <a:pt x="3036" y="6896"/>
                    <a:pt x="3037" y="6896"/>
                  </a:cubicBezTo>
                  <a:cubicBezTo>
                    <a:pt x="3525" y="6827"/>
                    <a:pt x="3977" y="6677"/>
                    <a:pt x="4266" y="6492"/>
                  </a:cubicBezTo>
                  <a:cubicBezTo>
                    <a:pt x="4292" y="6477"/>
                    <a:pt x="4319" y="6461"/>
                    <a:pt x="4342" y="6442"/>
                  </a:cubicBezTo>
                  <a:cubicBezTo>
                    <a:pt x="4369" y="6423"/>
                    <a:pt x="4397" y="6401"/>
                    <a:pt x="4424" y="6377"/>
                  </a:cubicBezTo>
                  <a:cubicBezTo>
                    <a:pt x="5036" y="5888"/>
                    <a:pt x="5577" y="5001"/>
                    <a:pt x="5652" y="4319"/>
                  </a:cubicBezTo>
                  <a:cubicBezTo>
                    <a:pt x="5712" y="3759"/>
                    <a:pt x="5632" y="3118"/>
                    <a:pt x="5495" y="2522"/>
                  </a:cubicBezTo>
                  <a:cubicBezTo>
                    <a:pt x="5485" y="2481"/>
                    <a:pt x="5474" y="2442"/>
                    <a:pt x="5465" y="2398"/>
                  </a:cubicBezTo>
                  <a:cubicBezTo>
                    <a:pt x="5345" y="1910"/>
                    <a:pt x="5186" y="1433"/>
                    <a:pt x="4989" y="969"/>
                  </a:cubicBezTo>
                  <a:cubicBezTo>
                    <a:pt x="4885" y="732"/>
                    <a:pt x="4704" y="549"/>
                    <a:pt x="4474" y="408"/>
                  </a:cubicBezTo>
                  <a:cubicBezTo>
                    <a:pt x="3998" y="116"/>
                    <a:pt x="3310" y="10"/>
                    <a:pt x="2642" y="0"/>
                  </a:cubicBezTo>
                  <a:cubicBezTo>
                    <a:pt x="2629" y="0"/>
                    <a:pt x="2615" y="0"/>
                    <a:pt x="2602" y="0"/>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7"/>
            <p:cNvSpPr/>
            <p:nvPr/>
          </p:nvSpPr>
          <p:spPr>
            <a:xfrm>
              <a:off x="2998095" y="3825583"/>
              <a:ext cx="63130" cy="152980"/>
            </a:xfrm>
            <a:custGeom>
              <a:avLst/>
              <a:gdLst/>
              <a:ahLst/>
              <a:cxnLst/>
              <a:rect l="l" t="t" r="r" b="b"/>
              <a:pathLst>
                <a:path w="2677" h="6487" extrusionOk="0">
                  <a:moveTo>
                    <a:pt x="1437" y="1"/>
                  </a:moveTo>
                  <a:cubicBezTo>
                    <a:pt x="1960" y="1304"/>
                    <a:pt x="2216" y="2756"/>
                    <a:pt x="1884" y="3927"/>
                  </a:cubicBezTo>
                  <a:cubicBezTo>
                    <a:pt x="1628" y="4829"/>
                    <a:pt x="575" y="5935"/>
                    <a:pt x="0" y="6487"/>
                  </a:cubicBezTo>
                  <a:cubicBezTo>
                    <a:pt x="488" y="6418"/>
                    <a:pt x="940" y="6270"/>
                    <a:pt x="1229" y="6085"/>
                  </a:cubicBezTo>
                  <a:cubicBezTo>
                    <a:pt x="1255" y="6068"/>
                    <a:pt x="1282" y="6052"/>
                    <a:pt x="1305" y="6033"/>
                  </a:cubicBezTo>
                  <a:cubicBezTo>
                    <a:pt x="1332" y="6014"/>
                    <a:pt x="1360" y="5992"/>
                    <a:pt x="1387" y="5970"/>
                  </a:cubicBezTo>
                  <a:cubicBezTo>
                    <a:pt x="1999" y="5479"/>
                    <a:pt x="2540" y="4592"/>
                    <a:pt x="2615" y="3910"/>
                  </a:cubicBezTo>
                  <a:cubicBezTo>
                    <a:pt x="2677" y="3350"/>
                    <a:pt x="2595" y="2709"/>
                    <a:pt x="2458" y="2113"/>
                  </a:cubicBezTo>
                  <a:cubicBezTo>
                    <a:pt x="2449" y="2072"/>
                    <a:pt x="2439" y="2033"/>
                    <a:pt x="2430" y="1990"/>
                  </a:cubicBezTo>
                  <a:cubicBezTo>
                    <a:pt x="2310" y="1501"/>
                    <a:pt x="2151" y="1024"/>
                    <a:pt x="1952" y="561"/>
                  </a:cubicBezTo>
                  <a:cubicBezTo>
                    <a:pt x="1848" y="323"/>
                    <a:pt x="1667" y="140"/>
                    <a:pt x="1437"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7"/>
            <p:cNvSpPr/>
            <p:nvPr/>
          </p:nvSpPr>
          <p:spPr>
            <a:xfrm>
              <a:off x="2840422" y="3966324"/>
              <a:ext cx="308318" cy="206441"/>
            </a:xfrm>
            <a:custGeom>
              <a:avLst/>
              <a:gdLst/>
              <a:ahLst/>
              <a:cxnLst/>
              <a:rect l="l" t="t" r="r" b="b"/>
              <a:pathLst>
                <a:path w="13074" h="8754" extrusionOk="0">
                  <a:moveTo>
                    <a:pt x="8073" y="0"/>
                  </a:moveTo>
                  <a:cubicBezTo>
                    <a:pt x="8047" y="23"/>
                    <a:pt x="8020" y="46"/>
                    <a:pt x="7993" y="65"/>
                  </a:cubicBezTo>
                  <a:cubicBezTo>
                    <a:pt x="7968" y="84"/>
                    <a:pt x="7941" y="99"/>
                    <a:pt x="7917" y="115"/>
                  </a:cubicBezTo>
                  <a:cubicBezTo>
                    <a:pt x="7521" y="369"/>
                    <a:pt x="6826" y="557"/>
                    <a:pt x="6147" y="557"/>
                  </a:cubicBezTo>
                  <a:cubicBezTo>
                    <a:pt x="5704" y="557"/>
                    <a:pt x="5267" y="477"/>
                    <a:pt x="4924" y="284"/>
                  </a:cubicBezTo>
                  <a:cubicBezTo>
                    <a:pt x="4912" y="646"/>
                    <a:pt x="4803" y="1120"/>
                    <a:pt x="4803" y="1120"/>
                  </a:cubicBezTo>
                  <a:cubicBezTo>
                    <a:pt x="4716" y="1135"/>
                    <a:pt x="4459" y="1176"/>
                    <a:pt x="4053" y="1264"/>
                  </a:cubicBezTo>
                  <a:cubicBezTo>
                    <a:pt x="3613" y="1358"/>
                    <a:pt x="3001" y="1516"/>
                    <a:pt x="2242" y="1764"/>
                  </a:cubicBezTo>
                  <a:cubicBezTo>
                    <a:pt x="1293" y="2078"/>
                    <a:pt x="632" y="2445"/>
                    <a:pt x="237" y="2707"/>
                  </a:cubicBezTo>
                  <a:cubicBezTo>
                    <a:pt x="143" y="2769"/>
                    <a:pt x="64" y="2825"/>
                    <a:pt x="1" y="2872"/>
                  </a:cubicBezTo>
                  <a:cubicBezTo>
                    <a:pt x="596" y="4268"/>
                    <a:pt x="955" y="5936"/>
                    <a:pt x="1126" y="7662"/>
                  </a:cubicBezTo>
                  <a:cubicBezTo>
                    <a:pt x="1390" y="7798"/>
                    <a:pt x="1646" y="7920"/>
                    <a:pt x="1896" y="8027"/>
                  </a:cubicBezTo>
                  <a:cubicBezTo>
                    <a:pt x="3111" y="8553"/>
                    <a:pt x="4169" y="8754"/>
                    <a:pt x="5175" y="8754"/>
                  </a:cubicBezTo>
                  <a:cubicBezTo>
                    <a:pt x="5718" y="8754"/>
                    <a:pt x="6247" y="8695"/>
                    <a:pt x="6777" y="8597"/>
                  </a:cubicBezTo>
                  <a:cubicBezTo>
                    <a:pt x="7556" y="8455"/>
                    <a:pt x="8261" y="8164"/>
                    <a:pt x="8911" y="7824"/>
                  </a:cubicBezTo>
                  <a:cubicBezTo>
                    <a:pt x="9164" y="7374"/>
                    <a:pt x="9234" y="6762"/>
                    <a:pt x="9234" y="6762"/>
                  </a:cubicBezTo>
                  <a:lnTo>
                    <a:pt x="9801" y="7306"/>
                  </a:lnTo>
                  <a:lnTo>
                    <a:pt x="9802" y="7318"/>
                  </a:lnTo>
                  <a:cubicBezTo>
                    <a:pt x="10301" y="7017"/>
                    <a:pt x="10767" y="6718"/>
                    <a:pt x="11214" y="6469"/>
                  </a:cubicBezTo>
                  <a:cubicBezTo>
                    <a:pt x="12462" y="5780"/>
                    <a:pt x="13074" y="5301"/>
                    <a:pt x="13074" y="5301"/>
                  </a:cubicBezTo>
                  <a:cubicBezTo>
                    <a:pt x="13074" y="5301"/>
                    <a:pt x="12683" y="4280"/>
                    <a:pt x="11919" y="3431"/>
                  </a:cubicBezTo>
                  <a:cubicBezTo>
                    <a:pt x="11158" y="2586"/>
                    <a:pt x="10564" y="2395"/>
                    <a:pt x="9250" y="1823"/>
                  </a:cubicBezTo>
                  <a:cubicBezTo>
                    <a:pt x="9244" y="1822"/>
                    <a:pt x="9238" y="1820"/>
                    <a:pt x="9234" y="1816"/>
                  </a:cubicBezTo>
                  <a:cubicBezTo>
                    <a:pt x="7908" y="1237"/>
                    <a:pt x="7688" y="1069"/>
                    <a:pt x="7584" y="897"/>
                  </a:cubicBezTo>
                  <a:cubicBezTo>
                    <a:pt x="7487" y="734"/>
                    <a:pt x="7956" y="114"/>
                    <a:pt x="80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7"/>
            <p:cNvSpPr/>
            <p:nvPr/>
          </p:nvSpPr>
          <p:spPr>
            <a:xfrm>
              <a:off x="2935978" y="3966324"/>
              <a:ext cx="122605" cy="50915"/>
            </a:xfrm>
            <a:custGeom>
              <a:avLst/>
              <a:gdLst/>
              <a:ahLst/>
              <a:cxnLst/>
              <a:rect l="l" t="t" r="r" b="b"/>
              <a:pathLst>
                <a:path w="5199" h="2159" extrusionOk="0">
                  <a:moveTo>
                    <a:pt x="4021" y="0"/>
                  </a:moveTo>
                  <a:cubicBezTo>
                    <a:pt x="3995" y="23"/>
                    <a:pt x="3968" y="46"/>
                    <a:pt x="3941" y="65"/>
                  </a:cubicBezTo>
                  <a:cubicBezTo>
                    <a:pt x="3916" y="84"/>
                    <a:pt x="3889" y="99"/>
                    <a:pt x="3865" y="115"/>
                  </a:cubicBezTo>
                  <a:cubicBezTo>
                    <a:pt x="3469" y="369"/>
                    <a:pt x="2774" y="557"/>
                    <a:pt x="2095" y="557"/>
                  </a:cubicBezTo>
                  <a:cubicBezTo>
                    <a:pt x="1652" y="557"/>
                    <a:pt x="1215" y="477"/>
                    <a:pt x="872" y="284"/>
                  </a:cubicBezTo>
                  <a:cubicBezTo>
                    <a:pt x="860" y="646"/>
                    <a:pt x="751" y="1120"/>
                    <a:pt x="751" y="1120"/>
                  </a:cubicBezTo>
                  <a:cubicBezTo>
                    <a:pt x="664" y="1137"/>
                    <a:pt x="407" y="1176"/>
                    <a:pt x="1" y="1264"/>
                  </a:cubicBezTo>
                  <a:cubicBezTo>
                    <a:pt x="909" y="1945"/>
                    <a:pt x="1972" y="2158"/>
                    <a:pt x="2947" y="2158"/>
                  </a:cubicBezTo>
                  <a:cubicBezTo>
                    <a:pt x="3830" y="2158"/>
                    <a:pt x="4640" y="1984"/>
                    <a:pt x="5198" y="1823"/>
                  </a:cubicBezTo>
                  <a:cubicBezTo>
                    <a:pt x="5192" y="1822"/>
                    <a:pt x="5186" y="1820"/>
                    <a:pt x="5182" y="1816"/>
                  </a:cubicBezTo>
                  <a:cubicBezTo>
                    <a:pt x="3856" y="1237"/>
                    <a:pt x="3636" y="1069"/>
                    <a:pt x="3532" y="897"/>
                  </a:cubicBezTo>
                  <a:cubicBezTo>
                    <a:pt x="3435" y="734"/>
                    <a:pt x="3904" y="114"/>
                    <a:pt x="4021"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7"/>
            <p:cNvSpPr/>
            <p:nvPr/>
          </p:nvSpPr>
          <p:spPr>
            <a:xfrm>
              <a:off x="2840422" y="4030185"/>
              <a:ext cx="44736" cy="125459"/>
            </a:xfrm>
            <a:custGeom>
              <a:avLst/>
              <a:gdLst/>
              <a:ahLst/>
              <a:cxnLst/>
              <a:rect l="l" t="t" r="r" b="b"/>
              <a:pathLst>
                <a:path w="1897" h="5320" extrusionOk="0">
                  <a:moveTo>
                    <a:pt x="237" y="0"/>
                  </a:moveTo>
                  <a:cubicBezTo>
                    <a:pt x="143" y="61"/>
                    <a:pt x="64" y="117"/>
                    <a:pt x="1" y="164"/>
                  </a:cubicBezTo>
                  <a:cubicBezTo>
                    <a:pt x="596" y="1560"/>
                    <a:pt x="955" y="3228"/>
                    <a:pt x="1126" y="4954"/>
                  </a:cubicBezTo>
                  <a:cubicBezTo>
                    <a:pt x="1390" y="5090"/>
                    <a:pt x="1646" y="5212"/>
                    <a:pt x="1896" y="5319"/>
                  </a:cubicBezTo>
                  <a:cubicBezTo>
                    <a:pt x="1830" y="4007"/>
                    <a:pt x="1286" y="2072"/>
                    <a:pt x="237" y="0"/>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7"/>
            <p:cNvSpPr/>
            <p:nvPr/>
          </p:nvSpPr>
          <p:spPr>
            <a:xfrm>
              <a:off x="2793611" y="4095862"/>
              <a:ext cx="378193" cy="510160"/>
            </a:xfrm>
            <a:custGeom>
              <a:avLst/>
              <a:gdLst/>
              <a:ahLst/>
              <a:cxnLst/>
              <a:rect l="l" t="t" r="r" b="b"/>
              <a:pathLst>
                <a:path w="16037" h="21633" extrusionOk="0">
                  <a:moveTo>
                    <a:pt x="14795" y="1"/>
                  </a:moveTo>
                  <a:cubicBezTo>
                    <a:pt x="14795" y="1"/>
                    <a:pt x="14448" y="287"/>
                    <a:pt x="13201" y="978"/>
                  </a:cubicBezTo>
                  <a:cubicBezTo>
                    <a:pt x="13134" y="1014"/>
                    <a:pt x="13066" y="1054"/>
                    <a:pt x="12998" y="1092"/>
                  </a:cubicBezTo>
                  <a:cubicBezTo>
                    <a:pt x="12616" y="1313"/>
                    <a:pt x="12221" y="1567"/>
                    <a:pt x="11799" y="1819"/>
                  </a:cubicBezTo>
                  <a:lnTo>
                    <a:pt x="11789" y="1825"/>
                  </a:lnTo>
                  <a:lnTo>
                    <a:pt x="11787" y="1813"/>
                  </a:lnTo>
                  <a:lnTo>
                    <a:pt x="11548" y="1584"/>
                  </a:lnTo>
                  <a:cubicBezTo>
                    <a:pt x="11543" y="1578"/>
                    <a:pt x="11537" y="1574"/>
                    <a:pt x="11533" y="1570"/>
                  </a:cubicBezTo>
                  <a:lnTo>
                    <a:pt x="11220" y="1269"/>
                  </a:lnTo>
                  <a:cubicBezTo>
                    <a:pt x="11220" y="1269"/>
                    <a:pt x="11151" y="1881"/>
                    <a:pt x="10898" y="2333"/>
                  </a:cubicBezTo>
                  <a:cubicBezTo>
                    <a:pt x="10552" y="2515"/>
                    <a:pt x="10193" y="2675"/>
                    <a:pt x="9826" y="2812"/>
                  </a:cubicBezTo>
                  <a:cubicBezTo>
                    <a:pt x="9603" y="2893"/>
                    <a:pt x="9376" y="2965"/>
                    <a:pt x="9144" y="3022"/>
                  </a:cubicBezTo>
                  <a:cubicBezTo>
                    <a:pt x="9020" y="3054"/>
                    <a:pt x="8893" y="3080"/>
                    <a:pt x="8764" y="3106"/>
                  </a:cubicBezTo>
                  <a:cubicBezTo>
                    <a:pt x="8234" y="3203"/>
                    <a:pt x="7707" y="3261"/>
                    <a:pt x="7164" y="3261"/>
                  </a:cubicBezTo>
                  <a:cubicBezTo>
                    <a:pt x="6156" y="3261"/>
                    <a:pt x="5096" y="3059"/>
                    <a:pt x="3877" y="2531"/>
                  </a:cubicBezTo>
                  <a:cubicBezTo>
                    <a:pt x="3628" y="2425"/>
                    <a:pt x="3375" y="2304"/>
                    <a:pt x="3115" y="2169"/>
                  </a:cubicBezTo>
                  <a:lnTo>
                    <a:pt x="3115" y="2169"/>
                  </a:lnTo>
                  <a:cubicBezTo>
                    <a:pt x="3299" y="4045"/>
                    <a:pt x="3266" y="5983"/>
                    <a:pt x="3068" y="7709"/>
                  </a:cubicBezTo>
                  <a:cubicBezTo>
                    <a:pt x="2995" y="8352"/>
                    <a:pt x="2896" y="8950"/>
                    <a:pt x="2778" y="9511"/>
                  </a:cubicBezTo>
                  <a:cubicBezTo>
                    <a:pt x="2508" y="10780"/>
                    <a:pt x="2136" y="11846"/>
                    <a:pt x="1695" y="12766"/>
                  </a:cubicBezTo>
                  <a:cubicBezTo>
                    <a:pt x="1637" y="13022"/>
                    <a:pt x="1582" y="13281"/>
                    <a:pt x="1532" y="13541"/>
                  </a:cubicBezTo>
                  <a:cubicBezTo>
                    <a:pt x="1276" y="14876"/>
                    <a:pt x="808" y="16888"/>
                    <a:pt x="455" y="18352"/>
                  </a:cubicBezTo>
                  <a:cubicBezTo>
                    <a:pt x="449" y="18375"/>
                    <a:pt x="444" y="18397"/>
                    <a:pt x="438" y="18420"/>
                  </a:cubicBezTo>
                  <a:cubicBezTo>
                    <a:pt x="188" y="19458"/>
                    <a:pt x="0" y="20202"/>
                    <a:pt x="0" y="20202"/>
                  </a:cubicBezTo>
                  <a:cubicBezTo>
                    <a:pt x="214" y="20319"/>
                    <a:pt x="420" y="20427"/>
                    <a:pt x="625" y="20525"/>
                  </a:cubicBezTo>
                  <a:cubicBezTo>
                    <a:pt x="1341" y="20875"/>
                    <a:pt x="2033" y="21131"/>
                    <a:pt x="2881" y="21307"/>
                  </a:cubicBezTo>
                  <a:cubicBezTo>
                    <a:pt x="3704" y="21480"/>
                    <a:pt x="4675" y="21575"/>
                    <a:pt x="5963" y="21613"/>
                  </a:cubicBezTo>
                  <a:cubicBezTo>
                    <a:pt x="6384" y="21626"/>
                    <a:pt x="6839" y="21632"/>
                    <a:pt x="7334" y="21632"/>
                  </a:cubicBezTo>
                  <a:cubicBezTo>
                    <a:pt x="7502" y="21632"/>
                    <a:pt x="7675" y="21631"/>
                    <a:pt x="7853" y="21630"/>
                  </a:cubicBezTo>
                  <a:cubicBezTo>
                    <a:pt x="8120" y="21628"/>
                    <a:pt x="8371" y="21624"/>
                    <a:pt x="8611" y="21616"/>
                  </a:cubicBezTo>
                  <a:cubicBezTo>
                    <a:pt x="12321" y="21516"/>
                    <a:pt x="12680" y="20916"/>
                    <a:pt x="12680" y="20916"/>
                  </a:cubicBezTo>
                  <a:cubicBezTo>
                    <a:pt x="12743" y="20407"/>
                    <a:pt x="12599" y="19673"/>
                    <a:pt x="12428" y="19040"/>
                  </a:cubicBezTo>
                  <a:cubicBezTo>
                    <a:pt x="12424" y="19019"/>
                    <a:pt x="12416" y="18996"/>
                    <a:pt x="12410" y="18975"/>
                  </a:cubicBezTo>
                  <a:cubicBezTo>
                    <a:pt x="12227" y="18305"/>
                    <a:pt x="12017" y="17756"/>
                    <a:pt x="12005" y="17723"/>
                  </a:cubicBezTo>
                  <a:lnTo>
                    <a:pt x="12005" y="17723"/>
                  </a:lnTo>
                  <a:cubicBezTo>
                    <a:pt x="12192" y="17931"/>
                    <a:pt x="12463" y="18370"/>
                    <a:pt x="12739" y="18855"/>
                  </a:cubicBezTo>
                  <a:cubicBezTo>
                    <a:pt x="12751" y="18875"/>
                    <a:pt x="12761" y="18894"/>
                    <a:pt x="12774" y="18916"/>
                  </a:cubicBezTo>
                  <a:cubicBezTo>
                    <a:pt x="13004" y="19323"/>
                    <a:pt x="13236" y="19761"/>
                    <a:pt x="13424" y="20122"/>
                  </a:cubicBezTo>
                  <a:cubicBezTo>
                    <a:pt x="13663" y="20581"/>
                    <a:pt x="13830" y="20918"/>
                    <a:pt x="13830" y="20918"/>
                  </a:cubicBezTo>
                  <a:cubicBezTo>
                    <a:pt x="14162" y="20918"/>
                    <a:pt x="14422" y="20774"/>
                    <a:pt x="14574" y="20664"/>
                  </a:cubicBezTo>
                  <a:cubicBezTo>
                    <a:pt x="14625" y="20628"/>
                    <a:pt x="14675" y="20587"/>
                    <a:pt x="14719" y="20543"/>
                  </a:cubicBezTo>
                  <a:cubicBezTo>
                    <a:pt x="14765" y="19886"/>
                    <a:pt x="14738" y="19011"/>
                    <a:pt x="14631" y="18052"/>
                  </a:cubicBezTo>
                  <a:cubicBezTo>
                    <a:pt x="14628" y="18028"/>
                    <a:pt x="14625" y="18005"/>
                    <a:pt x="14622" y="17981"/>
                  </a:cubicBezTo>
                  <a:cubicBezTo>
                    <a:pt x="14486" y="16777"/>
                    <a:pt x="14225" y="15448"/>
                    <a:pt x="13830" y="14254"/>
                  </a:cubicBezTo>
                  <a:cubicBezTo>
                    <a:pt x="13110" y="12080"/>
                    <a:pt x="10732" y="9438"/>
                    <a:pt x="10732" y="9438"/>
                  </a:cubicBezTo>
                  <a:cubicBezTo>
                    <a:pt x="10732" y="9438"/>
                    <a:pt x="10723" y="9414"/>
                    <a:pt x="10710" y="9370"/>
                  </a:cubicBezTo>
                  <a:cubicBezTo>
                    <a:pt x="10649" y="9166"/>
                    <a:pt x="10484" y="8549"/>
                    <a:pt x="10596" y="8102"/>
                  </a:cubicBezTo>
                  <a:cubicBezTo>
                    <a:pt x="10629" y="7972"/>
                    <a:pt x="10705" y="7828"/>
                    <a:pt x="10801" y="7685"/>
                  </a:cubicBezTo>
                  <a:cubicBezTo>
                    <a:pt x="11107" y="7232"/>
                    <a:pt x="11616" y="6786"/>
                    <a:pt x="11616" y="6786"/>
                  </a:cubicBezTo>
                  <a:cubicBezTo>
                    <a:pt x="12170" y="7672"/>
                    <a:pt x="13218" y="8378"/>
                    <a:pt x="14114" y="8378"/>
                  </a:cubicBezTo>
                  <a:cubicBezTo>
                    <a:pt x="14319" y="8378"/>
                    <a:pt x="14516" y="8341"/>
                    <a:pt x="14697" y="8261"/>
                  </a:cubicBezTo>
                  <a:cubicBezTo>
                    <a:pt x="15082" y="8091"/>
                    <a:pt x="15371" y="7717"/>
                    <a:pt x="15582" y="7227"/>
                  </a:cubicBezTo>
                  <a:cubicBezTo>
                    <a:pt x="15901" y="6476"/>
                    <a:pt x="16036" y="5451"/>
                    <a:pt x="16036" y="4476"/>
                  </a:cubicBezTo>
                  <a:cubicBezTo>
                    <a:pt x="16036" y="2868"/>
                    <a:pt x="15271" y="704"/>
                    <a:pt x="14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7"/>
            <p:cNvSpPr/>
            <p:nvPr/>
          </p:nvSpPr>
          <p:spPr>
            <a:xfrm>
              <a:off x="3071861" y="4121591"/>
              <a:ext cx="61668" cy="88340"/>
            </a:xfrm>
            <a:custGeom>
              <a:avLst/>
              <a:gdLst/>
              <a:ahLst/>
              <a:cxnLst/>
              <a:rect l="l" t="t" r="r" b="b"/>
              <a:pathLst>
                <a:path w="2615" h="3746" extrusionOk="0">
                  <a:moveTo>
                    <a:pt x="1197" y="1"/>
                  </a:moveTo>
                  <a:cubicBezTo>
                    <a:pt x="816" y="222"/>
                    <a:pt x="420" y="476"/>
                    <a:pt x="0" y="728"/>
                  </a:cubicBezTo>
                  <a:cubicBezTo>
                    <a:pt x="961" y="1671"/>
                    <a:pt x="2548" y="3659"/>
                    <a:pt x="2614" y="3745"/>
                  </a:cubicBezTo>
                  <a:cubicBezTo>
                    <a:pt x="2589" y="3657"/>
                    <a:pt x="1855" y="1148"/>
                    <a:pt x="1197" y="1"/>
                  </a:cubicBezTo>
                  <a:close/>
                </a:path>
              </a:pathLst>
            </a:custGeom>
            <a:solidFill>
              <a:srgbClr val="C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7"/>
            <p:cNvSpPr/>
            <p:nvPr/>
          </p:nvSpPr>
          <p:spPr>
            <a:xfrm>
              <a:off x="3009249" y="4162129"/>
              <a:ext cx="151824" cy="427032"/>
            </a:xfrm>
            <a:custGeom>
              <a:avLst/>
              <a:gdLst/>
              <a:ahLst/>
              <a:cxnLst/>
              <a:rect l="l" t="t" r="r" b="b"/>
              <a:pathLst>
                <a:path w="6438" h="18108" extrusionOk="0">
                  <a:moveTo>
                    <a:pt x="682" y="0"/>
                  </a:moveTo>
                  <a:cubicBezTo>
                    <a:pt x="458" y="83"/>
                    <a:pt x="231" y="155"/>
                    <a:pt x="0" y="212"/>
                  </a:cubicBezTo>
                  <a:cubicBezTo>
                    <a:pt x="525" y="1223"/>
                    <a:pt x="1655" y="3411"/>
                    <a:pt x="1655" y="3411"/>
                  </a:cubicBezTo>
                  <a:cubicBezTo>
                    <a:pt x="455" y="4702"/>
                    <a:pt x="847" y="6780"/>
                    <a:pt x="847" y="6780"/>
                  </a:cubicBezTo>
                  <a:cubicBezTo>
                    <a:pt x="847" y="6780"/>
                    <a:pt x="1701" y="8327"/>
                    <a:pt x="3016" y="11115"/>
                  </a:cubicBezTo>
                  <a:cubicBezTo>
                    <a:pt x="3890" y="12972"/>
                    <a:pt x="4183" y="15697"/>
                    <a:pt x="4280" y="17312"/>
                  </a:cubicBezTo>
                  <a:cubicBezTo>
                    <a:pt x="4519" y="17771"/>
                    <a:pt x="4686" y="18108"/>
                    <a:pt x="4686" y="18108"/>
                  </a:cubicBezTo>
                  <a:cubicBezTo>
                    <a:pt x="5018" y="18108"/>
                    <a:pt x="5278" y="17964"/>
                    <a:pt x="5430" y="17854"/>
                  </a:cubicBezTo>
                  <a:cubicBezTo>
                    <a:pt x="5481" y="17818"/>
                    <a:pt x="5531" y="17777"/>
                    <a:pt x="5575" y="17733"/>
                  </a:cubicBezTo>
                  <a:cubicBezTo>
                    <a:pt x="5677" y="16238"/>
                    <a:pt x="5406" y="13620"/>
                    <a:pt x="4686" y="11444"/>
                  </a:cubicBezTo>
                  <a:cubicBezTo>
                    <a:pt x="3966" y="9268"/>
                    <a:pt x="1588" y="6627"/>
                    <a:pt x="1588" y="6627"/>
                  </a:cubicBezTo>
                  <a:cubicBezTo>
                    <a:pt x="1588" y="6627"/>
                    <a:pt x="1581" y="6603"/>
                    <a:pt x="1566" y="6560"/>
                  </a:cubicBezTo>
                  <a:cubicBezTo>
                    <a:pt x="1505" y="6356"/>
                    <a:pt x="1340" y="5739"/>
                    <a:pt x="1452" y="5292"/>
                  </a:cubicBezTo>
                  <a:cubicBezTo>
                    <a:pt x="1485" y="5162"/>
                    <a:pt x="1561" y="5016"/>
                    <a:pt x="1657" y="4875"/>
                  </a:cubicBezTo>
                  <a:cubicBezTo>
                    <a:pt x="1963" y="4422"/>
                    <a:pt x="2472" y="3976"/>
                    <a:pt x="2472" y="3976"/>
                  </a:cubicBezTo>
                  <a:cubicBezTo>
                    <a:pt x="3026" y="4862"/>
                    <a:pt x="4074" y="5568"/>
                    <a:pt x="4971" y="5568"/>
                  </a:cubicBezTo>
                  <a:cubicBezTo>
                    <a:pt x="5176" y="5568"/>
                    <a:pt x="5373" y="5531"/>
                    <a:pt x="5554" y="5451"/>
                  </a:cubicBezTo>
                  <a:cubicBezTo>
                    <a:pt x="5938" y="5280"/>
                    <a:pt x="6227" y="4907"/>
                    <a:pt x="6438" y="4417"/>
                  </a:cubicBezTo>
                  <a:lnTo>
                    <a:pt x="6438" y="4417"/>
                  </a:lnTo>
                  <a:cubicBezTo>
                    <a:pt x="6391" y="4419"/>
                    <a:pt x="6344" y="4419"/>
                    <a:pt x="6294" y="4419"/>
                  </a:cubicBezTo>
                  <a:cubicBezTo>
                    <a:pt x="5492" y="4419"/>
                    <a:pt x="4304" y="4253"/>
                    <a:pt x="3334" y="3422"/>
                  </a:cubicBezTo>
                  <a:cubicBezTo>
                    <a:pt x="1702" y="2029"/>
                    <a:pt x="847" y="294"/>
                    <a:pt x="847" y="294"/>
                  </a:cubicBezTo>
                  <a:cubicBezTo>
                    <a:pt x="817" y="235"/>
                    <a:pt x="753" y="123"/>
                    <a:pt x="682" y="0"/>
                  </a:cubicBezTo>
                  <a:close/>
                </a:path>
              </a:pathLst>
            </a:custGeom>
            <a:solidFill>
              <a:srgbClr val="C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7"/>
            <p:cNvSpPr/>
            <p:nvPr/>
          </p:nvSpPr>
          <p:spPr>
            <a:xfrm>
              <a:off x="2793611" y="4146966"/>
              <a:ext cx="94071" cy="451369"/>
            </a:xfrm>
            <a:custGeom>
              <a:avLst/>
              <a:gdLst/>
              <a:ahLst/>
              <a:cxnLst/>
              <a:rect l="l" t="t" r="r" b="b"/>
              <a:pathLst>
                <a:path w="3989" h="19140" extrusionOk="0">
                  <a:moveTo>
                    <a:pt x="3111" y="1"/>
                  </a:moveTo>
                  <a:lnTo>
                    <a:pt x="3111" y="1"/>
                  </a:lnTo>
                  <a:cubicBezTo>
                    <a:pt x="3298" y="1877"/>
                    <a:pt x="3263" y="3816"/>
                    <a:pt x="3066" y="5541"/>
                  </a:cubicBezTo>
                  <a:cubicBezTo>
                    <a:pt x="2993" y="6183"/>
                    <a:pt x="2895" y="6782"/>
                    <a:pt x="2777" y="7343"/>
                  </a:cubicBezTo>
                  <a:cubicBezTo>
                    <a:pt x="2507" y="8611"/>
                    <a:pt x="2134" y="9678"/>
                    <a:pt x="1693" y="10598"/>
                  </a:cubicBezTo>
                  <a:cubicBezTo>
                    <a:pt x="1635" y="10855"/>
                    <a:pt x="1581" y="11113"/>
                    <a:pt x="1531" y="11372"/>
                  </a:cubicBezTo>
                  <a:cubicBezTo>
                    <a:pt x="1088" y="13685"/>
                    <a:pt x="0" y="18035"/>
                    <a:pt x="0" y="18035"/>
                  </a:cubicBezTo>
                  <a:cubicBezTo>
                    <a:pt x="214" y="18152"/>
                    <a:pt x="420" y="18260"/>
                    <a:pt x="625" y="18358"/>
                  </a:cubicBezTo>
                  <a:cubicBezTo>
                    <a:pt x="1341" y="18708"/>
                    <a:pt x="2033" y="18964"/>
                    <a:pt x="2881" y="19140"/>
                  </a:cubicBezTo>
                  <a:cubicBezTo>
                    <a:pt x="2658" y="18108"/>
                    <a:pt x="1984" y="14894"/>
                    <a:pt x="1986" y="13571"/>
                  </a:cubicBezTo>
                  <a:cubicBezTo>
                    <a:pt x="1987" y="11984"/>
                    <a:pt x="2754" y="8246"/>
                    <a:pt x="3365" y="6092"/>
                  </a:cubicBezTo>
                  <a:cubicBezTo>
                    <a:pt x="3912" y="4163"/>
                    <a:pt x="3989" y="2013"/>
                    <a:pt x="3875" y="363"/>
                  </a:cubicBezTo>
                  <a:cubicBezTo>
                    <a:pt x="3627" y="257"/>
                    <a:pt x="3372" y="135"/>
                    <a:pt x="3111" y="1"/>
                  </a:cubicBezTo>
                  <a:close/>
                </a:path>
              </a:pathLst>
            </a:custGeom>
            <a:solidFill>
              <a:srgbClr val="C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7"/>
            <p:cNvSpPr/>
            <p:nvPr/>
          </p:nvSpPr>
          <p:spPr>
            <a:xfrm>
              <a:off x="3094005" y="4519876"/>
              <a:ext cx="44665" cy="22073"/>
            </a:xfrm>
            <a:custGeom>
              <a:avLst/>
              <a:gdLst/>
              <a:ahLst/>
              <a:cxnLst/>
              <a:rect l="l" t="t" r="r" b="b"/>
              <a:pathLst>
                <a:path w="1894" h="936" extrusionOk="0">
                  <a:moveTo>
                    <a:pt x="1884" y="1"/>
                  </a:moveTo>
                  <a:cubicBezTo>
                    <a:pt x="1275" y="330"/>
                    <a:pt x="646" y="622"/>
                    <a:pt x="1" y="875"/>
                  </a:cubicBezTo>
                  <a:cubicBezTo>
                    <a:pt x="13" y="895"/>
                    <a:pt x="23" y="914"/>
                    <a:pt x="36" y="936"/>
                  </a:cubicBezTo>
                  <a:cubicBezTo>
                    <a:pt x="671" y="686"/>
                    <a:pt x="1292" y="396"/>
                    <a:pt x="1893" y="72"/>
                  </a:cubicBezTo>
                  <a:cubicBezTo>
                    <a:pt x="1890" y="48"/>
                    <a:pt x="1887" y="25"/>
                    <a:pt x="18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7"/>
            <p:cNvSpPr/>
            <p:nvPr/>
          </p:nvSpPr>
          <p:spPr>
            <a:xfrm>
              <a:off x="2803893" y="4528625"/>
              <a:ext cx="282825" cy="32261"/>
            </a:xfrm>
            <a:custGeom>
              <a:avLst/>
              <a:gdLst/>
              <a:ahLst/>
              <a:cxnLst/>
              <a:rect l="l" t="t" r="r" b="b"/>
              <a:pathLst>
                <a:path w="11993" h="1368" extrusionOk="0">
                  <a:moveTo>
                    <a:pt x="17" y="1"/>
                  </a:moveTo>
                  <a:cubicBezTo>
                    <a:pt x="11" y="24"/>
                    <a:pt x="7" y="46"/>
                    <a:pt x="1" y="69"/>
                  </a:cubicBezTo>
                  <a:cubicBezTo>
                    <a:pt x="1124" y="657"/>
                    <a:pt x="2181" y="1154"/>
                    <a:pt x="5033" y="1324"/>
                  </a:cubicBezTo>
                  <a:cubicBezTo>
                    <a:pt x="5517" y="1354"/>
                    <a:pt x="6005" y="1368"/>
                    <a:pt x="6482" y="1368"/>
                  </a:cubicBezTo>
                  <a:cubicBezTo>
                    <a:pt x="8770" y="1368"/>
                    <a:pt x="10868" y="1059"/>
                    <a:pt x="11992" y="689"/>
                  </a:cubicBezTo>
                  <a:cubicBezTo>
                    <a:pt x="11988" y="668"/>
                    <a:pt x="11980" y="647"/>
                    <a:pt x="11974" y="624"/>
                  </a:cubicBezTo>
                  <a:cubicBezTo>
                    <a:pt x="10859" y="991"/>
                    <a:pt x="8771" y="1299"/>
                    <a:pt x="6490" y="1299"/>
                  </a:cubicBezTo>
                  <a:cubicBezTo>
                    <a:pt x="6011" y="1299"/>
                    <a:pt x="5524" y="1285"/>
                    <a:pt x="5035" y="1256"/>
                  </a:cubicBezTo>
                  <a:cubicBezTo>
                    <a:pt x="2188" y="1086"/>
                    <a:pt x="1139" y="587"/>
                    <a:pt x="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7"/>
            <p:cNvSpPr/>
            <p:nvPr/>
          </p:nvSpPr>
          <p:spPr>
            <a:xfrm>
              <a:off x="2808161" y="4579893"/>
              <a:ext cx="131378" cy="243890"/>
            </a:xfrm>
            <a:custGeom>
              <a:avLst/>
              <a:gdLst/>
              <a:ahLst/>
              <a:cxnLst/>
              <a:rect l="l" t="t" r="r" b="b"/>
              <a:pathLst>
                <a:path w="5571" h="10342" extrusionOk="0">
                  <a:moveTo>
                    <a:pt x="6" y="0"/>
                  </a:moveTo>
                  <a:cubicBezTo>
                    <a:pt x="0" y="2320"/>
                    <a:pt x="1291" y="7151"/>
                    <a:pt x="1817" y="9015"/>
                  </a:cubicBezTo>
                  <a:cubicBezTo>
                    <a:pt x="1950" y="9491"/>
                    <a:pt x="2035" y="9773"/>
                    <a:pt x="2035" y="9773"/>
                  </a:cubicBezTo>
                  <a:cubicBezTo>
                    <a:pt x="2207" y="9894"/>
                    <a:pt x="2390" y="9999"/>
                    <a:pt x="2581" y="10083"/>
                  </a:cubicBezTo>
                  <a:cubicBezTo>
                    <a:pt x="2874" y="10216"/>
                    <a:pt x="3262" y="10342"/>
                    <a:pt x="3678" y="10342"/>
                  </a:cubicBezTo>
                  <a:cubicBezTo>
                    <a:pt x="3765" y="10342"/>
                    <a:pt x="3853" y="10336"/>
                    <a:pt x="3942" y="10324"/>
                  </a:cubicBezTo>
                  <a:cubicBezTo>
                    <a:pt x="3963" y="10323"/>
                    <a:pt x="3986" y="10321"/>
                    <a:pt x="4007" y="10317"/>
                  </a:cubicBezTo>
                  <a:cubicBezTo>
                    <a:pt x="4261" y="10274"/>
                    <a:pt x="4510" y="10193"/>
                    <a:pt x="4739" y="10071"/>
                  </a:cubicBezTo>
                  <a:cubicBezTo>
                    <a:pt x="4778" y="10052"/>
                    <a:pt x="4818" y="10030"/>
                    <a:pt x="4852" y="10008"/>
                  </a:cubicBezTo>
                  <a:cubicBezTo>
                    <a:pt x="5260" y="9758"/>
                    <a:pt x="5434" y="9467"/>
                    <a:pt x="5434" y="9467"/>
                  </a:cubicBezTo>
                  <a:cubicBezTo>
                    <a:pt x="5571" y="8821"/>
                    <a:pt x="5401" y="2125"/>
                    <a:pt x="5434" y="1108"/>
                  </a:cubicBezTo>
                  <a:lnTo>
                    <a:pt x="5346" y="1088"/>
                  </a:lnTo>
                  <a:cubicBezTo>
                    <a:pt x="4889" y="1074"/>
                    <a:pt x="4474" y="1055"/>
                    <a:pt x="4089" y="1026"/>
                  </a:cubicBezTo>
                  <a:cubicBezTo>
                    <a:pt x="3699" y="996"/>
                    <a:pt x="3345" y="959"/>
                    <a:pt x="3014" y="914"/>
                  </a:cubicBezTo>
                  <a:cubicBezTo>
                    <a:pt x="2628" y="858"/>
                    <a:pt x="2275" y="791"/>
                    <a:pt x="1944" y="711"/>
                  </a:cubicBezTo>
                  <a:cubicBezTo>
                    <a:pt x="1561" y="618"/>
                    <a:pt x="1184" y="500"/>
                    <a:pt x="815" y="355"/>
                  </a:cubicBezTo>
                  <a:cubicBezTo>
                    <a:pt x="544" y="250"/>
                    <a:pt x="277" y="132"/>
                    <a:pt x="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7"/>
            <p:cNvSpPr/>
            <p:nvPr/>
          </p:nvSpPr>
          <p:spPr>
            <a:xfrm>
              <a:off x="2854006" y="4596637"/>
              <a:ext cx="68601" cy="226769"/>
            </a:xfrm>
            <a:custGeom>
              <a:avLst/>
              <a:gdLst/>
              <a:ahLst/>
              <a:cxnLst/>
              <a:rect l="l" t="t" r="r" b="b"/>
              <a:pathLst>
                <a:path w="2909" h="9616" extrusionOk="0">
                  <a:moveTo>
                    <a:pt x="0" y="1"/>
                  </a:moveTo>
                  <a:lnTo>
                    <a:pt x="0" y="1"/>
                  </a:lnTo>
                  <a:cubicBezTo>
                    <a:pt x="129" y="531"/>
                    <a:pt x="337" y="1416"/>
                    <a:pt x="534" y="2391"/>
                  </a:cubicBezTo>
                  <a:cubicBezTo>
                    <a:pt x="790" y="3654"/>
                    <a:pt x="1655" y="7975"/>
                    <a:pt x="1999" y="9616"/>
                  </a:cubicBezTo>
                  <a:cubicBezTo>
                    <a:pt x="2020" y="9614"/>
                    <a:pt x="2042" y="9611"/>
                    <a:pt x="2063" y="9608"/>
                  </a:cubicBezTo>
                  <a:cubicBezTo>
                    <a:pt x="2361" y="9560"/>
                    <a:pt x="2649" y="9454"/>
                    <a:pt x="2908" y="9299"/>
                  </a:cubicBezTo>
                  <a:cubicBezTo>
                    <a:pt x="2714" y="7419"/>
                    <a:pt x="2193" y="2207"/>
                    <a:pt x="2145" y="316"/>
                  </a:cubicBezTo>
                  <a:cubicBezTo>
                    <a:pt x="1302" y="252"/>
                    <a:pt x="611" y="15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7"/>
            <p:cNvSpPr/>
            <p:nvPr/>
          </p:nvSpPr>
          <p:spPr>
            <a:xfrm>
              <a:off x="2808161" y="4579893"/>
              <a:ext cx="60866" cy="237806"/>
            </a:xfrm>
            <a:custGeom>
              <a:avLst/>
              <a:gdLst/>
              <a:ahLst/>
              <a:cxnLst/>
              <a:rect l="l" t="t" r="r" b="b"/>
              <a:pathLst>
                <a:path w="2581" h="10084" extrusionOk="0">
                  <a:moveTo>
                    <a:pt x="6" y="0"/>
                  </a:moveTo>
                  <a:cubicBezTo>
                    <a:pt x="0" y="2320"/>
                    <a:pt x="1291" y="7151"/>
                    <a:pt x="1817" y="9015"/>
                  </a:cubicBezTo>
                  <a:cubicBezTo>
                    <a:pt x="1950" y="9491"/>
                    <a:pt x="2035" y="9773"/>
                    <a:pt x="2035" y="9773"/>
                  </a:cubicBezTo>
                  <a:cubicBezTo>
                    <a:pt x="2207" y="9894"/>
                    <a:pt x="2390" y="9999"/>
                    <a:pt x="2581" y="10083"/>
                  </a:cubicBezTo>
                  <a:cubicBezTo>
                    <a:pt x="2487" y="9255"/>
                    <a:pt x="2270" y="7868"/>
                    <a:pt x="1957" y="6498"/>
                  </a:cubicBezTo>
                  <a:cubicBezTo>
                    <a:pt x="1502" y="4519"/>
                    <a:pt x="917" y="2106"/>
                    <a:pt x="815" y="355"/>
                  </a:cubicBezTo>
                  <a:cubicBezTo>
                    <a:pt x="544" y="250"/>
                    <a:pt x="277" y="132"/>
                    <a:pt x="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7"/>
            <p:cNvSpPr/>
            <p:nvPr/>
          </p:nvSpPr>
          <p:spPr>
            <a:xfrm>
              <a:off x="3036110" y="3686258"/>
              <a:ext cx="181184" cy="182670"/>
            </a:xfrm>
            <a:custGeom>
              <a:avLst/>
              <a:gdLst/>
              <a:ahLst/>
              <a:cxnLst/>
              <a:rect l="l" t="t" r="r" b="b"/>
              <a:pathLst>
                <a:path w="7683" h="7746" extrusionOk="0">
                  <a:moveTo>
                    <a:pt x="2018" y="0"/>
                  </a:moveTo>
                  <a:cubicBezTo>
                    <a:pt x="1354" y="0"/>
                    <a:pt x="764" y="194"/>
                    <a:pt x="545" y="468"/>
                  </a:cubicBezTo>
                  <a:cubicBezTo>
                    <a:pt x="1" y="1149"/>
                    <a:pt x="442" y="2341"/>
                    <a:pt x="442" y="2341"/>
                  </a:cubicBezTo>
                  <a:cubicBezTo>
                    <a:pt x="640" y="2440"/>
                    <a:pt x="1015" y="2675"/>
                    <a:pt x="1015" y="2675"/>
                  </a:cubicBezTo>
                  <a:cubicBezTo>
                    <a:pt x="1121" y="2498"/>
                    <a:pt x="1286" y="2421"/>
                    <a:pt x="1468" y="2421"/>
                  </a:cubicBezTo>
                  <a:cubicBezTo>
                    <a:pt x="1887" y="2421"/>
                    <a:pt x="2394" y="2831"/>
                    <a:pt x="2465" y="3376"/>
                  </a:cubicBezTo>
                  <a:cubicBezTo>
                    <a:pt x="2566" y="4157"/>
                    <a:pt x="2976" y="5245"/>
                    <a:pt x="4130" y="6265"/>
                  </a:cubicBezTo>
                  <a:cubicBezTo>
                    <a:pt x="5248" y="7251"/>
                    <a:pt x="7462" y="7745"/>
                    <a:pt x="7668" y="7745"/>
                  </a:cubicBezTo>
                  <a:cubicBezTo>
                    <a:pt x="7675" y="7745"/>
                    <a:pt x="7680" y="7745"/>
                    <a:pt x="7682" y="7744"/>
                  </a:cubicBezTo>
                  <a:cubicBezTo>
                    <a:pt x="7682" y="7744"/>
                    <a:pt x="6867" y="7403"/>
                    <a:pt x="6306" y="6588"/>
                  </a:cubicBezTo>
                  <a:cubicBezTo>
                    <a:pt x="5746" y="5771"/>
                    <a:pt x="5065" y="3681"/>
                    <a:pt x="4488" y="1641"/>
                  </a:cubicBezTo>
                  <a:cubicBezTo>
                    <a:pt x="4143" y="425"/>
                    <a:pt x="3000" y="0"/>
                    <a:pt x="2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7"/>
            <p:cNvSpPr/>
            <p:nvPr/>
          </p:nvSpPr>
          <p:spPr>
            <a:xfrm>
              <a:off x="2899425" y="3831125"/>
              <a:ext cx="56598" cy="141731"/>
            </a:xfrm>
            <a:custGeom>
              <a:avLst/>
              <a:gdLst/>
              <a:ahLst/>
              <a:cxnLst/>
              <a:rect l="l" t="t" r="r" b="b"/>
              <a:pathLst>
                <a:path w="2400" h="6010" extrusionOk="0">
                  <a:moveTo>
                    <a:pt x="1533" y="1"/>
                  </a:moveTo>
                  <a:cubicBezTo>
                    <a:pt x="1276" y="275"/>
                    <a:pt x="749" y="1889"/>
                    <a:pt x="375" y="3062"/>
                  </a:cubicBezTo>
                  <a:cubicBezTo>
                    <a:pt x="0" y="4236"/>
                    <a:pt x="260" y="5204"/>
                    <a:pt x="955" y="5612"/>
                  </a:cubicBezTo>
                  <a:cubicBezTo>
                    <a:pt x="1547" y="5958"/>
                    <a:pt x="2194" y="6009"/>
                    <a:pt x="2358" y="6009"/>
                  </a:cubicBezTo>
                  <a:cubicBezTo>
                    <a:pt x="2386" y="6009"/>
                    <a:pt x="2400" y="6008"/>
                    <a:pt x="2396" y="6006"/>
                  </a:cubicBezTo>
                  <a:cubicBezTo>
                    <a:pt x="2392" y="6001"/>
                    <a:pt x="2387" y="5997"/>
                    <a:pt x="2381" y="5994"/>
                  </a:cubicBezTo>
                  <a:cubicBezTo>
                    <a:pt x="2340" y="5971"/>
                    <a:pt x="2301" y="5945"/>
                    <a:pt x="2261" y="5917"/>
                  </a:cubicBezTo>
                  <a:cubicBezTo>
                    <a:pt x="1395" y="5271"/>
                    <a:pt x="1146" y="2671"/>
                    <a:pt x="1329" y="1566"/>
                  </a:cubicBezTo>
                  <a:cubicBezTo>
                    <a:pt x="1408" y="1096"/>
                    <a:pt x="1555" y="642"/>
                    <a:pt x="1769" y="216"/>
                  </a:cubicBezTo>
                  <a:lnTo>
                    <a:pt x="1767" y="216"/>
                  </a:lnTo>
                  <a:cubicBezTo>
                    <a:pt x="1687" y="148"/>
                    <a:pt x="1610" y="76"/>
                    <a:pt x="1537" y="2"/>
                  </a:cubicBezTo>
                  <a:lnTo>
                    <a:pt x="1533" y="1"/>
                  </a:ln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7"/>
            <p:cNvSpPr/>
            <p:nvPr/>
          </p:nvSpPr>
          <p:spPr>
            <a:xfrm>
              <a:off x="3027078" y="3875413"/>
              <a:ext cx="95934" cy="117347"/>
            </a:xfrm>
            <a:custGeom>
              <a:avLst/>
              <a:gdLst/>
              <a:ahLst/>
              <a:cxnLst/>
              <a:rect l="l" t="t" r="r" b="b"/>
              <a:pathLst>
                <a:path w="4068" h="4976" extrusionOk="0">
                  <a:moveTo>
                    <a:pt x="1229" y="0"/>
                  </a:moveTo>
                  <a:lnTo>
                    <a:pt x="1229" y="0"/>
                  </a:lnTo>
                  <a:cubicBezTo>
                    <a:pt x="1366" y="596"/>
                    <a:pt x="1448" y="1237"/>
                    <a:pt x="1387" y="1796"/>
                  </a:cubicBezTo>
                  <a:cubicBezTo>
                    <a:pt x="1308" y="2510"/>
                    <a:pt x="725" y="3445"/>
                    <a:pt x="78" y="3920"/>
                  </a:cubicBezTo>
                  <a:cubicBezTo>
                    <a:pt x="53" y="3939"/>
                    <a:pt x="26" y="3955"/>
                    <a:pt x="0" y="3970"/>
                  </a:cubicBezTo>
                  <a:cubicBezTo>
                    <a:pt x="297" y="4016"/>
                    <a:pt x="1114" y="4154"/>
                    <a:pt x="1743" y="4414"/>
                  </a:cubicBezTo>
                  <a:cubicBezTo>
                    <a:pt x="2525" y="4737"/>
                    <a:pt x="3205" y="4975"/>
                    <a:pt x="3205" y="4975"/>
                  </a:cubicBezTo>
                  <a:cubicBezTo>
                    <a:pt x="3205" y="4975"/>
                    <a:pt x="3731" y="4142"/>
                    <a:pt x="3901" y="3140"/>
                  </a:cubicBezTo>
                  <a:cubicBezTo>
                    <a:pt x="4068" y="2163"/>
                    <a:pt x="3271" y="829"/>
                    <a:pt x="2695" y="196"/>
                  </a:cubicBezTo>
                  <a:cubicBezTo>
                    <a:pt x="2604" y="306"/>
                    <a:pt x="2519" y="388"/>
                    <a:pt x="2457" y="418"/>
                  </a:cubicBezTo>
                  <a:lnTo>
                    <a:pt x="1229" y="0"/>
                  </a:ln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7"/>
            <p:cNvSpPr/>
            <p:nvPr/>
          </p:nvSpPr>
          <p:spPr>
            <a:xfrm>
              <a:off x="2935672" y="3831196"/>
              <a:ext cx="6367" cy="5023"/>
            </a:xfrm>
            <a:custGeom>
              <a:avLst/>
              <a:gdLst/>
              <a:ahLst/>
              <a:cxnLst/>
              <a:rect l="l" t="t" r="r" b="b"/>
              <a:pathLst>
                <a:path w="270" h="213" extrusionOk="0">
                  <a:moveTo>
                    <a:pt x="0" y="1"/>
                  </a:moveTo>
                  <a:lnTo>
                    <a:pt x="0" y="1"/>
                  </a:lnTo>
                  <a:cubicBezTo>
                    <a:pt x="73" y="73"/>
                    <a:pt x="150" y="145"/>
                    <a:pt x="230" y="213"/>
                  </a:cubicBezTo>
                  <a:lnTo>
                    <a:pt x="232" y="213"/>
                  </a:lnTo>
                  <a:cubicBezTo>
                    <a:pt x="244" y="185"/>
                    <a:pt x="258" y="163"/>
                    <a:pt x="270" y="138"/>
                  </a:cubicBezTo>
                  <a:lnTo>
                    <a:pt x="0" y="1"/>
                  </a:lnTo>
                  <a:close/>
                </a:path>
              </a:pathLst>
            </a:custGeom>
            <a:solidFill>
              <a:srgbClr val="411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7"/>
            <p:cNvSpPr/>
            <p:nvPr/>
          </p:nvSpPr>
          <p:spPr>
            <a:xfrm>
              <a:off x="2911264" y="3728235"/>
              <a:ext cx="197433" cy="157059"/>
            </a:xfrm>
            <a:custGeom>
              <a:avLst/>
              <a:gdLst/>
              <a:ahLst/>
              <a:cxnLst/>
              <a:rect l="l" t="t" r="r" b="b"/>
              <a:pathLst>
                <a:path w="8372" h="6660" extrusionOk="0">
                  <a:moveTo>
                    <a:pt x="3920" y="1"/>
                  </a:moveTo>
                  <a:cubicBezTo>
                    <a:pt x="3487" y="1"/>
                    <a:pt x="3049" y="90"/>
                    <a:pt x="2669" y="213"/>
                  </a:cubicBezTo>
                  <a:cubicBezTo>
                    <a:pt x="2166" y="375"/>
                    <a:pt x="1765" y="595"/>
                    <a:pt x="1606" y="746"/>
                  </a:cubicBezTo>
                  <a:cubicBezTo>
                    <a:pt x="1285" y="1052"/>
                    <a:pt x="1211" y="1624"/>
                    <a:pt x="1200" y="1731"/>
                  </a:cubicBezTo>
                  <a:cubicBezTo>
                    <a:pt x="1199" y="1742"/>
                    <a:pt x="1199" y="1748"/>
                    <a:pt x="1199" y="1748"/>
                  </a:cubicBezTo>
                  <a:cubicBezTo>
                    <a:pt x="1199" y="1748"/>
                    <a:pt x="1159" y="1768"/>
                    <a:pt x="1093" y="1799"/>
                  </a:cubicBezTo>
                  <a:cubicBezTo>
                    <a:pt x="1031" y="1831"/>
                    <a:pt x="946" y="1875"/>
                    <a:pt x="850" y="1927"/>
                  </a:cubicBezTo>
                  <a:cubicBezTo>
                    <a:pt x="564" y="2080"/>
                    <a:pt x="193" y="2297"/>
                    <a:pt x="112" y="2428"/>
                  </a:cubicBezTo>
                  <a:cubicBezTo>
                    <a:pt x="0" y="2610"/>
                    <a:pt x="230" y="3432"/>
                    <a:pt x="826" y="4139"/>
                  </a:cubicBezTo>
                  <a:cubicBezTo>
                    <a:pt x="891" y="4215"/>
                    <a:pt x="961" y="4294"/>
                    <a:pt x="1035" y="4367"/>
                  </a:cubicBezTo>
                  <a:lnTo>
                    <a:pt x="1305" y="4504"/>
                  </a:lnTo>
                  <a:cubicBezTo>
                    <a:pt x="1368" y="4380"/>
                    <a:pt x="1441" y="4260"/>
                    <a:pt x="1520" y="4145"/>
                  </a:cubicBezTo>
                  <a:cubicBezTo>
                    <a:pt x="1520" y="4145"/>
                    <a:pt x="2288" y="3718"/>
                    <a:pt x="3249" y="3718"/>
                  </a:cubicBezTo>
                  <a:cubicBezTo>
                    <a:pt x="3262" y="3718"/>
                    <a:pt x="3275" y="3718"/>
                    <a:pt x="3288" y="3718"/>
                  </a:cubicBezTo>
                  <a:cubicBezTo>
                    <a:pt x="4278" y="3732"/>
                    <a:pt x="5311" y="3957"/>
                    <a:pt x="5636" y="4688"/>
                  </a:cubicBezTo>
                  <a:cubicBezTo>
                    <a:pt x="5833" y="5150"/>
                    <a:pt x="5992" y="5629"/>
                    <a:pt x="6112" y="6117"/>
                  </a:cubicBezTo>
                  <a:cubicBezTo>
                    <a:pt x="6121" y="6159"/>
                    <a:pt x="6131" y="6199"/>
                    <a:pt x="6142" y="6241"/>
                  </a:cubicBezTo>
                  <a:lnTo>
                    <a:pt x="7368" y="6659"/>
                  </a:lnTo>
                  <a:cubicBezTo>
                    <a:pt x="7432" y="6629"/>
                    <a:pt x="7515" y="6547"/>
                    <a:pt x="7606" y="6435"/>
                  </a:cubicBezTo>
                  <a:cubicBezTo>
                    <a:pt x="7869" y="6117"/>
                    <a:pt x="8201" y="5538"/>
                    <a:pt x="8327" y="5102"/>
                  </a:cubicBezTo>
                  <a:cubicBezTo>
                    <a:pt x="8347" y="5038"/>
                    <a:pt x="8362" y="4974"/>
                    <a:pt x="8371" y="4909"/>
                  </a:cubicBezTo>
                  <a:lnTo>
                    <a:pt x="7880" y="3962"/>
                  </a:lnTo>
                  <a:lnTo>
                    <a:pt x="7869" y="3941"/>
                  </a:lnTo>
                  <a:cubicBezTo>
                    <a:pt x="7880" y="3901"/>
                    <a:pt x="7889" y="3862"/>
                    <a:pt x="7895" y="3823"/>
                  </a:cubicBezTo>
                  <a:cubicBezTo>
                    <a:pt x="7901" y="3789"/>
                    <a:pt x="7907" y="3750"/>
                    <a:pt x="7913" y="3706"/>
                  </a:cubicBezTo>
                  <a:cubicBezTo>
                    <a:pt x="7962" y="3356"/>
                    <a:pt x="7985" y="2675"/>
                    <a:pt x="7589" y="2087"/>
                  </a:cubicBezTo>
                  <a:cubicBezTo>
                    <a:pt x="7363" y="1754"/>
                    <a:pt x="7056" y="1443"/>
                    <a:pt x="6689" y="1161"/>
                  </a:cubicBezTo>
                  <a:cubicBezTo>
                    <a:pt x="6140" y="742"/>
                    <a:pt x="5465" y="389"/>
                    <a:pt x="4752" y="134"/>
                  </a:cubicBezTo>
                  <a:cubicBezTo>
                    <a:pt x="4489" y="40"/>
                    <a:pt x="4205" y="1"/>
                    <a:pt x="3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7"/>
            <p:cNvSpPr/>
            <p:nvPr/>
          </p:nvSpPr>
          <p:spPr>
            <a:xfrm>
              <a:off x="3091835" y="4784731"/>
              <a:ext cx="205215" cy="307917"/>
            </a:xfrm>
            <a:custGeom>
              <a:avLst/>
              <a:gdLst/>
              <a:ahLst/>
              <a:cxnLst/>
              <a:rect l="l" t="t" r="r" b="b"/>
              <a:pathLst>
                <a:path w="8702" h="13057" extrusionOk="0">
                  <a:moveTo>
                    <a:pt x="4181" y="0"/>
                  </a:moveTo>
                  <a:cubicBezTo>
                    <a:pt x="4181" y="0"/>
                    <a:pt x="3662" y="1225"/>
                    <a:pt x="3054" y="1667"/>
                  </a:cubicBezTo>
                  <a:cubicBezTo>
                    <a:pt x="2796" y="1857"/>
                    <a:pt x="2339" y="1970"/>
                    <a:pt x="1842" y="2002"/>
                  </a:cubicBezTo>
                  <a:cubicBezTo>
                    <a:pt x="1747" y="2008"/>
                    <a:pt x="1650" y="2011"/>
                    <a:pt x="1554" y="2011"/>
                  </a:cubicBezTo>
                  <a:cubicBezTo>
                    <a:pt x="968" y="2011"/>
                    <a:pt x="368" y="1900"/>
                    <a:pt x="0" y="1666"/>
                  </a:cubicBezTo>
                  <a:lnTo>
                    <a:pt x="0" y="1666"/>
                  </a:lnTo>
                  <a:cubicBezTo>
                    <a:pt x="0" y="1666"/>
                    <a:pt x="2754" y="7173"/>
                    <a:pt x="3536" y="8871"/>
                  </a:cubicBezTo>
                  <a:cubicBezTo>
                    <a:pt x="4318" y="10572"/>
                    <a:pt x="4725" y="11999"/>
                    <a:pt x="4725" y="11999"/>
                  </a:cubicBezTo>
                  <a:cubicBezTo>
                    <a:pt x="4725" y="11999"/>
                    <a:pt x="5033" y="12328"/>
                    <a:pt x="5874" y="12634"/>
                  </a:cubicBezTo>
                  <a:cubicBezTo>
                    <a:pt x="6110" y="12719"/>
                    <a:pt x="6351" y="12790"/>
                    <a:pt x="6595" y="12849"/>
                  </a:cubicBezTo>
                  <a:cubicBezTo>
                    <a:pt x="7207" y="12999"/>
                    <a:pt x="7688" y="13056"/>
                    <a:pt x="8035" y="13056"/>
                  </a:cubicBezTo>
                  <a:cubicBezTo>
                    <a:pt x="8477" y="13056"/>
                    <a:pt x="8702" y="12963"/>
                    <a:pt x="8702" y="12849"/>
                  </a:cubicBezTo>
                  <a:cubicBezTo>
                    <a:pt x="8702" y="12645"/>
                    <a:pt x="8091" y="11795"/>
                    <a:pt x="7615" y="11217"/>
                  </a:cubicBezTo>
                  <a:cubicBezTo>
                    <a:pt x="7138" y="10638"/>
                    <a:pt x="5371" y="10129"/>
                    <a:pt x="5371" y="10129"/>
                  </a:cubicBezTo>
                  <a:lnTo>
                    <a:pt x="5031" y="4011"/>
                  </a:lnTo>
                  <a:cubicBezTo>
                    <a:pt x="5133" y="2514"/>
                    <a:pt x="4316" y="238"/>
                    <a:pt x="4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7"/>
            <p:cNvSpPr/>
            <p:nvPr/>
          </p:nvSpPr>
          <p:spPr>
            <a:xfrm>
              <a:off x="2821650" y="4792442"/>
              <a:ext cx="130718" cy="274194"/>
            </a:xfrm>
            <a:custGeom>
              <a:avLst/>
              <a:gdLst/>
              <a:ahLst/>
              <a:cxnLst/>
              <a:rect l="l" t="t" r="r" b="b"/>
              <a:pathLst>
                <a:path w="5543" h="11627" extrusionOk="0">
                  <a:moveTo>
                    <a:pt x="1245" y="1"/>
                  </a:moveTo>
                  <a:lnTo>
                    <a:pt x="2007" y="4227"/>
                  </a:lnTo>
                  <a:cubicBezTo>
                    <a:pt x="2279" y="5280"/>
                    <a:pt x="2754" y="9122"/>
                    <a:pt x="2754" y="9122"/>
                  </a:cubicBezTo>
                  <a:cubicBezTo>
                    <a:pt x="1872" y="10142"/>
                    <a:pt x="1" y="11536"/>
                    <a:pt x="1" y="11536"/>
                  </a:cubicBezTo>
                  <a:cubicBezTo>
                    <a:pt x="1" y="11536"/>
                    <a:pt x="500" y="11627"/>
                    <a:pt x="1266" y="11627"/>
                  </a:cubicBezTo>
                  <a:cubicBezTo>
                    <a:pt x="1648" y="11627"/>
                    <a:pt x="2098" y="11604"/>
                    <a:pt x="2585" y="11536"/>
                  </a:cubicBezTo>
                  <a:cubicBezTo>
                    <a:pt x="3024" y="11477"/>
                    <a:pt x="3461" y="11389"/>
                    <a:pt x="3888" y="11271"/>
                  </a:cubicBezTo>
                  <a:cubicBezTo>
                    <a:pt x="4406" y="11122"/>
                    <a:pt x="4629" y="10992"/>
                    <a:pt x="4629" y="10992"/>
                  </a:cubicBezTo>
                  <a:lnTo>
                    <a:pt x="4285" y="9393"/>
                  </a:lnTo>
                  <a:cubicBezTo>
                    <a:pt x="4285" y="9393"/>
                    <a:pt x="5475" y="5009"/>
                    <a:pt x="5508" y="3377"/>
                  </a:cubicBezTo>
                  <a:cubicBezTo>
                    <a:pt x="5543" y="1746"/>
                    <a:pt x="4862" y="454"/>
                    <a:pt x="4862" y="454"/>
                  </a:cubicBezTo>
                  <a:cubicBezTo>
                    <a:pt x="4862" y="454"/>
                    <a:pt x="4609" y="873"/>
                    <a:pt x="4006" y="1136"/>
                  </a:cubicBezTo>
                  <a:cubicBezTo>
                    <a:pt x="3823" y="1214"/>
                    <a:pt x="3632" y="1270"/>
                    <a:pt x="3435" y="1302"/>
                  </a:cubicBezTo>
                  <a:cubicBezTo>
                    <a:pt x="3326" y="1321"/>
                    <a:pt x="3218" y="1329"/>
                    <a:pt x="3111" y="1329"/>
                  </a:cubicBezTo>
                  <a:cubicBezTo>
                    <a:pt x="2222" y="1329"/>
                    <a:pt x="1463" y="758"/>
                    <a:pt x="1463" y="758"/>
                  </a:cubicBezTo>
                  <a:cubicBezTo>
                    <a:pt x="1463" y="758"/>
                    <a:pt x="1380" y="476"/>
                    <a:pt x="12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7"/>
            <p:cNvSpPr/>
            <p:nvPr/>
          </p:nvSpPr>
          <p:spPr>
            <a:xfrm>
              <a:off x="2879262" y="4601424"/>
              <a:ext cx="60324" cy="216016"/>
            </a:xfrm>
            <a:custGeom>
              <a:avLst/>
              <a:gdLst/>
              <a:ahLst/>
              <a:cxnLst/>
              <a:rect l="l" t="t" r="r" b="b"/>
              <a:pathLst>
                <a:path w="2558" h="9160" extrusionOk="0">
                  <a:moveTo>
                    <a:pt x="1" y="1"/>
                  </a:moveTo>
                  <a:lnTo>
                    <a:pt x="1" y="1"/>
                  </a:lnTo>
                  <a:cubicBezTo>
                    <a:pt x="987" y="3076"/>
                    <a:pt x="1515" y="7184"/>
                    <a:pt x="1725" y="9160"/>
                  </a:cubicBezTo>
                  <a:cubicBezTo>
                    <a:pt x="1765" y="9140"/>
                    <a:pt x="1803" y="9117"/>
                    <a:pt x="1839" y="9096"/>
                  </a:cubicBezTo>
                  <a:cubicBezTo>
                    <a:pt x="2245" y="8846"/>
                    <a:pt x="2419" y="8555"/>
                    <a:pt x="2419" y="8555"/>
                  </a:cubicBezTo>
                  <a:cubicBezTo>
                    <a:pt x="2557" y="7910"/>
                    <a:pt x="2386" y="1212"/>
                    <a:pt x="2419" y="195"/>
                  </a:cubicBezTo>
                  <a:lnTo>
                    <a:pt x="2333" y="177"/>
                  </a:lnTo>
                  <a:cubicBezTo>
                    <a:pt x="1875" y="163"/>
                    <a:pt x="1459" y="142"/>
                    <a:pt x="1074" y="113"/>
                  </a:cubicBezTo>
                  <a:cubicBezTo>
                    <a:pt x="686" y="84"/>
                    <a:pt x="330" y="48"/>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7"/>
            <p:cNvSpPr/>
            <p:nvPr/>
          </p:nvSpPr>
          <p:spPr>
            <a:xfrm>
              <a:off x="2996656" y="4513768"/>
              <a:ext cx="193801" cy="318340"/>
            </a:xfrm>
            <a:custGeom>
              <a:avLst/>
              <a:gdLst/>
              <a:ahLst/>
              <a:cxnLst/>
              <a:rect l="l" t="t" r="r" b="b"/>
              <a:pathLst>
                <a:path w="8218" h="13499" extrusionOk="0">
                  <a:moveTo>
                    <a:pt x="3395" y="1"/>
                  </a:moveTo>
                  <a:lnTo>
                    <a:pt x="3395" y="1"/>
                  </a:lnTo>
                  <a:cubicBezTo>
                    <a:pt x="3395" y="1"/>
                    <a:pt x="4206" y="2107"/>
                    <a:pt x="4071" y="3195"/>
                  </a:cubicBezTo>
                  <a:cubicBezTo>
                    <a:pt x="4068" y="3200"/>
                    <a:pt x="4065" y="3203"/>
                    <a:pt x="4062" y="3207"/>
                  </a:cubicBezTo>
                  <a:cubicBezTo>
                    <a:pt x="4020" y="3259"/>
                    <a:pt x="3767" y="3489"/>
                    <a:pt x="2688" y="3672"/>
                  </a:cubicBezTo>
                  <a:cubicBezTo>
                    <a:pt x="2571" y="3691"/>
                    <a:pt x="2444" y="3710"/>
                    <a:pt x="2306" y="3730"/>
                  </a:cubicBezTo>
                  <a:cubicBezTo>
                    <a:pt x="1887" y="3788"/>
                    <a:pt x="1371" y="3836"/>
                    <a:pt x="733" y="3866"/>
                  </a:cubicBezTo>
                  <a:cubicBezTo>
                    <a:pt x="504" y="3878"/>
                    <a:pt x="260" y="3889"/>
                    <a:pt x="1" y="3897"/>
                  </a:cubicBezTo>
                  <a:cubicBezTo>
                    <a:pt x="254" y="4559"/>
                    <a:pt x="893" y="6200"/>
                    <a:pt x="1453" y="7343"/>
                  </a:cubicBezTo>
                  <a:cubicBezTo>
                    <a:pt x="2166" y="8805"/>
                    <a:pt x="4036" y="13156"/>
                    <a:pt x="4036" y="13156"/>
                  </a:cubicBezTo>
                  <a:cubicBezTo>
                    <a:pt x="4280" y="13312"/>
                    <a:pt x="4627" y="13412"/>
                    <a:pt x="5005" y="13462"/>
                  </a:cubicBezTo>
                  <a:cubicBezTo>
                    <a:pt x="5194" y="13486"/>
                    <a:pt x="5384" y="13499"/>
                    <a:pt x="5575" y="13499"/>
                  </a:cubicBezTo>
                  <a:cubicBezTo>
                    <a:pt x="5664" y="13499"/>
                    <a:pt x="5754" y="13496"/>
                    <a:pt x="5844" y="13491"/>
                  </a:cubicBezTo>
                  <a:cubicBezTo>
                    <a:pt x="5918" y="13489"/>
                    <a:pt x="5990" y="13483"/>
                    <a:pt x="6059" y="13474"/>
                  </a:cubicBezTo>
                  <a:cubicBezTo>
                    <a:pt x="6431" y="13435"/>
                    <a:pt x="6767" y="13347"/>
                    <a:pt x="6996" y="13215"/>
                  </a:cubicBezTo>
                  <a:cubicBezTo>
                    <a:pt x="7029" y="13198"/>
                    <a:pt x="7061" y="13177"/>
                    <a:pt x="7091" y="13156"/>
                  </a:cubicBezTo>
                  <a:cubicBezTo>
                    <a:pt x="7699" y="12713"/>
                    <a:pt x="8217" y="11489"/>
                    <a:pt x="8217" y="11489"/>
                  </a:cubicBezTo>
                  <a:cubicBezTo>
                    <a:pt x="7741" y="10266"/>
                    <a:pt x="6417" y="8702"/>
                    <a:pt x="6417" y="8702"/>
                  </a:cubicBezTo>
                  <a:cubicBezTo>
                    <a:pt x="6450" y="6865"/>
                    <a:pt x="5946" y="2960"/>
                    <a:pt x="5965" y="2943"/>
                  </a:cubicBezTo>
                  <a:lnTo>
                    <a:pt x="5965" y="2943"/>
                  </a:lnTo>
                  <a:cubicBezTo>
                    <a:pt x="5814" y="3053"/>
                    <a:pt x="5553" y="3195"/>
                    <a:pt x="5220" y="3195"/>
                  </a:cubicBezTo>
                  <a:cubicBezTo>
                    <a:pt x="5220" y="3195"/>
                    <a:pt x="3941" y="613"/>
                    <a:pt x="3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7"/>
            <p:cNvSpPr/>
            <p:nvPr/>
          </p:nvSpPr>
          <p:spPr>
            <a:xfrm>
              <a:off x="3060022" y="3728046"/>
              <a:ext cx="197362" cy="85911"/>
            </a:xfrm>
            <a:custGeom>
              <a:avLst/>
              <a:gdLst/>
              <a:ahLst/>
              <a:cxnLst/>
              <a:rect l="l" t="t" r="r" b="b"/>
              <a:pathLst>
                <a:path w="8369" h="3643" extrusionOk="0">
                  <a:moveTo>
                    <a:pt x="1691" y="1"/>
                  </a:moveTo>
                  <a:cubicBezTo>
                    <a:pt x="1596" y="1"/>
                    <a:pt x="1499" y="3"/>
                    <a:pt x="1399" y="9"/>
                  </a:cubicBezTo>
                  <a:cubicBezTo>
                    <a:pt x="398" y="62"/>
                    <a:pt x="1" y="901"/>
                    <a:pt x="1" y="901"/>
                  </a:cubicBezTo>
                  <a:cubicBezTo>
                    <a:pt x="1" y="901"/>
                    <a:pt x="50" y="898"/>
                    <a:pt x="134" y="898"/>
                  </a:cubicBezTo>
                  <a:cubicBezTo>
                    <a:pt x="404" y="898"/>
                    <a:pt x="1035" y="935"/>
                    <a:pt x="1552" y="1247"/>
                  </a:cubicBezTo>
                  <a:cubicBezTo>
                    <a:pt x="2233" y="1654"/>
                    <a:pt x="2947" y="2777"/>
                    <a:pt x="3916" y="3270"/>
                  </a:cubicBezTo>
                  <a:cubicBezTo>
                    <a:pt x="4336" y="3483"/>
                    <a:pt x="4960" y="3643"/>
                    <a:pt x="5590" y="3643"/>
                  </a:cubicBezTo>
                  <a:cubicBezTo>
                    <a:pt x="6415" y="3643"/>
                    <a:pt x="7250" y="3370"/>
                    <a:pt x="7655" y="2589"/>
                  </a:cubicBezTo>
                  <a:cubicBezTo>
                    <a:pt x="8369" y="1212"/>
                    <a:pt x="8147" y="9"/>
                    <a:pt x="8147" y="9"/>
                  </a:cubicBezTo>
                  <a:lnTo>
                    <a:pt x="8147" y="9"/>
                  </a:lnTo>
                  <a:cubicBezTo>
                    <a:pt x="8147" y="9"/>
                    <a:pt x="7824" y="1144"/>
                    <a:pt x="6362" y="1433"/>
                  </a:cubicBezTo>
                  <a:cubicBezTo>
                    <a:pt x="6086" y="1488"/>
                    <a:pt x="5849" y="1512"/>
                    <a:pt x="5642" y="1512"/>
                  </a:cubicBezTo>
                  <a:cubicBezTo>
                    <a:pt x="4754" y="1512"/>
                    <a:pt x="4415" y="1067"/>
                    <a:pt x="3865" y="668"/>
                  </a:cubicBezTo>
                  <a:cubicBezTo>
                    <a:pt x="3252" y="224"/>
                    <a:pt x="2556" y="1"/>
                    <a:pt x="1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7"/>
            <p:cNvSpPr/>
            <p:nvPr/>
          </p:nvSpPr>
          <p:spPr>
            <a:xfrm>
              <a:off x="3004957" y="3856948"/>
              <a:ext cx="43580" cy="15116"/>
            </a:xfrm>
            <a:custGeom>
              <a:avLst/>
              <a:gdLst/>
              <a:ahLst/>
              <a:cxnLst/>
              <a:rect l="l" t="t" r="r" b="b"/>
              <a:pathLst>
                <a:path w="1848" h="641" extrusionOk="0">
                  <a:moveTo>
                    <a:pt x="776" y="1"/>
                  </a:moveTo>
                  <a:cubicBezTo>
                    <a:pt x="173" y="1"/>
                    <a:pt x="0" y="454"/>
                    <a:pt x="0" y="454"/>
                  </a:cubicBezTo>
                  <a:cubicBezTo>
                    <a:pt x="23" y="454"/>
                    <a:pt x="46" y="454"/>
                    <a:pt x="69" y="454"/>
                  </a:cubicBezTo>
                  <a:cubicBezTo>
                    <a:pt x="364" y="454"/>
                    <a:pt x="660" y="472"/>
                    <a:pt x="954" y="507"/>
                  </a:cubicBezTo>
                  <a:cubicBezTo>
                    <a:pt x="1528" y="579"/>
                    <a:pt x="1701" y="641"/>
                    <a:pt x="1701" y="641"/>
                  </a:cubicBezTo>
                  <a:cubicBezTo>
                    <a:pt x="1848" y="556"/>
                    <a:pt x="1699" y="209"/>
                    <a:pt x="1216" y="69"/>
                  </a:cubicBezTo>
                  <a:cubicBezTo>
                    <a:pt x="1049" y="21"/>
                    <a:pt x="903" y="1"/>
                    <a:pt x="776" y="1"/>
                  </a:cubicBez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7"/>
            <p:cNvSpPr/>
            <p:nvPr/>
          </p:nvSpPr>
          <p:spPr>
            <a:xfrm>
              <a:off x="2940601" y="3848081"/>
              <a:ext cx="33369" cy="15612"/>
            </a:xfrm>
            <a:custGeom>
              <a:avLst/>
              <a:gdLst/>
              <a:ahLst/>
              <a:cxnLst/>
              <a:rect l="l" t="t" r="r" b="b"/>
              <a:pathLst>
                <a:path w="1415" h="662" extrusionOk="0">
                  <a:moveTo>
                    <a:pt x="522" y="1"/>
                  </a:moveTo>
                  <a:cubicBezTo>
                    <a:pt x="176" y="1"/>
                    <a:pt x="0" y="230"/>
                    <a:pt x="0" y="230"/>
                  </a:cubicBezTo>
                  <a:cubicBezTo>
                    <a:pt x="0" y="230"/>
                    <a:pt x="1046" y="661"/>
                    <a:pt x="1308" y="661"/>
                  </a:cubicBezTo>
                  <a:cubicBezTo>
                    <a:pt x="1315" y="661"/>
                    <a:pt x="1321" y="661"/>
                    <a:pt x="1326" y="661"/>
                  </a:cubicBezTo>
                  <a:cubicBezTo>
                    <a:pt x="1414" y="651"/>
                    <a:pt x="1281" y="185"/>
                    <a:pt x="770" y="38"/>
                  </a:cubicBezTo>
                  <a:cubicBezTo>
                    <a:pt x="679" y="12"/>
                    <a:pt x="597" y="1"/>
                    <a:pt x="522" y="1"/>
                  </a:cubicBez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7"/>
            <p:cNvSpPr/>
            <p:nvPr/>
          </p:nvSpPr>
          <p:spPr>
            <a:xfrm>
              <a:off x="2859076" y="4277094"/>
              <a:ext cx="189250" cy="55254"/>
            </a:xfrm>
            <a:custGeom>
              <a:avLst/>
              <a:gdLst/>
              <a:ahLst/>
              <a:cxnLst/>
              <a:rect l="l" t="t" r="r" b="b"/>
              <a:pathLst>
                <a:path w="8025" h="2343" extrusionOk="0">
                  <a:moveTo>
                    <a:pt x="8025" y="0"/>
                  </a:moveTo>
                  <a:cubicBezTo>
                    <a:pt x="7412" y="188"/>
                    <a:pt x="6123" y="493"/>
                    <a:pt x="4103" y="508"/>
                  </a:cubicBezTo>
                  <a:cubicBezTo>
                    <a:pt x="4054" y="508"/>
                    <a:pt x="4007" y="508"/>
                    <a:pt x="3959" y="508"/>
                  </a:cubicBezTo>
                  <a:cubicBezTo>
                    <a:pt x="2077" y="508"/>
                    <a:pt x="883" y="219"/>
                    <a:pt x="292" y="24"/>
                  </a:cubicBezTo>
                  <a:cubicBezTo>
                    <a:pt x="217" y="667"/>
                    <a:pt x="119" y="1264"/>
                    <a:pt x="1" y="1825"/>
                  </a:cubicBezTo>
                  <a:cubicBezTo>
                    <a:pt x="614" y="2025"/>
                    <a:pt x="1889" y="2343"/>
                    <a:pt x="3809" y="2343"/>
                  </a:cubicBezTo>
                  <a:cubicBezTo>
                    <a:pt x="5692" y="2343"/>
                    <a:pt x="7190" y="1946"/>
                    <a:pt x="7934" y="1685"/>
                  </a:cubicBezTo>
                  <a:cubicBezTo>
                    <a:pt x="7873" y="1481"/>
                    <a:pt x="7708" y="864"/>
                    <a:pt x="7820" y="417"/>
                  </a:cubicBezTo>
                  <a:cubicBezTo>
                    <a:pt x="7853" y="287"/>
                    <a:pt x="7929" y="143"/>
                    <a:pt x="8025"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7"/>
            <p:cNvSpPr/>
            <p:nvPr/>
          </p:nvSpPr>
          <p:spPr>
            <a:xfrm>
              <a:off x="2752129" y="4489643"/>
              <a:ext cx="108055" cy="112677"/>
            </a:xfrm>
            <a:custGeom>
              <a:avLst/>
              <a:gdLst/>
              <a:ahLst/>
              <a:cxnLst/>
              <a:rect l="l" t="t" r="r" b="b"/>
              <a:pathLst>
                <a:path w="4582" h="4778" extrusionOk="0">
                  <a:moveTo>
                    <a:pt x="1241" y="0"/>
                  </a:moveTo>
                  <a:cubicBezTo>
                    <a:pt x="1208" y="0"/>
                    <a:pt x="1188" y="4"/>
                    <a:pt x="1185" y="11"/>
                  </a:cubicBezTo>
                  <a:cubicBezTo>
                    <a:pt x="424" y="1787"/>
                    <a:pt x="0" y="3957"/>
                    <a:pt x="1268" y="4650"/>
                  </a:cubicBezTo>
                  <a:cubicBezTo>
                    <a:pt x="1309" y="4670"/>
                    <a:pt x="1346" y="4688"/>
                    <a:pt x="1377" y="4704"/>
                  </a:cubicBezTo>
                  <a:cubicBezTo>
                    <a:pt x="1424" y="4726"/>
                    <a:pt x="1471" y="4747"/>
                    <a:pt x="1521" y="4764"/>
                  </a:cubicBezTo>
                  <a:cubicBezTo>
                    <a:pt x="1635" y="4773"/>
                    <a:pt x="1744" y="4777"/>
                    <a:pt x="1850" y="4777"/>
                  </a:cubicBezTo>
                  <a:cubicBezTo>
                    <a:pt x="4426" y="4777"/>
                    <a:pt x="4581" y="2074"/>
                    <a:pt x="3732" y="1160"/>
                  </a:cubicBezTo>
                  <a:cubicBezTo>
                    <a:pt x="2938" y="305"/>
                    <a:pt x="1539" y="0"/>
                    <a:pt x="1241" y="0"/>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7"/>
            <p:cNvSpPr/>
            <p:nvPr/>
          </p:nvSpPr>
          <p:spPr>
            <a:xfrm>
              <a:off x="2784602" y="4600528"/>
              <a:ext cx="3419" cy="1462"/>
            </a:xfrm>
            <a:custGeom>
              <a:avLst/>
              <a:gdLst/>
              <a:ahLst/>
              <a:cxnLst/>
              <a:rect l="l" t="t" r="r" b="b"/>
              <a:pathLst>
                <a:path w="145" h="62" extrusionOk="0">
                  <a:moveTo>
                    <a:pt x="0" y="1"/>
                  </a:moveTo>
                  <a:cubicBezTo>
                    <a:pt x="34" y="17"/>
                    <a:pt x="68" y="32"/>
                    <a:pt x="103" y="45"/>
                  </a:cubicBezTo>
                  <a:lnTo>
                    <a:pt x="103" y="45"/>
                  </a:lnTo>
                  <a:cubicBezTo>
                    <a:pt x="68" y="31"/>
                    <a:pt x="34" y="16"/>
                    <a:pt x="0" y="1"/>
                  </a:cubicBezTo>
                  <a:close/>
                  <a:moveTo>
                    <a:pt x="103" y="45"/>
                  </a:moveTo>
                  <a:lnTo>
                    <a:pt x="103" y="45"/>
                  </a:lnTo>
                  <a:cubicBezTo>
                    <a:pt x="116" y="51"/>
                    <a:pt x="130" y="56"/>
                    <a:pt x="144" y="62"/>
                  </a:cubicBezTo>
                  <a:cubicBezTo>
                    <a:pt x="130" y="56"/>
                    <a:pt x="116" y="51"/>
                    <a:pt x="103" y="45"/>
                  </a:cubicBezTo>
                  <a:close/>
                </a:path>
              </a:pathLst>
            </a:custGeom>
            <a:solidFill>
              <a:srgbClr val="769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7"/>
            <p:cNvSpPr/>
            <p:nvPr/>
          </p:nvSpPr>
          <p:spPr>
            <a:xfrm>
              <a:off x="2487628" y="3929228"/>
              <a:ext cx="383758" cy="687972"/>
            </a:xfrm>
            <a:custGeom>
              <a:avLst/>
              <a:gdLst/>
              <a:ahLst/>
              <a:cxnLst/>
              <a:rect l="l" t="t" r="r" b="b"/>
              <a:pathLst>
                <a:path w="16273" h="29173" extrusionOk="0">
                  <a:moveTo>
                    <a:pt x="10741" y="1"/>
                  </a:moveTo>
                  <a:cubicBezTo>
                    <a:pt x="10624" y="1"/>
                    <a:pt x="10507" y="12"/>
                    <a:pt x="10393" y="37"/>
                  </a:cubicBezTo>
                  <a:cubicBezTo>
                    <a:pt x="9611" y="202"/>
                    <a:pt x="4410" y="2557"/>
                    <a:pt x="2915" y="3815"/>
                  </a:cubicBezTo>
                  <a:cubicBezTo>
                    <a:pt x="1654" y="4875"/>
                    <a:pt x="1286" y="6783"/>
                    <a:pt x="1202" y="7353"/>
                  </a:cubicBezTo>
                  <a:cubicBezTo>
                    <a:pt x="1187" y="7459"/>
                    <a:pt x="1181" y="7518"/>
                    <a:pt x="1181" y="7518"/>
                  </a:cubicBezTo>
                  <a:cubicBezTo>
                    <a:pt x="1236" y="7503"/>
                    <a:pt x="1292" y="7491"/>
                    <a:pt x="1348" y="7483"/>
                  </a:cubicBezTo>
                  <a:cubicBezTo>
                    <a:pt x="2125" y="7351"/>
                    <a:pt x="4266" y="7348"/>
                    <a:pt x="4341" y="7348"/>
                  </a:cubicBezTo>
                  <a:lnTo>
                    <a:pt x="4342" y="7348"/>
                  </a:lnTo>
                  <a:cubicBezTo>
                    <a:pt x="5021" y="7961"/>
                    <a:pt x="5803" y="9321"/>
                    <a:pt x="5906" y="12005"/>
                  </a:cubicBezTo>
                  <a:cubicBezTo>
                    <a:pt x="5933" y="12748"/>
                    <a:pt x="5889" y="13369"/>
                    <a:pt x="5773" y="13922"/>
                  </a:cubicBezTo>
                  <a:cubicBezTo>
                    <a:pt x="5467" y="15375"/>
                    <a:pt x="4660" y="16357"/>
                    <a:pt x="3356" y="17786"/>
                  </a:cubicBezTo>
                  <a:cubicBezTo>
                    <a:pt x="1555" y="19759"/>
                    <a:pt x="546" y="20970"/>
                    <a:pt x="273" y="24028"/>
                  </a:cubicBezTo>
                  <a:cubicBezTo>
                    <a:pt x="1" y="27088"/>
                    <a:pt x="1827" y="28662"/>
                    <a:pt x="5701" y="29070"/>
                  </a:cubicBezTo>
                  <a:cubicBezTo>
                    <a:pt x="6386" y="29143"/>
                    <a:pt x="7048" y="29173"/>
                    <a:pt x="7674" y="29173"/>
                  </a:cubicBezTo>
                  <a:cubicBezTo>
                    <a:pt x="8391" y="29173"/>
                    <a:pt x="9060" y="29134"/>
                    <a:pt x="9663" y="29075"/>
                  </a:cubicBezTo>
                  <a:cubicBezTo>
                    <a:pt x="11518" y="28894"/>
                    <a:pt x="12737" y="28528"/>
                    <a:pt x="12737" y="28528"/>
                  </a:cubicBezTo>
                  <a:cubicBezTo>
                    <a:pt x="12737" y="28528"/>
                    <a:pt x="12683" y="28508"/>
                    <a:pt x="12593" y="28467"/>
                  </a:cubicBezTo>
                  <a:cubicBezTo>
                    <a:pt x="12556" y="28450"/>
                    <a:pt x="12521" y="28432"/>
                    <a:pt x="12484" y="28414"/>
                  </a:cubicBezTo>
                  <a:cubicBezTo>
                    <a:pt x="11214" y="27720"/>
                    <a:pt x="11639" y="25550"/>
                    <a:pt x="12401" y="23774"/>
                  </a:cubicBezTo>
                  <a:cubicBezTo>
                    <a:pt x="12725" y="23016"/>
                    <a:pt x="13110" y="22333"/>
                    <a:pt x="13451" y="21864"/>
                  </a:cubicBezTo>
                  <a:cubicBezTo>
                    <a:pt x="13919" y="21225"/>
                    <a:pt x="14327" y="20544"/>
                    <a:pt x="14668" y="19831"/>
                  </a:cubicBezTo>
                  <a:cubicBezTo>
                    <a:pt x="15303" y="18505"/>
                    <a:pt x="15800" y="16876"/>
                    <a:pt x="16041" y="14775"/>
                  </a:cubicBezTo>
                  <a:cubicBezTo>
                    <a:pt x="16240" y="13049"/>
                    <a:pt x="16273" y="11110"/>
                    <a:pt x="16086" y="9235"/>
                  </a:cubicBezTo>
                  <a:cubicBezTo>
                    <a:pt x="15915" y="7509"/>
                    <a:pt x="15556" y="5841"/>
                    <a:pt x="14961" y="4445"/>
                  </a:cubicBezTo>
                  <a:cubicBezTo>
                    <a:pt x="14959" y="4443"/>
                    <a:pt x="14959" y="4440"/>
                    <a:pt x="14959" y="4440"/>
                  </a:cubicBezTo>
                  <a:cubicBezTo>
                    <a:pt x="13805" y="1751"/>
                    <a:pt x="12168" y="1"/>
                    <a:pt x="10741"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7"/>
            <p:cNvSpPr/>
            <p:nvPr/>
          </p:nvSpPr>
          <p:spPr>
            <a:xfrm>
              <a:off x="2515974" y="3930077"/>
              <a:ext cx="216723" cy="175642"/>
            </a:xfrm>
            <a:custGeom>
              <a:avLst/>
              <a:gdLst/>
              <a:ahLst/>
              <a:cxnLst/>
              <a:rect l="l" t="t" r="r" b="b"/>
              <a:pathLst>
                <a:path w="9190" h="7448" extrusionOk="0">
                  <a:moveTo>
                    <a:pt x="9190" y="1"/>
                  </a:moveTo>
                  <a:lnTo>
                    <a:pt x="9190" y="1"/>
                  </a:lnTo>
                  <a:cubicBezTo>
                    <a:pt x="8409" y="166"/>
                    <a:pt x="3207" y="2521"/>
                    <a:pt x="1711" y="3779"/>
                  </a:cubicBezTo>
                  <a:cubicBezTo>
                    <a:pt x="450" y="4838"/>
                    <a:pt x="84" y="6747"/>
                    <a:pt x="0" y="7317"/>
                  </a:cubicBezTo>
                  <a:lnTo>
                    <a:pt x="144" y="7447"/>
                  </a:lnTo>
                  <a:cubicBezTo>
                    <a:pt x="978" y="7382"/>
                    <a:pt x="2042" y="7341"/>
                    <a:pt x="3137" y="7312"/>
                  </a:cubicBezTo>
                  <a:lnTo>
                    <a:pt x="3139" y="7312"/>
                  </a:lnTo>
                  <a:cubicBezTo>
                    <a:pt x="4751" y="7273"/>
                    <a:pt x="6433" y="7264"/>
                    <a:pt x="7553" y="7264"/>
                  </a:cubicBezTo>
                  <a:cubicBezTo>
                    <a:pt x="8349" y="7264"/>
                    <a:pt x="8861" y="7268"/>
                    <a:pt x="8861" y="7268"/>
                  </a:cubicBezTo>
                  <a:cubicBezTo>
                    <a:pt x="6097" y="2463"/>
                    <a:pt x="9190" y="1"/>
                    <a:pt x="9190"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7"/>
            <p:cNvSpPr/>
            <p:nvPr/>
          </p:nvSpPr>
          <p:spPr>
            <a:xfrm>
              <a:off x="2605022" y="4129892"/>
              <a:ext cx="70394" cy="106263"/>
            </a:xfrm>
            <a:custGeom>
              <a:avLst/>
              <a:gdLst/>
              <a:ahLst/>
              <a:cxnLst/>
              <a:rect l="l" t="t" r="r" b="b"/>
              <a:pathLst>
                <a:path w="2985" h="4506" extrusionOk="0">
                  <a:moveTo>
                    <a:pt x="1059" y="1"/>
                  </a:moveTo>
                  <a:cubicBezTo>
                    <a:pt x="987" y="1"/>
                    <a:pt x="923" y="11"/>
                    <a:pt x="858" y="31"/>
                  </a:cubicBezTo>
                  <a:cubicBezTo>
                    <a:pt x="705" y="74"/>
                    <a:pt x="486" y="302"/>
                    <a:pt x="281" y="932"/>
                  </a:cubicBezTo>
                  <a:cubicBezTo>
                    <a:pt x="113" y="1455"/>
                    <a:pt x="1" y="2049"/>
                    <a:pt x="67" y="2664"/>
                  </a:cubicBezTo>
                  <a:lnTo>
                    <a:pt x="67" y="2667"/>
                  </a:lnTo>
                  <a:cubicBezTo>
                    <a:pt x="81" y="2792"/>
                    <a:pt x="102" y="2916"/>
                    <a:pt x="129" y="3039"/>
                  </a:cubicBezTo>
                  <a:cubicBezTo>
                    <a:pt x="298" y="3787"/>
                    <a:pt x="916" y="4505"/>
                    <a:pt x="916" y="4505"/>
                  </a:cubicBezTo>
                  <a:cubicBezTo>
                    <a:pt x="1113" y="4102"/>
                    <a:pt x="1472" y="2716"/>
                    <a:pt x="1472" y="2716"/>
                  </a:cubicBezTo>
                  <a:cubicBezTo>
                    <a:pt x="1539" y="2741"/>
                    <a:pt x="1647" y="2754"/>
                    <a:pt x="1771" y="2754"/>
                  </a:cubicBezTo>
                  <a:cubicBezTo>
                    <a:pt x="2150" y="2754"/>
                    <a:pt x="2686" y="2636"/>
                    <a:pt x="2713" y="2391"/>
                  </a:cubicBezTo>
                  <a:cubicBezTo>
                    <a:pt x="2716" y="2364"/>
                    <a:pt x="2712" y="2335"/>
                    <a:pt x="2701" y="2310"/>
                  </a:cubicBezTo>
                  <a:cubicBezTo>
                    <a:pt x="2653" y="2204"/>
                    <a:pt x="2487" y="2160"/>
                    <a:pt x="2324" y="2141"/>
                  </a:cubicBezTo>
                  <a:cubicBezTo>
                    <a:pt x="2557" y="2132"/>
                    <a:pt x="2824" y="2088"/>
                    <a:pt x="2872" y="1951"/>
                  </a:cubicBezTo>
                  <a:cubicBezTo>
                    <a:pt x="2965" y="1696"/>
                    <a:pt x="1880" y="1628"/>
                    <a:pt x="1866" y="1576"/>
                  </a:cubicBezTo>
                  <a:cubicBezTo>
                    <a:pt x="1852" y="1526"/>
                    <a:pt x="2830" y="1594"/>
                    <a:pt x="2869" y="1355"/>
                  </a:cubicBezTo>
                  <a:cubicBezTo>
                    <a:pt x="2906" y="1138"/>
                    <a:pt x="2116" y="966"/>
                    <a:pt x="1971" y="935"/>
                  </a:cubicBezTo>
                  <a:lnTo>
                    <a:pt x="1971" y="935"/>
                  </a:lnTo>
                  <a:cubicBezTo>
                    <a:pt x="2057" y="946"/>
                    <a:pt x="2373" y="984"/>
                    <a:pt x="2601" y="984"/>
                  </a:cubicBezTo>
                  <a:cubicBezTo>
                    <a:pt x="2734" y="984"/>
                    <a:pt x="2837" y="971"/>
                    <a:pt x="2848" y="932"/>
                  </a:cubicBezTo>
                  <a:cubicBezTo>
                    <a:pt x="2881" y="812"/>
                    <a:pt x="2984" y="659"/>
                    <a:pt x="2169" y="335"/>
                  </a:cubicBezTo>
                  <a:cubicBezTo>
                    <a:pt x="1560" y="94"/>
                    <a:pt x="1272" y="1"/>
                    <a:pt x="1059" y="1"/>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7"/>
            <p:cNvSpPr/>
            <p:nvPr/>
          </p:nvSpPr>
          <p:spPr>
            <a:xfrm>
              <a:off x="3013895" y="4600363"/>
              <a:ext cx="125671" cy="231769"/>
            </a:xfrm>
            <a:custGeom>
              <a:avLst/>
              <a:gdLst/>
              <a:ahLst/>
              <a:cxnLst/>
              <a:rect l="l" t="t" r="r" b="b"/>
              <a:pathLst>
                <a:path w="5329" h="9828" extrusionOk="0">
                  <a:moveTo>
                    <a:pt x="1957" y="0"/>
                  </a:moveTo>
                  <a:cubicBezTo>
                    <a:pt x="1484" y="81"/>
                    <a:pt x="849" y="153"/>
                    <a:pt x="0" y="196"/>
                  </a:cubicBezTo>
                  <a:cubicBezTo>
                    <a:pt x="338" y="870"/>
                    <a:pt x="875" y="1973"/>
                    <a:pt x="1367" y="3078"/>
                  </a:cubicBezTo>
                  <a:cubicBezTo>
                    <a:pt x="2045" y="4595"/>
                    <a:pt x="3783" y="8647"/>
                    <a:pt x="4274" y="9790"/>
                  </a:cubicBezTo>
                  <a:cubicBezTo>
                    <a:pt x="4468" y="9815"/>
                    <a:pt x="4664" y="9828"/>
                    <a:pt x="4860" y="9828"/>
                  </a:cubicBezTo>
                  <a:cubicBezTo>
                    <a:pt x="5016" y="9828"/>
                    <a:pt x="5173" y="9820"/>
                    <a:pt x="5328" y="9803"/>
                  </a:cubicBezTo>
                  <a:cubicBezTo>
                    <a:pt x="4434" y="6765"/>
                    <a:pt x="2640" y="1799"/>
                    <a:pt x="1957" y="0"/>
                  </a:cubicBezTo>
                  <a:close/>
                </a:path>
              </a:pathLst>
            </a:custGeom>
            <a:solidFill>
              <a:srgbClr val="FFC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7"/>
            <p:cNvSpPr/>
            <p:nvPr/>
          </p:nvSpPr>
          <p:spPr>
            <a:xfrm>
              <a:off x="3076672" y="4513768"/>
              <a:ext cx="113786" cy="311643"/>
            </a:xfrm>
            <a:custGeom>
              <a:avLst/>
              <a:gdLst/>
              <a:ahLst/>
              <a:cxnLst/>
              <a:rect l="l" t="t" r="r" b="b"/>
              <a:pathLst>
                <a:path w="4825" h="13215" extrusionOk="0">
                  <a:moveTo>
                    <a:pt x="2" y="1"/>
                  </a:moveTo>
                  <a:cubicBezTo>
                    <a:pt x="1" y="1"/>
                    <a:pt x="813" y="2107"/>
                    <a:pt x="677" y="3195"/>
                  </a:cubicBezTo>
                  <a:cubicBezTo>
                    <a:pt x="675" y="3200"/>
                    <a:pt x="672" y="3204"/>
                    <a:pt x="669" y="3207"/>
                  </a:cubicBezTo>
                  <a:cubicBezTo>
                    <a:pt x="1275" y="4833"/>
                    <a:pt x="2089" y="7526"/>
                    <a:pt x="2672" y="9620"/>
                  </a:cubicBezTo>
                  <a:cubicBezTo>
                    <a:pt x="3104" y="11177"/>
                    <a:pt x="3426" y="12475"/>
                    <a:pt x="3603" y="13215"/>
                  </a:cubicBezTo>
                  <a:cubicBezTo>
                    <a:pt x="3636" y="13198"/>
                    <a:pt x="3668" y="13177"/>
                    <a:pt x="3698" y="13156"/>
                  </a:cubicBezTo>
                  <a:cubicBezTo>
                    <a:pt x="4306" y="12713"/>
                    <a:pt x="4824" y="11489"/>
                    <a:pt x="4824" y="11489"/>
                  </a:cubicBezTo>
                  <a:cubicBezTo>
                    <a:pt x="4348" y="10266"/>
                    <a:pt x="3024" y="8702"/>
                    <a:pt x="3024" y="8702"/>
                  </a:cubicBezTo>
                  <a:cubicBezTo>
                    <a:pt x="3057" y="6865"/>
                    <a:pt x="2553" y="2960"/>
                    <a:pt x="2571" y="2943"/>
                  </a:cubicBezTo>
                  <a:lnTo>
                    <a:pt x="2571" y="2943"/>
                  </a:lnTo>
                  <a:cubicBezTo>
                    <a:pt x="2419" y="3053"/>
                    <a:pt x="2160" y="3195"/>
                    <a:pt x="1827" y="3195"/>
                  </a:cubicBezTo>
                  <a:cubicBezTo>
                    <a:pt x="1827" y="3195"/>
                    <a:pt x="548" y="613"/>
                    <a:pt x="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7"/>
            <p:cNvSpPr/>
            <p:nvPr/>
          </p:nvSpPr>
          <p:spPr>
            <a:xfrm>
              <a:off x="3091835" y="4823996"/>
              <a:ext cx="138524" cy="258700"/>
            </a:xfrm>
            <a:custGeom>
              <a:avLst/>
              <a:gdLst/>
              <a:ahLst/>
              <a:cxnLst/>
              <a:rect l="l" t="t" r="r" b="b"/>
              <a:pathLst>
                <a:path w="5874" h="10970" extrusionOk="0">
                  <a:moveTo>
                    <a:pt x="0" y="1"/>
                  </a:moveTo>
                  <a:cubicBezTo>
                    <a:pt x="0" y="1"/>
                    <a:pt x="2754" y="5508"/>
                    <a:pt x="3536" y="7206"/>
                  </a:cubicBezTo>
                  <a:cubicBezTo>
                    <a:pt x="4318" y="8907"/>
                    <a:pt x="4725" y="10334"/>
                    <a:pt x="4725" y="10334"/>
                  </a:cubicBezTo>
                  <a:cubicBezTo>
                    <a:pt x="4725" y="10334"/>
                    <a:pt x="5033" y="10663"/>
                    <a:pt x="5874" y="10969"/>
                  </a:cubicBezTo>
                  <a:cubicBezTo>
                    <a:pt x="5528" y="10422"/>
                    <a:pt x="4944" y="9428"/>
                    <a:pt x="4622" y="8464"/>
                  </a:cubicBezTo>
                  <a:cubicBezTo>
                    <a:pt x="4148" y="7037"/>
                    <a:pt x="2617" y="3263"/>
                    <a:pt x="2617" y="3263"/>
                  </a:cubicBezTo>
                  <a:lnTo>
                    <a:pt x="1842" y="336"/>
                  </a:lnTo>
                  <a:cubicBezTo>
                    <a:pt x="1744" y="342"/>
                    <a:pt x="1645" y="345"/>
                    <a:pt x="1546" y="345"/>
                  </a:cubicBezTo>
                  <a:cubicBezTo>
                    <a:pt x="963" y="345"/>
                    <a:pt x="367" y="234"/>
                    <a:pt x="0"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7"/>
            <p:cNvSpPr/>
            <p:nvPr/>
          </p:nvSpPr>
          <p:spPr>
            <a:xfrm>
              <a:off x="2912184" y="4803125"/>
              <a:ext cx="40185" cy="255115"/>
            </a:xfrm>
            <a:custGeom>
              <a:avLst/>
              <a:gdLst/>
              <a:ahLst/>
              <a:cxnLst/>
              <a:rect l="l" t="t" r="r" b="b"/>
              <a:pathLst>
                <a:path w="1704" h="10818" extrusionOk="0">
                  <a:moveTo>
                    <a:pt x="1023" y="1"/>
                  </a:moveTo>
                  <a:cubicBezTo>
                    <a:pt x="1023" y="1"/>
                    <a:pt x="770" y="422"/>
                    <a:pt x="167" y="683"/>
                  </a:cubicBezTo>
                  <a:cubicBezTo>
                    <a:pt x="393" y="1852"/>
                    <a:pt x="779" y="3185"/>
                    <a:pt x="441" y="5361"/>
                  </a:cubicBezTo>
                  <a:cubicBezTo>
                    <a:pt x="73" y="7750"/>
                    <a:pt x="241" y="8804"/>
                    <a:pt x="107" y="9010"/>
                  </a:cubicBezTo>
                  <a:cubicBezTo>
                    <a:pt x="0" y="9166"/>
                    <a:pt x="179" y="10089"/>
                    <a:pt x="49" y="10818"/>
                  </a:cubicBezTo>
                  <a:cubicBezTo>
                    <a:pt x="567" y="10669"/>
                    <a:pt x="790" y="10539"/>
                    <a:pt x="790" y="10539"/>
                  </a:cubicBezTo>
                  <a:lnTo>
                    <a:pt x="446" y="8941"/>
                  </a:lnTo>
                  <a:cubicBezTo>
                    <a:pt x="446" y="8941"/>
                    <a:pt x="1636" y="4556"/>
                    <a:pt x="1669" y="2925"/>
                  </a:cubicBezTo>
                  <a:cubicBezTo>
                    <a:pt x="1704" y="1293"/>
                    <a:pt x="1023" y="1"/>
                    <a:pt x="1023"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7"/>
            <p:cNvSpPr/>
            <p:nvPr/>
          </p:nvSpPr>
          <p:spPr>
            <a:xfrm>
              <a:off x="3068960" y="3755614"/>
              <a:ext cx="34501" cy="66055"/>
            </a:xfrm>
            <a:custGeom>
              <a:avLst/>
              <a:gdLst/>
              <a:ahLst/>
              <a:cxnLst/>
              <a:rect l="l" t="t" r="r" b="b"/>
              <a:pathLst>
                <a:path w="1463" h="2801" extrusionOk="0">
                  <a:moveTo>
                    <a:pt x="0" y="0"/>
                  </a:moveTo>
                  <a:cubicBezTo>
                    <a:pt x="129" y="579"/>
                    <a:pt x="155" y="919"/>
                    <a:pt x="7" y="1137"/>
                  </a:cubicBezTo>
                  <a:cubicBezTo>
                    <a:pt x="370" y="1714"/>
                    <a:pt x="766" y="2271"/>
                    <a:pt x="1193" y="2801"/>
                  </a:cubicBezTo>
                  <a:lnTo>
                    <a:pt x="1182" y="2780"/>
                  </a:lnTo>
                  <a:cubicBezTo>
                    <a:pt x="1182" y="2780"/>
                    <a:pt x="1463" y="1760"/>
                    <a:pt x="902" y="926"/>
                  </a:cubicBezTo>
                  <a:cubicBezTo>
                    <a:pt x="676" y="593"/>
                    <a:pt x="369" y="282"/>
                    <a:pt x="0" y="0"/>
                  </a:cubicBezTo>
                  <a:close/>
                </a:path>
              </a:pathLst>
            </a:custGeom>
            <a:solidFill>
              <a:srgbClr val="1F0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7"/>
            <p:cNvSpPr/>
            <p:nvPr/>
          </p:nvSpPr>
          <p:spPr>
            <a:xfrm>
              <a:off x="2937063" y="3733234"/>
              <a:ext cx="37142" cy="37449"/>
            </a:xfrm>
            <a:custGeom>
              <a:avLst/>
              <a:gdLst/>
              <a:ahLst/>
              <a:cxnLst/>
              <a:rect l="l" t="t" r="r" b="b"/>
              <a:pathLst>
                <a:path w="1575" h="1588" extrusionOk="0">
                  <a:moveTo>
                    <a:pt x="1575" y="1"/>
                  </a:moveTo>
                  <a:lnTo>
                    <a:pt x="1575" y="1"/>
                  </a:lnTo>
                  <a:cubicBezTo>
                    <a:pt x="1073" y="163"/>
                    <a:pt x="671" y="383"/>
                    <a:pt x="512" y="534"/>
                  </a:cubicBezTo>
                  <a:cubicBezTo>
                    <a:pt x="155" y="874"/>
                    <a:pt x="105" y="1536"/>
                    <a:pt x="105" y="1536"/>
                  </a:cubicBezTo>
                  <a:cubicBezTo>
                    <a:pt x="105" y="1536"/>
                    <a:pt x="65" y="1554"/>
                    <a:pt x="0" y="1587"/>
                  </a:cubicBezTo>
                  <a:cubicBezTo>
                    <a:pt x="791" y="1406"/>
                    <a:pt x="1340" y="1292"/>
                    <a:pt x="1340" y="1292"/>
                  </a:cubicBezTo>
                  <a:cubicBezTo>
                    <a:pt x="1340" y="1292"/>
                    <a:pt x="1211" y="701"/>
                    <a:pt x="1575"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7"/>
            <p:cNvSpPr/>
            <p:nvPr/>
          </p:nvSpPr>
          <p:spPr>
            <a:xfrm>
              <a:off x="2930719" y="3799642"/>
              <a:ext cx="176939" cy="85652"/>
            </a:xfrm>
            <a:custGeom>
              <a:avLst/>
              <a:gdLst/>
              <a:ahLst/>
              <a:cxnLst/>
              <a:rect l="l" t="t" r="r" b="b"/>
              <a:pathLst>
                <a:path w="7503" h="3632" extrusionOk="0">
                  <a:moveTo>
                    <a:pt x="3288" y="1"/>
                  </a:moveTo>
                  <a:cubicBezTo>
                    <a:pt x="2302" y="1"/>
                    <a:pt x="1194" y="303"/>
                    <a:pt x="1" y="1111"/>
                  </a:cubicBezTo>
                  <a:cubicBezTo>
                    <a:pt x="66" y="1187"/>
                    <a:pt x="136" y="1266"/>
                    <a:pt x="210" y="1339"/>
                  </a:cubicBezTo>
                  <a:lnTo>
                    <a:pt x="480" y="1476"/>
                  </a:lnTo>
                  <a:cubicBezTo>
                    <a:pt x="543" y="1352"/>
                    <a:pt x="616" y="1232"/>
                    <a:pt x="695" y="1117"/>
                  </a:cubicBezTo>
                  <a:cubicBezTo>
                    <a:pt x="695" y="1117"/>
                    <a:pt x="1463" y="690"/>
                    <a:pt x="2424" y="690"/>
                  </a:cubicBezTo>
                  <a:cubicBezTo>
                    <a:pt x="2437" y="690"/>
                    <a:pt x="2450" y="690"/>
                    <a:pt x="2463" y="690"/>
                  </a:cubicBezTo>
                  <a:cubicBezTo>
                    <a:pt x="3453" y="704"/>
                    <a:pt x="4486" y="929"/>
                    <a:pt x="4811" y="1660"/>
                  </a:cubicBezTo>
                  <a:cubicBezTo>
                    <a:pt x="5008" y="2122"/>
                    <a:pt x="5167" y="2601"/>
                    <a:pt x="5287" y="3089"/>
                  </a:cubicBezTo>
                  <a:cubicBezTo>
                    <a:pt x="5296" y="3131"/>
                    <a:pt x="5306" y="3171"/>
                    <a:pt x="5317" y="3213"/>
                  </a:cubicBezTo>
                  <a:lnTo>
                    <a:pt x="6543" y="3631"/>
                  </a:lnTo>
                  <a:cubicBezTo>
                    <a:pt x="6607" y="3601"/>
                    <a:pt x="6690" y="3519"/>
                    <a:pt x="6781" y="3407"/>
                  </a:cubicBezTo>
                  <a:cubicBezTo>
                    <a:pt x="7044" y="3089"/>
                    <a:pt x="7376" y="2510"/>
                    <a:pt x="7502" y="2074"/>
                  </a:cubicBezTo>
                  <a:cubicBezTo>
                    <a:pt x="6841" y="1294"/>
                    <a:pt x="5327" y="1"/>
                    <a:pt x="3288"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7"/>
            <p:cNvSpPr/>
            <p:nvPr/>
          </p:nvSpPr>
          <p:spPr>
            <a:xfrm>
              <a:off x="2931309" y="3755095"/>
              <a:ext cx="166587" cy="63295"/>
            </a:xfrm>
            <a:custGeom>
              <a:avLst/>
              <a:gdLst/>
              <a:ahLst/>
              <a:cxnLst/>
              <a:rect l="l" t="t" r="r" b="b"/>
              <a:pathLst>
                <a:path w="7064" h="2684" extrusionOk="0">
                  <a:moveTo>
                    <a:pt x="2899" y="0"/>
                  </a:moveTo>
                  <a:cubicBezTo>
                    <a:pt x="2334" y="0"/>
                    <a:pt x="1468" y="112"/>
                    <a:pt x="349" y="591"/>
                  </a:cubicBezTo>
                  <a:cubicBezTo>
                    <a:pt x="349" y="601"/>
                    <a:pt x="349" y="609"/>
                    <a:pt x="349" y="609"/>
                  </a:cubicBezTo>
                  <a:cubicBezTo>
                    <a:pt x="349" y="609"/>
                    <a:pt x="309" y="627"/>
                    <a:pt x="243" y="660"/>
                  </a:cubicBezTo>
                  <a:cubicBezTo>
                    <a:pt x="182" y="691"/>
                    <a:pt x="96" y="736"/>
                    <a:pt x="0" y="786"/>
                  </a:cubicBezTo>
                  <a:cubicBezTo>
                    <a:pt x="7" y="799"/>
                    <a:pt x="19" y="806"/>
                    <a:pt x="32" y="806"/>
                  </a:cubicBezTo>
                  <a:cubicBezTo>
                    <a:pt x="37" y="806"/>
                    <a:pt x="41" y="805"/>
                    <a:pt x="46" y="803"/>
                  </a:cubicBezTo>
                  <a:cubicBezTo>
                    <a:pt x="1317" y="201"/>
                    <a:pt x="2286" y="69"/>
                    <a:pt x="2899" y="69"/>
                  </a:cubicBezTo>
                  <a:cubicBezTo>
                    <a:pt x="2928" y="69"/>
                    <a:pt x="2955" y="69"/>
                    <a:pt x="2982" y="69"/>
                  </a:cubicBezTo>
                  <a:cubicBezTo>
                    <a:pt x="3554" y="82"/>
                    <a:pt x="3890" y="207"/>
                    <a:pt x="3969" y="242"/>
                  </a:cubicBezTo>
                  <a:lnTo>
                    <a:pt x="4087" y="2112"/>
                  </a:lnTo>
                  <a:cubicBezTo>
                    <a:pt x="4089" y="2127"/>
                    <a:pt x="4098" y="2139"/>
                    <a:pt x="4111" y="2144"/>
                  </a:cubicBezTo>
                  <a:cubicBezTo>
                    <a:pt x="4115" y="2145"/>
                    <a:pt x="4118" y="2146"/>
                    <a:pt x="4121" y="2146"/>
                  </a:cubicBezTo>
                  <a:cubicBezTo>
                    <a:pt x="4132" y="2146"/>
                    <a:pt x="4142" y="2140"/>
                    <a:pt x="4148" y="2130"/>
                  </a:cubicBezTo>
                  <a:lnTo>
                    <a:pt x="5163" y="704"/>
                  </a:lnTo>
                  <a:cubicBezTo>
                    <a:pt x="6372" y="1318"/>
                    <a:pt x="6950" y="2477"/>
                    <a:pt x="7045" y="2684"/>
                  </a:cubicBezTo>
                  <a:cubicBezTo>
                    <a:pt x="7051" y="2650"/>
                    <a:pt x="7057" y="2611"/>
                    <a:pt x="7063" y="2567"/>
                  </a:cubicBezTo>
                  <a:cubicBezTo>
                    <a:pt x="6889" y="2220"/>
                    <a:pt x="6297" y="1189"/>
                    <a:pt x="5166" y="630"/>
                  </a:cubicBezTo>
                  <a:cubicBezTo>
                    <a:pt x="5162" y="628"/>
                    <a:pt x="5157" y="627"/>
                    <a:pt x="5152" y="627"/>
                  </a:cubicBezTo>
                  <a:cubicBezTo>
                    <a:pt x="5142" y="627"/>
                    <a:pt x="5131" y="632"/>
                    <a:pt x="5125" y="641"/>
                  </a:cubicBezTo>
                  <a:lnTo>
                    <a:pt x="4149" y="2014"/>
                  </a:lnTo>
                  <a:lnTo>
                    <a:pt x="4036" y="215"/>
                  </a:lnTo>
                  <a:cubicBezTo>
                    <a:pt x="4034" y="204"/>
                    <a:pt x="4027" y="194"/>
                    <a:pt x="4016" y="189"/>
                  </a:cubicBezTo>
                  <a:cubicBezTo>
                    <a:pt x="4002" y="180"/>
                    <a:pt x="3657" y="16"/>
                    <a:pt x="2989" y="1"/>
                  </a:cubicBezTo>
                  <a:cubicBezTo>
                    <a:pt x="2959" y="1"/>
                    <a:pt x="2929" y="0"/>
                    <a:pt x="2899" y="0"/>
                  </a:cubicBezTo>
                  <a:close/>
                </a:path>
              </a:pathLst>
            </a:custGeom>
            <a:solidFill>
              <a:srgbClr val="FFC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7"/>
            <p:cNvSpPr/>
            <p:nvPr/>
          </p:nvSpPr>
          <p:spPr>
            <a:xfrm>
              <a:off x="3073559" y="3749223"/>
              <a:ext cx="143099" cy="65017"/>
            </a:xfrm>
            <a:custGeom>
              <a:avLst/>
              <a:gdLst/>
              <a:ahLst/>
              <a:cxnLst/>
              <a:rect l="l" t="t" r="r" b="b"/>
              <a:pathLst>
                <a:path w="6068" h="2757" extrusionOk="0">
                  <a:moveTo>
                    <a:pt x="36" y="0"/>
                  </a:moveTo>
                  <a:cubicBezTo>
                    <a:pt x="19" y="0"/>
                    <a:pt x="4" y="13"/>
                    <a:pt x="2" y="31"/>
                  </a:cubicBezTo>
                  <a:cubicBezTo>
                    <a:pt x="1" y="50"/>
                    <a:pt x="15" y="67"/>
                    <a:pt x="34" y="67"/>
                  </a:cubicBezTo>
                  <a:cubicBezTo>
                    <a:pt x="1027" y="141"/>
                    <a:pt x="1685" y="920"/>
                    <a:pt x="2036" y="1337"/>
                  </a:cubicBezTo>
                  <a:cubicBezTo>
                    <a:pt x="2103" y="1416"/>
                    <a:pt x="2159" y="1484"/>
                    <a:pt x="2206" y="1531"/>
                  </a:cubicBezTo>
                  <a:cubicBezTo>
                    <a:pt x="2244" y="1570"/>
                    <a:pt x="2285" y="1614"/>
                    <a:pt x="2330" y="1664"/>
                  </a:cubicBezTo>
                  <a:cubicBezTo>
                    <a:pt x="2615" y="1981"/>
                    <a:pt x="3044" y="2455"/>
                    <a:pt x="4011" y="2649"/>
                  </a:cubicBezTo>
                  <a:cubicBezTo>
                    <a:pt x="4343" y="2719"/>
                    <a:pt x="4682" y="2754"/>
                    <a:pt x="5021" y="2757"/>
                  </a:cubicBezTo>
                  <a:cubicBezTo>
                    <a:pt x="5349" y="2757"/>
                    <a:pt x="5697" y="2719"/>
                    <a:pt x="6031" y="2617"/>
                  </a:cubicBezTo>
                  <a:cubicBezTo>
                    <a:pt x="6067" y="2603"/>
                    <a:pt x="6056" y="2551"/>
                    <a:pt x="6020" y="2551"/>
                  </a:cubicBezTo>
                  <a:cubicBezTo>
                    <a:pt x="6017" y="2551"/>
                    <a:pt x="6014" y="2552"/>
                    <a:pt x="6011" y="2552"/>
                  </a:cubicBezTo>
                  <a:cubicBezTo>
                    <a:pt x="5684" y="2652"/>
                    <a:pt x="5344" y="2689"/>
                    <a:pt x="5022" y="2689"/>
                  </a:cubicBezTo>
                  <a:cubicBezTo>
                    <a:pt x="4650" y="2689"/>
                    <a:pt x="4302" y="2640"/>
                    <a:pt x="4024" y="2584"/>
                  </a:cubicBezTo>
                  <a:cubicBezTo>
                    <a:pt x="3079" y="2395"/>
                    <a:pt x="2659" y="1928"/>
                    <a:pt x="2380" y="1620"/>
                  </a:cubicBezTo>
                  <a:cubicBezTo>
                    <a:pt x="2336" y="1569"/>
                    <a:pt x="2294" y="1523"/>
                    <a:pt x="2254" y="1482"/>
                  </a:cubicBezTo>
                  <a:cubicBezTo>
                    <a:pt x="2210" y="1438"/>
                    <a:pt x="2154" y="1372"/>
                    <a:pt x="2088" y="1293"/>
                  </a:cubicBezTo>
                  <a:cubicBezTo>
                    <a:pt x="1729" y="867"/>
                    <a:pt x="1060" y="76"/>
                    <a:pt x="39" y="0"/>
                  </a:cubicBezTo>
                  <a:cubicBezTo>
                    <a:pt x="38" y="0"/>
                    <a:pt x="37" y="0"/>
                    <a:pt x="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7"/>
            <p:cNvSpPr/>
            <p:nvPr/>
          </p:nvSpPr>
          <p:spPr>
            <a:xfrm>
              <a:off x="3072427" y="3739578"/>
              <a:ext cx="160880" cy="44335"/>
            </a:xfrm>
            <a:custGeom>
              <a:avLst/>
              <a:gdLst/>
              <a:ahLst/>
              <a:cxnLst/>
              <a:rect l="l" t="t" r="r" b="b"/>
              <a:pathLst>
                <a:path w="6822" h="1880" extrusionOk="0">
                  <a:moveTo>
                    <a:pt x="756" y="0"/>
                  </a:moveTo>
                  <a:cubicBezTo>
                    <a:pt x="490" y="0"/>
                    <a:pt x="243" y="46"/>
                    <a:pt x="26" y="139"/>
                  </a:cubicBezTo>
                  <a:cubicBezTo>
                    <a:pt x="8" y="146"/>
                    <a:pt x="0" y="167"/>
                    <a:pt x="8" y="183"/>
                  </a:cubicBezTo>
                  <a:cubicBezTo>
                    <a:pt x="14" y="196"/>
                    <a:pt x="27" y="204"/>
                    <a:pt x="40" y="204"/>
                  </a:cubicBezTo>
                  <a:cubicBezTo>
                    <a:pt x="44" y="204"/>
                    <a:pt x="48" y="203"/>
                    <a:pt x="52" y="202"/>
                  </a:cubicBezTo>
                  <a:cubicBezTo>
                    <a:pt x="238" y="121"/>
                    <a:pt x="478" y="72"/>
                    <a:pt x="759" y="72"/>
                  </a:cubicBezTo>
                  <a:cubicBezTo>
                    <a:pt x="1402" y="72"/>
                    <a:pt x="2262" y="331"/>
                    <a:pt x="3193" y="1073"/>
                  </a:cubicBezTo>
                  <a:cubicBezTo>
                    <a:pt x="3900" y="1635"/>
                    <a:pt x="4703" y="1879"/>
                    <a:pt x="5410" y="1879"/>
                  </a:cubicBezTo>
                  <a:cubicBezTo>
                    <a:pt x="5964" y="1879"/>
                    <a:pt x="6459" y="1731"/>
                    <a:pt x="6803" y="1470"/>
                  </a:cubicBezTo>
                  <a:cubicBezTo>
                    <a:pt x="6818" y="1459"/>
                    <a:pt x="6821" y="1438"/>
                    <a:pt x="6811" y="1423"/>
                  </a:cubicBezTo>
                  <a:cubicBezTo>
                    <a:pt x="6804" y="1414"/>
                    <a:pt x="6793" y="1409"/>
                    <a:pt x="6783" y="1409"/>
                  </a:cubicBezTo>
                  <a:cubicBezTo>
                    <a:pt x="6776" y="1409"/>
                    <a:pt x="6769" y="1412"/>
                    <a:pt x="6764" y="1417"/>
                  </a:cubicBezTo>
                  <a:cubicBezTo>
                    <a:pt x="6430" y="1668"/>
                    <a:pt x="5950" y="1812"/>
                    <a:pt x="5413" y="1812"/>
                  </a:cubicBezTo>
                  <a:cubicBezTo>
                    <a:pt x="4719" y="1812"/>
                    <a:pt x="3931" y="1573"/>
                    <a:pt x="3236" y="1020"/>
                  </a:cubicBezTo>
                  <a:cubicBezTo>
                    <a:pt x="2408" y="361"/>
                    <a:pt x="1505" y="0"/>
                    <a:pt x="7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7"/>
            <p:cNvSpPr/>
            <p:nvPr/>
          </p:nvSpPr>
          <p:spPr>
            <a:xfrm>
              <a:off x="3169775" y="3810726"/>
              <a:ext cx="27639" cy="45019"/>
            </a:xfrm>
            <a:custGeom>
              <a:avLst/>
              <a:gdLst/>
              <a:ahLst/>
              <a:cxnLst/>
              <a:rect l="l" t="t" r="r" b="b"/>
              <a:pathLst>
                <a:path w="1172" h="1909" extrusionOk="0">
                  <a:moveTo>
                    <a:pt x="38" y="1"/>
                  </a:moveTo>
                  <a:cubicBezTo>
                    <a:pt x="35" y="1"/>
                    <a:pt x="32" y="1"/>
                    <a:pt x="29" y="2"/>
                  </a:cubicBezTo>
                  <a:cubicBezTo>
                    <a:pt x="11" y="6"/>
                    <a:pt x="0" y="24"/>
                    <a:pt x="5" y="43"/>
                  </a:cubicBezTo>
                  <a:cubicBezTo>
                    <a:pt x="8" y="55"/>
                    <a:pt x="303" y="1246"/>
                    <a:pt x="1111" y="1899"/>
                  </a:cubicBezTo>
                  <a:cubicBezTo>
                    <a:pt x="1117" y="1905"/>
                    <a:pt x="1125" y="1908"/>
                    <a:pt x="1134" y="1908"/>
                  </a:cubicBezTo>
                  <a:cubicBezTo>
                    <a:pt x="1143" y="1908"/>
                    <a:pt x="1154" y="1904"/>
                    <a:pt x="1160" y="1894"/>
                  </a:cubicBezTo>
                  <a:cubicBezTo>
                    <a:pt x="1172" y="1881"/>
                    <a:pt x="1169" y="1858"/>
                    <a:pt x="1154" y="1847"/>
                  </a:cubicBezTo>
                  <a:cubicBezTo>
                    <a:pt x="364" y="1210"/>
                    <a:pt x="75" y="38"/>
                    <a:pt x="72" y="28"/>
                  </a:cubicBezTo>
                  <a:cubicBezTo>
                    <a:pt x="68" y="12"/>
                    <a:pt x="54"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7"/>
            <p:cNvSpPr/>
            <p:nvPr/>
          </p:nvSpPr>
          <p:spPr>
            <a:xfrm>
              <a:off x="3087968" y="3752572"/>
              <a:ext cx="76148" cy="100438"/>
            </a:xfrm>
            <a:custGeom>
              <a:avLst/>
              <a:gdLst/>
              <a:ahLst/>
              <a:cxnLst/>
              <a:rect l="l" t="t" r="r" b="b"/>
              <a:pathLst>
                <a:path w="3229" h="4259" extrusionOk="0">
                  <a:moveTo>
                    <a:pt x="39" y="0"/>
                  </a:moveTo>
                  <a:cubicBezTo>
                    <a:pt x="33" y="0"/>
                    <a:pt x="28" y="1"/>
                    <a:pt x="23" y="4"/>
                  </a:cubicBezTo>
                  <a:cubicBezTo>
                    <a:pt x="7" y="13"/>
                    <a:pt x="1" y="34"/>
                    <a:pt x="10" y="51"/>
                  </a:cubicBezTo>
                  <a:cubicBezTo>
                    <a:pt x="126" y="280"/>
                    <a:pt x="213" y="522"/>
                    <a:pt x="266" y="774"/>
                  </a:cubicBezTo>
                  <a:cubicBezTo>
                    <a:pt x="351" y="1208"/>
                    <a:pt x="487" y="1709"/>
                    <a:pt x="1110" y="2621"/>
                  </a:cubicBezTo>
                  <a:cubicBezTo>
                    <a:pt x="1754" y="3566"/>
                    <a:pt x="3160" y="4250"/>
                    <a:pt x="3174" y="4256"/>
                  </a:cubicBezTo>
                  <a:cubicBezTo>
                    <a:pt x="3178" y="4257"/>
                    <a:pt x="3185" y="4259"/>
                    <a:pt x="3189" y="4259"/>
                  </a:cubicBezTo>
                  <a:cubicBezTo>
                    <a:pt x="3203" y="4259"/>
                    <a:pt x="3213" y="4251"/>
                    <a:pt x="3219" y="4239"/>
                  </a:cubicBezTo>
                  <a:cubicBezTo>
                    <a:pt x="3228" y="4223"/>
                    <a:pt x="3219" y="4201"/>
                    <a:pt x="3203" y="4195"/>
                  </a:cubicBezTo>
                  <a:cubicBezTo>
                    <a:pt x="3189" y="4188"/>
                    <a:pt x="1801" y="3513"/>
                    <a:pt x="1166" y="2583"/>
                  </a:cubicBezTo>
                  <a:cubicBezTo>
                    <a:pt x="549" y="1681"/>
                    <a:pt x="416" y="1189"/>
                    <a:pt x="333" y="761"/>
                  </a:cubicBezTo>
                  <a:cubicBezTo>
                    <a:pt x="278" y="502"/>
                    <a:pt x="190" y="252"/>
                    <a:pt x="69" y="17"/>
                  </a:cubicBezTo>
                  <a:cubicBezTo>
                    <a:pt x="63" y="6"/>
                    <a:pt x="51" y="0"/>
                    <a:pt x="39"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7"/>
            <p:cNvSpPr/>
            <p:nvPr/>
          </p:nvSpPr>
          <p:spPr>
            <a:xfrm>
              <a:off x="3068889" y="4114516"/>
              <a:ext cx="9386" cy="31648"/>
            </a:xfrm>
            <a:custGeom>
              <a:avLst/>
              <a:gdLst/>
              <a:ahLst/>
              <a:cxnLst/>
              <a:rect l="l" t="t" r="r" b="b"/>
              <a:pathLst>
                <a:path w="398" h="1342" extrusionOk="0">
                  <a:moveTo>
                    <a:pt x="45" y="1"/>
                  </a:moveTo>
                  <a:cubicBezTo>
                    <a:pt x="23" y="1"/>
                    <a:pt x="1" y="20"/>
                    <a:pt x="11" y="48"/>
                  </a:cubicBezTo>
                  <a:cubicBezTo>
                    <a:pt x="100" y="337"/>
                    <a:pt x="325" y="1305"/>
                    <a:pt x="326" y="1316"/>
                  </a:cubicBezTo>
                  <a:cubicBezTo>
                    <a:pt x="331" y="1331"/>
                    <a:pt x="344" y="1342"/>
                    <a:pt x="360" y="1342"/>
                  </a:cubicBezTo>
                  <a:lnTo>
                    <a:pt x="367" y="1342"/>
                  </a:lnTo>
                  <a:cubicBezTo>
                    <a:pt x="385" y="1337"/>
                    <a:pt x="397" y="1319"/>
                    <a:pt x="393" y="1301"/>
                  </a:cubicBezTo>
                  <a:cubicBezTo>
                    <a:pt x="390" y="1290"/>
                    <a:pt x="166" y="319"/>
                    <a:pt x="76" y="28"/>
                  </a:cubicBezTo>
                  <a:cubicBezTo>
                    <a:pt x="72" y="9"/>
                    <a:pt x="59" y="1"/>
                    <a:pt x="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7"/>
            <p:cNvSpPr/>
            <p:nvPr/>
          </p:nvSpPr>
          <p:spPr>
            <a:xfrm>
              <a:off x="3028351" y="4168261"/>
              <a:ext cx="112748" cy="125459"/>
            </a:xfrm>
            <a:custGeom>
              <a:avLst/>
              <a:gdLst/>
              <a:ahLst/>
              <a:cxnLst/>
              <a:rect l="l" t="t" r="r" b="b"/>
              <a:pathLst>
                <a:path w="4781" h="5320" extrusionOk="0">
                  <a:moveTo>
                    <a:pt x="36" y="1"/>
                  </a:moveTo>
                  <a:cubicBezTo>
                    <a:pt x="16" y="1"/>
                    <a:pt x="3" y="16"/>
                    <a:pt x="1" y="34"/>
                  </a:cubicBezTo>
                  <a:cubicBezTo>
                    <a:pt x="1" y="39"/>
                    <a:pt x="3" y="43"/>
                    <a:pt x="4" y="46"/>
                  </a:cubicBezTo>
                  <a:lnTo>
                    <a:pt x="7" y="57"/>
                  </a:lnTo>
                  <a:cubicBezTo>
                    <a:pt x="181" y="564"/>
                    <a:pt x="1088" y="3136"/>
                    <a:pt x="1818" y="4003"/>
                  </a:cubicBezTo>
                  <a:cubicBezTo>
                    <a:pt x="2612" y="4944"/>
                    <a:pt x="3514" y="5320"/>
                    <a:pt x="4200" y="5320"/>
                  </a:cubicBezTo>
                  <a:cubicBezTo>
                    <a:pt x="4204" y="5320"/>
                    <a:pt x="4209" y="5320"/>
                    <a:pt x="4213" y="5320"/>
                  </a:cubicBezTo>
                  <a:cubicBezTo>
                    <a:pt x="4398" y="5320"/>
                    <a:pt x="4582" y="5288"/>
                    <a:pt x="4755" y="5223"/>
                  </a:cubicBezTo>
                  <a:cubicBezTo>
                    <a:pt x="4773" y="5215"/>
                    <a:pt x="4781" y="5195"/>
                    <a:pt x="4774" y="5177"/>
                  </a:cubicBezTo>
                  <a:cubicBezTo>
                    <a:pt x="4769" y="5165"/>
                    <a:pt x="4756" y="5156"/>
                    <a:pt x="4743" y="5156"/>
                  </a:cubicBezTo>
                  <a:cubicBezTo>
                    <a:pt x="4739" y="5156"/>
                    <a:pt x="4735" y="5157"/>
                    <a:pt x="4731" y="5159"/>
                  </a:cubicBezTo>
                  <a:cubicBezTo>
                    <a:pt x="4562" y="5225"/>
                    <a:pt x="4384" y="5255"/>
                    <a:pt x="4200" y="5255"/>
                  </a:cubicBezTo>
                  <a:cubicBezTo>
                    <a:pt x="3387" y="5255"/>
                    <a:pt x="2468" y="4665"/>
                    <a:pt x="1871" y="3957"/>
                  </a:cubicBezTo>
                  <a:cubicBezTo>
                    <a:pt x="1133" y="3083"/>
                    <a:pt x="178" y="343"/>
                    <a:pt x="71" y="34"/>
                  </a:cubicBezTo>
                  <a:cubicBezTo>
                    <a:pt x="68" y="20"/>
                    <a:pt x="60" y="1"/>
                    <a:pt x="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7"/>
            <p:cNvSpPr/>
            <p:nvPr/>
          </p:nvSpPr>
          <p:spPr>
            <a:xfrm>
              <a:off x="3039364" y="4255233"/>
              <a:ext cx="67045" cy="145811"/>
            </a:xfrm>
            <a:custGeom>
              <a:avLst/>
              <a:gdLst/>
              <a:ahLst/>
              <a:cxnLst/>
              <a:rect l="l" t="t" r="r" b="b"/>
              <a:pathLst>
                <a:path w="2843" h="6183" extrusionOk="0">
                  <a:moveTo>
                    <a:pt x="1189" y="1"/>
                  </a:moveTo>
                  <a:cubicBezTo>
                    <a:pt x="1181" y="1"/>
                    <a:pt x="1174" y="3"/>
                    <a:pt x="1168" y="9"/>
                  </a:cubicBezTo>
                  <a:cubicBezTo>
                    <a:pt x="1139" y="32"/>
                    <a:pt x="466" y="573"/>
                    <a:pt x="236" y="1098"/>
                  </a:cubicBezTo>
                  <a:cubicBezTo>
                    <a:pt x="1" y="1639"/>
                    <a:pt x="90" y="2462"/>
                    <a:pt x="428" y="2865"/>
                  </a:cubicBezTo>
                  <a:cubicBezTo>
                    <a:pt x="780" y="3284"/>
                    <a:pt x="1990" y="4844"/>
                    <a:pt x="2774" y="6164"/>
                  </a:cubicBezTo>
                  <a:cubicBezTo>
                    <a:pt x="2780" y="6175"/>
                    <a:pt x="2791" y="6182"/>
                    <a:pt x="2803" y="6182"/>
                  </a:cubicBezTo>
                  <a:cubicBezTo>
                    <a:pt x="2809" y="6182"/>
                    <a:pt x="2815" y="6179"/>
                    <a:pt x="2821" y="6176"/>
                  </a:cubicBezTo>
                  <a:cubicBezTo>
                    <a:pt x="2836" y="6167"/>
                    <a:pt x="2842" y="6146"/>
                    <a:pt x="2833" y="6129"/>
                  </a:cubicBezTo>
                  <a:cubicBezTo>
                    <a:pt x="2047" y="4807"/>
                    <a:pt x="833" y="3241"/>
                    <a:pt x="480" y="2821"/>
                  </a:cubicBezTo>
                  <a:cubicBezTo>
                    <a:pt x="157" y="2438"/>
                    <a:pt x="72" y="1645"/>
                    <a:pt x="298" y="1126"/>
                  </a:cubicBezTo>
                  <a:cubicBezTo>
                    <a:pt x="522" y="615"/>
                    <a:pt x="1202" y="66"/>
                    <a:pt x="1210" y="62"/>
                  </a:cubicBezTo>
                  <a:cubicBezTo>
                    <a:pt x="1224" y="50"/>
                    <a:pt x="1227" y="28"/>
                    <a:pt x="1215" y="13"/>
                  </a:cubicBezTo>
                  <a:cubicBezTo>
                    <a:pt x="1208" y="5"/>
                    <a:pt x="1198" y="1"/>
                    <a:pt x="11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7"/>
            <p:cNvSpPr/>
            <p:nvPr/>
          </p:nvSpPr>
          <p:spPr>
            <a:xfrm>
              <a:off x="2866080" y="4146187"/>
              <a:ext cx="158073" cy="27474"/>
            </a:xfrm>
            <a:custGeom>
              <a:avLst/>
              <a:gdLst/>
              <a:ahLst/>
              <a:cxnLst/>
              <a:rect l="l" t="t" r="r" b="b"/>
              <a:pathLst>
                <a:path w="6703" h="1165" extrusionOk="0">
                  <a:moveTo>
                    <a:pt x="40" y="0"/>
                  </a:moveTo>
                  <a:cubicBezTo>
                    <a:pt x="28" y="0"/>
                    <a:pt x="16" y="7"/>
                    <a:pt x="10" y="17"/>
                  </a:cubicBezTo>
                  <a:cubicBezTo>
                    <a:pt x="1" y="34"/>
                    <a:pt x="5" y="53"/>
                    <a:pt x="22" y="64"/>
                  </a:cubicBezTo>
                  <a:cubicBezTo>
                    <a:pt x="1245" y="781"/>
                    <a:pt x="2636" y="1159"/>
                    <a:pt x="4053" y="1164"/>
                  </a:cubicBezTo>
                  <a:cubicBezTo>
                    <a:pt x="4138" y="1164"/>
                    <a:pt x="4222" y="1163"/>
                    <a:pt x="4306" y="1161"/>
                  </a:cubicBezTo>
                  <a:cubicBezTo>
                    <a:pt x="5745" y="1111"/>
                    <a:pt x="6656" y="747"/>
                    <a:pt x="6665" y="744"/>
                  </a:cubicBezTo>
                  <a:cubicBezTo>
                    <a:pt x="6703" y="728"/>
                    <a:pt x="6687" y="677"/>
                    <a:pt x="6654" y="677"/>
                  </a:cubicBezTo>
                  <a:cubicBezTo>
                    <a:pt x="6650" y="677"/>
                    <a:pt x="6645" y="678"/>
                    <a:pt x="6640" y="681"/>
                  </a:cubicBezTo>
                  <a:cubicBezTo>
                    <a:pt x="6630" y="684"/>
                    <a:pt x="5730" y="1044"/>
                    <a:pt x="4304" y="1091"/>
                  </a:cubicBezTo>
                  <a:cubicBezTo>
                    <a:pt x="4222" y="1094"/>
                    <a:pt x="4140" y="1095"/>
                    <a:pt x="4057" y="1095"/>
                  </a:cubicBezTo>
                  <a:cubicBezTo>
                    <a:pt x="2669" y="1095"/>
                    <a:pt x="1258" y="711"/>
                    <a:pt x="57" y="5"/>
                  </a:cubicBezTo>
                  <a:cubicBezTo>
                    <a:pt x="51" y="2"/>
                    <a:pt x="46" y="0"/>
                    <a:pt x="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7"/>
            <p:cNvSpPr/>
            <p:nvPr/>
          </p:nvSpPr>
          <p:spPr>
            <a:xfrm>
              <a:off x="3115748" y="4067893"/>
              <a:ext cx="33864" cy="45090"/>
            </a:xfrm>
            <a:custGeom>
              <a:avLst/>
              <a:gdLst/>
              <a:ahLst/>
              <a:cxnLst/>
              <a:rect l="l" t="t" r="r" b="b"/>
              <a:pathLst>
                <a:path w="1436" h="1912" extrusionOk="0">
                  <a:moveTo>
                    <a:pt x="912" y="1"/>
                  </a:moveTo>
                  <a:cubicBezTo>
                    <a:pt x="906" y="1"/>
                    <a:pt x="900" y="2"/>
                    <a:pt x="894" y="6"/>
                  </a:cubicBezTo>
                  <a:cubicBezTo>
                    <a:pt x="878" y="15"/>
                    <a:pt x="873" y="36"/>
                    <a:pt x="882" y="53"/>
                  </a:cubicBezTo>
                  <a:cubicBezTo>
                    <a:pt x="887" y="59"/>
                    <a:pt x="1306" y="744"/>
                    <a:pt x="1362" y="979"/>
                  </a:cubicBezTo>
                  <a:cubicBezTo>
                    <a:pt x="1247" y="1061"/>
                    <a:pt x="596" y="1520"/>
                    <a:pt x="23" y="1847"/>
                  </a:cubicBezTo>
                  <a:cubicBezTo>
                    <a:pt x="6" y="1856"/>
                    <a:pt x="0" y="1878"/>
                    <a:pt x="11" y="1894"/>
                  </a:cubicBezTo>
                  <a:cubicBezTo>
                    <a:pt x="15" y="1904"/>
                    <a:pt x="25" y="1911"/>
                    <a:pt x="36" y="1911"/>
                  </a:cubicBezTo>
                  <a:cubicBezTo>
                    <a:pt x="37" y="1911"/>
                    <a:pt x="38" y="1911"/>
                    <a:pt x="40" y="1911"/>
                  </a:cubicBezTo>
                  <a:cubicBezTo>
                    <a:pt x="46" y="1911"/>
                    <a:pt x="52" y="1909"/>
                    <a:pt x="56" y="1906"/>
                  </a:cubicBezTo>
                  <a:cubicBezTo>
                    <a:pt x="688" y="1546"/>
                    <a:pt x="1412" y="1026"/>
                    <a:pt x="1420" y="1021"/>
                  </a:cubicBezTo>
                  <a:cubicBezTo>
                    <a:pt x="1429" y="1014"/>
                    <a:pt x="1435" y="1002"/>
                    <a:pt x="1434" y="988"/>
                  </a:cubicBezTo>
                  <a:cubicBezTo>
                    <a:pt x="1399" y="764"/>
                    <a:pt x="959" y="47"/>
                    <a:pt x="941" y="17"/>
                  </a:cubicBezTo>
                  <a:cubicBezTo>
                    <a:pt x="935" y="7"/>
                    <a:pt x="924" y="1"/>
                    <a:pt x="9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7"/>
            <p:cNvSpPr/>
            <p:nvPr/>
          </p:nvSpPr>
          <p:spPr>
            <a:xfrm>
              <a:off x="3015852" y="3967055"/>
              <a:ext cx="58933" cy="49570"/>
            </a:xfrm>
            <a:custGeom>
              <a:avLst/>
              <a:gdLst/>
              <a:ahLst/>
              <a:cxnLst/>
              <a:rect l="l" t="t" r="r" b="b"/>
              <a:pathLst>
                <a:path w="2499" h="2102" extrusionOk="0">
                  <a:moveTo>
                    <a:pt x="554" y="0"/>
                  </a:moveTo>
                  <a:cubicBezTo>
                    <a:pt x="544" y="0"/>
                    <a:pt x="534" y="5"/>
                    <a:pt x="526" y="16"/>
                  </a:cubicBezTo>
                  <a:cubicBezTo>
                    <a:pt x="505" y="48"/>
                    <a:pt x="472" y="94"/>
                    <a:pt x="432" y="147"/>
                  </a:cubicBezTo>
                  <a:cubicBezTo>
                    <a:pt x="199" y="462"/>
                    <a:pt x="1" y="756"/>
                    <a:pt x="120" y="891"/>
                  </a:cubicBezTo>
                  <a:cubicBezTo>
                    <a:pt x="311" y="1101"/>
                    <a:pt x="1033" y="1545"/>
                    <a:pt x="2439" y="2100"/>
                  </a:cubicBezTo>
                  <a:cubicBezTo>
                    <a:pt x="2443" y="2101"/>
                    <a:pt x="2446" y="2101"/>
                    <a:pt x="2451" y="2101"/>
                  </a:cubicBezTo>
                  <a:cubicBezTo>
                    <a:pt x="2452" y="2101"/>
                    <a:pt x="2452" y="2101"/>
                    <a:pt x="2453" y="2101"/>
                  </a:cubicBezTo>
                  <a:cubicBezTo>
                    <a:pt x="2489" y="2101"/>
                    <a:pt x="2499" y="2050"/>
                    <a:pt x="2463" y="2036"/>
                  </a:cubicBezTo>
                  <a:cubicBezTo>
                    <a:pt x="626" y="1312"/>
                    <a:pt x="211" y="891"/>
                    <a:pt x="172" y="844"/>
                  </a:cubicBezTo>
                  <a:cubicBezTo>
                    <a:pt x="78" y="741"/>
                    <a:pt x="355" y="366"/>
                    <a:pt x="487" y="187"/>
                  </a:cubicBezTo>
                  <a:cubicBezTo>
                    <a:pt x="528" y="133"/>
                    <a:pt x="561" y="87"/>
                    <a:pt x="584" y="53"/>
                  </a:cubicBezTo>
                  <a:cubicBezTo>
                    <a:pt x="601" y="26"/>
                    <a:pt x="578"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p:nvPr/>
          </p:nvSpPr>
          <p:spPr>
            <a:xfrm>
              <a:off x="2830871" y="3891284"/>
              <a:ext cx="243890" cy="1197826"/>
            </a:xfrm>
            <a:custGeom>
              <a:avLst/>
              <a:gdLst/>
              <a:ahLst/>
              <a:cxnLst/>
              <a:rect l="l" t="t" r="r" b="b"/>
              <a:pathLst>
                <a:path w="10342" h="50793" extrusionOk="0">
                  <a:moveTo>
                    <a:pt x="10059" y="0"/>
                  </a:moveTo>
                  <a:cubicBezTo>
                    <a:pt x="9930" y="0"/>
                    <a:pt x="9802" y="87"/>
                    <a:pt x="9786" y="244"/>
                  </a:cubicBezTo>
                  <a:cubicBezTo>
                    <a:pt x="9646" y="1135"/>
                    <a:pt x="128" y="49973"/>
                    <a:pt x="30" y="50467"/>
                  </a:cubicBezTo>
                  <a:cubicBezTo>
                    <a:pt x="1" y="50614"/>
                    <a:pt x="98" y="50756"/>
                    <a:pt x="246" y="50785"/>
                  </a:cubicBezTo>
                  <a:cubicBezTo>
                    <a:pt x="263" y="50790"/>
                    <a:pt x="280" y="50791"/>
                    <a:pt x="298" y="50793"/>
                  </a:cubicBezTo>
                  <a:cubicBezTo>
                    <a:pt x="427" y="50791"/>
                    <a:pt x="539" y="50700"/>
                    <a:pt x="565" y="50573"/>
                  </a:cubicBezTo>
                  <a:cubicBezTo>
                    <a:pt x="565" y="50573"/>
                    <a:pt x="3010" y="38024"/>
                    <a:pt x="5453" y="25469"/>
                  </a:cubicBezTo>
                  <a:cubicBezTo>
                    <a:pt x="6673" y="19191"/>
                    <a:pt x="7895" y="12913"/>
                    <a:pt x="8808" y="8200"/>
                  </a:cubicBezTo>
                  <a:cubicBezTo>
                    <a:pt x="9265" y="5843"/>
                    <a:pt x="9645" y="3876"/>
                    <a:pt x="9910" y="2499"/>
                  </a:cubicBezTo>
                  <a:cubicBezTo>
                    <a:pt x="10342" y="255"/>
                    <a:pt x="10342" y="255"/>
                    <a:pt x="10309" y="168"/>
                  </a:cubicBezTo>
                  <a:cubicBezTo>
                    <a:pt x="10261" y="54"/>
                    <a:pt x="10160" y="0"/>
                    <a:pt x="100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7"/>
            <p:cNvSpPr/>
            <p:nvPr/>
          </p:nvSpPr>
          <p:spPr>
            <a:xfrm>
              <a:off x="3014036" y="3982195"/>
              <a:ext cx="6084" cy="14126"/>
            </a:xfrm>
            <a:custGeom>
              <a:avLst/>
              <a:gdLst/>
              <a:ahLst/>
              <a:cxnLst/>
              <a:rect l="l" t="t" r="r" b="b"/>
              <a:pathLst>
                <a:path w="258" h="599" extrusionOk="0">
                  <a:moveTo>
                    <a:pt x="218" y="0"/>
                  </a:moveTo>
                  <a:cubicBezTo>
                    <a:pt x="207" y="0"/>
                    <a:pt x="196" y="6"/>
                    <a:pt x="190" y="17"/>
                  </a:cubicBezTo>
                  <a:cubicBezTo>
                    <a:pt x="182" y="29"/>
                    <a:pt x="0" y="323"/>
                    <a:pt x="19" y="568"/>
                  </a:cubicBezTo>
                  <a:cubicBezTo>
                    <a:pt x="20" y="585"/>
                    <a:pt x="35" y="599"/>
                    <a:pt x="52" y="599"/>
                  </a:cubicBezTo>
                  <a:lnTo>
                    <a:pt x="55" y="599"/>
                  </a:lnTo>
                  <a:cubicBezTo>
                    <a:pt x="73" y="599"/>
                    <a:pt x="88" y="582"/>
                    <a:pt x="87" y="562"/>
                  </a:cubicBezTo>
                  <a:cubicBezTo>
                    <a:pt x="69" y="340"/>
                    <a:pt x="246" y="55"/>
                    <a:pt x="247" y="53"/>
                  </a:cubicBezTo>
                  <a:cubicBezTo>
                    <a:pt x="258" y="36"/>
                    <a:pt x="252" y="15"/>
                    <a:pt x="237" y="6"/>
                  </a:cubicBezTo>
                  <a:cubicBezTo>
                    <a:pt x="231" y="2"/>
                    <a:pt x="224"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7"/>
            <p:cNvSpPr/>
            <p:nvPr/>
          </p:nvSpPr>
          <p:spPr>
            <a:xfrm>
              <a:off x="2917395" y="3972196"/>
              <a:ext cx="39972" cy="29054"/>
            </a:xfrm>
            <a:custGeom>
              <a:avLst/>
              <a:gdLst/>
              <a:ahLst/>
              <a:cxnLst/>
              <a:rect l="l" t="t" r="r" b="b"/>
              <a:pathLst>
                <a:path w="1695" h="1232" extrusionOk="0">
                  <a:moveTo>
                    <a:pt x="1659" y="0"/>
                  </a:moveTo>
                  <a:cubicBezTo>
                    <a:pt x="1650" y="0"/>
                    <a:pt x="1641" y="4"/>
                    <a:pt x="1634" y="10"/>
                  </a:cubicBezTo>
                  <a:cubicBezTo>
                    <a:pt x="1631" y="13"/>
                    <a:pt x="1621" y="26"/>
                    <a:pt x="1509" y="841"/>
                  </a:cubicBezTo>
                  <a:cubicBezTo>
                    <a:pt x="1362" y="867"/>
                    <a:pt x="595" y="1003"/>
                    <a:pt x="29" y="1165"/>
                  </a:cubicBezTo>
                  <a:cubicBezTo>
                    <a:pt x="11" y="1170"/>
                    <a:pt x="1" y="1189"/>
                    <a:pt x="5" y="1208"/>
                  </a:cubicBezTo>
                  <a:cubicBezTo>
                    <a:pt x="10" y="1223"/>
                    <a:pt x="23" y="1232"/>
                    <a:pt x="40" y="1232"/>
                  </a:cubicBezTo>
                  <a:cubicBezTo>
                    <a:pt x="43" y="1232"/>
                    <a:pt x="46" y="1232"/>
                    <a:pt x="48" y="1230"/>
                  </a:cubicBezTo>
                  <a:cubicBezTo>
                    <a:pt x="670" y="1051"/>
                    <a:pt x="1536" y="906"/>
                    <a:pt x="1545" y="904"/>
                  </a:cubicBezTo>
                  <a:cubicBezTo>
                    <a:pt x="1560" y="901"/>
                    <a:pt x="1571" y="889"/>
                    <a:pt x="1572" y="876"/>
                  </a:cubicBezTo>
                  <a:cubicBezTo>
                    <a:pt x="1596" y="700"/>
                    <a:pt x="1689" y="62"/>
                    <a:pt x="1692" y="39"/>
                  </a:cubicBezTo>
                  <a:cubicBezTo>
                    <a:pt x="1695" y="29"/>
                    <a:pt x="1692" y="18"/>
                    <a:pt x="1683" y="10"/>
                  </a:cubicBezTo>
                  <a:cubicBezTo>
                    <a:pt x="1677" y="4"/>
                    <a:pt x="1668" y="0"/>
                    <a:pt x="16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7"/>
            <p:cNvSpPr/>
            <p:nvPr/>
          </p:nvSpPr>
          <p:spPr>
            <a:xfrm>
              <a:off x="2945671" y="3959013"/>
              <a:ext cx="93976" cy="21342"/>
            </a:xfrm>
            <a:custGeom>
              <a:avLst/>
              <a:gdLst/>
              <a:ahLst/>
              <a:cxnLst/>
              <a:rect l="l" t="t" r="r" b="b"/>
              <a:pathLst>
                <a:path w="3985" h="905" extrusionOk="0">
                  <a:moveTo>
                    <a:pt x="3937" y="0"/>
                  </a:moveTo>
                  <a:cubicBezTo>
                    <a:pt x="3929" y="0"/>
                    <a:pt x="3921" y="3"/>
                    <a:pt x="3913" y="12"/>
                  </a:cubicBezTo>
                  <a:cubicBezTo>
                    <a:pt x="3909" y="16"/>
                    <a:pt x="3471" y="477"/>
                    <a:pt x="2572" y="730"/>
                  </a:cubicBezTo>
                  <a:cubicBezTo>
                    <a:pt x="2321" y="800"/>
                    <a:pt x="2052" y="833"/>
                    <a:pt x="1784" y="833"/>
                  </a:cubicBezTo>
                  <a:cubicBezTo>
                    <a:pt x="1056" y="833"/>
                    <a:pt x="344" y="591"/>
                    <a:pt x="66" y="195"/>
                  </a:cubicBezTo>
                  <a:cubicBezTo>
                    <a:pt x="59" y="186"/>
                    <a:pt x="49" y="181"/>
                    <a:pt x="38" y="181"/>
                  </a:cubicBezTo>
                  <a:cubicBezTo>
                    <a:pt x="31" y="181"/>
                    <a:pt x="24" y="183"/>
                    <a:pt x="19" y="188"/>
                  </a:cubicBezTo>
                  <a:cubicBezTo>
                    <a:pt x="3" y="198"/>
                    <a:pt x="0" y="219"/>
                    <a:pt x="11" y="234"/>
                  </a:cubicBezTo>
                  <a:cubicBezTo>
                    <a:pt x="303" y="651"/>
                    <a:pt x="1023" y="904"/>
                    <a:pt x="1769" y="904"/>
                  </a:cubicBezTo>
                  <a:cubicBezTo>
                    <a:pt x="2046" y="904"/>
                    <a:pt x="2322" y="868"/>
                    <a:pt x="2590" y="797"/>
                  </a:cubicBezTo>
                  <a:cubicBezTo>
                    <a:pt x="3510" y="538"/>
                    <a:pt x="3945" y="78"/>
                    <a:pt x="3963" y="57"/>
                  </a:cubicBezTo>
                  <a:cubicBezTo>
                    <a:pt x="3985" y="32"/>
                    <a:pt x="3963" y="0"/>
                    <a:pt x="39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7"/>
            <p:cNvSpPr/>
            <p:nvPr/>
          </p:nvSpPr>
          <p:spPr>
            <a:xfrm>
              <a:off x="3093722" y="3897510"/>
              <a:ext cx="23111" cy="76148"/>
            </a:xfrm>
            <a:custGeom>
              <a:avLst/>
              <a:gdLst/>
              <a:ahLst/>
              <a:cxnLst/>
              <a:rect l="l" t="t" r="r" b="b"/>
              <a:pathLst>
                <a:path w="980" h="3229" extrusionOk="0">
                  <a:moveTo>
                    <a:pt x="38" y="1"/>
                  </a:moveTo>
                  <a:cubicBezTo>
                    <a:pt x="33" y="1"/>
                    <a:pt x="28" y="2"/>
                    <a:pt x="23" y="4"/>
                  </a:cubicBezTo>
                  <a:cubicBezTo>
                    <a:pt x="7" y="13"/>
                    <a:pt x="1" y="33"/>
                    <a:pt x="10" y="51"/>
                  </a:cubicBezTo>
                  <a:cubicBezTo>
                    <a:pt x="792" y="1568"/>
                    <a:pt x="908" y="2618"/>
                    <a:pt x="357" y="3170"/>
                  </a:cubicBezTo>
                  <a:cubicBezTo>
                    <a:pt x="343" y="3183"/>
                    <a:pt x="343" y="3205"/>
                    <a:pt x="357" y="3218"/>
                  </a:cubicBezTo>
                  <a:cubicBezTo>
                    <a:pt x="363" y="3224"/>
                    <a:pt x="372" y="3227"/>
                    <a:pt x="381" y="3229"/>
                  </a:cubicBezTo>
                  <a:cubicBezTo>
                    <a:pt x="389" y="3229"/>
                    <a:pt x="398" y="3224"/>
                    <a:pt x="404" y="3218"/>
                  </a:cubicBezTo>
                  <a:cubicBezTo>
                    <a:pt x="980" y="2642"/>
                    <a:pt x="867" y="1567"/>
                    <a:pt x="69" y="19"/>
                  </a:cubicBezTo>
                  <a:cubicBezTo>
                    <a:pt x="63" y="7"/>
                    <a:pt x="51" y="1"/>
                    <a:pt x="38"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7"/>
            <p:cNvSpPr/>
            <p:nvPr/>
          </p:nvSpPr>
          <p:spPr>
            <a:xfrm>
              <a:off x="3063277" y="3921305"/>
              <a:ext cx="9433" cy="34572"/>
            </a:xfrm>
            <a:custGeom>
              <a:avLst/>
              <a:gdLst/>
              <a:ahLst/>
              <a:cxnLst/>
              <a:rect l="l" t="t" r="r" b="b"/>
              <a:pathLst>
                <a:path w="400" h="1466" extrusionOk="0">
                  <a:moveTo>
                    <a:pt x="364" y="0"/>
                  </a:moveTo>
                  <a:cubicBezTo>
                    <a:pt x="346" y="0"/>
                    <a:pt x="328" y="13"/>
                    <a:pt x="329" y="38"/>
                  </a:cubicBezTo>
                  <a:cubicBezTo>
                    <a:pt x="329" y="685"/>
                    <a:pt x="11" y="1409"/>
                    <a:pt x="8" y="1417"/>
                  </a:cubicBezTo>
                  <a:cubicBezTo>
                    <a:pt x="1" y="1433"/>
                    <a:pt x="8" y="1455"/>
                    <a:pt x="25" y="1461"/>
                  </a:cubicBezTo>
                  <a:cubicBezTo>
                    <a:pt x="29" y="1464"/>
                    <a:pt x="34" y="1465"/>
                    <a:pt x="38" y="1465"/>
                  </a:cubicBezTo>
                  <a:cubicBezTo>
                    <a:pt x="52" y="1464"/>
                    <a:pt x="64" y="1456"/>
                    <a:pt x="70" y="1444"/>
                  </a:cubicBezTo>
                  <a:cubicBezTo>
                    <a:pt x="73" y="1438"/>
                    <a:pt x="398" y="698"/>
                    <a:pt x="398" y="38"/>
                  </a:cubicBezTo>
                  <a:cubicBezTo>
                    <a:pt x="400" y="13"/>
                    <a:pt x="382" y="0"/>
                    <a:pt x="364"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7"/>
            <p:cNvSpPr/>
            <p:nvPr/>
          </p:nvSpPr>
          <p:spPr>
            <a:xfrm>
              <a:off x="2908788" y="3892109"/>
              <a:ext cx="10565" cy="47330"/>
            </a:xfrm>
            <a:custGeom>
              <a:avLst/>
              <a:gdLst/>
              <a:ahLst/>
              <a:cxnLst/>
              <a:rect l="l" t="t" r="r" b="b"/>
              <a:pathLst>
                <a:path w="448" h="2007" extrusionOk="0">
                  <a:moveTo>
                    <a:pt x="404" y="0"/>
                  </a:moveTo>
                  <a:cubicBezTo>
                    <a:pt x="398" y="0"/>
                    <a:pt x="391" y="2"/>
                    <a:pt x="385" y="6"/>
                  </a:cubicBezTo>
                  <a:cubicBezTo>
                    <a:pt x="372" y="13"/>
                    <a:pt x="366" y="30"/>
                    <a:pt x="372" y="45"/>
                  </a:cubicBezTo>
                  <a:cubicBezTo>
                    <a:pt x="361" y="109"/>
                    <a:pt x="346" y="173"/>
                    <a:pt x="328" y="235"/>
                  </a:cubicBezTo>
                  <a:cubicBezTo>
                    <a:pt x="220" y="639"/>
                    <a:pt x="0" y="1480"/>
                    <a:pt x="254" y="1986"/>
                  </a:cubicBezTo>
                  <a:cubicBezTo>
                    <a:pt x="260" y="1999"/>
                    <a:pt x="272" y="2006"/>
                    <a:pt x="284" y="2006"/>
                  </a:cubicBezTo>
                  <a:cubicBezTo>
                    <a:pt x="290" y="2006"/>
                    <a:pt x="294" y="2005"/>
                    <a:pt x="299" y="2003"/>
                  </a:cubicBezTo>
                  <a:cubicBezTo>
                    <a:pt x="316" y="1994"/>
                    <a:pt x="323" y="1973"/>
                    <a:pt x="314" y="1956"/>
                  </a:cubicBezTo>
                  <a:cubicBezTo>
                    <a:pt x="73" y="1473"/>
                    <a:pt x="288" y="648"/>
                    <a:pt x="393" y="251"/>
                  </a:cubicBezTo>
                  <a:cubicBezTo>
                    <a:pt x="441" y="66"/>
                    <a:pt x="448" y="39"/>
                    <a:pt x="432" y="16"/>
                  </a:cubicBezTo>
                  <a:cubicBezTo>
                    <a:pt x="426" y="6"/>
                    <a:pt x="415" y="0"/>
                    <a:pt x="404"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7"/>
            <p:cNvSpPr/>
            <p:nvPr/>
          </p:nvSpPr>
          <p:spPr>
            <a:xfrm>
              <a:off x="2896996" y="4132179"/>
              <a:ext cx="11390" cy="30138"/>
            </a:xfrm>
            <a:custGeom>
              <a:avLst/>
              <a:gdLst/>
              <a:ahLst/>
              <a:cxnLst/>
              <a:rect l="l" t="t" r="r" b="b"/>
              <a:pathLst>
                <a:path w="483" h="1278" extrusionOk="0">
                  <a:moveTo>
                    <a:pt x="443" y="1"/>
                  </a:moveTo>
                  <a:cubicBezTo>
                    <a:pt x="432" y="1"/>
                    <a:pt x="420" y="7"/>
                    <a:pt x="414" y="18"/>
                  </a:cubicBezTo>
                  <a:cubicBezTo>
                    <a:pt x="190" y="432"/>
                    <a:pt x="2" y="1172"/>
                    <a:pt x="2" y="1243"/>
                  </a:cubicBezTo>
                  <a:cubicBezTo>
                    <a:pt x="0" y="1261"/>
                    <a:pt x="17" y="1278"/>
                    <a:pt x="35" y="1278"/>
                  </a:cubicBezTo>
                  <a:cubicBezTo>
                    <a:pt x="53" y="1278"/>
                    <a:pt x="69" y="1263"/>
                    <a:pt x="70" y="1243"/>
                  </a:cubicBezTo>
                  <a:cubicBezTo>
                    <a:pt x="70" y="1176"/>
                    <a:pt x="255" y="456"/>
                    <a:pt x="473" y="52"/>
                  </a:cubicBezTo>
                  <a:cubicBezTo>
                    <a:pt x="482" y="35"/>
                    <a:pt x="476" y="14"/>
                    <a:pt x="460" y="5"/>
                  </a:cubicBezTo>
                  <a:cubicBezTo>
                    <a:pt x="454" y="2"/>
                    <a:pt x="449" y="1"/>
                    <a:pt x="4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7"/>
            <p:cNvSpPr/>
            <p:nvPr/>
          </p:nvSpPr>
          <p:spPr>
            <a:xfrm>
              <a:off x="2804742" y="3972054"/>
              <a:ext cx="67163" cy="385810"/>
            </a:xfrm>
            <a:custGeom>
              <a:avLst/>
              <a:gdLst/>
              <a:ahLst/>
              <a:cxnLst/>
              <a:rect l="l" t="t" r="r" b="b"/>
              <a:pathLst>
                <a:path w="2848" h="16360" extrusionOk="0">
                  <a:moveTo>
                    <a:pt x="46" y="1"/>
                  </a:moveTo>
                  <a:cubicBezTo>
                    <a:pt x="23" y="1"/>
                    <a:pt x="1" y="27"/>
                    <a:pt x="18" y="53"/>
                  </a:cubicBezTo>
                  <a:cubicBezTo>
                    <a:pt x="524" y="760"/>
                    <a:pt x="1456" y="2232"/>
                    <a:pt x="2009" y="4144"/>
                  </a:cubicBezTo>
                  <a:cubicBezTo>
                    <a:pt x="2618" y="6249"/>
                    <a:pt x="2682" y="8389"/>
                    <a:pt x="2729" y="9953"/>
                  </a:cubicBezTo>
                  <a:lnTo>
                    <a:pt x="2730" y="10000"/>
                  </a:lnTo>
                  <a:cubicBezTo>
                    <a:pt x="2780" y="11635"/>
                    <a:pt x="2427" y="14631"/>
                    <a:pt x="1845" y="16316"/>
                  </a:cubicBezTo>
                  <a:cubicBezTo>
                    <a:pt x="1838" y="16334"/>
                    <a:pt x="1848" y="16354"/>
                    <a:pt x="1865" y="16360"/>
                  </a:cubicBezTo>
                  <a:lnTo>
                    <a:pt x="1876" y="16360"/>
                  </a:lnTo>
                  <a:cubicBezTo>
                    <a:pt x="1889" y="16360"/>
                    <a:pt x="1901" y="16351"/>
                    <a:pt x="1908" y="16337"/>
                  </a:cubicBezTo>
                  <a:cubicBezTo>
                    <a:pt x="2492" y="14644"/>
                    <a:pt x="2847" y="11636"/>
                    <a:pt x="2797" y="9997"/>
                  </a:cubicBezTo>
                  <a:lnTo>
                    <a:pt x="2797" y="9948"/>
                  </a:lnTo>
                  <a:cubicBezTo>
                    <a:pt x="2750" y="8383"/>
                    <a:pt x="2685" y="6237"/>
                    <a:pt x="2074" y="4125"/>
                  </a:cubicBezTo>
                  <a:cubicBezTo>
                    <a:pt x="1518" y="2202"/>
                    <a:pt x="582" y="724"/>
                    <a:pt x="72" y="15"/>
                  </a:cubicBezTo>
                  <a:cubicBezTo>
                    <a:pt x="65" y="5"/>
                    <a:pt x="55" y="1"/>
                    <a:pt x="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7"/>
            <p:cNvSpPr/>
            <p:nvPr/>
          </p:nvSpPr>
          <p:spPr>
            <a:xfrm>
              <a:off x="2899425" y="4284499"/>
              <a:ext cx="65890" cy="49971"/>
            </a:xfrm>
            <a:custGeom>
              <a:avLst/>
              <a:gdLst/>
              <a:ahLst/>
              <a:cxnLst/>
              <a:rect l="l" t="t" r="r" b="b"/>
              <a:pathLst>
                <a:path w="2794" h="2119" extrusionOk="0">
                  <a:moveTo>
                    <a:pt x="190" y="123"/>
                  </a:moveTo>
                  <a:cubicBezTo>
                    <a:pt x="814" y="238"/>
                    <a:pt x="1519" y="262"/>
                    <a:pt x="2007" y="262"/>
                  </a:cubicBezTo>
                  <a:cubicBezTo>
                    <a:pt x="2325" y="262"/>
                    <a:pt x="2574" y="253"/>
                    <a:pt x="2681" y="247"/>
                  </a:cubicBezTo>
                  <a:lnTo>
                    <a:pt x="2681" y="1979"/>
                  </a:lnTo>
                  <a:cubicBezTo>
                    <a:pt x="2486" y="1997"/>
                    <a:pt x="2269" y="2006"/>
                    <a:pt x="2034" y="2006"/>
                  </a:cubicBezTo>
                  <a:cubicBezTo>
                    <a:pt x="1184" y="2006"/>
                    <a:pt x="326" y="1883"/>
                    <a:pt x="116" y="1852"/>
                  </a:cubicBezTo>
                  <a:lnTo>
                    <a:pt x="190" y="123"/>
                  </a:lnTo>
                  <a:close/>
                  <a:moveTo>
                    <a:pt x="136" y="0"/>
                  </a:moveTo>
                  <a:cubicBezTo>
                    <a:pt x="124" y="0"/>
                    <a:pt x="112" y="4"/>
                    <a:pt x="102" y="12"/>
                  </a:cubicBezTo>
                  <a:cubicBezTo>
                    <a:pt x="90" y="23"/>
                    <a:pt x="82" y="38"/>
                    <a:pt x="81" y="54"/>
                  </a:cubicBezTo>
                  <a:lnTo>
                    <a:pt x="2" y="1897"/>
                  </a:lnTo>
                  <a:cubicBezTo>
                    <a:pt x="0" y="1924"/>
                    <a:pt x="20" y="1949"/>
                    <a:pt x="47" y="1953"/>
                  </a:cubicBezTo>
                  <a:cubicBezTo>
                    <a:pt x="58" y="1955"/>
                    <a:pt x="1049" y="2118"/>
                    <a:pt x="2034" y="2118"/>
                  </a:cubicBezTo>
                  <a:cubicBezTo>
                    <a:pt x="2049" y="2118"/>
                    <a:pt x="2064" y="2118"/>
                    <a:pt x="2078" y="2118"/>
                  </a:cubicBezTo>
                  <a:cubicBezTo>
                    <a:pt x="2300" y="2118"/>
                    <a:pt x="2522" y="2108"/>
                    <a:pt x="2743" y="2086"/>
                  </a:cubicBezTo>
                  <a:cubicBezTo>
                    <a:pt x="2771" y="2083"/>
                    <a:pt x="2793" y="2059"/>
                    <a:pt x="2793" y="2030"/>
                  </a:cubicBezTo>
                  <a:lnTo>
                    <a:pt x="2793" y="189"/>
                  </a:lnTo>
                  <a:cubicBezTo>
                    <a:pt x="2793" y="174"/>
                    <a:pt x="2787" y="159"/>
                    <a:pt x="2775" y="148"/>
                  </a:cubicBezTo>
                  <a:cubicBezTo>
                    <a:pt x="2766" y="139"/>
                    <a:pt x="2752" y="133"/>
                    <a:pt x="2739" y="133"/>
                  </a:cubicBezTo>
                  <a:cubicBezTo>
                    <a:pt x="2737" y="133"/>
                    <a:pt x="2736" y="133"/>
                    <a:pt x="2734" y="133"/>
                  </a:cubicBezTo>
                  <a:cubicBezTo>
                    <a:pt x="2731" y="133"/>
                    <a:pt x="2433" y="153"/>
                    <a:pt x="2007" y="153"/>
                  </a:cubicBezTo>
                  <a:cubicBezTo>
                    <a:pt x="1507" y="153"/>
                    <a:pt x="779" y="126"/>
                    <a:pt x="147" y="1"/>
                  </a:cubicBezTo>
                  <a:cubicBezTo>
                    <a:pt x="144" y="1"/>
                    <a:pt x="140" y="0"/>
                    <a:pt x="1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7"/>
            <p:cNvSpPr/>
            <p:nvPr/>
          </p:nvSpPr>
          <p:spPr>
            <a:xfrm>
              <a:off x="2760548" y="4452123"/>
              <a:ext cx="39737" cy="150975"/>
            </a:xfrm>
            <a:custGeom>
              <a:avLst/>
              <a:gdLst/>
              <a:ahLst/>
              <a:cxnLst/>
              <a:rect l="l" t="t" r="r" b="b"/>
              <a:pathLst>
                <a:path w="1685" h="6402" extrusionOk="0">
                  <a:moveTo>
                    <a:pt x="1645" y="0"/>
                  </a:moveTo>
                  <a:cubicBezTo>
                    <a:pt x="1633" y="0"/>
                    <a:pt x="1622" y="6"/>
                    <a:pt x="1616" y="17"/>
                  </a:cubicBezTo>
                  <a:cubicBezTo>
                    <a:pt x="778" y="1423"/>
                    <a:pt x="278" y="2696"/>
                    <a:pt x="129" y="3800"/>
                  </a:cubicBezTo>
                  <a:cubicBezTo>
                    <a:pt x="1" y="4756"/>
                    <a:pt x="142" y="5533"/>
                    <a:pt x="526" y="5985"/>
                  </a:cubicBezTo>
                  <a:cubicBezTo>
                    <a:pt x="743" y="6244"/>
                    <a:pt x="1063" y="6397"/>
                    <a:pt x="1401" y="6402"/>
                  </a:cubicBezTo>
                  <a:lnTo>
                    <a:pt x="1402" y="6402"/>
                  </a:lnTo>
                  <a:cubicBezTo>
                    <a:pt x="1422" y="6402"/>
                    <a:pt x="1437" y="6386"/>
                    <a:pt x="1437" y="6368"/>
                  </a:cubicBezTo>
                  <a:cubicBezTo>
                    <a:pt x="1437" y="6348"/>
                    <a:pt x="1422" y="6333"/>
                    <a:pt x="1404" y="6333"/>
                  </a:cubicBezTo>
                  <a:cubicBezTo>
                    <a:pt x="1086" y="6329"/>
                    <a:pt x="784" y="6185"/>
                    <a:pt x="580" y="5941"/>
                  </a:cubicBezTo>
                  <a:cubicBezTo>
                    <a:pt x="207" y="5503"/>
                    <a:pt x="70" y="4747"/>
                    <a:pt x="198" y="3809"/>
                  </a:cubicBezTo>
                  <a:cubicBezTo>
                    <a:pt x="343" y="2715"/>
                    <a:pt x="842" y="1451"/>
                    <a:pt x="1675" y="52"/>
                  </a:cubicBezTo>
                  <a:cubicBezTo>
                    <a:pt x="1684" y="35"/>
                    <a:pt x="1680" y="14"/>
                    <a:pt x="1663" y="5"/>
                  </a:cubicBezTo>
                  <a:cubicBezTo>
                    <a:pt x="1657" y="2"/>
                    <a:pt x="1651" y="0"/>
                    <a:pt x="16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7"/>
            <p:cNvSpPr/>
            <p:nvPr/>
          </p:nvSpPr>
          <p:spPr>
            <a:xfrm>
              <a:off x="2762340" y="4488794"/>
              <a:ext cx="76431" cy="85133"/>
            </a:xfrm>
            <a:custGeom>
              <a:avLst/>
              <a:gdLst/>
              <a:ahLst/>
              <a:cxnLst/>
              <a:rect l="l" t="t" r="r" b="b"/>
              <a:pathLst>
                <a:path w="3241" h="3610" extrusionOk="0">
                  <a:moveTo>
                    <a:pt x="716" y="0"/>
                  </a:moveTo>
                  <a:cubicBezTo>
                    <a:pt x="697" y="0"/>
                    <a:pt x="682" y="13"/>
                    <a:pt x="682" y="32"/>
                  </a:cubicBezTo>
                  <a:cubicBezTo>
                    <a:pt x="679" y="50"/>
                    <a:pt x="694" y="67"/>
                    <a:pt x="713" y="68"/>
                  </a:cubicBezTo>
                  <a:cubicBezTo>
                    <a:pt x="726" y="70"/>
                    <a:pt x="1914" y="173"/>
                    <a:pt x="2877" y="873"/>
                  </a:cubicBezTo>
                  <a:cubicBezTo>
                    <a:pt x="2769" y="837"/>
                    <a:pt x="2638" y="811"/>
                    <a:pt x="2483" y="811"/>
                  </a:cubicBezTo>
                  <a:cubicBezTo>
                    <a:pt x="2329" y="811"/>
                    <a:pt x="2151" y="837"/>
                    <a:pt x="1949" y="905"/>
                  </a:cubicBezTo>
                  <a:cubicBezTo>
                    <a:pt x="1504" y="1055"/>
                    <a:pt x="1111" y="1514"/>
                    <a:pt x="970" y="2049"/>
                  </a:cubicBezTo>
                  <a:cubicBezTo>
                    <a:pt x="838" y="2545"/>
                    <a:pt x="932" y="3033"/>
                    <a:pt x="1229" y="3443"/>
                  </a:cubicBezTo>
                  <a:lnTo>
                    <a:pt x="63" y="2730"/>
                  </a:lnTo>
                  <a:cubicBezTo>
                    <a:pt x="57" y="2727"/>
                    <a:pt x="52" y="2726"/>
                    <a:pt x="47" y="2726"/>
                  </a:cubicBezTo>
                  <a:cubicBezTo>
                    <a:pt x="19" y="2726"/>
                    <a:pt x="0" y="2764"/>
                    <a:pt x="26" y="2786"/>
                  </a:cubicBezTo>
                  <a:lnTo>
                    <a:pt x="1361" y="3602"/>
                  </a:lnTo>
                  <a:cubicBezTo>
                    <a:pt x="1366" y="3607"/>
                    <a:pt x="1372" y="3608"/>
                    <a:pt x="1378" y="3610"/>
                  </a:cubicBezTo>
                  <a:cubicBezTo>
                    <a:pt x="1389" y="3608"/>
                    <a:pt x="1398" y="3604"/>
                    <a:pt x="1404" y="3596"/>
                  </a:cubicBezTo>
                  <a:cubicBezTo>
                    <a:pt x="1414" y="3584"/>
                    <a:pt x="1414" y="3564"/>
                    <a:pt x="1404" y="3552"/>
                  </a:cubicBezTo>
                  <a:cubicBezTo>
                    <a:pt x="1025" y="3131"/>
                    <a:pt x="894" y="2604"/>
                    <a:pt x="1035" y="2067"/>
                  </a:cubicBezTo>
                  <a:cubicBezTo>
                    <a:pt x="1170" y="1552"/>
                    <a:pt x="1546" y="1111"/>
                    <a:pt x="1970" y="969"/>
                  </a:cubicBezTo>
                  <a:cubicBezTo>
                    <a:pt x="2161" y="904"/>
                    <a:pt x="2330" y="880"/>
                    <a:pt x="2477" y="880"/>
                  </a:cubicBezTo>
                  <a:cubicBezTo>
                    <a:pt x="2881" y="880"/>
                    <a:pt x="3116" y="1064"/>
                    <a:pt x="3169" y="1111"/>
                  </a:cubicBezTo>
                  <a:cubicBezTo>
                    <a:pt x="3172" y="1116"/>
                    <a:pt x="3177" y="1119"/>
                    <a:pt x="3181" y="1122"/>
                  </a:cubicBezTo>
                  <a:cubicBezTo>
                    <a:pt x="3187" y="1128"/>
                    <a:pt x="3196" y="1132"/>
                    <a:pt x="3204" y="1132"/>
                  </a:cubicBezTo>
                  <a:cubicBezTo>
                    <a:pt x="3213" y="1132"/>
                    <a:pt x="3221" y="1128"/>
                    <a:pt x="3228" y="1122"/>
                  </a:cubicBezTo>
                  <a:cubicBezTo>
                    <a:pt x="3240" y="1110"/>
                    <a:pt x="3240" y="1088"/>
                    <a:pt x="3228" y="1075"/>
                  </a:cubicBezTo>
                  <a:cubicBezTo>
                    <a:pt x="3221" y="1067"/>
                    <a:pt x="3213" y="1060"/>
                    <a:pt x="3204" y="1053"/>
                  </a:cubicBezTo>
                  <a:cubicBezTo>
                    <a:pt x="2195" y="128"/>
                    <a:pt x="734" y="3"/>
                    <a:pt x="719" y="0"/>
                  </a:cubicBezTo>
                  <a:cubicBezTo>
                    <a:pt x="718" y="0"/>
                    <a:pt x="717" y="0"/>
                    <a:pt x="7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7"/>
            <p:cNvSpPr/>
            <p:nvPr/>
          </p:nvSpPr>
          <p:spPr>
            <a:xfrm>
              <a:off x="3075823" y="4512942"/>
              <a:ext cx="66125" cy="77256"/>
            </a:xfrm>
            <a:custGeom>
              <a:avLst/>
              <a:gdLst/>
              <a:ahLst/>
              <a:cxnLst/>
              <a:rect l="l" t="t" r="r" b="b"/>
              <a:pathLst>
                <a:path w="2804" h="3276" extrusionOk="0">
                  <a:moveTo>
                    <a:pt x="37" y="0"/>
                  </a:moveTo>
                  <a:cubicBezTo>
                    <a:pt x="32" y="0"/>
                    <a:pt x="26" y="1"/>
                    <a:pt x="22" y="4"/>
                  </a:cubicBezTo>
                  <a:cubicBezTo>
                    <a:pt x="6" y="13"/>
                    <a:pt x="0" y="31"/>
                    <a:pt x="6" y="48"/>
                  </a:cubicBezTo>
                  <a:cubicBezTo>
                    <a:pt x="13" y="63"/>
                    <a:pt x="713" y="1712"/>
                    <a:pt x="672" y="3239"/>
                  </a:cubicBezTo>
                  <a:cubicBezTo>
                    <a:pt x="670" y="3257"/>
                    <a:pt x="685" y="3274"/>
                    <a:pt x="704" y="3274"/>
                  </a:cubicBezTo>
                  <a:lnTo>
                    <a:pt x="705" y="3275"/>
                  </a:lnTo>
                  <a:cubicBezTo>
                    <a:pt x="723" y="3275"/>
                    <a:pt x="738" y="3262"/>
                    <a:pt x="738" y="3242"/>
                  </a:cubicBezTo>
                  <a:cubicBezTo>
                    <a:pt x="770" y="2101"/>
                    <a:pt x="393" y="896"/>
                    <a:pt x="191" y="339"/>
                  </a:cubicBezTo>
                  <a:lnTo>
                    <a:pt x="191" y="339"/>
                  </a:lnTo>
                  <a:cubicBezTo>
                    <a:pt x="437" y="727"/>
                    <a:pt x="875" y="1427"/>
                    <a:pt x="1129" y="1886"/>
                  </a:cubicBezTo>
                  <a:cubicBezTo>
                    <a:pt x="1493" y="2550"/>
                    <a:pt x="1828" y="3239"/>
                    <a:pt x="1831" y="3245"/>
                  </a:cubicBezTo>
                  <a:cubicBezTo>
                    <a:pt x="1837" y="3257"/>
                    <a:pt x="1849" y="3265"/>
                    <a:pt x="1863" y="3265"/>
                  </a:cubicBezTo>
                  <a:cubicBezTo>
                    <a:pt x="1889" y="3265"/>
                    <a:pt x="1916" y="3262"/>
                    <a:pt x="1943" y="3259"/>
                  </a:cubicBezTo>
                  <a:cubicBezTo>
                    <a:pt x="2293" y="3213"/>
                    <a:pt x="2752" y="2897"/>
                    <a:pt x="2772" y="2884"/>
                  </a:cubicBezTo>
                  <a:cubicBezTo>
                    <a:pt x="2803" y="2863"/>
                    <a:pt x="2783" y="2821"/>
                    <a:pt x="2753" y="2821"/>
                  </a:cubicBezTo>
                  <a:cubicBezTo>
                    <a:pt x="2747" y="2821"/>
                    <a:pt x="2741" y="2823"/>
                    <a:pt x="2734" y="2827"/>
                  </a:cubicBezTo>
                  <a:cubicBezTo>
                    <a:pt x="2730" y="2831"/>
                    <a:pt x="2269" y="3147"/>
                    <a:pt x="1934" y="3191"/>
                  </a:cubicBezTo>
                  <a:cubicBezTo>
                    <a:pt x="1917" y="3192"/>
                    <a:pt x="1901" y="3194"/>
                    <a:pt x="1884" y="3195"/>
                  </a:cubicBezTo>
                  <a:cubicBezTo>
                    <a:pt x="1826" y="3077"/>
                    <a:pt x="1520" y="2454"/>
                    <a:pt x="1188" y="1853"/>
                  </a:cubicBezTo>
                  <a:cubicBezTo>
                    <a:pt x="823" y="1189"/>
                    <a:pt x="73" y="26"/>
                    <a:pt x="67" y="16"/>
                  </a:cubicBezTo>
                  <a:cubicBezTo>
                    <a:pt x="60" y="6"/>
                    <a:pt x="48" y="0"/>
                    <a:pt x="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7"/>
            <p:cNvSpPr/>
            <p:nvPr/>
          </p:nvSpPr>
          <p:spPr>
            <a:xfrm>
              <a:off x="3137066" y="4582299"/>
              <a:ext cx="58532" cy="213752"/>
            </a:xfrm>
            <a:custGeom>
              <a:avLst/>
              <a:gdLst/>
              <a:ahLst/>
              <a:cxnLst/>
              <a:rect l="l" t="t" r="r" b="b"/>
              <a:pathLst>
                <a:path w="2482" h="9064" extrusionOk="0">
                  <a:moveTo>
                    <a:pt x="38" y="1"/>
                  </a:moveTo>
                  <a:cubicBezTo>
                    <a:pt x="36" y="1"/>
                    <a:pt x="34" y="1"/>
                    <a:pt x="33" y="1"/>
                  </a:cubicBezTo>
                  <a:cubicBezTo>
                    <a:pt x="14" y="3"/>
                    <a:pt x="1" y="21"/>
                    <a:pt x="2" y="39"/>
                  </a:cubicBezTo>
                  <a:cubicBezTo>
                    <a:pt x="7" y="81"/>
                    <a:pt x="461" y="4403"/>
                    <a:pt x="427" y="5796"/>
                  </a:cubicBezTo>
                  <a:cubicBezTo>
                    <a:pt x="427" y="5805"/>
                    <a:pt x="431" y="5814"/>
                    <a:pt x="437" y="5820"/>
                  </a:cubicBezTo>
                  <a:cubicBezTo>
                    <a:pt x="449" y="5832"/>
                    <a:pt x="1600" y="6987"/>
                    <a:pt x="2410" y="9042"/>
                  </a:cubicBezTo>
                  <a:cubicBezTo>
                    <a:pt x="2416" y="9056"/>
                    <a:pt x="2428" y="9063"/>
                    <a:pt x="2442" y="9063"/>
                  </a:cubicBezTo>
                  <a:cubicBezTo>
                    <a:pt x="2447" y="9063"/>
                    <a:pt x="2451" y="9063"/>
                    <a:pt x="2456" y="9062"/>
                  </a:cubicBezTo>
                  <a:cubicBezTo>
                    <a:pt x="2472" y="9054"/>
                    <a:pt x="2482" y="9034"/>
                    <a:pt x="2474" y="9018"/>
                  </a:cubicBezTo>
                  <a:cubicBezTo>
                    <a:pt x="1700" y="7052"/>
                    <a:pt x="615" y="5904"/>
                    <a:pt x="496" y="5782"/>
                  </a:cubicBezTo>
                  <a:cubicBezTo>
                    <a:pt x="525" y="4371"/>
                    <a:pt x="75" y="74"/>
                    <a:pt x="71" y="31"/>
                  </a:cubicBezTo>
                  <a:cubicBezTo>
                    <a:pt x="69" y="14"/>
                    <a:pt x="55"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7"/>
            <p:cNvSpPr/>
            <p:nvPr/>
          </p:nvSpPr>
          <p:spPr>
            <a:xfrm>
              <a:off x="3090963" y="4784306"/>
              <a:ext cx="120648" cy="120884"/>
            </a:xfrm>
            <a:custGeom>
              <a:avLst/>
              <a:gdLst/>
              <a:ahLst/>
              <a:cxnLst/>
              <a:rect l="l" t="t" r="r" b="b"/>
              <a:pathLst>
                <a:path w="5116" h="5126" extrusionOk="0">
                  <a:moveTo>
                    <a:pt x="4218" y="0"/>
                  </a:moveTo>
                  <a:cubicBezTo>
                    <a:pt x="4205" y="0"/>
                    <a:pt x="4192" y="9"/>
                    <a:pt x="4186" y="21"/>
                  </a:cubicBezTo>
                  <a:cubicBezTo>
                    <a:pt x="4182" y="35"/>
                    <a:pt x="3645" y="1375"/>
                    <a:pt x="2982" y="1712"/>
                  </a:cubicBezTo>
                  <a:cubicBezTo>
                    <a:pt x="2599" y="1908"/>
                    <a:pt x="2156" y="2005"/>
                    <a:pt x="1684" y="2005"/>
                  </a:cubicBezTo>
                  <a:cubicBezTo>
                    <a:pt x="1163" y="2005"/>
                    <a:pt x="605" y="1887"/>
                    <a:pt x="51" y="1652"/>
                  </a:cubicBezTo>
                  <a:cubicBezTo>
                    <a:pt x="46" y="1650"/>
                    <a:pt x="41" y="1649"/>
                    <a:pt x="37" y="1649"/>
                  </a:cubicBezTo>
                  <a:cubicBezTo>
                    <a:pt x="28" y="1649"/>
                    <a:pt x="19" y="1652"/>
                    <a:pt x="13" y="1659"/>
                  </a:cubicBezTo>
                  <a:cubicBezTo>
                    <a:pt x="2" y="1670"/>
                    <a:pt x="1" y="1685"/>
                    <a:pt x="7" y="1697"/>
                  </a:cubicBezTo>
                  <a:lnTo>
                    <a:pt x="1244" y="4181"/>
                  </a:lnTo>
                  <a:cubicBezTo>
                    <a:pt x="1592" y="4604"/>
                    <a:pt x="2886" y="5125"/>
                    <a:pt x="3606" y="5125"/>
                  </a:cubicBezTo>
                  <a:cubicBezTo>
                    <a:pt x="3724" y="5125"/>
                    <a:pt x="3827" y="5111"/>
                    <a:pt x="3908" y="5081"/>
                  </a:cubicBezTo>
                  <a:cubicBezTo>
                    <a:pt x="4403" y="4892"/>
                    <a:pt x="4908" y="4166"/>
                    <a:pt x="5106" y="3808"/>
                  </a:cubicBezTo>
                  <a:cubicBezTo>
                    <a:pt x="5115" y="3792"/>
                    <a:pt x="5109" y="3770"/>
                    <a:pt x="5093" y="3761"/>
                  </a:cubicBezTo>
                  <a:cubicBezTo>
                    <a:pt x="5087" y="3758"/>
                    <a:pt x="5082" y="3757"/>
                    <a:pt x="5076" y="3757"/>
                  </a:cubicBezTo>
                  <a:cubicBezTo>
                    <a:pt x="5065" y="3757"/>
                    <a:pt x="5053" y="3763"/>
                    <a:pt x="5047" y="3775"/>
                  </a:cubicBezTo>
                  <a:cubicBezTo>
                    <a:pt x="4891" y="4057"/>
                    <a:pt x="4377" y="4828"/>
                    <a:pt x="3883" y="5018"/>
                  </a:cubicBezTo>
                  <a:cubicBezTo>
                    <a:pt x="3816" y="5043"/>
                    <a:pt x="3726" y="5055"/>
                    <a:pt x="3619" y="5055"/>
                  </a:cubicBezTo>
                  <a:cubicBezTo>
                    <a:pt x="2967" y="5055"/>
                    <a:pt x="1694" y="4620"/>
                    <a:pt x="1300" y="4146"/>
                  </a:cubicBezTo>
                  <a:lnTo>
                    <a:pt x="107" y="1749"/>
                  </a:lnTo>
                  <a:lnTo>
                    <a:pt x="107" y="1749"/>
                  </a:lnTo>
                  <a:cubicBezTo>
                    <a:pt x="643" y="1965"/>
                    <a:pt x="1180" y="2073"/>
                    <a:pt x="1684" y="2073"/>
                  </a:cubicBezTo>
                  <a:cubicBezTo>
                    <a:pt x="2167" y="2073"/>
                    <a:pt x="2620" y="1973"/>
                    <a:pt x="3012" y="1773"/>
                  </a:cubicBezTo>
                  <a:cubicBezTo>
                    <a:pt x="3699" y="1423"/>
                    <a:pt x="4227" y="103"/>
                    <a:pt x="4250" y="47"/>
                  </a:cubicBezTo>
                  <a:cubicBezTo>
                    <a:pt x="4256" y="29"/>
                    <a:pt x="4249" y="9"/>
                    <a:pt x="4230" y="3"/>
                  </a:cubicBezTo>
                  <a:cubicBezTo>
                    <a:pt x="4226" y="1"/>
                    <a:pt x="4222" y="0"/>
                    <a:pt x="4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7"/>
            <p:cNvSpPr/>
            <p:nvPr/>
          </p:nvSpPr>
          <p:spPr>
            <a:xfrm>
              <a:off x="3121290" y="4882975"/>
              <a:ext cx="129774" cy="206253"/>
            </a:xfrm>
            <a:custGeom>
              <a:avLst/>
              <a:gdLst/>
              <a:ahLst/>
              <a:cxnLst/>
              <a:rect l="l" t="t" r="r" b="b"/>
              <a:pathLst>
                <a:path w="5503" h="8746" extrusionOk="0">
                  <a:moveTo>
                    <a:pt x="39" y="1"/>
                  </a:moveTo>
                  <a:cubicBezTo>
                    <a:pt x="37" y="1"/>
                    <a:pt x="34" y="1"/>
                    <a:pt x="32" y="2"/>
                  </a:cubicBezTo>
                  <a:cubicBezTo>
                    <a:pt x="12" y="6"/>
                    <a:pt x="0" y="23"/>
                    <a:pt x="3" y="42"/>
                  </a:cubicBezTo>
                  <a:cubicBezTo>
                    <a:pt x="6" y="61"/>
                    <a:pt x="88" y="232"/>
                    <a:pt x="632" y="1356"/>
                  </a:cubicBezTo>
                  <a:cubicBezTo>
                    <a:pt x="1337" y="2814"/>
                    <a:pt x="2403" y="5018"/>
                    <a:pt x="2594" y="5493"/>
                  </a:cubicBezTo>
                  <a:cubicBezTo>
                    <a:pt x="2881" y="6204"/>
                    <a:pt x="3438" y="7829"/>
                    <a:pt x="3443" y="7844"/>
                  </a:cubicBezTo>
                  <a:cubicBezTo>
                    <a:pt x="3444" y="7848"/>
                    <a:pt x="3448" y="7853"/>
                    <a:pt x="3452" y="7857"/>
                  </a:cubicBezTo>
                  <a:cubicBezTo>
                    <a:pt x="3475" y="7882"/>
                    <a:pt x="4055" y="8468"/>
                    <a:pt x="5460" y="8745"/>
                  </a:cubicBezTo>
                  <a:lnTo>
                    <a:pt x="5466" y="8745"/>
                  </a:lnTo>
                  <a:cubicBezTo>
                    <a:pt x="5483" y="8745"/>
                    <a:pt x="5496" y="8733"/>
                    <a:pt x="5499" y="8718"/>
                  </a:cubicBezTo>
                  <a:cubicBezTo>
                    <a:pt x="5502" y="8700"/>
                    <a:pt x="5490" y="8682"/>
                    <a:pt x="5472" y="8677"/>
                  </a:cubicBezTo>
                  <a:cubicBezTo>
                    <a:pt x="4160" y="8421"/>
                    <a:pt x="3566" y="7873"/>
                    <a:pt x="3505" y="7815"/>
                  </a:cubicBezTo>
                  <a:cubicBezTo>
                    <a:pt x="3464" y="7694"/>
                    <a:pt x="2934" y="6156"/>
                    <a:pt x="2658" y="5468"/>
                  </a:cubicBezTo>
                  <a:cubicBezTo>
                    <a:pt x="2466" y="4989"/>
                    <a:pt x="1399" y="2785"/>
                    <a:pt x="693" y="1326"/>
                  </a:cubicBezTo>
                  <a:cubicBezTo>
                    <a:pt x="352" y="621"/>
                    <a:pt x="82" y="64"/>
                    <a:pt x="70" y="29"/>
                  </a:cubicBezTo>
                  <a:cubicBezTo>
                    <a:pt x="67" y="13"/>
                    <a:pt x="54" y="1"/>
                    <a:pt x="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7"/>
            <p:cNvSpPr/>
            <p:nvPr/>
          </p:nvSpPr>
          <p:spPr>
            <a:xfrm>
              <a:off x="2883484" y="4802370"/>
              <a:ext cx="69309" cy="262662"/>
            </a:xfrm>
            <a:custGeom>
              <a:avLst/>
              <a:gdLst/>
              <a:ahLst/>
              <a:cxnLst/>
              <a:rect l="l" t="t" r="r" b="b"/>
              <a:pathLst>
                <a:path w="2939" h="11138" extrusionOk="0">
                  <a:moveTo>
                    <a:pt x="2243" y="1"/>
                  </a:moveTo>
                  <a:cubicBezTo>
                    <a:pt x="2220" y="1"/>
                    <a:pt x="2197" y="23"/>
                    <a:pt x="2210" y="49"/>
                  </a:cubicBezTo>
                  <a:cubicBezTo>
                    <a:pt x="2218" y="61"/>
                    <a:pt x="2871" y="1251"/>
                    <a:pt x="2853" y="2786"/>
                  </a:cubicBezTo>
                  <a:cubicBezTo>
                    <a:pt x="2836" y="4229"/>
                    <a:pt x="2271" y="6452"/>
                    <a:pt x="2057" y="7288"/>
                  </a:cubicBezTo>
                  <a:lnTo>
                    <a:pt x="2013" y="7469"/>
                  </a:lnTo>
                  <a:cubicBezTo>
                    <a:pt x="1846" y="8131"/>
                    <a:pt x="1631" y="8957"/>
                    <a:pt x="1630" y="8964"/>
                  </a:cubicBezTo>
                  <a:cubicBezTo>
                    <a:pt x="1627" y="8970"/>
                    <a:pt x="1627" y="8977"/>
                    <a:pt x="1628" y="8981"/>
                  </a:cubicBezTo>
                  <a:cubicBezTo>
                    <a:pt x="1631" y="8995"/>
                    <a:pt x="1925" y="10254"/>
                    <a:pt x="1969" y="10553"/>
                  </a:cubicBezTo>
                  <a:cubicBezTo>
                    <a:pt x="1840" y="10619"/>
                    <a:pt x="1104" y="10980"/>
                    <a:pt x="43" y="11069"/>
                  </a:cubicBezTo>
                  <a:cubicBezTo>
                    <a:pt x="1" y="11074"/>
                    <a:pt x="2" y="11136"/>
                    <a:pt x="46" y="11137"/>
                  </a:cubicBezTo>
                  <a:lnTo>
                    <a:pt x="49" y="11137"/>
                  </a:lnTo>
                  <a:cubicBezTo>
                    <a:pt x="1231" y="11037"/>
                    <a:pt x="2016" y="10606"/>
                    <a:pt x="2024" y="10601"/>
                  </a:cubicBezTo>
                  <a:cubicBezTo>
                    <a:pt x="2036" y="10595"/>
                    <a:pt x="2042" y="10581"/>
                    <a:pt x="2040" y="10568"/>
                  </a:cubicBezTo>
                  <a:cubicBezTo>
                    <a:pt x="2012" y="10321"/>
                    <a:pt x="1727" y="9098"/>
                    <a:pt x="1698" y="8973"/>
                  </a:cubicBezTo>
                  <a:cubicBezTo>
                    <a:pt x="1721" y="8887"/>
                    <a:pt x="1922" y="8114"/>
                    <a:pt x="2080" y="7485"/>
                  </a:cubicBezTo>
                  <a:lnTo>
                    <a:pt x="2125" y="7305"/>
                  </a:lnTo>
                  <a:cubicBezTo>
                    <a:pt x="2339" y="6467"/>
                    <a:pt x="2904" y="4239"/>
                    <a:pt x="2921" y="2788"/>
                  </a:cubicBezTo>
                  <a:cubicBezTo>
                    <a:pt x="2939" y="1233"/>
                    <a:pt x="2277" y="30"/>
                    <a:pt x="2271" y="16"/>
                  </a:cubicBezTo>
                  <a:cubicBezTo>
                    <a:pt x="2264" y="5"/>
                    <a:pt x="2253" y="1"/>
                    <a:pt x="2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7"/>
            <p:cNvSpPr/>
            <p:nvPr/>
          </p:nvSpPr>
          <p:spPr>
            <a:xfrm>
              <a:off x="2859571" y="4843899"/>
              <a:ext cx="92585" cy="42661"/>
            </a:xfrm>
            <a:custGeom>
              <a:avLst/>
              <a:gdLst/>
              <a:ahLst/>
              <a:cxnLst/>
              <a:rect l="l" t="t" r="r" b="b"/>
              <a:pathLst>
                <a:path w="3926" h="1809" extrusionOk="0">
                  <a:moveTo>
                    <a:pt x="37" y="0"/>
                  </a:moveTo>
                  <a:cubicBezTo>
                    <a:pt x="35" y="0"/>
                    <a:pt x="33" y="0"/>
                    <a:pt x="31" y="1"/>
                  </a:cubicBezTo>
                  <a:cubicBezTo>
                    <a:pt x="13" y="5"/>
                    <a:pt x="1" y="22"/>
                    <a:pt x="4" y="40"/>
                  </a:cubicBezTo>
                  <a:lnTo>
                    <a:pt x="187" y="1062"/>
                  </a:lnTo>
                  <a:cubicBezTo>
                    <a:pt x="189" y="1072"/>
                    <a:pt x="195" y="1080"/>
                    <a:pt x="204" y="1086"/>
                  </a:cubicBezTo>
                  <a:lnTo>
                    <a:pt x="1504" y="1804"/>
                  </a:lnTo>
                  <a:cubicBezTo>
                    <a:pt x="1510" y="1807"/>
                    <a:pt x="1515" y="1809"/>
                    <a:pt x="1521" y="1809"/>
                  </a:cubicBezTo>
                  <a:cubicBezTo>
                    <a:pt x="1928" y="1809"/>
                    <a:pt x="3815" y="1416"/>
                    <a:pt x="3895" y="1399"/>
                  </a:cubicBezTo>
                  <a:cubicBezTo>
                    <a:pt x="3914" y="1396"/>
                    <a:pt x="3926" y="1378"/>
                    <a:pt x="3921" y="1360"/>
                  </a:cubicBezTo>
                  <a:cubicBezTo>
                    <a:pt x="3918" y="1344"/>
                    <a:pt x="3903" y="1332"/>
                    <a:pt x="3887" y="1332"/>
                  </a:cubicBezTo>
                  <a:cubicBezTo>
                    <a:pt x="3885" y="1332"/>
                    <a:pt x="3884" y="1332"/>
                    <a:pt x="3882" y="1333"/>
                  </a:cubicBezTo>
                  <a:cubicBezTo>
                    <a:pt x="3862" y="1337"/>
                    <a:pt x="1948" y="1734"/>
                    <a:pt x="1530" y="1740"/>
                  </a:cubicBezTo>
                  <a:lnTo>
                    <a:pt x="252" y="1033"/>
                  </a:lnTo>
                  <a:lnTo>
                    <a:pt x="70" y="30"/>
                  </a:lnTo>
                  <a:cubicBezTo>
                    <a:pt x="68" y="12"/>
                    <a:pt x="53" y="0"/>
                    <a:pt x="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7"/>
            <p:cNvSpPr/>
            <p:nvPr/>
          </p:nvSpPr>
          <p:spPr>
            <a:xfrm>
              <a:off x="2545900" y="4062163"/>
              <a:ext cx="128124" cy="7358"/>
            </a:xfrm>
            <a:custGeom>
              <a:avLst/>
              <a:gdLst/>
              <a:ahLst/>
              <a:cxnLst/>
              <a:rect l="l" t="t" r="r" b="b"/>
              <a:pathLst>
                <a:path w="5433" h="312" extrusionOk="0">
                  <a:moveTo>
                    <a:pt x="5388" y="0"/>
                  </a:moveTo>
                  <a:cubicBezTo>
                    <a:pt x="5387" y="0"/>
                    <a:pt x="5385" y="0"/>
                    <a:pt x="5384" y="1"/>
                  </a:cubicBezTo>
                  <a:cubicBezTo>
                    <a:pt x="5346" y="1"/>
                    <a:pt x="1635" y="35"/>
                    <a:pt x="42" y="245"/>
                  </a:cubicBezTo>
                  <a:cubicBezTo>
                    <a:pt x="0" y="249"/>
                    <a:pt x="4" y="311"/>
                    <a:pt x="45" y="311"/>
                  </a:cubicBezTo>
                  <a:cubicBezTo>
                    <a:pt x="46" y="311"/>
                    <a:pt x="46" y="311"/>
                    <a:pt x="47" y="311"/>
                  </a:cubicBezTo>
                  <a:lnTo>
                    <a:pt x="51" y="311"/>
                  </a:lnTo>
                  <a:cubicBezTo>
                    <a:pt x="1639" y="104"/>
                    <a:pt x="5347" y="70"/>
                    <a:pt x="5385" y="69"/>
                  </a:cubicBezTo>
                  <a:cubicBezTo>
                    <a:pt x="5386" y="69"/>
                    <a:pt x="5387" y="69"/>
                    <a:pt x="5388" y="69"/>
                  </a:cubicBezTo>
                  <a:cubicBezTo>
                    <a:pt x="5432" y="69"/>
                    <a:pt x="5432" y="0"/>
                    <a:pt x="53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7"/>
            <p:cNvSpPr/>
            <p:nvPr/>
          </p:nvSpPr>
          <p:spPr>
            <a:xfrm>
              <a:off x="2514583" y="3954226"/>
              <a:ext cx="210191" cy="153168"/>
            </a:xfrm>
            <a:custGeom>
              <a:avLst/>
              <a:gdLst/>
              <a:ahLst/>
              <a:cxnLst/>
              <a:rect l="l" t="t" r="r" b="b"/>
              <a:pathLst>
                <a:path w="8913" h="6495" extrusionOk="0">
                  <a:moveTo>
                    <a:pt x="8402" y="0"/>
                  </a:moveTo>
                  <a:cubicBezTo>
                    <a:pt x="8390" y="0"/>
                    <a:pt x="8379" y="6"/>
                    <a:pt x="8373" y="21"/>
                  </a:cubicBezTo>
                  <a:cubicBezTo>
                    <a:pt x="8348" y="71"/>
                    <a:pt x="8320" y="127"/>
                    <a:pt x="8288" y="189"/>
                  </a:cubicBezTo>
                  <a:cubicBezTo>
                    <a:pt x="7889" y="974"/>
                    <a:pt x="6960" y="2806"/>
                    <a:pt x="8820" y="6134"/>
                  </a:cubicBezTo>
                  <a:cubicBezTo>
                    <a:pt x="8336" y="6149"/>
                    <a:pt x="4862" y="6257"/>
                    <a:pt x="3199" y="6257"/>
                  </a:cubicBezTo>
                  <a:lnTo>
                    <a:pt x="3196" y="6257"/>
                  </a:lnTo>
                  <a:cubicBezTo>
                    <a:pt x="1416" y="6257"/>
                    <a:pt x="47" y="6425"/>
                    <a:pt x="34" y="6428"/>
                  </a:cubicBezTo>
                  <a:cubicBezTo>
                    <a:pt x="14" y="6429"/>
                    <a:pt x="0" y="6446"/>
                    <a:pt x="3" y="6466"/>
                  </a:cubicBezTo>
                  <a:cubicBezTo>
                    <a:pt x="6" y="6482"/>
                    <a:pt x="21" y="6495"/>
                    <a:pt x="38" y="6495"/>
                  </a:cubicBezTo>
                  <a:lnTo>
                    <a:pt x="41" y="6495"/>
                  </a:lnTo>
                  <a:cubicBezTo>
                    <a:pt x="55" y="6491"/>
                    <a:pt x="1420" y="6323"/>
                    <a:pt x="3196" y="6323"/>
                  </a:cubicBezTo>
                  <a:lnTo>
                    <a:pt x="3199" y="6323"/>
                  </a:lnTo>
                  <a:cubicBezTo>
                    <a:pt x="4980" y="6323"/>
                    <a:pt x="8838" y="6202"/>
                    <a:pt x="8877" y="6199"/>
                  </a:cubicBezTo>
                  <a:cubicBezTo>
                    <a:pt x="8889" y="6199"/>
                    <a:pt x="8900" y="6193"/>
                    <a:pt x="8906" y="6182"/>
                  </a:cubicBezTo>
                  <a:cubicBezTo>
                    <a:pt x="8912" y="6173"/>
                    <a:pt x="8912" y="6160"/>
                    <a:pt x="8906" y="6151"/>
                  </a:cubicBezTo>
                  <a:cubicBezTo>
                    <a:pt x="7027" y="2821"/>
                    <a:pt x="7953" y="998"/>
                    <a:pt x="8348" y="221"/>
                  </a:cubicBezTo>
                  <a:cubicBezTo>
                    <a:pt x="8382" y="157"/>
                    <a:pt x="8409" y="100"/>
                    <a:pt x="8433" y="51"/>
                  </a:cubicBezTo>
                  <a:cubicBezTo>
                    <a:pt x="8447" y="23"/>
                    <a:pt x="8424" y="0"/>
                    <a:pt x="84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7"/>
            <p:cNvSpPr/>
            <p:nvPr/>
          </p:nvSpPr>
          <p:spPr>
            <a:xfrm>
              <a:off x="2554696" y="4032260"/>
              <a:ext cx="118997" cy="9103"/>
            </a:xfrm>
            <a:custGeom>
              <a:avLst/>
              <a:gdLst/>
              <a:ahLst/>
              <a:cxnLst/>
              <a:rect l="l" t="t" r="r" b="b"/>
              <a:pathLst>
                <a:path w="5046" h="386" extrusionOk="0">
                  <a:moveTo>
                    <a:pt x="5011" y="0"/>
                  </a:moveTo>
                  <a:cubicBezTo>
                    <a:pt x="4982" y="0"/>
                    <a:pt x="2029" y="5"/>
                    <a:pt x="31" y="318"/>
                  </a:cubicBezTo>
                  <a:cubicBezTo>
                    <a:pt x="13" y="321"/>
                    <a:pt x="1" y="338"/>
                    <a:pt x="2" y="358"/>
                  </a:cubicBezTo>
                  <a:cubicBezTo>
                    <a:pt x="6" y="373"/>
                    <a:pt x="19" y="385"/>
                    <a:pt x="36" y="385"/>
                  </a:cubicBezTo>
                  <a:lnTo>
                    <a:pt x="42" y="385"/>
                  </a:lnTo>
                  <a:cubicBezTo>
                    <a:pt x="2033" y="71"/>
                    <a:pt x="4982" y="68"/>
                    <a:pt x="5011" y="68"/>
                  </a:cubicBezTo>
                  <a:cubicBezTo>
                    <a:pt x="5031" y="68"/>
                    <a:pt x="5046" y="53"/>
                    <a:pt x="5046" y="35"/>
                  </a:cubicBezTo>
                  <a:cubicBezTo>
                    <a:pt x="5046" y="15"/>
                    <a:pt x="5031" y="0"/>
                    <a:pt x="50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7"/>
            <p:cNvSpPr/>
            <p:nvPr/>
          </p:nvSpPr>
          <p:spPr>
            <a:xfrm>
              <a:off x="2568327" y="3994717"/>
              <a:ext cx="107277" cy="21932"/>
            </a:xfrm>
            <a:custGeom>
              <a:avLst/>
              <a:gdLst/>
              <a:ahLst/>
              <a:cxnLst/>
              <a:rect l="l" t="t" r="r" b="b"/>
              <a:pathLst>
                <a:path w="4549" h="930" extrusionOk="0">
                  <a:moveTo>
                    <a:pt x="4513" y="1"/>
                  </a:moveTo>
                  <a:cubicBezTo>
                    <a:pt x="4511" y="1"/>
                    <a:pt x="4509" y="1"/>
                    <a:pt x="4507" y="1"/>
                  </a:cubicBezTo>
                  <a:cubicBezTo>
                    <a:pt x="4474" y="6"/>
                    <a:pt x="1047" y="474"/>
                    <a:pt x="35" y="863"/>
                  </a:cubicBezTo>
                  <a:cubicBezTo>
                    <a:pt x="0" y="877"/>
                    <a:pt x="11" y="928"/>
                    <a:pt x="47" y="930"/>
                  </a:cubicBezTo>
                  <a:lnTo>
                    <a:pt x="47" y="928"/>
                  </a:lnTo>
                  <a:cubicBezTo>
                    <a:pt x="52" y="928"/>
                    <a:pt x="56" y="928"/>
                    <a:pt x="59" y="927"/>
                  </a:cubicBezTo>
                  <a:cubicBezTo>
                    <a:pt x="1064" y="540"/>
                    <a:pt x="4481" y="72"/>
                    <a:pt x="4516" y="68"/>
                  </a:cubicBezTo>
                  <a:cubicBezTo>
                    <a:pt x="4534" y="66"/>
                    <a:pt x="4548" y="49"/>
                    <a:pt x="4545" y="30"/>
                  </a:cubicBezTo>
                  <a:cubicBezTo>
                    <a:pt x="4544" y="13"/>
                    <a:pt x="4530" y="1"/>
                    <a:pt x="45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7"/>
            <p:cNvSpPr/>
            <p:nvPr/>
          </p:nvSpPr>
          <p:spPr>
            <a:xfrm>
              <a:off x="2646527" y="4133618"/>
              <a:ext cx="27379" cy="47495"/>
            </a:xfrm>
            <a:custGeom>
              <a:avLst/>
              <a:gdLst/>
              <a:ahLst/>
              <a:cxnLst/>
              <a:rect l="l" t="t" r="r" b="b"/>
              <a:pathLst>
                <a:path w="1161" h="2014" extrusionOk="0">
                  <a:moveTo>
                    <a:pt x="39" y="1"/>
                  </a:moveTo>
                  <a:cubicBezTo>
                    <a:pt x="25" y="1"/>
                    <a:pt x="12" y="8"/>
                    <a:pt x="8" y="21"/>
                  </a:cubicBezTo>
                  <a:cubicBezTo>
                    <a:pt x="0" y="39"/>
                    <a:pt x="8" y="59"/>
                    <a:pt x="26" y="65"/>
                  </a:cubicBezTo>
                  <a:lnTo>
                    <a:pt x="39" y="71"/>
                  </a:lnTo>
                  <a:cubicBezTo>
                    <a:pt x="320" y="179"/>
                    <a:pt x="971" y="430"/>
                    <a:pt x="1053" y="592"/>
                  </a:cubicBezTo>
                  <a:cubicBezTo>
                    <a:pt x="1093" y="670"/>
                    <a:pt x="1080" y="703"/>
                    <a:pt x="1068" y="721"/>
                  </a:cubicBezTo>
                  <a:cubicBezTo>
                    <a:pt x="1041" y="757"/>
                    <a:pt x="964" y="791"/>
                    <a:pt x="769" y="791"/>
                  </a:cubicBezTo>
                  <a:cubicBezTo>
                    <a:pt x="646" y="791"/>
                    <a:pt x="477" y="778"/>
                    <a:pt x="246" y="744"/>
                  </a:cubicBezTo>
                  <a:cubicBezTo>
                    <a:pt x="244" y="744"/>
                    <a:pt x="243" y="744"/>
                    <a:pt x="242" y="744"/>
                  </a:cubicBezTo>
                  <a:cubicBezTo>
                    <a:pt x="225" y="744"/>
                    <a:pt x="210" y="755"/>
                    <a:pt x="208" y="773"/>
                  </a:cubicBezTo>
                  <a:cubicBezTo>
                    <a:pt x="205" y="791"/>
                    <a:pt x="217" y="808"/>
                    <a:pt x="233" y="811"/>
                  </a:cubicBezTo>
                  <a:cubicBezTo>
                    <a:pt x="562" y="874"/>
                    <a:pt x="1080" y="1035"/>
                    <a:pt x="1077" y="1195"/>
                  </a:cubicBezTo>
                  <a:cubicBezTo>
                    <a:pt x="1076" y="1214"/>
                    <a:pt x="1067" y="1229"/>
                    <a:pt x="1053" y="1239"/>
                  </a:cubicBezTo>
                  <a:cubicBezTo>
                    <a:pt x="940" y="1347"/>
                    <a:pt x="502" y="1370"/>
                    <a:pt x="214" y="1370"/>
                  </a:cubicBezTo>
                  <a:cubicBezTo>
                    <a:pt x="145" y="1370"/>
                    <a:pt x="85" y="1368"/>
                    <a:pt x="39" y="1367"/>
                  </a:cubicBezTo>
                  <a:cubicBezTo>
                    <a:pt x="38" y="1366"/>
                    <a:pt x="36" y="1366"/>
                    <a:pt x="35" y="1366"/>
                  </a:cubicBezTo>
                  <a:cubicBezTo>
                    <a:pt x="18" y="1366"/>
                    <a:pt x="5" y="1380"/>
                    <a:pt x="5" y="1397"/>
                  </a:cubicBezTo>
                  <a:cubicBezTo>
                    <a:pt x="3" y="1415"/>
                    <a:pt x="17" y="1432"/>
                    <a:pt x="35" y="1435"/>
                  </a:cubicBezTo>
                  <a:cubicBezTo>
                    <a:pt x="473" y="1479"/>
                    <a:pt x="1085" y="1603"/>
                    <a:pt x="1080" y="1738"/>
                  </a:cubicBezTo>
                  <a:cubicBezTo>
                    <a:pt x="1074" y="1873"/>
                    <a:pt x="555" y="1941"/>
                    <a:pt x="188" y="1944"/>
                  </a:cubicBezTo>
                  <a:cubicBezTo>
                    <a:pt x="168" y="1946"/>
                    <a:pt x="153" y="1961"/>
                    <a:pt x="153" y="1979"/>
                  </a:cubicBezTo>
                  <a:cubicBezTo>
                    <a:pt x="153" y="1999"/>
                    <a:pt x="168" y="2014"/>
                    <a:pt x="188" y="2014"/>
                  </a:cubicBezTo>
                  <a:cubicBezTo>
                    <a:pt x="347" y="2012"/>
                    <a:pt x="1138" y="1990"/>
                    <a:pt x="1147" y="1743"/>
                  </a:cubicBezTo>
                  <a:cubicBezTo>
                    <a:pt x="1155" y="1591"/>
                    <a:pt x="805" y="1491"/>
                    <a:pt x="491" y="1432"/>
                  </a:cubicBezTo>
                  <a:cubicBezTo>
                    <a:pt x="735" y="1420"/>
                    <a:pt x="1002" y="1383"/>
                    <a:pt x="1100" y="1291"/>
                  </a:cubicBezTo>
                  <a:cubicBezTo>
                    <a:pt x="1127" y="1268"/>
                    <a:pt x="1144" y="1233"/>
                    <a:pt x="1144" y="1198"/>
                  </a:cubicBezTo>
                  <a:cubicBezTo>
                    <a:pt x="1149" y="1051"/>
                    <a:pt x="909" y="936"/>
                    <a:pt x="676" y="858"/>
                  </a:cubicBezTo>
                  <a:lnTo>
                    <a:pt x="676" y="858"/>
                  </a:lnTo>
                  <a:cubicBezTo>
                    <a:pt x="705" y="859"/>
                    <a:pt x="733" y="859"/>
                    <a:pt x="758" y="859"/>
                  </a:cubicBezTo>
                  <a:cubicBezTo>
                    <a:pt x="1013" y="859"/>
                    <a:pt x="1089" y="807"/>
                    <a:pt x="1123" y="761"/>
                  </a:cubicBezTo>
                  <a:cubicBezTo>
                    <a:pt x="1161" y="709"/>
                    <a:pt x="1156" y="645"/>
                    <a:pt x="1114" y="562"/>
                  </a:cubicBezTo>
                  <a:cubicBezTo>
                    <a:pt x="1032" y="398"/>
                    <a:pt x="561" y="198"/>
                    <a:pt x="64" y="7"/>
                  </a:cubicBezTo>
                  <a:lnTo>
                    <a:pt x="52" y="3"/>
                  </a:lnTo>
                  <a:cubicBezTo>
                    <a:pt x="47" y="1"/>
                    <a:pt x="43" y="1"/>
                    <a:pt x="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7"/>
            <p:cNvSpPr/>
            <p:nvPr/>
          </p:nvSpPr>
          <p:spPr>
            <a:xfrm>
              <a:off x="3002835" y="3879116"/>
              <a:ext cx="8961" cy="27592"/>
            </a:xfrm>
            <a:custGeom>
              <a:avLst/>
              <a:gdLst/>
              <a:ahLst/>
              <a:cxnLst/>
              <a:rect l="l" t="t" r="r" b="b"/>
              <a:pathLst>
                <a:path w="380" h="1170" extrusionOk="0">
                  <a:moveTo>
                    <a:pt x="190" y="1"/>
                  </a:moveTo>
                  <a:cubicBezTo>
                    <a:pt x="86" y="1"/>
                    <a:pt x="1" y="263"/>
                    <a:pt x="1" y="586"/>
                  </a:cubicBezTo>
                  <a:cubicBezTo>
                    <a:pt x="1" y="907"/>
                    <a:pt x="84" y="1169"/>
                    <a:pt x="190" y="1169"/>
                  </a:cubicBezTo>
                  <a:cubicBezTo>
                    <a:pt x="295" y="1169"/>
                    <a:pt x="380" y="907"/>
                    <a:pt x="380" y="586"/>
                  </a:cubicBezTo>
                  <a:cubicBezTo>
                    <a:pt x="380" y="264"/>
                    <a:pt x="295" y="1"/>
                    <a:pt x="190"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7"/>
            <p:cNvSpPr/>
            <p:nvPr/>
          </p:nvSpPr>
          <p:spPr>
            <a:xfrm>
              <a:off x="2944586" y="3870178"/>
              <a:ext cx="8961" cy="27544"/>
            </a:xfrm>
            <a:custGeom>
              <a:avLst/>
              <a:gdLst/>
              <a:ahLst/>
              <a:cxnLst/>
              <a:rect l="l" t="t" r="r" b="b"/>
              <a:pathLst>
                <a:path w="380" h="1168" extrusionOk="0">
                  <a:moveTo>
                    <a:pt x="190" y="1"/>
                  </a:moveTo>
                  <a:cubicBezTo>
                    <a:pt x="84" y="1"/>
                    <a:pt x="1" y="261"/>
                    <a:pt x="1" y="584"/>
                  </a:cubicBezTo>
                  <a:cubicBezTo>
                    <a:pt x="1" y="906"/>
                    <a:pt x="86" y="1168"/>
                    <a:pt x="190" y="1168"/>
                  </a:cubicBezTo>
                  <a:cubicBezTo>
                    <a:pt x="293" y="1168"/>
                    <a:pt x="380" y="906"/>
                    <a:pt x="380" y="584"/>
                  </a:cubicBezTo>
                  <a:cubicBezTo>
                    <a:pt x="380" y="261"/>
                    <a:pt x="295" y="1"/>
                    <a:pt x="190"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7"/>
            <p:cNvSpPr/>
            <p:nvPr/>
          </p:nvSpPr>
          <p:spPr>
            <a:xfrm>
              <a:off x="2960787" y="3936869"/>
              <a:ext cx="23960" cy="24620"/>
            </a:xfrm>
            <a:custGeom>
              <a:avLst/>
              <a:gdLst/>
              <a:ahLst/>
              <a:cxnLst/>
              <a:rect l="l" t="t" r="r" b="b"/>
              <a:pathLst>
                <a:path w="1016" h="1044" extrusionOk="0">
                  <a:moveTo>
                    <a:pt x="496" y="1"/>
                  </a:moveTo>
                  <a:lnTo>
                    <a:pt x="0" y="213"/>
                  </a:lnTo>
                  <a:cubicBezTo>
                    <a:pt x="17" y="466"/>
                    <a:pt x="194" y="1043"/>
                    <a:pt x="594" y="1043"/>
                  </a:cubicBezTo>
                  <a:cubicBezTo>
                    <a:pt x="598" y="1043"/>
                    <a:pt x="602" y="1043"/>
                    <a:pt x="607" y="1043"/>
                  </a:cubicBezTo>
                  <a:cubicBezTo>
                    <a:pt x="1016" y="1031"/>
                    <a:pt x="991" y="555"/>
                    <a:pt x="917" y="399"/>
                  </a:cubicBezTo>
                  <a:lnTo>
                    <a:pt x="4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7"/>
            <p:cNvSpPr/>
            <p:nvPr/>
          </p:nvSpPr>
          <p:spPr>
            <a:xfrm>
              <a:off x="2923220" y="3910881"/>
              <a:ext cx="116144" cy="38416"/>
            </a:xfrm>
            <a:custGeom>
              <a:avLst/>
              <a:gdLst/>
              <a:ahLst/>
              <a:cxnLst/>
              <a:rect l="l" t="t" r="r" b="b"/>
              <a:pathLst>
                <a:path w="4925" h="1629" extrusionOk="0">
                  <a:moveTo>
                    <a:pt x="1099" y="1"/>
                  </a:moveTo>
                  <a:cubicBezTo>
                    <a:pt x="889" y="1"/>
                    <a:pt x="727" y="165"/>
                    <a:pt x="578" y="321"/>
                  </a:cubicBezTo>
                  <a:cubicBezTo>
                    <a:pt x="453" y="452"/>
                    <a:pt x="301" y="483"/>
                    <a:pt x="184" y="483"/>
                  </a:cubicBezTo>
                  <a:cubicBezTo>
                    <a:pt x="78" y="483"/>
                    <a:pt x="1" y="457"/>
                    <a:pt x="1" y="457"/>
                  </a:cubicBezTo>
                  <a:lnTo>
                    <a:pt x="1" y="457"/>
                  </a:lnTo>
                  <a:cubicBezTo>
                    <a:pt x="1" y="457"/>
                    <a:pt x="193" y="1125"/>
                    <a:pt x="930" y="1295"/>
                  </a:cubicBezTo>
                  <a:cubicBezTo>
                    <a:pt x="1069" y="1327"/>
                    <a:pt x="1197" y="1340"/>
                    <a:pt x="1313" y="1340"/>
                  </a:cubicBezTo>
                  <a:cubicBezTo>
                    <a:pt x="1810" y="1340"/>
                    <a:pt x="2087" y="1101"/>
                    <a:pt x="2087" y="1101"/>
                  </a:cubicBezTo>
                  <a:cubicBezTo>
                    <a:pt x="2087" y="1101"/>
                    <a:pt x="2301" y="1628"/>
                    <a:pt x="3127" y="1628"/>
                  </a:cubicBezTo>
                  <a:cubicBezTo>
                    <a:pt x="3230" y="1628"/>
                    <a:pt x="3344" y="1620"/>
                    <a:pt x="3468" y="1601"/>
                  </a:cubicBezTo>
                  <a:cubicBezTo>
                    <a:pt x="4924" y="1380"/>
                    <a:pt x="4238" y="1330"/>
                    <a:pt x="4238" y="1330"/>
                  </a:cubicBezTo>
                  <a:cubicBezTo>
                    <a:pt x="3694" y="1262"/>
                    <a:pt x="3377" y="672"/>
                    <a:pt x="2957" y="331"/>
                  </a:cubicBezTo>
                  <a:cubicBezTo>
                    <a:pt x="2864" y="255"/>
                    <a:pt x="2742" y="226"/>
                    <a:pt x="2610" y="226"/>
                  </a:cubicBezTo>
                  <a:cubicBezTo>
                    <a:pt x="2152" y="226"/>
                    <a:pt x="1565" y="581"/>
                    <a:pt x="1565" y="581"/>
                  </a:cubicBezTo>
                  <a:cubicBezTo>
                    <a:pt x="1484" y="525"/>
                    <a:pt x="1542" y="219"/>
                    <a:pt x="1542" y="219"/>
                  </a:cubicBezTo>
                  <a:cubicBezTo>
                    <a:pt x="1371" y="61"/>
                    <a:pt x="1226" y="1"/>
                    <a:pt x="1099" y="1"/>
                  </a:cubicBezTo>
                  <a:close/>
                </a:path>
              </a:pathLst>
            </a:custGeom>
            <a:solidFill>
              <a:srgbClr val="6034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7"/>
            <p:cNvSpPr/>
            <p:nvPr/>
          </p:nvSpPr>
          <p:spPr>
            <a:xfrm>
              <a:off x="2953665" y="3871263"/>
              <a:ext cx="19809" cy="54122"/>
            </a:xfrm>
            <a:custGeom>
              <a:avLst/>
              <a:gdLst/>
              <a:ahLst/>
              <a:cxnLst/>
              <a:rect l="l" t="t" r="r" b="b"/>
              <a:pathLst>
                <a:path w="840" h="2295" extrusionOk="0">
                  <a:moveTo>
                    <a:pt x="795" y="1"/>
                  </a:moveTo>
                  <a:cubicBezTo>
                    <a:pt x="784" y="1"/>
                    <a:pt x="773" y="6"/>
                    <a:pt x="766" y="20"/>
                  </a:cubicBezTo>
                  <a:cubicBezTo>
                    <a:pt x="759" y="35"/>
                    <a:pt x="1" y="1732"/>
                    <a:pt x="242" y="2275"/>
                  </a:cubicBezTo>
                  <a:cubicBezTo>
                    <a:pt x="245" y="2284"/>
                    <a:pt x="252" y="2292"/>
                    <a:pt x="261" y="2295"/>
                  </a:cubicBezTo>
                  <a:lnTo>
                    <a:pt x="274" y="2295"/>
                  </a:lnTo>
                  <a:cubicBezTo>
                    <a:pt x="280" y="2295"/>
                    <a:pt x="284" y="2293"/>
                    <a:pt x="290" y="2292"/>
                  </a:cubicBezTo>
                  <a:cubicBezTo>
                    <a:pt x="293" y="2289"/>
                    <a:pt x="622" y="2104"/>
                    <a:pt x="807" y="2046"/>
                  </a:cubicBezTo>
                  <a:cubicBezTo>
                    <a:pt x="825" y="2042"/>
                    <a:pt x="834" y="2023"/>
                    <a:pt x="830" y="2005"/>
                  </a:cubicBezTo>
                  <a:cubicBezTo>
                    <a:pt x="825" y="1990"/>
                    <a:pt x="811" y="1981"/>
                    <a:pt x="797" y="1981"/>
                  </a:cubicBezTo>
                  <a:cubicBezTo>
                    <a:pt x="794" y="1981"/>
                    <a:pt x="791" y="1981"/>
                    <a:pt x="787" y="1982"/>
                  </a:cubicBezTo>
                  <a:cubicBezTo>
                    <a:pt x="630" y="2031"/>
                    <a:pt x="381" y="2163"/>
                    <a:pt x="290" y="2213"/>
                  </a:cubicBezTo>
                  <a:cubicBezTo>
                    <a:pt x="125" y="1705"/>
                    <a:pt x="749" y="209"/>
                    <a:pt x="827" y="50"/>
                  </a:cubicBezTo>
                  <a:cubicBezTo>
                    <a:pt x="840" y="23"/>
                    <a:pt x="817" y="1"/>
                    <a:pt x="7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7"/>
            <p:cNvSpPr/>
            <p:nvPr/>
          </p:nvSpPr>
          <p:spPr>
            <a:xfrm>
              <a:off x="2976422" y="3931492"/>
              <a:ext cx="37661" cy="11862"/>
            </a:xfrm>
            <a:custGeom>
              <a:avLst/>
              <a:gdLst/>
              <a:ahLst/>
              <a:cxnLst/>
              <a:rect l="l" t="t" r="r" b="b"/>
              <a:pathLst>
                <a:path w="1597" h="503" extrusionOk="0">
                  <a:moveTo>
                    <a:pt x="46" y="0"/>
                  </a:moveTo>
                  <a:cubicBezTo>
                    <a:pt x="23" y="0"/>
                    <a:pt x="0" y="24"/>
                    <a:pt x="15" y="51"/>
                  </a:cubicBezTo>
                  <a:cubicBezTo>
                    <a:pt x="231" y="450"/>
                    <a:pt x="1010" y="503"/>
                    <a:pt x="1404" y="503"/>
                  </a:cubicBezTo>
                  <a:cubicBezTo>
                    <a:pt x="1462" y="503"/>
                    <a:pt x="1513" y="501"/>
                    <a:pt x="1551" y="501"/>
                  </a:cubicBezTo>
                  <a:lnTo>
                    <a:pt x="1562" y="501"/>
                  </a:lnTo>
                  <a:cubicBezTo>
                    <a:pt x="1582" y="500"/>
                    <a:pt x="1597" y="485"/>
                    <a:pt x="1597" y="466"/>
                  </a:cubicBezTo>
                  <a:cubicBezTo>
                    <a:pt x="1597" y="447"/>
                    <a:pt x="1582" y="432"/>
                    <a:pt x="1562" y="432"/>
                  </a:cubicBezTo>
                  <a:lnTo>
                    <a:pt x="1550" y="432"/>
                  </a:lnTo>
                  <a:cubicBezTo>
                    <a:pt x="1511" y="433"/>
                    <a:pt x="1459" y="434"/>
                    <a:pt x="1398" y="434"/>
                  </a:cubicBezTo>
                  <a:cubicBezTo>
                    <a:pt x="1014" y="434"/>
                    <a:pt x="274" y="384"/>
                    <a:pt x="74" y="18"/>
                  </a:cubicBezTo>
                  <a:cubicBezTo>
                    <a:pt x="67" y="5"/>
                    <a:pt x="57" y="0"/>
                    <a:pt x="46"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7"/>
            <p:cNvSpPr/>
            <p:nvPr/>
          </p:nvSpPr>
          <p:spPr>
            <a:xfrm>
              <a:off x="2929847" y="3926163"/>
              <a:ext cx="43180" cy="8702"/>
            </a:xfrm>
            <a:custGeom>
              <a:avLst/>
              <a:gdLst/>
              <a:ahLst/>
              <a:cxnLst/>
              <a:rect l="l" t="t" r="r" b="b"/>
              <a:pathLst>
                <a:path w="1831" h="369" extrusionOk="0">
                  <a:moveTo>
                    <a:pt x="39" y="1"/>
                  </a:moveTo>
                  <a:cubicBezTo>
                    <a:pt x="29" y="1"/>
                    <a:pt x="18" y="5"/>
                    <a:pt x="11" y="14"/>
                  </a:cubicBezTo>
                  <a:cubicBezTo>
                    <a:pt x="0" y="27"/>
                    <a:pt x="2" y="48"/>
                    <a:pt x="17" y="61"/>
                  </a:cubicBezTo>
                  <a:cubicBezTo>
                    <a:pt x="302" y="295"/>
                    <a:pt x="640" y="368"/>
                    <a:pt x="944" y="368"/>
                  </a:cubicBezTo>
                  <a:cubicBezTo>
                    <a:pt x="1240" y="364"/>
                    <a:pt x="1532" y="306"/>
                    <a:pt x="1806" y="197"/>
                  </a:cubicBezTo>
                  <a:cubicBezTo>
                    <a:pt x="1823" y="189"/>
                    <a:pt x="1831" y="170"/>
                    <a:pt x="1823" y="153"/>
                  </a:cubicBezTo>
                  <a:cubicBezTo>
                    <a:pt x="1817" y="140"/>
                    <a:pt x="1805" y="132"/>
                    <a:pt x="1792" y="132"/>
                  </a:cubicBezTo>
                  <a:cubicBezTo>
                    <a:pt x="1787" y="132"/>
                    <a:pt x="1782" y="133"/>
                    <a:pt x="1778" y="135"/>
                  </a:cubicBezTo>
                  <a:cubicBezTo>
                    <a:pt x="1772" y="138"/>
                    <a:pt x="1395" y="299"/>
                    <a:pt x="946" y="299"/>
                  </a:cubicBezTo>
                  <a:cubicBezTo>
                    <a:pt x="654" y="299"/>
                    <a:pt x="332" y="231"/>
                    <a:pt x="61" y="8"/>
                  </a:cubicBezTo>
                  <a:cubicBezTo>
                    <a:pt x="54" y="3"/>
                    <a:pt x="47" y="1"/>
                    <a:pt x="39"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7"/>
            <p:cNvSpPr/>
            <p:nvPr/>
          </p:nvSpPr>
          <p:spPr>
            <a:xfrm>
              <a:off x="2606602" y="4184344"/>
              <a:ext cx="62494" cy="51811"/>
            </a:xfrm>
            <a:custGeom>
              <a:avLst/>
              <a:gdLst/>
              <a:ahLst/>
              <a:cxnLst/>
              <a:rect l="l" t="t" r="r" b="b"/>
              <a:pathLst>
                <a:path w="2650" h="2197" extrusionOk="0">
                  <a:moveTo>
                    <a:pt x="2634" y="1"/>
                  </a:moveTo>
                  <a:cubicBezTo>
                    <a:pt x="2410" y="161"/>
                    <a:pt x="2088" y="247"/>
                    <a:pt x="1782" y="247"/>
                  </a:cubicBezTo>
                  <a:cubicBezTo>
                    <a:pt x="1508" y="247"/>
                    <a:pt x="1248" y="178"/>
                    <a:pt x="1082" y="32"/>
                  </a:cubicBezTo>
                  <a:cubicBezTo>
                    <a:pt x="1082" y="32"/>
                    <a:pt x="631" y="383"/>
                    <a:pt x="191" y="383"/>
                  </a:cubicBezTo>
                  <a:cubicBezTo>
                    <a:pt x="127" y="383"/>
                    <a:pt x="63" y="376"/>
                    <a:pt x="0" y="358"/>
                  </a:cubicBezTo>
                  <a:lnTo>
                    <a:pt x="0" y="358"/>
                  </a:lnTo>
                  <a:cubicBezTo>
                    <a:pt x="14" y="483"/>
                    <a:pt x="35" y="607"/>
                    <a:pt x="62" y="730"/>
                  </a:cubicBezTo>
                  <a:cubicBezTo>
                    <a:pt x="231" y="1478"/>
                    <a:pt x="849" y="2196"/>
                    <a:pt x="849" y="2196"/>
                  </a:cubicBezTo>
                  <a:cubicBezTo>
                    <a:pt x="1046" y="1793"/>
                    <a:pt x="1405" y="407"/>
                    <a:pt x="1405" y="407"/>
                  </a:cubicBezTo>
                  <a:cubicBezTo>
                    <a:pt x="1472" y="432"/>
                    <a:pt x="1580" y="445"/>
                    <a:pt x="1704" y="445"/>
                  </a:cubicBezTo>
                  <a:cubicBezTo>
                    <a:pt x="2083" y="445"/>
                    <a:pt x="2619" y="327"/>
                    <a:pt x="2646" y="82"/>
                  </a:cubicBezTo>
                  <a:cubicBezTo>
                    <a:pt x="2649" y="55"/>
                    <a:pt x="2645" y="26"/>
                    <a:pt x="2634"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7"/>
            <p:cNvSpPr/>
            <p:nvPr/>
          </p:nvSpPr>
          <p:spPr>
            <a:xfrm>
              <a:off x="3049151" y="3701893"/>
              <a:ext cx="74214" cy="46104"/>
            </a:xfrm>
            <a:custGeom>
              <a:avLst/>
              <a:gdLst/>
              <a:ahLst/>
              <a:cxnLst/>
              <a:rect l="l" t="t" r="r" b="b"/>
              <a:pathLst>
                <a:path w="3147" h="1955" extrusionOk="0">
                  <a:moveTo>
                    <a:pt x="1681" y="0"/>
                  </a:moveTo>
                  <a:cubicBezTo>
                    <a:pt x="1493" y="0"/>
                    <a:pt x="1287" y="33"/>
                    <a:pt x="1062" y="96"/>
                  </a:cubicBezTo>
                  <a:cubicBezTo>
                    <a:pt x="1" y="395"/>
                    <a:pt x="154" y="1907"/>
                    <a:pt x="157" y="1922"/>
                  </a:cubicBezTo>
                  <a:cubicBezTo>
                    <a:pt x="159" y="1941"/>
                    <a:pt x="172" y="1953"/>
                    <a:pt x="189" y="1954"/>
                  </a:cubicBezTo>
                  <a:lnTo>
                    <a:pt x="193" y="1954"/>
                  </a:lnTo>
                  <a:cubicBezTo>
                    <a:pt x="213" y="1951"/>
                    <a:pt x="225" y="1935"/>
                    <a:pt x="224" y="1916"/>
                  </a:cubicBezTo>
                  <a:cubicBezTo>
                    <a:pt x="222" y="1901"/>
                    <a:pt x="75" y="445"/>
                    <a:pt x="1080" y="161"/>
                  </a:cubicBezTo>
                  <a:cubicBezTo>
                    <a:pt x="1303" y="99"/>
                    <a:pt x="1504" y="66"/>
                    <a:pt x="1687" y="66"/>
                  </a:cubicBezTo>
                  <a:cubicBezTo>
                    <a:pt x="2300" y="66"/>
                    <a:pt x="2714" y="429"/>
                    <a:pt x="3076" y="1230"/>
                  </a:cubicBezTo>
                  <a:cubicBezTo>
                    <a:pt x="3081" y="1242"/>
                    <a:pt x="3094" y="1249"/>
                    <a:pt x="3107" y="1249"/>
                  </a:cubicBezTo>
                  <a:cubicBezTo>
                    <a:pt x="3112" y="1249"/>
                    <a:pt x="3117" y="1249"/>
                    <a:pt x="3121" y="1247"/>
                  </a:cubicBezTo>
                  <a:cubicBezTo>
                    <a:pt x="3139" y="1239"/>
                    <a:pt x="3147" y="1219"/>
                    <a:pt x="3139" y="1201"/>
                  </a:cubicBezTo>
                  <a:cubicBezTo>
                    <a:pt x="2767" y="379"/>
                    <a:pt x="2323" y="0"/>
                    <a:pt x="16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7"/>
            <p:cNvSpPr/>
            <p:nvPr/>
          </p:nvSpPr>
          <p:spPr>
            <a:xfrm>
              <a:off x="3129897" y="3788417"/>
              <a:ext cx="29360" cy="43557"/>
            </a:xfrm>
            <a:custGeom>
              <a:avLst/>
              <a:gdLst/>
              <a:ahLst/>
              <a:cxnLst/>
              <a:rect l="l" t="t" r="r" b="b"/>
              <a:pathLst>
                <a:path w="1245" h="1847" extrusionOk="0">
                  <a:moveTo>
                    <a:pt x="38" y="1"/>
                  </a:moveTo>
                  <a:cubicBezTo>
                    <a:pt x="33" y="1"/>
                    <a:pt x="29" y="2"/>
                    <a:pt x="24" y="4"/>
                  </a:cubicBezTo>
                  <a:cubicBezTo>
                    <a:pt x="8" y="13"/>
                    <a:pt x="0" y="32"/>
                    <a:pt x="8" y="51"/>
                  </a:cubicBezTo>
                  <a:cubicBezTo>
                    <a:pt x="14" y="61"/>
                    <a:pt x="575" y="1254"/>
                    <a:pt x="1184" y="1837"/>
                  </a:cubicBezTo>
                  <a:cubicBezTo>
                    <a:pt x="1190" y="1843"/>
                    <a:pt x="1199" y="1846"/>
                    <a:pt x="1208" y="1846"/>
                  </a:cubicBezTo>
                  <a:cubicBezTo>
                    <a:pt x="1217" y="1846"/>
                    <a:pt x="1226" y="1842"/>
                    <a:pt x="1232" y="1836"/>
                  </a:cubicBezTo>
                  <a:cubicBezTo>
                    <a:pt x="1244" y="1822"/>
                    <a:pt x="1244" y="1801"/>
                    <a:pt x="1231" y="1787"/>
                  </a:cubicBezTo>
                  <a:cubicBezTo>
                    <a:pt x="631" y="1213"/>
                    <a:pt x="76" y="32"/>
                    <a:pt x="70" y="20"/>
                  </a:cubicBezTo>
                  <a:cubicBezTo>
                    <a:pt x="63" y="8"/>
                    <a:pt x="51"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7"/>
            <p:cNvSpPr/>
            <p:nvPr/>
          </p:nvSpPr>
          <p:spPr>
            <a:xfrm>
              <a:off x="3047547" y="3701964"/>
              <a:ext cx="8254" cy="27096"/>
            </a:xfrm>
            <a:custGeom>
              <a:avLst/>
              <a:gdLst/>
              <a:ahLst/>
              <a:cxnLst/>
              <a:rect l="l" t="t" r="r" b="b"/>
              <a:pathLst>
                <a:path w="350" h="1149" extrusionOk="0">
                  <a:moveTo>
                    <a:pt x="246" y="1"/>
                  </a:moveTo>
                  <a:cubicBezTo>
                    <a:pt x="237" y="1"/>
                    <a:pt x="228" y="4"/>
                    <a:pt x="220" y="13"/>
                  </a:cubicBezTo>
                  <a:cubicBezTo>
                    <a:pt x="1" y="360"/>
                    <a:pt x="267" y="1095"/>
                    <a:pt x="280" y="1127"/>
                  </a:cubicBezTo>
                  <a:cubicBezTo>
                    <a:pt x="284" y="1139"/>
                    <a:pt x="296" y="1148"/>
                    <a:pt x="310" y="1148"/>
                  </a:cubicBezTo>
                  <a:cubicBezTo>
                    <a:pt x="314" y="1148"/>
                    <a:pt x="319" y="1148"/>
                    <a:pt x="322" y="1147"/>
                  </a:cubicBezTo>
                  <a:cubicBezTo>
                    <a:pt x="340" y="1140"/>
                    <a:pt x="349" y="1121"/>
                    <a:pt x="343" y="1103"/>
                  </a:cubicBezTo>
                  <a:cubicBezTo>
                    <a:pt x="340" y="1097"/>
                    <a:pt x="75" y="368"/>
                    <a:pt x="277" y="49"/>
                  </a:cubicBezTo>
                  <a:cubicBezTo>
                    <a:pt x="290" y="23"/>
                    <a:pt x="269" y="1"/>
                    <a:pt x="2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7"/>
            <p:cNvSpPr/>
            <p:nvPr/>
          </p:nvSpPr>
          <p:spPr>
            <a:xfrm>
              <a:off x="3073535" y="3704110"/>
              <a:ext cx="22002" cy="14998"/>
            </a:xfrm>
            <a:custGeom>
              <a:avLst/>
              <a:gdLst/>
              <a:ahLst/>
              <a:cxnLst/>
              <a:rect l="l" t="t" r="r" b="b"/>
              <a:pathLst>
                <a:path w="933" h="636" extrusionOk="0">
                  <a:moveTo>
                    <a:pt x="39" y="0"/>
                  </a:moveTo>
                  <a:cubicBezTo>
                    <a:pt x="23" y="0"/>
                    <a:pt x="8" y="12"/>
                    <a:pt x="3" y="28"/>
                  </a:cubicBezTo>
                  <a:cubicBezTo>
                    <a:pt x="0" y="46"/>
                    <a:pt x="11" y="64"/>
                    <a:pt x="29" y="69"/>
                  </a:cubicBezTo>
                  <a:cubicBezTo>
                    <a:pt x="37" y="69"/>
                    <a:pt x="728" y="221"/>
                    <a:pt x="863" y="613"/>
                  </a:cubicBezTo>
                  <a:cubicBezTo>
                    <a:pt x="867" y="627"/>
                    <a:pt x="881" y="636"/>
                    <a:pt x="896" y="636"/>
                  </a:cubicBezTo>
                  <a:cubicBezTo>
                    <a:pt x="899" y="636"/>
                    <a:pt x="902" y="636"/>
                    <a:pt x="907" y="634"/>
                  </a:cubicBezTo>
                  <a:cubicBezTo>
                    <a:pt x="923" y="628"/>
                    <a:pt x="932" y="608"/>
                    <a:pt x="928" y="590"/>
                  </a:cubicBezTo>
                  <a:cubicBezTo>
                    <a:pt x="781" y="161"/>
                    <a:pt x="73" y="8"/>
                    <a:pt x="44" y="1"/>
                  </a:cubicBezTo>
                  <a:cubicBezTo>
                    <a:pt x="43" y="1"/>
                    <a:pt x="41" y="0"/>
                    <a:pt x="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7"/>
            <p:cNvSpPr/>
            <p:nvPr/>
          </p:nvSpPr>
          <p:spPr>
            <a:xfrm>
              <a:off x="3129968" y="3751133"/>
              <a:ext cx="11178" cy="31412"/>
            </a:xfrm>
            <a:custGeom>
              <a:avLst/>
              <a:gdLst/>
              <a:ahLst/>
              <a:cxnLst/>
              <a:rect l="l" t="t" r="r" b="b"/>
              <a:pathLst>
                <a:path w="474" h="1332" extrusionOk="0">
                  <a:moveTo>
                    <a:pt x="36" y="1"/>
                  </a:moveTo>
                  <a:cubicBezTo>
                    <a:pt x="34" y="1"/>
                    <a:pt x="32" y="1"/>
                    <a:pt x="31" y="1"/>
                  </a:cubicBezTo>
                  <a:cubicBezTo>
                    <a:pt x="12" y="4"/>
                    <a:pt x="0" y="22"/>
                    <a:pt x="3" y="40"/>
                  </a:cubicBezTo>
                  <a:cubicBezTo>
                    <a:pt x="9" y="75"/>
                    <a:pt x="155" y="901"/>
                    <a:pt x="405" y="1315"/>
                  </a:cubicBezTo>
                  <a:cubicBezTo>
                    <a:pt x="411" y="1326"/>
                    <a:pt x="423" y="1332"/>
                    <a:pt x="435" y="1332"/>
                  </a:cubicBezTo>
                  <a:cubicBezTo>
                    <a:pt x="441" y="1332"/>
                    <a:pt x="447" y="1330"/>
                    <a:pt x="452" y="1327"/>
                  </a:cubicBezTo>
                  <a:cubicBezTo>
                    <a:pt x="469" y="1318"/>
                    <a:pt x="473" y="1297"/>
                    <a:pt x="464" y="1280"/>
                  </a:cubicBezTo>
                  <a:cubicBezTo>
                    <a:pt x="220" y="875"/>
                    <a:pt x="71" y="37"/>
                    <a:pt x="70" y="30"/>
                  </a:cubicBezTo>
                  <a:cubicBezTo>
                    <a:pt x="67" y="12"/>
                    <a:pt x="52" y="1"/>
                    <a:pt x="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7"/>
            <p:cNvSpPr/>
            <p:nvPr/>
          </p:nvSpPr>
          <p:spPr>
            <a:xfrm>
              <a:off x="3162276" y="3766037"/>
              <a:ext cx="31742" cy="8655"/>
            </a:xfrm>
            <a:custGeom>
              <a:avLst/>
              <a:gdLst/>
              <a:ahLst/>
              <a:cxnLst/>
              <a:rect l="l" t="t" r="r" b="b"/>
              <a:pathLst>
                <a:path w="1346" h="367" extrusionOk="0">
                  <a:moveTo>
                    <a:pt x="1308" y="0"/>
                  </a:moveTo>
                  <a:cubicBezTo>
                    <a:pt x="1304" y="0"/>
                    <a:pt x="1300" y="1"/>
                    <a:pt x="1296" y="3"/>
                  </a:cubicBezTo>
                  <a:cubicBezTo>
                    <a:pt x="872" y="163"/>
                    <a:pt x="41" y="296"/>
                    <a:pt x="32" y="300"/>
                  </a:cubicBezTo>
                  <a:cubicBezTo>
                    <a:pt x="14" y="301"/>
                    <a:pt x="0" y="319"/>
                    <a:pt x="5" y="337"/>
                  </a:cubicBezTo>
                  <a:cubicBezTo>
                    <a:pt x="6" y="354"/>
                    <a:pt x="21" y="366"/>
                    <a:pt x="38" y="366"/>
                  </a:cubicBezTo>
                  <a:lnTo>
                    <a:pt x="43" y="366"/>
                  </a:lnTo>
                  <a:cubicBezTo>
                    <a:pt x="52" y="366"/>
                    <a:pt x="888" y="230"/>
                    <a:pt x="1320" y="66"/>
                  </a:cubicBezTo>
                  <a:cubicBezTo>
                    <a:pt x="1337" y="59"/>
                    <a:pt x="1346" y="39"/>
                    <a:pt x="1340" y="21"/>
                  </a:cubicBezTo>
                  <a:cubicBezTo>
                    <a:pt x="1334" y="8"/>
                    <a:pt x="1321" y="0"/>
                    <a:pt x="13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7"/>
            <p:cNvSpPr/>
            <p:nvPr/>
          </p:nvSpPr>
          <p:spPr>
            <a:xfrm>
              <a:off x="3177204" y="3778984"/>
              <a:ext cx="20422" cy="19220"/>
            </a:xfrm>
            <a:custGeom>
              <a:avLst/>
              <a:gdLst/>
              <a:ahLst/>
              <a:cxnLst/>
              <a:rect l="l" t="t" r="r" b="b"/>
              <a:pathLst>
                <a:path w="866" h="815" extrusionOk="0">
                  <a:moveTo>
                    <a:pt x="39" y="1"/>
                  </a:moveTo>
                  <a:cubicBezTo>
                    <a:pt x="32" y="1"/>
                    <a:pt x="26" y="3"/>
                    <a:pt x="20" y="7"/>
                  </a:cubicBezTo>
                  <a:cubicBezTo>
                    <a:pt x="5" y="17"/>
                    <a:pt x="1" y="38"/>
                    <a:pt x="11" y="54"/>
                  </a:cubicBezTo>
                  <a:cubicBezTo>
                    <a:pt x="31" y="81"/>
                    <a:pt x="469" y="698"/>
                    <a:pt x="807" y="813"/>
                  </a:cubicBezTo>
                  <a:cubicBezTo>
                    <a:pt x="811" y="814"/>
                    <a:pt x="814" y="814"/>
                    <a:pt x="819" y="814"/>
                  </a:cubicBezTo>
                  <a:cubicBezTo>
                    <a:pt x="857" y="814"/>
                    <a:pt x="866" y="761"/>
                    <a:pt x="830" y="748"/>
                  </a:cubicBezTo>
                  <a:cubicBezTo>
                    <a:pt x="511" y="640"/>
                    <a:pt x="72" y="22"/>
                    <a:pt x="67" y="16"/>
                  </a:cubicBezTo>
                  <a:cubicBezTo>
                    <a:pt x="61" y="6"/>
                    <a:pt x="50" y="1"/>
                    <a:pt x="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7"/>
            <p:cNvSpPr/>
            <p:nvPr/>
          </p:nvSpPr>
          <p:spPr>
            <a:xfrm>
              <a:off x="2996798" y="4068742"/>
              <a:ext cx="61385" cy="100367"/>
            </a:xfrm>
            <a:custGeom>
              <a:avLst/>
              <a:gdLst/>
              <a:ahLst/>
              <a:cxnLst/>
              <a:rect l="l" t="t" r="r" b="b"/>
              <a:pathLst>
                <a:path w="2603" h="4256" extrusionOk="0">
                  <a:moveTo>
                    <a:pt x="1205" y="0"/>
                  </a:moveTo>
                  <a:cubicBezTo>
                    <a:pt x="1147" y="0"/>
                    <a:pt x="1086" y="18"/>
                    <a:pt x="1022" y="58"/>
                  </a:cubicBezTo>
                  <a:cubicBezTo>
                    <a:pt x="698" y="261"/>
                    <a:pt x="1" y="1961"/>
                    <a:pt x="172" y="2249"/>
                  </a:cubicBezTo>
                  <a:cubicBezTo>
                    <a:pt x="194" y="2286"/>
                    <a:pt x="224" y="2302"/>
                    <a:pt x="260" y="2302"/>
                  </a:cubicBezTo>
                  <a:cubicBezTo>
                    <a:pt x="291" y="2302"/>
                    <a:pt x="328" y="2289"/>
                    <a:pt x="366" y="2267"/>
                  </a:cubicBezTo>
                  <a:cubicBezTo>
                    <a:pt x="611" y="2122"/>
                    <a:pt x="965" y="1602"/>
                    <a:pt x="988" y="1602"/>
                  </a:cubicBezTo>
                  <a:cubicBezTo>
                    <a:pt x="989" y="1602"/>
                    <a:pt x="989" y="1602"/>
                    <a:pt x="989" y="1604"/>
                  </a:cubicBezTo>
                  <a:cubicBezTo>
                    <a:pt x="989" y="1640"/>
                    <a:pt x="604" y="2116"/>
                    <a:pt x="540" y="2473"/>
                  </a:cubicBezTo>
                  <a:cubicBezTo>
                    <a:pt x="521" y="2586"/>
                    <a:pt x="531" y="2686"/>
                    <a:pt x="596" y="2760"/>
                  </a:cubicBezTo>
                  <a:cubicBezTo>
                    <a:pt x="644" y="2813"/>
                    <a:pt x="694" y="2835"/>
                    <a:pt x="743" y="2835"/>
                  </a:cubicBezTo>
                  <a:cubicBezTo>
                    <a:pt x="913" y="2835"/>
                    <a:pt x="1077" y="2573"/>
                    <a:pt x="1153" y="2434"/>
                  </a:cubicBezTo>
                  <a:lnTo>
                    <a:pt x="1153" y="2434"/>
                  </a:lnTo>
                  <a:cubicBezTo>
                    <a:pt x="1018" y="2727"/>
                    <a:pt x="636" y="3722"/>
                    <a:pt x="1375" y="4256"/>
                  </a:cubicBezTo>
                  <a:cubicBezTo>
                    <a:pt x="1375" y="4256"/>
                    <a:pt x="1692" y="4154"/>
                    <a:pt x="2019" y="3822"/>
                  </a:cubicBezTo>
                  <a:cubicBezTo>
                    <a:pt x="2075" y="3766"/>
                    <a:pt x="2129" y="3705"/>
                    <a:pt x="2179" y="3643"/>
                  </a:cubicBezTo>
                  <a:cubicBezTo>
                    <a:pt x="2553" y="3168"/>
                    <a:pt x="2603" y="2419"/>
                    <a:pt x="2603" y="2419"/>
                  </a:cubicBezTo>
                  <a:cubicBezTo>
                    <a:pt x="2501" y="2234"/>
                    <a:pt x="1838" y="907"/>
                    <a:pt x="1719" y="567"/>
                  </a:cubicBezTo>
                  <a:cubicBezTo>
                    <a:pt x="1624" y="293"/>
                    <a:pt x="1441" y="0"/>
                    <a:pt x="1205" y="0"/>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7"/>
            <p:cNvSpPr/>
            <p:nvPr/>
          </p:nvSpPr>
          <p:spPr>
            <a:xfrm>
              <a:off x="3009061" y="4121591"/>
              <a:ext cx="35374" cy="47495"/>
            </a:xfrm>
            <a:custGeom>
              <a:avLst/>
              <a:gdLst/>
              <a:ahLst/>
              <a:cxnLst/>
              <a:rect l="l" t="t" r="r" b="b"/>
              <a:pathLst>
                <a:path w="1500" h="2014" extrusionOk="0">
                  <a:moveTo>
                    <a:pt x="855" y="1"/>
                  </a:moveTo>
                  <a:cubicBezTo>
                    <a:pt x="855" y="1"/>
                    <a:pt x="466" y="257"/>
                    <a:pt x="165" y="257"/>
                  </a:cubicBezTo>
                  <a:cubicBezTo>
                    <a:pt x="114" y="257"/>
                    <a:pt x="65" y="250"/>
                    <a:pt x="22" y="232"/>
                  </a:cubicBezTo>
                  <a:lnTo>
                    <a:pt x="22" y="232"/>
                  </a:lnTo>
                  <a:cubicBezTo>
                    <a:pt x="1" y="343"/>
                    <a:pt x="11" y="445"/>
                    <a:pt x="76" y="517"/>
                  </a:cubicBezTo>
                  <a:cubicBezTo>
                    <a:pt x="125" y="571"/>
                    <a:pt x="174" y="594"/>
                    <a:pt x="224" y="594"/>
                  </a:cubicBezTo>
                  <a:cubicBezTo>
                    <a:pt x="393" y="594"/>
                    <a:pt x="557" y="332"/>
                    <a:pt x="633" y="193"/>
                  </a:cubicBezTo>
                  <a:lnTo>
                    <a:pt x="633" y="193"/>
                  </a:lnTo>
                  <a:cubicBezTo>
                    <a:pt x="498" y="486"/>
                    <a:pt x="116" y="1481"/>
                    <a:pt x="855" y="2013"/>
                  </a:cubicBezTo>
                  <a:cubicBezTo>
                    <a:pt x="855" y="2013"/>
                    <a:pt x="1172" y="1913"/>
                    <a:pt x="1499" y="1581"/>
                  </a:cubicBezTo>
                  <a:cubicBezTo>
                    <a:pt x="1177" y="1371"/>
                    <a:pt x="566" y="780"/>
                    <a:pt x="855"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7"/>
            <p:cNvSpPr/>
            <p:nvPr/>
          </p:nvSpPr>
          <p:spPr>
            <a:xfrm>
              <a:off x="3028021" y="4124987"/>
              <a:ext cx="103763" cy="82327"/>
            </a:xfrm>
            <a:custGeom>
              <a:avLst/>
              <a:gdLst/>
              <a:ahLst/>
              <a:cxnLst/>
              <a:rect l="l" t="t" r="r" b="b"/>
              <a:pathLst>
                <a:path w="4400" h="3491" extrusionOk="0">
                  <a:moveTo>
                    <a:pt x="1279" y="0"/>
                  </a:moveTo>
                  <a:cubicBezTo>
                    <a:pt x="1275" y="0"/>
                    <a:pt x="1271" y="1"/>
                    <a:pt x="1267" y="2"/>
                  </a:cubicBezTo>
                  <a:cubicBezTo>
                    <a:pt x="1255" y="7"/>
                    <a:pt x="1247" y="19"/>
                    <a:pt x="1245" y="31"/>
                  </a:cubicBezTo>
                  <a:cubicBezTo>
                    <a:pt x="1245" y="37"/>
                    <a:pt x="1191" y="672"/>
                    <a:pt x="979" y="990"/>
                  </a:cubicBezTo>
                  <a:cubicBezTo>
                    <a:pt x="774" y="1298"/>
                    <a:pt x="635" y="1493"/>
                    <a:pt x="426" y="1627"/>
                  </a:cubicBezTo>
                  <a:cubicBezTo>
                    <a:pt x="300" y="1705"/>
                    <a:pt x="171" y="1775"/>
                    <a:pt x="36" y="1839"/>
                  </a:cubicBezTo>
                  <a:cubicBezTo>
                    <a:pt x="0" y="1855"/>
                    <a:pt x="18" y="1904"/>
                    <a:pt x="50" y="1904"/>
                  </a:cubicBezTo>
                  <a:cubicBezTo>
                    <a:pt x="55" y="1904"/>
                    <a:pt x="60" y="1903"/>
                    <a:pt x="65" y="1901"/>
                  </a:cubicBezTo>
                  <a:cubicBezTo>
                    <a:pt x="201" y="1836"/>
                    <a:pt x="335" y="1763"/>
                    <a:pt x="462" y="1684"/>
                  </a:cubicBezTo>
                  <a:cubicBezTo>
                    <a:pt x="683" y="1543"/>
                    <a:pt x="826" y="1343"/>
                    <a:pt x="1036" y="1027"/>
                  </a:cubicBezTo>
                  <a:cubicBezTo>
                    <a:pt x="1217" y="755"/>
                    <a:pt x="1286" y="287"/>
                    <a:pt x="1306" y="108"/>
                  </a:cubicBezTo>
                  <a:cubicBezTo>
                    <a:pt x="1488" y="287"/>
                    <a:pt x="2134" y="936"/>
                    <a:pt x="2968" y="1837"/>
                  </a:cubicBezTo>
                  <a:cubicBezTo>
                    <a:pt x="3949" y="2898"/>
                    <a:pt x="4328" y="3469"/>
                    <a:pt x="4332" y="3477"/>
                  </a:cubicBezTo>
                  <a:cubicBezTo>
                    <a:pt x="4338" y="3486"/>
                    <a:pt x="4349" y="3491"/>
                    <a:pt x="4360" y="3491"/>
                  </a:cubicBezTo>
                  <a:cubicBezTo>
                    <a:pt x="4366" y="3491"/>
                    <a:pt x="4373" y="3489"/>
                    <a:pt x="4379" y="3486"/>
                  </a:cubicBezTo>
                  <a:cubicBezTo>
                    <a:pt x="4394" y="3475"/>
                    <a:pt x="4399" y="3454"/>
                    <a:pt x="4388" y="3438"/>
                  </a:cubicBezTo>
                  <a:cubicBezTo>
                    <a:pt x="4385" y="3433"/>
                    <a:pt x="4004" y="2856"/>
                    <a:pt x="3017" y="1792"/>
                  </a:cubicBezTo>
                  <a:cubicBezTo>
                    <a:pt x="2030" y="728"/>
                    <a:pt x="1311" y="16"/>
                    <a:pt x="1303" y="10"/>
                  </a:cubicBezTo>
                  <a:cubicBezTo>
                    <a:pt x="1297" y="3"/>
                    <a:pt x="1288" y="0"/>
                    <a:pt x="12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7"/>
            <p:cNvSpPr/>
            <p:nvPr/>
          </p:nvSpPr>
          <p:spPr>
            <a:xfrm>
              <a:off x="3006608" y="4096381"/>
              <a:ext cx="24361" cy="73271"/>
            </a:xfrm>
            <a:custGeom>
              <a:avLst/>
              <a:gdLst/>
              <a:ahLst/>
              <a:cxnLst/>
              <a:rect l="l" t="t" r="r" b="b"/>
              <a:pathLst>
                <a:path w="1033" h="3107" extrusionOk="0">
                  <a:moveTo>
                    <a:pt x="869" y="1"/>
                  </a:moveTo>
                  <a:cubicBezTo>
                    <a:pt x="860" y="1"/>
                    <a:pt x="851" y="4"/>
                    <a:pt x="844" y="12"/>
                  </a:cubicBezTo>
                  <a:cubicBezTo>
                    <a:pt x="641" y="233"/>
                    <a:pt x="512" y="453"/>
                    <a:pt x="390" y="665"/>
                  </a:cubicBezTo>
                  <a:cubicBezTo>
                    <a:pt x="334" y="759"/>
                    <a:pt x="282" y="850"/>
                    <a:pt x="224" y="936"/>
                  </a:cubicBezTo>
                  <a:cubicBezTo>
                    <a:pt x="0" y="1277"/>
                    <a:pt x="83" y="1502"/>
                    <a:pt x="153" y="1606"/>
                  </a:cubicBezTo>
                  <a:cubicBezTo>
                    <a:pt x="199" y="1675"/>
                    <a:pt x="255" y="1710"/>
                    <a:pt x="319" y="1710"/>
                  </a:cubicBezTo>
                  <a:cubicBezTo>
                    <a:pt x="323" y="1710"/>
                    <a:pt x="327" y="1709"/>
                    <a:pt x="330" y="1709"/>
                  </a:cubicBezTo>
                  <a:cubicBezTo>
                    <a:pt x="437" y="1703"/>
                    <a:pt x="543" y="1600"/>
                    <a:pt x="626" y="1489"/>
                  </a:cubicBezTo>
                  <a:lnTo>
                    <a:pt x="626" y="1489"/>
                  </a:lnTo>
                  <a:cubicBezTo>
                    <a:pt x="535" y="1797"/>
                    <a:pt x="494" y="2117"/>
                    <a:pt x="508" y="2438"/>
                  </a:cubicBezTo>
                  <a:cubicBezTo>
                    <a:pt x="527" y="2868"/>
                    <a:pt x="952" y="3091"/>
                    <a:pt x="970" y="3100"/>
                  </a:cubicBezTo>
                  <a:cubicBezTo>
                    <a:pt x="975" y="3103"/>
                    <a:pt x="979" y="3105"/>
                    <a:pt x="985" y="3106"/>
                  </a:cubicBezTo>
                  <a:cubicBezTo>
                    <a:pt x="1021" y="3106"/>
                    <a:pt x="1032" y="3058"/>
                    <a:pt x="1000" y="3041"/>
                  </a:cubicBezTo>
                  <a:cubicBezTo>
                    <a:pt x="997" y="3038"/>
                    <a:pt x="593" y="2826"/>
                    <a:pt x="576" y="2435"/>
                  </a:cubicBezTo>
                  <a:cubicBezTo>
                    <a:pt x="559" y="2018"/>
                    <a:pt x="634" y="1602"/>
                    <a:pt x="796" y="1217"/>
                  </a:cubicBezTo>
                  <a:cubicBezTo>
                    <a:pt x="808" y="1190"/>
                    <a:pt x="785" y="1169"/>
                    <a:pt x="763" y="1169"/>
                  </a:cubicBezTo>
                  <a:cubicBezTo>
                    <a:pt x="752" y="1169"/>
                    <a:pt x="740" y="1175"/>
                    <a:pt x="734" y="1189"/>
                  </a:cubicBezTo>
                  <a:cubicBezTo>
                    <a:pt x="671" y="1311"/>
                    <a:pt x="479" y="1633"/>
                    <a:pt x="326" y="1642"/>
                  </a:cubicBezTo>
                  <a:cubicBezTo>
                    <a:pt x="325" y="1642"/>
                    <a:pt x="323" y="1643"/>
                    <a:pt x="322" y="1643"/>
                  </a:cubicBezTo>
                  <a:cubicBezTo>
                    <a:pt x="280" y="1643"/>
                    <a:pt x="243" y="1620"/>
                    <a:pt x="209" y="1568"/>
                  </a:cubicBezTo>
                  <a:cubicBezTo>
                    <a:pt x="149" y="1477"/>
                    <a:pt x="79" y="1280"/>
                    <a:pt x="282" y="973"/>
                  </a:cubicBezTo>
                  <a:cubicBezTo>
                    <a:pt x="338" y="885"/>
                    <a:pt x="393" y="794"/>
                    <a:pt x="449" y="700"/>
                  </a:cubicBezTo>
                  <a:cubicBezTo>
                    <a:pt x="570" y="491"/>
                    <a:pt x="696" y="274"/>
                    <a:pt x="894" y="57"/>
                  </a:cubicBezTo>
                  <a:cubicBezTo>
                    <a:pt x="906" y="44"/>
                    <a:pt x="906" y="22"/>
                    <a:pt x="891" y="9"/>
                  </a:cubicBezTo>
                  <a:cubicBezTo>
                    <a:pt x="885" y="3"/>
                    <a:pt x="877" y="1"/>
                    <a:pt x="8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7"/>
            <p:cNvSpPr/>
            <p:nvPr/>
          </p:nvSpPr>
          <p:spPr>
            <a:xfrm>
              <a:off x="3054598" y="3805585"/>
              <a:ext cx="39642" cy="99966"/>
            </a:xfrm>
            <a:custGeom>
              <a:avLst/>
              <a:gdLst/>
              <a:ahLst/>
              <a:cxnLst/>
              <a:rect l="l" t="t" r="r" b="b"/>
              <a:pathLst>
                <a:path w="1681" h="4239" extrusionOk="0">
                  <a:moveTo>
                    <a:pt x="1314" y="0"/>
                  </a:moveTo>
                  <a:lnTo>
                    <a:pt x="1181" y="244"/>
                  </a:lnTo>
                  <a:lnTo>
                    <a:pt x="178" y="2099"/>
                  </a:lnTo>
                  <a:lnTo>
                    <a:pt x="0" y="2431"/>
                  </a:lnTo>
                  <a:lnTo>
                    <a:pt x="472" y="2600"/>
                  </a:lnTo>
                  <a:lnTo>
                    <a:pt x="240" y="4092"/>
                  </a:lnTo>
                  <a:lnTo>
                    <a:pt x="796" y="4239"/>
                  </a:lnTo>
                  <a:lnTo>
                    <a:pt x="1096" y="2819"/>
                  </a:lnTo>
                  <a:lnTo>
                    <a:pt x="1681" y="2990"/>
                  </a:lnTo>
                  <a:lnTo>
                    <a:pt x="1314" y="0"/>
                  </a:ln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7"/>
            <p:cNvSpPr/>
            <p:nvPr/>
          </p:nvSpPr>
          <p:spPr>
            <a:xfrm>
              <a:off x="3058772" y="3811316"/>
              <a:ext cx="23677" cy="49665"/>
            </a:xfrm>
            <a:custGeom>
              <a:avLst/>
              <a:gdLst/>
              <a:ahLst/>
              <a:cxnLst/>
              <a:rect l="l" t="t" r="r" b="b"/>
              <a:pathLst>
                <a:path w="1004" h="2106" extrusionOk="0">
                  <a:moveTo>
                    <a:pt x="1004" y="1"/>
                  </a:moveTo>
                  <a:lnTo>
                    <a:pt x="1" y="1856"/>
                  </a:lnTo>
                  <a:lnTo>
                    <a:pt x="631" y="2106"/>
                  </a:lnTo>
                  <a:cubicBezTo>
                    <a:pt x="631" y="2106"/>
                    <a:pt x="839" y="818"/>
                    <a:pt x="1004"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7"/>
            <p:cNvSpPr/>
            <p:nvPr/>
          </p:nvSpPr>
          <p:spPr>
            <a:xfrm>
              <a:off x="2487628" y="4257544"/>
              <a:ext cx="285843" cy="359657"/>
            </a:xfrm>
            <a:custGeom>
              <a:avLst/>
              <a:gdLst/>
              <a:ahLst/>
              <a:cxnLst/>
              <a:rect l="l" t="t" r="r" b="b"/>
              <a:pathLst>
                <a:path w="12121" h="15251" extrusionOk="0">
                  <a:moveTo>
                    <a:pt x="5773" y="0"/>
                  </a:moveTo>
                  <a:cubicBezTo>
                    <a:pt x="5467" y="1453"/>
                    <a:pt x="4660" y="2435"/>
                    <a:pt x="3356" y="3864"/>
                  </a:cubicBezTo>
                  <a:cubicBezTo>
                    <a:pt x="1555" y="5836"/>
                    <a:pt x="546" y="7048"/>
                    <a:pt x="273" y="10106"/>
                  </a:cubicBezTo>
                  <a:cubicBezTo>
                    <a:pt x="1" y="13166"/>
                    <a:pt x="1827" y="14740"/>
                    <a:pt x="5701" y="15148"/>
                  </a:cubicBezTo>
                  <a:cubicBezTo>
                    <a:pt x="6386" y="15221"/>
                    <a:pt x="7048" y="15251"/>
                    <a:pt x="7674" y="15251"/>
                  </a:cubicBezTo>
                  <a:cubicBezTo>
                    <a:pt x="8391" y="15251"/>
                    <a:pt x="9060" y="15212"/>
                    <a:pt x="9663" y="15153"/>
                  </a:cubicBezTo>
                  <a:cubicBezTo>
                    <a:pt x="10111" y="13842"/>
                    <a:pt x="10587" y="12208"/>
                    <a:pt x="11014" y="10243"/>
                  </a:cubicBezTo>
                  <a:cubicBezTo>
                    <a:pt x="12121" y="5177"/>
                    <a:pt x="8103" y="1584"/>
                    <a:pt x="5773"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7"/>
            <p:cNvSpPr/>
            <p:nvPr/>
          </p:nvSpPr>
          <p:spPr>
            <a:xfrm>
              <a:off x="2866127" y="4161327"/>
              <a:ext cx="158286" cy="806239"/>
            </a:xfrm>
            <a:custGeom>
              <a:avLst/>
              <a:gdLst/>
              <a:ahLst/>
              <a:cxnLst/>
              <a:rect l="l" t="t" r="r" b="b"/>
              <a:pathLst>
                <a:path w="6712" h="34188" extrusionOk="0">
                  <a:moveTo>
                    <a:pt x="6676" y="0"/>
                  </a:moveTo>
                  <a:cubicBezTo>
                    <a:pt x="6660" y="0"/>
                    <a:pt x="6645" y="12"/>
                    <a:pt x="6642" y="28"/>
                  </a:cubicBezTo>
                  <a:lnTo>
                    <a:pt x="5" y="34147"/>
                  </a:lnTo>
                  <a:cubicBezTo>
                    <a:pt x="0" y="34165"/>
                    <a:pt x="12" y="34183"/>
                    <a:pt x="30" y="34188"/>
                  </a:cubicBezTo>
                  <a:lnTo>
                    <a:pt x="36" y="34188"/>
                  </a:lnTo>
                  <a:cubicBezTo>
                    <a:pt x="53" y="34188"/>
                    <a:pt x="67" y="34176"/>
                    <a:pt x="70" y="34161"/>
                  </a:cubicBezTo>
                  <a:lnTo>
                    <a:pt x="6709" y="42"/>
                  </a:lnTo>
                  <a:cubicBezTo>
                    <a:pt x="6712" y="23"/>
                    <a:pt x="6700" y="5"/>
                    <a:pt x="6681" y="1"/>
                  </a:cubicBezTo>
                  <a:cubicBezTo>
                    <a:pt x="6680" y="0"/>
                    <a:pt x="6678" y="0"/>
                    <a:pt x="66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7"/>
            <p:cNvSpPr/>
            <p:nvPr/>
          </p:nvSpPr>
          <p:spPr>
            <a:xfrm>
              <a:off x="2996656" y="4601707"/>
              <a:ext cx="137840" cy="230401"/>
            </a:xfrm>
            <a:custGeom>
              <a:avLst/>
              <a:gdLst/>
              <a:ahLst/>
              <a:cxnLst/>
              <a:rect l="l" t="t" r="r" b="b"/>
              <a:pathLst>
                <a:path w="5845" h="9770" extrusionOk="0">
                  <a:moveTo>
                    <a:pt x="2306" y="1"/>
                  </a:moveTo>
                  <a:cubicBezTo>
                    <a:pt x="1887" y="59"/>
                    <a:pt x="1369" y="107"/>
                    <a:pt x="731" y="139"/>
                  </a:cubicBezTo>
                  <a:cubicBezTo>
                    <a:pt x="504" y="151"/>
                    <a:pt x="260" y="160"/>
                    <a:pt x="1" y="168"/>
                  </a:cubicBezTo>
                  <a:cubicBezTo>
                    <a:pt x="254" y="830"/>
                    <a:pt x="893" y="2471"/>
                    <a:pt x="1453" y="3614"/>
                  </a:cubicBezTo>
                  <a:cubicBezTo>
                    <a:pt x="2166" y="5076"/>
                    <a:pt x="4036" y="9427"/>
                    <a:pt x="4036" y="9427"/>
                  </a:cubicBezTo>
                  <a:cubicBezTo>
                    <a:pt x="4280" y="9583"/>
                    <a:pt x="4627" y="9683"/>
                    <a:pt x="5005" y="9733"/>
                  </a:cubicBezTo>
                  <a:cubicBezTo>
                    <a:pt x="5194" y="9757"/>
                    <a:pt x="5384" y="9770"/>
                    <a:pt x="5575" y="9770"/>
                  </a:cubicBezTo>
                  <a:cubicBezTo>
                    <a:pt x="5664" y="9770"/>
                    <a:pt x="5754" y="9767"/>
                    <a:pt x="5844" y="9762"/>
                  </a:cubicBezTo>
                  <a:cubicBezTo>
                    <a:pt x="5109" y="7640"/>
                    <a:pt x="3150" y="3127"/>
                    <a:pt x="2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37"/>
          <p:cNvGrpSpPr/>
          <p:nvPr/>
        </p:nvGrpSpPr>
        <p:grpSpPr>
          <a:xfrm>
            <a:off x="635648" y="3003031"/>
            <a:ext cx="1180993" cy="1605473"/>
            <a:chOff x="635648" y="3003031"/>
            <a:chExt cx="1180993" cy="1605473"/>
          </a:xfrm>
        </p:grpSpPr>
        <p:grpSp>
          <p:nvGrpSpPr>
            <p:cNvPr id="412" name="Google Shape;412;p37"/>
            <p:cNvGrpSpPr/>
            <p:nvPr/>
          </p:nvGrpSpPr>
          <p:grpSpPr>
            <a:xfrm flipH="1">
              <a:off x="667536" y="3003031"/>
              <a:ext cx="1149104" cy="1605473"/>
              <a:chOff x="7400623" y="90731"/>
              <a:chExt cx="1149104" cy="1605473"/>
            </a:xfrm>
          </p:grpSpPr>
          <p:sp>
            <p:nvSpPr>
              <p:cNvPr id="413" name="Google Shape;413;p37"/>
              <p:cNvSpPr/>
              <p:nvPr/>
            </p:nvSpPr>
            <p:spPr>
              <a:xfrm>
                <a:off x="8016150" y="90731"/>
                <a:ext cx="410642" cy="1182710"/>
              </a:xfrm>
              <a:custGeom>
                <a:avLst/>
                <a:gdLst/>
                <a:ahLst/>
                <a:cxnLst/>
                <a:rect l="l" t="t" r="r" b="b"/>
                <a:pathLst>
                  <a:path w="17413" h="50152" extrusionOk="0">
                    <a:moveTo>
                      <a:pt x="391" y="0"/>
                    </a:moveTo>
                    <a:cubicBezTo>
                      <a:pt x="226" y="0"/>
                      <a:pt x="78" y="115"/>
                      <a:pt x="40" y="282"/>
                    </a:cubicBezTo>
                    <a:cubicBezTo>
                      <a:pt x="40" y="282"/>
                      <a:pt x="36" y="297"/>
                      <a:pt x="31" y="323"/>
                    </a:cubicBezTo>
                    <a:cubicBezTo>
                      <a:pt x="28" y="347"/>
                      <a:pt x="19" y="430"/>
                      <a:pt x="14" y="492"/>
                    </a:cubicBezTo>
                    <a:cubicBezTo>
                      <a:pt x="5" y="618"/>
                      <a:pt x="1" y="791"/>
                      <a:pt x="4" y="1018"/>
                    </a:cubicBezTo>
                    <a:cubicBezTo>
                      <a:pt x="10" y="1299"/>
                      <a:pt x="33" y="1577"/>
                      <a:pt x="70" y="1853"/>
                    </a:cubicBezTo>
                    <a:cubicBezTo>
                      <a:pt x="87" y="1955"/>
                      <a:pt x="104" y="2059"/>
                      <a:pt x="125" y="2171"/>
                    </a:cubicBezTo>
                    <a:cubicBezTo>
                      <a:pt x="131" y="2194"/>
                      <a:pt x="136" y="2218"/>
                      <a:pt x="142" y="2243"/>
                    </a:cubicBezTo>
                    <a:cubicBezTo>
                      <a:pt x="154" y="2291"/>
                      <a:pt x="164" y="2343"/>
                      <a:pt x="180" y="2393"/>
                    </a:cubicBezTo>
                    <a:cubicBezTo>
                      <a:pt x="220" y="2553"/>
                      <a:pt x="275" y="2709"/>
                      <a:pt x="345" y="2861"/>
                    </a:cubicBezTo>
                    <a:cubicBezTo>
                      <a:pt x="354" y="2879"/>
                      <a:pt x="363" y="2899"/>
                      <a:pt x="374" y="2920"/>
                    </a:cubicBezTo>
                    <a:cubicBezTo>
                      <a:pt x="387" y="2950"/>
                      <a:pt x="404" y="2982"/>
                      <a:pt x="420" y="3012"/>
                    </a:cubicBezTo>
                    <a:cubicBezTo>
                      <a:pt x="455" y="3068"/>
                      <a:pt x="492" y="3123"/>
                      <a:pt x="527" y="3181"/>
                    </a:cubicBezTo>
                    <a:cubicBezTo>
                      <a:pt x="567" y="3237"/>
                      <a:pt x="619" y="3293"/>
                      <a:pt x="668" y="3347"/>
                    </a:cubicBezTo>
                    <a:lnTo>
                      <a:pt x="686" y="3369"/>
                    </a:lnTo>
                    <a:lnTo>
                      <a:pt x="696" y="3379"/>
                    </a:lnTo>
                    <a:lnTo>
                      <a:pt x="718" y="3399"/>
                    </a:lnTo>
                    <a:lnTo>
                      <a:pt x="749" y="3425"/>
                    </a:lnTo>
                    <a:lnTo>
                      <a:pt x="810" y="3476"/>
                    </a:lnTo>
                    <a:cubicBezTo>
                      <a:pt x="852" y="3511"/>
                      <a:pt x="893" y="3547"/>
                      <a:pt x="937" y="3582"/>
                    </a:cubicBezTo>
                    <a:cubicBezTo>
                      <a:pt x="1022" y="3653"/>
                      <a:pt x="1105" y="3729"/>
                      <a:pt x="1198" y="3802"/>
                    </a:cubicBezTo>
                    <a:cubicBezTo>
                      <a:pt x="1290" y="3876"/>
                      <a:pt x="1384" y="3952"/>
                      <a:pt x="1483" y="4028"/>
                    </a:cubicBezTo>
                    <a:cubicBezTo>
                      <a:pt x="1866" y="4332"/>
                      <a:pt x="2280" y="4660"/>
                      <a:pt x="2722" y="5010"/>
                    </a:cubicBezTo>
                    <a:cubicBezTo>
                      <a:pt x="3162" y="5355"/>
                      <a:pt x="3624" y="5728"/>
                      <a:pt x="4109" y="6122"/>
                    </a:cubicBezTo>
                    <a:cubicBezTo>
                      <a:pt x="4351" y="6321"/>
                      <a:pt x="4606" y="6516"/>
                      <a:pt x="4858" y="6727"/>
                    </a:cubicBezTo>
                    <a:cubicBezTo>
                      <a:pt x="5111" y="6936"/>
                      <a:pt x="5368" y="7149"/>
                      <a:pt x="5632" y="7368"/>
                    </a:cubicBezTo>
                    <a:cubicBezTo>
                      <a:pt x="5894" y="7590"/>
                      <a:pt x="6165" y="7807"/>
                      <a:pt x="6434" y="8042"/>
                    </a:cubicBezTo>
                    <a:cubicBezTo>
                      <a:pt x="6702" y="8277"/>
                      <a:pt x="6976" y="8515"/>
                      <a:pt x="7252" y="8757"/>
                    </a:cubicBezTo>
                    <a:cubicBezTo>
                      <a:pt x="7816" y="9235"/>
                      <a:pt x="8360" y="9765"/>
                      <a:pt x="8928" y="10297"/>
                    </a:cubicBezTo>
                    <a:cubicBezTo>
                      <a:pt x="9072" y="10432"/>
                      <a:pt x="9213" y="10567"/>
                      <a:pt x="9355" y="10702"/>
                    </a:cubicBezTo>
                    <a:cubicBezTo>
                      <a:pt x="9492" y="10844"/>
                      <a:pt x="9628" y="10986"/>
                      <a:pt x="9764" y="11132"/>
                    </a:cubicBezTo>
                    <a:cubicBezTo>
                      <a:pt x="10040" y="11418"/>
                      <a:pt x="10318" y="11709"/>
                      <a:pt x="10596" y="12005"/>
                    </a:cubicBezTo>
                    <a:lnTo>
                      <a:pt x="10651" y="12059"/>
                    </a:lnTo>
                    <a:lnTo>
                      <a:pt x="10677" y="12087"/>
                    </a:lnTo>
                    <a:cubicBezTo>
                      <a:pt x="10678" y="12090"/>
                      <a:pt x="10678" y="12090"/>
                      <a:pt x="10681" y="12090"/>
                    </a:cubicBezTo>
                    <a:cubicBezTo>
                      <a:pt x="10681" y="12091"/>
                      <a:pt x="10681" y="12093"/>
                      <a:pt x="10683" y="12093"/>
                    </a:cubicBezTo>
                    <a:lnTo>
                      <a:pt x="10695" y="12108"/>
                    </a:lnTo>
                    <a:lnTo>
                      <a:pt x="10796" y="12228"/>
                    </a:lnTo>
                    <a:lnTo>
                      <a:pt x="11001" y="12465"/>
                    </a:lnTo>
                    <a:cubicBezTo>
                      <a:pt x="11139" y="12623"/>
                      <a:pt x="11275" y="12784"/>
                      <a:pt x="11398" y="12941"/>
                    </a:cubicBezTo>
                    <a:cubicBezTo>
                      <a:pt x="11525" y="13102"/>
                      <a:pt x="11651" y="13263"/>
                      <a:pt x="11778" y="13422"/>
                    </a:cubicBezTo>
                    <a:cubicBezTo>
                      <a:pt x="11903" y="13591"/>
                      <a:pt x="12025" y="13760"/>
                      <a:pt x="12150" y="13929"/>
                    </a:cubicBezTo>
                    <a:cubicBezTo>
                      <a:pt x="12636" y="14613"/>
                      <a:pt x="13106" y="15330"/>
                      <a:pt x="13523" y="16086"/>
                    </a:cubicBezTo>
                    <a:cubicBezTo>
                      <a:pt x="13742" y="16457"/>
                      <a:pt x="13929" y="16851"/>
                      <a:pt x="14133" y="17237"/>
                    </a:cubicBezTo>
                    <a:cubicBezTo>
                      <a:pt x="14314" y="17633"/>
                      <a:pt x="14514" y="18025"/>
                      <a:pt x="14674" y="18436"/>
                    </a:cubicBezTo>
                    <a:cubicBezTo>
                      <a:pt x="15370" y="20070"/>
                      <a:pt x="15841" y="21788"/>
                      <a:pt x="16078" y="23548"/>
                    </a:cubicBezTo>
                    <a:cubicBezTo>
                      <a:pt x="16121" y="23990"/>
                      <a:pt x="16184" y="24431"/>
                      <a:pt x="16194" y="24873"/>
                    </a:cubicBezTo>
                    <a:cubicBezTo>
                      <a:pt x="16200" y="25093"/>
                      <a:pt x="16223" y="25319"/>
                      <a:pt x="16220" y="25533"/>
                    </a:cubicBezTo>
                    <a:lnTo>
                      <a:pt x="16223" y="26219"/>
                    </a:lnTo>
                    <a:cubicBezTo>
                      <a:pt x="16225" y="26449"/>
                      <a:pt x="16211" y="26666"/>
                      <a:pt x="16208" y="26889"/>
                    </a:cubicBezTo>
                    <a:cubicBezTo>
                      <a:pt x="16205" y="27110"/>
                      <a:pt x="16194" y="27330"/>
                      <a:pt x="16182" y="27554"/>
                    </a:cubicBezTo>
                    <a:cubicBezTo>
                      <a:pt x="16170" y="27777"/>
                      <a:pt x="16158" y="28000"/>
                      <a:pt x="16144" y="28222"/>
                    </a:cubicBezTo>
                    <a:cubicBezTo>
                      <a:pt x="16123" y="28444"/>
                      <a:pt x="16105" y="28665"/>
                      <a:pt x="16085" y="28886"/>
                    </a:cubicBezTo>
                    <a:cubicBezTo>
                      <a:pt x="15915" y="30649"/>
                      <a:pt x="15582" y="32364"/>
                      <a:pt x="15082" y="33966"/>
                    </a:cubicBezTo>
                    <a:cubicBezTo>
                      <a:pt x="14570" y="35559"/>
                      <a:pt x="13920" y="37059"/>
                      <a:pt x="13086" y="38329"/>
                    </a:cubicBezTo>
                    <a:cubicBezTo>
                      <a:pt x="12979" y="38494"/>
                      <a:pt x="12872" y="38659"/>
                      <a:pt x="12765" y="38821"/>
                    </a:cubicBezTo>
                    <a:cubicBezTo>
                      <a:pt x="12657" y="38980"/>
                      <a:pt x="12556" y="39155"/>
                      <a:pt x="12445" y="39297"/>
                    </a:cubicBezTo>
                    <a:cubicBezTo>
                      <a:pt x="12222" y="39596"/>
                      <a:pt x="12007" y="39889"/>
                      <a:pt x="11792" y="40177"/>
                    </a:cubicBezTo>
                    <a:cubicBezTo>
                      <a:pt x="11337" y="40747"/>
                      <a:pt x="10895" y="41299"/>
                      <a:pt x="10440" y="41805"/>
                    </a:cubicBezTo>
                    <a:cubicBezTo>
                      <a:pt x="9539" y="42826"/>
                      <a:pt x="8666" y="43728"/>
                      <a:pt x="7894" y="44551"/>
                    </a:cubicBezTo>
                    <a:cubicBezTo>
                      <a:pt x="7800" y="44657"/>
                      <a:pt x="7705" y="44760"/>
                      <a:pt x="7613" y="44862"/>
                    </a:cubicBezTo>
                    <a:cubicBezTo>
                      <a:pt x="7567" y="44912"/>
                      <a:pt x="7520" y="44963"/>
                      <a:pt x="7475" y="45013"/>
                    </a:cubicBezTo>
                    <a:lnTo>
                      <a:pt x="7406" y="45089"/>
                    </a:lnTo>
                    <a:lnTo>
                      <a:pt x="7372" y="45125"/>
                    </a:lnTo>
                    <a:lnTo>
                      <a:pt x="7332" y="45175"/>
                    </a:lnTo>
                    <a:cubicBezTo>
                      <a:pt x="7290" y="45225"/>
                      <a:pt x="7249" y="45275"/>
                      <a:pt x="7208" y="45325"/>
                    </a:cubicBezTo>
                    <a:cubicBezTo>
                      <a:pt x="7164" y="45377"/>
                      <a:pt x="7123" y="45430"/>
                      <a:pt x="7085" y="45486"/>
                    </a:cubicBezTo>
                    <a:cubicBezTo>
                      <a:pt x="7003" y="45603"/>
                      <a:pt x="6915" y="45715"/>
                      <a:pt x="6852" y="45831"/>
                    </a:cubicBezTo>
                    <a:cubicBezTo>
                      <a:pt x="6591" y="46251"/>
                      <a:pt x="6409" y="46715"/>
                      <a:pt x="6312" y="47198"/>
                    </a:cubicBezTo>
                    <a:cubicBezTo>
                      <a:pt x="6238" y="47582"/>
                      <a:pt x="6214" y="47973"/>
                      <a:pt x="6238" y="48361"/>
                    </a:cubicBezTo>
                    <a:cubicBezTo>
                      <a:pt x="6244" y="48426"/>
                      <a:pt x="6246" y="48488"/>
                      <a:pt x="6252" y="48547"/>
                    </a:cubicBezTo>
                    <a:cubicBezTo>
                      <a:pt x="6255" y="48585"/>
                      <a:pt x="6258" y="48623"/>
                      <a:pt x="6262" y="48659"/>
                    </a:cubicBezTo>
                    <a:cubicBezTo>
                      <a:pt x="6279" y="48830"/>
                      <a:pt x="6297" y="48982"/>
                      <a:pt x="6317" y="49114"/>
                    </a:cubicBezTo>
                    <a:cubicBezTo>
                      <a:pt x="6320" y="49139"/>
                      <a:pt x="6323" y="49164"/>
                      <a:pt x="6327" y="49188"/>
                    </a:cubicBezTo>
                    <a:cubicBezTo>
                      <a:pt x="6327" y="49189"/>
                      <a:pt x="6329" y="49192"/>
                      <a:pt x="6329" y="49194"/>
                    </a:cubicBezTo>
                    <a:cubicBezTo>
                      <a:pt x="6362" y="49411"/>
                      <a:pt x="6391" y="49573"/>
                      <a:pt x="6412" y="49683"/>
                    </a:cubicBezTo>
                    <a:cubicBezTo>
                      <a:pt x="6435" y="49794"/>
                      <a:pt x="6444" y="49852"/>
                      <a:pt x="6444" y="49852"/>
                    </a:cubicBezTo>
                    <a:cubicBezTo>
                      <a:pt x="6474" y="50028"/>
                      <a:pt x="6628" y="50152"/>
                      <a:pt x="6801" y="50152"/>
                    </a:cubicBezTo>
                    <a:cubicBezTo>
                      <a:pt x="6820" y="50152"/>
                      <a:pt x="6840" y="50150"/>
                      <a:pt x="6859" y="50147"/>
                    </a:cubicBezTo>
                    <a:cubicBezTo>
                      <a:pt x="7055" y="50114"/>
                      <a:pt x="7188" y="49927"/>
                      <a:pt x="7155" y="49732"/>
                    </a:cubicBezTo>
                    <a:lnTo>
                      <a:pt x="7155" y="49727"/>
                    </a:lnTo>
                    <a:cubicBezTo>
                      <a:pt x="7155" y="49727"/>
                      <a:pt x="7146" y="49671"/>
                      <a:pt x="7131" y="49564"/>
                    </a:cubicBezTo>
                    <a:cubicBezTo>
                      <a:pt x="7117" y="49485"/>
                      <a:pt x="7103" y="49379"/>
                      <a:pt x="7085" y="49247"/>
                    </a:cubicBezTo>
                    <a:cubicBezTo>
                      <a:pt x="7081" y="49211"/>
                      <a:pt x="7078" y="49173"/>
                      <a:pt x="7073" y="49133"/>
                    </a:cubicBezTo>
                    <a:cubicBezTo>
                      <a:pt x="7070" y="49118"/>
                      <a:pt x="7067" y="49103"/>
                      <a:pt x="7067" y="49088"/>
                    </a:cubicBezTo>
                    <a:cubicBezTo>
                      <a:pt x="7067" y="49085"/>
                      <a:pt x="7067" y="49082"/>
                      <a:pt x="7065" y="49077"/>
                    </a:cubicBezTo>
                    <a:cubicBezTo>
                      <a:pt x="7064" y="49055"/>
                      <a:pt x="7061" y="49030"/>
                      <a:pt x="7058" y="49005"/>
                    </a:cubicBezTo>
                    <a:cubicBezTo>
                      <a:pt x="7015" y="48597"/>
                      <a:pt x="6964" y="48021"/>
                      <a:pt x="7105" y="47365"/>
                    </a:cubicBezTo>
                    <a:cubicBezTo>
                      <a:pt x="7194" y="46980"/>
                      <a:pt x="7352" y="46615"/>
                      <a:pt x="7569" y="46284"/>
                    </a:cubicBezTo>
                    <a:cubicBezTo>
                      <a:pt x="7626" y="46189"/>
                      <a:pt x="7693" y="46109"/>
                      <a:pt x="7757" y="46021"/>
                    </a:cubicBezTo>
                    <a:cubicBezTo>
                      <a:pt x="7785" y="45980"/>
                      <a:pt x="7828" y="45928"/>
                      <a:pt x="7870" y="45881"/>
                    </a:cubicBezTo>
                    <a:cubicBezTo>
                      <a:pt x="7914" y="45834"/>
                      <a:pt x="7955" y="45784"/>
                      <a:pt x="7999" y="45734"/>
                    </a:cubicBezTo>
                    <a:cubicBezTo>
                      <a:pt x="8173" y="45553"/>
                      <a:pt x="8354" y="45365"/>
                      <a:pt x="8540" y="45171"/>
                    </a:cubicBezTo>
                    <a:cubicBezTo>
                      <a:pt x="9323" y="44383"/>
                      <a:pt x="10237" y="43495"/>
                      <a:pt x="11172" y="42463"/>
                    </a:cubicBezTo>
                    <a:cubicBezTo>
                      <a:pt x="11648" y="41952"/>
                      <a:pt x="12113" y="41393"/>
                      <a:pt x="12595" y="40809"/>
                    </a:cubicBezTo>
                    <a:cubicBezTo>
                      <a:pt x="12829" y="40505"/>
                      <a:pt x="13066" y="40196"/>
                      <a:pt x="13306" y="39880"/>
                    </a:cubicBezTo>
                    <a:cubicBezTo>
                      <a:pt x="13433" y="39724"/>
                      <a:pt x="13530" y="39562"/>
                      <a:pt x="13642" y="39403"/>
                    </a:cubicBezTo>
                    <a:cubicBezTo>
                      <a:pt x="13751" y="39242"/>
                      <a:pt x="13861" y="39079"/>
                      <a:pt x="13971" y="38917"/>
                    </a:cubicBezTo>
                    <a:cubicBezTo>
                      <a:pt x="14892" y="37556"/>
                      <a:pt x="15614" y="35989"/>
                      <a:pt x="16164" y="34310"/>
                    </a:cubicBezTo>
                    <a:cubicBezTo>
                      <a:pt x="16703" y="32629"/>
                      <a:pt x="17073" y="30838"/>
                      <a:pt x="17258" y="29003"/>
                    </a:cubicBezTo>
                    <a:cubicBezTo>
                      <a:pt x="17278" y="28773"/>
                      <a:pt x="17300" y="28541"/>
                      <a:pt x="17322" y="28310"/>
                    </a:cubicBezTo>
                    <a:cubicBezTo>
                      <a:pt x="17335" y="28080"/>
                      <a:pt x="17349" y="27850"/>
                      <a:pt x="17364" y="27618"/>
                    </a:cubicBezTo>
                    <a:cubicBezTo>
                      <a:pt x="17381" y="27386"/>
                      <a:pt x="17388" y="27151"/>
                      <a:pt x="17393" y="26918"/>
                    </a:cubicBezTo>
                    <a:cubicBezTo>
                      <a:pt x="17397" y="26686"/>
                      <a:pt x="17411" y="26445"/>
                      <a:pt x="17410" y="26218"/>
                    </a:cubicBezTo>
                    <a:lnTo>
                      <a:pt x="17408" y="25531"/>
                    </a:lnTo>
                    <a:cubicBezTo>
                      <a:pt x="17413" y="25286"/>
                      <a:pt x="17391" y="25055"/>
                      <a:pt x="17384" y="24816"/>
                    </a:cubicBezTo>
                    <a:cubicBezTo>
                      <a:pt x="17373" y="24342"/>
                      <a:pt x="17311" y="23870"/>
                      <a:pt x="17266" y="23397"/>
                    </a:cubicBezTo>
                    <a:cubicBezTo>
                      <a:pt x="17013" y="21532"/>
                      <a:pt x="16506" y="19707"/>
                      <a:pt x="15764" y="17977"/>
                    </a:cubicBezTo>
                    <a:cubicBezTo>
                      <a:pt x="15593" y="17545"/>
                      <a:pt x="15382" y="17133"/>
                      <a:pt x="15190" y="16716"/>
                    </a:cubicBezTo>
                    <a:cubicBezTo>
                      <a:pt x="14974" y="16312"/>
                      <a:pt x="14773" y="15899"/>
                      <a:pt x="14538" y="15510"/>
                    </a:cubicBezTo>
                    <a:cubicBezTo>
                      <a:pt x="14094" y="14720"/>
                      <a:pt x="13594" y="13972"/>
                      <a:pt x="13076" y="13260"/>
                    </a:cubicBezTo>
                    <a:cubicBezTo>
                      <a:pt x="12944" y="13082"/>
                      <a:pt x="12812" y="12906"/>
                      <a:pt x="12682" y="12732"/>
                    </a:cubicBezTo>
                    <a:cubicBezTo>
                      <a:pt x="12542" y="12559"/>
                      <a:pt x="12404" y="12388"/>
                      <a:pt x="12266" y="12218"/>
                    </a:cubicBezTo>
                    <a:cubicBezTo>
                      <a:pt x="12128" y="12043"/>
                      <a:pt x="11989" y="11884"/>
                      <a:pt x="11851" y="11729"/>
                    </a:cubicBezTo>
                    <a:lnTo>
                      <a:pt x="11645" y="11494"/>
                    </a:lnTo>
                    <a:lnTo>
                      <a:pt x="11536" y="11376"/>
                    </a:lnTo>
                    <a:lnTo>
                      <a:pt x="11522" y="11361"/>
                    </a:lnTo>
                    <a:cubicBezTo>
                      <a:pt x="11521" y="11358"/>
                      <a:pt x="11504" y="11340"/>
                      <a:pt x="11504" y="11340"/>
                    </a:cubicBezTo>
                    <a:lnTo>
                      <a:pt x="11475" y="11311"/>
                    </a:lnTo>
                    <a:lnTo>
                      <a:pt x="11421" y="11253"/>
                    </a:lnTo>
                    <a:cubicBezTo>
                      <a:pt x="11124" y="10953"/>
                      <a:pt x="10830" y="10656"/>
                      <a:pt x="10540" y="10364"/>
                    </a:cubicBezTo>
                    <a:cubicBezTo>
                      <a:pt x="10395" y="10217"/>
                      <a:pt x="10251" y="10071"/>
                      <a:pt x="10108" y="9926"/>
                    </a:cubicBezTo>
                    <a:cubicBezTo>
                      <a:pt x="9958" y="9789"/>
                      <a:pt x="9810" y="9654"/>
                      <a:pt x="9663" y="9520"/>
                    </a:cubicBezTo>
                    <a:cubicBezTo>
                      <a:pt x="9070" y="8985"/>
                      <a:pt x="8504" y="8453"/>
                      <a:pt x="7925" y="7980"/>
                    </a:cubicBezTo>
                    <a:cubicBezTo>
                      <a:pt x="7638" y="7737"/>
                      <a:pt x="7358" y="7503"/>
                      <a:pt x="7081" y="7269"/>
                    </a:cubicBezTo>
                    <a:cubicBezTo>
                      <a:pt x="6808" y="7034"/>
                      <a:pt x="6524" y="6821"/>
                      <a:pt x="6258" y="6602"/>
                    </a:cubicBezTo>
                    <a:cubicBezTo>
                      <a:pt x="5182" y="5730"/>
                      <a:pt x="4168" y="4966"/>
                      <a:pt x="3269" y="4296"/>
                    </a:cubicBezTo>
                    <a:cubicBezTo>
                      <a:pt x="2822" y="3964"/>
                      <a:pt x="2407" y="3655"/>
                      <a:pt x="2024" y="3369"/>
                    </a:cubicBezTo>
                    <a:lnTo>
                      <a:pt x="1743" y="3161"/>
                    </a:lnTo>
                    <a:cubicBezTo>
                      <a:pt x="1653" y="3088"/>
                      <a:pt x="1565" y="3018"/>
                      <a:pt x="1477" y="2949"/>
                    </a:cubicBezTo>
                    <a:cubicBezTo>
                      <a:pt x="1433" y="2914"/>
                      <a:pt x="1390" y="2881"/>
                      <a:pt x="1346" y="2846"/>
                    </a:cubicBezTo>
                    <a:lnTo>
                      <a:pt x="1283" y="2797"/>
                    </a:lnTo>
                    <a:lnTo>
                      <a:pt x="1254" y="2773"/>
                    </a:lnTo>
                    <a:lnTo>
                      <a:pt x="1252" y="2771"/>
                    </a:lnTo>
                    <a:lnTo>
                      <a:pt x="1248" y="2765"/>
                    </a:lnTo>
                    <a:cubicBezTo>
                      <a:pt x="1228" y="2740"/>
                      <a:pt x="1205" y="2721"/>
                      <a:pt x="1186" y="2696"/>
                    </a:cubicBezTo>
                    <a:cubicBezTo>
                      <a:pt x="1165" y="2665"/>
                      <a:pt x="1145" y="2637"/>
                      <a:pt x="1125" y="2606"/>
                    </a:cubicBezTo>
                    <a:cubicBezTo>
                      <a:pt x="1090" y="2546"/>
                      <a:pt x="1060" y="2485"/>
                      <a:pt x="1033" y="2420"/>
                    </a:cubicBezTo>
                    <a:cubicBezTo>
                      <a:pt x="1021" y="2387"/>
                      <a:pt x="1007" y="2358"/>
                      <a:pt x="995" y="2324"/>
                    </a:cubicBezTo>
                    <a:lnTo>
                      <a:pt x="995" y="2323"/>
                    </a:lnTo>
                    <a:cubicBezTo>
                      <a:pt x="942" y="2177"/>
                      <a:pt x="899" y="2029"/>
                      <a:pt x="869" y="1879"/>
                    </a:cubicBezTo>
                    <a:cubicBezTo>
                      <a:pt x="861" y="1847"/>
                      <a:pt x="855" y="1815"/>
                      <a:pt x="849" y="1783"/>
                    </a:cubicBezTo>
                    <a:cubicBezTo>
                      <a:pt x="845" y="1765"/>
                      <a:pt x="842" y="1747"/>
                      <a:pt x="839" y="1729"/>
                    </a:cubicBezTo>
                    <a:cubicBezTo>
                      <a:pt x="795" y="1485"/>
                      <a:pt x="764" y="1236"/>
                      <a:pt x="751" y="988"/>
                    </a:cubicBezTo>
                    <a:cubicBezTo>
                      <a:pt x="739" y="785"/>
                      <a:pt x="737" y="629"/>
                      <a:pt x="740" y="530"/>
                    </a:cubicBezTo>
                    <a:cubicBezTo>
                      <a:pt x="743" y="483"/>
                      <a:pt x="740" y="482"/>
                      <a:pt x="743" y="450"/>
                    </a:cubicBezTo>
                    <a:cubicBezTo>
                      <a:pt x="748" y="421"/>
                      <a:pt x="749" y="407"/>
                      <a:pt x="749" y="407"/>
                    </a:cubicBezTo>
                    <a:lnTo>
                      <a:pt x="751" y="391"/>
                    </a:lnTo>
                    <a:cubicBezTo>
                      <a:pt x="766" y="201"/>
                      <a:pt x="633" y="33"/>
                      <a:pt x="446" y="4"/>
                    </a:cubicBezTo>
                    <a:cubicBezTo>
                      <a:pt x="428" y="2"/>
                      <a:pt x="410" y="0"/>
                      <a:pt x="3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7"/>
              <p:cNvSpPr/>
              <p:nvPr/>
            </p:nvSpPr>
            <p:spPr>
              <a:xfrm>
                <a:off x="7607088" y="872019"/>
                <a:ext cx="144065" cy="123077"/>
              </a:xfrm>
              <a:custGeom>
                <a:avLst/>
                <a:gdLst/>
                <a:ahLst/>
                <a:cxnLst/>
                <a:rect l="l" t="t" r="r" b="b"/>
                <a:pathLst>
                  <a:path w="6109" h="5219" extrusionOk="0">
                    <a:moveTo>
                      <a:pt x="4336" y="0"/>
                    </a:moveTo>
                    <a:cubicBezTo>
                      <a:pt x="4197" y="0"/>
                      <a:pt x="4054" y="20"/>
                      <a:pt x="3910" y="64"/>
                    </a:cubicBezTo>
                    <a:cubicBezTo>
                      <a:pt x="3910" y="64"/>
                      <a:pt x="3599" y="178"/>
                      <a:pt x="3129" y="436"/>
                    </a:cubicBezTo>
                    <a:cubicBezTo>
                      <a:pt x="2388" y="839"/>
                      <a:pt x="1255" y="1594"/>
                      <a:pt x="308" y="2812"/>
                    </a:cubicBezTo>
                    <a:lnTo>
                      <a:pt x="258" y="2898"/>
                    </a:lnTo>
                    <a:cubicBezTo>
                      <a:pt x="112" y="3256"/>
                      <a:pt x="0" y="4065"/>
                      <a:pt x="743" y="5218"/>
                    </a:cubicBezTo>
                    <a:cubicBezTo>
                      <a:pt x="743" y="5218"/>
                      <a:pt x="1030" y="5206"/>
                      <a:pt x="1605" y="4996"/>
                    </a:cubicBezTo>
                    <a:cubicBezTo>
                      <a:pt x="2028" y="4843"/>
                      <a:pt x="2602" y="4583"/>
                      <a:pt x="3335" y="4138"/>
                    </a:cubicBezTo>
                    <a:cubicBezTo>
                      <a:pt x="3810" y="3848"/>
                      <a:pt x="4207" y="3556"/>
                      <a:pt x="4533" y="3270"/>
                    </a:cubicBezTo>
                    <a:cubicBezTo>
                      <a:pt x="5204" y="2683"/>
                      <a:pt x="5596" y="2122"/>
                      <a:pt x="5827" y="1677"/>
                    </a:cubicBezTo>
                    <a:cubicBezTo>
                      <a:pt x="5946" y="1445"/>
                      <a:pt x="6040" y="1203"/>
                      <a:pt x="6109" y="951"/>
                    </a:cubicBezTo>
                    <a:cubicBezTo>
                      <a:pt x="6109" y="951"/>
                      <a:pt x="5309" y="0"/>
                      <a:pt x="43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7"/>
              <p:cNvSpPr/>
              <p:nvPr/>
            </p:nvSpPr>
            <p:spPr>
              <a:xfrm>
                <a:off x="7680878" y="872019"/>
                <a:ext cx="70276" cy="77115"/>
              </a:xfrm>
              <a:custGeom>
                <a:avLst/>
                <a:gdLst/>
                <a:ahLst/>
                <a:cxnLst/>
                <a:rect l="l" t="t" r="r" b="b"/>
                <a:pathLst>
                  <a:path w="2980" h="3270" extrusionOk="0">
                    <a:moveTo>
                      <a:pt x="1207" y="0"/>
                    </a:moveTo>
                    <a:cubicBezTo>
                      <a:pt x="1068" y="0"/>
                      <a:pt x="925" y="20"/>
                      <a:pt x="781" y="64"/>
                    </a:cubicBezTo>
                    <a:cubicBezTo>
                      <a:pt x="781" y="64"/>
                      <a:pt x="470" y="178"/>
                      <a:pt x="0" y="436"/>
                    </a:cubicBezTo>
                    <a:lnTo>
                      <a:pt x="0" y="1924"/>
                    </a:lnTo>
                    <a:cubicBezTo>
                      <a:pt x="611" y="2322"/>
                      <a:pt x="1088" y="2853"/>
                      <a:pt x="1404" y="3270"/>
                    </a:cubicBezTo>
                    <a:cubicBezTo>
                      <a:pt x="2075" y="2683"/>
                      <a:pt x="2467" y="2122"/>
                      <a:pt x="2698" y="1677"/>
                    </a:cubicBezTo>
                    <a:cubicBezTo>
                      <a:pt x="2817" y="1445"/>
                      <a:pt x="2911" y="1203"/>
                      <a:pt x="2980" y="951"/>
                    </a:cubicBezTo>
                    <a:cubicBezTo>
                      <a:pt x="2980" y="951"/>
                      <a:pt x="2180" y="0"/>
                      <a:pt x="1207"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7"/>
              <p:cNvSpPr/>
              <p:nvPr/>
            </p:nvSpPr>
            <p:spPr>
              <a:xfrm>
                <a:off x="7644914" y="911543"/>
                <a:ext cx="282424" cy="363501"/>
              </a:xfrm>
              <a:custGeom>
                <a:avLst/>
                <a:gdLst/>
                <a:ahLst/>
                <a:cxnLst/>
                <a:rect l="l" t="t" r="r" b="b"/>
                <a:pathLst>
                  <a:path w="11976" h="15414" extrusionOk="0">
                    <a:moveTo>
                      <a:pt x="4221" y="1"/>
                    </a:moveTo>
                    <a:cubicBezTo>
                      <a:pt x="3985" y="459"/>
                      <a:pt x="3582" y="1034"/>
                      <a:pt x="2882" y="1636"/>
                    </a:cubicBezTo>
                    <a:cubicBezTo>
                      <a:pt x="2521" y="1942"/>
                      <a:pt x="2136" y="2218"/>
                      <a:pt x="1730" y="2462"/>
                    </a:cubicBezTo>
                    <a:cubicBezTo>
                      <a:pt x="996" y="2907"/>
                      <a:pt x="424" y="3168"/>
                      <a:pt x="1" y="3321"/>
                    </a:cubicBezTo>
                    <a:cubicBezTo>
                      <a:pt x="675" y="4353"/>
                      <a:pt x="2933" y="7796"/>
                      <a:pt x="4450" y="9860"/>
                    </a:cubicBezTo>
                    <a:cubicBezTo>
                      <a:pt x="6250" y="12307"/>
                      <a:pt x="8049" y="14432"/>
                      <a:pt x="8554" y="15044"/>
                    </a:cubicBezTo>
                    <a:cubicBezTo>
                      <a:pt x="8764" y="15298"/>
                      <a:pt x="9167" y="15414"/>
                      <a:pt x="9600" y="15414"/>
                    </a:cubicBezTo>
                    <a:cubicBezTo>
                      <a:pt x="9732" y="15414"/>
                      <a:pt x="9867" y="15403"/>
                      <a:pt x="9999" y="15382"/>
                    </a:cubicBezTo>
                    <a:cubicBezTo>
                      <a:pt x="10483" y="15308"/>
                      <a:pt x="10943" y="15100"/>
                      <a:pt x="11165" y="14793"/>
                    </a:cubicBezTo>
                    <a:cubicBezTo>
                      <a:pt x="11650" y="14118"/>
                      <a:pt x="11975" y="12704"/>
                      <a:pt x="10950" y="10797"/>
                    </a:cubicBezTo>
                    <a:cubicBezTo>
                      <a:pt x="10080" y="9183"/>
                      <a:pt x="5588" y="2138"/>
                      <a:pt x="42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7"/>
              <p:cNvSpPr/>
              <p:nvPr/>
            </p:nvSpPr>
            <p:spPr>
              <a:xfrm>
                <a:off x="7712832" y="911543"/>
                <a:ext cx="214506" cy="362770"/>
              </a:xfrm>
              <a:custGeom>
                <a:avLst/>
                <a:gdLst/>
                <a:ahLst/>
                <a:cxnLst/>
                <a:rect l="l" t="t" r="r" b="b"/>
                <a:pathLst>
                  <a:path w="9096" h="15383" extrusionOk="0">
                    <a:moveTo>
                      <a:pt x="1341" y="1"/>
                    </a:moveTo>
                    <a:cubicBezTo>
                      <a:pt x="1105" y="459"/>
                      <a:pt x="702" y="1033"/>
                      <a:pt x="0" y="1634"/>
                    </a:cubicBezTo>
                    <a:cubicBezTo>
                      <a:pt x="1391" y="3262"/>
                      <a:pt x="3098" y="6455"/>
                      <a:pt x="4414" y="8996"/>
                    </a:cubicBezTo>
                    <a:cubicBezTo>
                      <a:pt x="5515" y="11119"/>
                      <a:pt x="6589" y="13932"/>
                      <a:pt x="7119" y="15382"/>
                    </a:cubicBezTo>
                    <a:cubicBezTo>
                      <a:pt x="7603" y="15308"/>
                      <a:pt x="8063" y="15100"/>
                      <a:pt x="8285" y="14793"/>
                    </a:cubicBezTo>
                    <a:cubicBezTo>
                      <a:pt x="8770" y="14118"/>
                      <a:pt x="9095" y="12704"/>
                      <a:pt x="8068" y="10797"/>
                    </a:cubicBezTo>
                    <a:cubicBezTo>
                      <a:pt x="7200" y="9183"/>
                      <a:pt x="2708" y="2138"/>
                      <a:pt x="134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7"/>
              <p:cNvSpPr/>
              <p:nvPr/>
            </p:nvSpPr>
            <p:spPr>
              <a:xfrm>
                <a:off x="7607159" y="871830"/>
                <a:ext cx="114918" cy="85463"/>
              </a:xfrm>
              <a:custGeom>
                <a:avLst/>
                <a:gdLst/>
                <a:ahLst/>
                <a:cxnLst/>
                <a:rect l="l" t="t" r="r" b="b"/>
                <a:pathLst>
                  <a:path w="4873" h="3624" extrusionOk="0">
                    <a:moveTo>
                      <a:pt x="4214" y="0"/>
                    </a:moveTo>
                    <a:cubicBezTo>
                      <a:pt x="4025" y="0"/>
                      <a:pt x="3786" y="45"/>
                      <a:pt x="3511" y="138"/>
                    </a:cubicBezTo>
                    <a:cubicBezTo>
                      <a:pt x="3038" y="295"/>
                      <a:pt x="2457" y="592"/>
                      <a:pt x="1847" y="1039"/>
                    </a:cubicBezTo>
                    <a:cubicBezTo>
                      <a:pt x="509" y="2015"/>
                      <a:pt x="0" y="3168"/>
                      <a:pt x="494" y="3505"/>
                    </a:cubicBezTo>
                    <a:cubicBezTo>
                      <a:pt x="611" y="3585"/>
                      <a:pt x="762" y="3623"/>
                      <a:pt x="939" y="3623"/>
                    </a:cubicBezTo>
                    <a:cubicBezTo>
                      <a:pt x="1345" y="3623"/>
                      <a:pt x="1890" y="3423"/>
                      <a:pt x="2494" y="3058"/>
                    </a:cubicBezTo>
                    <a:cubicBezTo>
                      <a:pt x="2747" y="2906"/>
                      <a:pt x="2991" y="2741"/>
                      <a:pt x="3225" y="2561"/>
                    </a:cubicBezTo>
                    <a:cubicBezTo>
                      <a:pt x="4392" y="1674"/>
                      <a:pt x="4872" y="494"/>
                      <a:pt x="4624" y="147"/>
                    </a:cubicBezTo>
                    <a:cubicBezTo>
                      <a:pt x="4554" y="50"/>
                      <a:pt x="4412" y="0"/>
                      <a:pt x="4214" y="0"/>
                    </a:cubicBezTo>
                    <a:close/>
                  </a:path>
                </a:pathLst>
              </a:custGeom>
              <a:solidFill>
                <a:srgbClr val="FFC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7"/>
              <p:cNvSpPr/>
              <p:nvPr/>
            </p:nvSpPr>
            <p:spPr>
              <a:xfrm>
                <a:off x="7629821" y="905435"/>
                <a:ext cx="118125" cy="89448"/>
              </a:xfrm>
              <a:custGeom>
                <a:avLst/>
                <a:gdLst/>
                <a:ahLst/>
                <a:cxnLst/>
                <a:rect l="l" t="t" r="r" b="b"/>
                <a:pathLst>
                  <a:path w="5009" h="3793" extrusionOk="0">
                    <a:moveTo>
                      <a:pt x="4968" y="1"/>
                    </a:moveTo>
                    <a:cubicBezTo>
                      <a:pt x="4954" y="1"/>
                      <a:pt x="4941" y="9"/>
                      <a:pt x="4934" y="22"/>
                    </a:cubicBezTo>
                    <a:cubicBezTo>
                      <a:pt x="4452" y="1098"/>
                      <a:pt x="3559" y="1821"/>
                      <a:pt x="2608" y="2528"/>
                    </a:cubicBezTo>
                    <a:cubicBezTo>
                      <a:pt x="1732" y="3180"/>
                      <a:pt x="57" y="3716"/>
                      <a:pt x="41" y="3723"/>
                    </a:cubicBezTo>
                    <a:cubicBezTo>
                      <a:pt x="0" y="3735"/>
                      <a:pt x="9" y="3792"/>
                      <a:pt x="50" y="3792"/>
                    </a:cubicBezTo>
                    <a:cubicBezTo>
                      <a:pt x="50" y="3792"/>
                      <a:pt x="51" y="3792"/>
                      <a:pt x="51" y="3792"/>
                    </a:cubicBezTo>
                    <a:cubicBezTo>
                      <a:pt x="54" y="3792"/>
                      <a:pt x="59" y="3792"/>
                      <a:pt x="62" y="3791"/>
                    </a:cubicBezTo>
                    <a:cubicBezTo>
                      <a:pt x="79" y="3786"/>
                      <a:pt x="1765" y="3245"/>
                      <a:pt x="2650" y="2586"/>
                    </a:cubicBezTo>
                    <a:cubicBezTo>
                      <a:pt x="3609" y="1874"/>
                      <a:pt x="4511" y="1143"/>
                      <a:pt x="4999" y="51"/>
                    </a:cubicBezTo>
                    <a:cubicBezTo>
                      <a:pt x="5008" y="33"/>
                      <a:pt x="5001" y="11"/>
                      <a:pt x="4982" y="4"/>
                    </a:cubicBezTo>
                    <a:cubicBezTo>
                      <a:pt x="4978" y="2"/>
                      <a:pt x="4973" y="1"/>
                      <a:pt x="49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7"/>
              <p:cNvSpPr/>
              <p:nvPr/>
            </p:nvSpPr>
            <p:spPr>
              <a:xfrm>
                <a:off x="7665973" y="871830"/>
                <a:ext cx="56103" cy="72115"/>
              </a:xfrm>
              <a:custGeom>
                <a:avLst/>
                <a:gdLst/>
                <a:ahLst/>
                <a:cxnLst/>
                <a:rect l="l" t="t" r="r" b="b"/>
                <a:pathLst>
                  <a:path w="2379" h="3058" extrusionOk="0">
                    <a:moveTo>
                      <a:pt x="1720" y="0"/>
                    </a:moveTo>
                    <a:cubicBezTo>
                      <a:pt x="1531" y="0"/>
                      <a:pt x="1292" y="45"/>
                      <a:pt x="1017" y="138"/>
                    </a:cubicBezTo>
                    <a:cubicBezTo>
                      <a:pt x="858" y="1482"/>
                      <a:pt x="541" y="2355"/>
                      <a:pt x="0" y="3058"/>
                    </a:cubicBezTo>
                    <a:cubicBezTo>
                      <a:pt x="253" y="2906"/>
                      <a:pt x="497" y="2741"/>
                      <a:pt x="731" y="2561"/>
                    </a:cubicBezTo>
                    <a:cubicBezTo>
                      <a:pt x="1898" y="1674"/>
                      <a:pt x="2378" y="494"/>
                      <a:pt x="2130" y="147"/>
                    </a:cubicBezTo>
                    <a:cubicBezTo>
                      <a:pt x="2060" y="50"/>
                      <a:pt x="1918" y="0"/>
                      <a:pt x="1720" y="0"/>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7"/>
              <p:cNvSpPr/>
              <p:nvPr/>
            </p:nvSpPr>
            <p:spPr>
              <a:xfrm>
                <a:off x="7560795" y="801059"/>
                <a:ext cx="153003" cy="156894"/>
              </a:xfrm>
              <a:custGeom>
                <a:avLst/>
                <a:gdLst/>
                <a:ahLst/>
                <a:cxnLst/>
                <a:rect l="l" t="t" r="r" b="b"/>
                <a:pathLst>
                  <a:path w="6488" h="6653" extrusionOk="0">
                    <a:moveTo>
                      <a:pt x="3241" y="5651"/>
                    </a:moveTo>
                    <a:lnTo>
                      <a:pt x="3241" y="5651"/>
                    </a:lnTo>
                    <a:cubicBezTo>
                      <a:pt x="3506" y="5775"/>
                      <a:pt x="4219" y="5875"/>
                      <a:pt x="4366" y="5895"/>
                    </a:cubicBezTo>
                    <a:cubicBezTo>
                      <a:pt x="4397" y="5953"/>
                      <a:pt x="4419" y="5995"/>
                      <a:pt x="4435" y="6021"/>
                    </a:cubicBezTo>
                    <a:cubicBezTo>
                      <a:pt x="4000" y="6295"/>
                      <a:pt x="3659" y="6439"/>
                      <a:pt x="3394" y="6512"/>
                    </a:cubicBezTo>
                    <a:cubicBezTo>
                      <a:pt x="3381" y="6497"/>
                      <a:pt x="3365" y="6476"/>
                      <a:pt x="3344" y="6447"/>
                    </a:cubicBezTo>
                    <a:cubicBezTo>
                      <a:pt x="3348" y="6244"/>
                      <a:pt x="3306" y="5948"/>
                      <a:pt x="3241" y="5651"/>
                    </a:cubicBezTo>
                    <a:close/>
                    <a:moveTo>
                      <a:pt x="3780" y="0"/>
                    </a:moveTo>
                    <a:cubicBezTo>
                      <a:pt x="3653" y="0"/>
                      <a:pt x="3578" y="508"/>
                      <a:pt x="3541" y="975"/>
                    </a:cubicBezTo>
                    <a:cubicBezTo>
                      <a:pt x="3489" y="903"/>
                      <a:pt x="3442" y="840"/>
                      <a:pt x="3401" y="788"/>
                    </a:cubicBezTo>
                    <a:cubicBezTo>
                      <a:pt x="3393" y="779"/>
                      <a:pt x="3383" y="774"/>
                      <a:pt x="3372" y="774"/>
                    </a:cubicBezTo>
                    <a:cubicBezTo>
                      <a:pt x="3364" y="774"/>
                      <a:pt x="3356" y="777"/>
                      <a:pt x="3350" y="782"/>
                    </a:cubicBezTo>
                    <a:cubicBezTo>
                      <a:pt x="3334" y="794"/>
                      <a:pt x="3331" y="817"/>
                      <a:pt x="3344" y="832"/>
                    </a:cubicBezTo>
                    <a:cubicBezTo>
                      <a:pt x="3391" y="890"/>
                      <a:pt x="3442" y="963"/>
                      <a:pt x="3500" y="1044"/>
                    </a:cubicBezTo>
                    <a:cubicBezTo>
                      <a:pt x="3178" y="1058"/>
                      <a:pt x="2413" y="1107"/>
                      <a:pt x="2334" y="1220"/>
                    </a:cubicBezTo>
                    <a:cubicBezTo>
                      <a:pt x="2324" y="1234"/>
                      <a:pt x="2321" y="1254"/>
                      <a:pt x="2327" y="1272"/>
                    </a:cubicBezTo>
                    <a:cubicBezTo>
                      <a:pt x="2368" y="1391"/>
                      <a:pt x="2621" y="1544"/>
                      <a:pt x="2721" y="1599"/>
                    </a:cubicBezTo>
                    <a:cubicBezTo>
                      <a:pt x="2715" y="1610"/>
                      <a:pt x="2710" y="1622"/>
                      <a:pt x="2710" y="1634"/>
                    </a:cubicBezTo>
                    <a:cubicBezTo>
                      <a:pt x="2684" y="1785"/>
                      <a:pt x="2945" y="1996"/>
                      <a:pt x="3265" y="2237"/>
                    </a:cubicBezTo>
                    <a:lnTo>
                      <a:pt x="3287" y="2254"/>
                    </a:lnTo>
                    <a:cubicBezTo>
                      <a:pt x="3501" y="2416"/>
                      <a:pt x="3868" y="2714"/>
                      <a:pt x="4021" y="2840"/>
                    </a:cubicBezTo>
                    <a:cubicBezTo>
                      <a:pt x="3976" y="2837"/>
                      <a:pt x="3933" y="2836"/>
                      <a:pt x="3893" y="2836"/>
                    </a:cubicBezTo>
                    <a:cubicBezTo>
                      <a:pt x="3752" y="2836"/>
                      <a:pt x="3643" y="2854"/>
                      <a:pt x="3609" y="2902"/>
                    </a:cubicBezTo>
                    <a:cubicBezTo>
                      <a:pt x="3595" y="2923"/>
                      <a:pt x="3578" y="2964"/>
                      <a:pt x="3633" y="3025"/>
                    </a:cubicBezTo>
                    <a:cubicBezTo>
                      <a:pt x="3809" y="3220"/>
                      <a:pt x="4553" y="3710"/>
                      <a:pt x="4862" y="3907"/>
                    </a:cubicBezTo>
                    <a:cubicBezTo>
                      <a:pt x="4813" y="3901"/>
                      <a:pt x="4763" y="3895"/>
                      <a:pt x="4709" y="3887"/>
                    </a:cubicBezTo>
                    <a:cubicBezTo>
                      <a:pt x="4657" y="3881"/>
                      <a:pt x="4610" y="3878"/>
                      <a:pt x="4570" y="3878"/>
                    </a:cubicBezTo>
                    <a:cubicBezTo>
                      <a:pt x="4447" y="3878"/>
                      <a:pt x="4377" y="3907"/>
                      <a:pt x="4357" y="3966"/>
                    </a:cubicBezTo>
                    <a:cubicBezTo>
                      <a:pt x="4338" y="4025"/>
                      <a:pt x="4351" y="4128"/>
                      <a:pt x="4682" y="4374"/>
                    </a:cubicBezTo>
                    <a:cubicBezTo>
                      <a:pt x="5100" y="4681"/>
                      <a:pt x="5603" y="4716"/>
                      <a:pt x="5711" y="4721"/>
                    </a:cubicBezTo>
                    <a:cubicBezTo>
                      <a:pt x="5770" y="4828"/>
                      <a:pt x="5811" y="4900"/>
                      <a:pt x="5830" y="4933"/>
                    </a:cubicBezTo>
                    <a:cubicBezTo>
                      <a:pt x="5503" y="5271"/>
                      <a:pt x="5053" y="5622"/>
                      <a:pt x="4494" y="5982"/>
                    </a:cubicBezTo>
                    <a:cubicBezTo>
                      <a:pt x="4480" y="5954"/>
                      <a:pt x="4456" y="5912"/>
                      <a:pt x="4426" y="5856"/>
                    </a:cubicBezTo>
                    <a:cubicBezTo>
                      <a:pt x="4450" y="5736"/>
                      <a:pt x="4647" y="4727"/>
                      <a:pt x="4474" y="4487"/>
                    </a:cubicBezTo>
                    <a:cubicBezTo>
                      <a:pt x="4453" y="4454"/>
                      <a:pt x="4418" y="4433"/>
                      <a:pt x="4380" y="4427"/>
                    </a:cubicBezTo>
                    <a:cubicBezTo>
                      <a:pt x="4373" y="4426"/>
                      <a:pt x="4365" y="4425"/>
                      <a:pt x="4358" y="4425"/>
                    </a:cubicBezTo>
                    <a:cubicBezTo>
                      <a:pt x="4305" y="4425"/>
                      <a:pt x="4260" y="4450"/>
                      <a:pt x="4221" y="4489"/>
                    </a:cubicBezTo>
                    <a:cubicBezTo>
                      <a:pt x="4192" y="4160"/>
                      <a:pt x="4110" y="3466"/>
                      <a:pt x="3913" y="3455"/>
                    </a:cubicBezTo>
                    <a:lnTo>
                      <a:pt x="3909" y="3455"/>
                    </a:lnTo>
                    <a:cubicBezTo>
                      <a:pt x="3841" y="3455"/>
                      <a:pt x="3780" y="3530"/>
                      <a:pt x="3728" y="3637"/>
                    </a:cubicBezTo>
                    <a:cubicBezTo>
                      <a:pt x="3674" y="3414"/>
                      <a:pt x="3538" y="2964"/>
                      <a:pt x="3326" y="2964"/>
                    </a:cubicBezTo>
                    <a:cubicBezTo>
                      <a:pt x="3318" y="2964"/>
                      <a:pt x="3311" y="2965"/>
                      <a:pt x="3303" y="2966"/>
                    </a:cubicBezTo>
                    <a:cubicBezTo>
                      <a:pt x="3268" y="2973"/>
                      <a:pt x="3236" y="2990"/>
                      <a:pt x="3210" y="3016"/>
                    </a:cubicBezTo>
                    <a:cubicBezTo>
                      <a:pt x="3144" y="2814"/>
                      <a:pt x="2936" y="2252"/>
                      <a:pt x="2756" y="2190"/>
                    </a:cubicBezTo>
                    <a:cubicBezTo>
                      <a:pt x="2743" y="2185"/>
                      <a:pt x="2730" y="2183"/>
                      <a:pt x="2717" y="2183"/>
                    </a:cubicBezTo>
                    <a:cubicBezTo>
                      <a:pt x="2693" y="2183"/>
                      <a:pt x="2670" y="2190"/>
                      <a:pt x="2651" y="2204"/>
                    </a:cubicBezTo>
                    <a:cubicBezTo>
                      <a:pt x="2543" y="2278"/>
                      <a:pt x="2503" y="2552"/>
                      <a:pt x="2489" y="2702"/>
                    </a:cubicBezTo>
                    <a:cubicBezTo>
                      <a:pt x="2425" y="2620"/>
                      <a:pt x="2362" y="2546"/>
                      <a:pt x="2302" y="2481"/>
                    </a:cubicBezTo>
                    <a:cubicBezTo>
                      <a:pt x="2294" y="2470"/>
                      <a:pt x="2284" y="2466"/>
                      <a:pt x="2274" y="2466"/>
                    </a:cubicBezTo>
                    <a:cubicBezTo>
                      <a:pt x="2247" y="2466"/>
                      <a:pt x="2221" y="2502"/>
                      <a:pt x="2249" y="2529"/>
                    </a:cubicBezTo>
                    <a:cubicBezTo>
                      <a:pt x="2312" y="2596"/>
                      <a:pt x="2375" y="2675"/>
                      <a:pt x="2443" y="2761"/>
                    </a:cubicBezTo>
                    <a:cubicBezTo>
                      <a:pt x="2263" y="2763"/>
                      <a:pt x="1872" y="2780"/>
                      <a:pt x="1801" y="2907"/>
                    </a:cubicBezTo>
                    <a:cubicBezTo>
                      <a:pt x="1789" y="2930"/>
                      <a:pt x="1778" y="2969"/>
                      <a:pt x="1810" y="3019"/>
                    </a:cubicBezTo>
                    <a:cubicBezTo>
                      <a:pt x="1904" y="3167"/>
                      <a:pt x="2196" y="3369"/>
                      <a:pt x="2402" y="3492"/>
                    </a:cubicBezTo>
                    <a:cubicBezTo>
                      <a:pt x="2376" y="3489"/>
                      <a:pt x="2351" y="3488"/>
                      <a:pt x="2328" y="3488"/>
                    </a:cubicBezTo>
                    <a:cubicBezTo>
                      <a:pt x="2261" y="3488"/>
                      <a:pt x="2211" y="3498"/>
                      <a:pt x="2189" y="3522"/>
                    </a:cubicBezTo>
                    <a:cubicBezTo>
                      <a:pt x="2177" y="3533"/>
                      <a:pt x="2154" y="3566"/>
                      <a:pt x="2187" y="3616"/>
                    </a:cubicBezTo>
                    <a:cubicBezTo>
                      <a:pt x="2281" y="3760"/>
                      <a:pt x="2659" y="4077"/>
                      <a:pt x="2830" y="4218"/>
                    </a:cubicBezTo>
                    <a:cubicBezTo>
                      <a:pt x="2826" y="4217"/>
                      <a:pt x="2823" y="4217"/>
                      <a:pt x="2819" y="4217"/>
                    </a:cubicBezTo>
                    <a:cubicBezTo>
                      <a:pt x="2788" y="4217"/>
                      <a:pt x="2757" y="4224"/>
                      <a:pt x="2727" y="4237"/>
                    </a:cubicBezTo>
                    <a:cubicBezTo>
                      <a:pt x="2709" y="4246"/>
                      <a:pt x="2696" y="4265"/>
                      <a:pt x="2695" y="4284"/>
                    </a:cubicBezTo>
                    <a:cubicBezTo>
                      <a:pt x="2678" y="4427"/>
                      <a:pt x="3228" y="4940"/>
                      <a:pt x="3478" y="5166"/>
                    </a:cubicBezTo>
                    <a:cubicBezTo>
                      <a:pt x="3362" y="5175"/>
                      <a:pt x="3245" y="5194"/>
                      <a:pt x="3130" y="5219"/>
                    </a:cubicBezTo>
                    <a:cubicBezTo>
                      <a:pt x="3031" y="4884"/>
                      <a:pt x="2915" y="4604"/>
                      <a:pt x="2821" y="4522"/>
                    </a:cubicBezTo>
                    <a:cubicBezTo>
                      <a:pt x="2802" y="4504"/>
                      <a:pt x="2778" y="4494"/>
                      <a:pt x="2753" y="4494"/>
                    </a:cubicBezTo>
                    <a:cubicBezTo>
                      <a:pt x="2749" y="4494"/>
                      <a:pt x="2746" y="4495"/>
                      <a:pt x="2742" y="4495"/>
                    </a:cubicBezTo>
                    <a:cubicBezTo>
                      <a:pt x="2719" y="4498"/>
                      <a:pt x="2701" y="4512"/>
                      <a:pt x="2690" y="4531"/>
                    </a:cubicBezTo>
                    <a:cubicBezTo>
                      <a:pt x="2659" y="4577"/>
                      <a:pt x="2651" y="4683"/>
                      <a:pt x="2657" y="4813"/>
                    </a:cubicBezTo>
                    <a:cubicBezTo>
                      <a:pt x="2513" y="4352"/>
                      <a:pt x="2283" y="3722"/>
                      <a:pt x="2115" y="3722"/>
                    </a:cubicBezTo>
                    <a:cubicBezTo>
                      <a:pt x="2083" y="3722"/>
                      <a:pt x="2054" y="3736"/>
                      <a:pt x="2034" y="3760"/>
                    </a:cubicBezTo>
                    <a:cubicBezTo>
                      <a:pt x="1958" y="3840"/>
                      <a:pt x="1925" y="4069"/>
                      <a:pt x="1912" y="4293"/>
                    </a:cubicBezTo>
                    <a:cubicBezTo>
                      <a:pt x="1778" y="3707"/>
                      <a:pt x="1495" y="2561"/>
                      <a:pt x="1325" y="2473"/>
                    </a:cubicBezTo>
                    <a:cubicBezTo>
                      <a:pt x="1310" y="2465"/>
                      <a:pt x="1294" y="2461"/>
                      <a:pt x="1278" y="2461"/>
                    </a:cubicBezTo>
                    <a:cubicBezTo>
                      <a:pt x="1256" y="2461"/>
                      <a:pt x="1235" y="2469"/>
                      <a:pt x="1217" y="2482"/>
                    </a:cubicBezTo>
                    <a:cubicBezTo>
                      <a:pt x="1042" y="2602"/>
                      <a:pt x="928" y="3296"/>
                      <a:pt x="925" y="3622"/>
                    </a:cubicBezTo>
                    <a:cubicBezTo>
                      <a:pt x="810" y="3502"/>
                      <a:pt x="690" y="3383"/>
                      <a:pt x="566" y="3261"/>
                    </a:cubicBezTo>
                    <a:cubicBezTo>
                      <a:pt x="558" y="3255"/>
                      <a:pt x="549" y="3251"/>
                      <a:pt x="540" y="3251"/>
                    </a:cubicBezTo>
                    <a:cubicBezTo>
                      <a:pt x="531" y="3251"/>
                      <a:pt x="521" y="3255"/>
                      <a:pt x="514" y="3263"/>
                    </a:cubicBezTo>
                    <a:cubicBezTo>
                      <a:pt x="501" y="3277"/>
                      <a:pt x="502" y="3299"/>
                      <a:pt x="516" y="3313"/>
                    </a:cubicBezTo>
                    <a:cubicBezTo>
                      <a:pt x="645" y="3439"/>
                      <a:pt x="767" y="3561"/>
                      <a:pt x="886" y="3686"/>
                    </a:cubicBezTo>
                    <a:cubicBezTo>
                      <a:pt x="570" y="3716"/>
                      <a:pt x="1" y="3793"/>
                      <a:pt x="1" y="3960"/>
                    </a:cubicBezTo>
                    <a:cubicBezTo>
                      <a:pt x="1" y="4090"/>
                      <a:pt x="155" y="4142"/>
                      <a:pt x="372" y="4216"/>
                    </a:cubicBezTo>
                    <a:cubicBezTo>
                      <a:pt x="510" y="4260"/>
                      <a:pt x="645" y="4313"/>
                      <a:pt x="776" y="4375"/>
                    </a:cubicBezTo>
                    <a:cubicBezTo>
                      <a:pt x="931" y="4451"/>
                      <a:pt x="1080" y="4540"/>
                      <a:pt x="1217" y="4645"/>
                    </a:cubicBezTo>
                    <a:cubicBezTo>
                      <a:pt x="1122" y="4633"/>
                      <a:pt x="1033" y="4625"/>
                      <a:pt x="960" y="4625"/>
                    </a:cubicBezTo>
                    <a:cubicBezTo>
                      <a:pt x="876" y="4625"/>
                      <a:pt x="814" y="4636"/>
                      <a:pt x="790" y="4662"/>
                    </a:cubicBezTo>
                    <a:cubicBezTo>
                      <a:pt x="776" y="4677"/>
                      <a:pt x="770" y="4698"/>
                      <a:pt x="773" y="4718"/>
                    </a:cubicBezTo>
                    <a:cubicBezTo>
                      <a:pt x="790" y="4810"/>
                      <a:pt x="1019" y="4962"/>
                      <a:pt x="1220" y="5078"/>
                    </a:cubicBezTo>
                    <a:cubicBezTo>
                      <a:pt x="1103" y="5053"/>
                      <a:pt x="969" y="5031"/>
                      <a:pt x="858" y="5031"/>
                    </a:cubicBezTo>
                    <a:cubicBezTo>
                      <a:pt x="772" y="5031"/>
                      <a:pt x="700" y="5044"/>
                      <a:pt x="660" y="5080"/>
                    </a:cubicBezTo>
                    <a:cubicBezTo>
                      <a:pt x="629" y="5107"/>
                      <a:pt x="616" y="5150"/>
                      <a:pt x="625" y="5189"/>
                    </a:cubicBezTo>
                    <a:cubicBezTo>
                      <a:pt x="666" y="5409"/>
                      <a:pt x="1290" y="5671"/>
                      <a:pt x="1602" y="5791"/>
                    </a:cubicBezTo>
                    <a:cubicBezTo>
                      <a:pt x="1484" y="5801"/>
                      <a:pt x="1401" y="5824"/>
                      <a:pt x="1384" y="5862"/>
                    </a:cubicBezTo>
                    <a:cubicBezTo>
                      <a:pt x="1375" y="5883"/>
                      <a:pt x="1378" y="5907"/>
                      <a:pt x="1390" y="5925"/>
                    </a:cubicBezTo>
                    <a:cubicBezTo>
                      <a:pt x="1471" y="6066"/>
                      <a:pt x="2136" y="6383"/>
                      <a:pt x="2643" y="6548"/>
                    </a:cubicBezTo>
                    <a:lnTo>
                      <a:pt x="2622" y="6545"/>
                    </a:lnTo>
                    <a:cubicBezTo>
                      <a:pt x="2620" y="6545"/>
                      <a:pt x="2619" y="6545"/>
                      <a:pt x="2617" y="6545"/>
                    </a:cubicBezTo>
                    <a:cubicBezTo>
                      <a:pt x="2599" y="6545"/>
                      <a:pt x="2584" y="6558"/>
                      <a:pt x="2581" y="6574"/>
                    </a:cubicBezTo>
                    <a:cubicBezTo>
                      <a:pt x="2577" y="6594"/>
                      <a:pt x="2592" y="6613"/>
                      <a:pt x="2612" y="6616"/>
                    </a:cubicBezTo>
                    <a:lnTo>
                      <a:pt x="2639" y="6621"/>
                    </a:lnTo>
                    <a:cubicBezTo>
                      <a:pt x="2737" y="6641"/>
                      <a:pt x="2837" y="6651"/>
                      <a:pt x="2937" y="6653"/>
                    </a:cubicBezTo>
                    <a:cubicBezTo>
                      <a:pt x="2968" y="6653"/>
                      <a:pt x="2998" y="6651"/>
                      <a:pt x="3031" y="6648"/>
                    </a:cubicBezTo>
                    <a:cubicBezTo>
                      <a:pt x="3037" y="6650"/>
                      <a:pt x="3044" y="6650"/>
                      <a:pt x="3050" y="6651"/>
                    </a:cubicBezTo>
                    <a:cubicBezTo>
                      <a:pt x="3051" y="6651"/>
                      <a:pt x="3053" y="6653"/>
                      <a:pt x="3053" y="6653"/>
                    </a:cubicBezTo>
                    <a:cubicBezTo>
                      <a:pt x="3060" y="6651"/>
                      <a:pt x="3066" y="6650"/>
                      <a:pt x="3072" y="6645"/>
                    </a:cubicBezTo>
                    <a:cubicBezTo>
                      <a:pt x="3180" y="6636"/>
                      <a:pt x="3286" y="6616"/>
                      <a:pt x="3389" y="6588"/>
                    </a:cubicBezTo>
                    <a:cubicBezTo>
                      <a:pt x="3669" y="6515"/>
                      <a:pt x="4032" y="6362"/>
                      <a:pt x="4498" y="6065"/>
                    </a:cubicBezTo>
                    <a:cubicBezTo>
                      <a:pt x="4500" y="6065"/>
                      <a:pt x="4500" y="6063"/>
                      <a:pt x="4501" y="6063"/>
                    </a:cubicBezTo>
                    <a:cubicBezTo>
                      <a:pt x="5586" y="5371"/>
                      <a:pt x="6273" y="4696"/>
                      <a:pt x="6483" y="4112"/>
                    </a:cubicBezTo>
                    <a:cubicBezTo>
                      <a:pt x="6488" y="4092"/>
                      <a:pt x="6477" y="4072"/>
                      <a:pt x="6459" y="4066"/>
                    </a:cubicBezTo>
                    <a:cubicBezTo>
                      <a:pt x="6455" y="4064"/>
                      <a:pt x="6451" y="4064"/>
                      <a:pt x="6447" y="4064"/>
                    </a:cubicBezTo>
                    <a:cubicBezTo>
                      <a:pt x="6432" y="4064"/>
                      <a:pt x="6418" y="4073"/>
                      <a:pt x="6414" y="4087"/>
                    </a:cubicBezTo>
                    <a:cubicBezTo>
                      <a:pt x="6324" y="4336"/>
                      <a:pt x="6144" y="4603"/>
                      <a:pt x="5882" y="4881"/>
                    </a:cubicBezTo>
                    <a:cubicBezTo>
                      <a:pt x="5861" y="4842"/>
                      <a:pt x="5823" y="4772"/>
                      <a:pt x="5770" y="4680"/>
                    </a:cubicBezTo>
                    <a:cubicBezTo>
                      <a:pt x="5815" y="4422"/>
                      <a:pt x="5647" y="2537"/>
                      <a:pt x="5432" y="2240"/>
                    </a:cubicBezTo>
                    <a:cubicBezTo>
                      <a:pt x="5407" y="2206"/>
                      <a:pt x="5378" y="2189"/>
                      <a:pt x="5350" y="2189"/>
                    </a:cubicBezTo>
                    <a:cubicBezTo>
                      <a:pt x="5336" y="2189"/>
                      <a:pt x="5322" y="2193"/>
                      <a:pt x="5309" y="2202"/>
                    </a:cubicBezTo>
                    <a:cubicBezTo>
                      <a:pt x="5257" y="2234"/>
                      <a:pt x="5227" y="2325"/>
                      <a:pt x="5207" y="2443"/>
                    </a:cubicBezTo>
                    <a:cubicBezTo>
                      <a:pt x="5092" y="2065"/>
                      <a:pt x="4858" y="1405"/>
                      <a:pt x="4654" y="1405"/>
                    </a:cubicBezTo>
                    <a:cubicBezTo>
                      <a:pt x="4652" y="1405"/>
                      <a:pt x="4650" y="1405"/>
                      <a:pt x="4648" y="1405"/>
                    </a:cubicBezTo>
                    <a:cubicBezTo>
                      <a:pt x="4600" y="1194"/>
                      <a:pt x="4471" y="684"/>
                      <a:pt x="4322" y="672"/>
                    </a:cubicBezTo>
                    <a:cubicBezTo>
                      <a:pt x="4321" y="671"/>
                      <a:pt x="4319" y="671"/>
                      <a:pt x="4317" y="671"/>
                    </a:cubicBezTo>
                    <a:cubicBezTo>
                      <a:pt x="4301" y="671"/>
                      <a:pt x="4286" y="678"/>
                      <a:pt x="4276" y="690"/>
                    </a:cubicBezTo>
                    <a:cubicBezTo>
                      <a:pt x="4242" y="722"/>
                      <a:pt x="4218" y="822"/>
                      <a:pt x="4201" y="955"/>
                    </a:cubicBezTo>
                    <a:cubicBezTo>
                      <a:pt x="4079" y="534"/>
                      <a:pt x="3900" y="0"/>
                      <a:pt x="3780" y="0"/>
                    </a:cubicBezTo>
                    <a:close/>
                  </a:path>
                </a:pathLst>
              </a:custGeom>
              <a:solidFill>
                <a:srgbClr val="961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7"/>
              <p:cNvSpPr/>
              <p:nvPr/>
            </p:nvSpPr>
            <p:spPr>
              <a:xfrm>
                <a:off x="7709247" y="870038"/>
                <a:ext cx="84756" cy="33487"/>
              </a:xfrm>
              <a:custGeom>
                <a:avLst/>
                <a:gdLst/>
                <a:ahLst/>
                <a:cxnLst/>
                <a:rect l="l" t="t" r="r" b="b"/>
                <a:pathLst>
                  <a:path w="3594" h="1420" extrusionOk="0">
                    <a:moveTo>
                      <a:pt x="1018" y="0"/>
                    </a:moveTo>
                    <a:cubicBezTo>
                      <a:pt x="393" y="0"/>
                      <a:pt x="1" y="85"/>
                      <a:pt x="1" y="85"/>
                    </a:cubicBezTo>
                    <a:cubicBezTo>
                      <a:pt x="1" y="85"/>
                      <a:pt x="263" y="97"/>
                      <a:pt x="331" y="294"/>
                    </a:cubicBezTo>
                    <a:cubicBezTo>
                      <a:pt x="425" y="567"/>
                      <a:pt x="287" y="833"/>
                      <a:pt x="287" y="833"/>
                    </a:cubicBezTo>
                    <a:cubicBezTo>
                      <a:pt x="287" y="833"/>
                      <a:pt x="700" y="707"/>
                      <a:pt x="1254" y="707"/>
                    </a:cubicBezTo>
                    <a:cubicBezTo>
                      <a:pt x="1530" y="707"/>
                      <a:pt x="1842" y="738"/>
                      <a:pt x="2154" y="833"/>
                    </a:cubicBezTo>
                    <a:cubicBezTo>
                      <a:pt x="2248" y="862"/>
                      <a:pt x="2339" y="891"/>
                      <a:pt x="2425" y="921"/>
                    </a:cubicBezTo>
                    <a:cubicBezTo>
                      <a:pt x="3183" y="1176"/>
                      <a:pt x="3574" y="1420"/>
                      <a:pt x="3574" y="1420"/>
                    </a:cubicBezTo>
                    <a:cubicBezTo>
                      <a:pt x="3574" y="1420"/>
                      <a:pt x="3594" y="1191"/>
                      <a:pt x="3594" y="974"/>
                    </a:cubicBezTo>
                    <a:cubicBezTo>
                      <a:pt x="3594" y="759"/>
                      <a:pt x="3428" y="482"/>
                      <a:pt x="3428" y="482"/>
                    </a:cubicBezTo>
                    <a:cubicBezTo>
                      <a:pt x="3428" y="482"/>
                      <a:pt x="3330" y="273"/>
                      <a:pt x="2105" y="85"/>
                    </a:cubicBezTo>
                    <a:cubicBezTo>
                      <a:pt x="2069" y="79"/>
                      <a:pt x="2033" y="73"/>
                      <a:pt x="1996" y="68"/>
                    </a:cubicBezTo>
                    <a:cubicBezTo>
                      <a:pt x="1632" y="18"/>
                      <a:pt x="1301" y="0"/>
                      <a:pt x="10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7"/>
              <p:cNvSpPr/>
              <p:nvPr/>
            </p:nvSpPr>
            <p:spPr>
              <a:xfrm>
                <a:off x="7706771" y="384333"/>
                <a:ext cx="364019" cy="355200"/>
              </a:xfrm>
              <a:custGeom>
                <a:avLst/>
                <a:gdLst/>
                <a:ahLst/>
                <a:cxnLst/>
                <a:rect l="l" t="t" r="r" b="b"/>
                <a:pathLst>
                  <a:path w="15436" h="15062" extrusionOk="0">
                    <a:moveTo>
                      <a:pt x="8265" y="1"/>
                    </a:moveTo>
                    <a:cubicBezTo>
                      <a:pt x="7294" y="1"/>
                      <a:pt x="6225" y="352"/>
                      <a:pt x="5018" y="1397"/>
                    </a:cubicBezTo>
                    <a:cubicBezTo>
                      <a:pt x="3123" y="3043"/>
                      <a:pt x="650" y="7220"/>
                      <a:pt x="1" y="9452"/>
                    </a:cubicBezTo>
                    <a:lnTo>
                      <a:pt x="2" y="9452"/>
                    </a:lnTo>
                    <a:cubicBezTo>
                      <a:pt x="13" y="9458"/>
                      <a:pt x="393" y="9673"/>
                      <a:pt x="937" y="10099"/>
                    </a:cubicBezTo>
                    <a:cubicBezTo>
                      <a:pt x="1491" y="10531"/>
                      <a:pt x="2521" y="11707"/>
                      <a:pt x="2042" y="12620"/>
                    </a:cubicBezTo>
                    <a:cubicBezTo>
                      <a:pt x="2042" y="12620"/>
                      <a:pt x="2721" y="13987"/>
                      <a:pt x="6066" y="14780"/>
                    </a:cubicBezTo>
                    <a:cubicBezTo>
                      <a:pt x="6905" y="14978"/>
                      <a:pt x="7674" y="15062"/>
                      <a:pt x="8375" y="15062"/>
                    </a:cubicBezTo>
                    <a:cubicBezTo>
                      <a:pt x="10472" y="15062"/>
                      <a:pt x="11969" y="14315"/>
                      <a:pt x="12939" y="13651"/>
                    </a:cubicBezTo>
                    <a:cubicBezTo>
                      <a:pt x="14237" y="12763"/>
                      <a:pt x="15364" y="10387"/>
                      <a:pt x="15435" y="9594"/>
                    </a:cubicBezTo>
                    <a:lnTo>
                      <a:pt x="15346" y="9556"/>
                    </a:lnTo>
                    <a:cubicBezTo>
                      <a:pt x="14987" y="9403"/>
                      <a:pt x="13629" y="8829"/>
                      <a:pt x="12842" y="8538"/>
                    </a:cubicBezTo>
                    <a:cubicBezTo>
                      <a:pt x="12438" y="8388"/>
                      <a:pt x="12100" y="8273"/>
                      <a:pt x="11848" y="8189"/>
                    </a:cubicBezTo>
                    <a:cubicBezTo>
                      <a:pt x="11535" y="8086"/>
                      <a:pt x="11356" y="8035"/>
                      <a:pt x="11356" y="8035"/>
                    </a:cubicBezTo>
                    <a:cubicBezTo>
                      <a:pt x="11356" y="8035"/>
                      <a:pt x="11422" y="7868"/>
                      <a:pt x="11519" y="7609"/>
                    </a:cubicBezTo>
                    <a:cubicBezTo>
                      <a:pt x="11727" y="7056"/>
                      <a:pt x="12074" y="6079"/>
                      <a:pt x="12210" y="5401"/>
                    </a:cubicBezTo>
                    <a:cubicBezTo>
                      <a:pt x="12411" y="4412"/>
                      <a:pt x="12353" y="3331"/>
                      <a:pt x="12130" y="2514"/>
                    </a:cubicBezTo>
                    <a:cubicBezTo>
                      <a:pt x="11974" y="1949"/>
                      <a:pt x="11212" y="738"/>
                      <a:pt x="9843" y="282"/>
                    </a:cubicBezTo>
                    <a:cubicBezTo>
                      <a:pt x="9345" y="116"/>
                      <a:pt x="8821" y="1"/>
                      <a:pt x="82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7"/>
              <p:cNvSpPr/>
              <p:nvPr/>
            </p:nvSpPr>
            <p:spPr>
              <a:xfrm>
                <a:off x="7717784" y="450977"/>
                <a:ext cx="268416" cy="173237"/>
              </a:xfrm>
              <a:custGeom>
                <a:avLst/>
                <a:gdLst/>
                <a:ahLst/>
                <a:cxnLst/>
                <a:rect l="l" t="t" r="r" b="b"/>
                <a:pathLst>
                  <a:path w="11382" h="7346" extrusionOk="0">
                    <a:moveTo>
                      <a:pt x="4671" y="0"/>
                    </a:moveTo>
                    <a:cubicBezTo>
                      <a:pt x="4635" y="20"/>
                      <a:pt x="4036" y="346"/>
                      <a:pt x="3639" y="1463"/>
                    </a:cubicBezTo>
                    <a:cubicBezTo>
                      <a:pt x="3229" y="2615"/>
                      <a:pt x="3474" y="2424"/>
                      <a:pt x="2560" y="3977"/>
                    </a:cubicBezTo>
                    <a:cubicBezTo>
                      <a:pt x="1677" y="5482"/>
                      <a:pt x="99" y="6555"/>
                      <a:pt x="1" y="6621"/>
                    </a:cubicBezTo>
                    <a:cubicBezTo>
                      <a:pt x="114" y="6576"/>
                      <a:pt x="2584" y="5601"/>
                      <a:pt x="3638" y="4919"/>
                    </a:cubicBezTo>
                    <a:cubicBezTo>
                      <a:pt x="3918" y="4739"/>
                      <a:pt x="4104" y="4572"/>
                      <a:pt x="4227" y="4397"/>
                    </a:cubicBezTo>
                    <a:cubicBezTo>
                      <a:pt x="4433" y="4656"/>
                      <a:pt x="4729" y="5012"/>
                      <a:pt x="5079" y="5400"/>
                    </a:cubicBezTo>
                    <a:cubicBezTo>
                      <a:pt x="5763" y="6154"/>
                      <a:pt x="6422" y="7345"/>
                      <a:pt x="8647" y="7345"/>
                    </a:cubicBezTo>
                    <a:cubicBezTo>
                      <a:pt x="8690" y="7345"/>
                      <a:pt x="8733" y="7345"/>
                      <a:pt x="8776" y="7344"/>
                    </a:cubicBezTo>
                    <a:cubicBezTo>
                      <a:pt x="10480" y="7309"/>
                      <a:pt x="11146" y="6041"/>
                      <a:pt x="11381" y="5362"/>
                    </a:cubicBezTo>
                    <a:cubicBezTo>
                      <a:pt x="11068" y="5259"/>
                      <a:pt x="10889" y="5206"/>
                      <a:pt x="10889" y="5206"/>
                    </a:cubicBezTo>
                    <a:cubicBezTo>
                      <a:pt x="10889" y="5206"/>
                      <a:pt x="10955" y="5041"/>
                      <a:pt x="11052" y="4782"/>
                    </a:cubicBezTo>
                    <a:lnTo>
                      <a:pt x="10840" y="4704"/>
                    </a:lnTo>
                    <a:cubicBezTo>
                      <a:pt x="10840" y="4704"/>
                      <a:pt x="8215" y="5699"/>
                      <a:pt x="7046" y="5699"/>
                    </a:cubicBezTo>
                    <a:cubicBezTo>
                      <a:pt x="6797" y="5699"/>
                      <a:pt x="6614" y="5654"/>
                      <a:pt x="6537" y="5544"/>
                    </a:cubicBezTo>
                    <a:cubicBezTo>
                      <a:pt x="6096" y="4919"/>
                      <a:pt x="6041" y="3977"/>
                      <a:pt x="6041" y="3977"/>
                    </a:cubicBezTo>
                    <a:cubicBezTo>
                      <a:pt x="4985" y="3131"/>
                      <a:pt x="4553" y="1560"/>
                      <a:pt x="4529" y="335"/>
                    </a:cubicBezTo>
                    <a:cubicBezTo>
                      <a:pt x="4567" y="219"/>
                      <a:pt x="4614" y="108"/>
                      <a:pt x="4671"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7"/>
              <p:cNvSpPr/>
              <p:nvPr/>
            </p:nvSpPr>
            <p:spPr>
              <a:xfrm>
                <a:off x="7587467" y="607187"/>
                <a:ext cx="565933" cy="478866"/>
              </a:xfrm>
              <a:custGeom>
                <a:avLst/>
                <a:gdLst/>
                <a:ahLst/>
                <a:cxnLst/>
                <a:rect l="l" t="t" r="r" b="b"/>
                <a:pathLst>
                  <a:path w="23998" h="20306" extrusionOk="0">
                    <a:moveTo>
                      <a:pt x="5060" y="0"/>
                    </a:moveTo>
                    <a:cubicBezTo>
                      <a:pt x="4101" y="408"/>
                      <a:pt x="1893" y="1440"/>
                      <a:pt x="956" y="2626"/>
                    </a:cubicBezTo>
                    <a:cubicBezTo>
                      <a:pt x="776" y="2852"/>
                      <a:pt x="620" y="3095"/>
                      <a:pt x="490" y="3352"/>
                    </a:cubicBezTo>
                    <a:cubicBezTo>
                      <a:pt x="0" y="4313"/>
                      <a:pt x="12" y="5259"/>
                      <a:pt x="459" y="5835"/>
                    </a:cubicBezTo>
                    <a:cubicBezTo>
                      <a:pt x="459" y="5835"/>
                      <a:pt x="1794" y="4028"/>
                      <a:pt x="3656" y="4028"/>
                    </a:cubicBezTo>
                    <a:cubicBezTo>
                      <a:pt x="3786" y="4028"/>
                      <a:pt x="3918" y="4037"/>
                      <a:pt x="4052" y="4055"/>
                    </a:cubicBezTo>
                    <a:cubicBezTo>
                      <a:pt x="6118" y="4343"/>
                      <a:pt x="6645" y="6792"/>
                      <a:pt x="6645" y="6792"/>
                    </a:cubicBezTo>
                    <a:cubicBezTo>
                      <a:pt x="6645" y="6792"/>
                      <a:pt x="7389" y="8593"/>
                      <a:pt x="7894" y="9793"/>
                    </a:cubicBezTo>
                    <a:cubicBezTo>
                      <a:pt x="8291" y="10740"/>
                      <a:pt x="8598" y="11640"/>
                      <a:pt x="8712" y="11979"/>
                    </a:cubicBezTo>
                    <a:cubicBezTo>
                      <a:pt x="8741" y="12070"/>
                      <a:pt x="8758" y="12120"/>
                      <a:pt x="8758" y="12120"/>
                    </a:cubicBezTo>
                    <a:lnTo>
                      <a:pt x="8733" y="12674"/>
                    </a:lnTo>
                    <a:cubicBezTo>
                      <a:pt x="8733" y="12674"/>
                      <a:pt x="8633" y="12799"/>
                      <a:pt x="8474" y="13002"/>
                    </a:cubicBezTo>
                    <a:cubicBezTo>
                      <a:pt x="8094" y="13483"/>
                      <a:pt x="7371" y="14403"/>
                      <a:pt x="6813" y="15145"/>
                    </a:cubicBezTo>
                    <a:cubicBezTo>
                      <a:pt x="6021" y="16201"/>
                      <a:pt x="4461" y="18746"/>
                      <a:pt x="4461" y="18746"/>
                    </a:cubicBezTo>
                    <a:cubicBezTo>
                      <a:pt x="4461" y="18746"/>
                      <a:pt x="4630" y="18814"/>
                      <a:pt x="4910" y="18909"/>
                    </a:cubicBezTo>
                    <a:cubicBezTo>
                      <a:pt x="5451" y="19093"/>
                      <a:pt x="6001" y="19238"/>
                      <a:pt x="6562" y="19346"/>
                    </a:cubicBezTo>
                    <a:cubicBezTo>
                      <a:pt x="6827" y="19397"/>
                      <a:pt x="7107" y="19438"/>
                      <a:pt x="7389" y="19465"/>
                    </a:cubicBezTo>
                    <a:cubicBezTo>
                      <a:pt x="7893" y="19513"/>
                      <a:pt x="8448" y="19529"/>
                      <a:pt x="8964" y="19529"/>
                    </a:cubicBezTo>
                    <a:cubicBezTo>
                      <a:pt x="9995" y="19529"/>
                      <a:pt x="10870" y="19465"/>
                      <a:pt x="10870" y="19465"/>
                    </a:cubicBezTo>
                    <a:cubicBezTo>
                      <a:pt x="10870" y="19465"/>
                      <a:pt x="11613" y="18409"/>
                      <a:pt x="12213" y="17114"/>
                    </a:cubicBezTo>
                    <a:cubicBezTo>
                      <a:pt x="12814" y="15816"/>
                      <a:pt x="13561" y="14519"/>
                      <a:pt x="13561" y="14519"/>
                    </a:cubicBezTo>
                    <a:lnTo>
                      <a:pt x="14110" y="14521"/>
                    </a:lnTo>
                    <a:cubicBezTo>
                      <a:pt x="14327" y="15289"/>
                      <a:pt x="14878" y="20305"/>
                      <a:pt x="14878" y="20305"/>
                    </a:cubicBezTo>
                    <a:cubicBezTo>
                      <a:pt x="15072" y="20266"/>
                      <a:pt x="15303" y="20217"/>
                      <a:pt x="15559" y="20166"/>
                    </a:cubicBezTo>
                    <a:cubicBezTo>
                      <a:pt x="16641" y="19947"/>
                      <a:pt x="18153" y="19652"/>
                      <a:pt x="19102" y="19469"/>
                    </a:cubicBezTo>
                    <a:cubicBezTo>
                      <a:pt x="19637" y="19365"/>
                      <a:pt x="19991" y="19299"/>
                      <a:pt x="19991" y="19299"/>
                    </a:cubicBezTo>
                    <a:cubicBezTo>
                      <a:pt x="19991" y="19299"/>
                      <a:pt x="19871" y="18699"/>
                      <a:pt x="19511" y="16633"/>
                    </a:cubicBezTo>
                    <a:cubicBezTo>
                      <a:pt x="19209" y="14901"/>
                      <a:pt x="18839" y="13677"/>
                      <a:pt x="18727" y="13327"/>
                    </a:cubicBezTo>
                    <a:cubicBezTo>
                      <a:pt x="18706" y="13260"/>
                      <a:pt x="18694" y="13225"/>
                      <a:pt x="18694" y="13225"/>
                    </a:cubicBezTo>
                    <a:cubicBezTo>
                      <a:pt x="18639" y="12945"/>
                      <a:pt x="18602" y="12663"/>
                      <a:pt x="18580" y="12378"/>
                    </a:cubicBezTo>
                    <a:cubicBezTo>
                      <a:pt x="18576" y="12322"/>
                      <a:pt x="18574" y="12289"/>
                      <a:pt x="18574" y="12289"/>
                    </a:cubicBezTo>
                    <a:cubicBezTo>
                      <a:pt x="18574" y="12289"/>
                      <a:pt x="18576" y="12229"/>
                      <a:pt x="18579" y="12123"/>
                    </a:cubicBezTo>
                    <a:lnTo>
                      <a:pt x="18579" y="12120"/>
                    </a:lnTo>
                    <a:cubicBezTo>
                      <a:pt x="18592" y="11517"/>
                      <a:pt x="18632" y="9435"/>
                      <a:pt x="18550" y="8232"/>
                    </a:cubicBezTo>
                    <a:cubicBezTo>
                      <a:pt x="18467" y="7009"/>
                      <a:pt x="18165" y="5280"/>
                      <a:pt x="18165" y="5280"/>
                    </a:cubicBezTo>
                    <a:lnTo>
                      <a:pt x="18165" y="5280"/>
                    </a:lnTo>
                    <a:cubicBezTo>
                      <a:pt x="19462" y="5736"/>
                      <a:pt x="22582" y="5953"/>
                      <a:pt x="22582" y="5953"/>
                    </a:cubicBezTo>
                    <a:cubicBezTo>
                      <a:pt x="22645" y="5466"/>
                      <a:pt x="22736" y="4983"/>
                      <a:pt x="22852" y="4507"/>
                    </a:cubicBezTo>
                    <a:cubicBezTo>
                      <a:pt x="22911" y="4266"/>
                      <a:pt x="22981" y="4007"/>
                      <a:pt x="23063" y="3745"/>
                    </a:cubicBezTo>
                    <a:cubicBezTo>
                      <a:pt x="23422" y="2593"/>
                      <a:pt x="23998" y="1344"/>
                      <a:pt x="23998" y="1344"/>
                    </a:cubicBezTo>
                    <a:cubicBezTo>
                      <a:pt x="23998" y="1344"/>
                      <a:pt x="23130" y="979"/>
                      <a:pt x="22107" y="623"/>
                    </a:cubicBezTo>
                    <a:cubicBezTo>
                      <a:pt x="21072" y="266"/>
                      <a:pt x="20405" y="105"/>
                      <a:pt x="20405" y="105"/>
                    </a:cubicBezTo>
                    <a:lnTo>
                      <a:pt x="20405" y="105"/>
                    </a:lnTo>
                    <a:lnTo>
                      <a:pt x="20494" y="144"/>
                    </a:lnTo>
                    <a:cubicBezTo>
                      <a:pt x="20423" y="937"/>
                      <a:pt x="19296" y="3311"/>
                      <a:pt x="17998" y="4199"/>
                    </a:cubicBezTo>
                    <a:cubicBezTo>
                      <a:pt x="17965" y="4224"/>
                      <a:pt x="17929" y="4248"/>
                      <a:pt x="17892" y="4269"/>
                    </a:cubicBezTo>
                    <a:cubicBezTo>
                      <a:pt x="17613" y="4457"/>
                      <a:pt x="17323" y="4625"/>
                      <a:pt x="17022" y="4777"/>
                    </a:cubicBezTo>
                    <a:cubicBezTo>
                      <a:pt x="16112" y="5234"/>
                      <a:pt x="14925" y="5611"/>
                      <a:pt x="13436" y="5611"/>
                    </a:cubicBezTo>
                    <a:cubicBezTo>
                      <a:pt x="12734" y="5611"/>
                      <a:pt x="11964" y="5528"/>
                      <a:pt x="11125" y="5328"/>
                    </a:cubicBezTo>
                    <a:cubicBezTo>
                      <a:pt x="7782" y="4537"/>
                      <a:pt x="7101" y="3169"/>
                      <a:pt x="7101" y="3169"/>
                    </a:cubicBezTo>
                    <a:cubicBezTo>
                      <a:pt x="7582" y="2255"/>
                      <a:pt x="6550" y="1081"/>
                      <a:pt x="5996" y="649"/>
                    </a:cubicBezTo>
                    <a:cubicBezTo>
                      <a:pt x="5452" y="223"/>
                      <a:pt x="5072" y="6"/>
                      <a:pt x="50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7"/>
              <p:cNvSpPr/>
              <p:nvPr/>
            </p:nvSpPr>
            <p:spPr>
              <a:xfrm>
                <a:off x="7587467" y="656876"/>
                <a:ext cx="237098" cy="406515"/>
              </a:xfrm>
              <a:custGeom>
                <a:avLst/>
                <a:gdLst/>
                <a:ahLst/>
                <a:cxnLst/>
                <a:rect l="l" t="t" r="r" b="b"/>
                <a:pathLst>
                  <a:path w="10054" h="17238" extrusionOk="0">
                    <a:moveTo>
                      <a:pt x="4163" y="0"/>
                    </a:moveTo>
                    <a:cubicBezTo>
                      <a:pt x="3810" y="0"/>
                      <a:pt x="3431" y="35"/>
                      <a:pt x="3032" y="116"/>
                    </a:cubicBezTo>
                    <a:cubicBezTo>
                      <a:pt x="2214" y="283"/>
                      <a:pt x="1225" y="803"/>
                      <a:pt x="490" y="1244"/>
                    </a:cubicBezTo>
                    <a:cubicBezTo>
                      <a:pt x="0" y="2205"/>
                      <a:pt x="12" y="3150"/>
                      <a:pt x="459" y="3726"/>
                    </a:cubicBezTo>
                    <a:cubicBezTo>
                      <a:pt x="459" y="3726"/>
                      <a:pt x="1794" y="1921"/>
                      <a:pt x="3656" y="1921"/>
                    </a:cubicBezTo>
                    <a:cubicBezTo>
                      <a:pt x="3785" y="1921"/>
                      <a:pt x="3918" y="1930"/>
                      <a:pt x="4052" y="1948"/>
                    </a:cubicBezTo>
                    <a:cubicBezTo>
                      <a:pt x="6118" y="2236"/>
                      <a:pt x="6645" y="4684"/>
                      <a:pt x="6645" y="4684"/>
                    </a:cubicBezTo>
                    <a:cubicBezTo>
                      <a:pt x="6645" y="4684"/>
                      <a:pt x="7389" y="6484"/>
                      <a:pt x="7894" y="7686"/>
                    </a:cubicBezTo>
                    <a:cubicBezTo>
                      <a:pt x="8291" y="8631"/>
                      <a:pt x="8598" y="9533"/>
                      <a:pt x="8712" y="9872"/>
                    </a:cubicBezTo>
                    <a:cubicBezTo>
                      <a:pt x="8741" y="9962"/>
                      <a:pt x="8758" y="10013"/>
                      <a:pt x="8758" y="10013"/>
                    </a:cubicBezTo>
                    <a:lnTo>
                      <a:pt x="8733" y="10567"/>
                    </a:lnTo>
                    <a:cubicBezTo>
                      <a:pt x="8733" y="10567"/>
                      <a:pt x="8633" y="10691"/>
                      <a:pt x="8474" y="10894"/>
                    </a:cubicBezTo>
                    <a:cubicBezTo>
                      <a:pt x="8094" y="11374"/>
                      <a:pt x="7371" y="12296"/>
                      <a:pt x="6813" y="13037"/>
                    </a:cubicBezTo>
                    <a:cubicBezTo>
                      <a:pt x="6021" y="14094"/>
                      <a:pt x="4461" y="16637"/>
                      <a:pt x="4461" y="16637"/>
                    </a:cubicBezTo>
                    <a:cubicBezTo>
                      <a:pt x="4461" y="16637"/>
                      <a:pt x="4630" y="16705"/>
                      <a:pt x="4910" y="16801"/>
                    </a:cubicBezTo>
                    <a:cubicBezTo>
                      <a:pt x="5451" y="16984"/>
                      <a:pt x="6001" y="17130"/>
                      <a:pt x="6562" y="17237"/>
                    </a:cubicBezTo>
                    <a:cubicBezTo>
                      <a:pt x="7163" y="15757"/>
                      <a:pt x="8577" y="12521"/>
                      <a:pt x="9853" y="11370"/>
                    </a:cubicBezTo>
                    <a:lnTo>
                      <a:pt x="10053" y="10703"/>
                    </a:lnTo>
                    <a:cubicBezTo>
                      <a:pt x="10053" y="10703"/>
                      <a:pt x="10018" y="8633"/>
                      <a:pt x="8686" y="6042"/>
                    </a:cubicBezTo>
                    <a:cubicBezTo>
                      <a:pt x="7353" y="3449"/>
                      <a:pt x="6941" y="2330"/>
                      <a:pt x="6941" y="2330"/>
                    </a:cubicBezTo>
                    <a:cubicBezTo>
                      <a:pt x="6941" y="2330"/>
                      <a:pt x="6910" y="909"/>
                      <a:pt x="6339" y="541"/>
                    </a:cubicBezTo>
                    <a:cubicBezTo>
                      <a:pt x="5920" y="270"/>
                      <a:pt x="5145" y="0"/>
                      <a:pt x="4163"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7"/>
              <p:cNvSpPr/>
              <p:nvPr/>
            </p:nvSpPr>
            <p:spPr>
              <a:xfrm>
                <a:off x="7988889" y="707885"/>
                <a:ext cx="137510" cy="185146"/>
              </a:xfrm>
              <a:custGeom>
                <a:avLst/>
                <a:gdLst/>
                <a:ahLst/>
                <a:cxnLst/>
                <a:rect l="l" t="t" r="r" b="b"/>
                <a:pathLst>
                  <a:path w="5831" h="7851" extrusionOk="0">
                    <a:moveTo>
                      <a:pt x="870" y="1"/>
                    </a:moveTo>
                    <a:cubicBezTo>
                      <a:pt x="591" y="187"/>
                      <a:pt x="301" y="357"/>
                      <a:pt x="0" y="507"/>
                    </a:cubicBezTo>
                    <a:cubicBezTo>
                      <a:pt x="310" y="1574"/>
                      <a:pt x="798" y="3403"/>
                      <a:pt x="1096" y="5247"/>
                    </a:cubicBezTo>
                    <a:cubicBezTo>
                      <a:pt x="1311" y="6591"/>
                      <a:pt x="1460" y="7385"/>
                      <a:pt x="1557" y="7850"/>
                    </a:cubicBezTo>
                    <a:cubicBezTo>
                      <a:pt x="1570" y="7247"/>
                      <a:pt x="1610" y="5165"/>
                      <a:pt x="1528" y="3962"/>
                    </a:cubicBezTo>
                    <a:cubicBezTo>
                      <a:pt x="1445" y="2739"/>
                      <a:pt x="1143" y="1010"/>
                      <a:pt x="1143" y="1010"/>
                    </a:cubicBezTo>
                    <a:lnTo>
                      <a:pt x="1143" y="1010"/>
                    </a:lnTo>
                    <a:cubicBezTo>
                      <a:pt x="2440" y="1466"/>
                      <a:pt x="5560" y="1683"/>
                      <a:pt x="5560" y="1683"/>
                    </a:cubicBezTo>
                    <a:cubicBezTo>
                      <a:pt x="5623" y="1196"/>
                      <a:pt x="5714" y="713"/>
                      <a:pt x="5830" y="237"/>
                    </a:cubicBezTo>
                    <a:lnTo>
                      <a:pt x="5830" y="237"/>
                    </a:lnTo>
                    <a:cubicBezTo>
                      <a:pt x="5419" y="283"/>
                      <a:pt x="4725" y="324"/>
                      <a:pt x="3964" y="324"/>
                    </a:cubicBezTo>
                    <a:cubicBezTo>
                      <a:pt x="3206" y="324"/>
                      <a:pt x="2383" y="284"/>
                      <a:pt x="1705" y="169"/>
                    </a:cubicBezTo>
                    <a:cubicBezTo>
                      <a:pt x="1378" y="114"/>
                      <a:pt x="1102" y="57"/>
                      <a:pt x="870"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7"/>
              <p:cNvSpPr/>
              <p:nvPr/>
            </p:nvSpPr>
            <p:spPr>
              <a:xfrm>
                <a:off x="8120432" y="624167"/>
                <a:ext cx="253724" cy="120624"/>
              </a:xfrm>
              <a:custGeom>
                <a:avLst/>
                <a:gdLst/>
                <a:ahLst/>
                <a:cxnLst/>
                <a:rect l="l" t="t" r="r" b="b"/>
                <a:pathLst>
                  <a:path w="10759" h="5115" extrusionOk="0">
                    <a:moveTo>
                      <a:pt x="10758" y="0"/>
                    </a:moveTo>
                    <a:cubicBezTo>
                      <a:pt x="10758" y="0"/>
                      <a:pt x="9152" y="23"/>
                      <a:pt x="7664" y="193"/>
                    </a:cubicBezTo>
                    <a:cubicBezTo>
                      <a:pt x="6176" y="361"/>
                      <a:pt x="3166" y="787"/>
                      <a:pt x="2506" y="890"/>
                    </a:cubicBezTo>
                    <a:cubicBezTo>
                      <a:pt x="2477" y="894"/>
                      <a:pt x="2446" y="896"/>
                      <a:pt x="2413" y="896"/>
                    </a:cubicBezTo>
                    <a:cubicBezTo>
                      <a:pt x="2030" y="896"/>
                      <a:pt x="1399" y="624"/>
                      <a:pt x="1399" y="624"/>
                    </a:cubicBezTo>
                    <a:cubicBezTo>
                      <a:pt x="1399" y="624"/>
                      <a:pt x="884" y="1578"/>
                      <a:pt x="425" y="3028"/>
                    </a:cubicBezTo>
                    <a:cubicBezTo>
                      <a:pt x="419" y="3043"/>
                      <a:pt x="416" y="3060"/>
                      <a:pt x="411" y="3076"/>
                    </a:cubicBezTo>
                    <a:cubicBezTo>
                      <a:pt x="28" y="4299"/>
                      <a:pt x="1" y="5115"/>
                      <a:pt x="1" y="5115"/>
                    </a:cubicBezTo>
                    <a:cubicBezTo>
                      <a:pt x="1" y="5115"/>
                      <a:pt x="896" y="5086"/>
                      <a:pt x="3656" y="4631"/>
                    </a:cubicBezTo>
                    <a:cubicBezTo>
                      <a:pt x="6417" y="4177"/>
                      <a:pt x="9032" y="3145"/>
                      <a:pt x="10064" y="2279"/>
                    </a:cubicBezTo>
                    <a:lnTo>
                      <a:pt x="10295" y="1523"/>
                    </a:lnTo>
                    <a:lnTo>
                      <a:pt x="107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7"/>
              <p:cNvSpPr/>
              <p:nvPr/>
            </p:nvSpPr>
            <p:spPr>
              <a:xfrm>
                <a:off x="7852841" y="475644"/>
                <a:ext cx="143783" cy="140929"/>
              </a:xfrm>
              <a:custGeom>
                <a:avLst/>
                <a:gdLst/>
                <a:ahLst/>
                <a:cxnLst/>
                <a:rect l="l" t="t" r="r" b="b"/>
                <a:pathLst>
                  <a:path w="6097" h="5976" extrusionOk="0">
                    <a:moveTo>
                      <a:pt x="2054" y="1"/>
                    </a:moveTo>
                    <a:cubicBezTo>
                      <a:pt x="1940" y="1"/>
                      <a:pt x="1710" y="179"/>
                      <a:pt x="1032" y="1114"/>
                    </a:cubicBezTo>
                    <a:cubicBezTo>
                      <a:pt x="144" y="2338"/>
                      <a:pt x="0" y="3010"/>
                      <a:pt x="0" y="3010"/>
                    </a:cubicBezTo>
                    <a:cubicBezTo>
                      <a:pt x="73" y="3851"/>
                      <a:pt x="769" y="5363"/>
                      <a:pt x="1872" y="5771"/>
                    </a:cubicBezTo>
                    <a:cubicBezTo>
                      <a:pt x="1967" y="5804"/>
                      <a:pt x="2064" y="5836"/>
                      <a:pt x="2160" y="5863"/>
                    </a:cubicBezTo>
                    <a:cubicBezTo>
                      <a:pt x="2408" y="5934"/>
                      <a:pt x="2659" y="5976"/>
                      <a:pt x="2909" y="5976"/>
                    </a:cubicBezTo>
                    <a:cubicBezTo>
                      <a:pt x="3684" y="5976"/>
                      <a:pt x="4450" y="5575"/>
                      <a:pt x="5112" y="4390"/>
                    </a:cubicBezTo>
                    <a:cubicBezTo>
                      <a:pt x="6074" y="2673"/>
                      <a:pt x="6097" y="897"/>
                      <a:pt x="6097" y="33"/>
                    </a:cubicBezTo>
                    <a:lnTo>
                      <a:pt x="6097" y="33"/>
                    </a:lnTo>
                    <a:cubicBezTo>
                      <a:pt x="6097" y="34"/>
                      <a:pt x="5527" y="367"/>
                      <a:pt x="4231" y="417"/>
                    </a:cubicBezTo>
                    <a:cubicBezTo>
                      <a:pt x="4161" y="419"/>
                      <a:pt x="4092" y="421"/>
                      <a:pt x="4025" y="421"/>
                    </a:cubicBezTo>
                    <a:cubicBezTo>
                      <a:pt x="3067" y="421"/>
                      <a:pt x="2406" y="183"/>
                      <a:pt x="2223" y="88"/>
                    </a:cubicBezTo>
                    <a:cubicBezTo>
                      <a:pt x="2193" y="73"/>
                      <a:pt x="2164" y="55"/>
                      <a:pt x="2137" y="35"/>
                    </a:cubicBezTo>
                    <a:cubicBezTo>
                      <a:pt x="2114" y="18"/>
                      <a:pt x="2090" y="1"/>
                      <a:pt x="2054" y="1"/>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7"/>
              <p:cNvSpPr/>
              <p:nvPr/>
            </p:nvSpPr>
            <p:spPr>
              <a:xfrm>
                <a:off x="7852841" y="475621"/>
                <a:ext cx="52447" cy="138311"/>
              </a:xfrm>
              <a:custGeom>
                <a:avLst/>
                <a:gdLst/>
                <a:ahLst/>
                <a:cxnLst/>
                <a:rect l="l" t="t" r="r" b="b"/>
                <a:pathLst>
                  <a:path w="2224" h="5865" extrusionOk="0">
                    <a:moveTo>
                      <a:pt x="2056" y="1"/>
                    </a:moveTo>
                    <a:cubicBezTo>
                      <a:pt x="1943" y="1"/>
                      <a:pt x="1713" y="179"/>
                      <a:pt x="1032" y="1115"/>
                    </a:cubicBezTo>
                    <a:cubicBezTo>
                      <a:pt x="144" y="2339"/>
                      <a:pt x="0" y="3011"/>
                      <a:pt x="0" y="3011"/>
                    </a:cubicBezTo>
                    <a:cubicBezTo>
                      <a:pt x="73" y="3850"/>
                      <a:pt x="769" y="5363"/>
                      <a:pt x="1872" y="5770"/>
                    </a:cubicBezTo>
                    <a:cubicBezTo>
                      <a:pt x="1967" y="5805"/>
                      <a:pt x="2064" y="5837"/>
                      <a:pt x="2160" y="5864"/>
                    </a:cubicBezTo>
                    <a:cubicBezTo>
                      <a:pt x="1205" y="5220"/>
                      <a:pt x="1049" y="4364"/>
                      <a:pt x="1032" y="3306"/>
                    </a:cubicBezTo>
                    <a:cubicBezTo>
                      <a:pt x="1017" y="2168"/>
                      <a:pt x="1528" y="1074"/>
                      <a:pt x="2223" y="89"/>
                    </a:cubicBezTo>
                    <a:cubicBezTo>
                      <a:pt x="2193" y="72"/>
                      <a:pt x="2164" y="56"/>
                      <a:pt x="2137" y="34"/>
                    </a:cubicBezTo>
                    <a:cubicBezTo>
                      <a:pt x="2115" y="18"/>
                      <a:pt x="2091" y="1"/>
                      <a:pt x="2056"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7"/>
              <p:cNvSpPr/>
              <p:nvPr/>
            </p:nvSpPr>
            <p:spPr>
              <a:xfrm>
                <a:off x="7899252" y="441167"/>
                <a:ext cx="101523" cy="44312"/>
              </a:xfrm>
              <a:custGeom>
                <a:avLst/>
                <a:gdLst/>
                <a:ahLst/>
                <a:cxnLst/>
                <a:rect l="l" t="t" r="r" b="b"/>
                <a:pathLst>
                  <a:path w="4305" h="1879" extrusionOk="0">
                    <a:moveTo>
                      <a:pt x="3455" y="0"/>
                    </a:moveTo>
                    <a:cubicBezTo>
                      <a:pt x="2982" y="0"/>
                      <a:pt x="2083" y="76"/>
                      <a:pt x="1386" y="374"/>
                    </a:cubicBezTo>
                    <a:cubicBezTo>
                      <a:pt x="506" y="751"/>
                      <a:pt x="1" y="1461"/>
                      <a:pt x="1" y="1461"/>
                    </a:cubicBezTo>
                    <a:cubicBezTo>
                      <a:pt x="1" y="1461"/>
                      <a:pt x="72" y="1526"/>
                      <a:pt x="278" y="1602"/>
                    </a:cubicBezTo>
                    <a:cubicBezTo>
                      <a:pt x="302" y="1611"/>
                      <a:pt x="331" y="1621"/>
                      <a:pt x="360" y="1630"/>
                    </a:cubicBezTo>
                    <a:cubicBezTo>
                      <a:pt x="484" y="1671"/>
                      <a:pt x="610" y="1706"/>
                      <a:pt x="739" y="1733"/>
                    </a:cubicBezTo>
                    <a:cubicBezTo>
                      <a:pt x="783" y="1742"/>
                      <a:pt x="830" y="1752"/>
                      <a:pt x="880" y="1761"/>
                    </a:cubicBezTo>
                    <a:cubicBezTo>
                      <a:pt x="1065" y="1795"/>
                      <a:pt x="1287" y="1827"/>
                      <a:pt x="1553" y="1850"/>
                    </a:cubicBezTo>
                    <a:lnTo>
                      <a:pt x="1554" y="1850"/>
                    </a:lnTo>
                    <a:cubicBezTo>
                      <a:pt x="1628" y="1856"/>
                      <a:pt x="1703" y="1862"/>
                      <a:pt x="1783" y="1867"/>
                    </a:cubicBezTo>
                    <a:cubicBezTo>
                      <a:pt x="1792" y="1867"/>
                      <a:pt x="1800" y="1868"/>
                      <a:pt x="1809" y="1868"/>
                    </a:cubicBezTo>
                    <a:lnTo>
                      <a:pt x="1810" y="1868"/>
                    </a:lnTo>
                    <a:cubicBezTo>
                      <a:pt x="1928" y="1875"/>
                      <a:pt x="2042" y="1878"/>
                      <a:pt x="2153" y="1878"/>
                    </a:cubicBezTo>
                    <a:cubicBezTo>
                      <a:pt x="3363" y="1878"/>
                      <a:pt x="4129" y="1495"/>
                      <a:pt x="4129" y="1495"/>
                    </a:cubicBezTo>
                    <a:cubicBezTo>
                      <a:pt x="4129" y="1495"/>
                      <a:pt x="4305" y="1129"/>
                      <a:pt x="4285" y="697"/>
                    </a:cubicBezTo>
                    <a:cubicBezTo>
                      <a:pt x="4267" y="265"/>
                      <a:pt x="3979" y="48"/>
                      <a:pt x="3729" y="13"/>
                    </a:cubicBezTo>
                    <a:cubicBezTo>
                      <a:pt x="3675" y="5"/>
                      <a:pt x="3580" y="0"/>
                      <a:pt x="3455" y="0"/>
                    </a:cubicBez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7"/>
              <p:cNvSpPr/>
              <p:nvPr/>
            </p:nvSpPr>
            <p:spPr>
              <a:xfrm>
                <a:off x="7900242" y="488308"/>
                <a:ext cx="47967" cy="17687"/>
              </a:xfrm>
              <a:custGeom>
                <a:avLst/>
                <a:gdLst/>
                <a:ahLst/>
                <a:cxnLst/>
                <a:rect l="l" t="t" r="r" b="b"/>
                <a:pathLst>
                  <a:path w="2034" h="750" extrusionOk="0">
                    <a:moveTo>
                      <a:pt x="976" y="0"/>
                    </a:moveTo>
                    <a:cubicBezTo>
                      <a:pt x="504" y="0"/>
                      <a:pt x="0" y="300"/>
                      <a:pt x="254" y="325"/>
                    </a:cubicBezTo>
                    <a:cubicBezTo>
                      <a:pt x="880" y="386"/>
                      <a:pt x="1852" y="750"/>
                      <a:pt x="1852" y="750"/>
                    </a:cubicBezTo>
                    <a:cubicBezTo>
                      <a:pt x="2033" y="447"/>
                      <a:pt x="1505" y="21"/>
                      <a:pt x="1020" y="1"/>
                    </a:cubicBezTo>
                    <a:cubicBezTo>
                      <a:pt x="1005" y="0"/>
                      <a:pt x="991" y="0"/>
                      <a:pt x="976" y="0"/>
                    </a:cubicBez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7"/>
              <p:cNvSpPr/>
              <p:nvPr/>
            </p:nvSpPr>
            <p:spPr>
              <a:xfrm>
                <a:off x="7967947" y="496633"/>
                <a:ext cx="31223" cy="13183"/>
              </a:xfrm>
              <a:custGeom>
                <a:avLst/>
                <a:gdLst/>
                <a:ahLst/>
                <a:cxnLst/>
                <a:rect l="l" t="t" r="r" b="b"/>
                <a:pathLst>
                  <a:path w="1324" h="559" extrusionOk="0">
                    <a:moveTo>
                      <a:pt x="807" y="1"/>
                    </a:moveTo>
                    <a:cubicBezTo>
                      <a:pt x="736" y="1"/>
                      <a:pt x="661" y="12"/>
                      <a:pt x="584" y="41"/>
                    </a:cubicBezTo>
                    <a:cubicBezTo>
                      <a:pt x="228" y="171"/>
                      <a:pt x="0" y="559"/>
                      <a:pt x="169" y="559"/>
                    </a:cubicBezTo>
                    <a:cubicBezTo>
                      <a:pt x="526" y="559"/>
                      <a:pt x="1323" y="201"/>
                      <a:pt x="1323" y="201"/>
                    </a:cubicBezTo>
                    <a:cubicBezTo>
                      <a:pt x="1323" y="201"/>
                      <a:pt x="1103" y="1"/>
                      <a:pt x="807" y="1"/>
                    </a:cubicBez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7"/>
              <p:cNvSpPr/>
              <p:nvPr/>
            </p:nvSpPr>
            <p:spPr>
              <a:xfrm>
                <a:off x="7593363" y="667323"/>
                <a:ext cx="281009" cy="111923"/>
              </a:xfrm>
              <a:custGeom>
                <a:avLst/>
                <a:gdLst/>
                <a:ahLst/>
                <a:cxnLst/>
                <a:rect l="l" t="t" r="r" b="b"/>
                <a:pathLst>
                  <a:path w="11916" h="4746" extrusionOk="0">
                    <a:moveTo>
                      <a:pt x="4703" y="0"/>
                    </a:moveTo>
                    <a:cubicBezTo>
                      <a:pt x="4100" y="0"/>
                      <a:pt x="3559" y="76"/>
                      <a:pt x="3131" y="281"/>
                    </a:cubicBezTo>
                    <a:cubicBezTo>
                      <a:pt x="2107" y="775"/>
                      <a:pt x="984" y="1430"/>
                      <a:pt x="415" y="2193"/>
                    </a:cubicBezTo>
                    <a:cubicBezTo>
                      <a:pt x="296" y="2350"/>
                      <a:pt x="200" y="2522"/>
                      <a:pt x="130" y="2706"/>
                    </a:cubicBezTo>
                    <a:cubicBezTo>
                      <a:pt x="0" y="3062"/>
                      <a:pt x="371" y="4386"/>
                      <a:pt x="2675" y="4674"/>
                    </a:cubicBezTo>
                    <a:cubicBezTo>
                      <a:pt x="3074" y="4724"/>
                      <a:pt x="3454" y="4746"/>
                      <a:pt x="3815" y="4746"/>
                    </a:cubicBezTo>
                    <a:cubicBezTo>
                      <a:pt x="5539" y="4746"/>
                      <a:pt x="6842" y="4248"/>
                      <a:pt x="7835" y="3930"/>
                    </a:cubicBezTo>
                    <a:cubicBezTo>
                      <a:pt x="9036" y="3547"/>
                      <a:pt x="10740" y="2969"/>
                      <a:pt x="10740" y="2969"/>
                    </a:cubicBezTo>
                    <a:cubicBezTo>
                      <a:pt x="10740" y="2969"/>
                      <a:pt x="10881" y="2601"/>
                      <a:pt x="11079" y="2143"/>
                    </a:cubicBezTo>
                    <a:cubicBezTo>
                      <a:pt x="11326" y="1569"/>
                      <a:pt x="11663" y="852"/>
                      <a:pt x="11916" y="546"/>
                    </a:cubicBezTo>
                    <a:lnTo>
                      <a:pt x="11916" y="546"/>
                    </a:lnTo>
                    <a:cubicBezTo>
                      <a:pt x="11916" y="546"/>
                      <a:pt x="11436" y="598"/>
                      <a:pt x="10683" y="598"/>
                    </a:cubicBezTo>
                    <a:cubicBezTo>
                      <a:pt x="10088" y="598"/>
                      <a:pt x="9320" y="566"/>
                      <a:pt x="8483" y="449"/>
                    </a:cubicBezTo>
                    <a:cubicBezTo>
                      <a:pt x="7238" y="277"/>
                      <a:pt x="5857" y="0"/>
                      <a:pt x="47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7"/>
              <p:cNvSpPr/>
              <p:nvPr/>
            </p:nvSpPr>
            <p:spPr>
              <a:xfrm>
                <a:off x="7501320" y="1135270"/>
                <a:ext cx="305441" cy="432456"/>
              </a:xfrm>
              <a:custGeom>
                <a:avLst/>
                <a:gdLst/>
                <a:ahLst/>
                <a:cxnLst/>
                <a:rect l="l" t="t" r="r" b="b"/>
                <a:pathLst>
                  <a:path w="12952" h="18338" extrusionOk="0">
                    <a:moveTo>
                      <a:pt x="7190" y="0"/>
                    </a:moveTo>
                    <a:cubicBezTo>
                      <a:pt x="7188" y="0"/>
                      <a:pt x="7082" y="270"/>
                      <a:pt x="6913" y="709"/>
                    </a:cubicBezTo>
                    <a:cubicBezTo>
                      <a:pt x="6552" y="1626"/>
                      <a:pt x="5914" y="3269"/>
                      <a:pt x="5378" y="4681"/>
                    </a:cubicBezTo>
                    <a:cubicBezTo>
                      <a:pt x="4587" y="6769"/>
                      <a:pt x="3841" y="9506"/>
                      <a:pt x="3841" y="9506"/>
                    </a:cubicBezTo>
                    <a:cubicBezTo>
                      <a:pt x="3841" y="9506"/>
                      <a:pt x="2570" y="9914"/>
                      <a:pt x="1706" y="11138"/>
                    </a:cubicBezTo>
                    <a:cubicBezTo>
                      <a:pt x="974" y="12173"/>
                      <a:pt x="259" y="16303"/>
                      <a:pt x="57" y="17548"/>
                    </a:cubicBezTo>
                    <a:cubicBezTo>
                      <a:pt x="21" y="17776"/>
                      <a:pt x="1" y="17906"/>
                      <a:pt x="1" y="17906"/>
                    </a:cubicBezTo>
                    <a:cubicBezTo>
                      <a:pt x="1" y="17906"/>
                      <a:pt x="25" y="17949"/>
                      <a:pt x="65" y="18011"/>
                    </a:cubicBezTo>
                    <a:lnTo>
                      <a:pt x="410" y="18338"/>
                    </a:lnTo>
                    <a:cubicBezTo>
                      <a:pt x="410" y="18338"/>
                      <a:pt x="625" y="18338"/>
                      <a:pt x="1250" y="18074"/>
                    </a:cubicBezTo>
                    <a:cubicBezTo>
                      <a:pt x="1551" y="17947"/>
                      <a:pt x="1998" y="17723"/>
                      <a:pt x="2380" y="17527"/>
                    </a:cubicBezTo>
                    <a:cubicBezTo>
                      <a:pt x="2467" y="17462"/>
                      <a:pt x="2547" y="17395"/>
                      <a:pt x="2618" y="17330"/>
                    </a:cubicBezTo>
                    <a:cubicBezTo>
                      <a:pt x="3194" y="16801"/>
                      <a:pt x="6866" y="10873"/>
                      <a:pt x="8090" y="8953"/>
                    </a:cubicBezTo>
                    <a:cubicBezTo>
                      <a:pt x="8937" y="7627"/>
                      <a:pt x="10985" y="4466"/>
                      <a:pt x="12171" y="2640"/>
                    </a:cubicBezTo>
                    <a:cubicBezTo>
                      <a:pt x="12529" y="2088"/>
                      <a:pt x="12808" y="1658"/>
                      <a:pt x="12952" y="1437"/>
                    </a:cubicBezTo>
                    <a:cubicBezTo>
                      <a:pt x="12492" y="1396"/>
                      <a:pt x="12045" y="1341"/>
                      <a:pt x="11619" y="1273"/>
                    </a:cubicBezTo>
                    <a:cubicBezTo>
                      <a:pt x="11182" y="1202"/>
                      <a:pt x="10768" y="1119"/>
                      <a:pt x="10380" y="1031"/>
                    </a:cubicBezTo>
                    <a:cubicBezTo>
                      <a:pt x="8772" y="665"/>
                      <a:pt x="7631" y="197"/>
                      <a:pt x="7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7"/>
              <p:cNvSpPr/>
              <p:nvPr/>
            </p:nvSpPr>
            <p:spPr>
              <a:xfrm>
                <a:off x="7905619" y="1151023"/>
                <a:ext cx="114658" cy="443304"/>
              </a:xfrm>
              <a:custGeom>
                <a:avLst/>
                <a:gdLst/>
                <a:ahLst/>
                <a:cxnLst/>
                <a:rect l="l" t="t" r="r" b="b"/>
                <a:pathLst>
                  <a:path w="4862" h="18798" extrusionOk="0">
                    <a:moveTo>
                      <a:pt x="4862" y="1"/>
                    </a:moveTo>
                    <a:lnTo>
                      <a:pt x="4862" y="1"/>
                    </a:lnTo>
                    <a:cubicBezTo>
                      <a:pt x="4332" y="210"/>
                      <a:pt x="3563" y="466"/>
                      <a:pt x="2683" y="605"/>
                    </a:cubicBezTo>
                    <a:cubicBezTo>
                      <a:pt x="2042" y="707"/>
                      <a:pt x="1090" y="798"/>
                      <a:pt x="1" y="845"/>
                    </a:cubicBezTo>
                    <a:cubicBezTo>
                      <a:pt x="251" y="2083"/>
                      <a:pt x="986" y="6082"/>
                      <a:pt x="1124" y="6750"/>
                    </a:cubicBezTo>
                    <a:cubicBezTo>
                      <a:pt x="1124" y="6750"/>
                      <a:pt x="187" y="8334"/>
                      <a:pt x="451" y="10398"/>
                    </a:cubicBezTo>
                    <a:cubicBezTo>
                      <a:pt x="678" y="12183"/>
                      <a:pt x="1893" y="16364"/>
                      <a:pt x="2419" y="17840"/>
                    </a:cubicBezTo>
                    <a:cubicBezTo>
                      <a:pt x="2565" y="17902"/>
                      <a:pt x="2703" y="17978"/>
                      <a:pt x="2831" y="18067"/>
                    </a:cubicBezTo>
                    <a:cubicBezTo>
                      <a:pt x="3281" y="18373"/>
                      <a:pt x="3666" y="18797"/>
                      <a:pt x="3666" y="18797"/>
                    </a:cubicBezTo>
                    <a:cubicBezTo>
                      <a:pt x="3689" y="18243"/>
                      <a:pt x="3913" y="17849"/>
                      <a:pt x="4144" y="17587"/>
                    </a:cubicBezTo>
                    <a:cubicBezTo>
                      <a:pt x="4163" y="17402"/>
                      <a:pt x="4180" y="17205"/>
                      <a:pt x="4195" y="16997"/>
                    </a:cubicBezTo>
                    <a:cubicBezTo>
                      <a:pt x="4292" y="15582"/>
                      <a:pt x="4627" y="6365"/>
                      <a:pt x="4700" y="4900"/>
                    </a:cubicBezTo>
                    <a:cubicBezTo>
                      <a:pt x="4747" y="3939"/>
                      <a:pt x="4804" y="2034"/>
                      <a:pt x="4839" y="842"/>
                    </a:cubicBezTo>
                    <a:cubicBezTo>
                      <a:pt x="4850" y="481"/>
                      <a:pt x="4857" y="185"/>
                      <a:pt x="48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7"/>
              <p:cNvSpPr/>
              <p:nvPr/>
            </p:nvSpPr>
            <p:spPr>
              <a:xfrm>
                <a:off x="7400623" y="1539474"/>
                <a:ext cx="174275" cy="131638"/>
              </a:xfrm>
              <a:custGeom>
                <a:avLst/>
                <a:gdLst/>
                <a:ahLst/>
                <a:cxnLst/>
                <a:rect l="l" t="t" r="r" b="b"/>
                <a:pathLst>
                  <a:path w="7390" h="5582" extrusionOk="0">
                    <a:moveTo>
                      <a:pt x="7390" y="1"/>
                    </a:moveTo>
                    <a:cubicBezTo>
                      <a:pt x="7361" y="14"/>
                      <a:pt x="7038" y="187"/>
                      <a:pt x="6650" y="387"/>
                    </a:cubicBezTo>
                    <a:cubicBezTo>
                      <a:pt x="6268" y="584"/>
                      <a:pt x="5823" y="807"/>
                      <a:pt x="5520" y="936"/>
                    </a:cubicBezTo>
                    <a:cubicBezTo>
                      <a:pt x="5506" y="942"/>
                      <a:pt x="5489" y="948"/>
                      <a:pt x="5476" y="954"/>
                    </a:cubicBezTo>
                    <a:cubicBezTo>
                      <a:pt x="4886" y="1200"/>
                      <a:pt x="4680" y="1200"/>
                      <a:pt x="4680" y="1200"/>
                    </a:cubicBezTo>
                    <a:lnTo>
                      <a:pt x="4335" y="871"/>
                    </a:lnTo>
                    <a:lnTo>
                      <a:pt x="3672" y="239"/>
                    </a:lnTo>
                    <a:cubicBezTo>
                      <a:pt x="3600" y="287"/>
                      <a:pt x="3527" y="2447"/>
                      <a:pt x="3503" y="2759"/>
                    </a:cubicBezTo>
                    <a:cubicBezTo>
                      <a:pt x="3503" y="2759"/>
                      <a:pt x="2663" y="3504"/>
                      <a:pt x="1799" y="4032"/>
                    </a:cubicBezTo>
                    <a:cubicBezTo>
                      <a:pt x="936" y="4559"/>
                      <a:pt x="1" y="5423"/>
                      <a:pt x="1" y="5423"/>
                    </a:cubicBezTo>
                    <a:cubicBezTo>
                      <a:pt x="1" y="5423"/>
                      <a:pt x="707" y="5581"/>
                      <a:pt x="1695" y="5581"/>
                    </a:cubicBezTo>
                    <a:cubicBezTo>
                      <a:pt x="1859" y="5581"/>
                      <a:pt x="2030" y="5577"/>
                      <a:pt x="2207" y="5567"/>
                    </a:cubicBezTo>
                    <a:cubicBezTo>
                      <a:pt x="2909" y="5526"/>
                      <a:pt x="3663" y="5402"/>
                      <a:pt x="4189" y="5302"/>
                    </a:cubicBezTo>
                    <a:cubicBezTo>
                      <a:pt x="4600" y="5223"/>
                      <a:pt x="4871" y="5159"/>
                      <a:pt x="4871" y="5159"/>
                    </a:cubicBezTo>
                    <a:cubicBezTo>
                      <a:pt x="4871" y="5159"/>
                      <a:pt x="4991" y="3709"/>
                      <a:pt x="5376" y="2909"/>
                    </a:cubicBezTo>
                    <a:cubicBezTo>
                      <a:pt x="5755" y="2122"/>
                      <a:pt x="7341" y="64"/>
                      <a:pt x="7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7"/>
              <p:cNvSpPr/>
              <p:nvPr/>
            </p:nvSpPr>
            <p:spPr>
              <a:xfrm>
                <a:off x="7945119" y="1555817"/>
                <a:ext cx="148853" cy="140387"/>
              </a:xfrm>
              <a:custGeom>
                <a:avLst/>
                <a:gdLst/>
                <a:ahLst/>
                <a:cxnLst/>
                <a:rect l="l" t="t" r="r" b="b"/>
                <a:pathLst>
                  <a:path w="6312" h="5953" extrusionOk="0">
                    <a:moveTo>
                      <a:pt x="2988" y="0"/>
                    </a:moveTo>
                    <a:cubicBezTo>
                      <a:pt x="2988" y="0"/>
                      <a:pt x="2725" y="129"/>
                      <a:pt x="2469" y="422"/>
                    </a:cubicBezTo>
                    <a:cubicBezTo>
                      <a:pt x="2238" y="682"/>
                      <a:pt x="2014" y="1076"/>
                      <a:pt x="1991" y="1632"/>
                    </a:cubicBezTo>
                    <a:cubicBezTo>
                      <a:pt x="1991" y="1632"/>
                      <a:pt x="1623" y="1225"/>
                      <a:pt x="1184" y="920"/>
                    </a:cubicBezTo>
                    <a:cubicBezTo>
                      <a:pt x="1047" y="823"/>
                      <a:pt x="900" y="740"/>
                      <a:pt x="744" y="675"/>
                    </a:cubicBezTo>
                    <a:cubicBezTo>
                      <a:pt x="441" y="552"/>
                      <a:pt x="255" y="523"/>
                      <a:pt x="146" y="523"/>
                    </a:cubicBezTo>
                    <a:cubicBezTo>
                      <a:pt x="37" y="523"/>
                      <a:pt x="0" y="552"/>
                      <a:pt x="0" y="552"/>
                    </a:cubicBezTo>
                    <a:cubicBezTo>
                      <a:pt x="0" y="552"/>
                      <a:pt x="1296" y="3074"/>
                      <a:pt x="1440" y="3339"/>
                    </a:cubicBezTo>
                    <a:cubicBezTo>
                      <a:pt x="1440" y="3339"/>
                      <a:pt x="1369" y="4754"/>
                      <a:pt x="1440" y="5066"/>
                    </a:cubicBezTo>
                    <a:cubicBezTo>
                      <a:pt x="2154" y="5294"/>
                      <a:pt x="2879" y="5472"/>
                      <a:pt x="3616" y="5603"/>
                    </a:cubicBezTo>
                    <a:cubicBezTo>
                      <a:pt x="3698" y="5616"/>
                      <a:pt x="3781" y="5629"/>
                      <a:pt x="3864" y="5642"/>
                    </a:cubicBezTo>
                    <a:cubicBezTo>
                      <a:pt x="5137" y="5835"/>
                      <a:pt x="6312" y="5953"/>
                      <a:pt x="6312" y="5953"/>
                    </a:cubicBezTo>
                    <a:cubicBezTo>
                      <a:pt x="6312" y="5953"/>
                      <a:pt x="4945" y="4848"/>
                      <a:pt x="4225" y="4153"/>
                    </a:cubicBezTo>
                    <a:cubicBezTo>
                      <a:pt x="3505" y="3457"/>
                      <a:pt x="3410" y="3384"/>
                      <a:pt x="3158" y="2496"/>
                    </a:cubicBezTo>
                    <a:cubicBezTo>
                      <a:pt x="2905" y="1610"/>
                      <a:pt x="2988" y="0"/>
                      <a:pt x="2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7"/>
              <p:cNvSpPr/>
              <p:nvPr/>
            </p:nvSpPr>
            <p:spPr>
              <a:xfrm>
                <a:off x="7787305" y="889682"/>
                <a:ext cx="241815" cy="55490"/>
              </a:xfrm>
              <a:custGeom>
                <a:avLst/>
                <a:gdLst/>
                <a:ahLst/>
                <a:cxnLst/>
                <a:rect l="l" t="t" r="r" b="b"/>
                <a:pathLst>
                  <a:path w="10254" h="2353" extrusionOk="0">
                    <a:moveTo>
                      <a:pt x="238" y="0"/>
                    </a:moveTo>
                    <a:lnTo>
                      <a:pt x="238" y="0"/>
                    </a:lnTo>
                    <a:cubicBezTo>
                      <a:pt x="267" y="91"/>
                      <a:pt x="284" y="141"/>
                      <a:pt x="284" y="141"/>
                    </a:cubicBezTo>
                    <a:lnTo>
                      <a:pt x="259" y="695"/>
                    </a:lnTo>
                    <a:cubicBezTo>
                      <a:pt x="259" y="695"/>
                      <a:pt x="159" y="819"/>
                      <a:pt x="0" y="1023"/>
                    </a:cubicBezTo>
                    <a:cubicBezTo>
                      <a:pt x="208" y="1164"/>
                      <a:pt x="426" y="1292"/>
                      <a:pt x="652" y="1401"/>
                    </a:cubicBezTo>
                    <a:cubicBezTo>
                      <a:pt x="828" y="1486"/>
                      <a:pt x="1029" y="1576"/>
                      <a:pt x="1259" y="1664"/>
                    </a:cubicBezTo>
                    <a:cubicBezTo>
                      <a:pt x="1396" y="1716"/>
                      <a:pt x="1543" y="1767"/>
                      <a:pt x="1702" y="1816"/>
                    </a:cubicBezTo>
                    <a:cubicBezTo>
                      <a:pt x="2581" y="2098"/>
                      <a:pt x="3784" y="2331"/>
                      <a:pt x="5371" y="2351"/>
                    </a:cubicBezTo>
                    <a:cubicBezTo>
                      <a:pt x="5443" y="2352"/>
                      <a:pt x="5514" y="2352"/>
                      <a:pt x="5585" y="2352"/>
                    </a:cubicBezTo>
                    <a:cubicBezTo>
                      <a:pt x="8418" y="2352"/>
                      <a:pt x="9737" y="1708"/>
                      <a:pt x="10253" y="1348"/>
                    </a:cubicBezTo>
                    <a:cubicBezTo>
                      <a:pt x="10232" y="1281"/>
                      <a:pt x="10220" y="1246"/>
                      <a:pt x="10220" y="1246"/>
                    </a:cubicBezTo>
                    <a:cubicBezTo>
                      <a:pt x="10164" y="966"/>
                      <a:pt x="10126" y="684"/>
                      <a:pt x="10106" y="399"/>
                    </a:cubicBezTo>
                    <a:cubicBezTo>
                      <a:pt x="9363" y="669"/>
                      <a:pt x="7779" y="1112"/>
                      <a:pt x="5501" y="1112"/>
                    </a:cubicBezTo>
                    <a:cubicBezTo>
                      <a:pt x="5308" y="1112"/>
                      <a:pt x="5110" y="1109"/>
                      <a:pt x="4907" y="1102"/>
                    </a:cubicBezTo>
                    <a:cubicBezTo>
                      <a:pt x="4064" y="1075"/>
                      <a:pt x="3226" y="964"/>
                      <a:pt x="2405" y="770"/>
                    </a:cubicBezTo>
                    <a:cubicBezTo>
                      <a:pt x="2026" y="679"/>
                      <a:pt x="1682" y="576"/>
                      <a:pt x="1379" y="470"/>
                    </a:cubicBezTo>
                    <a:cubicBezTo>
                      <a:pt x="1279" y="437"/>
                      <a:pt x="1182" y="402"/>
                      <a:pt x="1090" y="366"/>
                    </a:cubicBezTo>
                    <a:cubicBezTo>
                      <a:pt x="749" y="238"/>
                      <a:pt x="464" y="110"/>
                      <a:pt x="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7"/>
              <p:cNvSpPr/>
              <p:nvPr/>
            </p:nvSpPr>
            <p:spPr>
              <a:xfrm>
                <a:off x="8357790" y="605843"/>
                <a:ext cx="84190" cy="78553"/>
              </a:xfrm>
              <a:custGeom>
                <a:avLst/>
                <a:gdLst/>
                <a:ahLst/>
                <a:cxnLst/>
                <a:rect l="l" t="t" r="r" b="b"/>
                <a:pathLst>
                  <a:path w="3570" h="3331" extrusionOk="0">
                    <a:moveTo>
                      <a:pt x="3131" y="1"/>
                    </a:moveTo>
                    <a:cubicBezTo>
                      <a:pt x="3038" y="1"/>
                      <a:pt x="2916" y="38"/>
                      <a:pt x="2762" y="128"/>
                    </a:cubicBezTo>
                    <a:cubicBezTo>
                      <a:pt x="2515" y="269"/>
                      <a:pt x="2285" y="436"/>
                      <a:pt x="2074" y="626"/>
                    </a:cubicBezTo>
                    <a:cubicBezTo>
                      <a:pt x="2053" y="645"/>
                      <a:pt x="2042" y="656"/>
                      <a:pt x="2042" y="656"/>
                    </a:cubicBezTo>
                    <a:lnTo>
                      <a:pt x="2009" y="644"/>
                    </a:lnTo>
                    <a:cubicBezTo>
                      <a:pt x="1950" y="624"/>
                      <a:pt x="1813" y="588"/>
                      <a:pt x="1604" y="588"/>
                    </a:cubicBezTo>
                    <a:cubicBezTo>
                      <a:pt x="1381" y="588"/>
                      <a:pt x="1075" y="629"/>
                      <a:pt x="696" y="777"/>
                    </a:cubicBezTo>
                    <a:cubicBezTo>
                      <a:pt x="696" y="777"/>
                      <a:pt x="556" y="1174"/>
                      <a:pt x="413" y="1630"/>
                    </a:cubicBezTo>
                    <a:cubicBezTo>
                      <a:pt x="369" y="1768"/>
                      <a:pt x="327" y="1911"/>
                      <a:pt x="289" y="2048"/>
                    </a:cubicBezTo>
                    <a:cubicBezTo>
                      <a:pt x="266" y="2129"/>
                      <a:pt x="245" y="2206"/>
                      <a:pt x="224" y="2280"/>
                    </a:cubicBezTo>
                    <a:cubicBezTo>
                      <a:pt x="90" y="2752"/>
                      <a:pt x="1" y="3056"/>
                      <a:pt x="1" y="3056"/>
                    </a:cubicBezTo>
                    <a:cubicBezTo>
                      <a:pt x="1" y="3056"/>
                      <a:pt x="364" y="3173"/>
                      <a:pt x="805" y="3173"/>
                    </a:cubicBezTo>
                    <a:cubicBezTo>
                      <a:pt x="1025" y="3173"/>
                      <a:pt x="1265" y="3144"/>
                      <a:pt x="1489" y="3056"/>
                    </a:cubicBezTo>
                    <a:cubicBezTo>
                      <a:pt x="1489" y="3062"/>
                      <a:pt x="1489" y="3068"/>
                      <a:pt x="1491" y="3074"/>
                    </a:cubicBezTo>
                    <a:cubicBezTo>
                      <a:pt x="1494" y="3080"/>
                      <a:pt x="1495" y="3087"/>
                      <a:pt x="1497" y="3094"/>
                    </a:cubicBezTo>
                    <a:cubicBezTo>
                      <a:pt x="1501" y="3106"/>
                      <a:pt x="1506" y="3118"/>
                      <a:pt x="1512" y="3129"/>
                    </a:cubicBezTo>
                    <a:cubicBezTo>
                      <a:pt x="1519" y="3143"/>
                      <a:pt x="1527" y="3155"/>
                      <a:pt x="1536" y="3168"/>
                    </a:cubicBezTo>
                    <a:cubicBezTo>
                      <a:pt x="1547" y="3184"/>
                      <a:pt x="1560" y="3199"/>
                      <a:pt x="1574" y="3212"/>
                    </a:cubicBezTo>
                    <a:cubicBezTo>
                      <a:pt x="1586" y="3223"/>
                      <a:pt x="1600" y="3234"/>
                      <a:pt x="1612" y="3243"/>
                    </a:cubicBezTo>
                    <a:cubicBezTo>
                      <a:pt x="1642" y="3262"/>
                      <a:pt x="1674" y="3279"/>
                      <a:pt x="1707" y="3290"/>
                    </a:cubicBezTo>
                    <a:cubicBezTo>
                      <a:pt x="1722" y="3296"/>
                      <a:pt x="1738" y="3300"/>
                      <a:pt x="1753" y="3305"/>
                    </a:cubicBezTo>
                    <a:cubicBezTo>
                      <a:pt x="1811" y="3321"/>
                      <a:pt x="1882" y="3331"/>
                      <a:pt x="1967" y="3331"/>
                    </a:cubicBezTo>
                    <a:cubicBezTo>
                      <a:pt x="2018" y="3331"/>
                      <a:pt x="2073" y="3327"/>
                      <a:pt x="2135" y="3320"/>
                    </a:cubicBezTo>
                    <a:cubicBezTo>
                      <a:pt x="2689" y="3258"/>
                      <a:pt x="3432" y="2871"/>
                      <a:pt x="3323" y="2533"/>
                    </a:cubicBezTo>
                    <a:cubicBezTo>
                      <a:pt x="3306" y="2485"/>
                      <a:pt x="3277" y="2443"/>
                      <a:pt x="3239" y="2409"/>
                    </a:cubicBezTo>
                    <a:cubicBezTo>
                      <a:pt x="3239" y="2409"/>
                      <a:pt x="3250" y="2399"/>
                      <a:pt x="3270" y="2379"/>
                    </a:cubicBezTo>
                    <a:cubicBezTo>
                      <a:pt x="3323" y="2320"/>
                      <a:pt x="3370" y="2256"/>
                      <a:pt x="3407" y="2186"/>
                    </a:cubicBezTo>
                    <a:cubicBezTo>
                      <a:pt x="3512" y="1998"/>
                      <a:pt x="3570" y="1730"/>
                      <a:pt x="3215" y="1544"/>
                    </a:cubicBezTo>
                    <a:cubicBezTo>
                      <a:pt x="3215" y="1544"/>
                      <a:pt x="3235" y="1520"/>
                      <a:pt x="3265" y="1479"/>
                    </a:cubicBezTo>
                    <a:cubicBezTo>
                      <a:pt x="3327" y="1392"/>
                      <a:pt x="3380" y="1301"/>
                      <a:pt x="3424" y="1206"/>
                    </a:cubicBezTo>
                    <a:cubicBezTo>
                      <a:pt x="3457" y="1138"/>
                      <a:pt x="3479" y="1067"/>
                      <a:pt x="3491" y="992"/>
                    </a:cubicBezTo>
                    <a:cubicBezTo>
                      <a:pt x="3515" y="823"/>
                      <a:pt x="3406" y="724"/>
                      <a:pt x="3326" y="674"/>
                    </a:cubicBezTo>
                    <a:cubicBezTo>
                      <a:pt x="3303" y="660"/>
                      <a:pt x="3280" y="648"/>
                      <a:pt x="3256" y="638"/>
                    </a:cubicBezTo>
                    <a:cubicBezTo>
                      <a:pt x="3251" y="636"/>
                      <a:pt x="3247" y="635"/>
                      <a:pt x="3242" y="633"/>
                    </a:cubicBezTo>
                    <a:cubicBezTo>
                      <a:pt x="3242" y="633"/>
                      <a:pt x="3386" y="454"/>
                      <a:pt x="3386" y="319"/>
                    </a:cubicBezTo>
                    <a:cubicBezTo>
                      <a:pt x="3386" y="143"/>
                      <a:pt x="3312" y="1"/>
                      <a:pt x="3131" y="1"/>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7"/>
              <p:cNvSpPr/>
              <p:nvPr/>
            </p:nvSpPr>
            <p:spPr>
              <a:xfrm>
                <a:off x="8357719" y="659611"/>
                <a:ext cx="81006" cy="24785"/>
              </a:xfrm>
              <a:custGeom>
                <a:avLst/>
                <a:gdLst/>
                <a:ahLst/>
                <a:cxnLst/>
                <a:rect l="l" t="t" r="r" b="b"/>
                <a:pathLst>
                  <a:path w="3435" h="1051" extrusionOk="0">
                    <a:moveTo>
                      <a:pt x="225" y="0"/>
                    </a:moveTo>
                    <a:cubicBezTo>
                      <a:pt x="90" y="472"/>
                      <a:pt x="1" y="776"/>
                      <a:pt x="1" y="776"/>
                    </a:cubicBezTo>
                    <a:cubicBezTo>
                      <a:pt x="1" y="776"/>
                      <a:pt x="365" y="893"/>
                      <a:pt x="805" y="893"/>
                    </a:cubicBezTo>
                    <a:cubicBezTo>
                      <a:pt x="1026" y="893"/>
                      <a:pt x="1266" y="864"/>
                      <a:pt x="1489" y="776"/>
                    </a:cubicBezTo>
                    <a:cubicBezTo>
                      <a:pt x="1489" y="776"/>
                      <a:pt x="1509" y="1050"/>
                      <a:pt x="1971" y="1050"/>
                    </a:cubicBezTo>
                    <a:cubicBezTo>
                      <a:pt x="2021" y="1050"/>
                      <a:pt x="2077" y="1047"/>
                      <a:pt x="2138" y="1040"/>
                    </a:cubicBezTo>
                    <a:cubicBezTo>
                      <a:pt x="2692" y="978"/>
                      <a:pt x="3435" y="591"/>
                      <a:pt x="3326" y="253"/>
                    </a:cubicBezTo>
                    <a:lnTo>
                      <a:pt x="3326" y="253"/>
                    </a:lnTo>
                    <a:cubicBezTo>
                      <a:pt x="2960" y="563"/>
                      <a:pt x="2280" y="753"/>
                      <a:pt x="1945" y="753"/>
                    </a:cubicBezTo>
                    <a:cubicBezTo>
                      <a:pt x="1928" y="753"/>
                      <a:pt x="1913" y="753"/>
                      <a:pt x="1898" y="752"/>
                    </a:cubicBezTo>
                    <a:cubicBezTo>
                      <a:pt x="1525" y="729"/>
                      <a:pt x="1562" y="478"/>
                      <a:pt x="1562" y="478"/>
                    </a:cubicBezTo>
                    <a:cubicBezTo>
                      <a:pt x="1106" y="440"/>
                      <a:pt x="1225" y="129"/>
                      <a:pt x="1225" y="129"/>
                    </a:cubicBezTo>
                    <a:lnTo>
                      <a:pt x="1225" y="129"/>
                    </a:lnTo>
                    <a:cubicBezTo>
                      <a:pt x="1183" y="143"/>
                      <a:pt x="1128" y="148"/>
                      <a:pt x="1065" y="148"/>
                    </a:cubicBezTo>
                    <a:cubicBezTo>
                      <a:pt x="822" y="148"/>
                      <a:pt x="457" y="63"/>
                      <a:pt x="225" y="0"/>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7"/>
              <p:cNvSpPr/>
              <p:nvPr/>
            </p:nvSpPr>
            <p:spPr>
              <a:xfrm>
                <a:off x="7593363" y="717860"/>
                <a:ext cx="261294" cy="61385"/>
              </a:xfrm>
              <a:custGeom>
                <a:avLst/>
                <a:gdLst/>
                <a:ahLst/>
                <a:cxnLst/>
                <a:rect l="l" t="t" r="r" b="b"/>
                <a:pathLst>
                  <a:path w="11080" h="2603" extrusionOk="0">
                    <a:moveTo>
                      <a:pt x="11079" y="0"/>
                    </a:moveTo>
                    <a:cubicBezTo>
                      <a:pt x="10315" y="152"/>
                      <a:pt x="7354" y="707"/>
                      <a:pt x="4499" y="855"/>
                    </a:cubicBezTo>
                    <a:cubicBezTo>
                      <a:pt x="4161" y="873"/>
                      <a:pt x="3852" y="881"/>
                      <a:pt x="3569" y="881"/>
                    </a:cubicBezTo>
                    <a:cubicBezTo>
                      <a:pt x="1572" y="881"/>
                      <a:pt x="871" y="470"/>
                      <a:pt x="415" y="50"/>
                    </a:cubicBezTo>
                    <a:cubicBezTo>
                      <a:pt x="296" y="207"/>
                      <a:pt x="200" y="379"/>
                      <a:pt x="130" y="563"/>
                    </a:cubicBezTo>
                    <a:cubicBezTo>
                      <a:pt x="0" y="919"/>
                      <a:pt x="371" y="2243"/>
                      <a:pt x="2675" y="2531"/>
                    </a:cubicBezTo>
                    <a:cubicBezTo>
                      <a:pt x="3074" y="2581"/>
                      <a:pt x="3454" y="2603"/>
                      <a:pt x="3815" y="2603"/>
                    </a:cubicBezTo>
                    <a:cubicBezTo>
                      <a:pt x="5539" y="2603"/>
                      <a:pt x="6842" y="2105"/>
                      <a:pt x="7835" y="1787"/>
                    </a:cubicBezTo>
                    <a:cubicBezTo>
                      <a:pt x="9036" y="1404"/>
                      <a:pt x="10740" y="826"/>
                      <a:pt x="10740" y="826"/>
                    </a:cubicBezTo>
                    <a:cubicBezTo>
                      <a:pt x="10740" y="826"/>
                      <a:pt x="10881" y="458"/>
                      <a:pt x="11079"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7"/>
              <p:cNvSpPr/>
              <p:nvPr/>
            </p:nvSpPr>
            <p:spPr>
              <a:xfrm>
                <a:off x="8120432" y="660083"/>
                <a:ext cx="242782" cy="84708"/>
              </a:xfrm>
              <a:custGeom>
                <a:avLst/>
                <a:gdLst/>
                <a:ahLst/>
                <a:cxnLst/>
                <a:rect l="l" t="t" r="r" b="b"/>
                <a:pathLst>
                  <a:path w="10295" h="3592" extrusionOk="0">
                    <a:moveTo>
                      <a:pt x="10295" y="0"/>
                    </a:moveTo>
                    <a:cubicBezTo>
                      <a:pt x="9269" y="409"/>
                      <a:pt x="6702" y="1347"/>
                      <a:pt x="4136" y="1646"/>
                    </a:cubicBezTo>
                    <a:cubicBezTo>
                      <a:pt x="3498" y="1720"/>
                      <a:pt x="2931" y="1749"/>
                      <a:pt x="2431" y="1749"/>
                    </a:cubicBezTo>
                    <a:cubicBezTo>
                      <a:pt x="1558" y="1749"/>
                      <a:pt x="891" y="1658"/>
                      <a:pt x="411" y="1553"/>
                    </a:cubicBezTo>
                    <a:cubicBezTo>
                      <a:pt x="28" y="2776"/>
                      <a:pt x="1" y="3592"/>
                      <a:pt x="1" y="3592"/>
                    </a:cubicBezTo>
                    <a:cubicBezTo>
                      <a:pt x="1" y="3592"/>
                      <a:pt x="896" y="3563"/>
                      <a:pt x="3656" y="3108"/>
                    </a:cubicBezTo>
                    <a:cubicBezTo>
                      <a:pt x="6417" y="2654"/>
                      <a:pt x="9032" y="1622"/>
                      <a:pt x="10064" y="756"/>
                    </a:cubicBezTo>
                    <a:lnTo>
                      <a:pt x="10295" y="0"/>
                    </a:ln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7"/>
              <p:cNvSpPr/>
              <p:nvPr/>
            </p:nvSpPr>
            <p:spPr>
              <a:xfrm>
                <a:off x="7666044" y="946823"/>
                <a:ext cx="371896" cy="224953"/>
              </a:xfrm>
              <a:custGeom>
                <a:avLst/>
                <a:gdLst/>
                <a:ahLst/>
                <a:cxnLst/>
                <a:rect l="l" t="t" r="r" b="b"/>
                <a:pathLst>
                  <a:path w="15770" h="9539" extrusionOk="0">
                    <a:moveTo>
                      <a:pt x="10298" y="1"/>
                    </a:moveTo>
                    <a:cubicBezTo>
                      <a:pt x="10298" y="1"/>
                      <a:pt x="9482" y="1416"/>
                      <a:pt x="8882" y="2713"/>
                    </a:cubicBezTo>
                    <a:cubicBezTo>
                      <a:pt x="8281" y="4009"/>
                      <a:pt x="7538" y="5063"/>
                      <a:pt x="7538" y="5063"/>
                    </a:cubicBezTo>
                    <a:cubicBezTo>
                      <a:pt x="7538" y="5063"/>
                      <a:pt x="6663" y="5128"/>
                      <a:pt x="5632" y="5128"/>
                    </a:cubicBezTo>
                    <a:cubicBezTo>
                      <a:pt x="5116" y="5128"/>
                      <a:pt x="4561" y="5112"/>
                      <a:pt x="4057" y="5063"/>
                    </a:cubicBezTo>
                    <a:cubicBezTo>
                      <a:pt x="3066" y="4970"/>
                      <a:pt x="2116" y="4689"/>
                      <a:pt x="1579" y="4509"/>
                    </a:cubicBezTo>
                    <a:cubicBezTo>
                      <a:pt x="1579" y="4509"/>
                      <a:pt x="1261" y="5056"/>
                      <a:pt x="907" y="5753"/>
                    </a:cubicBezTo>
                    <a:cubicBezTo>
                      <a:pt x="552" y="6450"/>
                      <a:pt x="158" y="7297"/>
                      <a:pt x="0" y="7896"/>
                    </a:cubicBezTo>
                    <a:cubicBezTo>
                      <a:pt x="0" y="7896"/>
                      <a:pt x="72" y="7932"/>
                      <a:pt x="205" y="7991"/>
                    </a:cubicBezTo>
                    <a:cubicBezTo>
                      <a:pt x="399" y="8078"/>
                      <a:pt x="731" y="8217"/>
                      <a:pt x="1178" y="8379"/>
                    </a:cubicBezTo>
                    <a:cubicBezTo>
                      <a:pt x="2299" y="8779"/>
                      <a:pt x="3457" y="9075"/>
                      <a:pt x="4633" y="9264"/>
                    </a:cubicBezTo>
                    <a:cubicBezTo>
                      <a:pt x="5060" y="9334"/>
                      <a:pt x="5507" y="9388"/>
                      <a:pt x="5967" y="9428"/>
                    </a:cubicBezTo>
                    <a:cubicBezTo>
                      <a:pt x="6825" y="9506"/>
                      <a:pt x="7721" y="9539"/>
                      <a:pt x="8586" y="9539"/>
                    </a:cubicBezTo>
                    <a:cubicBezTo>
                      <a:pt x="9129" y="9539"/>
                      <a:pt x="9659" y="9526"/>
                      <a:pt x="10160" y="9504"/>
                    </a:cubicBezTo>
                    <a:cubicBezTo>
                      <a:pt x="11249" y="9457"/>
                      <a:pt x="12201" y="9366"/>
                      <a:pt x="12842" y="9264"/>
                    </a:cubicBezTo>
                    <a:cubicBezTo>
                      <a:pt x="13721" y="9125"/>
                      <a:pt x="14491" y="8869"/>
                      <a:pt x="15021" y="8660"/>
                    </a:cubicBezTo>
                    <a:cubicBezTo>
                      <a:pt x="15488" y="8476"/>
                      <a:pt x="15770" y="8328"/>
                      <a:pt x="15770" y="8328"/>
                    </a:cubicBezTo>
                    <a:lnTo>
                      <a:pt x="15770" y="5067"/>
                    </a:lnTo>
                    <a:cubicBezTo>
                      <a:pt x="14600" y="5294"/>
                      <a:pt x="12569" y="5689"/>
                      <a:pt x="11546" y="5905"/>
                    </a:cubicBezTo>
                    <a:cubicBezTo>
                      <a:pt x="11546" y="5905"/>
                      <a:pt x="10993" y="889"/>
                      <a:pt x="10778" y="120"/>
                    </a:cubicBezTo>
                    <a:lnTo>
                      <a:pt x="10588" y="73"/>
                    </a:lnTo>
                    <a:lnTo>
                      <a:pt x="10341" y="13"/>
                    </a:lnTo>
                    <a:lnTo>
                      <a:pt x="102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7"/>
              <p:cNvSpPr/>
              <p:nvPr/>
            </p:nvSpPr>
            <p:spPr>
              <a:xfrm>
                <a:off x="7915736" y="948497"/>
                <a:ext cx="122205" cy="163309"/>
              </a:xfrm>
              <a:custGeom>
                <a:avLst/>
                <a:gdLst/>
                <a:ahLst/>
                <a:cxnLst/>
                <a:rect l="l" t="t" r="r" b="b"/>
                <a:pathLst>
                  <a:path w="5182" h="6925" extrusionOk="0">
                    <a:moveTo>
                      <a:pt x="0" y="1"/>
                    </a:moveTo>
                    <a:lnTo>
                      <a:pt x="0" y="1"/>
                    </a:lnTo>
                    <a:cubicBezTo>
                      <a:pt x="38" y="410"/>
                      <a:pt x="88" y="1072"/>
                      <a:pt x="140" y="2136"/>
                    </a:cubicBezTo>
                    <a:cubicBezTo>
                      <a:pt x="258" y="4585"/>
                      <a:pt x="561" y="6925"/>
                      <a:pt x="561" y="6925"/>
                    </a:cubicBezTo>
                    <a:cubicBezTo>
                      <a:pt x="561" y="6925"/>
                      <a:pt x="3657" y="5885"/>
                      <a:pt x="5182" y="5374"/>
                    </a:cubicBezTo>
                    <a:lnTo>
                      <a:pt x="5182" y="4996"/>
                    </a:lnTo>
                    <a:cubicBezTo>
                      <a:pt x="4012" y="5223"/>
                      <a:pt x="1981" y="5618"/>
                      <a:pt x="957" y="5834"/>
                    </a:cubicBezTo>
                    <a:cubicBezTo>
                      <a:pt x="957" y="5834"/>
                      <a:pt x="405" y="816"/>
                      <a:pt x="190" y="48"/>
                    </a:cubicBezTo>
                    <a:lnTo>
                      <a:pt x="0" y="1"/>
                    </a:ln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7"/>
              <p:cNvSpPr/>
              <p:nvPr/>
            </p:nvSpPr>
            <p:spPr>
              <a:xfrm>
                <a:off x="7666044" y="946823"/>
                <a:ext cx="243890" cy="197574"/>
              </a:xfrm>
              <a:custGeom>
                <a:avLst/>
                <a:gdLst/>
                <a:ahLst/>
                <a:cxnLst/>
                <a:rect l="l" t="t" r="r" b="b"/>
                <a:pathLst>
                  <a:path w="10342" h="8378" extrusionOk="0">
                    <a:moveTo>
                      <a:pt x="10298" y="1"/>
                    </a:moveTo>
                    <a:cubicBezTo>
                      <a:pt x="10298" y="1"/>
                      <a:pt x="9482" y="1416"/>
                      <a:pt x="8882" y="2712"/>
                    </a:cubicBezTo>
                    <a:cubicBezTo>
                      <a:pt x="8281" y="4009"/>
                      <a:pt x="7538" y="5063"/>
                      <a:pt x="7538" y="5063"/>
                    </a:cubicBezTo>
                    <a:cubicBezTo>
                      <a:pt x="7538" y="5063"/>
                      <a:pt x="6663" y="5127"/>
                      <a:pt x="5632" y="5127"/>
                    </a:cubicBezTo>
                    <a:cubicBezTo>
                      <a:pt x="5116" y="5127"/>
                      <a:pt x="4561" y="5111"/>
                      <a:pt x="4057" y="5063"/>
                    </a:cubicBezTo>
                    <a:cubicBezTo>
                      <a:pt x="3066" y="4968"/>
                      <a:pt x="2116" y="4689"/>
                      <a:pt x="1579" y="4507"/>
                    </a:cubicBezTo>
                    <a:cubicBezTo>
                      <a:pt x="1579" y="4507"/>
                      <a:pt x="1261" y="5056"/>
                      <a:pt x="907" y="5751"/>
                    </a:cubicBezTo>
                    <a:cubicBezTo>
                      <a:pt x="552" y="6449"/>
                      <a:pt x="158" y="7297"/>
                      <a:pt x="0" y="7896"/>
                    </a:cubicBezTo>
                    <a:cubicBezTo>
                      <a:pt x="0" y="7896"/>
                      <a:pt x="72" y="7932"/>
                      <a:pt x="205" y="7990"/>
                    </a:cubicBezTo>
                    <a:cubicBezTo>
                      <a:pt x="399" y="8076"/>
                      <a:pt x="731" y="8217"/>
                      <a:pt x="1178" y="8378"/>
                    </a:cubicBezTo>
                    <a:cubicBezTo>
                      <a:pt x="1445" y="7090"/>
                      <a:pt x="2222" y="5952"/>
                      <a:pt x="2222" y="5952"/>
                    </a:cubicBezTo>
                    <a:lnTo>
                      <a:pt x="4309" y="6197"/>
                    </a:lnTo>
                    <a:cubicBezTo>
                      <a:pt x="4695" y="6242"/>
                      <a:pt x="5060" y="6260"/>
                      <a:pt x="5400" y="6260"/>
                    </a:cubicBezTo>
                    <a:cubicBezTo>
                      <a:pt x="6897" y="6260"/>
                      <a:pt x="7885" y="5905"/>
                      <a:pt x="7885" y="5905"/>
                    </a:cubicBezTo>
                    <a:cubicBezTo>
                      <a:pt x="7885" y="5905"/>
                      <a:pt x="9675" y="1448"/>
                      <a:pt x="10341" y="11"/>
                    </a:cubicBezTo>
                    <a:lnTo>
                      <a:pt x="10298" y="1"/>
                    </a:ln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7"/>
              <p:cNvSpPr/>
              <p:nvPr/>
            </p:nvSpPr>
            <p:spPr>
              <a:xfrm>
                <a:off x="7787305" y="889682"/>
                <a:ext cx="56739" cy="42826"/>
              </a:xfrm>
              <a:custGeom>
                <a:avLst/>
                <a:gdLst/>
                <a:ahLst/>
                <a:cxnLst/>
                <a:rect l="l" t="t" r="r" b="b"/>
                <a:pathLst>
                  <a:path w="2406" h="1816" extrusionOk="0">
                    <a:moveTo>
                      <a:pt x="238" y="0"/>
                    </a:moveTo>
                    <a:lnTo>
                      <a:pt x="238" y="0"/>
                    </a:lnTo>
                    <a:cubicBezTo>
                      <a:pt x="267" y="91"/>
                      <a:pt x="284" y="141"/>
                      <a:pt x="284" y="141"/>
                    </a:cubicBezTo>
                    <a:lnTo>
                      <a:pt x="259" y="695"/>
                    </a:lnTo>
                    <a:cubicBezTo>
                      <a:pt x="259" y="695"/>
                      <a:pt x="159" y="819"/>
                      <a:pt x="0" y="1022"/>
                    </a:cubicBezTo>
                    <a:cubicBezTo>
                      <a:pt x="224" y="1175"/>
                      <a:pt x="459" y="1308"/>
                      <a:pt x="705" y="1425"/>
                    </a:cubicBezTo>
                    <a:cubicBezTo>
                      <a:pt x="738" y="1442"/>
                      <a:pt x="773" y="1458"/>
                      <a:pt x="809" y="1475"/>
                    </a:cubicBezTo>
                    <a:cubicBezTo>
                      <a:pt x="834" y="1486"/>
                      <a:pt x="861" y="1498"/>
                      <a:pt x="887" y="1508"/>
                    </a:cubicBezTo>
                    <a:cubicBezTo>
                      <a:pt x="922" y="1525"/>
                      <a:pt x="956" y="1540"/>
                      <a:pt x="993" y="1555"/>
                    </a:cubicBezTo>
                    <a:cubicBezTo>
                      <a:pt x="1017" y="1566"/>
                      <a:pt x="1041" y="1576"/>
                      <a:pt x="1067" y="1587"/>
                    </a:cubicBezTo>
                    <a:cubicBezTo>
                      <a:pt x="1129" y="1613"/>
                      <a:pt x="1193" y="1637"/>
                      <a:pt x="1259" y="1663"/>
                    </a:cubicBezTo>
                    <a:cubicBezTo>
                      <a:pt x="1396" y="1714"/>
                      <a:pt x="1544" y="1767"/>
                      <a:pt x="1702" y="1816"/>
                    </a:cubicBezTo>
                    <a:cubicBezTo>
                      <a:pt x="1987" y="1523"/>
                      <a:pt x="2297" y="1076"/>
                      <a:pt x="2405" y="770"/>
                    </a:cubicBezTo>
                    <a:cubicBezTo>
                      <a:pt x="2026" y="679"/>
                      <a:pt x="1684" y="576"/>
                      <a:pt x="1379" y="470"/>
                    </a:cubicBezTo>
                    <a:cubicBezTo>
                      <a:pt x="1279" y="437"/>
                      <a:pt x="1182" y="402"/>
                      <a:pt x="1090" y="366"/>
                    </a:cubicBezTo>
                    <a:cubicBezTo>
                      <a:pt x="749" y="237"/>
                      <a:pt x="465" y="110"/>
                      <a:pt x="238" y="0"/>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7"/>
              <p:cNvSpPr/>
              <p:nvPr/>
            </p:nvSpPr>
            <p:spPr>
              <a:xfrm>
                <a:off x="7663969" y="896969"/>
                <a:ext cx="177553" cy="56409"/>
              </a:xfrm>
              <a:custGeom>
                <a:avLst/>
                <a:gdLst/>
                <a:ahLst/>
                <a:cxnLst/>
                <a:rect l="l" t="t" r="r" b="b"/>
                <a:pathLst>
                  <a:path w="7529" h="2392" extrusionOk="0">
                    <a:moveTo>
                      <a:pt x="6609" y="1"/>
                    </a:moveTo>
                    <a:cubicBezTo>
                      <a:pt x="6609" y="1"/>
                      <a:pt x="5682" y="534"/>
                      <a:pt x="4289" y="866"/>
                    </a:cubicBezTo>
                    <a:cubicBezTo>
                      <a:pt x="3500" y="1057"/>
                      <a:pt x="2545" y="1187"/>
                      <a:pt x="1867" y="1264"/>
                    </a:cubicBezTo>
                    <a:cubicBezTo>
                      <a:pt x="1349" y="1325"/>
                      <a:pt x="992" y="1355"/>
                      <a:pt x="992" y="1355"/>
                    </a:cubicBezTo>
                    <a:cubicBezTo>
                      <a:pt x="992" y="1355"/>
                      <a:pt x="404" y="1828"/>
                      <a:pt x="1" y="2043"/>
                    </a:cubicBezTo>
                    <a:cubicBezTo>
                      <a:pt x="1" y="2043"/>
                      <a:pt x="246" y="2391"/>
                      <a:pt x="1513" y="2391"/>
                    </a:cubicBezTo>
                    <a:cubicBezTo>
                      <a:pt x="1958" y="2391"/>
                      <a:pt x="2528" y="2348"/>
                      <a:pt x="3257" y="2233"/>
                    </a:cubicBezTo>
                    <a:cubicBezTo>
                      <a:pt x="3284" y="2228"/>
                      <a:pt x="3310" y="2224"/>
                      <a:pt x="3337" y="2221"/>
                    </a:cubicBezTo>
                    <a:cubicBezTo>
                      <a:pt x="6083" y="1774"/>
                      <a:pt x="7077" y="1055"/>
                      <a:pt x="7529" y="434"/>
                    </a:cubicBezTo>
                    <a:cubicBezTo>
                      <a:pt x="7529" y="434"/>
                      <a:pt x="7338" y="122"/>
                      <a:pt x="6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7"/>
              <p:cNvSpPr/>
              <p:nvPr/>
            </p:nvSpPr>
            <p:spPr>
              <a:xfrm>
                <a:off x="7905619" y="1151023"/>
                <a:ext cx="114658" cy="426089"/>
              </a:xfrm>
              <a:custGeom>
                <a:avLst/>
                <a:gdLst/>
                <a:ahLst/>
                <a:cxnLst/>
                <a:rect l="l" t="t" r="r" b="b"/>
                <a:pathLst>
                  <a:path w="4862" h="18068" extrusionOk="0">
                    <a:moveTo>
                      <a:pt x="4862" y="1"/>
                    </a:moveTo>
                    <a:lnTo>
                      <a:pt x="4862" y="1"/>
                    </a:lnTo>
                    <a:cubicBezTo>
                      <a:pt x="4332" y="211"/>
                      <a:pt x="3563" y="466"/>
                      <a:pt x="2683" y="605"/>
                    </a:cubicBezTo>
                    <a:cubicBezTo>
                      <a:pt x="2042" y="707"/>
                      <a:pt x="1090" y="798"/>
                      <a:pt x="1" y="845"/>
                    </a:cubicBezTo>
                    <a:cubicBezTo>
                      <a:pt x="251" y="2083"/>
                      <a:pt x="986" y="6082"/>
                      <a:pt x="1124" y="6750"/>
                    </a:cubicBezTo>
                    <a:cubicBezTo>
                      <a:pt x="1124" y="6750"/>
                      <a:pt x="187" y="8334"/>
                      <a:pt x="451" y="10398"/>
                    </a:cubicBezTo>
                    <a:cubicBezTo>
                      <a:pt x="678" y="12183"/>
                      <a:pt x="1893" y="16364"/>
                      <a:pt x="2419" y="17840"/>
                    </a:cubicBezTo>
                    <a:cubicBezTo>
                      <a:pt x="2565" y="17902"/>
                      <a:pt x="2703" y="17978"/>
                      <a:pt x="2831" y="18067"/>
                    </a:cubicBezTo>
                    <a:cubicBezTo>
                      <a:pt x="2559" y="16726"/>
                      <a:pt x="2045" y="14165"/>
                      <a:pt x="1675" y="12078"/>
                    </a:cubicBezTo>
                    <a:cubicBezTo>
                      <a:pt x="1146" y="9102"/>
                      <a:pt x="1675" y="7277"/>
                      <a:pt x="1675" y="7277"/>
                    </a:cubicBezTo>
                    <a:cubicBezTo>
                      <a:pt x="1730" y="6453"/>
                      <a:pt x="1752" y="3918"/>
                      <a:pt x="1746" y="1872"/>
                    </a:cubicBezTo>
                    <a:cubicBezTo>
                      <a:pt x="3174" y="1654"/>
                      <a:pt x="4204" y="1202"/>
                      <a:pt x="4839" y="842"/>
                    </a:cubicBezTo>
                    <a:cubicBezTo>
                      <a:pt x="4850" y="481"/>
                      <a:pt x="4857" y="185"/>
                      <a:pt x="4862"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7"/>
              <p:cNvSpPr/>
              <p:nvPr/>
            </p:nvSpPr>
            <p:spPr>
              <a:xfrm>
                <a:off x="7501368" y="1135270"/>
                <a:ext cx="305441" cy="432456"/>
              </a:xfrm>
              <a:custGeom>
                <a:avLst/>
                <a:gdLst/>
                <a:ahLst/>
                <a:cxnLst/>
                <a:rect l="l" t="t" r="r" b="b"/>
                <a:pathLst>
                  <a:path w="12952" h="18338" extrusionOk="0">
                    <a:moveTo>
                      <a:pt x="7188" y="0"/>
                    </a:moveTo>
                    <a:cubicBezTo>
                      <a:pt x="7186" y="0"/>
                      <a:pt x="7080" y="270"/>
                      <a:pt x="6911" y="709"/>
                    </a:cubicBezTo>
                    <a:cubicBezTo>
                      <a:pt x="7818" y="1329"/>
                      <a:pt x="8809" y="1817"/>
                      <a:pt x="9854" y="2163"/>
                    </a:cubicBezTo>
                    <a:cubicBezTo>
                      <a:pt x="8923" y="4172"/>
                      <a:pt x="7718" y="6785"/>
                      <a:pt x="6983" y="8521"/>
                    </a:cubicBezTo>
                    <a:cubicBezTo>
                      <a:pt x="5665" y="11641"/>
                      <a:pt x="2689" y="16779"/>
                      <a:pt x="672" y="17833"/>
                    </a:cubicBezTo>
                    <a:lnTo>
                      <a:pt x="57" y="17548"/>
                    </a:lnTo>
                    <a:cubicBezTo>
                      <a:pt x="19" y="17776"/>
                      <a:pt x="0" y="17906"/>
                      <a:pt x="0" y="17906"/>
                    </a:cubicBezTo>
                    <a:cubicBezTo>
                      <a:pt x="0" y="17906"/>
                      <a:pt x="25" y="17949"/>
                      <a:pt x="64" y="18011"/>
                    </a:cubicBezTo>
                    <a:lnTo>
                      <a:pt x="410" y="18338"/>
                    </a:lnTo>
                    <a:cubicBezTo>
                      <a:pt x="410" y="18338"/>
                      <a:pt x="625" y="18338"/>
                      <a:pt x="1249" y="18074"/>
                    </a:cubicBezTo>
                    <a:cubicBezTo>
                      <a:pt x="1552" y="17947"/>
                      <a:pt x="1998" y="17723"/>
                      <a:pt x="2380" y="17527"/>
                    </a:cubicBezTo>
                    <a:cubicBezTo>
                      <a:pt x="2466" y="17462"/>
                      <a:pt x="2546" y="17395"/>
                      <a:pt x="2616" y="17330"/>
                    </a:cubicBezTo>
                    <a:cubicBezTo>
                      <a:pt x="3193" y="16801"/>
                      <a:pt x="6865" y="10873"/>
                      <a:pt x="8090" y="8953"/>
                    </a:cubicBezTo>
                    <a:cubicBezTo>
                      <a:pt x="8935" y="7627"/>
                      <a:pt x="10984" y="4466"/>
                      <a:pt x="12171" y="2640"/>
                    </a:cubicBezTo>
                    <a:cubicBezTo>
                      <a:pt x="12528" y="2088"/>
                      <a:pt x="12807" y="1657"/>
                      <a:pt x="12951" y="1437"/>
                    </a:cubicBezTo>
                    <a:cubicBezTo>
                      <a:pt x="12490" y="1396"/>
                      <a:pt x="12043" y="1341"/>
                      <a:pt x="11616" y="1273"/>
                    </a:cubicBezTo>
                    <a:cubicBezTo>
                      <a:pt x="11178" y="1200"/>
                      <a:pt x="10766" y="1119"/>
                      <a:pt x="10378" y="1031"/>
                    </a:cubicBezTo>
                    <a:cubicBezTo>
                      <a:pt x="8769" y="665"/>
                      <a:pt x="7629" y="197"/>
                      <a:pt x="7188"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7"/>
              <p:cNvSpPr/>
              <p:nvPr/>
            </p:nvSpPr>
            <p:spPr>
              <a:xfrm>
                <a:off x="7497500" y="1539474"/>
                <a:ext cx="77398" cy="125034"/>
              </a:xfrm>
              <a:custGeom>
                <a:avLst/>
                <a:gdLst/>
                <a:ahLst/>
                <a:cxnLst/>
                <a:rect l="l" t="t" r="r" b="b"/>
                <a:pathLst>
                  <a:path w="3282" h="5302" extrusionOk="0">
                    <a:moveTo>
                      <a:pt x="3282" y="1"/>
                    </a:moveTo>
                    <a:cubicBezTo>
                      <a:pt x="3253" y="14"/>
                      <a:pt x="2930" y="187"/>
                      <a:pt x="2542" y="387"/>
                    </a:cubicBezTo>
                    <a:cubicBezTo>
                      <a:pt x="2160" y="583"/>
                      <a:pt x="1715" y="807"/>
                      <a:pt x="1412" y="934"/>
                    </a:cubicBezTo>
                    <a:cubicBezTo>
                      <a:pt x="1398" y="940"/>
                      <a:pt x="1381" y="948"/>
                      <a:pt x="1368" y="954"/>
                    </a:cubicBezTo>
                    <a:cubicBezTo>
                      <a:pt x="530" y="2524"/>
                      <a:pt x="1" y="3964"/>
                      <a:pt x="81" y="5302"/>
                    </a:cubicBezTo>
                    <a:cubicBezTo>
                      <a:pt x="492" y="5223"/>
                      <a:pt x="763" y="5159"/>
                      <a:pt x="763" y="5159"/>
                    </a:cubicBezTo>
                    <a:cubicBezTo>
                      <a:pt x="763" y="5159"/>
                      <a:pt x="883" y="3709"/>
                      <a:pt x="1268" y="2909"/>
                    </a:cubicBezTo>
                    <a:cubicBezTo>
                      <a:pt x="1647" y="2122"/>
                      <a:pt x="3233" y="64"/>
                      <a:pt x="3282"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7"/>
              <p:cNvSpPr/>
              <p:nvPr/>
            </p:nvSpPr>
            <p:spPr>
              <a:xfrm>
                <a:off x="7945119" y="1568151"/>
                <a:ext cx="85274" cy="119799"/>
              </a:xfrm>
              <a:custGeom>
                <a:avLst/>
                <a:gdLst/>
                <a:ahLst/>
                <a:cxnLst/>
                <a:rect l="l" t="t" r="r" b="b"/>
                <a:pathLst>
                  <a:path w="3616" h="5080" extrusionOk="0">
                    <a:moveTo>
                      <a:pt x="146" y="0"/>
                    </a:moveTo>
                    <a:cubicBezTo>
                      <a:pt x="37" y="0"/>
                      <a:pt x="0" y="29"/>
                      <a:pt x="0" y="29"/>
                    </a:cubicBezTo>
                    <a:cubicBezTo>
                      <a:pt x="0" y="29"/>
                      <a:pt x="1296" y="2551"/>
                      <a:pt x="1440" y="2816"/>
                    </a:cubicBezTo>
                    <a:cubicBezTo>
                      <a:pt x="1440" y="2816"/>
                      <a:pt x="1369" y="4231"/>
                      <a:pt x="1440" y="4543"/>
                    </a:cubicBezTo>
                    <a:cubicBezTo>
                      <a:pt x="2154" y="4771"/>
                      <a:pt x="2879" y="4949"/>
                      <a:pt x="3616" y="5080"/>
                    </a:cubicBezTo>
                    <a:cubicBezTo>
                      <a:pt x="3151" y="4554"/>
                      <a:pt x="2317" y="3563"/>
                      <a:pt x="2113" y="2981"/>
                    </a:cubicBezTo>
                    <a:cubicBezTo>
                      <a:pt x="1882" y="2329"/>
                      <a:pt x="1943" y="1528"/>
                      <a:pt x="1184" y="397"/>
                    </a:cubicBezTo>
                    <a:cubicBezTo>
                      <a:pt x="1047" y="300"/>
                      <a:pt x="900" y="217"/>
                      <a:pt x="744" y="152"/>
                    </a:cubicBezTo>
                    <a:cubicBezTo>
                      <a:pt x="441" y="29"/>
                      <a:pt x="255" y="0"/>
                      <a:pt x="146"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7"/>
              <p:cNvSpPr/>
              <p:nvPr/>
            </p:nvSpPr>
            <p:spPr>
              <a:xfrm>
                <a:off x="7933682" y="513211"/>
                <a:ext cx="28747" cy="58909"/>
              </a:xfrm>
              <a:custGeom>
                <a:avLst/>
                <a:gdLst/>
                <a:ahLst/>
                <a:cxnLst/>
                <a:rect l="l" t="t" r="r" b="b"/>
                <a:pathLst>
                  <a:path w="1219" h="2498" extrusionOk="0">
                    <a:moveTo>
                      <a:pt x="1178" y="1"/>
                    </a:moveTo>
                    <a:cubicBezTo>
                      <a:pt x="1160" y="1"/>
                      <a:pt x="1146" y="15"/>
                      <a:pt x="1146" y="35"/>
                    </a:cubicBezTo>
                    <a:cubicBezTo>
                      <a:pt x="1088" y="908"/>
                      <a:pt x="993" y="2214"/>
                      <a:pt x="953" y="2418"/>
                    </a:cubicBezTo>
                    <a:cubicBezTo>
                      <a:pt x="829" y="2393"/>
                      <a:pt x="365" y="2280"/>
                      <a:pt x="64" y="2038"/>
                    </a:cubicBezTo>
                    <a:cubicBezTo>
                      <a:pt x="57" y="2033"/>
                      <a:pt x="49" y="2030"/>
                      <a:pt x="41" y="2030"/>
                    </a:cubicBezTo>
                    <a:cubicBezTo>
                      <a:pt x="30" y="2030"/>
                      <a:pt x="20" y="2034"/>
                      <a:pt x="12" y="2043"/>
                    </a:cubicBezTo>
                    <a:cubicBezTo>
                      <a:pt x="0" y="2059"/>
                      <a:pt x="3" y="2082"/>
                      <a:pt x="18" y="2094"/>
                    </a:cubicBezTo>
                    <a:cubicBezTo>
                      <a:pt x="382" y="2385"/>
                      <a:pt x="947" y="2491"/>
                      <a:pt x="970" y="2497"/>
                    </a:cubicBezTo>
                    <a:lnTo>
                      <a:pt x="978" y="2497"/>
                    </a:lnTo>
                    <a:cubicBezTo>
                      <a:pt x="985" y="2497"/>
                      <a:pt x="993" y="2494"/>
                      <a:pt x="999" y="2490"/>
                    </a:cubicBezTo>
                    <a:cubicBezTo>
                      <a:pt x="1016" y="2476"/>
                      <a:pt x="1059" y="2443"/>
                      <a:pt x="1217" y="39"/>
                    </a:cubicBezTo>
                    <a:cubicBezTo>
                      <a:pt x="1219" y="19"/>
                      <a:pt x="1203" y="1"/>
                      <a:pt x="1184" y="1"/>
                    </a:cubicBezTo>
                    <a:cubicBezTo>
                      <a:pt x="1182" y="1"/>
                      <a:pt x="1180" y="1"/>
                      <a:pt x="1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7"/>
              <p:cNvSpPr/>
              <p:nvPr/>
            </p:nvSpPr>
            <p:spPr>
              <a:xfrm>
                <a:off x="7900289" y="571012"/>
                <a:ext cx="34973" cy="19290"/>
              </a:xfrm>
              <a:custGeom>
                <a:avLst/>
                <a:gdLst/>
                <a:ahLst/>
                <a:cxnLst/>
                <a:rect l="l" t="t" r="r" b="b"/>
                <a:pathLst>
                  <a:path w="1483" h="818" extrusionOk="0">
                    <a:moveTo>
                      <a:pt x="756" y="0"/>
                    </a:moveTo>
                    <a:cubicBezTo>
                      <a:pt x="268" y="0"/>
                      <a:pt x="1" y="361"/>
                      <a:pt x="1" y="361"/>
                    </a:cubicBezTo>
                    <a:cubicBezTo>
                      <a:pt x="248" y="383"/>
                      <a:pt x="493" y="427"/>
                      <a:pt x="733" y="493"/>
                    </a:cubicBezTo>
                    <a:cubicBezTo>
                      <a:pt x="1116" y="601"/>
                      <a:pt x="1483" y="817"/>
                      <a:pt x="1483" y="817"/>
                    </a:cubicBezTo>
                    <a:cubicBezTo>
                      <a:pt x="1483" y="817"/>
                      <a:pt x="1284" y="13"/>
                      <a:pt x="780" y="1"/>
                    </a:cubicBezTo>
                    <a:cubicBezTo>
                      <a:pt x="772" y="1"/>
                      <a:pt x="764" y="0"/>
                      <a:pt x="7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7"/>
              <p:cNvSpPr/>
              <p:nvPr/>
            </p:nvSpPr>
            <p:spPr>
              <a:xfrm>
                <a:off x="7905807" y="444987"/>
                <a:ext cx="63602" cy="34596"/>
              </a:xfrm>
              <a:custGeom>
                <a:avLst/>
                <a:gdLst/>
                <a:ahLst/>
                <a:cxnLst/>
                <a:rect l="l" t="t" r="r" b="b"/>
                <a:pathLst>
                  <a:path w="2697" h="1467" extrusionOk="0">
                    <a:moveTo>
                      <a:pt x="2656" y="1"/>
                    </a:moveTo>
                    <a:cubicBezTo>
                      <a:pt x="2654" y="1"/>
                      <a:pt x="2652" y="1"/>
                      <a:pt x="2651" y="1"/>
                    </a:cubicBezTo>
                    <a:cubicBezTo>
                      <a:pt x="1588" y="195"/>
                      <a:pt x="679" y="908"/>
                      <a:pt x="135" y="1333"/>
                    </a:cubicBezTo>
                    <a:cubicBezTo>
                      <a:pt x="87" y="1373"/>
                      <a:pt x="41" y="1406"/>
                      <a:pt x="0" y="1438"/>
                    </a:cubicBezTo>
                    <a:cubicBezTo>
                      <a:pt x="24" y="1449"/>
                      <a:pt x="52" y="1459"/>
                      <a:pt x="81" y="1467"/>
                    </a:cubicBezTo>
                    <a:cubicBezTo>
                      <a:pt x="112" y="1443"/>
                      <a:pt x="146" y="1417"/>
                      <a:pt x="179" y="1390"/>
                    </a:cubicBezTo>
                    <a:cubicBezTo>
                      <a:pt x="718" y="970"/>
                      <a:pt x="1620" y="264"/>
                      <a:pt x="2664" y="73"/>
                    </a:cubicBezTo>
                    <a:cubicBezTo>
                      <a:pt x="2682" y="68"/>
                      <a:pt x="2696" y="50"/>
                      <a:pt x="2693" y="30"/>
                    </a:cubicBezTo>
                    <a:cubicBezTo>
                      <a:pt x="2689" y="14"/>
                      <a:pt x="2674" y="1"/>
                      <a:pt x="2656"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7"/>
              <p:cNvSpPr/>
              <p:nvPr/>
            </p:nvSpPr>
            <p:spPr>
              <a:xfrm>
                <a:off x="7916703" y="452368"/>
                <a:ext cx="67587" cy="30327"/>
              </a:xfrm>
              <a:custGeom>
                <a:avLst/>
                <a:gdLst/>
                <a:ahLst/>
                <a:cxnLst/>
                <a:rect l="l" t="t" r="r" b="b"/>
                <a:pathLst>
                  <a:path w="2866" h="1286" extrusionOk="0">
                    <a:moveTo>
                      <a:pt x="2827" y="0"/>
                    </a:moveTo>
                    <a:cubicBezTo>
                      <a:pt x="2819" y="0"/>
                      <a:pt x="2811" y="3"/>
                      <a:pt x="2804" y="8"/>
                    </a:cubicBezTo>
                    <a:cubicBezTo>
                      <a:pt x="2227" y="484"/>
                      <a:pt x="532" y="1078"/>
                      <a:pt x="0" y="1258"/>
                    </a:cubicBezTo>
                    <a:cubicBezTo>
                      <a:pt x="44" y="1266"/>
                      <a:pt x="91" y="1277"/>
                      <a:pt x="140" y="1286"/>
                    </a:cubicBezTo>
                    <a:cubicBezTo>
                      <a:pt x="772" y="1070"/>
                      <a:pt x="2293" y="523"/>
                      <a:pt x="2849" y="64"/>
                    </a:cubicBezTo>
                    <a:cubicBezTo>
                      <a:pt x="2864" y="51"/>
                      <a:pt x="2866" y="28"/>
                      <a:pt x="2854" y="13"/>
                    </a:cubicBezTo>
                    <a:cubicBezTo>
                      <a:pt x="2847" y="4"/>
                      <a:pt x="2837" y="0"/>
                      <a:pt x="2827"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7"/>
              <p:cNvSpPr/>
              <p:nvPr/>
            </p:nvSpPr>
            <p:spPr>
              <a:xfrm>
                <a:off x="7935899" y="460858"/>
                <a:ext cx="53768" cy="24408"/>
              </a:xfrm>
              <a:custGeom>
                <a:avLst/>
                <a:gdLst/>
                <a:ahLst/>
                <a:cxnLst/>
                <a:rect l="l" t="t" r="r" b="b"/>
                <a:pathLst>
                  <a:path w="2280" h="1035" extrusionOk="0">
                    <a:moveTo>
                      <a:pt x="2240" y="1"/>
                    </a:moveTo>
                    <a:cubicBezTo>
                      <a:pt x="2230" y="1"/>
                      <a:pt x="2220" y="5"/>
                      <a:pt x="2213" y="13"/>
                    </a:cubicBezTo>
                    <a:cubicBezTo>
                      <a:pt x="1703" y="594"/>
                      <a:pt x="535" y="901"/>
                      <a:pt x="0" y="1015"/>
                    </a:cubicBezTo>
                    <a:cubicBezTo>
                      <a:pt x="74" y="1021"/>
                      <a:pt x="149" y="1029"/>
                      <a:pt x="229" y="1033"/>
                    </a:cubicBezTo>
                    <a:cubicBezTo>
                      <a:pt x="238" y="1033"/>
                      <a:pt x="246" y="1035"/>
                      <a:pt x="255" y="1035"/>
                    </a:cubicBezTo>
                    <a:lnTo>
                      <a:pt x="256" y="1035"/>
                    </a:lnTo>
                    <a:cubicBezTo>
                      <a:pt x="852" y="888"/>
                      <a:pt x="1805" y="586"/>
                      <a:pt x="2266" y="60"/>
                    </a:cubicBezTo>
                    <a:cubicBezTo>
                      <a:pt x="2279" y="47"/>
                      <a:pt x="2278" y="24"/>
                      <a:pt x="2264" y="10"/>
                    </a:cubicBezTo>
                    <a:cubicBezTo>
                      <a:pt x="2257" y="4"/>
                      <a:pt x="2249" y="1"/>
                      <a:pt x="2240"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7"/>
              <p:cNvSpPr/>
              <p:nvPr/>
            </p:nvSpPr>
            <p:spPr>
              <a:xfrm>
                <a:off x="7973890" y="462462"/>
                <a:ext cx="20753" cy="15376"/>
              </a:xfrm>
              <a:custGeom>
                <a:avLst/>
                <a:gdLst/>
                <a:ahLst/>
                <a:cxnLst/>
                <a:rect l="l" t="t" r="r" b="b"/>
                <a:pathLst>
                  <a:path w="880" h="652" extrusionOk="0">
                    <a:moveTo>
                      <a:pt x="831" y="0"/>
                    </a:moveTo>
                    <a:cubicBezTo>
                      <a:pt x="820" y="0"/>
                      <a:pt x="808" y="6"/>
                      <a:pt x="800" y="20"/>
                    </a:cubicBezTo>
                    <a:cubicBezTo>
                      <a:pt x="799" y="23"/>
                      <a:pt x="606" y="362"/>
                      <a:pt x="27" y="582"/>
                    </a:cubicBezTo>
                    <a:cubicBezTo>
                      <a:pt x="9" y="589"/>
                      <a:pt x="0" y="611"/>
                      <a:pt x="6" y="629"/>
                    </a:cubicBezTo>
                    <a:cubicBezTo>
                      <a:pt x="12" y="642"/>
                      <a:pt x="26" y="652"/>
                      <a:pt x="39" y="652"/>
                    </a:cubicBezTo>
                    <a:cubicBezTo>
                      <a:pt x="44" y="652"/>
                      <a:pt x="49" y="652"/>
                      <a:pt x="53" y="650"/>
                    </a:cubicBezTo>
                    <a:cubicBezTo>
                      <a:pt x="658" y="420"/>
                      <a:pt x="856" y="68"/>
                      <a:pt x="864" y="53"/>
                    </a:cubicBezTo>
                    <a:cubicBezTo>
                      <a:pt x="879" y="25"/>
                      <a:pt x="856" y="0"/>
                      <a:pt x="831"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7"/>
              <p:cNvSpPr/>
              <p:nvPr/>
            </p:nvSpPr>
            <p:spPr>
              <a:xfrm>
                <a:off x="7948633" y="695952"/>
                <a:ext cx="75818" cy="39076"/>
              </a:xfrm>
              <a:custGeom>
                <a:avLst/>
                <a:gdLst/>
                <a:ahLst/>
                <a:cxnLst/>
                <a:rect l="l" t="t" r="r" b="b"/>
                <a:pathLst>
                  <a:path w="3215" h="1657" extrusionOk="0">
                    <a:moveTo>
                      <a:pt x="3161" y="1"/>
                    </a:moveTo>
                    <a:cubicBezTo>
                      <a:pt x="3153" y="1"/>
                      <a:pt x="3144" y="4"/>
                      <a:pt x="3137" y="13"/>
                    </a:cubicBezTo>
                    <a:cubicBezTo>
                      <a:pt x="1859" y="1173"/>
                      <a:pt x="60" y="1583"/>
                      <a:pt x="42" y="1587"/>
                    </a:cubicBezTo>
                    <a:cubicBezTo>
                      <a:pt x="0" y="1595"/>
                      <a:pt x="6" y="1657"/>
                      <a:pt x="48" y="1657"/>
                    </a:cubicBezTo>
                    <a:cubicBezTo>
                      <a:pt x="49" y="1657"/>
                      <a:pt x="49" y="1657"/>
                      <a:pt x="50" y="1657"/>
                    </a:cubicBezTo>
                    <a:lnTo>
                      <a:pt x="57" y="1657"/>
                    </a:lnTo>
                    <a:cubicBezTo>
                      <a:pt x="75" y="1652"/>
                      <a:pt x="1894" y="1240"/>
                      <a:pt x="3185" y="66"/>
                    </a:cubicBezTo>
                    <a:cubicBezTo>
                      <a:pt x="3214" y="41"/>
                      <a:pt x="3190" y="1"/>
                      <a:pt x="31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7"/>
              <p:cNvSpPr/>
              <p:nvPr/>
            </p:nvSpPr>
            <p:spPr>
              <a:xfrm>
                <a:off x="7607324" y="723614"/>
                <a:ext cx="10989" cy="19290"/>
              </a:xfrm>
              <a:custGeom>
                <a:avLst/>
                <a:gdLst/>
                <a:ahLst/>
                <a:cxnLst/>
                <a:rect l="l" t="t" r="r" b="b"/>
                <a:pathLst>
                  <a:path w="466" h="818" extrusionOk="0">
                    <a:moveTo>
                      <a:pt x="107" y="0"/>
                    </a:moveTo>
                    <a:cubicBezTo>
                      <a:pt x="94" y="0"/>
                      <a:pt x="81" y="7"/>
                      <a:pt x="75" y="23"/>
                    </a:cubicBezTo>
                    <a:cubicBezTo>
                      <a:pt x="1" y="216"/>
                      <a:pt x="13" y="441"/>
                      <a:pt x="104" y="599"/>
                    </a:cubicBezTo>
                    <a:cubicBezTo>
                      <a:pt x="169" y="717"/>
                      <a:pt x="287" y="798"/>
                      <a:pt x="422" y="817"/>
                    </a:cubicBezTo>
                    <a:lnTo>
                      <a:pt x="426" y="817"/>
                    </a:lnTo>
                    <a:cubicBezTo>
                      <a:pt x="445" y="817"/>
                      <a:pt x="460" y="805"/>
                      <a:pt x="463" y="787"/>
                    </a:cubicBezTo>
                    <a:cubicBezTo>
                      <a:pt x="466" y="767"/>
                      <a:pt x="452" y="749"/>
                      <a:pt x="433" y="746"/>
                    </a:cubicBezTo>
                    <a:cubicBezTo>
                      <a:pt x="319" y="729"/>
                      <a:pt x="220" y="663"/>
                      <a:pt x="166" y="563"/>
                    </a:cubicBezTo>
                    <a:cubicBezTo>
                      <a:pt x="85" y="423"/>
                      <a:pt x="76" y="222"/>
                      <a:pt x="142" y="49"/>
                    </a:cubicBezTo>
                    <a:cubicBezTo>
                      <a:pt x="153" y="21"/>
                      <a:pt x="130" y="0"/>
                      <a:pt x="1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7"/>
              <p:cNvSpPr/>
              <p:nvPr/>
            </p:nvSpPr>
            <p:spPr>
              <a:xfrm>
                <a:off x="7602985" y="753163"/>
                <a:ext cx="126968" cy="26412"/>
              </a:xfrm>
              <a:custGeom>
                <a:avLst/>
                <a:gdLst/>
                <a:ahLst/>
                <a:cxnLst/>
                <a:rect l="l" t="t" r="r" b="b"/>
                <a:pathLst>
                  <a:path w="5384" h="1120" extrusionOk="0">
                    <a:moveTo>
                      <a:pt x="51" y="1"/>
                    </a:moveTo>
                    <a:cubicBezTo>
                      <a:pt x="25" y="1"/>
                      <a:pt x="0" y="32"/>
                      <a:pt x="21" y="60"/>
                    </a:cubicBezTo>
                    <a:cubicBezTo>
                      <a:pt x="27" y="67"/>
                      <a:pt x="609" y="852"/>
                      <a:pt x="2029" y="1036"/>
                    </a:cubicBezTo>
                    <a:cubicBezTo>
                      <a:pt x="2446" y="1092"/>
                      <a:pt x="2867" y="1119"/>
                      <a:pt x="3288" y="1119"/>
                    </a:cubicBezTo>
                    <a:cubicBezTo>
                      <a:pt x="3975" y="1119"/>
                      <a:pt x="4546" y="1042"/>
                      <a:pt x="5104" y="966"/>
                    </a:cubicBezTo>
                    <a:lnTo>
                      <a:pt x="5335" y="936"/>
                    </a:lnTo>
                    <a:cubicBezTo>
                      <a:pt x="5384" y="931"/>
                      <a:pt x="5377" y="863"/>
                      <a:pt x="5335" y="863"/>
                    </a:cubicBezTo>
                    <a:cubicBezTo>
                      <a:pt x="5333" y="863"/>
                      <a:pt x="5330" y="864"/>
                      <a:pt x="5326" y="864"/>
                    </a:cubicBezTo>
                    <a:lnTo>
                      <a:pt x="5095" y="895"/>
                    </a:lnTo>
                    <a:cubicBezTo>
                      <a:pt x="4517" y="973"/>
                      <a:pt x="3960" y="1049"/>
                      <a:pt x="3292" y="1049"/>
                    </a:cubicBezTo>
                    <a:cubicBezTo>
                      <a:pt x="2917" y="1049"/>
                      <a:pt x="2507" y="1025"/>
                      <a:pt x="2038" y="964"/>
                    </a:cubicBezTo>
                    <a:cubicBezTo>
                      <a:pt x="650" y="784"/>
                      <a:pt x="85" y="25"/>
                      <a:pt x="80" y="17"/>
                    </a:cubicBezTo>
                    <a:cubicBezTo>
                      <a:pt x="72" y="6"/>
                      <a:pt x="61" y="1"/>
                      <a:pt x="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7"/>
              <p:cNvSpPr/>
              <p:nvPr/>
            </p:nvSpPr>
            <p:spPr>
              <a:xfrm>
                <a:off x="8119300" y="709653"/>
                <a:ext cx="176020" cy="35987"/>
              </a:xfrm>
              <a:custGeom>
                <a:avLst/>
                <a:gdLst/>
                <a:ahLst/>
                <a:cxnLst/>
                <a:rect l="l" t="t" r="r" b="b"/>
                <a:pathLst>
                  <a:path w="7464" h="1526" extrusionOk="0">
                    <a:moveTo>
                      <a:pt x="7413" y="1"/>
                    </a:moveTo>
                    <a:cubicBezTo>
                      <a:pt x="7408" y="1"/>
                      <a:pt x="7402" y="2"/>
                      <a:pt x="7397" y="4"/>
                    </a:cubicBezTo>
                    <a:cubicBezTo>
                      <a:pt x="6004" y="589"/>
                      <a:pt x="4110" y="899"/>
                      <a:pt x="2588" y="1147"/>
                    </a:cubicBezTo>
                    <a:lnTo>
                      <a:pt x="2564" y="1152"/>
                    </a:lnTo>
                    <a:cubicBezTo>
                      <a:pt x="1046" y="1399"/>
                      <a:pt x="55" y="1453"/>
                      <a:pt x="44" y="1453"/>
                    </a:cubicBezTo>
                    <a:cubicBezTo>
                      <a:pt x="0" y="1458"/>
                      <a:pt x="2" y="1523"/>
                      <a:pt x="47" y="1526"/>
                    </a:cubicBezTo>
                    <a:lnTo>
                      <a:pt x="49" y="1524"/>
                    </a:lnTo>
                    <a:cubicBezTo>
                      <a:pt x="58" y="1524"/>
                      <a:pt x="1053" y="1470"/>
                      <a:pt x="2576" y="1221"/>
                    </a:cubicBezTo>
                    <a:lnTo>
                      <a:pt x="2601" y="1218"/>
                    </a:lnTo>
                    <a:cubicBezTo>
                      <a:pt x="4125" y="968"/>
                      <a:pt x="6025" y="659"/>
                      <a:pt x="7426" y="71"/>
                    </a:cubicBezTo>
                    <a:cubicBezTo>
                      <a:pt x="7464" y="54"/>
                      <a:pt x="7447" y="1"/>
                      <a:pt x="74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7"/>
              <p:cNvSpPr/>
              <p:nvPr/>
            </p:nvSpPr>
            <p:spPr>
              <a:xfrm>
                <a:off x="7716581" y="452415"/>
                <a:ext cx="167554" cy="166021"/>
              </a:xfrm>
              <a:custGeom>
                <a:avLst/>
                <a:gdLst/>
                <a:ahLst/>
                <a:cxnLst/>
                <a:rect l="l" t="t" r="r" b="b"/>
                <a:pathLst>
                  <a:path w="7105" h="7040" extrusionOk="0">
                    <a:moveTo>
                      <a:pt x="4577" y="0"/>
                    </a:moveTo>
                    <a:cubicBezTo>
                      <a:pt x="4564" y="0"/>
                      <a:pt x="4550" y="8"/>
                      <a:pt x="4545" y="21"/>
                    </a:cubicBezTo>
                    <a:cubicBezTo>
                      <a:pt x="4233" y="738"/>
                      <a:pt x="4268" y="1117"/>
                      <a:pt x="4349" y="2034"/>
                    </a:cubicBezTo>
                    <a:lnTo>
                      <a:pt x="4361" y="2172"/>
                    </a:lnTo>
                    <a:cubicBezTo>
                      <a:pt x="4446" y="3105"/>
                      <a:pt x="4492" y="4099"/>
                      <a:pt x="4201" y="4378"/>
                    </a:cubicBezTo>
                    <a:cubicBezTo>
                      <a:pt x="3872" y="4693"/>
                      <a:pt x="3095" y="5209"/>
                      <a:pt x="2099" y="5646"/>
                    </a:cubicBezTo>
                    <a:cubicBezTo>
                      <a:pt x="1055" y="6109"/>
                      <a:pt x="47" y="6522"/>
                      <a:pt x="37" y="6527"/>
                    </a:cubicBezTo>
                    <a:cubicBezTo>
                      <a:pt x="0" y="6542"/>
                      <a:pt x="11" y="6597"/>
                      <a:pt x="50" y="6597"/>
                    </a:cubicBezTo>
                    <a:cubicBezTo>
                      <a:pt x="55" y="6597"/>
                      <a:pt x="59" y="6595"/>
                      <a:pt x="64" y="6594"/>
                    </a:cubicBezTo>
                    <a:cubicBezTo>
                      <a:pt x="74" y="6589"/>
                      <a:pt x="1082" y="6175"/>
                      <a:pt x="2129" y="5713"/>
                    </a:cubicBezTo>
                    <a:cubicBezTo>
                      <a:pt x="3131" y="5269"/>
                      <a:pt x="3917" y="4749"/>
                      <a:pt x="4251" y="4430"/>
                    </a:cubicBezTo>
                    <a:cubicBezTo>
                      <a:pt x="4287" y="4393"/>
                      <a:pt x="4318" y="4351"/>
                      <a:pt x="4342" y="4304"/>
                    </a:cubicBezTo>
                    <a:cubicBezTo>
                      <a:pt x="4446" y="4634"/>
                      <a:pt x="4796" y="5098"/>
                      <a:pt x="5437" y="5754"/>
                    </a:cubicBezTo>
                    <a:cubicBezTo>
                      <a:pt x="6222" y="6559"/>
                      <a:pt x="6660" y="6907"/>
                      <a:pt x="7051" y="7036"/>
                    </a:cubicBezTo>
                    <a:cubicBezTo>
                      <a:pt x="7056" y="7038"/>
                      <a:pt x="7059" y="7039"/>
                      <a:pt x="7063" y="7039"/>
                    </a:cubicBezTo>
                    <a:cubicBezTo>
                      <a:pt x="7079" y="7039"/>
                      <a:pt x="7092" y="7028"/>
                      <a:pt x="7097" y="7013"/>
                    </a:cubicBezTo>
                    <a:cubicBezTo>
                      <a:pt x="7104" y="6995"/>
                      <a:pt x="7094" y="6975"/>
                      <a:pt x="7076" y="6968"/>
                    </a:cubicBezTo>
                    <a:cubicBezTo>
                      <a:pt x="6697" y="6842"/>
                      <a:pt x="6266" y="6500"/>
                      <a:pt x="5490" y="5704"/>
                    </a:cubicBezTo>
                    <a:cubicBezTo>
                      <a:pt x="4812" y="5008"/>
                      <a:pt x="4451" y="4516"/>
                      <a:pt x="4389" y="4202"/>
                    </a:cubicBezTo>
                    <a:cubicBezTo>
                      <a:pt x="4548" y="3776"/>
                      <a:pt x="4507" y="2982"/>
                      <a:pt x="4434" y="2164"/>
                    </a:cubicBezTo>
                    <a:lnTo>
                      <a:pt x="4422" y="2028"/>
                    </a:lnTo>
                    <a:cubicBezTo>
                      <a:pt x="4340" y="1123"/>
                      <a:pt x="4307" y="750"/>
                      <a:pt x="4612" y="50"/>
                    </a:cubicBezTo>
                    <a:cubicBezTo>
                      <a:pt x="4619" y="32"/>
                      <a:pt x="4612" y="11"/>
                      <a:pt x="4592" y="3"/>
                    </a:cubicBezTo>
                    <a:cubicBezTo>
                      <a:pt x="4587" y="1"/>
                      <a:pt x="4582" y="0"/>
                      <a:pt x="4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7"/>
              <p:cNvSpPr/>
              <p:nvPr/>
            </p:nvSpPr>
            <p:spPr>
              <a:xfrm>
                <a:off x="7848266" y="521489"/>
                <a:ext cx="6627" cy="33157"/>
              </a:xfrm>
              <a:custGeom>
                <a:avLst/>
                <a:gdLst/>
                <a:ahLst/>
                <a:cxnLst/>
                <a:rect l="l" t="t" r="r" b="b"/>
                <a:pathLst>
                  <a:path w="281" h="1406" extrusionOk="0">
                    <a:moveTo>
                      <a:pt x="38" y="0"/>
                    </a:moveTo>
                    <a:cubicBezTo>
                      <a:pt x="37" y="0"/>
                      <a:pt x="36" y="0"/>
                      <a:pt x="35" y="0"/>
                    </a:cubicBezTo>
                    <a:cubicBezTo>
                      <a:pt x="16" y="3"/>
                      <a:pt x="0" y="20"/>
                      <a:pt x="3" y="40"/>
                    </a:cubicBezTo>
                    <a:cubicBezTo>
                      <a:pt x="37" y="344"/>
                      <a:pt x="103" y="750"/>
                      <a:pt x="158" y="1076"/>
                    </a:cubicBezTo>
                    <a:cubicBezTo>
                      <a:pt x="176" y="1191"/>
                      <a:pt x="193" y="1293"/>
                      <a:pt x="207" y="1375"/>
                    </a:cubicBezTo>
                    <a:cubicBezTo>
                      <a:pt x="208" y="1393"/>
                      <a:pt x="223" y="1405"/>
                      <a:pt x="241" y="1405"/>
                    </a:cubicBezTo>
                    <a:lnTo>
                      <a:pt x="247" y="1405"/>
                    </a:lnTo>
                    <a:cubicBezTo>
                      <a:pt x="267" y="1402"/>
                      <a:pt x="281" y="1384"/>
                      <a:pt x="278" y="1364"/>
                    </a:cubicBezTo>
                    <a:cubicBezTo>
                      <a:pt x="266" y="1282"/>
                      <a:pt x="247" y="1179"/>
                      <a:pt x="228" y="1064"/>
                    </a:cubicBezTo>
                    <a:cubicBezTo>
                      <a:pt x="175" y="740"/>
                      <a:pt x="108" y="335"/>
                      <a:pt x="75" y="32"/>
                    </a:cubicBezTo>
                    <a:cubicBezTo>
                      <a:pt x="72" y="13"/>
                      <a:pt x="57" y="0"/>
                      <a:pt x="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7"/>
              <p:cNvSpPr/>
              <p:nvPr/>
            </p:nvSpPr>
            <p:spPr>
              <a:xfrm>
                <a:off x="7727901" y="621620"/>
                <a:ext cx="31011" cy="51811"/>
              </a:xfrm>
              <a:custGeom>
                <a:avLst/>
                <a:gdLst/>
                <a:ahLst/>
                <a:cxnLst/>
                <a:rect l="l" t="t" r="r" b="b"/>
                <a:pathLst>
                  <a:path w="1315" h="2197" extrusionOk="0">
                    <a:moveTo>
                      <a:pt x="42" y="0"/>
                    </a:moveTo>
                    <a:cubicBezTo>
                      <a:pt x="31" y="0"/>
                      <a:pt x="21" y="5"/>
                      <a:pt x="14" y="14"/>
                    </a:cubicBezTo>
                    <a:cubicBezTo>
                      <a:pt x="1" y="29"/>
                      <a:pt x="4" y="52"/>
                      <a:pt x="19" y="64"/>
                    </a:cubicBezTo>
                    <a:cubicBezTo>
                      <a:pt x="25" y="69"/>
                      <a:pt x="619" y="558"/>
                      <a:pt x="845" y="963"/>
                    </a:cubicBezTo>
                    <a:lnTo>
                      <a:pt x="892" y="1048"/>
                    </a:lnTo>
                    <a:cubicBezTo>
                      <a:pt x="1101" y="1420"/>
                      <a:pt x="1239" y="1666"/>
                      <a:pt x="1240" y="2160"/>
                    </a:cubicBezTo>
                    <a:cubicBezTo>
                      <a:pt x="1240" y="2180"/>
                      <a:pt x="1257" y="2196"/>
                      <a:pt x="1277" y="2196"/>
                    </a:cubicBezTo>
                    <a:cubicBezTo>
                      <a:pt x="1277" y="2196"/>
                      <a:pt x="1278" y="2196"/>
                      <a:pt x="1279" y="2196"/>
                    </a:cubicBezTo>
                    <a:cubicBezTo>
                      <a:pt x="1299" y="2196"/>
                      <a:pt x="1314" y="2180"/>
                      <a:pt x="1313" y="2160"/>
                    </a:cubicBezTo>
                    <a:cubicBezTo>
                      <a:pt x="1311" y="1648"/>
                      <a:pt x="1163" y="1381"/>
                      <a:pt x="954" y="1013"/>
                    </a:cubicBezTo>
                    <a:lnTo>
                      <a:pt x="907" y="928"/>
                    </a:lnTo>
                    <a:cubicBezTo>
                      <a:pt x="675" y="511"/>
                      <a:pt x="88" y="29"/>
                      <a:pt x="64" y="8"/>
                    </a:cubicBezTo>
                    <a:cubicBezTo>
                      <a:pt x="58" y="3"/>
                      <a:pt x="50" y="0"/>
                      <a:pt x="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7"/>
              <p:cNvSpPr/>
              <p:nvPr/>
            </p:nvSpPr>
            <p:spPr>
              <a:xfrm>
                <a:off x="8356799" y="620464"/>
                <a:ext cx="81690" cy="62211"/>
              </a:xfrm>
              <a:custGeom>
                <a:avLst/>
                <a:gdLst/>
                <a:ahLst/>
                <a:cxnLst/>
                <a:rect l="l" t="t" r="r" b="b"/>
                <a:pathLst>
                  <a:path w="3464" h="2638" extrusionOk="0">
                    <a:moveTo>
                      <a:pt x="2080" y="0"/>
                    </a:moveTo>
                    <a:cubicBezTo>
                      <a:pt x="2065" y="0"/>
                      <a:pt x="2052" y="10"/>
                      <a:pt x="2048" y="25"/>
                    </a:cubicBezTo>
                    <a:cubicBezTo>
                      <a:pt x="2046" y="27"/>
                      <a:pt x="2046" y="28"/>
                      <a:pt x="2045" y="31"/>
                    </a:cubicBezTo>
                    <a:cubicBezTo>
                      <a:pt x="2043" y="51"/>
                      <a:pt x="2055" y="69"/>
                      <a:pt x="2075" y="72"/>
                    </a:cubicBezTo>
                    <a:cubicBezTo>
                      <a:pt x="2293" y="106"/>
                      <a:pt x="2633" y="442"/>
                      <a:pt x="2802" y="925"/>
                    </a:cubicBezTo>
                    <a:cubicBezTo>
                      <a:pt x="2966" y="1389"/>
                      <a:pt x="2916" y="1592"/>
                      <a:pt x="2825" y="1625"/>
                    </a:cubicBezTo>
                    <a:cubicBezTo>
                      <a:pt x="2823" y="1626"/>
                      <a:pt x="2821" y="1626"/>
                      <a:pt x="2818" y="1626"/>
                    </a:cubicBezTo>
                    <a:cubicBezTo>
                      <a:pt x="2766" y="1626"/>
                      <a:pt x="2612" y="1498"/>
                      <a:pt x="2466" y="1366"/>
                    </a:cubicBezTo>
                    <a:lnTo>
                      <a:pt x="2464" y="1366"/>
                    </a:lnTo>
                    <a:cubicBezTo>
                      <a:pt x="2392" y="1301"/>
                      <a:pt x="2321" y="1238"/>
                      <a:pt x="2266" y="1185"/>
                    </a:cubicBezTo>
                    <a:cubicBezTo>
                      <a:pt x="2133" y="1065"/>
                      <a:pt x="2017" y="957"/>
                      <a:pt x="1957" y="919"/>
                    </a:cubicBezTo>
                    <a:cubicBezTo>
                      <a:pt x="1951" y="915"/>
                      <a:pt x="1944" y="914"/>
                      <a:pt x="1937" y="914"/>
                    </a:cubicBezTo>
                    <a:cubicBezTo>
                      <a:pt x="1925" y="914"/>
                      <a:pt x="1913" y="919"/>
                      <a:pt x="1907" y="928"/>
                    </a:cubicBezTo>
                    <a:cubicBezTo>
                      <a:pt x="1896" y="945"/>
                      <a:pt x="1901" y="968"/>
                      <a:pt x="1917" y="980"/>
                    </a:cubicBezTo>
                    <a:cubicBezTo>
                      <a:pt x="1975" y="1015"/>
                      <a:pt x="2093" y="1124"/>
                      <a:pt x="2216" y="1239"/>
                    </a:cubicBezTo>
                    <a:cubicBezTo>
                      <a:pt x="2269" y="1286"/>
                      <a:pt x="2314" y="1328"/>
                      <a:pt x="2360" y="1368"/>
                    </a:cubicBezTo>
                    <a:cubicBezTo>
                      <a:pt x="2119" y="1406"/>
                      <a:pt x="1554" y="1583"/>
                      <a:pt x="1407" y="1648"/>
                    </a:cubicBezTo>
                    <a:cubicBezTo>
                      <a:pt x="1322" y="1685"/>
                      <a:pt x="1269" y="1738"/>
                      <a:pt x="1240" y="1794"/>
                    </a:cubicBezTo>
                    <a:cubicBezTo>
                      <a:pt x="1211" y="1847"/>
                      <a:pt x="1204" y="1907"/>
                      <a:pt x="1219" y="1966"/>
                    </a:cubicBezTo>
                    <a:cubicBezTo>
                      <a:pt x="1245" y="2063"/>
                      <a:pt x="1345" y="2159"/>
                      <a:pt x="1510" y="2159"/>
                    </a:cubicBezTo>
                    <a:cubicBezTo>
                      <a:pt x="1523" y="2159"/>
                      <a:pt x="1537" y="2159"/>
                      <a:pt x="1551" y="2157"/>
                    </a:cubicBezTo>
                    <a:cubicBezTo>
                      <a:pt x="1557" y="2157"/>
                      <a:pt x="1563" y="2157"/>
                      <a:pt x="1569" y="2156"/>
                    </a:cubicBezTo>
                    <a:lnTo>
                      <a:pt x="1569" y="2156"/>
                    </a:lnTo>
                    <a:cubicBezTo>
                      <a:pt x="1540" y="2236"/>
                      <a:pt x="1526" y="2320"/>
                      <a:pt x="1526" y="2404"/>
                    </a:cubicBezTo>
                    <a:cubicBezTo>
                      <a:pt x="1524" y="2404"/>
                      <a:pt x="1522" y="2404"/>
                      <a:pt x="1519" y="2404"/>
                    </a:cubicBezTo>
                    <a:cubicBezTo>
                      <a:pt x="1518" y="2404"/>
                      <a:pt x="1517" y="2404"/>
                      <a:pt x="1516" y="2404"/>
                    </a:cubicBezTo>
                    <a:cubicBezTo>
                      <a:pt x="1269" y="2503"/>
                      <a:pt x="1025" y="2536"/>
                      <a:pt x="809" y="2536"/>
                    </a:cubicBezTo>
                    <a:cubicBezTo>
                      <a:pt x="454" y="2536"/>
                      <a:pt x="175" y="2447"/>
                      <a:pt x="85" y="2415"/>
                    </a:cubicBezTo>
                    <a:cubicBezTo>
                      <a:pt x="117" y="2315"/>
                      <a:pt x="217" y="1998"/>
                      <a:pt x="319" y="1676"/>
                    </a:cubicBezTo>
                    <a:cubicBezTo>
                      <a:pt x="387" y="1448"/>
                      <a:pt x="457" y="1218"/>
                      <a:pt x="501" y="1056"/>
                    </a:cubicBezTo>
                    <a:cubicBezTo>
                      <a:pt x="505" y="1036"/>
                      <a:pt x="493" y="1016"/>
                      <a:pt x="473" y="1010"/>
                    </a:cubicBezTo>
                    <a:lnTo>
                      <a:pt x="452" y="1010"/>
                    </a:lnTo>
                    <a:cubicBezTo>
                      <a:pt x="441" y="1015"/>
                      <a:pt x="432" y="1025"/>
                      <a:pt x="429" y="1038"/>
                    </a:cubicBezTo>
                    <a:cubicBezTo>
                      <a:pt x="311" y="1475"/>
                      <a:pt x="8" y="2417"/>
                      <a:pt x="7" y="2426"/>
                    </a:cubicBezTo>
                    <a:cubicBezTo>
                      <a:pt x="0" y="2444"/>
                      <a:pt x="10" y="2464"/>
                      <a:pt x="26" y="2470"/>
                    </a:cubicBezTo>
                    <a:cubicBezTo>
                      <a:pt x="276" y="2562"/>
                      <a:pt x="540" y="2609"/>
                      <a:pt x="807" y="2609"/>
                    </a:cubicBezTo>
                    <a:cubicBezTo>
                      <a:pt x="1055" y="2609"/>
                      <a:pt x="1302" y="2564"/>
                      <a:pt x="1534" y="2473"/>
                    </a:cubicBezTo>
                    <a:cubicBezTo>
                      <a:pt x="1543" y="2527"/>
                      <a:pt x="1564" y="2579"/>
                      <a:pt x="1596" y="2623"/>
                    </a:cubicBezTo>
                    <a:cubicBezTo>
                      <a:pt x="1604" y="2632"/>
                      <a:pt x="1614" y="2636"/>
                      <a:pt x="1625" y="2638"/>
                    </a:cubicBezTo>
                    <a:cubicBezTo>
                      <a:pt x="1633" y="2636"/>
                      <a:pt x="1640" y="2635"/>
                      <a:pt x="1646" y="2630"/>
                    </a:cubicBezTo>
                    <a:cubicBezTo>
                      <a:pt x="1649" y="2629"/>
                      <a:pt x="1652" y="2626"/>
                      <a:pt x="1654" y="2623"/>
                    </a:cubicBezTo>
                    <a:cubicBezTo>
                      <a:pt x="1664" y="2611"/>
                      <a:pt x="1664" y="2592"/>
                      <a:pt x="1654" y="2579"/>
                    </a:cubicBezTo>
                    <a:cubicBezTo>
                      <a:pt x="1578" y="2476"/>
                      <a:pt x="1593" y="2339"/>
                      <a:pt x="1617" y="2245"/>
                    </a:cubicBezTo>
                    <a:lnTo>
                      <a:pt x="1617" y="2244"/>
                    </a:lnTo>
                    <a:cubicBezTo>
                      <a:pt x="1626" y="2212"/>
                      <a:pt x="1637" y="2180"/>
                      <a:pt x="1649" y="2150"/>
                    </a:cubicBezTo>
                    <a:cubicBezTo>
                      <a:pt x="1945" y="2127"/>
                      <a:pt x="2827" y="2035"/>
                      <a:pt x="3312" y="1759"/>
                    </a:cubicBezTo>
                    <a:cubicBezTo>
                      <a:pt x="3365" y="1700"/>
                      <a:pt x="3412" y="1636"/>
                      <a:pt x="3449" y="1566"/>
                    </a:cubicBezTo>
                    <a:lnTo>
                      <a:pt x="3449" y="1566"/>
                    </a:lnTo>
                    <a:cubicBezTo>
                      <a:pt x="3018" y="1997"/>
                      <a:pt x="1563" y="2086"/>
                      <a:pt x="1548" y="2086"/>
                    </a:cubicBezTo>
                    <a:cubicBezTo>
                      <a:pt x="1539" y="2087"/>
                      <a:pt x="1529" y="2088"/>
                      <a:pt x="1520" y="2088"/>
                    </a:cubicBezTo>
                    <a:cubicBezTo>
                      <a:pt x="1504" y="2088"/>
                      <a:pt x="1488" y="2086"/>
                      <a:pt x="1472" y="2083"/>
                    </a:cubicBezTo>
                    <a:lnTo>
                      <a:pt x="1470" y="2083"/>
                    </a:lnTo>
                    <a:cubicBezTo>
                      <a:pt x="1360" y="2074"/>
                      <a:pt x="1302" y="2009"/>
                      <a:pt x="1286" y="1948"/>
                    </a:cubicBezTo>
                    <a:cubicBezTo>
                      <a:pt x="1279" y="1921"/>
                      <a:pt x="1279" y="1892"/>
                      <a:pt x="1287" y="1865"/>
                    </a:cubicBezTo>
                    <a:cubicBezTo>
                      <a:pt x="1302" y="1810"/>
                      <a:pt x="1345" y="1753"/>
                      <a:pt x="1432" y="1713"/>
                    </a:cubicBezTo>
                    <a:cubicBezTo>
                      <a:pt x="1704" y="1595"/>
                      <a:pt x="2337" y="1433"/>
                      <a:pt x="2425" y="1430"/>
                    </a:cubicBezTo>
                    <a:cubicBezTo>
                      <a:pt x="2633" y="1612"/>
                      <a:pt x="2752" y="1698"/>
                      <a:pt x="2824" y="1698"/>
                    </a:cubicBezTo>
                    <a:cubicBezTo>
                      <a:pt x="2831" y="1698"/>
                      <a:pt x="2839" y="1697"/>
                      <a:pt x="2848" y="1694"/>
                    </a:cubicBezTo>
                    <a:cubicBezTo>
                      <a:pt x="2921" y="1668"/>
                      <a:pt x="3059" y="1553"/>
                      <a:pt x="2924" y="1069"/>
                    </a:cubicBezTo>
                    <a:cubicBezTo>
                      <a:pt x="3062" y="1019"/>
                      <a:pt x="3190" y="948"/>
                      <a:pt x="3306" y="859"/>
                    </a:cubicBezTo>
                    <a:cubicBezTo>
                      <a:pt x="3366" y="774"/>
                      <a:pt x="3419" y="681"/>
                      <a:pt x="3463" y="586"/>
                    </a:cubicBezTo>
                    <a:lnTo>
                      <a:pt x="3463" y="586"/>
                    </a:lnTo>
                    <a:cubicBezTo>
                      <a:pt x="3292" y="841"/>
                      <a:pt x="3001" y="965"/>
                      <a:pt x="2902" y="1000"/>
                    </a:cubicBezTo>
                    <a:cubicBezTo>
                      <a:pt x="2893" y="968"/>
                      <a:pt x="2883" y="934"/>
                      <a:pt x="2871" y="901"/>
                    </a:cubicBezTo>
                    <a:cubicBezTo>
                      <a:pt x="2808" y="730"/>
                      <a:pt x="2725" y="569"/>
                      <a:pt x="2619" y="421"/>
                    </a:cubicBezTo>
                    <a:cubicBezTo>
                      <a:pt x="2760" y="384"/>
                      <a:pt x="3107" y="259"/>
                      <a:pt x="3365" y="56"/>
                    </a:cubicBezTo>
                    <a:cubicBezTo>
                      <a:pt x="3342" y="42"/>
                      <a:pt x="3319" y="30"/>
                      <a:pt x="3295" y="19"/>
                    </a:cubicBezTo>
                    <a:cubicBezTo>
                      <a:pt x="3019" y="228"/>
                      <a:pt x="2652" y="340"/>
                      <a:pt x="2572" y="359"/>
                    </a:cubicBezTo>
                    <a:cubicBezTo>
                      <a:pt x="2427" y="172"/>
                      <a:pt x="2258" y="40"/>
                      <a:pt x="2113" y="7"/>
                    </a:cubicBezTo>
                    <a:cubicBezTo>
                      <a:pt x="2104" y="4"/>
                      <a:pt x="2095" y="3"/>
                      <a:pt x="2086" y="1"/>
                    </a:cubicBezTo>
                    <a:cubicBezTo>
                      <a:pt x="2084" y="1"/>
                      <a:pt x="2082" y="0"/>
                      <a:pt x="20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7"/>
              <p:cNvSpPr/>
              <p:nvPr/>
            </p:nvSpPr>
            <p:spPr>
              <a:xfrm>
                <a:off x="7903874" y="912651"/>
                <a:ext cx="30351" cy="34195"/>
              </a:xfrm>
              <a:custGeom>
                <a:avLst/>
                <a:gdLst/>
                <a:ahLst/>
                <a:cxnLst/>
                <a:rect l="l" t="t" r="r" b="b"/>
                <a:pathLst>
                  <a:path w="1287" h="1450" extrusionOk="0">
                    <a:moveTo>
                      <a:pt x="1214" y="64"/>
                    </a:moveTo>
                    <a:lnTo>
                      <a:pt x="1064" y="1386"/>
                    </a:lnTo>
                    <a:lnTo>
                      <a:pt x="69" y="1386"/>
                    </a:lnTo>
                    <a:lnTo>
                      <a:pt x="69" y="64"/>
                    </a:lnTo>
                    <a:close/>
                    <a:moveTo>
                      <a:pt x="34" y="1"/>
                    </a:moveTo>
                    <a:cubicBezTo>
                      <a:pt x="16" y="1"/>
                      <a:pt x="2" y="14"/>
                      <a:pt x="0" y="33"/>
                    </a:cubicBezTo>
                    <a:lnTo>
                      <a:pt x="0" y="1418"/>
                    </a:lnTo>
                    <a:cubicBezTo>
                      <a:pt x="0" y="1436"/>
                      <a:pt x="16" y="1450"/>
                      <a:pt x="34" y="1450"/>
                    </a:cubicBezTo>
                    <a:lnTo>
                      <a:pt x="1093" y="1450"/>
                    </a:lnTo>
                    <a:cubicBezTo>
                      <a:pt x="1111" y="1450"/>
                      <a:pt x="1125" y="1437"/>
                      <a:pt x="1128" y="1421"/>
                    </a:cubicBezTo>
                    <a:lnTo>
                      <a:pt x="1287" y="37"/>
                    </a:lnTo>
                    <a:cubicBezTo>
                      <a:pt x="1287" y="28"/>
                      <a:pt x="1284" y="19"/>
                      <a:pt x="1278" y="13"/>
                    </a:cubicBezTo>
                    <a:cubicBezTo>
                      <a:pt x="1272" y="5"/>
                      <a:pt x="1263" y="1"/>
                      <a:pt x="12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7"/>
              <p:cNvSpPr/>
              <p:nvPr/>
            </p:nvSpPr>
            <p:spPr>
              <a:xfrm>
                <a:off x="7643947" y="988257"/>
                <a:ext cx="52825" cy="79119"/>
              </a:xfrm>
              <a:custGeom>
                <a:avLst/>
                <a:gdLst/>
                <a:ahLst/>
                <a:cxnLst/>
                <a:rect l="l" t="t" r="r" b="b"/>
                <a:pathLst>
                  <a:path w="2240" h="3355" extrusionOk="0">
                    <a:moveTo>
                      <a:pt x="43" y="1"/>
                    </a:moveTo>
                    <a:cubicBezTo>
                      <a:pt x="36" y="1"/>
                      <a:pt x="29" y="3"/>
                      <a:pt x="22" y="7"/>
                    </a:cubicBezTo>
                    <a:cubicBezTo>
                      <a:pt x="5" y="18"/>
                      <a:pt x="1" y="41"/>
                      <a:pt x="12" y="57"/>
                    </a:cubicBezTo>
                    <a:lnTo>
                      <a:pt x="2168" y="3340"/>
                    </a:lnTo>
                    <a:cubicBezTo>
                      <a:pt x="2176" y="3349"/>
                      <a:pt x="2186" y="3355"/>
                      <a:pt x="2198" y="3355"/>
                    </a:cubicBezTo>
                    <a:cubicBezTo>
                      <a:pt x="2206" y="3355"/>
                      <a:pt x="2212" y="3353"/>
                      <a:pt x="2218" y="3350"/>
                    </a:cubicBezTo>
                    <a:cubicBezTo>
                      <a:pt x="2235" y="3338"/>
                      <a:pt x="2239" y="3316"/>
                      <a:pt x="2229" y="3300"/>
                    </a:cubicBezTo>
                    <a:lnTo>
                      <a:pt x="72" y="17"/>
                    </a:lnTo>
                    <a:cubicBezTo>
                      <a:pt x="66" y="6"/>
                      <a:pt x="54" y="1"/>
                      <a:pt x="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7"/>
              <p:cNvSpPr/>
              <p:nvPr/>
            </p:nvSpPr>
            <p:spPr>
              <a:xfrm>
                <a:off x="7923919" y="738660"/>
                <a:ext cx="8419" cy="175525"/>
              </a:xfrm>
              <a:custGeom>
                <a:avLst/>
                <a:gdLst/>
                <a:ahLst/>
                <a:cxnLst/>
                <a:rect l="l" t="t" r="r" b="b"/>
                <a:pathLst>
                  <a:path w="357" h="7443" extrusionOk="0">
                    <a:moveTo>
                      <a:pt x="86" y="0"/>
                    </a:moveTo>
                    <a:cubicBezTo>
                      <a:pt x="82" y="0"/>
                      <a:pt x="78" y="1"/>
                      <a:pt x="75" y="2"/>
                    </a:cubicBezTo>
                    <a:cubicBezTo>
                      <a:pt x="57" y="8"/>
                      <a:pt x="46" y="28"/>
                      <a:pt x="52" y="46"/>
                    </a:cubicBezTo>
                    <a:cubicBezTo>
                      <a:pt x="190" y="516"/>
                      <a:pt x="290" y="2598"/>
                      <a:pt x="213" y="4577"/>
                    </a:cubicBezTo>
                    <a:cubicBezTo>
                      <a:pt x="149" y="6159"/>
                      <a:pt x="41" y="7115"/>
                      <a:pt x="8" y="7379"/>
                    </a:cubicBezTo>
                    <a:cubicBezTo>
                      <a:pt x="5" y="7409"/>
                      <a:pt x="2" y="7430"/>
                      <a:pt x="0" y="7442"/>
                    </a:cubicBezTo>
                    <a:lnTo>
                      <a:pt x="73" y="7442"/>
                    </a:lnTo>
                    <a:cubicBezTo>
                      <a:pt x="75" y="7429"/>
                      <a:pt x="78" y="7408"/>
                      <a:pt x="82" y="7379"/>
                    </a:cubicBezTo>
                    <a:cubicBezTo>
                      <a:pt x="116" y="7103"/>
                      <a:pt x="222" y="6148"/>
                      <a:pt x="284" y="4580"/>
                    </a:cubicBezTo>
                    <a:cubicBezTo>
                      <a:pt x="357" y="2766"/>
                      <a:pt x="276" y="554"/>
                      <a:pt x="122" y="26"/>
                    </a:cubicBezTo>
                    <a:cubicBezTo>
                      <a:pt x="117" y="10"/>
                      <a:pt x="102" y="0"/>
                      <a:pt x="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7"/>
              <p:cNvSpPr/>
              <p:nvPr/>
            </p:nvSpPr>
            <p:spPr>
              <a:xfrm>
                <a:off x="7788178" y="1195075"/>
                <a:ext cx="100933" cy="80346"/>
              </a:xfrm>
              <a:custGeom>
                <a:avLst/>
                <a:gdLst/>
                <a:ahLst/>
                <a:cxnLst/>
                <a:rect l="l" t="t" r="r" b="b"/>
                <a:pathLst>
                  <a:path w="4280" h="3407" extrusionOk="0">
                    <a:moveTo>
                      <a:pt x="51" y="0"/>
                    </a:moveTo>
                    <a:cubicBezTo>
                      <a:pt x="25" y="0"/>
                      <a:pt x="0" y="31"/>
                      <a:pt x="22" y="59"/>
                    </a:cubicBezTo>
                    <a:cubicBezTo>
                      <a:pt x="36" y="75"/>
                      <a:pt x="1371" y="1744"/>
                      <a:pt x="1832" y="2297"/>
                    </a:cubicBezTo>
                    <a:cubicBezTo>
                      <a:pt x="1959" y="2451"/>
                      <a:pt x="2062" y="2585"/>
                      <a:pt x="2153" y="2703"/>
                    </a:cubicBezTo>
                    <a:cubicBezTo>
                      <a:pt x="2395" y="3018"/>
                      <a:pt x="2542" y="3208"/>
                      <a:pt x="2777" y="3283"/>
                    </a:cubicBezTo>
                    <a:cubicBezTo>
                      <a:pt x="3021" y="3364"/>
                      <a:pt x="3279" y="3406"/>
                      <a:pt x="3537" y="3406"/>
                    </a:cubicBezTo>
                    <a:cubicBezTo>
                      <a:pt x="3541" y="3406"/>
                      <a:pt x="3546" y="3406"/>
                      <a:pt x="3550" y="3406"/>
                    </a:cubicBezTo>
                    <a:cubicBezTo>
                      <a:pt x="3780" y="3405"/>
                      <a:pt x="4009" y="3379"/>
                      <a:pt x="4234" y="3329"/>
                    </a:cubicBezTo>
                    <a:cubicBezTo>
                      <a:pt x="4279" y="3322"/>
                      <a:pt x="4269" y="3257"/>
                      <a:pt x="4230" y="3257"/>
                    </a:cubicBezTo>
                    <a:cubicBezTo>
                      <a:pt x="4226" y="3257"/>
                      <a:pt x="4222" y="3258"/>
                      <a:pt x="4218" y="3259"/>
                    </a:cubicBezTo>
                    <a:cubicBezTo>
                      <a:pt x="3962" y="3314"/>
                      <a:pt x="3741" y="3335"/>
                      <a:pt x="3549" y="3335"/>
                    </a:cubicBezTo>
                    <a:cubicBezTo>
                      <a:pt x="3228" y="3335"/>
                      <a:pt x="2987" y="3276"/>
                      <a:pt x="2798" y="3215"/>
                    </a:cubicBezTo>
                    <a:cubicBezTo>
                      <a:pt x="2585" y="3145"/>
                      <a:pt x="2444" y="2962"/>
                      <a:pt x="2210" y="2659"/>
                    </a:cubicBezTo>
                    <a:cubicBezTo>
                      <a:pt x="2118" y="2541"/>
                      <a:pt x="2015" y="2406"/>
                      <a:pt x="1888" y="2251"/>
                    </a:cubicBezTo>
                    <a:cubicBezTo>
                      <a:pt x="1427" y="1698"/>
                      <a:pt x="92" y="31"/>
                      <a:pt x="78" y="15"/>
                    </a:cubicBezTo>
                    <a:cubicBezTo>
                      <a:pt x="71" y="4"/>
                      <a:pt x="61" y="0"/>
                      <a:pt x="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7"/>
              <p:cNvSpPr/>
              <p:nvPr/>
            </p:nvSpPr>
            <p:spPr>
              <a:xfrm>
                <a:off x="7665124" y="1052236"/>
                <a:ext cx="268746" cy="121190"/>
              </a:xfrm>
              <a:custGeom>
                <a:avLst/>
                <a:gdLst/>
                <a:ahLst/>
                <a:cxnLst/>
                <a:rect l="l" t="t" r="r" b="b"/>
                <a:pathLst>
                  <a:path w="11396" h="5139" extrusionOk="0">
                    <a:moveTo>
                      <a:pt x="1618" y="1"/>
                    </a:moveTo>
                    <a:cubicBezTo>
                      <a:pt x="1606" y="1"/>
                      <a:pt x="1593" y="8"/>
                      <a:pt x="1587" y="21"/>
                    </a:cubicBezTo>
                    <a:cubicBezTo>
                      <a:pt x="1576" y="39"/>
                      <a:pt x="499" y="2006"/>
                      <a:pt x="6" y="3414"/>
                    </a:cubicBezTo>
                    <a:cubicBezTo>
                      <a:pt x="0" y="3430"/>
                      <a:pt x="6" y="3448"/>
                      <a:pt x="23" y="3458"/>
                    </a:cubicBezTo>
                    <a:cubicBezTo>
                      <a:pt x="32" y="3464"/>
                      <a:pt x="1024" y="3977"/>
                      <a:pt x="2844" y="4446"/>
                    </a:cubicBezTo>
                    <a:cubicBezTo>
                      <a:pt x="4004" y="4744"/>
                      <a:pt x="6303" y="5138"/>
                      <a:pt x="8853" y="5138"/>
                    </a:cubicBezTo>
                    <a:cubicBezTo>
                      <a:pt x="8866" y="5138"/>
                      <a:pt x="8880" y="5138"/>
                      <a:pt x="8893" y="5138"/>
                    </a:cubicBezTo>
                    <a:cubicBezTo>
                      <a:pt x="9718" y="5138"/>
                      <a:pt x="10542" y="5093"/>
                      <a:pt x="11361" y="5000"/>
                    </a:cubicBezTo>
                    <a:cubicBezTo>
                      <a:pt x="11381" y="4997"/>
                      <a:pt x="11396" y="4979"/>
                      <a:pt x="11393" y="4959"/>
                    </a:cubicBezTo>
                    <a:cubicBezTo>
                      <a:pt x="11391" y="4941"/>
                      <a:pt x="11375" y="4927"/>
                      <a:pt x="11356" y="4927"/>
                    </a:cubicBezTo>
                    <a:cubicBezTo>
                      <a:pt x="11355" y="4927"/>
                      <a:pt x="11354" y="4927"/>
                      <a:pt x="11353" y="4928"/>
                    </a:cubicBezTo>
                    <a:cubicBezTo>
                      <a:pt x="10513" y="5025"/>
                      <a:pt x="9669" y="5065"/>
                      <a:pt x="8852" y="5065"/>
                    </a:cubicBezTo>
                    <a:cubicBezTo>
                      <a:pt x="6309" y="5065"/>
                      <a:pt x="4019" y="4673"/>
                      <a:pt x="2863" y="4376"/>
                    </a:cubicBezTo>
                    <a:cubicBezTo>
                      <a:pt x="1218" y="3952"/>
                      <a:pt x="256" y="3492"/>
                      <a:pt x="83" y="3408"/>
                    </a:cubicBezTo>
                    <a:cubicBezTo>
                      <a:pt x="579" y="2007"/>
                      <a:pt x="1638" y="74"/>
                      <a:pt x="1649" y="54"/>
                    </a:cubicBezTo>
                    <a:cubicBezTo>
                      <a:pt x="1659" y="37"/>
                      <a:pt x="1653" y="15"/>
                      <a:pt x="1635" y="6"/>
                    </a:cubicBezTo>
                    <a:cubicBezTo>
                      <a:pt x="1630" y="2"/>
                      <a:pt x="1624" y="1"/>
                      <a:pt x="16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7"/>
              <p:cNvSpPr/>
              <p:nvPr/>
            </p:nvSpPr>
            <p:spPr>
              <a:xfrm>
                <a:off x="7624633" y="1168074"/>
                <a:ext cx="183118" cy="284405"/>
              </a:xfrm>
              <a:custGeom>
                <a:avLst/>
                <a:gdLst/>
                <a:ahLst/>
                <a:cxnLst/>
                <a:rect l="l" t="t" r="r" b="b"/>
                <a:pathLst>
                  <a:path w="7765" h="12060" extrusionOk="0">
                    <a:moveTo>
                      <a:pt x="7724" y="0"/>
                    </a:moveTo>
                    <a:cubicBezTo>
                      <a:pt x="7712" y="0"/>
                      <a:pt x="7701" y="6"/>
                      <a:pt x="7694" y="16"/>
                    </a:cubicBezTo>
                    <a:cubicBezTo>
                      <a:pt x="7662" y="64"/>
                      <a:pt x="4580" y="4795"/>
                      <a:pt x="3245" y="6898"/>
                    </a:cubicBezTo>
                    <a:cubicBezTo>
                      <a:pt x="1894" y="9026"/>
                      <a:pt x="0" y="12022"/>
                      <a:pt x="0" y="12022"/>
                    </a:cubicBezTo>
                    <a:lnTo>
                      <a:pt x="61" y="12060"/>
                    </a:lnTo>
                    <a:cubicBezTo>
                      <a:pt x="61" y="12060"/>
                      <a:pt x="1955" y="9064"/>
                      <a:pt x="3305" y="6936"/>
                    </a:cubicBezTo>
                    <a:cubicBezTo>
                      <a:pt x="4640" y="4834"/>
                      <a:pt x="7723" y="103"/>
                      <a:pt x="7754" y="55"/>
                    </a:cubicBezTo>
                    <a:cubicBezTo>
                      <a:pt x="7765" y="38"/>
                      <a:pt x="7759" y="17"/>
                      <a:pt x="7744" y="5"/>
                    </a:cubicBezTo>
                    <a:cubicBezTo>
                      <a:pt x="7737" y="2"/>
                      <a:pt x="7731" y="0"/>
                      <a:pt x="7724"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7"/>
              <p:cNvSpPr/>
              <p:nvPr/>
            </p:nvSpPr>
            <p:spPr>
              <a:xfrm>
                <a:off x="7597113" y="1378807"/>
                <a:ext cx="6603" cy="17427"/>
              </a:xfrm>
              <a:custGeom>
                <a:avLst/>
                <a:gdLst/>
                <a:ahLst/>
                <a:cxnLst/>
                <a:rect l="l" t="t" r="r" b="b"/>
                <a:pathLst>
                  <a:path w="280" h="739" extrusionOk="0">
                    <a:moveTo>
                      <a:pt x="49" y="1"/>
                    </a:moveTo>
                    <a:cubicBezTo>
                      <a:pt x="32" y="1"/>
                      <a:pt x="14" y="13"/>
                      <a:pt x="14" y="37"/>
                    </a:cubicBezTo>
                    <a:cubicBezTo>
                      <a:pt x="14" y="52"/>
                      <a:pt x="12" y="70"/>
                      <a:pt x="12" y="92"/>
                    </a:cubicBezTo>
                    <a:cubicBezTo>
                      <a:pt x="9" y="286"/>
                      <a:pt x="0" y="646"/>
                      <a:pt x="215" y="736"/>
                    </a:cubicBezTo>
                    <a:cubicBezTo>
                      <a:pt x="220" y="737"/>
                      <a:pt x="225" y="739"/>
                      <a:pt x="229" y="739"/>
                    </a:cubicBezTo>
                    <a:cubicBezTo>
                      <a:pt x="268" y="739"/>
                      <a:pt x="279" y="686"/>
                      <a:pt x="244" y="670"/>
                    </a:cubicBezTo>
                    <a:cubicBezTo>
                      <a:pt x="73" y="599"/>
                      <a:pt x="81" y="258"/>
                      <a:pt x="85" y="93"/>
                    </a:cubicBezTo>
                    <a:cubicBezTo>
                      <a:pt x="85" y="72"/>
                      <a:pt x="85" y="52"/>
                      <a:pt x="85" y="37"/>
                    </a:cubicBezTo>
                    <a:cubicBezTo>
                      <a:pt x="85" y="13"/>
                      <a:pt x="67" y="1"/>
                      <a:pt x="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7"/>
              <p:cNvSpPr/>
              <p:nvPr/>
            </p:nvSpPr>
            <p:spPr>
              <a:xfrm>
                <a:off x="7520422" y="1290632"/>
                <a:ext cx="92797" cy="165148"/>
              </a:xfrm>
              <a:custGeom>
                <a:avLst/>
                <a:gdLst/>
                <a:ahLst/>
                <a:cxnLst/>
                <a:rect l="l" t="t" r="r" b="b"/>
                <a:pathLst>
                  <a:path w="3935" h="7003" extrusionOk="0">
                    <a:moveTo>
                      <a:pt x="3894" y="1"/>
                    </a:moveTo>
                    <a:cubicBezTo>
                      <a:pt x="3878" y="1"/>
                      <a:pt x="3864" y="11"/>
                      <a:pt x="3860" y="25"/>
                    </a:cubicBezTo>
                    <a:cubicBezTo>
                      <a:pt x="3651" y="659"/>
                      <a:pt x="3060" y="2694"/>
                      <a:pt x="3002" y="2893"/>
                    </a:cubicBezTo>
                    <a:cubicBezTo>
                      <a:pt x="2854" y="2964"/>
                      <a:pt x="1652" y="3549"/>
                      <a:pt x="1067" y="4269"/>
                    </a:cubicBezTo>
                    <a:cubicBezTo>
                      <a:pt x="490" y="4979"/>
                      <a:pt x="84" y="6623"/>
                      <a:pt x="8" y="6945"/>
                    </a:cubicBezTo>
                    <a:lnTo>
                      <a:pt x="6" y="6958"/>
                    </a:lnTo>
                    <a:cubicBezTo>
                      <a:pt x="0" y="6977"/>
                      <a:pt x="12" y="6996"/>
                      <a:pt x="32" y="7001"/>
                    </a:cubicBezTo>
                    <a:cubicBezTo>
                      <a:pt x="35" y="7002"/>
                      <a:pt x="38" y="7002"/>
                      <a:pt x="41" y="7002"/>
                    </a:cubicBezTo>
                    <a:cubicBezTo>
                      <a:pt x="42" y="7002"/>
                      <a:pt x="43" y="7002"/>
                      <a:pt x="44" y="7002"/>
                    </a:cubicBezTo>
                    <a:cubicBezTo>
                      <a:pt x="59" y="7002"/>
                      <a:pt x="72" y="6991"/>
                      <a:pt x="76" y="6975"/>
                    </a:cubicBezTo>
                    <a:lnTo>
                      <a:pt x="79" y="6961"/>
                    </a:lnTo>
                    <a:cubicBezTo>
                      <a:pt x="155" y="6642"/>
                      <a:pt x="556" y="5013"/>
                      <a:pt x="1123" y="4315"/>
                    </a:cubicBezTo>
                    <a:cubicBezTo>
                      <a:pt x="1734" y="3562"/>
                      <a:pt x="3034" y="2958"/>
                      <a:pt x="3048" y="2952"/>
                    </a:cubicBezTo>
                    <a:cubicBezTo>
                      <a:pt x="3057" y="2947"/>
                      <a:pt x="3063" y="2940"/>
                      <a:pt x="3066" y="2929"/>
                    </a:cubicBezTo>
                    <a:cubicBezTo>
                      <a:pt x="3072" y="2906"/>
                      <a:pt x="3710" y="710"/>
                      <a:pt x="3928" y="48"/>
                    </a:cubicBezTo>
                    <a:cubicBezTo>
                      <a:pt x="3934" y="30"/>
                      <a:pt x="3924" y="9"/>
                      <a:pt x="3905" y="3"/>
                    </a:cubicBezTo>
                    <a:cubicBezTo>
                      <a:pt x="3902" y="2"/>
                      <a:pt x="3898" y="1"/>
                      <a:pt x="38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7"/>
              <p:cNvSpPr/>
              <p:nvPr/>
            </p:nvSpPr>
            <p:spPr>
              <a:xfrm>
                <a:off x="7904770" y="1170762"/>
                <a:ext cx="35727" cy="326547"/>
              </a:xfrm>
              <a:custGeom>
                <a:avLst/>
                <a:gdLst/>
                <a:ahLst/>
                <a:cxnLst/>
                <a:rect l="l" t="t" r="r" b="b"/>
                <a:pathLst>
                  <a:path w="1515" h="13847" extrusionOk="0">
                    <a:moveTo>
                      <a:pt x="71" y="0"/>
                    </a:moveTo>
                    <a:lnTo>
                      <a:pt x="0" y="15"/>
                    </a:lnTo>
                    <a:cubicBezTo>
                      <a:pt x="0" y="15"/>
                      <a:pt x="503" y="2640"/>
                      <a:pt x="600" y="3161"/>
                    </a:cubicBezTo>
                    <a:cubicBezTo>
                      <a:pt x="694" y="3660"/>
                      <a:pt x="1088" y="5728"/>
                      <a:pt x="1122" y="5907"/>
                    </a:cubicBezTo>
                    <a:cubicBezTo>
                      <a:pt x="1052" y="6042"/>
                      <a:pt x="396" y="7338"/>
                      <a:pt x="405" y="8751"/>
                    </a:cubicBezTo>
                    <a:cubicBezTo>
                      <a:pt x="414" y="10233"/>
                      <a:pt x="1428" y="13784"/>
                      <a:pt x="1438" y="13820"/>
                    </a:cubicBezTo>
                    <a:cubicBezTo>
                      <a:pt x="1443" y="13836"/>
                      <a:pt x="1457" y="13846"/>
                      <a:pt x="1473" y="13846"/>
                    </a:cubicBezTo>
                    <a:cubicBezTo>
                      <a:pt x="1476" y="13846"/>
                      <a:pt x="1481" y="13846"/>
                      <a:pt x="1484" y="13845"/>
                    </a:cubicBezTo>
                    <a:cubicBezTo>
                      <a:pt x="1502" y="13839"/>
                      <a:pt x="1514" y="13819"/>
                      <a:pt x="1508" y="13801"/>
                    </a:cubicBezTo>
                    <a:cubicBezTo>
                      <a:pt x="1497" y="13764"/>
                      <a:pt x="487" y="10223"/>
                      <a:pt x="478" y="8751"/>
                    </a:cubicBezTo>
                    <a:cubicBezTo>
                      <a:pt x="467" y="7285"/>
                      <a:pt x="1184" y="5943"/>
                      <a:pt x="1191" y="5930"/>
                    </a:cubicBezTo>
                    <a:cubicBezTo>
                      <a:pt x="1196" y="5922"/>
                      <a:pt x="1196" y="5915"/>
                      <a:pt x="1196" y="5906"/>
                    </a:cubicBezTo>
                    <a:cubicBezTo>
                      <a:pt x="1196" y="5906"/>
                      <a:pt x="770" y="3667"/>
                      <a:pt x="672" y="3147"/>
                    </a:cubicBezTo>
                    <a:cubicBezTo>
                      <a:pt x="573" y="2626"/>
                      <a:pt x="71" y="0"/>
                      <a:pt x="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7"/>
              <p:cNvSpPr/>
              <p:nvPr/>
            </p:nvSpPr>
            <p:spPr>
              <a:xfrm>
                <a:off x="7969692" y="1322775"/>
                <a:ext cx="9386" cy="11886"/>
              </a:xfrm>
              <a:custGeom>
                <a:avLst/>
                <a:gdLst/>
                <a:ahLst/>
                <a:cxnLst/>
                <a:rect l="l" t="t" r="r" b="b"/>
                <a:pathLst>
                  <a:path w="398" h="504" extrusionOk="0">
                    <a:moveTo>
                      <a:pt x="37" y="0"/>
                    </a:moveTo>
                    <a:cubicBezTo>
                      <a:pt x="16" y="0"/>
                      <a:pt x="1" y="19"/>
                      <a:pt x="2" y="38"/>
                    </a:cubicBezTo>
                    <a:cubicBezTo>
                      <a:pt x="2" y="49"/>
                      <a:pt x="14" y="334"/>
                      <a:pt x="160" y="452"/>
                    </a:cubicBezTo>
                    <a:cubicBezTo>
                      <a:pt x="201" y="485"/>
                      <a:pt x="251" y="504"/>
                      <a:pt x="304" y="504"/>
                    </a:cubicBezTo>
                    <a:cubicBezTo>
                      <a:pt x="319" y="502"/>
                      <a:pt x="334" y="501"/>
                      <a:pt x="351" y="498"/>
                    </a:cubicBezTo>
                    <a:cubicBezTo>
                      <a:pt x="397" y="492"/>
                      <a:pt x="389" y="427"/>
                      <a:pt x="349" y="427"/>
                    </a:cubicBezTo>
                    <a:cubicBezTo>
                      <a:pt x="346" y="427"/>
                      <a:pt x="342" y="427"/>
                      <a:pt x="339" y="428"/>
                    </a:cubicBezTo>
                    <a:cubicBezTo>
                      <a:pt x="328" y="430"/>
                      <a:pt x="317" y="431"/>
                      <a:pt x="306" y="431"/>
                    </a:cubicBezTo>
                    <a:cubicBezTo>
                      <a:pt x="269" y="431"/>
                      <a:pt x="233" y="419"/>
                      <a:pt x="205" y="396"/>
                    </a:cubicBezTo>
                    <a:cubicBezTo>
                      <a:pt x="86" y="298"/>
                      <a:pt x="73" y="37"/>
                      <a:pt x="73" y="35"/>
                    </a:cubicBezTo>
                    <a:cubicBezTo>
                      <a:pt x="73" y="16"/>
                      <a:pt x="57" y="0"/>
                      <a:pt x="39"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7"/>
              <p:cNvSpPr/>
              <p:nvPr/>
            </p:nvSpPr>
            <p:spPr>
              <a:xfrm>
                <a:off x="7814991" y="1203895"/>
                <a:ext cx="24620" cy="32214"/>
              </a:xfrm>
              <a:custGeom>
                <a:avLst/>
                <a:gdLst/>
                <a:ahLst/>
                <a:cxnLst/>
                <a:rect l="l" t="t" r="r" b="b"/>
                <a:pathLst>
                  <a:path w="1044" h="1366" extrusionOk="0">
                    <a:moveTo>
                      <a:pt x="41" y="1"/>
                    </a:moveTo>
                    <a:cubicBezTo>
                      <a:pt x="23" y="1"/>
                      <a:pt x="8" y="14"/>
                      <a:pt x="4" y="32"/>
                    </a:cubicBezTo>
                    <a:cubicBezTo>
                      <a:pt x="1" y="50"/>
                      <a:pt x="13" y="68"/>
                      <a:pt x="32" y="73"/>
                    </a:cubicBezTo>
                    <a:cubicBezTo>
                      <a:pt x="111" y="103"/>
                      <a:pt x="575" y="754"/>
                      <a:pt x="970" y="1350"/>
                    </a:cubicBezTo>
                    <a:cubicBezTo>
                      <a:pt x="978" y="1359"/>
                      <a:pt x="989" y="1365"/>
                      <a:pt x="1001" y="1365"/>
                    </a:cubicBezTo>
                    <a:cubicBezTo>
                      <a:pt x="1008" y="1365"/>
                      <a:pt x="1016" y="1364"/>
                      <a:pt x="1022" y="1359"/>
                    </a:cubicBezTo>
                    <a:cubicBezTo>
                      <a:pt x="1039" y="1348"/>
                      <a:pt x="1043" y="1326"/>
                      <a:pt x="1031" y="1309"/>
                    </a:cubicBezTo>
                    <a:cubicBezTo>
                      <a:pt x="773" y="923"/>
                      <a:pt x="163" y="19"/>
                      <a:pt x="46" y="1"/>
                    </a:cubicBezTo>
                    <a:cubicBezTo>
                      <a:pt x="44" y="1"/>
                      <a:pt x="42" y="1"/>
                      <a:pt x="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7"/>
              <p:cNvSpPr/>
              <p:nvPr/>
            </p:nvSpPr>
            <p:spPr>
              <a:xfrm>
                <a:off x="8165404" y="627256"/>
                <a:ext cx="142226" cy="18182"/>
              </a:xfrm>
              <a:custGeom>
                <a:avLst/>
                <a:gdLst/>
                <a:ahLst/>
                <a:cxnLst/>
                <a:rect l="l" t="t" r="r" b="b"/>
                <a:pathLst>
                  <a:path w="6031" h="771" extrusionOk="0">
                    <a:moveTo>
                      <a:pt x="5982" y="1"/>
                    </a:moveTo>
                    <a:cubicBezTo>
                      <a:pt x="5980" y="1"/>
                      <a:pt x="5979" y="1"/>
                      <a:pt x="5977" y="1"/>
                    </a:cubicBezTo>
                    <a:cubicBezTo>
                      <a:pt x="5346" y="59"/>
                      <a:pt x="2232" y="486"/>
                      <a:pt x="1327" y="615"/>
                    </a:cubicBezTo>
                    <a:cubicBezTo>
                      <a:pt x="892" y="676"/>
                      <a:pt x="632" y="699"/>
                      <a:pt x="449" y="699"/>
                    </a:cubicBezTo>
                    <a:cubicBezTo>
                      <a:pt x="274" y="699"/>
                      <a:pt x="169" y="678"/>
                      <a:pt x="47" y="651"/>
                    </a:cubicBezTo>
                    <a:cubicBezTo>
                      <a:pt x="44" y="650"/>
                      <a:pt x="42" y="650"/>
                      <a:pt x="39" y="650"/>
                    </a:cubicBezTo>
                    <a:cubicBezTo>
                      <a:pt x="24" y="650"/>
                      <a:pt x="8" y="661"/>
                      <a:pt x="5" y="678"/>
                    </a:cubicBezTo>
                    <a:cubicBezTo>
                      <a:pt x="0" y="696"/>
                      <a:pt x="12" y="716"/>
                      <a:pt x="32" y="721"/>
                    </a:cubicBezTo>
                    <a:cubicBezTo>
                      <a:pt x="161" y="754"/>
                      <a:pt x="295" y="771"/>
                      <a:pt x="428" y="771"/>
                    </a:cubicBezTo>
                    <a:cubicBezTo>
                      <a:pt x="434" y="771"/>
                      <a:pt x="440" y="771"/>
                      <a:pt x="446" y="771"/>
                    </a:cubicBezTo>
                    <a:cubicBezTo>
                      <a:pt x="633" y="771"/>
                      <a:pt x="897" y="746"/>
                      <a:pt x="1338" y="686"/>
                    </a:cubicBezTo>
                    <a:cubicBezTo>
                      <a:pt x="2211" y="562"/>
                      <a:pt x="5363" y="130"/>
                      <a:pt x="5983" y="74"/>
                    </a:cubicBezTo>
                    <a:cubicBezTo>
                      <a:pt x="6031" y="69"/>
                      <a:pt x="6026" y="1"/>
                      <a:pt x="5982"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7"/>
              <p:cNvSpPr/>
              <p:nvPr/>
            </p:nvSpPr>
            <p:spPr>
              <a:xfrm>
                <a:off x="7925593" y="517244"/>
                <a:ext cx="9598" cy="22026"/>
              </a:xfrm>
              <a:custGeom>
                <a:avLst/>
                <a:gdLst/>
                <a:ahLst/>
                <a:cxnLst/>
                <a:rect l="l" t="t" r="r" b="b"/>
                <a:pathLst>
                  <a:path w="407" h="934" extrusionOk="0">
                    <a:moveTo>
                      <a:pt x="291" y="1"/>
                    </a:moveTo>
                    <a:cubicBezTo>
                      <a:pt x="210" y="1"/>
                      <a:pt x="106" y="189"/>
                      <a:pt x="55" y="436"/>
                    </a:cubicBezTo>
                    <a:cubicBezTo>
                      <a:pt x="1" y="693"/>
                      <a:pt x="25" y="915"/>
                      <a:pt x="107" y="932"/>
                    </a:cubicBezTo>
                    <a:cubicBezTo>
                      <a:pt x="110" y="933"/>
                      <a:pt x="114" y="933"/>
                      <a:pt x="118" y="933"/>
                    </a:cubicBezTo>
                    <a:cubicBezTo>
                      <a:pt x="198" y="933"/>
                      <a:pt x="302" y="744"/>
                      <a:pt x="354" y="499"/>
                    </a:cubicBezTo>
                    <a:cubicBezTo>
                      <a:pt x="407" y="241"/>
                      <a:pt x="383" y="18"/>
                      <a:pt x="301" y="2"/>
                    </a:cubicBezTo>
                    <a:cubicBezTo>
                      <a:pt x="297" y="1"/>
                      <a:pt x="294" y="1"/>
                      <a:pt x="291"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7"/>
              <p:cNvSpPr/>
              <p:nvPr/>
            </p:nvSpPr>
            <p:spPr>
              <a:xfrm>
                <a:off x="7973584" y="522102"/>
                <a:ext cx="9622" cy="22050"/>
              </a:xfrm>
              <a:custGeom>
                <a:avLst/>
                <a:gdLst/>
                <a:ahLst/>
                <a:cxnLst/>
                <a:rect l="l" t="t" r="r" b="b"/>
                <a:pathLst>
                  <a:path w="408" h="935" extrusionOk="0">
                    <a:moveTo>
                      <a:pt x="291" y="1"/>
                    </a:moveTo>
                    <a:cubicBezTo>
                      <a:pt x="210" y="1"/>
                      <a:pt x="106" y="189"/>
                      <a:pt x="54" y="437"/>
                    </a:cubicBezTo>
                    <a:cubicBezTo>
                      <a:pt x="1" y="694"/>
                      <a:pt x="25" y="915"/>
                      <a:pt x="107" y="934"/>
                    </a:cubicBezTo>
                    <a:cubicBezTo>
                      <a:pt x="110" y="934"/>
                      <a:pt x="114" y="935"/>
                      <a:pt x="117" y="935"/>
                    </a:cubicBezTo>
                    <a:cubicBezTo>
                      <a:pt x="198" y="935"/>
                      <a:pt x="302" y="746"/>
                      <a:pt x="352" y="499"/>
                    </a:cubicBezTo>
                    <a:cubicBezTo>
                      <a:pt x="407" y="243"/>
                      <a:pt x="383" y="20"/>
                      <a:pt x="301" y="2"/>
                    </a:cubicBezTo>
                    <a:cubicBezTo>
                      <a:pt x="298" y="1"/>
                      <a:pt x="294" y="1"/>
                      <a:pt x="291"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7"/>
              <p:cNvSpPr/>
              <p:nvPr/>
            </p:nvSpPr>
            <p:spPr>
              <a:xfrm>
                <a:off x="7560795" y="859096"/>
                <a:ext cx="80605" cy="98858"/>
              </a:xfrm>
              <a:custGeom>
                <a:avLst/>
                <a:gdLst/>
                <a:ahLst/>
                <a:cxnLst/>
                <a:rect l="l" t="t" r="r" b="b"/>
                <a:pathLst>
                  <a:path w="3418" h="4192" extrusionOk="0">
                    <a:moveTo>
                      <a:pt x="1276" y="72"/>
                    </a:moveTo>
                    <a:cubicBezTo>
                      <a:pt x="1281" y="72"/>
                      <a:pt x="1286" y="74"/>
                      <a:pt x="1290" y="76"/>
                    </a:cubicBezTo>
                    <a:cubicBezTo>
                      <a:pt x="1428" y="146"/>
                      <a:pt x="1739" y="1370"/>
                      <a:pt x="1904" y="2129"/>
                    </a:cubicBezTo>
                    <a:cubicBezTo>
                      <a:pt x="1904" y="2175"/>
                      <a:pt x="1904" y="2217"/>
                      <a:pt x="1905" y="2252"/>
                    </a:cubicBezTo>
                    <a:cubicBezTo>
                      <a:pt x="1871" y="2213"/>
                      <a:pt x="1837" y="2173"/>
                      <a:pt x="1802" y="2134"/>
                    </a:cubicBezTo>
                    <a:cubicBezTo>
                      <a:pt x="1758" y="2084"/>
                      <a:pt x="1715" y="2034"/>
                      <a:pt x="1671" y="1984"/>
                    </a:cubicBezTo>
                    <a:cubicBezTo>
                      <a:pt x="1652" y="1925"/>
                      <a:pt x="1501" y="1444"/>
                      <a:pt x="1448" y="1285"/>
                    </a:cubicBezTo>
                    <a:cubicBezTo>
                      <a:pt x="1442" y="1271"/>
                      <a:pt x="1428" y="1261"/>
                      <a:pt x="1413" y="1261"/>
                    </a:cubicBezTo>
                    <a:cubicBezTo>
                      <a:pt x="1409" y="1261"/>
                      <a:pt x="1406" y="1261"/>
                      <a:pt x="1402" y="1263"/>
                    </a:cubicBezTo>
                    <a:cubicBezTo>
                      <a:pt x="1383" y="1269"/>
                      <a:pt x="1374" y="1290"/>
                      <a:pt x="1380" y="1310"/>
                    </a:cubicBezTo>
                    <a:cubicBezTo>
                      <a:pt x="1416" y="1417"/>
                      <a:pt x="1499" y="1679"/>
                      <a:pt x="1552" y="1851"/>
                    </a:cubicBezTo>
                    <a:cubicBezTo>
                      <a:pt x="1377" y="1649"/>
                      <a:pt x="1192" y="1444"/>
                      <a:pt x="998" y="1241"/>
                    </a:cubicBezTo>
                    <a:cubicBezTo>
                      <a:pt x="972" y="950"/>
                      <a:pt x="1111" y="179"/>
                      <a:pt x="1257" y="81"/>
                    </a:cubicBezTo>
                    <a:cubicBezTo>
                      <a:pt x="1262" y="75"/>
                      <a:pt x="1269" y="72"/>
                      <a:pt x="1276" y="72"/>
                    </a:cubicBezTo>
                    <a:close/>
                    <a:moveTo>
                      <a:pt x="948" y="1291"/>
                    </a:moveTo>
                    <a:cubicBezTo>
                      <a:pt x="1142" y="1497"/>
                      <a:pt x="1327" y="1701"/>
                      <a:pt x="1504" y="1901"/>
                    </a:cubicBezTo>
                    <a:lnTo>
                      <a:pt x="843" y="1605"/>
                    </a:lnTo>
                    <a:cubicBezTo>
                      <a:pt x="838" y="1603"/>
                      <a:pt x="833" y="1602"/>
                      <a:pt x="829" y="1602"/>
                    </a:cubicBezTo>
                    <a:cubicBezTo>
                      <a:pt x="815" y="1602"/>
                      <a:pt x="801" y="1610"/>
                      <a:pt x="795" y="1623"/>
                    </a:cubicBezTo>
                    <a:cubicBezTo>
                      <a:pt x="786" y="1641"/>
                      <a:pt x="795" y="1663"/>
                      <a:pt x="813" y="1672"/>
                    </a:cubicBezTo>
                    <a:lnTo>
                      <a:pt x="1616" y="2032"/>
                    </a:lnTo>
                    <a:cubicBezTo>
                      <a:pt x="1660" y="2081"/>
                      <a:pt x="1704" y="2132"/>
                      <a:pt x="1748" y="2182"/>
                    </a:cubicBezTo>
                    <a:cubicBezTo>
                      <a:pt x="1783" y="2220"/>
                      <a:pt x="1813" y="2257"/>
                      <a:pt x="1846" y="2295"/>
                    </a:cubicBezTo>
                    <a:cubicBezTo>
                      <a:pt x="1716" y="2267"/>
                      <a:pt x="1531" y="2229"/>
                      <a:pt x="1351" y="2202"/>
                    </a:cubicBezTo>
                    <a:cubicBezTo>
                      <a:pt x="1311" y="2164"/>
                      <a:pt x="1143" y="2019"/>
                      <a:pt x="808" y="1851"/>
                    </a:cubicBezTo>
                    <a:cubicBezTo>
                      <a:pt x="673" y="1787"/>
                      <a:pt x="536" y="1732"/>
                      <a:pt x="393" y="1687"/>
                    </a:cubicBezTo>
                    <a:cubicBezTo>
                      <a:pt x="214" y="1626"/>
                      <a:pt x="72" y="1578"/>
                      <a:pt x="72" y="1499"/>
                    </a:cubicBezTo>
                    <a:cubicBezTo>
                      <a:pt x="72" y="1429"/>
                      <a:pt x="479" y="1332"/>
                      <a:pt x="948" y="1291"/>
                    </a:cubicBezTo>
                    <a:close/>
                    <a:moveTo>
                      <a:pt x="2113" y="1334"/>
                    </a:moveTo>
                    <a:cubicBezTo>
                      <a:pt x="2228" y="1334"/>
                      <a:pt x="2506" y="2064"/>
                      <a:pt x="2696" y="2743"/>
                    </a:cubicBezTo>
                    <a:cubicBezTo>
                      <a:pt x="2727" y="2943"/>
                      <a:pt x="2765" y="3142"/>
                      <a:pt x="2790" y="3275"/>
                    </a:cubicBezTo>
                    <a:cubicBezTo>
                      <a:pt x="2722" y="3189"/>
                      <a:pt x="2650" y="3099"/>
                      <a:pt x="2572" y="3010"/>
                    </a:cubicBezTo>
                    <a:cubicBezTo>
                      <a:pt x="2553" y="2963"/>
                      <a:pt x="2339" y="2464"/>
                      <a:pt x="2310" y="2320"/>
                    </a:cubicBezTo>
                    <a:cubicBezTo>
                      <a:pt x="2306" y="2303"/>
                      <a:pt x="2291" y="2291"/>
                      <a:pt x="2274" y="2291"/>
                    </a:cubicBezTo>
                    <a:cubicBezTo>
                      <a:pt x="2271" y="2291"/>
                      <a:pt x="2269" y="2291"/>
                      <a:pt x="2266" y="2292"/>
                    </a:cubicBezTo>
                    <a:cubicBezTo>
                      <a:pt x="2246" y="2296"/>
                      <a:pt x="2234" y="2314"/>
                      <a:pt x="2239" y="2334"/>
                    </a:cubicBezTo>
                    <a:cubicBezTo>
                      <a:pt x="2259" y="2429"/>
                      <a:pt x="2348" y="2660"/>
                      <a:pt x="2419" y="2833"/>
                    </a:cubicBezTo>
                    <a:cubicBezTo>
                      <a:pt x="2381" y="2787"/>
                      <a:pt x="2340" y="2742"/>
                      <a:pt x="2301" y="2698"/>
                    </a:cubicBezTo>
                    <a:cubicBezTo>
                      <a:pt x="2193" y="2581"/>
                      <a:pt x="2086" y="2460"/>
                      <a:pt x="1980" y="2337"/>
                    </a:cubicBezTo>
                    <a:cubicBezTo>
                      <a:pt x="1969" y="2093"/>
                      <a:pt x="1971" y="1470"/>
                      <a:pt x="2086" y="1347"/>
                    </a:cubicBezTo>
                    <a:cubicBezTo>
                      <a:pt x="2093" y="1340"/>
                      <a:pt x="2102" y="1335"/>
                      <a:pt x="2113" y="1334"/>
                    </a:cubicBezTo>
                    <a:close/>
                    <a:moveTo>
                      <a:pt x="940" y="2233"/>
                    </a:moveTo>
                    <a:cubicBezTo>
                      <a:pt x="1129" y="2233"/>
                      <a:pt x="1549" y="2301"/>
                      <a:pt x="1927" y="2384"/>
                    </a:cubicBezTo>
                    <a:cubicBezTo>
                      <a:pt x="2034" y="2507"/>
                      <a:pt x="2140" y="2628"/>
                      <a:pt x="2248" y="2748"/>
                    </a:cubicBezTo>
                    <a:cubicBezTo>
                      <a:pt x="2315" y="2820"/>
                      <a:pt x="2381" y="2898"/>
                      <a:pt x="2448" y="2975"/>
                    </a:cubicBezTo>
                    <a:lnTo>
                      <a:pt x="1830" y="2861"/>
                    </a:lnTo>
                    <a:cubicBezTo>
                      <a:pt x="1826" y="2860"/>
                      <a:pt x="1823" y="2860"/>
                      <a:pt x="1820" y="2860"/>
                    </a:cubicBezTo>
                    <a:cubicBezTo>
                      <a:pt x="1804" y="2860"/>
                      <a:pt x="1790" y="2872"/>
                      <a:pt x="1789" y="2890"/>
                    </a:cubicBezTo>
                    <a:cubicBezTo>
                      <a:pt x="1784" y="2910"/>
                      <a:pt x="1798" y="2928"/>
                      <a:pt x="1818" y="2931"/>
                    </a:cubicBezTo>
                    <a:lnTo>
                      <a:pt x="2522" y="3061"/>
                    </a:lnTo>
                    <a:cubicBezTo>
                      <a:pt x="2612" y="3166"/>
                      <a:pt x="2696" y="3269"/>
                      <a:pt x="2778" y="3372"/>
                    </a:cubicBezTo>
                    <a:cubicBezTo>
                      <a:pt x="2529" y="3350"/>
                      <a:pt x="2158" y="3320"/>
                      <a:pt x="1860" y="3320"/>
                    </a:cubicBezTo>
                    <a:cubicBezTo>
                      <a:pt x="1833" y="3320"/>
                      <a:pt x="1808" y="3320"/>
                      <a:pt x="1783" y="3321"/>
                    </a:cubicBezTo>
                    <a:cubicBezTo>
                      <a:pt x="1363" y="3175"/>
                      <a:pt x="726" y="2895"/>
                      <a:pt x="695" y="2717"/>
                    </a:cubicBezTo>
                    <a:cubicBezTo>
                      <a:pt x="690" y="2701"/>
                      <a:pt x="693" y="2684"/>
                      <a:pt x="705" y="2672"/>
                    </a:cubicBezTo>
                    <a:cubicBezTo>
                      <a:pt x="730" y="2650"/>
                      <a:pt x="781" y="2641"/>
                      <a:pt x="848" y="2641"/>
                    </a:cubicBezTo>
                    <a:cubicBezTo>
                      <a:pt x="1020" y="2641"/>
                      <a:pt x="1296" y="2703"/>
                      <a:pt x="1477" y="2757"/>
                    </a:cubicBezTo>
                    <a:cubicBezTo>
                      <a:pt x="1480" y="2758"/>
                      <a:pt x="1484" y="2759"/>
                      <a:pt x="1488" y="2759"/>
                    </a:cubicBezTo>
                    <a:cubicBezTo>
                      <a:pt x="1502" y="2759"/>
                      <a:pt x="1516" y="2750"/>
                      <a:pt x="1521" y="2736"/>
                    </a:cubicBezTo>
                    <a:cubicBezTo>
                      <a:pt x="1528" y="2719"/>
                      <a:pt x="1521" y="2699"/>
                      <a:pt x="1504" y="2692"/>
                    </a:cubicBezTo>
                    <a:cubicBezTo>
                      <a:pt x="1146" y="2507"/>
                      <a:pt x="843" y="2302"/>
                      <a:pt x="842" y="2249"/>
                    </a:cubicBezTo>
                    <a:cubicBezTo>
                      <a:pt x="854" y="2238"/>
                      <a:pt x="888" y="2233"/>
                      <a:pt x="940" y="2233"/>
                    </a:cubicBezTo>
                    <a:close/>
                    <a:moveTo>
                      <a:pt x="2753" y="2105"/>
                    </a:moveTo>
                    <a:cubicBezTo>
                      <a:pt x="2753" y="2105"/>
                      <a:pt x="2760" y="2105"/>
                      <a:pt x="2777" y="2119"/>
                    </a:cubicBezTo>
                    <a:cubicBezTo>
                      <a:pt x="2866" y="2202"/>
                      <a:pt x="2990" y="2532"/>
                      <a:pt x="3094" y="2907"/>
                    </a:cubicBezTo>
                    <a:lnTo>
                      <a:pt x="3113" y="2983"/>
                    </a:lnTo>
                    <a:lnTo>
                      <a:pt x="3144" y="3102"/>
                    </a:lnTo>
                    <a:cubicBezTo>
                      <a:pt x="3212" y="3383"/>
                      <a:pt x="3262" y="3671"/>
                      <a:pt x="3271" y="3887"/>
                    </a:cubicBezTo>
                    <a:cubicBezTo>
                      <a:pt x="3244" y="3854"/>
                      <a:pt x="3215" y="3813"/>
                      <a:pt x="3181" y="3771"/>
                    </a:cubicBezTo>
                    <a:cubicBezTo>
                      <a:pt x="3100" y="3663"/>
                      <a:pt x="3001" y="3537"/>
                      <a:pt x="2893" y="3399"/>
                    </a:cubicBezTo>
                    <a:cubicBezTo>
                      <a:pt x="2795" y="2958"/>
                      <a:pt x="2671" y="2225"/>
                      <a:pt x="2753" y="2105"/>
                    </a:cubicBezTo>
                    <a:close/>
                    <a:moveTo>
                      <a:pt x="1277" y="1"/>
                    </a:moveTo>
                    <a:cubicBezTo>
                      <a:pt x="1256" y="1"/>
                      <a:pt x="1234" y="8"/>
                      <a:pt x="1216" y="21"/>
                    </a:cubicBezTo>
                    <a:cubicBezTo>
                      <a:pt x="1040" y="141"/>
                      <a:pt x="927" y="837"/>
                      <a:pt x="923" y="1163"/>
                    </a:cubicBezTo>
                    <a:cubicBezTo>
                      <a:pt x="808" y="1041"/>
                      <a:pt x="690" y="922"/>
                      <a:pt x="566" y="800"/>
                    </a:cubicBezTo>
                    <a:cubicBezTo>
                      <a:pt x="558" y="795"/>
                      <a:pt x="549" y="791"/>
                      <a:pt x="540" y="791"/>
                    </a:cubicBezTo>
                    <a:cubicBezTo>
                      <a:pt x="531" y="791"/>
                      <a:pt x="521" y="795"/>
                      <a:pt x="514" y="802"/>
                    </a:cubicBezTo>
                    <a:cubicBezTo>
                      <a:pt x="501" y="817"/>
                      <a:pt x="501" y="840"/>
                      <a:pt x="516" y="853"/>
                    </a:cubicBezTo>
                    <a:cubicBezTo>
                      <a:pt x="645" y="978"/>
                      <a:pt x="766" y="1102"/>
                      <a:pt x="886" y="1226"/>
                    </a:cubicBezTo>
                    <a:cubicBezTo>
                      <a:pt x="570" y="1257"/>
                      <a:pt x="1" y="1332"/>
                      <a:pt x="1" y="1499"/>
                    </a:cubicBezTo>
                    <a:cubicBezTo>
                      <a:pt x="1" y="1631"/>
                      <a:pt x="155" y="1682"/>
                      <a:pt x="370" y="1757"/>
                    </a:cubicBezTo>
                    <a:cubicBezTo>
                      <a:pt x="510" y="1801"/>
                      <a:pt x="645" y="1854"/>
                      <a:pt x="776" y="1916"/>
                    </a:cubicBezTo>
                    <a:cubicBezTo>
                      <a:pt x="931" y="1990"/>
                      <a:pt x="1080" y="2081"/>
                      <a:pt x="1216" y="2185"/>
                    </a:cubicBezTo>
                    <a:cubicBezTo>
                      <a:pt x="1120" y="2173"/>
                      <a:pt x="1030" y="2166"/>
                      <a:pt x="957" y="2166"/>
                    </a:cubicBezTo>
                    <a:cubicBezTo>
                      <a:pt x="875" y="2166"/>
                      <a:pt x="813" y="2176"/>
                      <a:pt x="790" y="2201"/>
                    </a:cubicBezTo>
                    <a:cubicBezTo>
                      <a:pt x="775" y="2216"/>
                      <a:pt x="769" y="2237"/>
                      <a:pt x="773" y="2258"/>
                    </a:cubicBezTo>
                    <a:cubicBezTo>
                      <a:pt x="789" y="2349"/>
                      <a:pt x="1019" y="2501"/>
                      <a:pt x="1219" y="2617"/>
                    </a:cubicBezTo>
                    <a:cubicBezTo>
                      <a:pt x="1102" y="2593"/>
                      <a:pt x="968" y="2571"/>
                      <a:pt x="857" y="2571"/>
                    </a:cubicBezTo>
                    <a:cubicBezTo>
                      <a:pt x="771" y="2571"/>
                      <a:pt x="699" y="2584"/>
                      <a:pt x="660" y="2619"/>
                    </a:cubicBezTo>
                    <a:cubicBezTo>
                      <a:pt x="628" y="2646"/>
                      <a:pt x="614" y="2689"/>
                      <a:pt x="625" y="2729"/>
                    </a:cubicBezTo>
                    <a:cubicBezTo>
                      <a:pt x="666" y="2949"/>
                      <a:pt x="1290" y="3211"/>
                      <a:pt x="1601" y="3331"/>
                    </a:cubicBezTo>
                    <a:cubicBezTo>
                      <a:pt x="1483" y="3342"/>
                      <a:pt x="1399" y="3364"/>
                      <a:pt x="1384" y="3401"/>
                    </a:cubicBezTo>
                    <a:cubicBezTo>
                      <a:pt x="1375" y="3422"/>
                      <a:pt x="1377" y="3446"/>
                      <a:pt x="1390" y="3466"/>
                    </a:cubicBezTo>
                    <a:cubicBezTo>
                      <a:pt x="1471" y="3605"/>
                      <a:pt x="2136" y="3922"/>
                      <a:pt x="2642" y="4089"/>
                    </a:cubicBezTo>
                    <a:cubicBezTo>
                      <a:pt x="2769" y="4133"/>
                      <a:pt x="2898" y="4166"/>
                      <a:pt x="3031" y="4187"/>
                    </a:cubicBezTo>
                    <a:cubicBezTo>
                      <a:pt x="3036" y="4189"/>
                      <a:pt x="3042" y="4190"/>
                      <a:pt x="3048" y="4190"/>
                    </a:cubicBezTo>
                    <a:cubicBezTo>
                      <a:pt x="3050" y="4190"/>
                      <a:pt x="3051" y="4192"/>
                      <a:pt x="3053" y="4192"/>
                    </a:cubicBezTo>
                    <a:cubicBezTo>
                      <a:pt x="3060" y="4192"/>
                      <a:pt x="3066" y="4189"/>
                      <a:pt x="3072" y="4184"/>
                    </a:cubicBezTo>
                    <a:cubicBezTo>
                      <a:pt x="3080" y="4180"/>
                      <a:pt x="3086" y="4171"/>
                      <a:pt x="3087" y="4160"/>
                    </a:cubicBezTo>
                    <a:cubicBezTo>
                      <a:pt x="3090" y="4140"/>
                      <a:pt x="3077" y="4122"/>
                      <a:pt x="3057" y="4121"/>
                    </a:cubicBezTo>
                    <a:lnTo>
                      <a:pt x="3024" y="4116"/>
                    </a:lnTo>
                    <a:cubicBezTo>
                      <a:pt x="2521" y="4037"/>
                      <a:pt x="1469" y="3534"/>
                      <a:pt x="1449" y="3431"/>
                    </a:cubicBezTo>
                    <a:cubicBezTo>
                      <a:pt x="1472" y="3405"/>
                      <a:pt x="1593" y="3393"/>
                      <a:pt x="1774" y="3392"/>
                    </a:cubicBezTo>
                    <a:lnTo>
                      <a:pt x="1802" y="3392"/>
                    </a:lnTo>
                    <a:cubicBezTo>
                      <a:pt x="2077" y="3392"/>
                      <a:pt x="2468" y="3414"/>
                      <a:pt x="2842" y="3449"/>
                    </a:cubicBezTo>
                    <a:cubicBezTo>
                      <a:pt x="2925" y="3555"/>
                      <a:pt x="3003" y="3655"/>
                      <a:pt x="3071" y="3743"/>
                    </a:cubicBezTo>
                    <a:lnTo>
                      <a:pt x="2681" y="3684"/>
                    </a:lnTo>
                    <a:cubicBezTo>
                      <a:pt x="2679" y="3684"/>
                      <a:pt x="2678" y="3684"/>
                      <a:pt x="2676" y="3684"/>
                    </a:cubicBezTo>
                    <a:cubicBezTo>
                      <a:pt x="2659" y="3684"/>
                      <a:pt x="2645" y="3697"/>
                      <a:pt x="2640" y="3715"/>
                    </a:cubicBezTo>
                    <a:cubicBezTo>
                      <a:pt x="2637" y="3734"/>
                      <a:pt x="2651" y="3752"/>
                      <a:pt x="2671" y="3755"/>
                    </a:cubicBezTo>
                    <a:lnTo>
                      <a:pt x="3134" y="3825"/>
                    </a:lnTo>
                    <a:cubicBezTo>
                      <a:pt x="3219" y="3937"/>
                      <a:pt x="3281" y="4024"/>
                      <a:pt x="3318" y="4071"/>
                    </a:cubicBezTo>
                    <a:cubicBezTo>
                      <a:pt x="3337" y="4098"/>
                      <a:pt x="3348" y="4113"/>
                      <a:pt x="3350" y="4115"/>
                    </a:cubicBezTo>
                    <a:cubicBezTo>
                      <a:pt x="3356" y="4124"/>
                      <a:pt x="3368" y="4128"/>
                      <a:pt x="3378" y="4128"/>
                    </a:cubicBezTo>
                    <a:cubicBezTo>
                      <a:pt x="3381" y="4128"/>
                      <a:pt x="3384" y="4128"/>
                      <a:pt x="3389" y="4127"/>
                    </a:cubicBezTo>
                    <a:cubicBezTo>
                      <a:pt x="3392" y="4125"/>
                      <a:pt x="3397" y="4124"/>
                      <a:pt x="3400" y="4121"/>
                    </a:cubicBezTo>
                    <a:cubicBezTo>
                      <a:pt x="3415" y="4110"/>
                      <a:pt x="3418" y="4087"/>
                      <a:pt x="3406" y="4072"/>
                    </a:cubicBezTo>
                    <a:cubicBezTo>
                      <a:pt x="3403" y="4065"/>
                      <a:pt x="3397" y="4057"/>
                      <a:pt x="3392" y="4051"/>
                    </a:cubicBezTo>
                    <a:cubicBezTo>
                      <a:pt x="3380" y="4036"/>
                      <a:pt x="3365" y="4015"/>
                      <a:pt x="3344" y="3986"/>
                    </a:cubicBezTo>
                    <a:cubicBezTo>
                      <a:pt x="3348" y="3783"/>
                      <a:pt x="3306" y="3487"/>
                      <a:pt x="3239" y="3190"/>
                    </a:cubicBezTo>
                    <a:cubicBezTo>
                      <a:pt x="3231" y="3157"/>
                      <a:pt x="3225" y="3125"/>
                      <a:pt x="3218" y="3093"/>
                    </a:cubicBezTo>
                    <a:lnTo>
                      <a:pt x="3210" y="3066"/>
                    </a:lnTo>
                    <a:cubicBezTo>
                      <a:pt x="3192" y="2986"/>
                      <a:pt x="3171" y="2907"/>
                      <a:pt x="3148" y="2828"/>
                    </a:cubicBezTo>
                    <a:cubicBezTo>
                      <a:pt x="3142" y="2805"/>
                      <a:pt x="3136" y="2783"/>
                      <a:pt x="3128" y="2758"/>
                    </a:cubicBezTo>
                    <a:cubicBezTo>
                      <a:pt x="3030" y="2425"/>
                      <a:pt x="2913" y="2145"/>
                      <a:pt x="2819" y="2063"/>
                    </a:cubicBezTo>
                    <a:cubicBezTo>
                      <a:pt x="2802" y="2044"/>
                      <a:pt x="2777" y="2033"/>
                      <a:pt x="2751" y="2033"/>
                    </a:cubicBezTo>
                    <a:cubicBezTo>
                      <a:pt x="2747" y="2033"/>
                      <a:pt x="2744" y="2034"/>
                      <a:pt x="2740" y="2034"/>
                    </a:cubicBezTo>
                    <a:cubicBezTo>
                      <a:pt x="2719" y="2038"/>
                      <a:pt x="2700" y="2051"/>
                      <a:pt x="2689" y="2070"/>
                    </a:cubicBezTo>
                    <a:cubicBezTo>
                      <a:pt x="2657" y="2117"/>
                      <a:pt x="2650" y="2222"/>
                      <a:pt x="2656" y="2354"/>
                    </a:cubicBezTo>
                    <a:cubicBezTo>
                      <a:pt x="2512" y="1893"/>
                      <a:pt x="2281" y="1261"/>
                      <a:pt x="2113" y="1261"/>
                    </a:cubicBezTo>
                    <a:cubicBezTo>
                      <a:pt x="2083" y="1263"/>
                      <a:pt x="2054" y="1276"/>
                      <a:pt x="2034" y="1299"/>
                    </a:cubicBezTo>
                    <a:cubicBezTo>
                      <a:pt x="1958" y="1379"/>
                      <a:pt x="1925" y="1610"/>
                      <a:pt x="1912" y="1834"/>
                    </a:cubicBezTo>
                    <a:cubicBezTo>
                      <a:pt x="1778" y="1246"/>
                      <a:pt x="1495" y="100"/>
                      <a:pt x="1324" y="12"/>
                    </a:cubicBezTo>
                    <a:cubicBezTo>
                      <a:pt x="1309" y="5"/>
                      <a:pt x="1293" y="1"/>
                      <a:pt x="1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7"/>
              <p:cNvSpPr/>
              <p:nvPr/>
            </p:nvSpPr>
            <p:spPr>
              <a:xfrm>
                <a:off x="7615507" y="801012"/>
                <a:ext cx="84732" cy="117205"/>
              </a:xfrm>
              <a:custGeom>
                <a:avLst/>
                <a:gdLst/>
                <a:ahLst/>
                <a:cxnLst/>
                <a:rect l="l" t="t" r="r" b="b"/>
                <a:pathLst>
                  <a:path w="3593" h="4970" extrusionOk="0">
                    <a:moveTo>
                      <a:pt x="1457" y="74"/>
                    </a:moveTo>
                    <a:cubicBezTo>
                      <a:pt x="1531" y="101"/>
                      <a:pt x="1724" y="655"/>
                      <a:pt x="1862" y="1157"/>
                    </a:cubicBezTo>
                    <a:cubicBezTo>
                      <a:pt x="1843" y="1427"/>
                      <a:pt x="1843" y="1748"/>
                      <a:pt x="1845" y="1940"/>
                    </a:cubicBezTo>
                    <a:cubicBezTo>
                      <a:pt x="1775" y="1827"/>
                      <a:pt x="1707" y="1716"/>
                      <a:pt x="1640" y="1612"/>
                    </a:cubicBezTo>
                    <a:lnTo>
                      <a:pt x="1640" y="962"/>
                    </a:lnTo>
                    <a:cubicBezTo>
                      <a:pt x="1640" y="937"/>
                      <a:pt x="1623" y="925"/>
                      <a:pt x="1605" y="925"/>
                    </a:cubicBezTo>
                    <a:cubicBezTo>
                      <a:pt x="1587" y="925"/>
                      <a:pt x="1569" y="937"/>
                      <a:pt x="1569" y="962"/>
                    </a:cubicBezTo>
                    <a:lnTo>
                      <a:pt x="1569" y="1498"/>
                    </a:lnTo>
                    <a:cubicBezTo>
                      <a:pt x="1466" y="1339"/>
                      <a:pt x="1369" y="1192"/>
                      <a:pt x="1284" y="1068"/>
                    </a:cubicBezTo>
                    <a:cubicBezTo>
                      <a:pt x="1321" y="613"/>
                      <a:pt x="1399" y="108"/>
                      <a:pt x="1457" y="74"/>
                    </a:cubicBezTo>
                    <a:close/>
                    <a:moveTo>
                      <a:pt x="1228" y="1115"/>
                    </a:moveTo>
                    <a:cubicBezTo>
                      <a:pt x="1311" y="1236"/>
                      <a:pt x="1405" y="1377"/>
                      <a:pt x="1505" y="1531"/>
                    </a:cubicBezTo>
                    <a:lnTo>
                      <a:pt x="1157" y="1360"/>
                    </a:lnTo>
                    <a:cubicBezTo>
                      <a:pt x="1152" y="1358"/>
                      <a:pt x="1147" y="1357"/>
                      <a:pt x="1142" y="1357"/>
                    </a:cubicBezTo>
                    <a:cubicBezTo>
                      <a:pt x="1128" y="1357"/>
                      <a:pt x="1115" y="1365"/>
                      <a:pt x="1108" y="1378"/>
                    </a:cubicBezTo>
                    <a:cubicBezTo>
                      <a:pt x="1101" y="1395"/>
                      <a:pt x="1107" y="1416"/>
                      <a:pt x="1125" y="1425"/>
                    </a:cubicBezTo>
                    <a:lnTo>
                      <a:pt x="1580" y="1648"/>
                    </a:lnTo>
                    <a:cubicBezTo>
                      <a:pt x="1645" y="1753"/>
                      <a:pt x="1712" y="1862"/>
                      <a:pt x="1781" y="1974"/>
                    </a:cubicBezTo>
                    <a:cubicBezTo>
                      <a:pt x="1511" y="1829"/>
                      <a:pt x="886" y="1515"/>
                      <a:pt x="585" y="1515"/>
                    </a:cubicBezTo>
                    <a:cubicBezTo>
                      <a:pt x="552" y="1515"/>
                      <a:pt x="523" y="1519"/>
                      <a:pt x="499" y="1527"/>
                    </a:cubicBezTo>
                    <a:cubicBezTo>
                      <a:pt x="483" y="1533"/>
                      <a:pt x="467" y="1539"/>
                      <a:pt x="454" y="1548"/>
                    </a:cubicBezTo>
                    <a:cubicBezTo>
                      <a:pt x="319" y="1475"/>
                      <a:pt x="116" y="1340"/>
                      <a:pt x="78" y="1257"/>
                    </a:cubicBezTo>
                    <a:cubicBezTo>
                      <a:pt x="148" y="1196"/>
                      <a:pt x="717" y="1136"/>
                      <a:pt x="1228" y="1115"/>
                    </a:cubicBezTo>
                    <a:close/>
                    <a:moveTo>
                      <a:pt x="1996" y="746"/>
                    </a:moveTo>
                    <a:cubicBezTo>
                      <a:pt x="2065" y="752"/>
                      <a:pt x="2187" y="1107"/>
                      <a:pt x="2263" y="1445"/>
                    </a:cubicBezTo>
                    <a:cubicBezTo>
                      <a:pt x="2262" y="1446"/>
                      <a:pt x="2260" y="1446"/>
                      <a:pt x="2259" y="1449"/>
                    </a:cubicBezTo>
                    <a:cubicBezTo>
                      <a:pt x="2142" y="1619"/>
                      <a:pt x="2284" y="2407"/>
                      <a:pt x="2365" y="2803"/>
                    </a:cubicBezTo>
                    <a:cubicBezTo>
                      <a:pt x="2318" y="2722"/>
                      <a:pt x="2271" y="2642"/>
                      <a:pt x="2221" y="2560"/>
                    </a:cubicBezTo>
                    <a:cubicBezTo>
                      <a:pt x="2213" y="2544"/>
                      <a:pt x="2201" y="2441"/>
                      <a:pt x="2186" y="2316"/>
                    </a:cubicBezTo>
                    <a:cubicBezTo>
                      <a:pt x="2172" y="2191"/>
                      <a:pt x="2156" y="2042"/>
                      <a:pt x="2145" y="1930"/>
                    </a:cubicBezTo>
                    <a:cubicBezTo>
                      <a:pt x="2142" y="1908"/>
                      <a:pt x="2126" y="1898"/>
                      <a:pt x="2110" y="1898"/>
                    </a:cubicBezTo>
                    <a:cubicBezTo>
                      <a:pt x="2090" y="1898"/>
                      <a:pt x="2070" y="1912"/>
                      <a:pt x="2072" y="1939"/>
                    </a:cubicBezTo>
                    <a:cubicBezTo>
                      <a:pt x="2093" y="2136"/>
                      <a:pt x="2110" y="2291"/>
                      <a:pt x="2125" y="2398"/>
                    </a:cubicBezTo>
                    <a:cubicBezTo>
                      <a:pt x="2056" y="2284"/>
                      <a:pt x="1987" y="2171"/>
                      <a:pt x="1921" y="2062"/>
                    </a:cubicBezTo>
                    <a:cubicBezTo>
                      <a:pt x="1909" y="1466"/>
                      <a:pt x="1937" y="795"/>
                      <a:pt x="1996" y="746"/>
                    </a:cubicBezTo>
                    <a:close/>
                    <a:moveTo>
                      <a:pt x="589" y="1587"/>
                    </a:moveTo>
                    <a:cubicBezTo>
                      <a:pt x="874" y="1587"/>
                      <a:pt x="1578" y="1942"/>
                      <a:pt x="1859" y="2097"/>
                    </a:cubicBezTo>
                    <a:cubicBezTo>
                      <a:pt x="1937" y="2227"/>
                      <a:pt x="2018" y="2360"/>
                      <a:pt x="2098" y="2497"/>
                    </a:cubicBezTo>
                    <a:cubicBezTo>
                      <a:pt x="1942" y="2415"/>
                      <a:pt x="1628" y="2247"/>
                      <a:pt x="1416" y="2130"/>
                    </a:cubicBezTo>
                    <a:cubicBezTo>
                      <a:pt x="1411" y="2127"/>
                      <a:pt x="1405" y="2126"/>
                      <a:pt x="1400" y="2126"/>
                    </a:cubicBezTo>
                    <a:cubicBezTo>
                      <a:pt x="1368" y="2126"/>
                      <a:pt x="1349" y="2173"/>
                      <a:pt x="1383" y="2194"/>
                    </a:cubicBezTo>
                    <a:cubicBezTo>
                      <a:pt x="1910" y="2484"/>
                      <a:pt x="2092" y="2580"/>
                      <a:pt x="2163" y="2604"/>
                    </a:cubicBezTo>
                    <a:cubicBezTo>
                      <a:pt x="2230" y="2719"/>
                      <a:pt x="2300" y="2835"/>
                      <a:pt x="2368" y="2948"/>
                    </a:cubicBezTo>
                    <a:cubicBezTo>
                      <a:pt x="2187" y="2903"/>
                      <a:pt x="2006" y="2871"/>
                      <a:pt x="1822" y="2853"/>
                    </a:cubicBezTo>
                    <a:cubicBezTo>
                      <a:pt x="1821" y="2850"/>
                      <a:pt x="1821" y="2848"/>
                      <a:pt x="1819" y="2847"/>
                    </a:cubicBezTo>
                    <a:cubicBezTo>
                      <a:pt x="1813" y="2842"/>
                      <a:pt x="1287" y="2407"/>
                      <a:pt x="1010" y="2198"/>
                    </a:cubicBezTo>
                    <a:lnTo>
                      <a:pt x="989" y="2180"/>
                    </a:lnTo>
                    <a:cubicBezTo>
                      <a:pt x="796" y="2036"/>
                      <a:pt x="439" y="1769"/>
                      <a:pt x="460" y="1648"/>
                    </a:cubicBezTo>
                    <a:cubicBezTo>
                      <a:pt x="461" y="1639"/>
                      <a:pt x="466" y="1615"/>
                      <a:pt x="523" y="1596"/>
                    </a:cubicBezTo>
                    <a:cubicBezTo>
                      <a:pt x="542" y="1590"/>
                      <a:pt x="564" y="1587"/>
                      <a:pt x="589" y="1587"/>
                    </a:cubicBezTo>
                    <a:close/>
                    <a:moveTo>
                      <a:pt x="2339" y="1478"/>
                    </a:moveTo>
                    <a:cubicBezTo>
                      <a:pt x="2460" y="1478"/>
                      <a:pt x="2709" y="2075"/>
                      <a:pt x="2872" y="2639"/>
                    </a:cubicBezTo>
                    <a:cubicBezTo>
                      <a:pt x="2857" y="3018"/>
                      <a:pt x="2919" y="3536"/>
                      <a:pt x="2959" y="3820"/>
                    </a:cubicBezTo>
                    <a:cubicBezTo>
                      <a:pt x="2910" y="3736"/>
                      <a:pt x="2859" y="3648"/>
                      <a:pt x="2807" y="3559"/>
                    </a:cubicBezTo>
                    <a:cubicBezTo>
                      <a:pt x="2777" y="3297"/>
                      <a:pt x="2733" y="2898"/>
                      <a:pt x="2731" y="2872"/>
                    </a:cubicBezTo>
                    <a:cubicBezTo>
                      <a:pt x="2730" y="2854"/>
                      <a:pt x="2715" y="2838"/>
                      <a:pt x="2695" y="2838"/>
                    </a:cubicBezTo>
                    <a:cubicBezTo>
                      <a:pt x="2675" y="2838"/>
                      <a:pt x="2660" y="2853"/>
                      <a:pt x="2659" y="2872"/>
                    </a:cubicBezTo>
                    <a:cubicBezTo>
                      <a:pt x="2659" y="2889"/>
                      <a:pt x="2692" y="3191"/>
                      <a:pt x="2718" y="3404"/>
                    </a:cubicBezTo>
                    <a:cubicBezTo>
                      <a:pt x="2639" y="3272"/>
                      <a:pt x="2560" y="3135"/>
                      <a:pt x="2480" y="2998"/>
                    </a:cubicBezTo>
                    <a:cubicBezTo>
                      <a:pt x="2362" y="2469"/>
                      <a:pt x="2219" y="1633"/>
                      <a:pt x="2318" y="1489"/>
                    </a:cubicBezTo>
                    <a:cubicBezTo>
                      <a:pt x="2325" y="1478"/>
                      <a:pt x="2330" y="1478"/>
                      <a:pt x="2333" y="1478"/>
                    </a:cubicBezTo>
                    <a:cubicBezTo>
                      <a:pt x="2335" y="1478"/>
                      <a:pt x="2337" y="1478"/>
                      <a:pt x="2339" y="1478"/>
                    </a:cubicBezTo>
                    <a:close/>
                    <a:moveTo>
                      <a:pt x="1550" y="2909"/>
                    </a:moveTo>
                    <a:cubicBezTo>
                      <a:pt x="1807" y="2909"/>
                      <a:pt x="2234" y="2970"/>
                      <a:pt x="2421" y="3041"/>
                    </a:cubicBezTo>
                    <a:cubicBezTo>
                      <a:pt x="2610" y="3362"/>
                      <a:pt x="2794" y="3679"/>
                      <a:pt x="2954" y="3957"/>
                    </a:cubicBezTo>
                    <a:cubicBezTo>
                      <a:pt x="2900" y="3950"/>
                      <a:pt x="2815" y="3941"/>
                      <a:pt x="2706" y="3929"/>
                    </a:cubicBezTo>
                    <a:cubicBezTo>
                      <a:pt x="2634" y="3883"/>
                      <a:pt x="1571" y="3209"/>
                      <a:pt x="1368" y="2980"/>
                    </a:cubicBezTo>
                    <a:lnTo>
                      <a:pt x="1366" y="2980"/>
                    </a:lnTo>
                    <a:cubicBezTo>
                      <a:pt x="1349" y="2960"/>
                      <a:pt x="1345" y="2948"/>
                      <a:pt x="1348" y="2945"/>
                    </a:cubicBezTo>
                    <a:cubicBezTo>
                      <a:pt x="1365" y="2920"/>
                      <a:pt x="1443" y="2909"/>
                      <a:pt x="1550" y="2909"/>
                    </a:cubicBezTo>
                    <a:close/>
                    <a:moveTo>
                      <a:pt x="3030" y="2263"/>
                    </a:moveTo>
                    <a:cubicBezTo>
                      <a:pt x="3030" y="2263"/>
                      <a:pt x="3039" y="2265"/>
                      <a:pt x="3056" y="2287"/>
                    </a:cubicBezTo>
                    <a:cubicBezTo>
                      <a:pt x="3230" y="2541"/>
                      <a:pt x="3401" y="4124"/>
                      <a:pt x="3388" y="4573"/>
                    </a:cubicBezTo>
                    <a:cubicBezTo>
                      <a:pt x="3335" y="4479"/>
                      <a:pt x="3271" y="4367"/>
                      <a:pt x="3200" y="4242"/>
                    </a:cubicBezTo>
                    <a:cubicBezTo>
                      <a:pt x="3154" y="4164"/>
                      <a:pt x="3107" y="4079"/>
                      <a:pt x="3054" y="3989"/>
                    </a:cubicBezTo>
                    <a:cubicBezTo>
                      <a:pt x="2960" y="3374"/>
                      <a:pt x="2868" y="2368"/>
                      <a:pt x="3030" y="2263"/>
                    </a:cubicBezTo>
                    <a:close/>
                    <a:moveTo>
                      <a:pt x="2248" y="3951"/>
                    </a:moveTo>
                    <a:cubicBezTo>
                      <a:pt x="2292" y="3953"/>
                      <a:pt x="2336" y="3956"/>
                      <a:pt x="2380" y="3962"/>
                    </a:cubicBezTo>
                    <a:cubicBezTo>
                      <a:pt x="2704" y="4003"/>
                      <a:pt x="2936" y="4029"/>
                      <a:pt x="2998" y="4035"/>
                    </a:cubicBezTo>
                    <a:cubicBezTo>
                      <a:pt x="3033" y="4094"/>
                      <a:pt x="3066" y="4153"/>
                      <a:pt x="3098" y="4211"/>
                    </a:cubicBezTo>
                    <a:lnTo>
                      <a:pt x="2500" y="4077"/>
                    </a:lnTo>
                    <a:cubicBezTo>
                      <a:pt x="2497" y="4077"/>
                      <a:pt x="2494" y="4076"/>
                      <a:pt x="2491" y="4076"/>
                    </a:cubicBezTo>
                    <a:cubicBezTo>
                      <a:pt x="2451" y="4076"/>
                      <a:pt x="2440" y="4138"/>
                      <a:pt x="2484" y="4147"/>
                    </a:cubicBezTo>
                    <a:lnTo>
                      <a:pt x="3145" y="4292"/>
                    </a:lnTo>
                    <a:cubicBezTo>
                      <a:pt x="3224" y="4430"/>
                      <a:pt x="3291" y="4548"/>
                      <a:pt x="3347" y="4648"/>
                    </a:cubicBezTo>
                    <a:cubicBezTo>
                      <a:pt x="3189" y="4636"/>
                      <a:pt x="2760" y="4579"/>
                      <a:pt x="2406" y="4317"/>
                    </a:cubicBezTo>
                    <a:lnTo>
                      <a:pt x="2406" y="4318"/>
                    </a:lnTo>
                    <a:cubicBezTo>
                      <a:pt x="2093" y="4088"/>
                      <a:pt x="2103" y="4004"/>
                      <a:pt x="2106" y="3992"/>
                    </a:cubicBezTo>
                    <a:cubicBezTo>
                      <a:pt x="2112" y="3974"/>
                      <a:pt x="2153" y="3951"/>
                      <a:pt x="2248" y="3951"/>
                    </a:cubicBezTo>
                    <a:close/>
                    <a:moveTo>
                      <a:pt x="1460" y="1"/>
                    </a:moveTo>
                    <a:cubicBezTo>
                      <a:pt x="1333" y="1"/>
                      <a:pt x="1258" y="510"/>
                      <a:pt x="1221" y="977"/>
                    </a:cubicBezTo>
                    <a:cubicBezTo>
                      <a:pt x="1169" y="904"/>
                      <a:pt x="1122" y="840"/>
                      <a:pt x="1081" y="789"/>
                    </a:cubicBezTo>
                    <a:cubicBezTo>
                      <a:pt x="1073" y="780"/>
                      <a:pt x="1062" y="775"/>
                      <a:pt x="1051" y="775"/>
                    </a:cubicBezTo>
                    <a:cubicBezTo>
                      <a:pt x="1044" y="775"/>
                      <a:pt x="1036" y="778"/>
                      <a:pt x="1030" y="783"/>
                    </a:cubicBezTo>
                    <a:cubicBezTo>
                      <a:pt x="1014" y="796"/>
                      <a:pt x="1011" y="818"/>
                      <a:pt x="1024" y="834"/>
                    </a:cubicBezTo>
                    <a:cubicBezTo>
                      <a:pt x="1071" y="890"/>
                      <a:pt x="1122" y="963"/>
                      <a:pt x="1180" y="1045"/>
                    </a:cubicBezTo>
                    <a:cubicBezTo>
                      <a:pt x="858" y="1060"/>
                      <a:pt x="93" y="1107"/>
                      <a:pt x="14" y="1221"/>
                    </a:cubicBezTo>
                    <a:cubicBezTo>
                      <a:pt x="4" y="1236"/>
                      <a:pt x="1" y="1256"/>
                      <a:pt x="7" y="1272"/>
                    </a:cubicBezTo>
                    <a:cubicBezTo>
                      <a:pt x="48" y="1392"/>
                      <a:pt x="301" y="1545"/>
                      <a:pt x="401" y="1601"/>
                    </a:cubicBezTo>
                    <a:cubicBezTo>
                      <a:pt x="395" y="1612"/>
                      <a:pt x="390" y="1624"/>
                      <a:pt x="390" y="1636"/>
                    </a:cubicBezTo>
                    <a:cubicBezTo>
                      <a:pt x="364" y="1787"/>
                      <a:pt x="625" y="1997"/>
                      <a:pt x="945" y="2237"/>
                    </a:cubicBezTo>
                    <a:lnTo>
                      <a:pt x="967" y="2254"/>
                    </a:lnTo>
                    <a:cubicBezTo>
                      <a:pt x="1181" y="2418"/>
                      <a:pt x="1548" y="2716"/>
                      <a:pt x="1701" y="2842"/>
                    </a:cubicBezTo>
                    <a:cubicBezTo>
                      <a:pt x="1655" y="2839"/>
                      <a:pt x="1611" y="2837"/>
                      <a:pt x="1569" y="2837"/>
                    </a:cubicBezTo>
                    <a:cubicBezTo>
                      <a:pt x="1430" y="2837"/>
                      <a:pt x="1323" y="2856"/>
                      <a:pt x="1289" y="2904"/>
                    </a:cubicBezTo>
                    <a:cubicBezTo>
                      <a:pt x="1275" y="2924"/>
                      <a:pt x="1258" y="2966"/>
                      <a:pt x="1313" y="3027"/>
                    </a:cubicBezTo>
                    <a:cubicBezTo>
                      <a:pt x="1489" y="3222"/>
                      <a:pt x="2233" y="3710"/>
                      <a:pt x="2542" y="3907"/>
                    </a:cubicBezTo>
                    <a:cubicBezTo>
                      <a:pt x="2493" y="3901"/>
                      <a:pt x="2443" y="3897"/>
                      <a:pt x="2389" y="3889"/>
                    </a:cubicBezTo>
                    <a:cubicBezTo>
                      <a:pt x="2337" y="3883"/>
                      <a:pt x="2290" y="3880"/>
                      <a:pt x="2250" y="3880"/>
                    </a:cubicBezTo>
                    <a:cubicBezTo>
                      <a:pt x="2127" y="3880"/>
                      <a:pt x="2057" y="3909"/>
                      <a:pt x="2037" y="3968"/>
                    </a:cubicBezTo>
                    <a:cubicBezTo>
                      <a:pt x="2018" y="4026"/>
                      <a:pt x="2031" y="4130"/>
                      <a:pt x="2362" y="4374"/>
                    </a:cubicBezTo>
                    <a:cubicBezTo>
                      <a:pt x="2780" y="4682"/>
                      <a:pt x="3283" y="4718"/>
                      <a:pt x="3391" y="4723"/>
                    </a:cubicBezTo>
                    <a:cubicBezTo>
                      <a:pt x="3450" y="4829"/>
                      <a:pt x="3491" y="4902"/>
                      <a:pt x="3510" y="4933"/>
                    </a:cubicBezTo>
                    <a:cubicBezTo>
                      <a:pt x="3513" y="4941"/>
                      <a:pt x="3516" y="4947"/>
                      <a:pt x="3521" y="4953"/>
                    </a:cubicBezTo>
                    <a:cubicBezTo>
                      <a:pt x="3527" y="4964"/>
                      <a:pt x="3538" y="4970"/>
                      <a:pt x="3551" y="4970"/>
                    </a:cubicBezTo>
                    <a:cubicBezTo>
                      <a:pt x="3557" y="4970"/>
                      <a:pt x="3563" y="4968"/>
                      <a:pt x="3569" y="4965"/>
                    </a:cubicBezTo>
                    <a:cubicBezTo>
                      <a:pt x="3586" y="4956"/>
                      <a:pt x="3592" y="4935"/>
                      <a:pt x="3582" y="4918"/>
                    </a:cubicBezTo>
                    <a:cubicBezTo>
                      <a:pt x="3582" y="4917"/>
                      <a:pt x="3575" y="4903"/>
                      <a:pt x="3562" y="4882"/>
                    </a:cubicBezTo>
                    <a:cubicBezTo>
                      <a:pt x="3541" y="4844"/>
                      <a:pt x="3503" y="4774"/>
                      <a:pt x="3450" y="4682"/>
                    </a:cubicBezTo>
                    <a:cubicBezTo>
                      <a:pt x="3495" y="4423"/>
                      <a:pt x="3327" y="2539"/>
                      <a:pt x="3112" y="2241"/>
                    </a:cubicBezTo>
                    <a:cubicBezTo>
                      <a:pt x="3086" y="2207"/>
                      <a:pt x="3058" y="2190"/>
                      <a:pt x="3030" y="2190"/>
                    </a:cubicBezTo>
                    <a:cubicBezTo>
                      <a:pt x="3016" y="2190"/>
                      <a:pt x="3002" y="2194"/>
                      <a:pt x="2989" y="2203"/>
                    </a:cubicBezTo>
                    <a:cubicBezTo>
                      <a:pt x="2937" y="2236"/>
                      <a:pt x="2907" y="2325"/>
                      <a:pt x="2887" y="2445"/>
                    </a:cubicBezTo>
                    <a:cubicBezTo>
                      <a:pt x="2772" y="2066"/>
                      <a:pt x="2538" y="1407"/>
                      <a:pt x="2335" y="1407"/>
                    </a:cubicBezTo>
                    <a:cubicBezTo>
                      <a:pt x="2333" y="1407"/>
                      <a:pt x="2331" y="1407"/>
                      <a:pt x="2328" y="1407"/>
                    </a:cubicBezTo>
                    <a:cubicBezTo>
                      <a:pt x="2280" y="1195"/>
                      <a:pt x="2151" y="686"/>
                      <a:pt x="2002" y="674"/>
                    </a:cubicBezTo>
                    <a:cubicBezTo>
                      <a:pt x="2001" y="673"/>
                      <a:pt x="1999" y="673"/>
                      <a:pt x="1997" y="673"/>
                    </a:cubicBezTo>
                    <a:cubicBezTo>
                      <a:pt x="1981" y="673"/>
                      <a:pt x="1966" y="679"/>
                      <a:pt x="1956" y="690"/>
                    </a:cubicBezTo>
                    <a:cubicBezTo>
                      <a:pt x="1922" y="722"/>
                      <a:pt x="1898" y="824"/>
                      <a:pt x="1881" y="955"/>
                    </a:cubicBezTo>
                    <a:cubicBezTo>
                      <a:pt x="1759" y="536"/>
                      <a:pt x="1581" y="1"/>
                      <a:pt x="1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7"/>
              <p:cNvSpPr/>
              <p:nvPr/>
            </p:nvSpPr>
            <p:spPr>
              <a:xfrm>
                <a:off x="7602725" y="852516"/>
                <a:ext cx="67658" cy="91665"/>
              </a:xfrm>
              <a:custGeom>
                <a:avLst/>
                <a:gdLst/>
                <a:ahLst/>
                <a:cxnLst/>
                <a:rect l="l" t="t" r="r" b="b"/>
                <a:pathLst>
                  <a:path w="2869" h="3887" extrusionOk="0">
                    <a:moveTo>
                      <a:pt x="936" y="73"/>
                    </a:moveTo>
                    <a:cubicBezTo>
                      <a:pt x="942" y="73"/>
                      <a:pt x="948" y="75"/>
                      <a:pt x="953" y="78"/>
                    </a:cubicBezTo>
                    <a:cubicBezTo>
                      <a:pt x="1082" y="120"/>
                      <a:pt x="1282" y="605"/>
                      <a:pt x="1382" y="908"/>
                    </a:cubicBezTo>
                    <a:cubicBezTo>
                      <a:pt x="1320" y="1046"/>
                      <a:pt x="1325" y="1270"/>
                      <a:pt x="1340" y="1423"/>
                    </a:cubicBezTo>
                    <a:cubicBezTo>
                      <a:pt x="1147" y="1120"/>
                      <a:pt x="953" y="837"/>
                      <a:pt x="776" y="605"/>
                    </a:cubicBezTo>
                    <a:cubicBezTo>
                      <a:pt x="787" y="426"/>
                      <a:pt x="831" y="137"/>
                      <a:pt x="912" y="81"/>
                    </a:cubicBezTo>
                    <a:cubicBezTo>
                      <a:pt x="920" y="76"/>
                      <a:pt x="928" y="73"/>
                      <a:pt x="936" y="73"/>
                    </a:cubicBezTo>
                    <a:close/>
                    <a:moveTo>
                      <a:pt x="704" y="652"/>
                    </a:moveTo>
                    <a:cubicBezTo>
                      <a:pt x="710" y="652"/>
                      <a:pt x="716" y="652"/>
                      <a:pt x="721" y="652"/>
                    </a:cubicBezTo>
                    <a:cubicBezTo>
                      <a:pt x="900" y="887"/>
                      <a:pt x="1097" y="1178"/>
                      <a:pt x="1294" y="1486"/>
                    </a:cubicBezTo>
                    <a:cubicBezTo>
                      <a:pt x="1149" y="1425"/>
                      <a:pt x="997" y="1376"/>
                      <a:pt x="843" y="1345"/>
                    </a:cubicBezTo>
                    <a:cubicBezTo>
                      <a:pt x="781" y="1325"/>
                      <a:pt x="221" y="1005"/>
                      <a:pt x="91" y="799"/>
                    </a:cubicBezTo>
                    <a:cubicBezTo>
                      <a:pt x="77" y="776"/>
                      <a:pt x="83" y="764"/>
                      <a:pt x="85" y="760"/>
                    </a:cubicBezTo>
                    <a:cubicBezTo>
                      <a:pt x="129" y="683"/>
                      <a:pt x="461" y="652"/>
                      <a:pt x="704" y="652"/>
                    </a:cubicBezTo>
                    <a:close/>
                    <a:moveTo>
                      <a:pt x="1544" y="854"/>
                    </a:moveTo>
                    <a:cubicBezTo>
                      <a:pt x="1702" y="854"/>
                      <a:pt x="1846" y="1283"/>
                      <a:pt x="1903" y="1570"/>
                    </a:cubicBezTo>
                    <a:cubicBezTo>
                      <a:pt x="1840" y="1752"/>
                      <a:pt x="1796" y="1973"/>
                      <a:pt x="1770" y="2122"/>
                    </a:cubicBezTo>
                    <a:cubicBezTo>
                      <a:pt x="1732" y="2055"/>
                      <a:pt x="1690" y="1989"/>
                      <a:pt x="1650" y="1922"/>
                    </a:cubicBezTo>
                    <a:lnTo>
                      <a:pt x="1719" y="1508"/>
                    </a:lnTo>
                    <a:cubicBezTo>
                      <a:pt x="1723" y="1482"/>
                      <a:pt x="1703" y="1466"/>
                      <a:pt x="1682" y="1466"/>
                    </a:cubicBezTo>
                    <a:cubicBezTo>
                      <a:pt x="1667" y="1466"/>
                      <a:pt x="1651" y="1476"/>
                      <a:pt x="1647" y="1496"/>
                    </a:cubicBezTo>
                    <a:lnTo>
                      <a:pt x="1591" y="1828"/>
                    </a:lnTo>
                    <a:cubicBezTo>
                      <a:pt x="1538" y="1740"/>
                      <a:pt x="1484" y="1652"/>
                      <a:pt x="1429" y="1564"/>
                    </a:cubicBezTo>
                    <a:cubicBezTo>
                      <a:pt x="1406" y="1422"/>
                      <a:pt x="1369" y="1034"/>
                      <a:pt x="1467" y="899"/>
                    </a:cubicBezTo>
                    <a:cubicBezTo>
                      <a:pt x="1482" y="876"/>
                      <a:pt x="1506" y="860"/>
                      <a:pt x="1534" y="855"/>
                    </a:cubicBezTo>
                    <a:cubicBezTo>
                      <a:pt x="1537" y="855"/>
                      <a:pt x="1541" y="854"/>
                      <a:pt x="1544" y="854"/>
                    </a:cubicBezTo>
                    <a:close/>
                    <a:moveTo>
                      <a:pt x="534" y="1375"/>
                    </a:moveTo>
                    <a:cubicBezTo>
                      <a:pt x="602" y="1375"/>
                      <a:pt x="708" y="1389"/>
                      <a:pt x="825" y="1414"/>
                    </a:cubicBezTo>
                    <a:cubicBezTo>
                      <a:pt x="826" y="1414"/>
                      <a:pt x="829" y="1416"/>
                      <a:pt x="831" y="1416"/>
                    </a:cubicBezTo>
                    <a:lnTo>
                      <a:pt x="838" y="1416"/>
                    </a:lnTo>
                    <a:cubicBezTo>
                      <a:pt x="1025" y="1458"/>
                      <a:pt x="1237" y="1525"/>
                      <a:pt x="1369" y="1602"/>
                    </a:cubicBezTo>
                    <a:cubicBezTo>
                      <a:pt x="1420" y="1684"/>
                      <a:pt x="1472" y="1767"/>
                      <a:pt x="1522" y="1851"/>
                    </a:cubicBezTo>
                    <a:cubicBezTo>
                      <a:pt x="1388" y="1795"/>
                      <a:pt x="1175" y="1704"/>
                      <a:pt x="1147" y="1696"/>
                    </a:cubicBezTo>
                    <a:cubicBezTo>
                      <a:pt x="1143" y="1694"/>
                      <a:pt x="1139" y="1694"/>
                      <a:pt x="1135" y="1694"/>
                    </a:cubicBezTo>
                    <a:cubicBezTo>
                      <a:pt x="1121" y="1694"/>
                      <a:pt x="1107" y="1704"/>
                      <a:pt x="1102" y="1719"/>
                    </a:cubicBezTo>
                    <a:cubicBezTo>
                      <a:pt x="1096" y="1739"/>
                      <a:pt x="1106" y="1758"/>
                      <a:pt x="1126" y="1764"/>
                    </a:cubicBezTo>
                    <a:cubicBezTo>
                      <a:pt x="1152" y="1772"/>
                      <a:pt x="1411" y="1881"/>
                      <a:pt x="1587" y="1957"/>
                    </a:cubicBezTo>
                    <a:cubicBezTo>
                      <a:pt x="1629" y="2025"/>
                      <a:pt x="1670" y="2095"/>
                      <a:pt x="1711" y="2164"/>
                    </a:cubicBezTo>
                    <a:cubicBezTo>
                      <a:pt x="1578" y="2127"/>
                      <a:pt x="1352" y="2064"/>
                      <a:pt x="1173" y="2043"/>
                    </a:cubicBezTo>
                    <a:cubicBezTo>
                      <a:pt x="1103" y="1986"/>
                      <a:pt x="576" y="1557"/>
                      <a:pt x="468" y="1396"/>
                    </a:cubicBezTo>
                    <a:cubicBezTo>
                      <a:pt x="465" y="1392"/>
                      <a:pt x="464" y="1389"/>
                      <a:pt x="462" y="1387"/>
                    </a:cubicBezTo>
                    <a:cubicBezTo>
                      <a:pt x="474" y="1379"/>
                      <a:pt x="499" y="1375"/>
                      <a:pt x="534" y="1375"/>
                    </a:cubicBezTo>
                    <a:close/>
                    <a:moveTo>
                      <a:pt x="2132" y="1346"/>
                    </a:moveTo>
                    <a:cubicBezTo>
                      <a:pt x="2237" y="1352"/>
                      <a:pt x="2341" y="1898"/>
                      <a:pt x="2379" y="2402"/>
                    </a:cubicBezTo>
                    <a:cubicBezTo>
                      <a:pt x="2296" y="2563"/>
                      <a:pt x="2266" y="2807"/>
                      <a:pt x="2252" y="2957"/>
                    </a:cubicBezTo>
                    <a:cubicBezTo>
                      <a:pt x="2125" y="2730"/>
                      <a:pt x="1981" y="2480"/>
                      <a:pt x="1826" y="2219"/>
                    </a:cubicBezTo>
                    <a:cubicBezTo>
                      <a:pt x="1891" y="1795"/>
                      <a:pt x="2026" y="1346"/>
                      <a:pt x="2129" y="1346"/>
                    </a:cubicBezTo>
                    <a:close/>
                    <a:moveTo>
                      <a:pt x="1062" y="2107"/>
                    </a:moveTo>
                    <a:cubicBezTo>
                      <a:pt x="1089" y="2107"/>
                      <a:pt x="1121" y="2109"/>
                      <a:pt x="1156" y="2113"/>
                    </a:cubicBezTo>
                    <a:lnTo>
                      <a:pt x="1158" y="2113"/>
                    </a:lnTo>
                    <a:cubicBezTo>
                      <a:pt x="1332" y="2134"/>
                      <a:pt x="1588" y="2201"/>
                      <a:pt x="1764" y="2255"/>
                    </a:cubicBezTo>
                    <a:cubicBezTo>
                      <a:pt x="1925" y="2527"/>
                      <a:pt x="2075" y="2790"/>
                      <a:pt x="2207" y="3024"/>
                    </a:cubicBezTo>
                    <a:cubicBezTo>
                      <a:pt x="2096" y="2995"/>
                      <a:pt x="1983" y="2978"/>
                      <a:pt x="1869" y="2978"/>
                    </a:cubicBezTo>
                    <a:cubicBezTo>
                      <a:pt x="1864" y="2978"/>
                      <a:pt x="1858" y="2978"/>
                      <a:pt x="1853" y="2978"/>
                    </a:cubicBezTo>
                    <a:cubicBezTo>
                      <a:pt x="1837" y="2978"/>
                      <a:pt x="1819" y="2980"/>
                      <a:pt x="1803" y="2980"/>
                    </a:cubicBezTo>
                    <a:cubicBezTo>
                      <a:pt x="1400" y="2622"/>
                      <a:pt x="978" y="2192"/>
                      <a:pt x="982" y="2119"/>
                    </a:cubicBezTo>
                    <a:cubicBezTo>
                      <a:pt x="999" y="2110"/>
                      <a:pt x="1026" y="2107"/>
                      <a:pt x="1062" y="2107"/>
                    </a:cubicBezTo>
                    <a:close/>
                    <a:moveTo>
                      <a:pt x="2578" y="2314"/>
                    </a:moveTo>
                    <a:cubicBezTo>
                      <a:pt x="2582" y="2314"/>
                      <a:pt x="2587" y="2316"/>
                      <a:pt x="2593" y="2316"/>
                    </a:cubicBezTo>
                    <a:cubicBezTo>
                      <a:pt x="2611" y="2319"/>
                      <a:pt x="2628" y="2331"/>
                      <a:pt x="2637" y="2346"/>
                    </a:cubicBezTo>
                    <a:cubicBezTo>
                      <a:pt x="2758" y="2518"/>
                      <a:pt x="2661" y="3218"/>
                      <a:pt x="2595" y="3574"/>
                    </a:cubicBezTo>
                    <a:cubicBezTo>
                      <a:pt x="2558" y="3510"/>
                      <a:pt x="2517" y="3434"/>
                      <a:pt x="2470" y="3351"/>
                    </a:cubicBezTo>
                    <a:lnTo>
                      <a:pt x="2470" y="3349"/>
                    </a:lnTo>
                    <a:cubicBezTo>
                      <a:pt x="2425" y="3265"/>
                      <a:pt x="2373" y="3174"/>
                      <a:pt x="2317" y="3074"/>
                    </a:cubicBezTo>
                    <a:cubicBezTo>
                      <a:pt x="2325" y="2868"/>
                      <a:pt x="2385" y="2314"/>
                      <a:pt x="2578" y="2314"/>
                    </a:cubicBezTo>
                    <a:close/>
                    <a:moveTo>
                      <a:pt x="1879" y="3051"/>
                    </a:moveTo>
                    <a:cubicBezTo>
                      <a:pt x="2007" y="3051"/>
                      <a:pt x="2134" y="3072"/>
                      <a:pt x="2255" y="3112"/>
                    </a:cubicBezTo>
                    <a:cubicBezTo>
                      <a:pt x="2296" y="3183"/>
                      <a:pt x="2335" y="3252"/>
                      <a:pt x="2369" y="3316"/>
                    </a:cubicBezTo>
                    <a:lnTo>
                      <a:pt x="1861" y="3205"/>
                    </a:lnTo>
                    <a:cubicBezTo>
                      <a:pt x="1858" y="3204"/>
                      <a:pt x="1854" y="3204"/>
                      <a:pt x="1851" y="3204"/>
                    </a:cubicBezTo>
                    <a:cubicBezTo>
                      <a:pt x="1835" y="3204"/>
                      <a:pt x="1821" y="3215"/>
                      <a:pt x="1817" y="3233"/>
                    </a:cubicBezTo>
                    <a:cubicBezTo>
                      <a:pt x="1813" y="3251"/>
                      <a:pt x="1825" y="3271"/>
                      <a:pt x="1844" y="3274"/>
                    </a:cubicBezTo>
                    <a:lnTo>
                      <a:pt x="2416" y="3399"/>
                    </a:lnTo>
                    <a:cubicBezTo>
                      <a:pt x="2466" y="3489"/>
                      <a:pt x="2507" y="3568"/>
                      <a:pt x="2543" y="3634"/>
                    </a:cubicBezTo>
                    <a:cubicBezTo>
                      <a:pt x="2131" y="3577"/>
                      <a:pt x="1546" y="3469"/>
                      <a:pt x="1440" y="3372"/>
                    </a:cubicBezTo>
                    <a:lnTo>
                      <a:pt x="1432" y="3345"/>
                    </a:lnTo>
                    <a:lnTo>
                      <a:pt x="1369" y="3107"/>
                    </a:lnTo>
                    <a:lnTo>
                      <a:pt x="1370" y="3107"/>
                    </a:lnTo>
                    <a:cubicBezTo>
                      <a:pt x="1508" y="3077"/>
                      <a:pt x="1647" y="3059"/>
                      <a:pt x="1788" y="3052"/>
                    </a:cubicBezTo>
                    <a:cubicBezTo>
                      <a:pt x="1811" y="3051"/>
                      <a:pt x="1832" y="3051"/>
                      <a:pt x="1853" y="3051"/>
                    </a:cubicBezTo>
                    <a:cubicBezTo>
                      <a:pt x="1862" y="3051"/>
                      <a:pt x="1871" y="3051"/>
                      <a:pt x="1879" y="3051"/>
                    </a:cubicBezTo>
                    <a:close/>
                    <a:moveTo>
                      <a:pt x="939" y="1"/>
                    </a:moveTo>
                    <a:cubicBezTo>
                      <a:pt x="915" y="1"/>
                      <a:pt x="892" y="8"/>
                      <a:pt x="873" y="22"/>
                    </a:cubicBezTo>
                    <a:cubicBezTo>
                      <a:pt x="765" y="96"/>
                      <a:pt x="725" y="370"/>
                      <a:pt x="711" y="520"/>
                    </a:cubicBezTo>
                    <a:cubicBezTo>
                      <a:pt x="647" y="438"/>
                      <a:pt x="584" y="364"/>
                      <a:pt x="524" y="299"/>
                    </a:cubicBezTo>
                    <a:cubicBezTo>
                      <a:pt x="516" y="289"/>
                      <a:pt x="507" y="284"/>
                      <a:pt x="497" y="284"/>
                    </a:cubicBezTo>
                    <a:cubicBezTo>
                      <a:pt x="469" y="284"/>
                      <a:pt x="443" y="321"/>
                      <a:pt x="471" y="347"/>
                    </a:cubicBezTo>
                    <a:cubicBezTo>
                      <a:pt x="534" y="414"/>
                      <a:pt x="597" y="493"/>
                      <a:pt x="665" y="579"/>
                    </a:cubicBezTo>
                    <a:cubicBezTo>
                      <a:pt x="485" y="581"/>
                      <a:pt x="94" y="599"/>
                      <a:pt x="23" y="725"/>
                    </a:cubicBezTo>
                    <a:cubicBezTo>
                      <a:pt x="11" y="748"/>
                      <a:pt x="0" y="787"/>
                      <a:pt x="32" y="837"/>
                    </a:cubicBezTo>
                    <a:cubicBezTo>
                      <a:pt x="126" y="985"/>
                      <a:pt x="418" y="1187"/>
                      <a:pt x="624" y="1310"/>
                    </a:cubicBezTo>
                    <a:cubicBezTo>
                      <a:pt x="598" y="1307"/>
                      <a:pt x="573" y="1306"/>
                      <a:pt x="550" y="1306"/>
                    </a:cubicBezTo>
                    <a:cubicBezTo>
                      <a:pt x="483" y="1306"/>
                      <a:pt x="433" y="1316"/>
                      <a:pt x="411" y="1340"/>
                    </a:cubicBezTo>
                    <a:cubicBezTo>
                      <a:pt x="399" y="1351"/>
                      <a:pt x="376" y="1384"/>
                      <a:pt x="409" y="1434"/>
                    </a:cubicBezTo>
                    <a:cubicBezTo>
                      <a:pt x="503" y="1578"/>
                      <a:pt x="881" y="1895"/>
                      <a:pt x="1052" y="2036"/>
                    </a:cubicBezTo>
                    <a:cubicBezTo>
                      <a:pt x="1048" y="2035"/>
                      <a:pt x="1045" y="2035"/>
                      <a:pt x="1041" y="2035"/>
                    </a:cubicBezTo>
                    <a:cubicBezTo>
                      <a:pt x="1010" y="2035"/>
                      <a:pt x="979" y="2042"/>
                      <a:pt x="949" y="2055"/>
                    </a:cubicBezTo>
                    <a:cubicBezTo>
                      <a:pt x="931" y="2064"/>
                      <a:pt x="918" y="2083"/>
                      <a:pt x="915" y="2102"/>
                    </a:cubicBezTo>
                    <a:cubicBezTo>
                      <a:pt x="900" y="2246"/>
                      <a:pt x="1450" y="2758"/>
                      <a:pt x="1700" y="2984"/>
                    </a:cubicBezTo>
                    <a:cubicBezTo>
                      <a:pt x="1584" y="2993"/>
                      <a:pt x="1467" y="3012"/>
                      <a:pt x="1350" y="3037"/>
                    </a:cubicBezTo>
                    <a:cubicBezTo>
                      <a:pt x="1331" y="3042"/>
                      <a:pt x="1319" y="3046"/>
                      <a:pt x="1317" y="3046"/>
                    </a:cubicBezTo>
                    <a:cubicBezTo>
                      <a:pt x="1297" y="3051"/>
                      <a:pt x="1287" y="3071"/>
                      <a:pt x="1291" y="3089"/>
                    </a:cubicBezTo>
                    <a:lnTo>
                      <a:pt x="1317" y="3186"/>
                    </a:lnTo>
                    <a:lnTo>
                      <a:pt x="1337" y="3262"/>
                    </a:lnTo>
                    <a:lnTo>
                      <a:pt x="1367" y="3381"/>
                    </a:lnTo>
                    <a:lnTo>
                      <a:pt x="1373" y="3399"/>
                    </a:lnTo>
                    <a:cubicBezTo>
                      <a:pt x="1375" y="3406"/>
                      <a:pt x="1378" y="3410"/>
                      <a:pt x="1381" y="3415"/>
                    </a:cubicBezTo>
                    <a:cubicBezTo>
                      <a:pt x="1405" y="3437"/>
                      <a:pt x="1432" y="3456"/>
                      <a:pt x="1461" y="3468"/>
                    </a:cubicBezTo>
                    <a:cubicBezTo>
                      <a:pt x="1726" y="3592"/>
                      <a:pt x="2441" y="3692"/>
                      <a:pt x="2588" y="3712"/>
                    </a:cubicBezTo>
                    <a:cubicBezTo>
                      <a:pt x="2619" y="3769"/>
                      <a:pt x="2641" y="3812"/>
                      <a:pt x="2655" y="3837"/>
                    </a:cubicBezTo>
                    <a:cubicBezTo>
                      <a:pt x="2664" y="3856"/>
                      <a:pt x="2670" y="3865"/>
                      <a:pt x="2670" y="3866"/>
                    </a:cubicBezTo>
                    <a:cubicBezTo>
                      <a:pt x="2677" y="3879"/>
                      <a:pt x="2689" y="3887"/>
                      <a:pt x="2703" y="3887"/>
                    </a:cubicBezTo>
                    <a:cubicBezTo>
                      <a:pt x="2708" y="3887"/>
                      <a:pt x="2714" y="3885"/>
                      <a:pt x="2719" y="3883"/>
                    </a:cubicBezTo>
                    <a:cubicBezTo>
                      <a:pt x="2720" y="3883"/>
                      <a:pt x="2720" y="3880"/>
                      <a:pt x="2722" y="3880"/>
                    </a:cubicBezTo>
                    <a:cubicBezTo>
                      <a:pt x="2738" y="3871"/>
                      <a:pt x="2743" y="3850"/>
                      <a:pt x="2735" y="3833"/>
                    </a:cubicBezTo>
                    <a:cubicBezTo>
                      <a:pt x="2732" y="3833"/>
                      <a:pt x="2728" y="3819"/>
                      <a:pt x="2716" y="3800"/>
                    </a:cubicBezTo>
                    <a:cubicBezTo>
                      <a:pt x="2702" y="3772"/>
                      <a:pt x="2678" y="3730"/>
                      <a:pt x="2648" y="3675"/>
                    </a:cubicBezTo>
                    <a:cubicBezTo>
                      <a:pt x="2672" y="3554"/>
                      <a:pt x="2869" y="2545"/>
                      <a:pt x="2696" y="2305"/>
                    </a:cubicBezTo>
                    <a:cubicBezTo>
                      <a:pt x="2675" y="2272"/>
                      <a:pt x="2640" y="2251"/>
                      <a:pt x="2602" y="2245"/>
                    </a:cubicBezTo>
                    <a:cubicBezTo>
                      <a:pt x="2595" y="2244"/>
                      <a:pt x="2587" y="2243"/>
                      <a:pt x="2580" y="2243"/>
                    </a:cubicBezTo>
                    <a:cubicBezTo>
                      <a:pt x="2527" y="2243"/>
                      <a:pt x="2482" y="2268"/>
                      <a:pt x="2443" y="2308"/>
                    </a:cubicBezTo>
                    <a:cubicBezTo>
                      <a:pt x="2414" y="1978"/>
                      <a:pt x="2332" y="1285"/>
                      <a:pt x="2135" y="1273"/>
                    </a:cubicBezTo>
                    <a:lnTo>
                      <a:pt x="2131" y="1273"/>
                    </a:lnTo>
                    <a:cubicBezTo>
                      <a:pt x="2063" y="1273"/>
                      <a:pt x="2002" y="1348"/>
                      <a:pt x="1950" y="1455"/>
                    </a:cubicBezTo>
                    <a:cubicBezTo>
                      <a:pt x="1896" y="1232"/>
                      <a:pt x="1760" y="782"/>
                      <a:pt x="1548" y="782"/>
                    </a:cubicBezTo>
                    <a:cubicBezTo>
                      <a:pt x="1540" y="782"/>
                      <a:pt x="1533" y="783"/>
                      <a:pt x="1525" y="784"/>
                    </a:cubicBezTo>
                    <a:cubicBezTo>
                      <a:pt x="1490" y="791"/>
                      <a:pt x="1458" y="808"/>
                      <a:pt x="1432" y="835"/>
                    </a:cubicBezTo>
                    <a:cubicBezTo>
                      <a:pt x="1366" y="632"/>
                      <a:pt x="1158" y="70"/>
                      <a:pt x="978" y="8"/>
                    </a:cubicBezTo>
                    <a:cubicBezTo>
                      <a:pt x="965" y="3"/>
                      <a:pt x="952" y="1"/>
                      <a:pt x="9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7"/>
              <p:cNvSpPr/>
              <p:nvPr/>
            </p:nvSpPr>
            <p:spPr>
              <a:xfrm>
                <a:off x="7724057" y="885838"/>
                <a:ext cx="54688" cy="10989"/>
              </a:xfrm>
              <a:custGeom>
                <a:avLst/>
                <a:gdLst/>
                <a:ahLst/>
                <a:cxnLst/>
                <a:rect l="l" t="t" r="r" b="b"/>
                <a:pathLst>
                  <a:path w="2319" h="466" extrusionOk="0">
                    <a:moveTo>
                      <a:pt x="659" y="0"/>
                    </a:moveTo>
                    <a:cubicBezTo>
                      <a:pt x="480" y="0"/>
                      <a:pt x="326" y="16"/>
                      <a:pt x="183" y="30"/>
                    </a:cubicBezTo>
                    <a:cubicBezTo>
                      <a:pt x="138" y="35"/>
                      <a:pt x="92" y="39"/>
                      <a:pt x="48" y="44"/>
                    </a:cubicBezTo>
                    <a:cubicBezTo>
                      <a:pt x="1" y="45"/>
                      <a:pt x="4" y="115"/>
                      <a:pt x="48" y="115"/>
                    </a:cubicBezTo>
                    <a:cubicBezTo>
                      <a:pt x="50" y="115"/>
                      <a:pt x="52" y="115"/>
                      <a:pt x="54" y="115"/>
                    </a:cubicBezTo>
                    <a:cubicBezTo>
                      <a:pt x="100" y="112"/>
                      <a:pt x="145" y="106"/>
                      <a:pt x="191" y="101"/>
                    </a:cubicBezTo>
                    <a:cubicBezTo>
                      <a:pt x="330" y="88"/>
                      <a:pt x="479" y="73"/>
                      <a:pt x="652" y="73"/>
                    </a:cubicBezTo>
                    <a:cubicBezTo>
                      <a:pt x="1032" y="73"/>
                      <a:pt x="1525" y="145"/>
                      <a:pt x="2264" y="462"/>
                    </a:cubicBezTo>
                    <a:cubicBezTo>
                      <a:pt x="2267" y="463"/>
                      <a:pt x="2273" y="465"/>
                      <a:pt x="2278" y="465"/>
                    </a:cubicBezTo>
                    <a:cubicBezTo>
                      <a:pt x="2291" y="465"/>
                      <a:pt x="2305" y="456"/>
                      <a:pt x="2311" y="442"/>
                    </a:cubicBezTo>
                    <a:cubicBezTo>
                      <a:pt x="2318" y="424"/>
                      <a:pt x="2309" y="403"/>
                      <a:pt x="2291" y="395"/>
                    </a:cubicBezTo>
                    <a:cubicBezTo>
                      <a:pt x="1545" y="74"/>
                      <a:pt x="1045" y="0"/>
                      <a:pt x="659"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7"/>
              <p:cNvSpPr/>
              <p:nvPr/>
            </p:nvSpPr>
            <p:spPr>
              <a:xfrm>
                <a:off x="8395097" y="642514"/>
                <a:ext cx="19856" cy="15140"/>
              </a:xfrm>
              <a:custGeom>
                <a:avLst/>
                <a:gdLst/>
                <a:ahLst/>
                <a:cxnLst/>
                <a:rect l="l" t="t" r="r" b="b"/>
                <a:pathLst>
                  <a:path w="842" h="642" extrusionOk="0">
                    <a:moveTo>
                      <a:pt x="277" y="1"/>
                    </a:moveTo>
                    <a:cubicBezTo>
                      <a:pt x="232" y="15"/>
                      <a:pt x="185" y="23"/>
                      <a:pt x="139" y="23"/>
                    </a:cubicBezTo>
                    <a:cubicBezTo>
                      <a:pt x="92" y="23"/>
                      <a:pt x="46" y="15"/>
                      <a:pt x="1" y="1"/>
                    </a:cubicBezTo>
                    <a:lnTo>
                      <a:pt x="1" y="1"/>
                    </a:lnTo>
                    <a:cubicBezTo>
                      <a:pt x="1" y="1"/>
                      <a:pt x="71" y="465"/>
                      <a:pt x="84" y="642"/>
                    </a:cubicBezTo>
                    <a:cubicBezTo>
                      <a:pt x="84" y="642"/>
                      <a:pt x="661" y="454"/>
                      <a:pt x="816" y="454"/>
                    </a:cubicBezTo>
                    <a:cubicBezTo>
                      <a:pt x="827" y="454"/>
                      <a:pt x="836" y="455"/>
                      <a:pt x="842" y="457"/>
                    </a:cubicBezTo>
                    <a:cubicBezTo>
                      <a:pt x="842" y="457"/>
                      <a:pt x="380" y="74"/>
                      <a:pt x="277" y="1"/>
                    </a:cubicBezTo>
                    <a:close/>
                  </a:path>
                </a:pathLst>
              </a:custGeom>
              <a:solidFill>
                <a:srgbClr val="5B2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7"/>
              <p:cNvSpPr/>
              <p:nvPr/>
            </p:nvSpPr>
            <p:spPr>
              <a:xfrm>
                <a:off x="7922457" y="157163"/>
                <a:ext cx="243560" cy="1093332"/>
              </a:xfrm>
              <a:custGeom>
                <a:avLst/>
                <a:gdLst/>
                <a:ahLst/>
                <a:cxnLst/>
                <a:rect l="l" t="t" r="r" b="b"/>
                <a:pathLst>
                  <a:path w="10328" h="46362" extrusionOk="0">
                    <a:moveTo>
                      <a:pt x="4347" y="0"/>
                    </a:moveTo>
                    <a:cubicBezTo>
                      <a:pt x="4334" y="0"/>
                      <a:pt x="4321" y="7"/>
                      <a:pt x="4315" y="23"/>
                    </a:cubicBezTo>
                    <a:cubicBezTo>
                      <a:pt x="4175" y="358"/>
                      <a:pt x="2699" y="8733"/>
                      <a:pt x="1514" y="15461"/>
                    </a:cubicBezTo>
                    <a:cubicBezTo>
                      <a:pt x="852" y="19215"/>
                      <a:pt x="281" y="22457"/>
                      <a:pt x="184" y="22920"/>
                    </a:cubicBezTo>
                    <a:cubicBezTo>
                      <a:pt x="0" y="23789"/>
                      <a:pt x="211" y="24307"/>
                      <a:pt x="453" y="24905"/>
                    </a:cubicBezTo>
                    <a:cubicBezTo>
                      <a:pt x="572" y="25195"/>
                      <a:pt x="693" y="25493"/>
                      <a:pt x="793" y="25869"/>
                    </a:cubicBezTo>
                    <a:cubicBezTo>
                      <a:pt x="1028" y="26759"/>
                      <a:pt x="2778" y="30405"/>
                      <a:pt x="3937" y="32817"/>
                    </a:cubicBezTo>
                    <a:cubicBezTo>
                      <a:pt x="4333" y="33642"/>
                      <a:pt x="4675" y="34354"/>
                      <a:pt x="4865" y="34763"/>
                    </a:cubicBezTo>
                    <a:cubicBezTo>
                      <a:pt x="5601" y="36357"/>
                      <a:pt x="10207" y="46241"/>
                      <a:pt x="10254" y="46341"/>
                    </a:cubicBezTo>
                    <a:cubicBezTo>
                      <a:pt x="10260" y="46353"/>
                      <a:pt x="10272" y="46362"/>
                      <a:pt x="10285" y="46362"/>
                    </a:cubicBezTo>
                    <a:cubicBezTo>
                      <a:pt x="10291" y="46362"/>
                      <a:pt x="10297" y="46360"/>
                      <a:pt x="10302" y="46357"/>
                    </a:cubicBezTo>
                    <a:cubicBezTo>
                      <a:pt x="10320" y="46348"/>
                      <a:pt x="10328" y="46327"/>
                      <a:pt x="10320" y="46309"/>
                    </a:cubicBezTo>
                    <a:cubicBezTo>
                      <a:pt x="10273" y="46210"/>
                      <a:pt x="5666" y="36327"/>
                      <a:pt x="4930" y="34733"/>
                    </a:cubicBezTo>
                    <a:cubicBezTo>
                      <a:pt x="4741" y="34322"/>
                      <a:pt x="4398" y="33610"/>
                      <a:pt x="4003" y="32785"/>
                    </a:cubicBezTo>
                    <a:cubicBezTo>
                      <a:pt x="2845" y="30376"/>
                      <a:pt x="1096" y="26733"/>
                      <a:pt x="863" y="25851"/>
                    </a:cubicBezTo>
                    <a:cubicBezTo>
                      <a:pt x="763" y="25469"/>
                      <a:pt x="634" y="25155"/>
                      <a:pt x="522" y="24878"/>
                    </a:cubicBezTo>
                    <a:cubicBezTo>
                      <a:pt x="273" y="24266"/>
                      <a:pt x="76" y="23783"/>
                      <a:pt x="253" y="22934"/>
                    </a:cubicBezTo>
                    <a:cubicBezTo>
                      <a:pt x="352" y="22470"/>
                      <a:pt x="896" y="19383"/>
                      <a:pt x="1584" y="15475"/>
                    </a:cubicBezTo>
                    <a:cubicBezTo>
                      <a:pt x="2707" y="9103"/>
                      <a:pt x="4245" y="379"/>
                      <a:pt x="4381" y="50"/>
                    </a:cubicBezTo>
                    <a:cubicBezTo>
                      <a:pt x="4393" y="22"/>
                      <a:pt x="4370" y="0"/>
                      <a:pt x="43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7"/>
              <p:cNvSpPr/>
              <p:nvPr/>
            </p:nvSpPr>
            <p:spPr>
              <a:xfrm>
                <a:off x="8165097" y="1248938"/>
                <a:ext cx="18182" cy="4882"/>
              </a:xfrm>
              <a:custGeom>
                <a:avLst/>
                <a:gdLst/>
                <a:ahLst/>
                <a:cxnLst/>
                <a:rect l="l" t="t" r="r" b="b"/>
                <a:pathLst>
                  <a:path w="771" h="207" extrusionOk="0">
                    <a:moveTo>
                      <a:pt x="4" y="0"/>
                    </a:moveTo>
                    <a:cubicBezTo>
                      <a:pt x="3" y="0"/>
                      <a:pt x="2" y="0"/>
                      <a:pt x="1" y="1"/>
                    </a:cubicBezTo>
                    <a:cubicBezTo>
                      <a:pt x="5" y="26"/>
                      <a:pt x="8" y="51"/>
                      <a:pt x="13" y="75"/>
                    </a:cubicBezTo>
                    <a:cubicBezTo>
                      <a:pt x="11" y="76"/>
                      <a:pt x="13" y="78"/>
                      <a:pt x="15" y="79"/>
                    </a:cubicBezTo>
                    <a:cubicBezTo>
                      <a:pt x="102" y="116"/>
                      <a:pt x="346" y="207"/>
                      <a:pt x="545" y="207"/>
                    </a:cubicBezTo>
                    <a:cubicBezTo>
                      <a:pt x="548" y="207"/>
                      <a:pt x="552" y="207"/>
                      <a:pt x="555" y="207"/>
                    </a:cubicBezTo>
                    <a:cubicBezTo>
                      <a:pt x="608" y="207"/>
                      <a:pt x="660" y="196"/>
                      <a:pt x="710" y="175"/>
                    </a:cubicBezTo>
                    <a:cubicBezTo>
                      <a:pt x="733" y="164"/>
                      <a:pt x="753" y="151"/>
                      <a:pt x="771" y="133"/>
                    </a:cubicBezTo>
                    <a:cubicBezTo>
                      <a:pt x="766" y="98"/>
                      <a:pt x="762" y="61"/>
                      <a:pt x="757" y="19"/>
                    </a:cubicBezTo>
                    <a:cubicBezTo>
                      <a:pt x="756" y="20"/>
                      <a:pt x="754" y="22"/>
                      <a:pt x="754" y="23"/>
                    </a:cubicBezTo>
                    <a:cubicBezTo>
                      <a:pt x="743" y="63"/>
                      <a:pt x="716" y="95"/>
                      <a:pt x="680" y="110"/>
                    </a:cubicBezTo>
                    <a:cubicBezTo>
                      <a:pt x="641" y="128"/>
                      <a:pt x="594" y="135"/>
                      <a:pt x="542" y="135"/>
                    </a:cubicBezTo>
                    <a:cubicBezTo>
                      <a:pt x="319" y="135"/>
                      <a:pt x="15" y="3"/>
                      <a:pt x="11" y="2"/>
                    </a:cubicBezTo>
                    <a:cubicBezTo>
                      <a:pt x="9" y="1"/>
                      <a:pt x="6" y="0"/>
                      <a:pt x="4" y="0"/>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7"/>
              <p:cNvSpPr/>
              <p:nvPr/>
            </p:nvSpPr>
            <p:spPr>
              <a:xfrm>
                <a:off x="8163564" y="1235567"/>
                <a:ext cx="19243" cy="12829"/>
              </a:xfrm>
              <a:custGeom>
                <a:avLst/>
                <a:gdLst/>
                <a:ahLst/>
                <a:cxnLst/>
                <a:rect l="l" t="t" r="r" b="b"/>
                <a:pathLst>
                  <a:path w="816" h="544" extrusionOk="0">
                    <a:moveTo>
                      <a:pt x="1" y="1"/>
                    </a:moveTo>
                    <a:lnTo>
                      <a:pt x="1" y="1"/>
                    </a:lnTo>
                    <a:cubicBezTo>
                      <a:pt x="5" y="40"/>
                      <a:pt x="7" y="77"/>
                      <a:pt x="11" y="113"/>
                    </a:cubicBezTo>
                    <a:cubicBezTo>
                      <a:pt x="151" y="248"/>
                      <a:pt x="484" y="543"/>
                      <a:pt x="736" y="543"/>
                    </a:cubicBezTo>
                    <a:cubicBezTo>
                      <a:pt x="739" y="544"/>
                      <a:pt x="743" y="544"/>
                      <a:pt x="746" y="544"/>
                    </a:cubicBezTo>
                    <a:cubicBezTo>
                      <a:pt x="770" y="544"/>
                      <a:pt x="794" y="539"/>
                      <a:pt x="816" y="533"/>
                    </a:cubicBezTo>
                    <a:cubicBezTo>
                      <a:pt x="813" y="510"/>
                      <a:pt x="811" y="484"/>
                      <a:pt x="808" y="459"/>
                    </a:cubicBezTo>
                    <a:cubicBezTo>
                      <a:pt x="786" y="467"/>
                      <a:pt x="761" y="472"/>
                      <a:pt x="735" y="472"/>
                    </a:cubicBezTo>
                    <a:cubicBezTo>
                      <a:pt x="501" y="472"/>
                      <a:pt x="141" y="148"/>
                      <a:pt x="1" y="1"/>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7"/>
              <p:cNvSpPr/>
              <p:nvPr/>
            </p:nvSpPr>
            <p:spPr>
              <a:xfrm>
                <a:off x="7913401" y="667087"/>
                <a:ext cx="58579" cy="26672"/>
              </a:xfrm>
              <a:custGeom>
                <a:avLst/>
                <a:gdLst/>
                <a:ahLst/>
                <a:cxnLst/>
                <a:rect l="l" t="t" r="r" b="b"/>
                <a:pathLst>
                  <a:path w="2484" h="1131" extrusionOk="0">
                    <a:moveTo>
                      <a:pt x="911" y="0"/>
                    </a:moveTo>
                    <a:cubicBezTo>
                      <a:pt x="893" y="0"/>
                      <a:pt x="877" y="3"/>
                      <a:pt x="865" y="11"/>
                    </a:cubicBezTo>
                    <a:cubicBezTo>
                      <a:pt x="709" y="100"/>
                      <a:pt x="986" y="461"/>
                      <a:pt x="986" y="461"/>
                    </a:cubicBezTo>
                    <a:cubicBezTo>
                      <a:pt x="986" y="461"/>
                      <a:pt x="386" y="94"/>
                      <a:pt x="176" y="94"/>
                    </a:cubicBezTo>
                    <a:cubicBezTo>
                      <a:pt x="152" y="94"/>
                      <a:pt x="133" y="98"/>
                      <a:pt x="121" y="109"/>
                    </a:cubicBezTo>
                    <a:cubicBezTo>
                      <a:pt x="1" y="214"/>
                      <a:pt x="446" y="626"/>
                      <a:pt x="446" y="626"/>
                    </a:cubicBezTo>
                    <a:cubicBezTo>
                      <a:pt x="446" y="626"/>
                      <a:pt x="92" y="1130"/>
                      <a:pt x="329" y="1130"/>
                    </a:cubicBezTo>
                    <a:cubicBezTo>
                      <a:pt x="335" y="1130"/>
                      <a:pt x="342" y="1130"/>
                      <a:pt x="350" y="1129"/>
                    </a:cubicBezTo>
                    <a:cubicBezTo>
                      <a:pt x="625" y="1100"/>
                      <a:pt x="962" y="769"/>
                      <a:pt x="962" y="768"/>
                    </a:cubicBezTo>
                    <a:lnTo>
                      <a:pt x="962" y="768"/>
                    </a:lnTo>
                    <a:cubicBezTo>
                      <a:pt x="962" y="769"/>
                      <a:pt x="660" y="1129"/>
                      <a:pt x="858" y="1129"/>
                    </a:cubicBezTo>
                    <a:cubicBezTo>
                      <a:pt x="883" y="1129"/>
                      <a:pt x="917" y="1123"/>
                      <a:pt x="962" y="1109"/>
                    </a:cubicBezTo>
                    <a:cubicBezTo>
                      <a:pt x="1345" y="988"/>
                      <a:pt x="1645" y="626"/>
                      <a:pt x="1645" y="626"/>
                    </a:cubicBezTo>
                    <a:lnTo>
                      <a:pt x="1645" y="626"/>
                    </a:lnTo>
                    <a:cubicBezTo>
                      <a:pt x="1645" y="626"/>
                      <a:pt x="1345" y="1051"/>
                      <a:pt x="1557" y="1051"/>
                    </a:cubicBezTo>
                    <a:cubicBezTo>
                      <a:pt x="1565" y="1051"/>
                      <a:pt x="1575" y="1050"/>
                      <a:pt x="1585" y="1049"/>
                    </a:cubicBezTo>
                    <a:cubicBezTo>
                      <a:pt x="1848" y="1012"/>
                      <a:pt x="2483" y="427"/>
                      <a:pt x="2483" y="427"/>
                    </a:cubicBezTo>
                    <a:cubicBezTo>
                      <a:pt x="2483" y="427"/>
                      <a:pt x="1835" y="82"/>
                      <a:pt x="1589" y="82"/>
                    </a:cubicBezTo>
                    <a:cubicBezTo>
                      <a:pt x="1551" y="82"/>
                      <a:pt x="1522" y="90"/>
                      <a:pt x="1507" y="109"/>
                    </a:cubicBezTo>
                    <a:cubicBezTo>
                      <a:pt x="1417" y="222"/>
                      <a:pt x="1552" y="356"/>
                      <a:pt x="1609" y="405"/>
                    </a:cubicBezTo>
                    <a:lnTo>
                      <a:pt x="1609" y="405"/>
                    </a:lnTo>
                    <a:cubicBezTo>
                      <a:pt x="1506" y="323"/>
                      <a:pt x="1090" y="0"/>
                      <a:pt x="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7"/>
              <p:cNvSpPr/>
              <p:nvPr/>
            </p:nvSpPr>
            <p:spPr>
              <a:xfrm>
                <a:off x="8019169" y="132802"/>
                <a:ext cx="17569" cy="10872"/>
              </a:xfrm>
              <a:custGeom>
                <a:avLst/>
                <a:gdLst/>
                <a:ahLst/>
                <a:cxnLst/>
                <a:rect l="l" t="t" r="r" b="b"/>
                <a:pathLst>
                  <a:path w="745" h="461" extrusionOk="0">
                    <a:moveTo>
                      <a:pt x="724" y="1"/>
                    </a:moveTo>
                    <a:cubicBezTo>
                      <a:pt x="711" y="25"/>
                      <a:pt x="694" y="48"/>
                      <a:pt x="674" y="68"/>
                    </a:cubicBezTo>
                    <a:cubicBezTo>
                      <a:pt x="534" y="211"/>
                      <a:pt x="223" y="388"/>
                      <a:pt x="17" y="388"/>
                    </a:cubicBezTo>
                    <a:cubicBezTo>
                      <a:pt x="11" y="388"/>
                      <a:pt x="6" y="388"/>
                      <a:pt x="0" y="387"/>
                    </a:cubicBezTo>
                    <a:lnTo>
                      <a:pt x="0" y="387"/>
                    </a:lnTo>
                    <a:cubicBezTo>
                      <a:pt x="6" y="410"/>
                      <a:pt x="11" y="434"/>
                      <a:pt x="17" y="460"/>
                    </a:cubicBezTo>
                    <a:cubicBezTo>
                      <a:pt x="252" y="459"/>
                      <a:pt x="576" y="272"/>
                      <a:pt x="724" y="119"/>
                    </a:cubicBezTo>
                    <a:cubicBezTo>
                      <a:pt x="732" y="112"/>
                      <a:pt x="738" y="104"/>
                      <a:pt x="744" y="96"/>
                    </a:cubicBezTo>
                    <a:cubicBezTo>
                      <a:pt x="735" y="65"/>
                      <a:pt x="730" y="33"/>
                      <a:pt x="724" y="1"/>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7"/>
              <p:cNvSpPr/>
              <p:nvPr/>
            </p:nvSpPr>
            <p:spPr>
              <a:xfrm>
                <a:off x="8024097" y="145560"/>
                <a:ext cx="16531" cy="14032"/>
              </a:xfrm>
              <a:custGeom>
                <a:avLst/>
                <a:gdLst/>
                <a:ahLst/>
                <a:cxnLst/>
                <a:rect l="l" t="t" r="r" b="b"/>
                <a:pathLst>
                  <a:path w="701" h="595" extrusionOk="0">
                    <a:moveTo>
                      <a:pt x="661" y="1"/>
                    </a:moveTo>
                    <a:cubicBezTo>
                      <a:pt x="609" y="215"/>
                      <a:pt x="188" y="451"/>
                      <a:pt x="23" y="525"/>
                    </a:cubicBezTo>
                    <a:cubicBezTo>
                      <a:pt x="18" y="528"/>
                      <a:pt x="14" y="531"/>
                      <a:pt x="11" y="536"/>
                    </a:cubicBezTo>
                    <a:cubicBezTo>
                      <a:pt x="2" y="546"/>
                      <a:pt x="0" y="562"/>
                      <a:pt x="6" y="574"/>
                    </a:cubicBezTo>
                    <a:cubicBezTo>
                      <a:pt x="11" y="586"/>
                      <a:pt x="23" y="595"/>
                      <a:pt x="38" y="595"/>
                    </a:cubicBezTo>
                    <a:lnTo>
                      <a:pt x="40" y="595"/>
                    </a:lnTo>
                    <a:cubicBezTo>
                      <a:pt x="44" y="595"/>
                      <a:pt x="49" y="593"/>
                      <a:pt x="53" y="592"/>
                    </a:cubicBezTo>
                    <a:cubicBezTo>
                      <a:pt x="77" y="581"/>
                      <a:pt x="558" y="359"/>
                      <a:pt x="700" y="98"/>
                    </a:cubicBezTo>
                    <a:cubicBezTo>
                      <a:pt x="687" y="65"/>
                      <a:pt x="673" y="34"/>
                      <a:pt x="661" y="1"/>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7"/>
              <p:cNvSpPr/>
              <p:nvPr/>
            </p:nvSpPr>
            <p:spPr>
              <a:xfrm>
                <a:off x="7924249" y="586506"/>
                <a:ext cx="625479" cy="98740"/>
              </a:xfrm>
              <a:custGeom>
                <a:avLst/>
                <a:gdLst/>
                <a:ahLst/>
                <a:cxnLst/>
                <a:rect l="l" t="t" r="r" b="b"/>
                <a:pathLst>
                  <a:path w="26523" h="4187" extrusionOk="0">
                    <a:moveTo>
                      <a:pt x="26483" y="1"/>
                    </a:moveTo>
                    <a:cubicBezTo>
                      <a:pt x="26481" y="1"/>
                      <a:pt x="26479" y="1"/>
                      <a:pt x="26477" y="1"/>
                    </a:cubicBezTo>
                    <a:lnTo>
                      <a:pt x="43" y="4116"/>
                    </a:lnTo>
                    <a:cubicBezTo>
                      <a:pt x="0" y="4123"/>
                      <a:pt x="5" y="4185"/>
                      <a:pt x="49" y="4187"/>
                    </a:cubicBezTo>
                    <a:lnTo>
                      <a:pt x="55" y="4187"/>
                    </a:lnTo>
                    <a:lnTo>
                      <a:pt x="26489" y="73"/>
                    </a:lnTo>
                    <a:cubicBezTo>
                      <a:pt x="26509" y="70"/>
                      <a:pt x="26523" y="50"/>
                      <a:pt x="26520" y="30"/>
                    </a:cubicBezTo>
                    <a:cubicBezTo>
                      <a:pt x="26515" y="14"/>
                      <a:pt x="26500" y="1"/>
                      <a:pt x="2648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7"/>
              <p:cNvSpPr/>
              <p:nvPr/>
            </p:nvSpPr>
            <p:spPr>
              <a:xfrm>
                <a:off x="7846615" y="669610"/>
                <a:ext cx="113668" cy="84473"/>
              </a:xfrm>
              <a:custGeom>
                <a:avLst/>
                <a:gdLst/>
                <a:ahLst/>
                <a:cxnLst/>
                <a:rect l="l" t="t" r="r" b="b"/>
                <a:pathLst>
                  <a:path w="4820" h="3582" extrusionOk="0">
                    <a:moveTo>
                      <a:pt x="2488" y="1"/>
                    </a:moveTo>
                    <a:cubicBezTo>
                      <a:pt x="2019" y="1"/>
                      <a:pt x="1447" y="314"/>
                      <a:pt x="1177" y="449"/>
                    </a:cubicBezTo>
                    <a:cubicBezTo>
                      <a:pt x="1177" y="449"/>
                      <a:pt x="818" y="930"/>
                      <a:pt x="504" y="1649"/>
                    </a:cubicBezTo>
                    <a:cubicBezTo>
                      <a:pt x="411" y="1862"/>
                      <a:pt x="331" y="2054"/>
                      <a:pt x="263" y="2221"/>
                    </a:cubicBezTo>
                    <a:cubicBezTo>
                      <a:pt x="95" y="2622"/>
                      <a:pt x="1" y="2872"/>
                      <a:pt x="1" y="2872"/>
                    </a:cubicBezTo>
                    <a:cubicBezTo>
                      <a:pt x="1" y="2872"/>
                      <a:pt x="478" y="3285"/>
                      <a:pt x="839" y="3428"/>
                    </a:cubicBezTo>
                    <a:cubicBezTo>
                      <a:pt x="1031" y="3506"/>
                      <a:pt x="1213" y="3582"/>
                      <a:pt x="1589" y="3582"/>
                    </a:cubicBezTo>
                    <a:cubicBezTo>
                      <a:pt x="1914" y="3582"/>
                      <a:pt x="2385" y="3525"/>
                      <a:pt x="3133" y="3365"/>
                    </a:cubicBezTo>
                    <a:cubicBezTo>
                      <a:pt x="3907" y="3200"/>
                      <a:pt x="4056" y="2957"/>
                      <a:pt x="4042" y="2783"/>
                    </a:cubicBezTo>
                    <a:cubicBezTo>
                      <a:pt x="4038" y="2727"/>
                      <a:pt x="4018" y="2672"/>
                      <a:pt x="3988" y="2625"/>
                    </a:cubicBezTo>
                    <a:cubicBezTo>
                      <a:pt x="3974" y="2604"/>
                      <a:pt x="3959" y="2583"/>
                      <a:pt x="3941" y="2565"/>
                    </a:cubicBezTo>
                    <a:lnTo>
                      <a:pt x="3936" y="2560"/>
                    </a:lnTo>
                    <a:cubicBezTo>
                      <a:pt x="3956" y="2557"/>
                      <a:pt x="3976" y="2551"/>
                      <a:pt x="3994" y="2543"/>
                    </a:cubicBezTo>
                    <a:cubicBezTo>
                      <a:pt x="4039" y="2522"/>
                      <a:pt x="4085" y="2498"/>
                      <a:pt x="4126" y="2471"/>
                    </a:cubicBezTo>
                    <a:cubicBezTo>
                      <a:pt x="4179" y="2433"/>
                      <a:pt x="4229" y="2390"/>
                      <a:pt x="4274" y="2345"/>
                    </a:cubicBezTo>
                    <a:cubicBezTo>
                      <a:pt x="4397" y="2222"/>
                      <a:pt x="4295" y="2101"/>
                      <a:pt x="4207" y="2033"/>
                    </a:cubicBezTo>
                    <a:cubicBezTo>
                      <a:pt x="4183" y="2013"/>
                      <a:pt x="4157" y="1995"/>
                      <a:pt x="4130" y="1980"/>
                    </a:cubicBezTo>
                    <a:cubicBezTo>
                      <a:pt x="4121" y="1975"/>
                      <a:pt x="4117" y="1974"/>
                      <a:pt x="4117" y="1974"/>
                    </a:cubicBezTo>
                    <a:cubicBezTo>
                      <a:pt x="4811" y="1815"/>
                      <a:pt x="4573" y="1516"/>
                      <a:pt x="4467" y="1419"/>
                    </a:cubicBezTo>
                    <a:cubicBezTo>
                      <a:pt x="4454" y="1407"/>
                      <a:pt x="4442" y="1396"/>
                      <a:pt x="4429" y="1386"/>
                    </a:cubicBezTo>
                    <a:cubicBezTo>
                      <a:pt x="4468" y="1363"/>
                      <a:pt x="4506" y="1339"/>
                      <a:pt x="4541" y="1311"/>
                    </a:cubicBezTo>
                    <a:cubicBezTo>
                      <a:pt x="4542" y="1311"/>
                      <a:pt x="4544" y="1310"/>
                      <a:pt x="4545" y="1310"/>
                    </a:cubicBezTo>
                    <a:cubicBezTo>
                      <a:pt x="4636" y="1243"/>
                      <a:pt x="4748" y="1146"/>
                      <a:pt x="4777" y="1049"/>
                    </a:cubicBezTo>
                    <a:cubicBezTo>
                      <a:pt x="4819" y="903"/>
                      <a:pt x="4794" y="749"/>
                      <a:pt x="4309" y="749"/>
                    </a:cubicBezTo>
                    <a:cubicBezTo>
                      <a:pt x="4236" y="749"/>
                      <a:pt x="4153" y="752"/>
                      <a:pt x="4057" y="760"/>
                    </a:cubicBezTo>
                    <a:cubicBezTo>
                      <a:pt x="3830" y="780"/>
                      <a:pt x="3666" y="798"/>
                      <a:pt x="3553" y="814"/>
                    </a:cubicBezTo>
                    <a:cubicBezTo>
                      <a:pt x="3556" y="833"/>
                      <a:pt x="3545" y="851"/>
                      <a:pt x="3526" y="854"/>
                    </a:cubicBezTo>
                    <a:cubicBezTo>
                      <a:pt x="3257" y="914"/>
                      <a:pt x="3048" y="937"/>
                      <a:pt x="2883" y="937"/>
                    </a:cubicBezTo>
                    <a:cubicBezTo>
                      <a:pt x="2569" y="937"/>
                      <a:pt x="2415" y="854"/>
                      <a:pt x="2318" y="778"/>
                    </a:cubicBezTo>
                    <a:cubicBezTo>
                      <a:pt x="2296" y="751"/>
                      <a:pt x="2317" y="716"/>
                      <a:pt x="2346" y="716"/>
                    </a:cubicBezTo>
                    <a:cubicBezTo>
                      <a:pt x="2351" y="716"/>
                      <a:pt x="2357" y="718"/>
                      <a:pt x="2363" y="720"/>
                    </a:cubicBezTo>
                    <a:cubicBezTo>
                      <a:pt x="2416" y="764"/>
                      <a:pt x="2544" y="866"/>
                      <a:pt x="2884" y="866"/>
                    </a:cubicBezTo>
                    <a:cubicBezTo>
                      <a:pt x="3004" y="866"/>
                      <a:pt x="3151" y="853"/>
                      <a:pt x="3330" y="820"/>
                    </a:cubicBezTo>
                    <a:cubicBezTo>
                      <a:pt x="3430" y="561"/>
                      <a:pt x="3147" y="222"/>
                      <a:pt x="2809" y="64"/>
                    </a:cubicBezTo>
                    <a:cubicBezTo>
                      <a:pt x="2712" y="20"/>
                      <a:pt x="2603" y="1"/>
                      <a:pt x="2488" y="1"/>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7"/>
              <p:cNvSpPr/>
              <p:nvPr/>
            </p:nvSpPr>
            <p:spPr>
              <a:xfrm>
                <a:off x="7846615" y="721963"/>
                <a:ext cx="95651" cy="32119"/>
              </a:xfrm>
              <a:custGeom>
                <a:avLst/>
                <a:gdLst/>
                <a:ahLst/>
                <a:cxnLst/>
                <a:rect l="l" t="t" r="r" b="b"/>
                <a:pathLst>
                  <a:path w="4056" h="1362" extrusionOk="0">
                    <a:moveTo>
                      <a:pt x="263" y="1"/>
                    </a:moveTo>
                    <a:cubicBezTo>
                      <a:pt x="95" y="402"/>
                      <a:pt x="1" y="652"/>
                      <a:pt x="1" y="652"/>
                    </a:cubicBezTo>
                    <a:cubicBezTo>
                      <a:pt x="1" y="652"/>
                      <a:pt x="478" y="1065"/>
                      <a:pt x="839" y="1208"/>
                    </a:cubicBezTo>
                    <a:cubicBezTo>
                      <a:pt x="1032" y="1286"/>
                      <a:pt x="1214" y="1362"/>
                      <a:pt x="1590" y="1362"/>
                    </a:cubicBezTo>
                    <a:cubicBezTo>
                      <a:pt x="1915" y="1362"/>
                      <a:pt x="2385" y="1305"/>
                      <a:pt x="3133" y="1145"/>
                    </a:cubicBezTo>
                    <a:cubicBezTo>
                      <a:pt x="3907" y="980"/>
                      <a:pt x="4056" y="737"/>
                      <a:pt x="4042" y="563"/>
                    </a:cubicBezTo>
                    <a:lnTo>
                      <a:pt x="4042" y="563"/>
                    </a:lnTo>
                    <a:cubicBezTo>
                      <a:pt x="3629" y="622"/>
                      <a:pt x="2984" y="699"/>
                      <a:pt x="2422" y="699"/>
                    </a:cubicBezTo>
                    <a:cubicBezTo>
                      <a:pt x="2189" y="699"/>
                      <a:pt x="1971" y="686"/>
                      <a:pt x="1789" y="652"/>
                    </a:cubicBezTo>
                    <a:cubicBezTo>
                      <a:pt x="1008" y="513"/>
                      <a:pt x="584" y="248"/>
                      <a:pt x="263"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7"/>
              <p:cNvSpPr/>
              <p:nvPr/>
            </p:nvSpPr>
            <p:spPr>
              <a:xfrm>
                <a:off x="7811996" y="683618"/>
                <a:ext cx="60300" cy="65795"/>
              </a:xfrm>
              <a:custGeom>
                <a:avLst/>
                <a:gdLst/>
                <a:ahLst/>
                <a:cxnLst/>
                <a:rect l="l" t="t" r="r" b="b"/>
                <a:pathLst>
                  <a:path w="2557" h="2790" extrusionOk="0">
                    <a:moveTo>
                      <a:pt x="2515" y="0"/>
                    </a:moveTo>
                    <a:cubicBezTo>
                      <a:pt x="2502" y="0"/>
                      <a:pt x="2490" y="7"/>
                      <a:pt x="2484" y="19"/>
                    </a:cubicBezTo>
                    <a:cubicBezTo>
                      <a:pt x="2476" y="31"/>
                      <a:pt x="1705" y="1468"/>
                      <a:pt x="1440" y="2251"/>
                    </a:cubicBezTo>
                    <a:cubicBezTo>
                      <a:pt x="1332" y="2287"/>
                      <a:pt x="723" y="2494"/>
                      <a:pt x="40" y="2719"/>
                    </a:cubicBezTo>
                    <a:cubicBezTo>
                      <a:pt x="0" y="2731"/>
                      <a:pt x="9" y="2789"/>
                      <a:pt x="50" y="2789"/>
                    </a:cubicBezTo>
                    <a:cubicBezTo>
                      <a:pt x="55" y="2789"/>
                      <a:pt x="58" y="2789"/>
                      <a:pt x="62" y="2788"/>
                    </a:cubicBezTo>
                    <a:cubicBezTo>
                      <a:pt x="813" y="2540"/>
                      <a:pt x="1473" y="2315"/>
                      <a:pt x="1481" y="2313"/>
                    </a:cubicBezTo>
                    <a:cubicBezTo>
                      <a:pt x="1491" y="2310"/>
                      <a:pt x="1499" y="2301"/>
                      <a:pt x="1504" y="2290"/>
                    </a:cubicBezTo>
                    <a:cubicBezTo>
                      <a:pt x="1761" y="1516"/>
                      <a:pt x="2540" y="67"/>
                      <a:pt x="2548" y="54"/>
                    </a:cubicBezTo>
                    <a:cubicBezTo>
                      <a:pt x="2557" y="37"/>
                      <a:pt x="2551" y="14"/>
                      <a:pt x="2534" y="5"/>
                    </a:cubicBezTo>
                    <a:cubicBezTo>
                      <a:pt x="2528" y="2"/>
                      <a:pt x="2521" y="0"/>
                      <a:pt x="2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7"/>
              <p:cNvSpPr/>
              <p:nvPr/>
            </p:nvSpPr>
            <p:spPr>
              <a:xfrm>
                <a:off x="7906586" y="700527"/>
                <a:ext cx="47165" cy="7358"/>
              </a:xfrm>
              <a:custGeom>
                <a:avLst/>
                <a:gdLst/>
                <a:ahLst/>
                <a:cxnLst/>
                <a:rect l="l" t="t" r="r" b="b"/>
                <a:pathLst>
                  <a:path w="2000" h="312" extrusionOk="0">
                    <a:moveTo>
                      <a:pt x="1999" y="0"/>
                    </a:moveTo>
                    <a:lnTo>
                      <a:pt x="1999" y="0"/>
                    </a:lnTo>
                    <a:cubicBezTo>
                      <a:pt x="1746" y="103"/>
                      <a:pt x="1274" y="239"/>
                      <a:pt x="542" y="239"/>
                    </a:cubicBezTo>
                    <a:cubicBezTo>
                      <a:pt x="387" y="239"/>
                      <a:pt x="220" y="232"/>
                      <a:pt x="41" y="219"/>
                    </a:cubicBezTo>
                    <a:cubicBezTo>
                      <a:pt x="41" y="219"/>
                      <a:pt x="40" y="219"/>
                      <a:pt x="39" y="219"/>
                    </a:cubicBezTo>
                    <a:cubicBezTo>
                      <a:pt x="20" y="219"/>
                      <a:pt x="5" y="233"/>
                      <a:pt x="4" y="252"/>
                    </a:cubicBezTo>
                    <a:cubicBezTo>
                      <a:pt x="1" y="272"/>
                      <a:pt x="16" y="288"/>
                      <a:pt x="35" y="290"/>
                    </a:cubicBezTo>
                    <a:cubicBezTo>
                      <a:pt x="220" y="304"/>
                      <a:pt x="392" y="311"/>
                      <a:pt x="552" y="311"/>
                    </a:cubicBezTo>
                    <a:cubicBezTo>
                      <a:pt x="1205" y="311"/>
                      <a:pt x="1651" y="205"/>
                      <a:pt x="1924" y="108"/>
                    </a:cubicBezTo>
                    <a:cubicBezTo>
                      <a:pt x="1911" y="96"/>
                      <a:pt x="1899" y="85"/>
                      <a:pt x="1886" y="75"/>
                    </a:cubicBezTo>
                    <a:cubicBezTo>
                      <a:pt x="1925" y="52"/>
                      <a:pt x="1963" y="28"/>
                      <a:pt x="19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7"/>
              <p:cNvSpPr/>
              <p:nvPr/>
            </p:nvSpPr>
            <p:spPr>
              <a:xfrm>
                <a:off x="7904369" y="716280"/>
                <a:ext cx="41482" cy="3985"/>
              </a:xfrm>
              <a:custGeom>
                <a:avLst/>
                <a:gdLst/>
                <a:ahLst/>
                <a:cxnLst/>
                <a:rect l="l" t="t" r="r" b="b"/>
                <a:pathLst>
                  <a:path w="1759" h="169" extrusionOk="0">
                    <a:moveTo>
                      <a:pt x="1681" y="1"/>
                    </a:moveTo>
                    <a:cubicBezTo>
                      <a:pt x="1478" y="54"/>
                      <a:pt x="1204" y="96"/>
                      <a:pt x="851" y="96"/>
                    </a:cubicBezTo>
                    <a:cubicBezTo>
                      <a:pt x="617" y="96"/>
                      <a:pt x="349" y="78"/>
                      <a:pt x="45" y="31"/>
                    </a:cubicBezTo>
                    <a:cubicBezTo>
                      <a:pt x="43" y="31"/>
                      <a:pt x="42" y="31"/>
                      <a:pt x="41" y="31"/>
                    </a:cubicBezTo>
                    <a:cubicBezTo>
                      <a:pt x="23" y="31"/>
                      <a:pt x="6" y="43"/>
                      <a:pt x="2" y="61"/>
                    </a:cubicBezTo>
                    <a:cubicBezTo>
                      <a:pt x="1" y="81"/>
                      <a:pt x="13" y="99"/>
                      <a:pt x="32" y="104"/>
                    </a:cubicBezTo>
                    <a:cubicBezTo>
                      <a:pt x="301" y="145"/>
                      <a:pt x="570" y="167"/>
                      <a:pt x="840" y="169"/>
                    </a:cubicBezTo>
                    <a:cubicBezTo>
                      <a:pt x="1240" y="169"/>
                      <a:pt x="1543" y="114"/>
                      <a:pt x="1758" y="54"/>
                    </a:cubicBezTo>
                    <a:cubicBezTo>
                      <a:pt x="1734" y="34"/>
                      <a:pt x="1708" y="16"/>
                      <a:pt x="16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7"/>
              <p:cNvSpPr/>
              <p:nvPr/>
            </p:nvSpPr>
            <p:spPr>
              <a:xfrm>
                <a:off x="7906586" y="730076"/>
                <a:ext cx="34077" cy="6179"/>
              </a:xfrm>
              <a:custGeom>
                <a:avLst/>
                <a:gdLst/>
                <a:ahLst/>
                <a:cxnLst/>
                <a:rect l="l" t="t" r="r" b="b"/>
                <a:pathLst>
                  <a:path w="1445" h="262" extrusionOk="0">
                    <a:moveTo>
                      <a:pt x="1399" y="1"/>
                    </a:moveTo>
                    <a:cubicBezTo>
                      <a:pt x="1202" y="85"/>
                      <a:pt x="838" y="190"/>
                      <a:pt x="273" y="190"/>
                    </a:cubicBezTo>
                    <a:cubicBezTo>
                      <a:pt x="200" y="190"/>
                      <a:pt x="122" y="188"/>
                      <a:pt x="41" y="184"/>
                    </a:cubicBezTo>
                    <a:cubicBezTo>
                      <a:pt x="39" y="184"/>
                      <a:pt x="37" y="183"/>
                      <a:pt x="34" y="183"/>
                    </a:cubicBezTo>
                    <a:cubicBezTo>
                      <a:pt x="16" y="183"/>
                      <a:pt x="2" y="198"/>
                      <a:pt x="4" y="216"/>
                    </a:cubicBezTo>
                    <a:cubicBezTo>
                      <a:pt x="1" y="236"/>
                      <a:pt x="16" y="254"/>
                      <a:pt x="37" y="254"/>
                    </a:cubicBezTo>
                    <a:cubicBezTo>
                      <a:pt x="125" y="260"/>
                      <a:pt x="210" y="261"/>
                      <a:pt x="288" y="261"/>
                    </a:cubicBezTo>
                    <a:cubicBezTo>
                      <a:pt x="873" y="261"/>
                      <a:pt x="1245" y="149"/>
                      <a:pt x="1445" y="61"/>
                    </a:cubicBezTo>
                    <a:cubicBezTo>
                      <a:pt x="1431" y="40"/>
                      <a:pt x="1416" y="19"/>
                      <a:pt x="13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7"/>
              <p:cNvSpPr/>
              <p:nvPr/>
            </p:nvSpPr>
            <p:spPr>
              <a:xfrm>
                <a:off x="7663969" y="926777"/>
                <a:ext cx="78718" cy="26601"/>
              </a:xfrm>
              <a:custGeom>
                <a:avLst/>
                <a:gdLst/>
                <a:ahLst/>
                <a:cxnLst/>
                <a:rect l="l" t="t" r="r" b="b"/>
                <a:pathLst>
                  <a:path w="3338" h="1128" extrusionOk="0">
                    <a:moveTo>
                      <a:pt x="1866" y="0"/>
                    </a:moveTo>
                    <a:cubicBezTo>
                      <a:pt x="1348" y="61"/>
                      <a:pt x="992" y="91"/>
                      <a:pt x="992" y="91"/>
                    </a:cubicBezTo>
                    <a:cubicBezTo>
                      <a:pt x="992" y="91"/>
                      <a:pt x="404" y="564"/>
                      <a:pt x="1" y="779"/>
                    </a:cubicBezTo>
                    <a:cubicBezTo>
                      <a:pt x="1" y="779"/>
                      <a:pt x="246" y="1127"/>
                      <a:pt x="1513" y="1127"/>
                    </a:cubicBezTo>
                    <a:cubicBezTo>
                      <a:pt x="1957" y="1127"/>
                      <a:pt x="2527" y="1084"/>
                      <a:pt x="3257" y="969"/>
                    </a:cubicBezTo>
                    <a:cubicBezTo>
                      <a:pt x="3283" y="964"/>
                      <a:pt x="3310" y="960"/>
                      <a:pt x="3337" y="957"/>
                    </a:cubicBezTo>
                    <a:cubicBezTo>
                      <a:pt x="2895" y="726"/>
                      <a:pt x="2327" y="396"/>
                      <a:pt x="1866"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7"/>
              <p:cNvSpPr/>
              <p:nvPr/>
            </p:nvSpPr>
            <p:spPr>
              <a:xfrm>
                <a:off x="7900006" y="685906"/>
                <a:ext cx="31577" cy="5825"/>
              </a:xfrm>
              <a:custGeom>
                <a:avLst/>
                <a:gdLst/>
                <a:ahLst/>
                <a:cxnLst/>
                <a:rect l="l" t="t" r="r" b="b"/>
                <a:pathLst>
                  <a:path w="1339" h="247" extrusionOk="0">
                    <a:moveTo>
                      <a:pt x="50" y="1"/>
                    </a:moveTo>
                    <a:cubicBezTo>
                      <a:pt x="22" y="1"/>
                      <a:pt x="1" y="37"/>
                      <a:pt x="25" y="61"/>
                    </a:cubicBezTo>
                    <a:cubicBezTo>
                      <a:pt x="36" y="72"/>
                      <a:pt x="240" y="246"/>
                      <a:pt x="693" y="246"/>
                    </a:cubicBezTo>
                    <a:cubicBezTo>
                      <a:pt x="898" y="243"/>
                      <a:pt x="1101" y="214"/>
                      <a:pt x="1299" y="157"/>
                    </a:cubicBezTo>
                    <a:cubicBezTo>
                      <a:pt x="1339" y="144"/>
                      <a:pt x="1326" y="87"/>
                      <a:pt x="1289" y="87"/>
                    </a:cubicBezTo>
                    <a:cubicBezTo>
                      <a:pt x="1286" y="87"/>
                      <a:pt x="1283" y="88"/>
                      <a:pt x="1280" y="89"/>
                    </a:cubicBezTo>
                    <a:cubicBezTo>
                      <a:pt x="1052" y="151"/>
                      <a:pt x="859" y="173"/>
                      <a:pt x="699" y="173"/>
                    </a:cubicBezTo>
                    <a:cubicBezTo>
                      <a:pt x="269" y="173"/>
                      <a:pt x="74" y="10"/>
                      <a:pt x="72" y="8"/>
                    </a:cubicBezTo>
                    <a:cubicBezTo>
                      <a:pt x="65" y="3"/>
                      <a:pt x="57" y="1"/>
                      <a:pt x="50"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7"/>
              <p:cNvSpPr/>
              <p:nvPr/>
            </p:nvSpPr>
            <p:spPr>
              <a:xfrm>
                <a:off x="7938776" y="672676"/>
                <a:ext cx="9645" cy="8584"/>
              </a:xfrm>
              <a:custGeom>
                <a:avLst/>
                <a:gdLst/>
                <a:ahLst/>
                <a:cxnLst/>
                <a:rect l="l" t="t" r="r" b="b"/>
                <a:pathLst>
                  <a:path w="409" h="364" extrusionOk="0">
                    <a:moveTo>
                      <a:pt x="42" y="1"/>
                    </a:moveTo>
                    <a:cubicBezTo>
                      <a:pt x="32" y="1"/>
                      <a:pt x="22" y="5"/>
                      <a:pt x="15" y="13"/>
                    </a:cubicBezTo>
                    <a:cubicBezTo>
                      <a:pt x="1" y="27"/>
                      <a:pt x="2" y="49"/>
                      <a:pt x="18" y="63"/>
                    </a:cubicBezTo>
                    <a:lnTo>
                      <a:pt x="336" y="354"/>
                    </a:lnTo>
                    <a:cubicBezTo>
                      <a:pt x="342" y="360"/>
                      <a:pt x="351" y="363"/>
                      <a:pt x="360" y="363"/>
                    </a:cubicBezTo>
                    <a:cubicBezTo>
                      <a:pt x="392" y="363"/>
                      <a:pt x="409" y="322"/>
                      <a:pt x="384" y="301"/>
                    </a:cubicBezTo>
                    <a:lnTo>
                      <a:pt x="66" y="10"/>
                    </a:lnTo>
                    <a:cubicBezTo>
                      <a:pt x="59" y="4"/>
                      <a:pt x="51" y="1"/>
                      <a:pt x="42"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7"/>
              <p:cNvSpPr/>
              <p:nvPr/>
            </p:nvSpPr>
            <p:spPr>
              <a:xfrm>
                <a:off x="7956840" y="677440"/>
                <a:ext cx="8702" cy="7028"/>
              </a:xfrm>
              <a:custGeom>
                <a:avLst/>
                <a:gdLst/>
                <a:ahLst/>
                <a:cxnLst/>
                <a:rect l="l" t="t" r="r" b="b"/>
                <a:pathLst>
                  <a:path w="369" h="298" extrusionOk="0">
                    <a:moveTo>
                      <a:pt x="316" y="0"/>
                    </a:moveTo>
                    <a:cubicBezTo>
                      <a:pt x="308" y="0"/>
                      <a:pt x="299" y="4"/>
                      <a:pt x="291" y="11"/>
                    </a:cubicBezTo>
                    <a:lnTo>
                      <a:pt x="26" y="234"/>
                    </a:lnTo>
                    <a:cubicBezTo>
                      <a:pt x="1" y="256"/>
                      <a:pt x="15" y="298"/>
                      <a:pt x="47" y="298"/>
                    </a:cubicBezTo>
                    <a:cubicBezTo>
                      <a:pt x="48" y="298"/>
                      <a:pt x="48" y="298"/>
                      <a:pt x="49" y="298"/>
                    </a:cubicBezTo>
                    <a:cubicBezTo>
                      <a:pt x="58" y="298"/>
                      <a:pt x="65" y="295"/>
                      <a:pt x="73" y="290"/>
                    </a:cubicBezTo>
                    <a:lnTo>
                      <a:pt x="338" y="66"/>
                    </a:lnTo>
                    <a:cubicBezTo>
                      <a:pt x="369" y="41"/>
                      <a:pt x="345" y="0"/>
                      <a:pt x="316"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7"/>
              <p:cNvSpPr/>
              <p:nvPr/>
            </p:nvSpPr>
            <p:spPr>
              <a:xfrm>
                <a:off x="7756318" y="871642"/>
                <a:ext cx="37685" cy="31884"/>
              </a:xfrm>
              <a:custGeom>
                <a:avLst/>
                <a:gdLst/>
                <a:ahLst/>
                <a:cxnLst/>
                <a:rect l="l" t="t" r="r" b="b"/>
                <a:pathLst>
                  <a:path w="1598" h="1352" extrusionOk="0">
                    <a:moveTo>
                      <a:pt x="0" y="0"/>
                    </a:moveTo>
                    <a:cubicBezTo>
                      <a:pt x="199" y="285"/>
                      <a:pt x="337" y="591"/>
                      <a:pt x="429" y="853"/>
                    </a:cubicBezTo>
                    <a:cubicBezTo>
                      <a:pt x="1187" y="1108"/>
                      <a:pt x="1578" y="1352"/>
                      <a:pt x="1578" y="1352"/>
                    </a:cubicBezTo>
                    <a:cubicBezTo>
                      <a:pt x="1578" y="1352"/>
                      <a:pt x="1598" y="1123"/>
                      <a:pt x="1598" y="906"/>
                    </a:cubicBezTo>
                    <a:cubicBezTo>
                      <a:pt x="1598" y="691"/>
                      <a:pt x="1432" y="415"/>
                      <a:pt x="1432" y="415"/>
                    </a:cubicBezTo>
                    <a:cubicBezTo>
                      <a:pt x="1432" y="415"/>
                      <a:pt x="1334" y="205"/>
                      <a:pt x="109" y="17"/>
                    </a:cubicBezTo>
                    <a:cubicBezTo>
                      <a:pt x="73" y="11"/>
                      <a:pt x="37" y="5"/>
                      <a:pt x="0"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7"/>
              <p:cNvSpPr/>
              <p:nvPr/>
            </p:nvSpPr>
            <p:spPr>
              <a:xfrm>
                <a:off x="7701772" y="913713"/>
                <a:ext cx="77209" cy="14550"/>
              </a:xfrm>
              <a:custGeom>
                <a:avLst/>
                <a:gdLst/>
                <a:ahLst/>
                <a:cxnLst/>
                <a:rect l="l" t="t" r="r" b="b"/>
                <a:pathLst>
                  <a:path w="3274" h="617" extrusionOk="0">
                    <a:moveTo>
                      <a:pt x="3223" y="1"/>
                    </a:moveTo>
                    <a:cubicBezTo>
                      <a:pt x="3219" y="1"/>
                      <a:pt x="3215" y="1"/>
                      <a:pt x="3210" y="3"/>
                    </a:cubicBezTo>
                    <a:cubicBezTo>
                      <a:pt x="2498" y="265"/>
                      <a:pt x="67" y="542"/>
                      <a:pt x="43" y="545"/>
                    </a:cubicBezTo>
                    <a:cubicBezTo>
                      <a:pt x="1" y="551"/>
                      <a:pt x="4" y="615"/>
                      <a:pt x="48" y="617"/>
                    </a:cubicBezTo>
                    <a:lnTo>
                      <a:pt x="52" y="617"/>
                    </a:lnTo>
                    <a:cubicBezTo>
                      <a:pt x="152" y="604"/>
                      <a:pt x="2515" y="335"/>
                      <a:pt x="3236" y="70"/>
                    </a:cubicBezTo>
                    <a:cubicBezTo>
                      <a:pt x="3273" y="53"/>
                      <a:pt x="3258" y="1"/>
                      <a:pt x="3223"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7"/>
              <p:cNvSpPr/>
              <p:nvPr/>
            </p:nvSpPr>
            <p:spPr>
              <a:xfrm>
                <a:off x="7678755" y="946893"/>
                <a:ext cx="74191" cy="6863"/>
              </a:xfrm>
              <a:custGeom>
                <a:avLst/>
                <a:gdLst/>
                <a:ahLst/>
                <a:cxnLst/>
                <a:rect l="l" t="t" r="r" b="b"/>
                <a:pathLst>
                  <a:path w="3146" h="291" extrusionOk="0">
                    <a:moveTo>
                      <a:pt x="3094" y="0"/>
                    </a:moveTo>
                    <a:cubicBezTo>
                      <a:pt x="3090" y="0"/>
                      <a:pt x="3086" y="1"/>
                      <a:pt x="3082" y="2"/>
                    </a:cubicBezTo>
                    <a:cubicBezTo>
                      <a:pt x="2349" y="174"/>
                      <a:pt x="1598" y="218"/>
                      <a:pt x="1028" y="218"/>
                    </a:cubicBezTo>
                    <a:cubicBezTo>
                      <a:pt x="455" y="218"/>
                      <a:pt x="65" y="174"/>
                      <a:pt x="57" y="173"/>
                    </a:cubicBezTo>
                    <a:cubicBezTo>
                      <a:pt x="54" y="173"/>
                      <a:pt x="52" y="173"/>
                      <a:pt x="49" y="173"/>
                    </a:cubicBezTo>
                    <a:cubicBezTo>
                      <a:pt x="6" y="173"/>
                      <a:pt x="1" y="242"/>
                      <a:pt x="48" y="245"/>
                    </a:cubicBezTo>
                    <a:cubicBezTo>
                      <a:pt x="359" y="275"/>
                      <a:pt x="673" y="290"/>
                      <a:pt x="985" y="290"/>
                    </a:cubicBezTo>
                    <a:cubicBezTo>
                      <a:pt x="1000" y="290"/>
                      <a:pt x="1015" y="290"/>
                      <a:pt x="1030" y="290"/>
                    </a:cubicBezTo>
                    <a:cubicBezTo>
                      <a:pt x="1604" y="290"/>
                      <a:pt x="2360" y="246"/>
                      <a:pt x="3098" y="73"/>
                    </a:cubicBezTo>
                    <a:cubicBezTo>
                      <a:pt x="3145" y="65"/>
                      <a:pt x="3134" y="0"/>
                      <a:pt x="3094"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7"/>
              <p:cNvSpPr/>
              <p:nvPr/>
            </p:nvSpPr>
            <p:spPr>
              <a:xfrm>
                <a:off x="7621544" y="896851"/>
                <a:ext cx="92255" cy="61102"/>
              </a:xfrm>
              <a:custGeom>
                <a:avLst/>
                <a:gdLst/>
                <a:ahLst/>
                <a:cxnLst/>
                <a:rect l="l" t="t" r="r" b="b"/>
                <a:pathLst>
                  <a:path w="3912" h="2591" extrusionOk="0">
                    <a:moveTo>
                      <a:pt x="3873" y="1"/>
                    </a:moveTo>
                    <a:cubicBezTo>
                      <a:pt x="3858" y="1"/>
                      <a:pt x="3844" y="9"/>
                      <a:pt x="3839" y="24"/>
                    </a:cubicBezTo>
                    <a:cubicBezTo>
                      <a:pt x="3750" y="272"/>
                      <a:pt x="3570" y="539"/>
                      <a:pt x="3307" y="818"/>
                    </a:cubicBezTo>
                    <a:cubicBezTo>
                      <a:pt x="3291" y="836"/>
                      <a:pt x="3274" y="853"/>
                      <a:pt x="3256" y="871"/>
                    </a:cubicBezTo>
                    <a:cubicBezTo>
                      <a:pt x="2929" y="1207"/>
                      <a:pt x="2480" y="1560"/>
                      <a:pt x="1919" y="1920"/>
                    </a:cubicBezTo>
                    <a:cubicBezTo>
                      <a:pt x="1909" y="1927"/>
                      <a:pt x="1895" y="1936"/>
                      <a:pt x="1886" y="1941"/>
                    </a:cubicBezTo>
                    <a:cubicBezTo>
                      <a:pt x="1878" y="1947"/>
                      <a:pt x="1868" y="1951"/>
                      <a:pt x="1859" y="1957"/>
                    </a:cubicBezTo>
                    <a:cubicBezTo>
                      <a:pt x="1424" y="2233"/>
                      <a:pt x="1083" y="2377"/>
                      <a:pt x="818" y="2448"/>
                    </a:cubicBezTo>
                    <a:cubicBezTo>
                      <a:pt x="790" y="2457"/>
                      <a:pt x="766" y="2464"/>
                      <a:pt x="742" y="2470"/>
                    </a:cubicBezTo>
                    <a:cubicBezTo>
                      <a:pt x="645" y="2492"/>
                      <a:pt x="546" y="2508"/>
                      <a:pt x="448" y="2514"/>
                    </a:cubicBezTo>
                    <a:cubicBezTo>
                      <a:pt x="416" y="2516"/>
                      <a:pt x="384" y="2517"/>
                      <a:pt x="353" y="2517"/>
                    </a:cubicBezTo>
                    <a:cubicBezTo>
                      <a:pt x="259" y="2517"/>
                      <a:pt x="165" y="2507"/>
                      <a:pt x="74" y="2488"/>
                    </a:cubicBezTo>
                    <a:lnTo>
                      <a:pt x="66" y="2486"/>
                    </a:lnTo>
                    <a:lnTo>
                      <a:pt x="45" y="2483"/>
                    </a:lnTo>
                    <a:cubicBezTo>
                      <a:pt x="43" y="2483"/>
                      <a:pt x="41" y="2483"/>
                      <a:pt x="40" y="2483"/>
                    </a:cubicBezTo>
                    <a:cubicBezTo>
                      <a:pt x="23" y="2483"/>
                      <a:pt x="7" y="2496"/>
                      <a:pt x="4" y="2512"/>
                    </a:cubicBezTo>
                    <a:cubicBezTo>
                      <a:pt x="1" y="2533"/>
                      <a:pt x="14" y="2551"/>
                      <a:pt x="34" y="2554"/>
                    </a:cubicBezTo>
                    <a:lnTo>
                      <a:pt x="61" y="2559"/>
                    </a:lnTo>
                    <a:cubicBezTo>
                      <a:pt x="160" y="2579"/>
                      <a:pt x="260" y="2589"/>
                      <a:pt x="361" y="2591"/>
                    </a:cubicBezTo>
                    <a:cubicBezTo>
                      <a:pt x="392" y="2591"/>
                      <a:pt x="422" y="2589"/>
                      <a:pt x="454" y="2586"/>
                    </a:cubicBezTo>
                    <a:cubicBezTo>
                      <a:pt x="468" y="2586"/>
                      <a:pt x="481" y="2585"/>
                      <a:pt x="495" y="2583"/>
                    </a:cubicBezTo>
                    <a:cubicBezTo>
                      <a:pt x="602" y="2574"/>
                      <a:pt x="708" y="2554"/>
                      <a:pt x="811" y="2526"/>
                    </a:cubicBezTo>
                    <a:cubicBezTo>
                      <a:pt x="1092" y="2453"/>
                      <a:pt x="1454" y="2300"/>
                      <a:pt x="1921" y="2003"/>
                    </a:cubicBezTo>
                    <a:cubicBezTo>
                      <a:pt x="1922" y="2003"/>
                      <a:pt x="1922" y="2001"/>
                      <a:pt x="1924" y="2001"/>
                    </a:cubicBezTo>
                    <a:cubicBezTo>
                      <a:pt x="3009" y="1309"/>
                      <a:pt x="3695" y="634"/>
                      <a:pt x="3906" y="50"/>
                    </a:cubicBezTo>
                    <a:cubicBezTo>
                      <a:pt x="3912" y="30"/>
                      <a:pt x="3903" y="10"/>
                      <a:pt x="3885" y="3"/>
                    </a:cubicBezTo>
                    <a:cubicBezTo>
                      <a:pt x="3881" y="1"/>
                      <a:pt x="3877" y="1"/>
                      <a:pt x="3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37"/>
            <p:cNvSpPr/>
            <p:nvPr/>
          </p:nvSpPr>
          <p:spPr>
            <a:xfrm rot="-9496703">
              <a:off x="637974" y="3486125"/>
              <a:ext cx="52525" cy="22650"/>
            </a:xfrm>
            <a:custGeom>
              <a:avLst/>
              <a:gdLst/>
              <a:ahLst/>
              <a:cxnLst/>
              <a:rect l="l" t="t" r="r" b="b"/>
              <a:pathLst>
                <a:path w="2101" h="906" extrusionOk="0">
                  <a:moveTo>
                    <a:pt x="973" y="1"/>
                  </a:moveTo>
                  <a:lnTo>
                    <a:pt x="1161" y="307"/>
                  </a:lnTo>
                  <a:lnTo>
                    <a:pt x="0" y="393"/>
                  </a:lnTo>
                  <a:lnTo>
                    <a:pt x="120" y="769"/>
                  </a:lnTo>
                  <a:lnTo>
                    <a:pt x="1262" y="513"/>
                  </a:lnTo>
                  <a:lnTo>
                    <a:pt x="1161" y="905"/>
                  </a:lnTo>
                  <a:lnTo>
                    <a:pt x="1161" y="905"/>
                  </a:lnTo>
                  <a:lnTo>
                    <a:pt x="2100" y="222"/>
                  </a:lnTo>
                  <a:lnTo>
                    <a:pt x="9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 name="Google Shape;508;p37"/>
          <p:cNvSpPr/>
          <p:nvPr/>
        </p:nvSpPr>
        <p:spPr>
          <a:xfrm>
            <a:off x="7270050" y="3345750"/>
            <a:ext cx="1593300" cy="189300"/>
          </a:xfrm>
          <a:prstGeom prst="ellipse">
            <a:avLst/>
          </a:pr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9" name="Google Shape;509;p37"/>
          <p:cNvGrpSpPr/>
          <p:nvPr/>
        </p:nvGrpSpPr>
        <p:grpSpPr>
          <a:xfrm>
            <a:off x="7000220" y="247391"/>
            <a:ext cx="2682490" cy="3467530"/>
            <a:chOff x="2157825" y="238125"/>
            <a:chExt cx="4371725" cy="5651125"/>
          </a:xfrm>
        </p:grpSpPr>
        <p:sp>
          <p:nvSpPr>
            <p:cNvPr id="510" name="Google Shape;510;p37"/>
            <p:cNvSpPr/>
            <p:nvPr/>
          </p:nvSpPr>
          <p:spPr>
            <a:xfrm>
              <a:off x="4184225" y="2871175"/>
              <a:ext cx="505400" cy="1637525"/>
            </a:xfrm>
            <a:custGeom>
              <a:avLst/>
              <a:gdLst/>
              <a:ahLst/>
              <a:cxnLst/>
              <a:rect l="l" t="t" r="r" b="b"/>
              <a:pathLst>
                <a:path w="20216" h="65501" extrusionOk="0">
                  <a:moveTo>
                    <a:pt x="11641" y="0"/>
                  </a:moveTo>
                  <a:cubicBezTo>
                    <a:pt x="3129" y="0"/>
                    <a:pt x="0" y="18719"/>
                    <a:pt x="0" y="18719"/>
                  </a:cubicBezTo>
                  <a:lnTo>
                    <a:pt x="0" y="65500"/>
                  </a:lnTo>
                  <a:lnTo>
                    <a:pt x="20216" y="65500"/>
                  </a:lnTo>
                  <a:lnTo>
                    <a:pt x="20216" y="16817"/>
                  </a:lnTo>
                  <a:cubicBezTo>
                    <a:pt x="20216" y="16817"/>
                    <a:pt x="16944" y="0"/>
                    <a:pt x="11641" y="0"/>
                  </a:cubicBez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7"/>
            <p:cNvSpPr/>
            <p:nvPr/>
          </p:nvSpPr>
          <p:spPr>
            <a:xfrm>
              <a:off x="4364075" y="2996450"/>
              <a:ext cx="247600" cy="445900"/>
            </a:xfrm>
            <a:custGeom>
              <a:avLst/>
              <a:gdLst/>
              <a:ahLst/>
              <a:cxnLst/>
              <a:rect l="l" t="t" r="r" b="b"/>
              <a:pathLst>
                <a:path w="9904" h="17836" extrusionOk="0">
                  <a:moveTo>
                    <a:pt x="5440" y="1"/>
                  </a:moveTo>
                  <a:cubicBezTo>
                    <a:pt x="1" y="1"/>
                    <a:pt x="1065" y="17836"/>
                    <a:pt x="1065" y="17836"/>
                  </a:cubicBezTo>
                  <a:lnTo>
                    <a:pt x="9904" y="17722"/>
                  </a:lnTo>
                  <a:cubicBezTo>
                    <a:pt x="9904" y="10698"/>
                    <a:pt x="9788" y="1"/>
                    <a:pt x="5440"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7"/>
            <p:cNvSpPr/>
            <p:nvPr/>
          </p:nvSpPr>
          <p:spPr>
            <a:xfrm>
              <a:off x="4389175" y="3539100"/>
              <a:ext cx="95600" cy="262525"/>
            </a:xfrm>
            <a:custGeom>
              <a:avLst/>
              <a:gdLst/>
              <a:ahLst/>
              <a:cxnLst/>
              <a:rect l="l" t="t" r="r" b="b"/>
              <a:pathLst>
                <a:path w="3824" h="10501" extrusionOk="0">
                  <a:moveTo>
                    <a:pt x="1884" y="0"/>
                  </a:moveTo>
                  <a:cubicBezTo>
                    <a:pt x="1864" y="0"/>
                    <a:pt x="1844" y="1"/>
                    <a:pt x="1825" y="1"/>
                  </a:cubicBezTo>
                  <a:cubicBezTo>
                    <a:pt x="862" y="37"/>
                    <a:pt x="88" y="930"/>
                    <a:pt x="45" y="2050"/>
                  </a:cubicBezTo>
                  <a:cubicBezTo>
                    <a:pt x="20" y="2695"/>
                    <a:pt x="0" y="3456"/>
                    <a:pt x="9" y="4269"/>
                  </a:cubicBezTo>
                  <a:cubicBezTo>
                    <a:pt x="33" y="6338"/>
                    <a:pt x="142" y="8621"/>
                    <a:pt x="204" y="9765"/>
                  </a:cubicBezTo>
                  <a:cubicBezTo>
                    <a:pt x="224" y="10181"/>
                    <a:pt x="522" y="10501"/>
                    <a:pt x="879" y="10501"/>
                  </a:cubicBezTo>
                  <a:lnTo>
                    <a:pt x="3025" y="10501"/>
                  </a:lnTo>
                  <a:cubicBezTo>
                    <a:pt x="3384" y="10501"/>
                    <a:pt x="3680" y="10178"/>
                    <a:pt x="3703" y="9764"/>
                  </a:cubicBezTo>
                  <a:cubicBezTo>
                    <a:pt x="3745" y="8999"/>
                    <a:pt x="3803" y="7848"/>
                    <a:pt x="3811" y="7342"/>
                  </a:cubicBezTo>
                  <a:cubicBezTo>
                    <a:pt x="3824" y="6243"/>
                    <a:pt x="3770" y="3845"/>
                    <a:pt x="3722" y="2072"/>
                  </a:cubicBezTo>
                  <a:cubicBezTo>
                    <a:pt x="3692" y="914"/>
                    <a:pt x="2874" y="0"/>
                    <a:pt x="1884"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7"/>
            <p:cNvSpPr/>
            <p:nvPr/>
          </p:nvSpPr>
          <p:spPr>
            <a:xfrm>
              <a:off x="4310175" y="3717600"/>
              <a:ext cx="475" cy="2000"/>
            </a:xfrm>
            <a:custGeom>
              <a:avLst/>
              <a:gdLst/>
              <a:ahLst/>
              <a:cxnLst/>
              <a:rect l="l" t="t" r="r" b="b"/>
              <a:pathLst>
                <a:path w="19" h="80" extrusionOk="0">
                  <a:moveTo>
                    <a:pt x="16" y="1"/>
                  </a:moveTo>
                  <a:lnTo>
                    <a:pt x="16" y="1"/>
                  </a:lnTo>
                  <a:cubicBezTo>
                    <a:pt x="16" y="1"/>
                    <a:pt x="16" y="1"/>
                    <a:pt x="15" y="2"/>
                  </a:cubicBezTo>
                  <a:lnTo>
                    <a:pt x="0" y="80"/>
                  </a:lnTo>
                  <a:lnTo>
                    <a:pt x="8" y="60"/>
                  </a:lnTo>
                  <a:cubicBezTo>
                    <a:pt x="12" y="41"/>
                    <a:pt x="18" y="1"/>
                    <a:pt x="16"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7"/>
            <p:cNvSpPr/>
            <p:nvPr/>
          </p:nvSpPr>
          <p:spPr>
            <a:xfrm>
              <a:off x="4309650" y="3715350"/>
              <a:ext cx="1025" cy="4450"/>
            </a:xfrm>
            <a:custGeom>
              <a:avLst/>
              <a:gdLst/>
              <a:ahLst/>
              <a:cxnLst/>
              <a:rect l="l" t="t" r="r" b="b"/>
              <a:pathLst>
                <a:path w="41" h="178" extrusionOk="0">
                  <a:moveTo>
                    <a:pt x="35" y="1"/>
                  </a:moveTo>
                  <a:cubicBezTo>
                    <a:pt x="20" y="59"/>
                    <a:pt x="8" y="118"/>
                    <a:pt x="0" y="177"/>
                  </a:cubicBezTo>
                  <a:cubicBezTo>
                    <a:pt x="15" y="103"/>
                    <a:pt x="11" y="134"/>
                    <a:pt x="30" y="44"/>
                  </a:cubicBezTo>
                  <a:cubicBezTo>
                    <a:pt x="31" y="43"/>
                    <a:pt x="31" y="43"/>
                    <a:pt x="31" y="43"/>
                  </a:cubicBezTo>
                  <a:lnTo>
                    <a:pt x="31" y="43"/>
                  </a:lnTo>
                  <a:cubicBezTo>
                    <a:pt x="33" y="43"/>
                    <a:pt x="30" y="74"/>
                    <a:pt x="24" y="100"/>
                  </a:cubicBezTo>
                  <a:cubicBezTo>
                    <a:pt x="25" y="95"/>
                    <a:pt x="26" y="93"/>
                    <a:pt x="27" y="93"/>
                  </a:cubicBezTo>
                  <a:cubicBezTo>
                    <a:pt x="27" y="93"/>
                    <a:pt x="28" y="95"/>
                    <a:pt x="28" y="95"/>
                  </a:cubicBezTo>
                  <a:cubicBezTo>
                    <a:pt x="29" y="95"/>
                    <a:pt x="31" y="91"/>
                    <a:pt x="36" y="68"/>
                  </a:cubicBezTo>
                  <a:cubicBezTo>
                    <a:pt x="39" y="35"/>
                    <a:pt x="40" y="19"/>
                    <a:pt x="38" y="19"/>
                  </a:cubicBezTo>
                  <a:lnTo>
                    <a:pt x="38" y="19"/>
                  </a:lnTo>
                  <a:cubicBezTo>
                    <a:pt x="36" y="19"/>
                    <a:pt x="32" y="31"/>
                    <a:pt x="26" y="53"/>
                  </a:cubicBezTo>
                  <a:cubicBezTo>
                    <a:pt x="27" y="35"/>
                    <a:pt x="32" y="16"/>
                    <a:pt x="35"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7"/>
            <p:cNvSpPr/>
            <p:nvPr/>
          </p:nvSpPr>
          <p:spPr>
            <a:xfrm>
              <a:off x="4304400" y="3711175"/>
              <a:ext cx="25" cy="250"/>
            </a:xfrm>
            <a:custGeom>
              <a:avLst/>
              <a:gdLst/>
              <a:ahLst/>
              <a:cxnLst/>
              <a:rect l="l" t="t" r="r" b="b"/>
              <a:pathLst>
                <a:path w="1" h="10" extrusionOk="0">
                  <a:moveTo>
                    <a:pt x="1" y="0"/>
                  </a:moveTo>
                  <a:lnTo>
                    <a:pt x="1" y="9"/>
                  </a:lnTo>
                  <a:cubicBezTo>
                    <a:pt x="1" y="6"/>
                    <a:pt x="1" y="3"/>
                    <a:pt x="1" y="0"/>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7"/>
            <p:cNvSpPr/>
            <p:nvPr/>
          </p:nvSpPr>
          <p:spPr>
            <a:xfrm>
              <a:off x="4300525" y="3709000"/>
              <a:ext cx="125" cy="450"/>
            </a:xfrm>
            <a:custGeom>
              <a:avLst/>
              <a:gdLst/>
              <a:ahLst/>
              <a:cxnLst/>
              <a:rect l="l" t="t" r="r" b="b"/>
              <a:pathLst>
                <a:path w="5" h="18" extrusionOk="0">
                  <a:moveTo>
                    <a:pt x="5" y="1"/>
                  </a:moveTo>
                  <a:cubicBezTo>
                    <a:pt x="2" y="5"/>
                    <a:pt x="0" y="11"/>
                    <a:pt x="0" y="17"/>
                  </a:cubicBezTo>
                  <a:cubicBezTo>
                    <a:pt x="2" y="11"/>
                    <a:pt x="3" y="5"/>
                    <a:pt x="5"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7"/>
            <p:cNvSpPr/>
            <p:nvPr/>
          </p:nvSpPr>
          <p:spPr>
            <a:xfrm>
              <a:off x="4300175" y="3707025"/>
              <a:ext cx="75" cy="250"/>
            </a:xfrm>
            <a:custGeom>
              <a:avLst/>
              <a:gdLst/>
              <a:ahLst/>
              <a:cxnLst/>
              <a:rect l="l" t="t" r="r" b="b"/>
              <a:pathLst>
                <a:path w="3" h="10" extrusionOk="0">
                  <a:moveTo>
                    <a:pt x="2" y="1"/>
                  </a:moveTo>
                  <a:cubicBezTo>
                    <a:pt x="2" y="1"/>
                    <a:pt x="1" y="1"/>
                    <a:pt x="1" y="3"/>
                  </a:cubicBezTo>
                  <a:lnTo>
                    <a:pt x="1" y="9"/>
                  </a:lnTo>
                  <a:cubicBezTo>
                    <a:pt x="2" y="4"/>
                    <a:pt x="2" y="1"/>
                    <a:pt x="2"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7"/>
            <p:cNvSpPr/>
            <p:nvPr/>
          </p:nvSpPr>
          <p:spPr>
            <a:xfrm>
              <a:off x="4304300" y="3710525"/>
              <a:ext cx="125" cy="675"/>
            </a:xfrm>
            <a:custGeom>
              <a:avLst/>
              <a:gdLst/>
              <a:ahLst/>
              <a:cxnLst/>
              <a:rect l="l" t="t" r="r" b="b"/>
              <a:pathLst>
                <a:path w="5" h="27" extrusionOk="0">
                  <a:moveTo>
                    <a:pt x="5" y="1"/>
                  </a:moveTo>
                  <a:cubicBezTo>
                    <a:pt x="0" y="26"/>
                    <a:pt x="3" y="20"/>
                    <a:pt x="5" y="26"/>
                  </a:cubicBezTo>
                  <a:lnTo>
                    <a:pt x="5" y="1"/>
                  </a:ln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7"/>
            <p:cNvSpPr/>
            <p:nvPr/>
          </p:nvSpPr>
          <p:spPr>
            <a:xfrm>
              <a:off x="4308775" y="3719425"/>
              <a:ext cx="175" cy="550"/>
            </a:xfrm>
            <a:custGeom>
              <a:avLst/>
              <a:gdLst/>
              <a:ahLst/>
              <a:cxnLst/>
              <a:rect l="l" t="t" r="r" b="b"/>
              <a:pathLst>
                <a:path w="7" h="22" extrusionOk="0">
                  <a:moveTo>
                    <a:pt x="7" y="1"/>
                  </a:moveTo>
                  <a:lnTo>
                    <a:pt x="7" y="1"/>
                  </a:lnTo>
                  <a:cubicBezTo>
                    <a:pt x="5" y="4"/>
                    <a:pt x="4" y="7"/>
                    <a:pt x="4" y="10"/>
                  </a:cubicBezTo>
                  <a:cubicBezTo>
                    <a:pt x="2" y="13"/>
                    <a:pt x="2" y="17"/>
                    <a:pt x="1" y="22"/>
                  </a:cubicBezTo>
                  <a:cubicBezTo>
                    <a:pt x="4" y="14"/>
                    <a:pt x="5" y="8"/>
                    <a:pt x="7"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7"/>
            <p:cNvSpPr/>
            <p:nvPr/>
          </p:nvSpPr>
          <p:spPr>
            <a:xfrm>
              <a:off x="4306500" y="3709075"/>
              <a:ext cx="225" cy="825"/>
            </a:xfrm>
            <a:custGeom>
              <a:avLst/>
              <a:gdLst/>
              <a:ahLst/>
              <a:cxnLst/>
              <a:rect l="l" t="t" r="r" b="b"/>
              <a:pathLst>
                <a:path w="9" h="33" extrusionOk="0">
                  <a:moveTo>
                    <a:pt x="8" y="1"/>
                  </a:moveTo>
                  <a:lnTo>
                    <a:pt x="8" y="1"/>
                  </a:lnTo>
                  <a:cubicBezTo>
                    <a:pt x="8" y="2"/>
                    <a:pt x="7" y="4"/>
                    <a:pt x="7" y="5"/>
                  </a:cubicBezTo>
                  <a:lnTo>
                    <a:pt x="7" y="5"/>
                  </a:lnTo>
                  <a:lnTo>
                    <a:pt x="8" y="1"/>
                  </a:lnTo>
                  <a:close/>
                  <a:moveTo>
                    <a:pt x="7" y="5"/>
                  </a:moveTo>
                  <a:lnTo>
                    <a:pt x="1" y="32"/>
                  </a:lnTo>
                  <a:lnTo>
                    <a:pt x="2" y="32"/>
                  </a:lnTo>
                  <a:cubicBezTo>
                    <a:pt x="3" y="24"/>
                    <a:pt x="5" y="15"/>
                    <a:pt x="7" y="5"/>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7"/>
            <p:cNvSpPr/>
            <p:nvPr/>
          </p:nvSpPr>
          <p:spPr>
            <a:xfrm>
              <a:off x="4307475" y="3709825"/>
              <a:ext cx="475" cy="2350"/>
            </a:xfrm>
            <a:custGeom>
              <a:avLst/>
              <a:gdLst/>
              <a:ahLst/>
              <a:cxnLst/>
              <a:rect l="l" t="t" r="r" b="b"/>
              <a:pathLst>
                <a:path w="19" h="94" extrusionOk="0">
                  <a:moveTo>
                    <a:pt x="18" y="0"/>
                  </a:moveTo>
                  <a:cubicBezTo>
                    <a:pt x="18" y="0"/>
                    <a:pt x="5" y="64"/>
                    <a:pt x="1" y="93"/>
                  </a:cubicBezTo>
                  <a:cubicBezTo>
                    <a:pt x="4" y="78"/>
                    <a:pt x="7" y="63"/>
                    <a:pt x="11" y="48"/>
                  </a:cubicBezTo>
                  <a:cubicBezTo>
                    <a:pt x="13" y="35"/>
                    <a:pt x="16" y="20"/>
                    <a:pt x="18" y="1"/>
                  </a:cubicBezTo>
                  <a:cubicBezTo>
                    <a:pt x="18" y="0"/>
                    <a:pt x="18" y="0"/>
                    <a:pt x="18" y="0"/>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7"/>
            <p:cNvSpPr/>
            <p:nvPr/>
          </p:nvSpPr>
          <p:spPr>
            <a:xfrm>
              <a:off x="4309600" y="3712900"/>
              <a:ext cx="100" cy="250"/>
            </a:xfrm>
            <a:custGeom>
              <a:avLst/>
              <a:gdLst/>
              <a:ahLst/>
              <a:cxnLst/>
              <a:rect l="l" t="t" r="r" b="b"/>
              <a:pathLst>
                <a:path w="4" h="10" extrusionOk="0">
                  <a:moveTo>
                    <a:pt x="4" y="0"/>
                  </a:moveTo>
                  <a:lnTo>
                    <a:pt x="1" y="9"/>
                  </a:lnTo>
                  <a:cubicBezTo>
                    <a:pt x="2" y="6"/>
                    <a:pt x="4" y="3"/>
                    <a:pt x="4" y="0"/>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7"/>
            <p:cNvSpPr/>
            <p:nvPr/>
          </p:nvSpPr>
          <p:spPr>
            <a:xfrm>
              <a:off x="4305575" y="3708750"/>
              <a:ext cx="100" cy="625"/>
            </a:xfrm>
            <a:custGeom>
              <a:avLst/>
              <a:gdLst/>
              <a:ahLst/>
              <a:cxnLst/>
              <a:rect l="l" t="t" r="r" b="b"/>
              <a:pathLst>
                <a:path w="4" h="25" extrusionOk="0">
                  <a:moveTo>
                    <a:pt x="3" y="0"/>
                  </a:moveTo>
                  <a:lnTo>
                    <a:pt x="3" y="0"/>
                  </a:lnTo>
                  <a:cubicBezTo>
                    <a:pt x="2" y="9"/>
                    <a:pt x="0" y="17"/>
                    <a:pt x="0" y="24"/>
                  </a:cubicBezTo>
                  <a:cubicBezTo>
                    <a:pt x="2" y="15"/>
                    <a:pt x="3" y="6"/>
                    <a:pt x="3" y="0"/>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7"/>
            <p:cNvSpPr/>
            <p:nvPr/>
          </p:nvSpPr>
          <p:spPr>
            <a:xfrm>
              <a:off x="4264750" y="3715100"/>
              <a:ext cx="100" cy="325"/>
            </a:xfrm>
            <a:custGeom>
              <a:avLst/>
              <a:gdLst/>
              <a:ahLst/>
              <a:cxnLst/>
              <a:rect l="l" t="t" r="r" b="b"/>
              <a:pathLst>
                <a:path w="4" h="13" extrusionOk="0">
                  <a:moveTo>
                    <a:pt x="0" y="12"/>
                  </a:moveTo>
                  <a:cubicBezTo>
                    <a:pt x="0" y="8"/>
                    <a:pt x="2" y="5"/>
                    <a:pt x="3" y="0"/>
                  </a:cubicBezTo>
                  <a:cubicBezTo>
                    <a:pt x="2" y="5"/>
                    <a:pt x="0" y="8"/>
                    <a:pt x="0" y="12"/>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7"/>
            <p:cNvSpPr/>
            <p:nvPr/>
          </p:nvSpPr>
          <p:spPr>
            <a:xfrm>
              <a:off x="4264550" y="3705825"/>
              <a:ext cx="225" cy="1025"/>
            </a:xfrm>
            <a:custGeom>
              <a:avLst/>
              <a:gdLst/>
              <a:ahLst/>
              <a:cxnLst/>
              <a:rect l="l" t="t" r="r" b="b"/>
              <a:pathLst>
                <a:path w="9" h="41" extrusionOk="0">
                  <a:moveTo>
                    <a:pt x="8" y="1"/>
                  </a:moveTo>
                  <a:lnTo>
                    <a:pt x="1" y="41"/>
                  </a:lnTo>
                  <a:lnTo>
                    <a:pt x="2" y="38"/>
                  </a:lnTo>
                  <a:cubicBezTo>
                    <a:pt x="4" y="24"/>
                    <a:pt x="7" y="12"/>
                    <a:pt x="8"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7"/>
            <p:cNvSpPr/>
            <p:nvPr/>
          </p:nvSpPr>
          <p:spPr>
            <a:xfrm>
              <a:off x="4299250" y="3704650"/>
              <a:ext cx="75" cy="150"/>
            </a:xfrm>
            <a:custGeom>
              <a:avLst/>
              <a:gdLst/>
              <a:ahLst/>
              <a:cxnLst/>
              <a:rect l="l" t="t" r="r" b="b"/>
              <a:pathLst>
                <a:path w="3" h="6" extrusionOk="0">
                  <a:moveTo>
                    <a:pt x="2" y="0"/>
                  </a:moveTo>
                  <a:cubicBezTo>
                    <a:pt x="2" y="0"/>
                    <a:pt x="1" y="2"/>
                    <a:pt x="1" y="4"/>
                  </a:cubicBezTo>
                  <a:lnTo>
                    <a:pt x="1" y="6"/>
                  </a:lnTo>
                  <a:cubicBezTo>
                    <a:pt x="2" y="2"/>
                    <a:pt x="2" y="0"/>
                    <a:pt x="2" y="0"/>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7"/>
            <p:cNvSpPr/>
            <p:nvPr/>
          </p:nvSpPr>
          <p:spPr>
            <a:xfrm>
              <a:off x="4286700" y="3704000"/>
              <a:ext cx="650" cy="3600"/>
            </a:xfrm>
            <a:custGeom>
              <a:avLst/>
              <a:gdLst/>
              <a:ahLst/>
              <a:cxnLst/>
              <a:rect l="l" t="t" r="r" b="b"/>
              <a:pathLst>
                <a:path w="26" h="144" extrusionOk="0">
                  <a:moveTo>
                    <a:pt x="25" y="0"/>
                  </a:moveTo>
                  <a:cubicBezTo>
                    <a:pt x="21" y="62"/>
                    <a:pt x="5" y="75"/>
                    <a:pt x="0" y="144"/>
                  </a:cubicBezTo>
                  <a:cubicBezTo>
                    <a:pt x="5" y="118"/>
                    <a:pt x="25" y="41"/>
                    <a:pt x="25" y="0"/>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7"/>
            <p:cNvSpPr/>
            <p:nvPr/>
          </p:nvSpPr>
          <p:spPr>
            <a:xfrm>
              <a:off x="4308750" y="3719725"/>
              <a:ext cx="50" cy="100"/>
            </a:xfrm>
            <a:custGeom>
              <a:avLst/>
              <a:gdLst/>
              <a:ahLst/>
              <a:cxnLst/>
              <a:rect l="l" t="t" r="r" b="b"/>
              <a:pathLst>
                <a:path w="2" h="4" extrusionOk="0">
                  <a:moveTo>
                    <a:pt x="2" y="1"/>
                  </a:moveTo>
                  <a:cubicBezTo>
                    <a:pt x="2" y="1"/>
                    <a:pt x="1" y="1"/>
                    <a:pt x="1" y="1"/>
                  </a:cubicBezTo>
                  <a:cubicBezTo>
                    <a:pt x="1" y="1"/>
                    <a:pt x="0" y="1"/>
                    <a:pt x="0" y="1"/>
                  </a:cubicBezTo>
                  <a:lnTo>
                    <a:pt x="0" y="1"/>
                  </a:lnTo>
                  <a:cubicBezTo>
                    <a:pt x="0" y="2"/>
                    <a:pt x="0" y="3"/>
                    <a:pt x="1" y="3"/>
                  </a:cubicBezTo>
                  <a:cubicBezTo>
                    <a:pt x="1" y="3"/>
                    <a:pt x="1" y="2"/>
                    <a:pt x="2"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7"/>
            <p:cNvSpPr/>
            <p:nvPr/>
          </p:nvSpPr>
          <p:spPr>
            <a:xfrm>
              <a:off x="4286700" y="3707575"/>
              <a:ext cx="25" cy="225"/>
            </a:xfrm>
            <a:custGeom>
              <a:avLst/>
              <a:gdLst/>
              <a:ahLst/>
              <a:cxnLst/>
              <a:rect l="l" t="t" r="r" b="b"/>
              <a:pathLst>
                <a:path w="1" h="9" extrusionOk="0">
                  <a:moveTo>
                    <a:pt x="0" y="1"/>
                  </a:moveTo>
                  <a:lnTo>
                    <a:pt x="0" y="8"/>
                  </a:lnTo>
                  <a:cubicBezTo>
                    <a:pt x="0" y="5"/>
                    <a:pt x="0" y="4"/>
                    <a:pt x="0"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7"/>
            <p:cNvSpPr/>
            <p:nvPr/>
          </p:nvSpPr>
          <p:spPr>
            <a:xfrm>
              <a:off x="4296075" y="3705275"/>
              <a:ext cx="100" cy="750"/>
            </a:xfrm>
            <a:custGeom>
              <a:avLst/>
              <a:gdLst/>
              <a:ahLst/>
              <a:cxnLst/>
              <a:rect l="l" t="t" r="r" b="b"/>
              <a:pathLst>
                <a:path w="4" h="30" extrusionOk="0">
                  <a:moveTo>
                    <a:pt x="3" y="0"/>
                  </a:moveTo>
                  <a:lnTo>
                    <a:pt x="3" y="0"/>
                  </a:lnTo>
                  <a:cubicBezTo>
                    <a:pt x="2" y="12"/>
                    <a:pt x="0" y="21"/>
                    <a:pt x="0" y="30"/>
                  </a:cubicBezTo>
                  <a:cubicBezTo>
                    <a:pt x="0" y="23"/>
                    <a:pt x="2" y="14"/>
                    <a:pt x="3" y="0"/>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7"/>
            <p:cNvSpPr/>
            <p:nvPr/>
          </p:nvSpPr>
          <p:spPr>
            <a:xfrm>
              <a:off x="4297950" y="3707775"/>
              <a:ext cx="25" cy="250"/>
            </a:xfrm>
            <a:custGeom>
              <a:avLst/>
              <a:gdLst/>
              <a:ahLst/>
              <a:cxnLst/>
              <a:rect l="l" t="t" r="r" b="b"/>
              <a:pathLst>
                <a:path w="1" h="10" extrusionOk="0">
                  <a:moveTo>
                    <a:pt x="0" y="9"/>
                  </a:moveTo>
                  <a:lnTo>
                    <a:pt x="0" y="0"/>
                  </a:lnTo>
                  <a:cubicBezTo>
                    <a:pt x="0" y="3"/>
                    <a:pt x="0" y="6"/>
                    <a:pt x="0" y="9"/>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7"/>
            <p:cNvSpPr/>
            <p:nvPr/>
          </p:nvSpPr>
          <p:spPr>
            <a:xfrm>
              <a:off x="4294550" y="3707200"/>
              <a:ext cx="100" cy="300"/>
            </a:xfrm>
            <a:custGeom>
              <a:avLst/>
              <a:gdLst/>
              <a:ahLst/>
              <a:cxnLst/>
              <a:rect l="l" t="t" r="r" b="b"/>
              <a:pathLst>
                <a:path w="4" h="12" extrusionOk="0">
                  <a:moveTo>
                    <a:pt x="3" y="0"/>
                  </a:moveTo>
                  <a:cubicBezTo>
                    <a:pt x="2" y="0"/>
                    <a:pt x="1" y="1"/>
                    <a:pt x="0" y="4"/>
                  </a:cubicBezTo>
                  <a:cubicBezTo>
                    <a:pt x="0" y="7"/>
                    <a:pt x="0" y="10"/>
                    <a:pt x="0" y="11"/>
                  </a:cubicBezTo>
                  <a:cubicBezTo>
                    <a:pt x="1" y="6"/>
                    <a:pt x="2" y="3"/>
                    <a:pt x="2" y="3"/>
                  </a:cubicBezTo>
                  <a:cubicBezTo>
                    <a:pt x="3" y="3"/>
                    <a:pt x="3" y="5"/>
                    <a:pt x="3" y="10"/>
                  </a:cubicBezTo>
                  <a:cubicBezTo>
                    <a:pt x="3" y="6"/>
                    <a:pt x="4" y="0"/>
                    <a:pt x="3" y="0"/>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7"/>
            <p:cNvSpPr/>
            <p:nvPr/>
          </p:nvSpPr>
          <p:spPr>
            <a:xfrm>
              <a:off x="4293375" y="3707250"/>
              <a:ext cx="100" cy="350"/>
            </a:xfrm>
            <a:custGeom>
              <a:avLst/>
              <a:gdLst/>
              <a:ahLst/>
              <a:cxnLst/>
              <a:rect l="l" t="t" r="r" b="b"/>
              <a:pathLst>
                <a:path w="4" h="14" extrusionOk="0">
                  <a:moveTo>
                    <a:pt x="2" y="0"/>
                  </a:moveTo>
                  <a:cubicBezTo>
                    <a:pt x="2" y="5"/>
                    <a:pt x="2" y="9"/>
                    <a:pt x="1" y="14"/>
                  </a:cubicBezTo>
                  <a:cubicBezTo>
                    <a:pt x="2" y="12"/>
                    <a:pt x="2" y="11"/>
                    <a:pt x="4" y="11"/>
                  </a:cubicBezTo>
                  <a:lnTo>
                    <a:pt x="2" y="0"/>
                  </a:ln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7"/>
            <p:cNvSpPr/>
            <p:nvPr/>
          </p:nvSpPr>
          <p:spPr>
            <a:xfrm>
              <a:off x="4268300" y="3713675"/>
              <a:ext cx="425" cy="1575"/>
            </a:xfrm>
            <a:custGeom>
              <a:avLst/>
              <a:gdLst/>
              <a:ahLst/>
              <a:cxnLst/>
              <a:rect l="l" t="t" r="r" b="b"/>
              <a:pathLst>
                <a:path w="17" h="63" extrusionOk="0">
                  <a:moveTo>
                    <a:pt x="17" y="1"/>
                  </a:moveTo>
                  <a:lnTo>
                    <a:pt x="17" y="1"/>
                  </a:lnTo>
                  <a:cubicBezTo>
                    <a:pt x="10" y="45"/>
                    <a:pt x="0" y="62"/>
                    <a:pt x="6" y="62"/>
                  </a:cubicBezTo>
                  <a:cubicBezTo>
                    <a:pt x="7" y="62"/>
                    <a:pt x="7" y="62"/>
                    <a:pt x="8" y="62"/>
                  </a:cubicBezTo>
                  <a:cubicBezTo>
                    <a:pt x="11" y="42"/>
                    <a:pt x="14" y="22"/>
                    <a:pt x="17"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7"/>
            <p:cNvSpPr/>
            <p:nvPr/>
          </p:nvSpPr>
          <p:spPr>
            <a:xfrm>
              <a:off x="4308775" y="3719025"/>
              <a:ext cx="225" cy="725"/>
            </a:xfrm>
            <a:custGeom>
              <a:avLst/>
              <a:gdLst/>
              <a:ahLst/>
              <a:cxnLst/>
              <a:rect l="l" t="t" r="r" b="b"/>
              <a:pathLst>
                <a:path w="9" h="29" extrusionOk="0">
                  <a:moveTo>
                    <a:pt x="8" y="0"/>
                  </a:moveTo>
                  <a:lnTo>
                    <a:pt x="8" y="0"/>
                  </a:lnTo>
                  <a:cubicBezTo>
                    <a:pt x="8" y="3"/>
                    <a:pt x="7" y="6"/>
                    <a:pt x="7" y="9"/>
                  </a:cubicBezTo>
                  <a:lnTo>
                    <a:pt x="7" y="9"/>
                  </a:lnTo>
                  <a:cubicBezTo>
                    <a:pt x="7" y="6"/>
                    <a:pt x="8" y="3"/>
                    <a:pt x="8" y="0"/>
                  </a:cubicBezTo>
                  <a:close/>
                  <a:moveTo>
                    <a:pt x="7" y="9"/>
                  </a:moveTo>
                  <a:cubicBezTo>
                    <a:pt x="5" y="15"/>
                    <a:pt x="3" y="22"/>
                    <a:pt x="1" y="29"/>
                  </a:cubicBezTo>
                  <a:cubicBezTo>
                    <a:pt x="2" y="27"/>
                    <a:pt x="4" y="26"/>
                    <a:pt x="4" y="24"/>
                  </a:cubicBezTo>
                  <a:cubicBezTo>
                    <a:pt x="5" y="19"/>
                    <a:pt x="6" y="14"/>
                    <a:pt x="7" y="9"/>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7"/>
            <p:cNvSpPr/>
            <p:nvPr/>
          </p:nvSpPr>
          <p:spPr>
            <a:xfrm>
              <a:off x="4292175" y="3720325"/>
              <a:ext cx="175" cy="325"/>
            </a:xfrm>
            <a:custGeom>
              <a:avLst/>
              <a:gdLst/>
              <a:ahLst/>
              <a:cxnLst/>
              <a:rect l="l" t="t" r="r" b="b"/>
              <a:pathLst>
                <a:path w="7" h="13" extrusionOk="0">
                  <a:moveTo>
                    <a:pt x="1" y="1"/>
                  </a:moveTo>
                  <a:lnTo>
                    <a:pt x="1" y="1"/>
                  </a:lnTo>
                  <a:cubicBezTo>
                    <a:pt x="2" y="8"/>
                    <a:pt x="4" y="11"/>
                    <a:pt x="7" y="13"/>
                  </a:cubicBezTo>
                  <a:lnTo>
                    <a:pt x="1" y="1"/>
                  </a:ln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7"/>
            <p:cNvSpPr/>
            <p:nvPr/>
          </p:nvSpPr>
          <p:spPr>
            <a:xfrm>
              <a:off x="4276975" y="3716400"/>
              <a:ext cx="100" cy="225"/>
            </a:xfrm>
            <a:custGeom>
              <a:avLst/>
              <a:gdLst/>
              <a:ahLst/>
              <a:cxnLst/>
              <a:rect l="l" t="t" r="r" b="b"/>
              <a:pathLst>
                <a:path w="4" h="9" extrusionOk="0">
                  <a:moveTo>
                    <a:pt x="3" y="1"/>
                  </a:moveTo>
                  <a:lnTo>
                    <a:pt x="0" y="8"/>
                  </a:lnTo>
                  <a:cubicBezTo>
                    <a:pt x="0" y="9"/>
                    <a:pt x="0" y="9"/>
                    <a:pt x="0" y="9"/>
                  </a:cubicBezTo>
                  <a:cubicBezTo>
                    <a:pt x="1" y="9"/>
                    <a:pt x="2" y="7"/>
                    <a:pt x="3"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7"/>
            <p:cNvSpPr/>
            <p:nvPr/>
          </p:nvSpPr>
          <p:spPr>
            <a:xfrm>
              <a:off x="4291575" y="3719325"/>
              <a:ext cx="100" cy="1175"/>
            </a:xfrm>
            <a:custGeom>
              <a:avLst/>
              <a:gdLst/>
              <a:ahLst/>
              <a:cxnLst/>
              <a:rect l="l" t="t" r="r" b="b"/>
              <a:pathLst>
                <a:path w="4" h="47" extrusionOk="0">
                  <a:moveTo>
                    <a:pt x="4" y="0"/>
                  </a:moveTo>
                  <a:cubicBezTo>
                    <a:pt x="4" y="5"/>
                    <a:pt x="2" y="9"/>
                    <a:pt x="1" y="17"/>
                  </a:cubicBezTo>
                  <a:lnTo>
                    <a:pt x="1" y="47"/>
                  </a:lnTo>
                  <a:cubicBezTo>
                    <a:pt x="2" y="32"/>
                    <a:pt x="4" y="15"/>
                    <a:pt x="4" y="0"/>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7"/>
            <p:cNvSpPr/>
            <p:nvPr/>
          </p:nvSpPr>
          <p:spPr>
            <a:xfrm>
              <a:off x="4268700" y="3713675"/>
              <a:ext cx="25" cy="25"/>
            </a:xfrm>
            <a:custGeom>
              <a:avLst/>
              <a:gdLst/>
              <a:ahLst/>
              <a:cxnLst/>
              <a:rect l="l" t="t" r="r" b="b"/>
              <a:pathLst>
                <a:path w="1" h="1" extrusionOk="0">
                  <a:moveTo>
                    <a:pt x="1" y="1"/>
                  </a:move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7"/>
            <p:cNvSpPr/>
            <p:nvPr/>
          </p:nvSpPr>
          <p:spPr>
            <a:xfrm>
              <a:off x="4263500" y="3699950"/>
              <a:ext cx="46550" cy="21275"/>
            </a:xfrm>
            <a:custGeom>
              <a:avLst/>
              <a:gdLst/>
              <a:ahLst/>
              <a:cxnLst/>
              <a:rect l="l" t="t" r="r" b="b"/>
              <a:pathLst>
                <a:path w="1862" h="851" extrusionOk="0">
                  <a:moveTo>
                    <a:pt x="398" y="57"/>
                  </a:moveTo>
                  <a:cubicBezTo>
                    <a:pt x="399" y="57"/>
                    <a:pt x="398" y="67"/>
                    <a:pt x="396" y="77"/>
                  </a:cubicBezTo>
                  <a:cubicBezTo>
                    <a:pt x="394" y="80"/>
                    <a:pt x="393" y="83"/>
                    <a:pt x="391" y="84"/>
                  </a:cubicBezTo>
                  <a:cubicBezTo>
                    <a:pt x="391" y="87"/>
                    <a:pt x="390" y="89"/>
                    <a:pt x="390" y="91"/>
                  </a:cubicBezTo>
                  <a:lnTo>
                    <a:pt x="390" y="91"/>
                  </a:lnTo>
                  <a:cubicBezTo>
                    <a:pt x="392" y="78"/>
                    <a:pt x="394" y="67"/>
                    <a:pt x="396" y="59"/>
                  </a:cubicBezTo>
                  <a:lnTo>
                    <a:pt x="396" y="61"/>
                  </a:lnTo>
                  <a:cubicBezTo>
                    <a:pt x="397" y="58"/>
                    <a:pt x="398" y="57"/>
                    <a:pt x="398" y="57"/>
                  </a:cubicBezTo>
                  <a:close/>
                  <a:moveTo>
                    <a:pt x="375" y="155"/>
                  </a:moveTo>
                  <a:lnTo>
                    <a:pt x="375" y="155"/>
                  </a:lnTo>
                  <a:cubicBezTo>
                    <a:pt x="375" y="156"/>
                    <a:pt x="375" y="157"/>
                    <a:pt x="375" y="158"/>
                  </a:cubicBezTo>
                  <a:cubicBezTo>
                    <a:pt x="375" y="157"/>
                    <a:pt x="375" y="156"/>
                    <a:pt x="375" y="155"/>
                  </a:cubicBezTo>
                  <a:close/>
                  <a:moveTo>
                    <a:pt x="420" y="156"/>
                  </a:moveTo>
                  <a:lnTo>
                    <a:pt x="420" y="156"/>
                  </a:lnTo>
                  <a:cubicBezTo>
                    <a:pt x="420" y="157"/>
                    <a:pt x="420" y="157"/>
                    <a:pt x="420" y="158"/>
                  </a:cubicBezTo>
                  <a:cubicBezTo>
                    <a:pt x="420" y="157"/>
                    <a:pt x="420" y="157"/>
                    <a:pt x="420" y="156"/>
                  </a:cubicBezTo>
                  <a:close/>
                  <a:moveTo>
                    <a:pt x="245" y="170"/>
                  </a:moveTo>
                  <a:cubicBezTo>
                    <a:pt x="244" y="173"/>
                    <a:pt x="244" y="177"/>
                    <a:pt x="244" y="180"/>
                  </a:cubicBezTo>
                  <a:lnTo>
                    <a:pt x="244" y="180"/>
                  </a:lnTo>
                  <a:cubicBezTo>
                    <a:pt x="244" y="177"/>
                    <a:pt x="245" y="173"/>
                    <a:pt x="245" y="170"/>
                  </a:cubicBezTo>
                  <a:close/>
                  <a:moveTo>
                    <a:pt x="1440" y="207"/>
                  </a:moveTo>
                  <a:lnTo>
                    <a:pt x="1440" y="207"/>
                  </a:lnTo>
                  <a:cubicBezTo>
                    <a:pt x="1439" y="209"/>
                    <a:pt x="1439" y="211"/>
                    <a:pt x="1438" y="213"/>
                  </a:cubicBezTo>
                  <a:lnTo>
                    <a:pt x="1438" y="213"/>
                  </a:lnTo>
                  <a:cubicBezTo>
                    <a:pt x="1439" y="211"/>
                    <a:pt x="1439" y="209"/>
                    <a:pt x="1440" y="207"/>
                  </a:cubicBezTo>
                  <a:close/>
                  <a:moveTo>
                    <a:pt x="1432" y="219"/>
                  </a:moveTo>
                  <a:cubicBezTo>
                    <a:pt x="1431" y="220"/>
                    <a:pt x="1430" y="221"/>
                    <a:pt x="1430" y="223"/>
                  </a:cubicBezTo>
                  <a:lnTo>
                    <a:pt x="1430" y="223"/>
                  </a:lnTo>
                  <a:cubicBezTo>
                    <a:pt x="1430" y="222"/>
                    <a:pt x="1431" y="221"/>
                    <a:pt x="1432" y="219"/>
                  </a:cubicBezTo>
                  <a:close/>
                  <a:moveTo>
                    <a:pt x="1173" y="317"/>
                  </a:moveTo>
                  <a:cubicBezTo>
                    <a:pt x="1173" y="317"/>
                    <a:pt x="1173" y="317"/>
                    <a:pt x="1173" y="318"/>
                  </a:cubicBezTo>
                  <a:cubicBezTo>
                    <a:pt x="1173" y="317"/>
                    <a:pt x="1173" y="317"/>
                    <a:pt x="1173" y="317"/>
                  </a:cubicBezTo>
                  <a:close/>
                  <a:moveTo>
                    <a:pt x="1371" y="354"/>
                  </a:moveTo>
                  <a:cubicBezTo>
                    <a:pt x="1369" y="359"/>
                    <a:pt x="1368" y="363"/>
                    <a:pt x="1367" y="366"/>
                  </a:cubicBezTo>
                  <a:lnTo>
                    <a:pt x="1367" y="366"/>
                  </a:lnTo>
                  <a:cubicBezTo>
                    <a:pt x="1369" y="363"/>
                    <a:pt x="1370" y="362"/>
                    <a:pt x="1371" y="354"/>
                  </a:cubicBezTo>
                  <a:close/>
                  <a:moveTo>
                    <a:pt x="1367" y="366"/>
                  </a:moveTo>
                  <a:lnTo>
                    <a:pt x="1367" y="366"/>
                  </a:lnTo>
                  <a:cubicBezTo>
                    <a:pt x="1367" y="367"/>
                    <a:pt x="1366" y="369"/>
                    <a:pt x="1365" y="373"/>
                  </a:cubicBezTo>
                  <a:lnTo>
                    <a:pt x="1365" y="373"/>
                  </a:lnTo>
                  <a:cubicBezTo>
                    <a:pt x="1366" y="371"/>
                    <a:pt x="1367" y="369"/>
                    <a:pt x="1367" y="366"/>
                  </a:cubicBezTo>
                  <a:close/>
                  <a:moveTo>
                    <a:pt x="1102" y="301"/>
                  </a:moveTo>
                  <a:cubicBezTo>
                    <a:pt x="1097" y="307"/>
                    <a:pt x="1091" y="354"/>
                    <a:pt x="1084" y="387"/>
                  </a:cubicBezTo>
                  <a:lnTo>
                    <a:pt x="1084" y="387"/>
                  </a:lnTo>
                  <a:cubicBezTo>
                    <a:pt x="1092" y="359"/>
                    <a:pt x="1097" y="330"/>
                    <a:pt x="1102" y="301"/>
                  </a:cubicBezTo>
                  <a:close/>
                  <a:moveTo>
                    <a:pt x="1682" y="381"/>
                  </a:moveTo>
                  <a:cubicBezTo>
                    <a:pt x="1681" y="386"/>
                    <a:pt x="1680" y="392"/>
                    <a:pt x="1679" y="397"/>
                  </a:cubicBezTo>
                  <a:lnTo>
                    <a:pt x="1679" y="397"/>
                  </a:lnTo>
                  <a:cubicBezTo>
                    <a:pt x="1680" y="392"/>
                    <a:pt x="1681" y="386"/>
                    <a:pt x="1682" y="381"/>
                  </a:cubicBezTo>
                  <a:close/>
                  <a:moveTo>
                    <a:pt x="351" y="479"/>
                  </a:moveTo>
                  <a:cubicBezTo>
                    <a:pt x="349" y="496"/>
                    <a:pt x="348" y="512"/>
                    <a:pt x="348" y="527"/>
                  </a:cubicBezTo>
                  <a:lnTo>
                    <a:pt x="348" y="529"/>
                  </a:lnTo>
                  <a:cubicBezTo>
                    <a:pt x="347" y="526"/>
                    <a:pt x="346" y="525"/>
                    <a:pt x="344" y="525"/>
                  </a:cubicBezTo>
                  <a:cubicBezTo>
                    <a:pt x="343" y="525"/>
                    <a:pt x="343" y="525"/>
                    <a:pt x="342" y="526"/>
                  </a:cubicBezTo>
                  <a:cubicBezTo>
                    <a:pt x="343" y="509"/>
                    <a:pt x="346" y="494"/>
                    <a:pt x="351" y="479"/>
                  </a:cubicBezTo>
                  <a:close/>
                  <a:moveTo>
                    <a:pt x="333" y="527"/>
                  </a:moveTo>
                  <a:lnTo>
                    <a:pt x="333" y="529"/>
                  </a:lnTo>
                  <a:lnTo>
                    <a:pt x="328" y="532"/>
                  </a:lnTo>
                  <a:lnTo>
                    <a:pt x="333" y="527"/>
                  </a:lnTo>
                  <a:close/>
                  <a:moveTo>
                    <a:pt x="640" y="614"/>
                  </a:moveTo>
                  <a:cubicBezTo>
                    <a:pt x="637" y="626"/>
                    <a:pt x="637" y="632"/>
                    <a:pt x="636" y="638"/>
                  </a:cubicBezTo>
                  <a:lnTo>
                    <a:pt x="636" y="638"/>
                  </a:lnTo>
                  <a:lnTo>
                    <a:pt x="640" y="614"/>
                  </a:lnTo>
                  <a:close/>
                  <a:moveTo>
                    <a:pt x="636" y="638"/>
                  </a:moveTo>
                  <a:lnTo>
                    <a:pt x="630" y="675"/>
                  </a:lnTo>
                  <a:cubicBezTo>
                    <a:pt x="635" y="654"/>
                    <a:pt x="636" y="646"/>
                    <a:pt x="636" y="638"/>
                  </a:cubicBezTo>
                  <a:close/>
                  <a:moveTo>
                    <a:pt x="559" y="692"/>
                  </a:moveTo>
                  <a:cubicBezTo>
                    <a:pt x="558" y="695"/>
                    <a:pt x="557" y="698"/>
                    <a:pt x="556" y="702"/>
                  </a:cubicBezTo>
                  <a:cubicBezTo>
                    <a:pt x="557" y="699"/>
                    <a:pt x="558" y="695"/>
                    <a:pt x="559" y="692"/>
                  </a:cubicBezTo>
                  <a:close/>
                  <a:moveTo>
                    <a:pt x="1312" y="742"/>
                  </a:moveTo>
                  <a:lnTo>
                    <a:pt x="1308" y="754"/>
                  </a:lnTo>
                  <a:cubicBezTo>
                    <a:pt x="1308" y="752"/>
                    <a:pt x="1308" y="750"/>
                    <a:pt x="1309" y="748"/>
                  </a:cubicBezTo>
                  <a:lnTo>
                    <a:pt x="1309" y="748"/>
                  </a:lnTo>
                  <a:cubicBezTo>
                    <a:pt x="1306" y="756"/>
                    <a:pt x="1303" y="766"/>
                    <a:pt x="1300" y="774"/>
                  </a:cubicBezTo>
                  <a:cubicBezTo>
                    <a:pt x="1301" y="774"/>
                    <a:pt x="1301" y="774"/>
                    <a:pt x="1301" y="774"/>
                  </a:cubicBezTo>
                  <a:cubicBezTo>
                    <a:pt x="1302" y="774"/>
                    <a:pt x="1303" y="775"/>
                    <a:pt x="1304" y="775"/>
                  </a:cubicBezTo>
                  <a:cubicBezTo>
                    <a:pt x="1305" y="775"/>
                    <a:pt x="1307" y="770"/>
                    <a:pt x="1312" y="742"/>
                  </a:cubicBezTo>
                  <a:close/>
                  <a:moveTo>
                    <a:pt x="1087" y="815"/>
                  </a:moveTo>
                  <a:cubicBezTo>
                    <a:pt x="1087" y="817"/>
                    <a:pt x="1086" y="819"/>
                    <a:pt x="1085" y="822"/>
                  </a:cubicBezTo>
                  <a:cubicBezTo>
                    <a:pt x="1086" y="819"/>
                    <a:pt x="1087" y="817"/>
                    <a:pt x="1087" y="815"/>
                  </a:cubicBezTo>
                  <a:close/>
                  <a:moveTo>
                    <a:pt x="444" y="1"/>
                  </a:moveTo>
                  <a:lnTo>
                    <a:pt x="444" y="1"/>
                  </a:lnTo>
                  <a:cubicBezTo>
                    <a:pt x="433" y="40"/>
                    <a:pt x="411" y="120"/>
                    <a:pt x="405" y="120"/>
                  </a:cubicBezTo>
                  <a:cubicBezTo>
                    <a:pt x="404" y="120"/>
                    <a:pt x="403" y="118"/>
                    <a:pt x="403" y="114"/>
                  </a:cubicBezTo>
                  <a:cubicBezTo>
                    <a:pt x="403" y="108"/>
                    <a:pt x="405" y="102"/>
                    <a:pt x="406" y="93"/>
                  </a:cubicBezTo>
                  <a:lnTo>
                    <a:pt x="408" y="87"/>
                  </a:lnTo>
                  <a:cubicBezTo>
                    <a:pt x="408" y="85"/>
                    <a:pt x="407" y="84"/>
                    <a:pt x="407" y="84"/>
                  </a:cubicBezTo>
                  <a:cubicBezTo>
                    <a:pt x="406" y="84"/>
                    <a:pt x="404" y="89"/>
                    <a:pt x="402" y="96"/>
                  </a:cubicBezTo>
                  <a:cubicBezTo>
                    <a:pt x="402" y="86"/>
                    <a:pt x="402" y="77"/>
                    <a:pt x="400" y="77"/>
                  </a:cubicBezTo>
                  <a:cubicBezTo>
                    <a:pt x="404" y="49"/>
                    <a:pt x="403" y="43"/>
                    <a:pt x="400" y="43"/>
                  </a:cubicBezTo>
                  <a:cubicBezTo>
                    <a:pt x="399" y="43"/>
                    <a:pt x="396" y="46"/>
                    <a:pt x="395" y="46"/>
                  </a:cubicBezTo>
                  <a:cubicBezTo>
                    <a:pt x="395" y="46"/>
                    <a:pt x="394" y="46"/>
                    <a:pt x="394" y="46"/>
                  </a:cubicBezTo>
                  <a:cubicBezTo>
                    <a:pt x="385" y="82"/>
                    <a:pt x="380" y="119"/>
                    <a:pt x="375" y="155"/>
                  </a:cubicBezTo>
                  <a:lnTo>
                    <a:pt x="375" y="155"/>
                  </a:lnTo>
                  <a:cubicBezTo>
                    <a:pt x="376" y="152"/>
                    <a:pt x="377" y="149"/>
                    <a:pt x="379" y="147"/>
                  </a:cubicBezTo>
                  <a:cubicBezTo>
                    <a:pt x="381" y="146"/>
                    <a:pt x="381" y="143"/>
                    <a:pt x="382" y="141"/>
                  </a:cubicBezTo>
                  <a:lnTo>
                    <a:pt x="382" y="141"/>
                  </a:lnTo>
                  <a:cubicBezTo>
                    <a:pt x="382" y="143"/>
                    <a:pt x="381" y="144"/>
                    <a:pt x="381" y="147"/>
                  </a:cubicBezTo>
                  <a:cubicBezTo>
                    <a:pt x="384" y="146"/>
                    <a:pt x="387" y="144"/>
                    <a:pt x="390" y="144"/>
                  </a:cubicBezTo>
                  <a:cubicBezTo>
                    <a:pt x="385" y="166"/>
                    <a:pt x="379" y="186"/>
                    <a:pt x="377" y="186"/>
                  </a:cubicBezTo>
                  <a:cubicBezTo>
                    <a:pt x="376" y="186"/>
                    <a:pt x="375" y="181"/>
                    <a:pt x="376" y="168"/>
                  </a:cubicBezTo>
                  <a:lnTo>
                    <a:pt x="376" y="168"/>
                  </a:lnTo>
                  <a:cubicBezTo>
                    <a:pt x="367" y="210"/>
                    <a:pt x="358" y="255"/>
                    <a:pt x="354" y="274"/>
                  </a:cubicBezTo>
                  <a:cubicBezTo>
                    <a:pt x="364" y="182"/>
                    <a:pt x="364" y="129"/>
                    <a:pt x="372" y="71"/>
                  </a:cubicBezTo>
                  <a:lnTo>
                    <a:pt x="372" y="71"/>
                  </a:lnTo>
                  <a:cubicBezTo>
                    <a:pt x="355" y="107"/>
                    <a:pt x="343" y="92"/>
                    <a:pt x="316" y="216"/>
                  </a:cubicBezTo>
                  <a:cubicBezTo>
                    <a:pt x="316" y="218"/>
                    <a:pt x="315" y="219"/>
                    <a:pt x="315" y="219"/>
                  </a:cubicBezTo>
                  <a:cubicBezTo>
                    <a:pt x="313" y="219"/>
                    <a:pt x="320" y="176"/>
                    <a:pt x="321" y="161"/>
                  </a:cubicBezTo>
                  <a:cubicBezTo>
                    <a:pt x="325" y="152"/>
                    <a:pt x="328" y="141"/>
                    <a:pt x="331" y="132"/>
                  </a:cubicBezTo>
                  <a:lnTo>
                    <a:pt x="331" y="132"/>
                  </a:lnTo>
                  <a:cubicBezTo>
                    <a:pt x="319" y="164"/>
                    <a:pt x="312" y="141"/>
                    <a:pt x="295" y="230"/>
                  </a:cubicBezTo>
                  <a:cubicBezTo>
                    <a:pt x="295" y="195"/>
                    <a:pt x="309" y="160"/>
                    <a:pt x="304" y="160"/>
                  </a:cubicBezTo>
                  <a:lnTo>
                    <a:pt x="304" y="160"/>
                  </a:lnTo>
                  <a:cubicBezTo>
                    <a:pt x="303" y="160"/>
                    <a:pt x="302" y="160"/>
                    <a:pt x="300" y="162"/>
                  </a:cubicBezTo>
                  <a:lnTo>
                    <a:pt x="306" y="135"/>
                  </a:lnTo>
                  <a:cubicBezTo>
                    <a:pt x="307" y="110"/>
                    <a:pt x="305" y="101"/>
                    <a:pt x="302" y="101"/>
                  </a:cubicBezTo>
                  <a:cubicBezTo>
                    <a:pt x="291" y="101"/>
                    <a:pt x="260" y="223"/>
                    <a:pt x="249" y="223"/>
                  </a:cubicBezTo>
                  <a:cubicBezTo>
                    <a:pt x="245" y="223"/>
                    <a:pt x="243" y="211"/>
                    <a:pt x="244" y="180"/>
                  </a:cubicBezTo>
                  <a:lnTo>
                    <a:pt x="244" y="180"/>
                  </a:lnTo>
                  <a:cubicBezTo>
                    <a:pt x="244" y="187"/>
                    <a:pt x="243" y="194"/>
                    <a:pt x="242" y="201"/>
                  </a:cubicBezTo>
                  <a:cubicBezTo>
                    <a:pt x="239" y="181"/>
                    <a:pt x="233" y="174"/>
                    <a:pt x="227" y="174"/>
                  </a:cubicBezTo>
                  <a:cubicBezTo>
                    <a:pt x="216" y="174"/>
                    <a:pt x="202" y="193"/>
                    <a:pt x="191" y="193"/>
                  </a:cubicBezTo>
                  <a:cubicBezTo>
                    <a:pt x="182" y="193"/>
                    <a:pt x="175" y="181"/>
                    <a:pt x="174" y="137"/>
                  </a:cubicBezTo>
                  <a:cubicBezTo>
                    <a:pt x="174" y="132"/>
                    <a:pt x="173" y="130"/>
                    <a:pt x="172" y="130"/>
                  </a:cubicBezTo>
                  <a:cubicBezTo>
                    <a:pt x="168" y="130"/>
                    <a:pt x="159" y="174"/>
                    <a:pt x="150" y="209"/>
                  </a:cubicBezTo>
                  <a:lnTo>
                    <a:pt x="161" y="137"/>
                  </a:lnTo>
                  <a:lnTo>
                    <a:pt x="138" y="218"/>
                  </a:lnTo>
                  <a:cubicBezTo>
                    <a:pt x="136" y="224"/>
                    <a:pt x="135" y="227"/>
                    <a:pt x="134" y="227"/>
                  </a:cubicBezTo>
                  <a:cubicBezTo>
                    <a:pt x="127" y="227"/>
                    <a:pt x="139" y="121"/>
                    <a:pt x="131" y="121"/>
                  </a:cubicBezTo>
                  <a:lnTo>
                    <a:pt x="131" y="121"/>
                  </a:lnTo>
                  <a:cubicBezTo>
                    <a:pt x="129" y="121"/>
                    <a:pt x="125" y="129"/>
                    <a:pt x="119" y="152"/>
                  </a:cubicBezTo>
                  <a:lnTo>
                    <a:pt x="112" y="200"/>
                  </a:lnTo>
                  <a:cubicBezTo>
                    <a:pt x="111" y="199"/>
                    <a:pt x="111" y="198"/>
                    <a:pt x="110" y="198"/>
                  </a:cubicBezTo>
                  <a:cubicBezTo>
                    <a:pt x="108" y="198"/>
                    <a:pt x="104" y="203"/>
                    <a:pt x="101" y="203"/>
                  </a:cubicBezTo>
                  <a:cubicBezTo>
                    <a:pt x="99" y="203"/>
                    <a:pt x="98" y="196"/>
                    <a:pt x="103" y="170"/>
                  </a:cubicBezTo>
                  <a:lnTo>
                    <a:pt x="103" y="170"/>
                  </a:lnTo>
                  <a:cubicBezTo>
                    <a:pt x="100" y="177"/>
                    <a:pt x="95" y="203"/>
                    <a:pt x="95" y="203"/>
                  </a:cubicBezTo>
                  <a:cubicBezTo>
                    <a:pt x="94" y="203"/>
                    <a:pt x="94" y="201"/>
                    <a:pt x="95" y="195"/>
                  </a:cubicBezTo>
                  <a:lnTo>
                    <a:pt x="101" y="158"/>
                  </a:lnTo>
                  <a:lnTo>
                    <a:pt x="79" y="221"/>
                  </a:lnTo>
                  <a:cubicBezTo>
                    <a:pt x="74" y="192"/>
                    <a:pt x="106" y="71"/>
                    <a:pt x="94" y="62"/>
                  </a:cubicBezTo>
                  <a:lnTo>
                    <a:pt x="94" y="62"/>
                  </a:lnTo>
                  <a:cubicBezTo>
                    <a:pt x="77" y="105"/>
                    <a:pt x="65" y="149"/>
                    <a:pt x="58" y="194"/>
                  </a:cubicBezTo>
                  <a:cubicBezTo>
                    <a:pt x="59" y="215"/>
                    <a:pt x="58" y="236"/>
                    <a:pt x="53" y="256"/>
                  </a:cubicBezTo>
                  <a:lnTo>
                    <a:pt x="46" y="274"/>
                  </a:lnTo>
                  <a:cubicBezTo>
                    <a:pt x="26" y="385"/>
                    <a:pt x="4" y="499"/>
                    <a:pt x="1" y="578"/>
                  </a:cubicBezTo>
                  <a:lnTo>
                    <a:pt x="20" y="511"/>
                  </a:lnTo>
                  <a:lnTo>
                    <a:pt x="13" y="566"/>
                  </a:lnTo>
                  <a:lnTo>
                    <a:pt x="7" y="568"/>
                  </a:lnTo>
                  <a:cubicBezTo>
                    <a:pt x="5" y="584"/>
                    <a:pt x="5" y="591"/>
                    <a:pt x="6" y="591"/>
                  </a:cubicBezTo>
                  <a:cubicBezTo>
                    <a:pt x="8" y="591"/>
                    <a:pt x="14" y="565"/>
                    <a:pt x="19" y="545"/>
                  </a:cubicBezTo>
                  <a:lnTo>
                    <a:pt x="19" y="545"/>
                  </a:lnTo>
                  <a:cubicBezTo>
                    <a:pt x="16" y="565"/>
                    <a:pt x="13" y="584"/>
                    <a:pt x="13" y="603"/>
                  </a:cubicBezTo>
                  <a:lnTo>
                    <a:pt x="38" y="503"/>
                  </a:lnTo>
                  <a:lnTo>
                    <a:pt x="38" y="503"/>
                  </a:lnTo>
                  <a:cubicBezTo>
                    <a:pt x="29" y="538"/>
                    <a:pt x="25" y="574"/>
                    <a:pt x="20" y="609"/>
                  </a:cubicBezTo>
                  <a:cubicBezTo>
                    <a:pt x="32" y="562"/>
                    <a:pt x="34" y="512"/>
                    <a:pt x="46" y="481"/>
                  </a:cubicBezTo>
                  <a:lnTo>
                    <a:pt x="46" y="481"/>
                  </a:lnTo>
                  <a:cubicBezTo>
                    <a:pt x="42" y="517"/>
                    <a:pt x="37" y="548"/>
                    <a:pt x="38" y="548"/>
                  </a:cubicBezTo>
                  <a:cubicBezTo>
                    <a:pt x="39" y="548"/>
                    <a:pt x="41" y="542"/>
                    <a:pt x="44" y="530"/>
                  </a:cubicBezTo>
                  <a:lnTo>
                    <a:pt x="44" y="530"/>
                  </a:lnTo>
                  <a:cubicBezTo>
                    <a:pt x="41" y="550"/>
                    <a:pt x="37" y="571"/>
                    <a:pt x="32" y="588"/>
                  </a:cubicBezTo>
                  <a:cubicBezTo>
                    <a:pt x="41" y="556"/>
                    <a:pt x="44" y="576"/>
                    <a:pt x="56" y="518"/>
                  </a:cubicBezTo>
                  <a:lnTo>
                    <a:pt x="56" y="518"/>
                  </a:lnTo>
                  <a:cubicBezTo>
                    <a:pt x="50" y="581"/>
                    <a:pt x="71" y="503"/>
                    <a:pt x="53" y="609"/>
                  </a:cubicBezTo>
                  <a:cubicBezTo>
                    <a:pt x="59" y="579"/>
                    <a:pt x="68" y="551"/>
                    <a:pt x="79" y="524"/>
                  </a:cubicBezTo>
                  <a:lnTo>
                    <a:pt x="79" y="524"/>
                  </a:lnTo>
                  <a:cubicBezTo>
                    <a:pt x="52" y="648"/>
                    <a:pt x="91" y="533"/>
                    <a:pt x="67" y="668"/>
                  </a:cubicBezTo>
                  <a:cubicBezTo>
                    <a:pt x="91" y="556"/>
                    <a:pt x="92" y="620"/>
                    <a:pt x="110" y="559"/>
                  </a:cubicBezTo>
                  <a:lnTo>
                    <a:pt x="110" y="559"/>
                  </a:lnTo>
                  <a:cubicBezTo>
                    <a:pt x="109" y="566"/>
                    <a:pt x="105" y="581"/>
                    <a:pt x="105" y="581"/>
                  </a:cubicBezTo>
                  <a:cubicBezTo>
                    <a:pt x="105" y="581"/>
                    <a:pt x="105" y="580"/>
                    <a:pt x="106" y="579"/>
                  </a:cubicBezTo>
                  <a:lnTo>
                    <a:pt x="106" y="579"/>
                  </a:lnTo>
                  <a:cubicBezTo>
                    <a:pt x="106" y="602"/>
                    <a:pt x="106" y="624"/>
                    <a:pt x="103" y="647"/>
                  </a:cubicBezTo>
                  <a:cubicBezTo>
                    <a:pt x="115" y="590"/>
                    <a:pt x="128" y="533"/>
                    <a:pt x="144" y="476"/>
                  </a:cubicBezTo>
                  <a:lnTo>
                    <a:pt x="144" y="476"/>
                  </a:lnTo>
                  <a:cubicBezTo>
                    <a:pt x="135" y="568"/>
                    <a:pt x="122" y="585"/>
                    <a:pt x="110" y="672"/>
                  </a:cubicBezTo>
                  <a:cubicBezTo>
                    <a:pt x="122" y="597"/>
                    <a:pt x="132" y="599"/>
                    <a:pt x="141" y="535"/>
                  </a:cubicBezTo>
                  <a:lnTo>
                    <a:pt x="141" y="535"/>
                  </a:lnTo>
                  <a:cubicBezTo>
                    <a:pt x="138" y="571"/>
                    <a:pt x="135" y="605"/>
                    <a:pt x="129" y="641"/>
                  </a:cubicBezTo>
                  <a:cubicBezTo>
                    <a:pt x="139" y="586"/>
                    <a:pt x="142" y="578"/>
                    <a:pt x="143" y="578"/>
                  </a:cubicBezTo>
                  <a:cubicBezTo>
                    <a:pt x="143" y="578"/>
                    <a:pt x="143" y="579"/>
                    <a:pt x="144" y="579"/>
                  </a:cubicBezTo>
                  <a:cubicBezTo>
                    <a:pt x="145" y="579"/>
                    <a:pt x="147" y="575"/>
                    <a:pt x="152" y="550"/>
                  </a:cubicBezTo>
                  <a:lnTo>
                    <a:pt x="152" y="550"/>
                  </a:lnTo>
                  <a:cubicBezTo>
                    <a:pt x="150" y="596"/>
                    <a:pt x="141" y="636"/>
                    <a:pt x="143" y="636"/>
                  </a:cubicBezTo>
                  <a:cubicBezTo>
                    <a:pt x="144" y="636"/>
                    <a:pt x="146" y="633"/>
                    <a:pt x="149" y="624"/>
                  </a:cubicBezTo>
                  <a:lnTo>
                    <a:pt x="149" y="624"/>
                  </a:lnTo>
                  <a:cubicBezTo>
                    <a:pt x="146" y="651"/>
                    <a:pt x="140" y="677"/>
                    <a:pt x="132" y="701"/>
                  </a:cubicBezTo>
                  <a:cubicBezTo>
                    <a:pt x="133" y="701"/>
                    <a:pt x="133" y="701"/>
                    <a:pt x="133" y="701"/>
                  </a:cubicBezTo>
                  <a:cubicBezTo>
                    <a:pt x="139" y="701"/>
                    <a:pt x="151" y="615"/>
                    <a:pt x="159" y="565"/>
                  </a:cubicBezTo>
                  <a:cubicBezTo>
                    <a:pt x="161" y="562"/>
                    <a:pt x="162" y="561"/>
                    <a:pt x="163" y="561"/>
                  </a:cubicBezTo>
                  <a:lnTo>
                    <a:pt x="163" y="561"/>
                  </a:lnTo>
                  <a:cubicBezTo>
                    <a:pt x="169" y="561"/>
                    <a:pt x="153" y="635"/>
                    <a:pt x="147" y="675"/>
                  </a:cubicBezTo>
                  <a:cubicBezTo>
                    <a:pt x="158" y="655"/>
                    <a:pt x="173" y="578"/>
                    <a:pt x="178" y="578"/>
                  </a:cubicBezTo>
                  <a:cubicBezTo>
                    <a:pt x="179" y="578"/>
                    <a:pt x="179" y="578"/>
                    <a:pt x="179" y="578"/>
                  </a:cubicBezTo>
                  <a:cubicBezTo>
                    <a:pt x="176" y="591"/>
                    <a:pt x="176" y="597"/>
                    <a:pt x="173" y="615"/>
                  </a:cubicBezTo>
                  <a:cubicBezTo>
                    <a:pt x="189" y="547"/>
                    <a:pt x="189" y="615"/>
                    <a:pt x="212" y="527"/>
                  </a:cubicBezTo>
                  <a:lnTo>
                    <a:pt x="212" y="527"/>
                  </a:lnTo>
                  <a:cubicBezTo>
                    <a:pt x="210" y="536"/>
                    <a:pt x="209" y="542"/>
                    <a:pt x="209" y="550"/>
                  </a:cubicBezTo>
                  <a:cubicBezTo>
                    <a:pt x="215" y="505"/>
                    <a:pt x="222" y="460"/>
                    <a:pt x="227" y="428"/>
                  </a:cubicBezTo>
                  <a:cubicBezTo>
                    <a:pt x="229" y="428"/>
                    <a:pt x="234" y="405"/>
                    <a:pt x="236" y="405"/>
                  </a:cubicBezTo>
                  <a:lnTo>
                    <a:pt x="236" y="405"/>
                  </a:lnTo>
                  <a:cubicBezTo>
                    <a:pt x="237" y="405"/>
                    <a:pt x="237" y="412"/>
                    <a:pt x="234" y="431"/>
                  </a:cubicBezTo>
                  <a:cubicBezTo>
                    <a:pt x="228" y="445"/>
                    <a:pt x="225" y="457"/>
                    <a:pt x="224" y="470"/>
                  </a:cubicBezTo>
                  <a:lnTo>
                    <a:pt x="231" y="446"/>
                  </a:lnTo>
                  <a:lnTo>
                    <a:pt x="231" y="446"/>
                  </a:lnTo>
                  <a:cubicBezTo>
                    <a:pt x="221" y="529"/>
                    <a:pt x="222" y="473"/>
                    <a:pt x="212" y="535"/>
                  </a:cubicBezTo>
                  <a:cubicBezTo>
                    <a:pt x="221" y="513"/>
                    <a:pt x="236" y="462"/>
                    <a:pt x="241" y="462"/>
                  </a:cubicBezTo>
                  <a:cubicBezTo>
                    <a:pt x="242" y="462"/>
                    <a:pt x="243" y="463"/>
                    <a:pt x="243" y="467"/>
                  </a:cubicBezTo>
                  <a:cubicBezTo>
                    <a:pt x="230" y="548"/>
                    <a:pt x="227" y="491"/>
                    <a:pt x="221" y="565"/>
                  </a:cubicBezTo>
                  <a:lnTo>
                    <a:pt x="219" y="533"/>
                  </a:lnTo>
                  <a:cubicBezTo>
                    <a:pt x="212" y="587"/>
                    <a:pt x="210" y="594"/>
                    <a:pt x="209" y="594"/>
                  </a:cubicBezTo>
                  <a:cubicBezTo>
                    <a:pt x="209" y="594"/>
                    <a:pt x="209" y="593"/>
                    <a:pt x="208" y="593"/>
                  </a:cubicBezTo>
                  <a:cubicBezTo>
                    <a:pt x="207" y="593"/>
                    <a:pt x="205" y="601"/>
                    <a:pt x="198" y="660"/>
                  </a:cubicBezTo>
                  <a:cubicBezTo>
                    <a:pt x="199" y="665"/>
                    <a:pt x="201" y="666"/>
                    <a:pt x="202" y="666"/>
                  </a:cubicBezTo>
                  <a:cubicBezTo>
                    <a:pt x="207" y="666"/>
                    <a:pt x="214" y="641"/>
                    <a:pt x="219" y="641"/>
                  </a:cubicBezTo>
                  <a:cubicBezTo>
                    <a:pt x="220" y="641"/>
                    <a:pt x="221" y="642"/>
                    <a:pt x="222" y="647"/>
                  </a:cubicBezTo>
                  <a:cubicBezTo>
                    <a:pt x="233" y="602"/>
                    <a:pt x="233" y="579"/>
                    <a:pt x="243" y="535"/>
                  </a:cubicBezTo>
                  <a:cubicBezTo>
                    <a:pt x="247" y="525"/>
                    <a:pt x="249" y="521"/>
                    <a:pt x="250" y="521"/>
                  </a:cubicBezTo>
                  <a:lnTo>
                    <a:pt x="250" y="521"/>
                  </a:lnTo>
                  <a:cubicBezTo>
                    <a:pt x="258" y="521"/>
                    <a:pt x="236" y="659"/>
                    <a:pt x="241" y="659"/>
                  </a:cubicBezTo>
                  <a:cubicBezTo>
                    <a:pt x="242" y="659"/>
                    <a:pt x="245" y="652"/>
                    <a:pt x="249" y="635"/>
                  </a:cubicBezTo>
                  <a:cubicBezTo>
                    <a:pt x="259" y="592"/>
                    <a:pt x="272" y="519"/>
                    <a:pt x="276" y="519"/>
                  </a:cubicBezTo>
                  <a:cubicBezTo>
                    <a:pt x="277" y="519"/>
                    <a:pt x="278" y="523"/>
                    <a:pt x="278" y="535"/>
                  </a:cubicBezTo>
                  <a:lnTo>
                    <a:pt x="260" y="626"/>
                  </a:lnTo>
                  <a:cubicBezTo>
                    <a:pt x="260" y="626"/>
                    <a:pt x="260" y="626"/>
                    <a:pt x="260" y="626"/>
                  </a:cubicBezTo>
                  <a:cubicBezTo>
                    <a:pt x="267" y="626"/>
                    <a:pt x="280" y="542"/>
                    <a:pt x="285" y="542"/>
                  </a:cubicBezTo>
                  <a:cubicBezTo>
                    <a:pt x="286" y="542"/>
                    <a:pt x="287" y="547"/>
                    <a:pt x="287" y="559"/>
                  </a:cubicBezTo>
                  <a:cubicBezTo>
                    <a:pt x="279" y="594"/>
                    <a:pt x="275" y="587"/>
                    <a:pt x="273" y="599"/>
                  </a:cubicBezTo>
                  <a:cubicBezTo>
                    <a:pt x="272" y="615"/>
                    <a:pt x="272" y="622"/>
                    <a:pt x="273" y="622"/>
                  </a:cubicBezTo>
                  <a:cubicBezTo>
                    <a:pt x="276" y="622"/>
                    <a:pt x="288" y="548"/>
                    <a:pt x="292" y="548"/>
                  </a:cubicBezTo>
                  <a:cubicBezTo>
                    <a:pt x="292" y="548"/>
                    <a:pt x="292" y="548"/>
                    <a:pt x="293" y="548"/>
                  </a:cubicBezTo>
                  <a:lnTo>
                    <a:pt x="279" y="629"/>
                  </a:lnTo>
                  <a:cubicBezTo>
                    <a:pt x="293" y="618"/>
                    <a:pt x="313" y="562"/>
                    <a:pt x="328" y="550"/>
                  </a:cubicBezTo>
                  <a:lnTo>
                    <a:pt x="328" y="550"/>
                  </a:lnTo>
                  <a:cubicBezTo>
                    <a:pt x="322" y="573"/>
                    <a:pt x="318" y="599"/>
                    <a:pt x="316" y="624"/>
                  </a:cubicBezTo>
                  <a:cubicBezTo>
                    <a:pt x="321" y="615"/>
                    <a:pt x="326" y="612"/>
                    <a:pt x="329" y="612"/>
                  </a:cubicBezTo>
                  <a:cubicBezTo>
                    <a:pt x="341" y="612"/>
                    <a:pt x="347" y="651"/>
                    <a:pt x="352" y="690"/>
                  </a:cubicBezTo>
                  <a:lnTo>
                    <a:pt x="369" y="620"/>
                  </a:lnTo>
                  <a:lnTo>
                    <a:pt x="369" y="620"/>
                  </a:lnTo>
                  <a:cubicBezTo>
                    <a:pt x="369" y="636"/>
                    <a:pt x="366" y="651"/>
                    <a:pt x="363" y="666"/>
                  </a:cubicBezTo>
                  <a:cubicBezTo>
                    <a:pt x="363" y="670"/>
                    <a:pt x="363" y="672"/>
                    <a:pt x="363" y="672"/>
                  </a:cubicBezTo>
                  <a:cubicBezTo>
                    <a:pt x="365" y="672"/>
                    <a:pt x="371" y="617"/>
                    <a:pt x="378" y="594"/>
                  </a:cubicBezTo>
                  <a:cubicBezTo>
                    <a:pt x="378" y="594"/>
                    <a:pt x="378" y="594"/>
                    <a:pt x="378" y="594"/>
                  </a:cubicBezTo>
                  <a:lnTo>
                    <a:pt x="378" y="594"/>
                  </a:lnTo>
                  <a:cubicBezTo>
                    <a:pt x="380" y="594"/>
                    <a:pt x="374" y="636"/>
                    <a:pt x="369" y="656"/>
                  </a:cubicBezTo>
                  <a:cubicBezTo>
                    <a:pt x="383" y="617"/>
                    <a:pt x="400" y="575"/>
                    <a:pt x="410" y="575"/>
                  </a:cubicBezTo>
                  <a:cubicBezTo>
                    <a:pt x="414" y="575"/>
                    <a:pt x="417" y="585"/>
                    <a:pt x="417" y="609"/>
                  </a:cubicBezTo>
                  <a:lnTo>
                    <a:pt x="411" y="630"/>
                  </a:lnTo>
                  <a:cubicBezTo>
                    <a:pt x="411" y="633"/>
                    <a:pt x="411" y="634"/>
                    <a:pt x="412" y="634"/>
                  </a:cubicBezTo>
                  <a:cubicBezTo>
                    <a:pt x="417" y="634"/>
                    <a:pt x="435" y="540"/>
                    <a:pt x="440" y="540"/>
                  </a:cubicBezTo>
                  <a:cubicBezTo>
                    <a:pt x="441" y="540"/>
                    <a:pt x="441" y="544"/>
                    <a:pt x="441" y="556"/>
                  </a:cubicBezTo>
                  <a:lnTo>
                    <a:pt x="438" y="568"/>
                  </a:lnTo>
                  <a:cubicBezTo>
                    <a:pt x="442" y="578"/>
                    <a:pt x="448" y="579"/>
                    <a:pt x="454" y="579"/>
                  </a:cubicBezTo>
                  <a:cubicBezTo>
                    <a:pt x="454" y="579"/>
                    <a:pt x="455" y="579"/>
                    <a:pt x="456" y="579"/>
                  </a:cubicBezTo>
                  <a:cubicBezTo>
                    <a:pt x="467" y="579"/>
                    <a:pt x="478" y="581"/>
                    <a:pt x="475" y="648"/>
                  </a:cubicBezTo>
                  <a:cubicBezTo>
                    <a:pt x="480" y="618"/>
                    <a:pt x="483" y="611"/>
                    <a:pt x="485" y="611"/>
                  </a:cubicBezTo>
                  <a:cubicBezTo>
                    <a:pt x="488" y="611"/>
                    <a:pt x="489" y="620"/>
                    <a:pt x="492" y="620"/>
                  </a:cubicBezTo>
                  <a:cubicBezTo>
                    <a:pt x="495" y="620"/>
                    <a:pt x="500" y="608"/>
                    <a:pt x="509" y="556"/>
                  </a:cubicBezTo>
                  <a:lnTo>
                    <a:pt x="509" y="556"/>
                  </a:lnTo>
                  <a:cubicBezTo>
                    <a:pt x="508" y="626"/>
                    <a:pt x="500" y="651"/>
                    <a:pt x="506" y="701"/>
                  </a:cubicBezTo>
                  <a:cubicBezTo>
                    <a:pt x="506" y="701"/>
                    <a:pt x="507" y="701"/>
                    <a:pt x="507" y="701"/>
                  </a:cubicBezTo>
                  <a:cubicBezTo>
                    <a:pt x="511" y="701"/>
                    <a:pt x="528" y="613"/>
                    <a:pt x="533" y="600"/>
                  </a:cubicBezTo>
                  <a:lnTo>
                    <a:pt x="533" y="600"/>
                  </a:lnTo>
                  <a:lnTo>
                    <a:pt x="521" y="674"/>
                  </a:lnTo>
                  <a:lnTo>
                    <a:pt x="541" y="597"/>
                  </a:lnTo>
                  <a:lnTo>
                    <a:pt x="529" y="686"/>
                  </a:lnTo>
                  <a:lnTo>
                    <a:pt x="536" y="666"/>
                  </a:lnTo>
                  <a:cubicBezTo>
                    <a:pt x="536" y="648"/>
                    <a:pt x="539" y="630"/>
                    <a:pt x="542" y="612"/>
                  </a:cubicBezTo>
                  <a:cubicBezTo>
                    <a:pt x="544" y="607"/>
                    <a:pt x="546" y="605"/>
                    <a:pt x="547" y="605"/>
                  </a:cubicBezTo>
                  <a:lnTo>
                    <a:pt x="547" y="605"/>
                  </a:lnTo>
                  <a:cubicBezTo>
                    <a:pt x="553" y="605"/>
                    <a:pt x="549" y="672"/>
                    <a:pt x="544" y="704"/>
                  </a:cubicBezTo>
                  <a:lnTo>
                    <a:pt x="571" y="644"/>
                  </a:lnTo>
                  <a:lnTo>
                    <a:pt x="571" y="644"/>
                  </a:lnTo>
                  <a:cubicBezTo>
                    <a:pt x="567" y="660"/>
                    <a:pt x="563" y="676"/>
                    <a:pt x="559" y="692"/>
                  </a:cubicBezTo>
                  <a:lnTo>
                    <a:pt x="559" y="692"/>
                  </a:lnTo>
                  <a:cubicBezTo>
                    <a:pt x="561" y="684"/>
                    <a:pt x="562" y="682"/>
                    <a:pt x="563" y="682"/>
                  </a:cubicBezTo>
                  <a:lnTo>
                    <a:pt x="563" y="682"/>
                  </a:lnTo>
                  <a:cubicBezTo>
                    <a:pt x="565" y="682"/>
                    <a:pt x="555" y="730"/>
                    <a:pt x="557" y="730"/>
                  </a:cubicBezTo>
                  <a:cubicBezTo>
                    <a:pt x="558" y="730"/>
                    <a:pt x="559" y="725"/>
                    <a:pt x="563" y="713"/>
                  </a:cubicBezTo>
                  <a:cubicBezTo>
                    <a:pt x="565" y="695"/>
                    <a:pt x="571" y="669"/>
                    <a:pt x="574" y="654"/>
                  </a:cubicBezTo>
                  <a:lnTo>
                    <a:pt x="574" y="654"/>
                  </a:lnTo>
                  <a:cubicBezTo>
                    <a:pt x="572" y="682"/>
                    <a:pt x="575" y="693"/>
                    <a:pt x="579" y="693"/>
                  </a:cubicBezTo>
                  <a:cubicBezTo>
                    <a:pt x="582" y="693"/>
                    <a:pt x="585" y="689"/>
                    <a:pt x="589" y="683"/>
                  </a:cubicBezTo>
                  <a:lnTo>
                    <a:pt x="589" y="683"/>
                  </a:lnTo>
                  <a:lnTo>
                    <a:pt x="580" y="734"/>
                  </a:lnTo>
                  <a:cubicBezTo>
                    <a:pt x="581" y="736"/>
                    <a:pt x="583" y="737"/>
                    <a:pt x="585" y="737"/>
                  </a:cubicBezTo>
                  <a:cubicBezTo>
                    <a:pt x="594" y="737"/>
                    <a:pt x="608" y="717"/>
                    <a:pt x="619" y="717"/>
                  </a:cubicBezTo>
                  <a:cubicBezTo>
                    <a:pt x="620" y="717"/>
                    <a:pt x="621" y="717"/>
                    <a:pt x="622" y="717"/>
                  </a:cubicBezTo>
                  <a:cubicBezTo>
                    <a:pt x="624" y="677"/>
                    <a:pt x="630" y="636"/>
                    <a:pt x="642" y="597"/>
                  </a:cubicBezTo>
                  <a:lnTo>
                    <a:pt x="642" y="597"/>
                  </a:lnTo>
                  <a:lnTo>
                    <a:pt x="640" y="614"/>
                  </a:lnTo>
                  <a:lnTo>
                    <a:pt x="640" y="614"/>
                  </a:lnTo>
                  <a:cubicBezTo>
                    <a:pt x="641" y="607"/>
                    <a:pt x="644" y="599"/>
                    <a:pt x="647" y="587"/>
                  </a:cubicBezTo>
                  <a:lnTo>
                    <a:pt x="647" y="587"/>
                  </a:lnTo>
                  <a:cubicBezTo>
                    <a:pt x="650" y="597"/>
                    <a:pt x="635" y="675"/>
                    <a:pt x="627" y="701"/>
                  </a:cubicBezTo>
                  <a:lnTo>
                    <a:pt x="638" y="675"/>
                  </a:lnTo>
                  <a:lnTo>
                    <a:pt x="638" y="675"/>
                  </a:lnTo>
                  <a:cubicBezTo>
                    <a:pt x="635" y="698"/>
                    <a:pt x="632" y="710"/>
                    <a:pt x="626" y="739"/>
                  </a:cubicBezTo>
                  <a:cubicBezTo>
                    <a:pt x="628" y="731"/>
                    <a:pt x="629" y="728"/>
                    <a:pt x="629" y="728"/>
                  </a:cubicBezTo>
                  <a:lnTo>
                    <a:pt x="629" y="728"/>
                  </a:lnTo>
                  <a:cubicBezTo>
                    <a:pt x="632" y="728"/>
                    <a:pt x="629" y="765"/>
                    <a:pt x="632" y="765"/>
                  </a:cubicBezTo>
                  <a:cubicBezTo>
                    <a:pt x="634" y="765"/>
                    <a:pt x="636" y="758"/>
                    <a:pt x="641" y="736"/>
                  </a:cubicBezTo>
                  <a:lnTo>
                    <a:pt x="641" y="736"/>
                  </a:lnTo>
                  <a:lnTo>
                    <a:pt x="638" y="759"/>
                  </a:lnTo>
                  <a:cubicBezTo>
                    <a:pt x="639" y="759"/>
                    <a:pt x="639" y="759"/>
                    <a:pt x="640" y="759"/>
                  </a:cubicBezTo>
                  <a:cubicBezTo>
                    <a:pt x="653" y="759"/>
                    <a:pt x="662" y="736"/>
                    <a:pt x="672" y="734"/>
                  </a:cubicBezTo>
                  <a:cubicBezTo>
                    <a:pt x="680" y="699"/>
                    <a:pt x="687" y="663"/>
                    <a:pt x="699" y="629"/>
                  </a:cubicBezTo>
                  <a:cubicBezTo>
                    <a:pt x="702" y="652"/>
                    <a:pt x="702" y="702"/>
                    <a:pt x="713" y="702"/>
                  </a:cubicBezTo>
                  <a:cubicBezTo>
                    <a:pt x="713" y="702"/>
                    <a:pt x="714" y="702"/>
                    <a:pt x="714" y="702"/>
                  </a:cubicBezTo>
                  <a:cubicBezTo>
                    <a:pt x="726" y="669"/>
                    <a:pt x="725" y="645"/>
                    <a:pt x="735" y="606"/>
                  </a:cubicBezTo>
                  <a:lnTo>
                    <a:pt x="735" y="606"/>
                  </a:lnTo>
                  <a:cubicBezTo>
                    <a:pt x="725" y="668"/>
                    <a:pt x="735" y="663"/>
                    <a:pt x="723" y="707"/>
                  </a:cubicBezTo>
                  <a:cubicBezTo>
                    <a:pt x="737" y="699"/>
                    <a:pt x="740" y="696"/>
                    <a:pt x="764" y="650"/>
                  </a:cubicBezTo>
                  <a:cubicBezTo>
                    <a:pt x="764" y="632"/>
                    <a:pt x="767" y="612"/>
                    <a:pt x="770" y="594"/>
                  </a:cubicBezTo>
                  <a:cubicBezTo>
                    <a:pt x="770" y="593"/>
                    <a:pt x="770" y="593"/>
                    <a:pt x="771" y="593"/>
                  </a:cubicBezTo>
                  <a:lnTo>
                    <a:pt x="771" y="593"/>
                  </a:lnTo>
                  <a:cubicBezTo>
                    <a:pt x="774" y="593"/>
                    <a:pt x="772" y="624"/>
                    <a:pt x="767" y="650"/>
                  </a:cubicBezTo>
                  <a:lnTo>
                    <a:pt x="765" y="657"/>
                  </a:lnTo>
                  <a:cubicBezTo>
                    <a:pt x="770" y="644"/>
                    <a:pt x="773" y="639"/>
                    <a:pt x="776" y="639"/>
                  </a:cubicBezTo>
                  <a:cubicBezTo>
                    <a:pt x="787" y="639"/>
                    <a:pt x="782" y="749"/>
                    <a:pt x="793" y="749"/>
                  </a:cubicBezTo>
                  <a:cubicBezTo>
                    <a:pt x="796" y="749"/>
                    <a:pt x="800" y="740"/>
                    <a:pt x="807" y="716"/>
                  </a:cubicBezTo>
                  <a:lnTo>
                    <a:pt x="807" y="716"/>
                  </a:lnTo>
                  <a:lnTo>
                    <a:pt x="805" y="722"/>
                  </a:lnTo>
                  <a:lnTo>
                    <a:pt x="831" y="659"/>
                  </a:lnTo>
                  <a:lnTo>
                    <a:pt x="831" y="659"/>
                  </a:lnTo>
                  <a:cubicBezTo>
                    <a:pt x="835" y="669"/>
                    <a:pt x="819" y="704"/>
                    <a:pt x="817" y="742"/>
                  </a:cubicBezTo>
                  <a:cubicBezTo>
                    <a:pt x="828" y="709"/>
                    <a:pt x="833" y="700"/>
                    <a:pt x="837" y="700"/>
                  </a:cubicBezTo>
                  <a:cubicBezTo>
                    <a:pt x="842" y="700"/>
                    <a:pt x="844" y="716"/>
                    <a:pt x="849" y="716"/>
                  </a:cubicBezTo>
                  <a:cubicBezTo>
                    <a:pt x="851" y="716"/>
                    <a:pt x="855" y="711"/>
                    <a:pt x="861" y="695"/>
                  </a:cubicBezTo>
                  <a:lnTo>
                    <a:pt x="861" y="695"/>
                  </a:lnTo>
                  <a:cubicBezTo>
                    <a:pt x="853" y="762"/>
                    <a:pt x="856" y="778"/>
                    <a:pt x="862" y="778"/>
                  </a:cubicBezTo>
                  <a:cubicBezTo>
                    <a:pt x="868" y="778"/>
                    <a:pt x="878" y="763"/>
                    <a:pt x="884" y="763"/>
                  </a:cubicBezTo>
                  <a:cubicBezTo>
                    <a:pt x="888" y="763"/>
                    <a:pt x="891" y="772"/>
                    <a:pt x="889" y="805"/>
                  </a:cubicBezTo>
                  <a:lnTo>
                    <a:pt x="895" y="762"/>
                  </a:lnTo>
                  <a:cubicBezTo>
                    <a:pt x="898" y="753"/>
                    <a:pt x="899" y="749"/>
                    <a:pt x="899" y="749"/>
                  </a:cubicBezTo>
                  <a:lnTo>
                    <a:pt x="899" y="749"/>
                  </a:lnTo>
                  <a:cubicBezTo>
                    <a:pt x="901" y="749"/>
                    <a:pt x="895" y="790"/>
                    <a:pt x="895" y="798"/>
                  </a:cubicBezTo>
                  <a:cubicBezTo>
                    <a:pt x="898" y="777"/>
                    <a:pt x="900" y="756"/>
                    <a:pt x="904" y="736"/>
                  </a:cubicBezTo>
                  <a:cubicBezTo>
                    <a:pt x="910" y="729"/>
                    <a:pt x="915" y="725"/>
                    <a:pt x="920" y="725"/>
                  </a:cubicBezTo>
                  <a:cubicBezTo>
                    <a:pt x="944" y="725"/>
                    <a:pt x="954" y="814"/>
                    <a:pt x="973" y="850"/>
                  </a:cubicBezTo>
                  <a:cubicBezTo>
                    <a:pt x="973" y="851"/>
                    <a:pt x="973" y="851"/>
                    <a:pt x="974" y="851"/>
                  </a:cubicBezTo>
                  <a:cubicBezTo>
                    <a:pt x="982" y="851"/>
                    <a:pt x="1005" y="708"/>
                    <a:pt x="1011" y="708"/>
                  </a:cubicBezTo>
                  <a:cubicBezTo>
                    <a:pt x="1012" y="708"/>
                    <a:pt x="1013" y="716"/>
                    <a:pt x="1012" y="735"/>
                  </a:cubicBezTo>
                  <a:lnTo>
                    <a:pt x="994" y="813"/>
                  </a:lnTo>
                  <a:cubicBezTo>
                    <a:pt x="1007" y="780"/>
                    <a:pt x="1017" y="773"/>
                    <a:pt x="1025" y="773"/>
                  </a:cubicBezTo>
                  <a:cubicBezTo>
                    <a:pt x="1032" y="773"/>
                    <a:pt x="1038" y="778"/>
                    <a:pt x="1044" y="778"/>
                  </a:cubicBezTo>
                  <a:cubicBezTo>
                    <a:pt x="1051" y="778"/>
                    <a:pt x="1059" y="772"/>
                    <a:pt x="1070" y="747"/>
                  </a:cubicBezTo>
                  <a:lnTo>
                    <a:pt x="1070" y="747"/>
                  </a:lnTo>
                  <a:cubicBezTo>
                    <a:pt x="1069" y="760"/>
                    <a:pt x="1066" y="775"/>
                    <a:pt x="1060" y="787"/>
                  </a:cubicBezTo>
                  <a:cubicBezTo>
                    <a:pt x="1058" y="806"/>
                    <a:pt x="1059" y="813"/>
                    <a:pt x="1062" y="813"/>
                  </a:cubicBezTo>
                  <a:cubicBezTo>
                    <a:pt x="1067" y="813"/>
                    <a:pt x="1078" y="779"/>
                    <a:pt x="1084" y="747"/>
                  </a:cubicBezTo>
                  <a:lnTo>
                    <a:pt x="1084" y="747"/>
                  </a:lnTo>
                  <a:cubicBezTo>
                    <a:pt x="1082" y="769"/>
                    <a:pt x="1079" y="792"/>
                    <a:pt x="1075" y="813"/>
                  </a:cubicBezTo>
                  <a:cubicBezTo>
                    <a:pt x="1075" y="818"/>
                    <a:pt x="1075" y="820"/>
                    <a:pt x="1076" y="820"/>
                  </a:cubicBezTo>
                  <a:cubicBezTo>
                    <a:pt x="1080" y="820"/>
                    <a:pt x="1090" y="782"/>
                    <a:pt x="1092" y="782"/>
                  </a:cubicBezTo>
                  <a:lnTo>
                    <a:pt x="1092" y="782"/>
                  </a:lnTo>
                  <a:cubicBezTo>
                    <a:pt x="1093" y="782"/>
                    <a:pt x="1093" y="787"/>
                    <a:pt x="1091" y="799"/>
                  </a:cubicBezTo>
                  <a:cubicBezTo>
                    <a:pt x="1090" y="805"/>
                    <a:pt x="1089" y="810"/>
                    <a:pt x="1087" y="815"/>
                  </a:cubicBezTo>
                  <a:lnTo>
                    <a:pt x="1087" y="815"/>
                  </a:lnTo>
                  <a:cubicBezTo>
                    <a:pt x="1094" y="801"/>
                    <a:pt x="1098" y="824"/>
                    <a:pt x="1106" y="765"/>
                  </a:cubicBezTo>
                  <a:cubicBezTo>
                    <a:pt x="1106" y="773"/>
                    <a:pt x="1108" y="775"/>
                    <a:pt x="1109" y="775"/>
                  </a:cubicBezTo>
                  <a:cubicBezTo>
                    <a:pt x="1113" y="775"/>
                    <a:pt x="1118" y="764"/>
                    <a:pt x="1122" y="764"/>
                  </a:cubicBezTo>
                  <a:cubicBezTo>
                    <a:pt x="1123" y="764"/>
                    <a:pt x="1124" y="767"/>
                    <a:pt x="1124" y="778"/>
                  </a:cubicBezTo>
                  <a:cubicBezTo>
                    <a:pt x="1129" y="757"/>
                    <a:pt x="1131" y="751"/>
                    <a:pt x="1133" y="751"/>
                  </a:cubicBezTo>
                  <a:cubicBezTo>
                    <a:pt x="1135" y="751"/>
                    <a:pt x="1136" y="759"/>
                    <a:pt x="1138" y="759"/>
                  </a:cubicBezTo>
                  <a:cubicBezTo>
                    <a:pt x="1140" y="759"/>
                    <a:pt x="1144" y="750"/>
                    <a:pt x="1151" y="711"/>
                  </a:cubicBezTo>
                  <a:lnTo>
                    <a:pt x="1151" y="711"/>
                  </a:lnTo>
                  <a:cubicBezTo>
                    <a:pt x="1140" y="769"/>
                    <a:pt x="1141" y="790"/>
                    <a:pt x="1145" y="790"/>
                  </a:cubicBezTo>
                  <a:cubicBezTo>
                    <a:pt x="1149" y="790"/>
                    <a:pt x="1157" y="774"/>
                    <a:pt x="1163" y="751"/>
                  </a:cubicBezTo>
                  <a:lnTo>
                    <a:pt x="1163" y="751"/>
                  </a:lnTo>
                  <a:cubicBezTo>
                    <a:pt x="1155" y="783"/>
                    <a:pt x="1161" y="786"/>
                    <a:pt x="1151" y="831"/>
                  </a:cubicBezTo>
                  <a:cubicBezTo>
                    <a:pt x="1157" y="831"/>
                    <a:pt x="1166" y="810"/>
                    <a:pt x="1175" y="756"/>
                  </a:cubicBezTo>
                  <a:lnTo>
                    <a:pt x="1175" y="756"/>
                  </a:lnTo>
                  <a:cubicBezTo>
                    <a:pt x="1172" y="787"/>
                    <a:pt x="1173" y="798"/>
                    <a:pt x="1175" y="798"/>
                  </a:cubicBezTo>
                  <a:cubicBezTo>
                    <a:pt x="1180" y="798"/>
                    <a:pt x="1191" y="759"/>
                    <a:pt x="1194" y="759"/>
                  </a:cubicBezTo>
                  <a:lnTo>
                    <a:pt x="1194" y="759"/>
                  </a:lnTo>
                  <a:cubicBezTo>
                    <a:pt x="1197" y="759"/>
                    <a:pt x="1196" y="774"/>
                    <a:pt x="1190" y="822"/>
                  </a:cubicBezTo>
                  <a:cubicBezTo>
                    <a:pt x="1208" y="780"/>
                    <a:pt x="1230" y="742"/>
                    <a:pt x="1257" y="707"/>
                  </a:cubicBezTo>
                  <a:lnTo>
                    <a:pt x="1257" y="707"/>
                  </a:lnTo>
                  <a:cubicBezTo>
                    <a:pt x="1238" y="814"/>
                    <a:pt x="1238" y="716"/>
                    <a:pt x="1221" y="828"/>
                  </a:cubicBezTo>
                  <a:cubicBezTo>
                    <a:pt x="1239" y="791"/>
                    <a:pt x="1260" y="718"/>
                    <a:pt x="1271" y="718"/>
                  </a:cubicBezTo>
                  <a:cubicBezTo>
                    <a:pt x="1272" y="718"/>
                    <a:pt x="1274" y="719"/>
                    <a:pt x="1275" y="723"/>
                  </a:cubicBezTo>
                  <a:cubicBezTo>
                    <a:pt x="1272" y="745"/>
                    <a:pt x="1268" y="766"/>
                    <a:pt x="1262" y="787"/>
                  </a:cubicBezTo>
                  <a:cubicBezTo>
                    <a:pt x="1268" y="774"/>
                    <a:pt x="1274" y="771"/>
                    <a:pt x="1278" y="771"/>
                  </a:cubicBezTo>
                  <a:cubicBezTo>
                    <a:pt x="1282" y="771"/>
                    <a:pt x="1285" y="773"/>
                    <a:pt x="1289" y="773"/>
                  </a:cubicBezTo>
                  <a:cubicBezTo>
                    <a:pt x="1294" y="773"/>
                    <a:pt x="1300" y="768"/>
                    <a:pt x="1309" y="747"/>
                  </a:cubicBezTo>
                  <a:lnTo>
                    <a:pt x="1309" y="747"/>
                  </a:lnTo>
                  <a:cubicBezTo>
                    <a:pt x="1309" y="747"/>
                    <a:pt x="1309" y="748"/>
                    <a:pt x="1309" y="748"/>
                  </a:cubicBezTo>
                  <a:lnTo>
                    <a:pt x="1309" y="748"/>
                  </a:lnTo>
                  <a:cubicBezTo>
                    <a:pt x="1309" y="747"/>
                    <a:pt x="1309" y="746"/>
                    <a:pt x="1309" y="745"/>
                  </a:cubicBezTo>
                  <a:lnTo>
                    <a:pt x="1309" y="745"/>
                  </a:lnTo>
                  <a:cubicBezTo>
                    <a:pt x="1309" y="746"/>
                    <a:pt x="1309" y="747"/>
                    <a:pt x="1309" y="747"/>
                  </a:cubicBezTo>
                  <a:lnTo>
                    <a:pt x="1309" y="747"/>
                  </a:lnTo>
                  <a:cubicBezTo>
                    <a:pt x="1316" y="684"/>
                    <a:pt x="1338" y="620"/>
                    <a:pt x="1346" y="581"/>
                  </a:cubicBezTo>
                  <a:lnTo>
                    <a:pt x="1346" y="581"/>
                  </a:lnTo>
                  <a:cubicBezTo>
                    <a:pt x="1323" y="704"/>
                    <a:pt x="1355" y="613"/>
                    <a:pt x="1318" y="784"/>
                  </a:cubicBezTo>
                  <a:cubicBezTo>
                    <a:pt x="1326" y="763"/>
                    <a:pt x="1330" y="741"/>
                    <a:pt x="1333" y="720"/>
                  </a:cubicBezTo>
                  <a:lnTo>
                    <a:pt x="1333" y="720"/>
                  </a:lnTo>
                  <a:cubicBezTo>
                    <a:pt x="1332" y="742"/>
                    <a:pt x="1329" y="763"/>
                    <a:pt x="1323" y="786"/>
                  </a:cubicBezTo>
                  <a:cubicBezTo>
                    <a:pt x="1336" y="761"/>
                    <a:pt x="1341" y="711"/>
                    <a:pt x="1349" y="711"/>
                  </a:cubicBezTo>
                  <a:cubicBezTo>
                    <a:pt x="1349" y="711"/>
                    <a:pt x="1350" y="711"/>
                    <a:pt x="1350" y="711"/>
                  </a:cubicBezTo>
                  <a:cubicBezTo>
                    <a:pt x="1345" y="735"/>
                    <a:pt x="1342" y="744"/>
                    <a:pt x="1336" y="771"/>
                  </a:cubicBezTo>
                  <a:cubicBezTo>
                    <a:pt x="1346" y="734"/>
                    <a:pt x="1356" y="695"/>
                    <a:pt x="1361" y="695"/>
                  </a:cubicBezTo>
                  <a:cubicBezTo>
                    <a:pt x="1362" y="695"/>
                    <a:pt x="1363" y="697"/>
                    <a:pt x="1363" y="701"/>
                  </a:cubicBezTo>
                  <a:cubicBezTo>
                    <a:pt x="1363" y="713"/>
                    <a:pt x="1360" y="723"/>
                    <a:pt x="1357" y="734"/>
                  </a:cubicBezTo>
                  <a:cubicBezTo>
                    <a:pt x="1367" y="730"/>
                    <a:pt x="1389" y="649"/>
                    <a:pt x="1398" y="649"/>
                  </a:cubicBezTo>
                  <a:cubicBezTo>
                    <a:pt x="1400" y="649"/>
                    <a:pt x="1401" y="652"/>
                    <a:pt x="1402" y="660"/>
                  </a:cubicBezTo>
                  <a:cubicBezTo>
                    <a:pt x="1381" y="763"/>
                    <a:pt x="1401" y="695"/>
                    <a:pt x="1387" y="784"/>
                  </a:cubicBezTo>
                  <a:lnTo>
                    <a:pt x="1398" y="759"/>
                  </a:lnTo>
                  <a:lnTo>
                    <a:pt x="1402" y="716"/>
                  </a:lnTo>
                  <a:cubicBezTo>
                    <a:pt x="1402" y="716"/>
                    <a:pt x="1402" y="716"/>
                    <a:pt x="1403" y="716"/>
                  </a:cubicBezTo>
                  <a:cubicBezTo>
                    <a:pt x="1408" y="716"/>
                    <a:pt x="1419" y="676"/>
                    <a:pt x="1423" y="676"/>
                  </a:cubicBezTo>
                  <a:cubicBezTo>
                    <a:pt x="1424" y="676"/>
                    <a:pt x="1425" y="678"/>
                    <a:pt x="1425" y="684"/>
                  </a:cubicBezTo>
                  <a:lnTo>
                    <a:pt x="1414" y="720"/>
                  </a:lnTo>
                  <a:lnTo>
                    <a:pt x="1428" y="705"/>
                  </a:lnTo>
                  <a:lnTo>
                    <a:pt x="1428" y="671"/>
                  </a:lnTo>
                  <a:cubicBezTo>
                    <a:pt x="1440" y="633"/>
                    <a:pt x="1445" y="578"/>
                    <a:pt x="1448" y="578"/>
                  </a:cubicBezTo>
                  <a:cubicBezTo>
                    <a:pt x="1449" y="578"/>
                    <a:pt x="1450" y="580"/>
                    <a:pt x="1450" y="584"/>
                  </a:cubicBezTo>
                  <a:cubicBezTo>
                    <a:pt x="1447" y="593"/>
                    <a:pt x="1456" y="585"/>
                    <a:pt x="1450" y="639"/>
                  </a:cubicBezTo>
                  <a:cubicBezTo>
                    <a:pt x="1456" y="618"/>
                    <a:pt x="1462" y="596"/>
                    <a:pt x="1465" y="596"/>
                  </a:cubicBezTo>
                  <a:cubicBezTo>
                    <a:pt x="1466" y="596"/>
                    <a:pt x="1466" y="599"/>
                    <a:pt x="1466" y="605"/>
                  </a:cubicBezTo>
                  <a:cubicBezTo>
                    <a:pt x="1463" y="633"/>
                    <a:pt x="1448" y="702"/>
                    <a:pt x="1447" y="722"/>
                  </a:cubicBezTo>
                  <a:cubicBezTo>
                    <a:pt x="1462" y="647"/>
                    <a:pt x="1463" y="702"/>
                    <a:pt x="1481" y="624"/>
                  </a:cubicBezTo>
                  <a:lnTo>
                    <a:pt x="1481" y="624"/>
                  </a:lnTo>
                  <a:cubicBezTo>
                    <a:pt x="1477" y="644"/>
                    <a:pt x="1469" y="690"/>
                    <a:pt x="1468" y="699"/>
                  </a:cubicBezTo>
                  <a:lnTo>
                    <a:pt x="1480" y="639"/>
                  </a:lnTo>
                  <a:lnTo>
                    <a:pt x="1480" y="639"/>
                  </a:lnTo>
                  <a:cubicBezTo>
                    <a:pt x="1480" y="662"/>
                    <a:pt x="1477" y="684"/>
                    <a:pt x="1472" y="707"/>
                  </a:cubicBezTo>
                  <a:cubicBezTo>
                    <a:pt x="1473" y="707"/>
                    <a:pt x="1473" y="707"/>
                    <a:pt x="1473" y="707"/>
                  </a:cubicBezTo>
                  <a:cubicBezTo>
                    <a:pt x="1478" y="707"/>
                    <a:pt x="1486" y="631"/>
                    <a:pt x="1489" y="631"/>
                  </a:cubicBezTo>
                  <a:cubicBezTo>
                    <a:pt x="1490" y="631"/>
                    <a:pt x="1490" y="634"/>
                    <a:pt x="1490" y="642"/>
                  </a:cubicBezTo>
                  <a:cubicBezTo>
                    <a:pt x="1489" y="648"/>
                    <a:pt x="1487" y="657"/>
                    <a:pt x="1484" y="666"/>
                  </a:cubicBezTo>
                  <a:cubicBezTo>
                    <a:pt x="1485" y="671"/>
                    <a:pt x="1487" y="673"/>
                    <a:pt x="1489" y="673"/>
                  </a:cubicBezTo>
                  <a:cubicBezTo>
                    <a:pt x="1495" y="673"/>
                    <a:pt x="1504" y="653"/>
                    <a:pt x="1510" y="653"/>
                  </a:cubicBezTo>
                  <a:cubicBezTo>
                    <a:pt x="1512" y="653"/>
                    <a:pt x="1513" y="655"/>
                    <a:pt x="1514" y="662"/>
                  </a:cubicBezTo>
                  <a:cubicBezTo>
                    <a:pt x="1502" y="751"/>
                    <a:pt x="1502" y="683"/>
                    <a:pt x="1493" y="759"/>
                  </a:cubicBezTo>
                  <a:cubicBezTo>
                    <a:pt x="1508" y="746"/>
                    <a:pt x="1532" y="676"/>
                    <a:pt x="1543" y="676"/>
                  </a:cubicBezTo>
                  <a:cubicBezTo>
                    <a:pt x="1545" y="676"/>
                    <a:pt x="1546" y="677"/>
                    <a:pt x="1547" y="680"/>
                  </a:cubicBezTo>
                  <a:lnTo>
                    <a:pt x="1547" y="669"/>
                  </a:lnTo>
                  <a:cubicBezTo>
                    <a:pt x="1553" y="636"/>
                    <a:pt x="1556" y="624"/>
                    <a:pt x="1558" y="624"/>
                  </a:cubicBezTo>
                  <a:lnTo>
                    <a:pt x="1558" y="624"/>
                  </a:lnTo>
                  <a:cubicBezTo>
                    <a:pt x="1561" y="624"/>
                    <a:pt x="1555" y="685"/>
                    <a:pt x="1559" y="685"/>
                  </a:cubicBezTo>
                  <a:cubicBezTo>
                    <a:pt x="1559" y="685"/>
                    <a:pt x="1560" y="684"/>
                    <a:pt x="1561" y="682"/>
                  </a:cubicBezTo>
                  <a:lnTo>
                    <a:pt x="1561" y="682"/>
                  </a:lnTo>
                  <a:cubicBezTo>
                    <a:pt x="1557" y="699"/>
                    <a:pt x="1551" y="732"/>
                    <a:pt x="1551" y="732"/>
                  </a:cubicBezTo>
                  <a:cubicBezTo>
                    <a:pt x="1551" y="732"/>
                    <a:pt x="1551" y="732"/>
                    <a:pt x="1552" y="731"/>
                  </a:cubicBezTo>
                  <a:cubicBezTo>
                    <a:pt x="1553" y="734"/>
                    <a:pt x="1554" y="736"/>
                    <a:pt x="1556" y="736"/>
                  </a:cubicBezTo>
                  <a:cubicBezTo>
                    <a:pt x="1564" y="736"/>
                    <a:pt x="1579" y="696"/>
                    <a:pt x="1595" y="665"/>
                  </a:cubicBezTo>
                  <a:lnTo>
                    <a:pt x="1595" y="665"/>
                  </a:lnTo>
                  <a:lnTo>
                    <a:pt x="1588" y="698"/>
                  </a:lnTo>
                  <a:cubicBezTo>
                    <a:pt x="1588" y="728"/>
                    <a:pt x="1598" y="716"/>
                    <a:pt x="1601" y="732"/>
                  </a:cubicBezTo>
                  <a:cubicBezTo>
                    <a:pt x="1609" y="708"/>
                    <a:pt x="1614" y="683"/>
                    <a:pt x="1617" y="657"/>
                  </a:cubicBezTo>
                  <a:lnTo>
                    <a:pt x="1617" y="657"/>
                  </a:lnTo>
                  <a:cubicBezTo>
                    <a:pt x="1613" y="708"/>
                    <a:pt x="1615" y="724"/>
                    <a:pt x="1620" y="724"/>
                  </a:cubicBezTo>
                  <a:cubicBezTo>
                    <a:pt x="1628" y="724"/>
                    <a:pt x="1645" y="671"/>
                    <a:pt x="1653" y="671"/>
                  </a:cubicBezTo>
                  <a:cubicBezTo>
                    <a:pt x="1656" y="671"/>
                    <a:pt x="1658" y="683"/>
                    <a:pt x="1655" y="720"/>
                  </a:cubicBezTo>
                  <a:cubicBezTo>
                    <a:pt x="1652" y="729"/>
                    <a:pt x="1649" y="739"/>
                    <a:pt x="1647" y="748"/>
                  </a:cubicBezTo>
                  <a:lnTo>
                    <a:pt x="1667" y="722"/>
                  </a:lnTo>
                  <a:cubicBezTo>
                    <a:pt x="1674" y="666"/>
                    <a:pt x="1670" y="687"/>
                    <a:pt x="1674" y="644"/>
                  </a:cubicBezTo>
                  <a:cubicBezTo>
                    <a:pt x="1682" y="613"/>
                    <a:pt x="1689" y="588"/>
                    <a:pt x="1693" y="588"/>
                  </a:cubicBezTo>
                  <a:cubicBezTo>
                    <a:pt x="1693" y="588"/>
                    <a:pt x="1694" y="588"/>
                    <a:pt x="1694" y="588"/>
                  </a:cubicBezTo>
                  <a:cubicBezTo>
                    <a:pt x="1683" y="627"/>
                    <a:pt x="1677" y="668"/>
                    <a:pt x="1676" y="708"/>
                  </a:cubicBezTo>
                  <a:cubicBezTo>
                    <a:pt x="1679" y="690"/>
                    <a:pt x="1683" y="672"/>
                    <a:pt x="1685" y="656"/>
                  </a:cubicBezTo>
                  <a:lnTo>
                    <a:pt x="1685" y="656"/>
                  </a:lnTo>
                  <a:cubicBezTo>
                    <a:pt x="1683" y="675"/>
                    <a:pt x="1683" y="683"/>
                    <a:pt x="1683" y="683"/>
                  </a:cubicBezTo>
                  <a:cubicBezTo>
                    <a:pt x="1686" y="683"/>
                    <a:pt x="1699" y="599"/>
                    <a:pt x="1703" y="599"/>
                  </a:cubicBezTo>
                  <a:cubicBezTo>
                    <a:pt x="1704" y="599"/>
                    <a:pt x="1704" y="603"/>
                    <a:pt x="1704" y="612"/>
                  </a:cubicBezTo>
                  <a:lnTo>
                    <a:pt x="1698" y="641"/>
                  </a:lnTo>
                  <a:cubicBezTo>
                    <a:pt x="1704" y="629"/>
                    <a:pt x="1713" y="596"/>
                    <a:pt x="1715" y="596"/>
                  </a:cubicBezTo>
                  <a:cubicBezTo>
                    <a:pt x="1716" y="596"/>
                    <a:pt x="1716" y="597"/>
                    <a:pt x="1716" y="597"/>
                  </a:cubicBezTo>
                  <a:cubicBezTo>
                    <a:pt x="1707" y="662"/>
                    <a:pt x="1707" y="627"/>
                    <a:pt x="1698" y="680"/>
                  </a:cubicBezTo>
                  <a:cubicBezTo>
                    <a:pt x="1703" y="677"/>
                    <a:pt x="1720" y="605"/>
                    <a:pt x="1724" y="605"/>
                  </a:cubicBezTo>
                  <a:lnTo>
                    <a:pt x="1724" y="605"/>
                  </a:lnTo>
                  <a:cubicBezTo>
                    <a:pt x="1725" y="605"/>
                    <a:pt x="1725" y="610"/>
                    <a:pt x="1724" y="624"/>
                  </a:cubicBezTo>
                  <a:cubicBezTo>
                    <a:pt x="1718" y="642"/>
                    <a:pt x="1715" y="642"/>
                    <a:pt x="1710" y="659"/>
                  </a:cubicBezTo>
                  <a:cubicBezTo>
                    <a:pt x="1703" y="735"/>
                    <a:pt x="1706" y="716"/>
                    <a:pt x="1709" y="728"/>
                  </a:cubicBezTo>
                  <a:lnTo>
                    <a:pt x="1709" y="726"/>
                  </a:lnTo>
                  <a:lnTo>
                    <a:pt x="1712" y="762"/>
                  </a:lnTo>
                  <a:lnTo>
                    <a:pt x="1712" y="741"/>
                  </a:lnTo>
                  <a:cubicBezTo>
                    <a:pt x="1729" y="660"/>
                    <a:pt x="1734" y="652"/>
                    <a:pt x="1738" y="652"/>
                  </a:cubicBezTo>
                  <a:cubicBezTo>
                    <a:pt x="1739" y="652"/>
                    <a:pt x="1740" y="652"/>
                    <a:pt x="1741" y="652"/>
                  </a:cubicBezTo>
                  <a:cubicBezTo>
                    <a:pt x="1744" y="652"/>
                    <a:pt x="1748" y="647"/>
                    <a:pt x="1758" y="607"/>
                  </a:cubicBezTo>
                  <a:lnTo>
                    <a:pt x="1758" y="607"/>
                  </a:lnTo>
                  <a:cubicBezTo>
                    <a:pt x="1733" y="706"/>
                    <a:pt x="1746" y="665"/>
                    <a:pt x="1734" y="736"/>
                  </a:cubicBezTo>
                  <a:cubicBezTo>
                    <a:pt x="1733" y="757"/>
                    <a:pt x="1731" y="780"/>
                    <a:pt x="1728" y="801"/>
                  </a:cubicBezTo>
                  <a:cubicBezTo>
                    <a:pt x="1731" y="787"/>
                    <a:pt x="1733" y="782"/>
                    <a:pt x="1734" y="782"/>
                  </a:cubicBezTo>
                  <a:cubicBezTo>
                    <a:pt x="1735" y="782"/>
                    <a:pt x="1734" y="797"/>
                    <a:pt x="1736" y="797"/>
                  </a:cubicBezTo>
                  <a:cubicBezTo>
                    <a:pt x="1737" y="797"/>
                    <a:pt x="1740" y="790"/>
                    <a:pt x="1746" y="763"/>
                  </a:cubicBezTo>
                  <a:lnTo>
                    <a:pt x="1746" y="763"/>
                  </a:lnTo>
                  <a:cubicBezTo>
                    <a:pt x="1746" y="783"/>
                    <a:pt x="1743" y="804"/>
                    <a:pt x="1740" y="825"/>
                  </a:cubicBezTo>
                  <a:cubicBezTo>
                    <a:pt x="1748" y="807"/>
                    <a:pt x="1745" y="783"/>
                    <a:pt x="1751" y="754"/>
                  </a:cubicBezTo>
                  <a:cubicBezTo>
                    <a:pt x="1755" y="740"/>
                    <a:pt x="1758" y="734"/>
                    <a:pt x="1760" y="734"/>
                  </a:cubicBezTo>
                  <a:cubicBezTo>
                    <a:pt x="1765" y="734"/>
                    <a:pt x="1763" y="782"/>
                    <a:pt x="1770" y="782"/>
                  </a:cubicBezTo>
                  <a:cubicBezTo>
                    <a:pt x="1773" y="782"/>
                    <a:pt x="1777" y="773"/>
                    <a:pt x="1785" y="747"/>
                  </a:cubicBezTo>
                  <a:cubicBezTo>
                    <a:pt x="1803" y="704"/>
                    <a:pt x="1818" y="626"/>
                    <a:pt x="1834" y="588"/>
                  </a:cubicBezTo>
                  <a:lnTo>
                    <a:pt x="1834" y="588"/>
                  </a:lnTo>
                  <a:cubicBezTo>
                    <a:pt x="1830" y="617"/>
                    <a:pt x="1825" y="645"/>
                    <a:pt x="1816" y="672"/>
                  </a:cubicBezTo>
                  <a:cubicBezTo>
                    <a:pt x="1816" y="690"/>
                    <a:pt x="1817" y="697"/>
                    <a:pt x="1820" y="697"/>
                  </a:cubicBezTo>
                  <a:cubicBezTo>
                    <a:pt x="1822" y="697"/>
                    <a:pt x="1825" y="690"/>
                    <a:pt x="1830" y="677"/>
                  </a:cubicBezTo>
                  <a:lnTo>
                    <a:pt x="1830" y="677"/>
                  </a:lnTo>
                  <a:cubicBezTo>
                    <a:pt x="1827" y="698"/>
                    <a:pt x="1824" y="719"/>
                    <a:pt x="1821" y="741"/>
                  </a:cubicBezTo>
                  <a:cubicBezTo>
                    <a:pt x="1826" y="736"/>
                    <a:pt x="1835" y="682"/>
                    <a:pt x="1837" y="682"/>
                  </a:cubicBezTo>
                  <a:cubicBezTo>
                    <a:pt x="1837" y="682"/>
                    <a:pt x="1838" y="685"/>
                    <a:pt x="1837" y="692"/>
                  </a:cubicBezTo>
                  <a:cubicBezTo>
                    <a:pt x="1833" y="717"/>
                    <a:pt x="1824" y="759"/>
                    <a:pt x="1818" y="784"/>
                  </a:cubicBezTo>
                  <a:cubicBezTo>
                    <a:pt x="1827" y="763"/>
                    <a:pt x="1839" y="722"/>
                    <a:pt x="1846" y="701"/>
                  </a:cubicBezTo>
                  <a:lnTo>
                    <a:pt x="1846" y="701"/>
                  </a:lnTo>
                  <a:cubicBezTo>
                    <a:pt x="1842" y="731"/>
                    <a:pt x="1836" y="760"/>
                    <a:pt x="1828" y="789"/>
                  </a:cubicBezTo>
                  <a:cubicBezTo>
                    <a:pt x="1845" y="757"/>
                    <a:pt x="1855" y="725"/>
                    <a:pt x="1861" y="690"/>
                  </a:cubicBezTo>
                  <a:lnTo>
                    <a:pt x="1861" y="666"/>
                  </a:lnTo>
                  <a:cubicBezTo>
                    <a:pt x="1858" y="689"/>
                    <a:pt x="1854" y="711"/>
                    <a:pt x="1849" y="734"/>
                  </a:cubicBezTo>
                  <a:cubicBezTo>
                    <a:pt x="1846" y="745"/>
                    <a:pt x="1844" y="750"/>
                    <a:pt x="1843" y="750"/>
                  </a:cubicBezTo>
                  <a:cubicBezTo>
                    <a:pt x="1840" y="750"/>
                    <a:pt x="1847" y="704"/>
                    <a:pt x="1849" y="687"/>
                  </a:cubicBezTo>
                  <a:lnTo>
                    <a:pt x="1855" y="672"/>
                  </a:lnTo>
                  <a:cubicBezTo>
                    <a:pt x="1861" y="630"/>
                    <a:pt x="1861" y="616"/>
                    <a:pt x="1859" y="616"/>
                  </a:cubicBezTo>
                  <a:lnTo>
                    <a:pt x="1859" y="616"/>
                  </a:lnTo>
                  <a:cubicBezTo>
                    <a:pt x="1854" y="616"/>
                    <a:pt x="1837" y="683"/>
                    <a:pt x="1832" y="683"/>
                  </a:cubicBezTo>
                  <a:cubicBezTo>
                    <a:pt x="1832" y="683"/>
                    <a:pt x="1831" y="683"/>
                    <a:pt x="1831" y="683"/>
                  </a:cubicBezTo>
                  <a:lnTo>
                    <a:pt x="1851" y="584"/>
                  </a:lnTo>
                  <a:lnTo>
                    <a:pt x="1830" y="665"/>
                  </a:lnTo>
                  <a:cubicBezTo>
                    <a:pt x="1833" y="633"/>
                    <a:pt x="1839" y="600"/>
                    <a:pt x="1848" y="569"/>
                  </a:cubicBezTo>
                  <a:cubicBezTo>
                    <a:pt x="1849" y="557"/>
                    <a:pt x="1848" y="553"/>
                    <a:pt x="1847" y="553"/>
                  </a:cubicBezTo>
                  <a:cubicBezTo>
                    <a:pt x="1846" y="553"/>
                    <a:pt x="1843" y="568"/>
                    <a:pt x="1841" y="568"/>
                  </a:cubicBezTo>
                  <a:cubicBezTo>
                    <a:pt x="1841" y="568"/>
                    <a:pt x="1841" y="563"/>
                    <a:pt x="1842" y="548"/>
                  </a:cubicBezTo>
                  <a:cubicBezTo>
                    <a:pt x="1842" y="542"/>
                    <a:pt x="1843" y="538"/>
                    <a:pt x="1845" y="532"/>
                  </a:cubicBezTo>
                  <a:lnTo>
                    <a:pt x="1845" y="532"/>
                  </a:lnTo>
                  <a:lnTo>
                    <a:pt x="1836" y="560"/>
                  </a:lnTo>
                  <a:cubicBezTo>
                    <a:pt x="1840" y="542"/>
                    <a:pt x="1845" y="502"/>
                    <a:pt x="1846" y="502"/>
                  </a:cubicBezTo>
                  <a:cubicBezTo>
                    <a:pt x="1846" y="502"/>
                    <a:pt x="1846" y="503"/>
                    <a:pt x="1846" y="505"/>
                  </a:cubicBezTo>
                  <a:cubicBezTo>
                    <a:pt x="1847" y="493"/>
                    <a:pt x="1846" y="489"/>
                    <a:pt x="1844" y="489"/>
                  </a:cubicBezTo>
                  <a:cubicBezTo>
                    <a:pt x="1840" y="489"/>
                    <a:pt x="1831" y="525"/>
                    <a:pt x="1829" y="525"/>
                  </a:cubicBezTo>
                  <a:cubicBezTo>
                    <a:pt x="1828" y="525"/>
                    <a:pt x="1828" y="519"/>
                    <a:pt x="1830" y="500"/>
                  </a:cubicBezTo>
                  <a:lnTo>
                    <a:pt x="1831" y="494"/>
                  </a:lnTo>
                  <a:lnTo>
                    <a:pt x="1831" y="494"/>
                  </a:lnTo>
                  <a:cubicBezTo>
                    <a:pt x="1813" y="526"/>
                    <a:pt x="1818" y="568"/>
                    <a:pt x="1794" y="651"/>
                  </a:cubicBezTo>
                  <a:lnTo>
                    <a:pt x="1818" y="470"/>
                  </a:lnTo>
                  <a:lnTo>
                    <a:pt x="1804" y="544"/>
                  </a:lnTo>
                  <a:cubicBezTo>
                    <a:pt x="1803" y="530"/>
                    <a:pt x="1804" y="518"/>
                    <a:pt x="1807" y="506"/>
                  </a:cubicBezTo>
                  <a:lnTo>
                    <a:pt x="1807" y="506"/>
                  </a:lnTo>
                  <a:cubicBezTo>
                    <a:pt x="1795" y="554"/>
                    <a:pt x="1803" y="538"/>
                    <a:pt x="1792" y="584"/>
                  </a:cubicBezTo>
                  <a:cubicBezTo>
                    <a:pt x="1794" y="561"/>
                    <a:pt x="1793" y="557"/>
                    <a:pt x="1790" y="557"/>
                  </a:cubicBezTo>
                  <a:cubicBezTo>
                    <a:pt x="1789" y="557"/>
                    <a:pt x="1787" y="558"/>
                    <a:pt x="1786" y="558"/>
                  </a:cubicBezTo>
                  <a:cubicBezTo>
                    <a:pt x="1782" y="558"/>
                    <a:pt x="1781" y="550"/>
                    <a:pt x="1789" y="496"/>
                  </a:cubicBezTo>
                  <a:lnTo>
                    <a:pt x="1789" y="496"/>
                  </a:lnTo>
                  <a:cubicBezTo>
                    <a:pt x="1777" y="551"/>
                    <a:pt x="1788" y="539"/>
                    <a:pt x="1775" y="576"/>
                  </a:cubicBezTo>
                  <a:cubicBezTo>
                    <a:pt x="1781" y="537"/>
                    <a:pt x="1782" y="525"/>
                    <a:pt x="1781" y="525"/>
                  </a:cubicBezTo>
                  <a:lnTo>
                    <a:pt x="1781" y="525"/>
                  </a:lnTo>
                  <a:cubicBezTo>
                    <a:pt x="1779" y="525"/>
                    <a:pt x="1772" y="554"/>
                    <a:pt x="1769" y="554"/>
                  </a:cubicBezTo>
                  <a:cubicBezTo>
                    <a:pt x="1768" y="554"/>
                    <a:pt x="1768" y="550"/>
                    <a:pt x="1769" y="539"/>
                  </a:cubicBezTo>
                  <a:cubicBezTo>
                    <a:pt x="1780" y="476"/>
                    <a:pt x="1780" y="511"/>
                    <a:pt x="1783" y="452"/>
                  </a:cubicBezTo>
                  <a:lnTo>
                    <a:pt x="1783" y="452"/>
                  </a:lnTo>
                  <a:cubicBezTo>
                    <a:pt x="1777" y="484"/>
                    <a:pt x="1774" y="495"/>
                    <a:pt x="1773" y="495"/>
                  </a:cubicBezTo>
                  <a:cubicBezTo>
                    <a:pt x="1770" y="495"/>
                    <a:pt x="1774" y="444"/>
                    <a:pt x="1771" y="444"/>
                  </a:cubicBezTo>
                  <a:lnTo>
                    <a:pt x="1771" y="444"/>
                  </a:lnTo>
                  <a:cubicBezTo>
                    <a:pt x="1771" y="444"/>
                    <a:pt x="1771" y="445"/>
                    <a:pt x="1770" y="446"/>
                  </a:cubicBezTo>
                  <a:cubicBezTo>
                    <a:pt x="1762" y="495"/>
                    <a:pt x="1758" y="500"/>
                    <a:pt x="1753" y="500"/>
                  </a:cubicBezTo>
                  <a:cubicBezTo>
                    <a:pt x="1752" y="500"/>
                    <a:pt x="1751" y="499"/>
                    <a:pt x="1749" y="499"/>
                  </a:cubicBezTo>
                  <a:cubicBezTo>
                    <a:pt x="1747" y="499"/>
                    <a:pt x="1744" y="501"/>
                    <a:pt x="1740" y="509"/>
                  </a:cubicBezTo>
                  <a:cubicBezTo>
                    <a:pt x="1746" y="479"/>
                    <a:pt x="1734" y="458"/>
                    <a:pt x="1733" y="427"/>
                  </a:cubicBezTo>
                  <a:lnTo>
                    <a:pt x="1734" y="412"/>
                  </a:lnTo>
                  <a:lnTo>
                    <a:pt x="1734" y="412"/>
                  </a:lnTo>
                  <a:cubicBezTo>
                    <a:pt x="1719" y="499"/>
                    <a:pt x="1713" y="481"/>
                    <a:pt x="1706" y="499"/>
                  </a:cubicBezTo>
                  <a:cubicBezTo>
                    <a:pt x="1710" y="466"/>
                    <a:pt x="1716" y="434"/>
                    <a:pt x="1725" y="403"/>
                  </a:cubicBezTo>
                  <a:lnTo>
                    <a:pt x="1721" y="403"/>
                  </a:lnTo>
                  <a:cubicBezTo>
                    <a:pt x="1718" y="421"/>
                    <a:pt x="1713" y="437"/>
                    <a:pt x="1706" y="454"/>
                  </a:cubicBezTo>
                  <a:lnTo>
                    <a:pt x="1718" y="390"/>
                  </a:lnTo>
                  <a:lnTo>
                    <a:pt x="1718" y="390"/>
                  </a:lnTo>
                  <a:cubicBezTo>
                    <a:pt x="1712" y="391"/>
                    <a:pt x="1699" y="434"/>
                    <a:pt x="1694" y="434"/>
                  </a:cubicBezTo>
                  <a:cubicBezTo>
                    <a:pt x="1692" y="434"/>
                    <a:pt x="1691" y="430"/>
                    <a:pt x="1691" y="419"/>
                  </a:cubicBezTo>
                  <a:cubicBezTo>
                    <a:pt x="1679" y="479"/>
                    <a:pt x="1668" y="590"/>
                    <a:pt x="1653" y="629"/>
                  </a:cubicBezTo>
                  <a:cubicBezTo>
                    <a:pt x="1658" y="594"/>
                    <a:pt x="1664" y="560"/>
                    <a:pt x="1671" y="526"/>
                  </a:cubicBezTo>
                  <a:lnTo>
                    <a:pt x="1671" y="526"/>
                  </a:lnTo>
                  <a:cubicBezTo>
                    <a:pt x="1670" y="529"/>
                    <a:pt x="1666" y="543"/>
                    <a:pt x="1665" y="543"/>
                  </a:cubicBezTo>
                  <a:cubicBezTo>
                    <a:pt x="1665" y="543"/>
                    <a:pt x="1665" y="542"/>
                    <a:pt x="1665" y="539"/>
                  </a:cubicBezTo>
                  <a:lnTo>
                    <a:pt x="1677" y="484"/>
                  </a:lnTo>
                  <a:cubicBezTo>
                    <a:pt x="1677" y="480"/>
                    <a:pt x="1677" y="478"/>
                    <a:pt x="1677" y="478"/>
                  </a:cubicBezTo>
                  <a:cubicBezTo>
                    <a:pt x="1675" y="478"/>
                    <a:pt x="1669" y="524"/>
                    <a:pt x="1666" y="524"/>
                  </a:cubicBezTo>
                  <a:cubicBezTo>
                    <a:pt x="1666" y="524"/>
                    <a:pt x="1665" y="524"/>
                    <a:pt x="1665" y="524"/>
                  </a:cubicBezTo>
                  <a:cubicBezTo>
                    <a:pt x="1673" y="478"/>
                    <a:pt x="1668" y="490"/>
                    <a:pt x="1676" y="454"/>
                  </a:cubicBezTo>
                  <a:cubicBezTo>
                    <a:pt x="1676" y="453"/>
                    <a:pt x="1676" y="453"/>
                    <a:pt x="1676" y="453"/>
                  </a:cubicBezTo>
                  <a:cubicBezTo>
                    <a:pt x="1677" y="453"/>
                    <a:pt x="1676" y="462"/>
                    <a:pt x="1677" y="462"/>
                  </a:cubicBezTo>
                  <a:cubicBezTo>
                    <a:pt x="1677" y="462"/>
                    <a:pt x="1678" y="460"/>
                    <a:pt x="1679" y="455"/>
                  </a:cubicBezTo>
                  <a:cubicBezTo>
                    <a:pt x="1678" y="435"/>
                    <a:pt x="1677" y="417"/>
                    <a:pt x="1679" y="397"/>
                  </a:cubicBezTo>
                  <a:lnTo>
                    <a:pt x="1679" y="397"/>
                  </a:lnTo>
                  <a:cubicBezTo>
                    <a:pt x="1677" y="415"/>
                    <a:pt x="1673" y="433"/>
                    <a:pt x="1668" y="451"/>
                  </a:cubicBezTo>
                  <a:cubicBezTo>
                    <a:pt x="1668" y="451"/>
                    <a:pt x="1668" y="451"/>
                    <a:pt x="1668" y="451"/>
                  </a:cubicBezTo>
                  <a:cubicBezTo>
                    <a:pt x="1661" y="451"/>
                    <a:pt x="1676" y="394"/>
                    <a:pt x="1676" y="369"/>
                  </a:cubicBezTo>
                  <a:lnTo>
                    <a:pt x="1676" y="369"/>
                  </a:lnTo>
                  <a:cubicBezTo>
                    <a:pt x="1668" y="402"/>
                    <a:pt x="1670" y="366"/>
                    <a:pt x="1656" y="436"/>
                  </a:cubicBezTo>
                  <a:cubicBezTo>
                    <a:pt x="1656" y="419"/>
                    <a:pt x="1659" y="402"/>
                    <a:pt x="1662" y="384"/>
                  </a:cubicBezTo>
                  <a:lnTo>
                    <a:pt x="1662" y="384"/>
                  </a:lnTo>
                  <a:cubicBezTo>
                    <a:pt x="1653" y="415"/>
                    <a:pt x="1643" y="390"/>
                    <a:pt x="1635" y="466"/>
                  </a:cubicBezTo>
                  <a:lnTo>
                    <a:pt x="1635" y="470"/>
                  </a:lnTo>
                  <a:cubicBezTo>
                    <a:pt x="1635" y="472"/>
                    <a:pt x="1635" y="472"/>
                    <a:pt x="1635" y="473"/>
                  </a:cubicBezTo>
                  <a:cubicBezTo>
                    <a:pt x="1630" y="490"/>
                    <a:pt x="1626" y="496"/>
                    <a:pt x="1623" y="496"/>
                  </a:cubicBezTo>
                  <a:cubicBezTo>
                    <a:pt x="1615" y="496"/>
                    <a:pt x="1614" y="454"/>
                    <a:pt x="1606" y="454"/>
                  </a:cubicBezTo>
                  <a:cubicBezTo>
                    <a:pt x="1605" y="454"/>
                    <a:pt x="1603" y="455"/>
                    <a:pt x="1601" y="458"/>
                  </a:cubicBezTo>
                  <a:lnTo>
                    <a:pt x="1606" y="434"/>
                  </a:lnTo>
                  <a:lnTo>
                    <a:pt x="1606" y="434"/>
                  </a:lnTo>
                  <a:cubicBezTo>
                    <a:pt x="1594" y="460"/>
                    <a:pt x="1588" y="448"/>
                    <a:pt x="1574" y="497"/>
                  </a:cubicBezTo>
                  <a:cubicBezTo>
                    <a:pt x="1574" y="473"/>
                    <a:pt x="1577" y="449"/>
                    <a:pt x="1582" y="425"/>
                  </a:cubicBezTo>
                  <a:lnTo>
                    <a:pt x="1582" y="425"/>
                  </a:lnTo>
                  <a:cubicBezTo>
                    <a:pt x="1577" y="436"/>
                    <a:pt x="1573" y="450"/>
                    <a:pt x="1571" y="450"/>
                  </a:cubicBezTo>
                  <a:cubicBezTo>
                    <a:pt x="1569" y="450"/>
                    <a:pt x="1568" y="444"/>
                    <a:pt x="1568" y="428"/>
                  </a:cubicBezTo>
                  <a:cubicBezTo>
                    <a:pt x="1576" y="402"/>
                    <a:pt x="1575" y="394"/>
                    <a:pt x="1576" y="394"/>
                  </a:cubicBezTo>
                  <a:cubicBezTo>
                    <a:pt x="1576" y="394"/>
                    <a:pt x="1576" y="397"/>
                    <a:pt x="1579" y="400"/>
                  </a:cubicBezTo>
                  <a:cubicBezTo>
                    <a:pt x="1576" y="387"/>
                    <a:pt x="1577" y="368"/>
                    <a:pt x="1575" y="368"/>
                  </a:cubicBezTo>
                  <a:cubicBezTo>
                    <a:pt x="1573" y="368"/>
                    <a:pt x="1570" y="377"/>
                    <a:pt x="1562" y="403"/>
                  </a:cubicBezTo>
                  <a:cubicBezTo>
                    <a:pt x="1571" y="358"/>
                    <a:pt x="1571" y="338"/>
                    <a:pt x="1568" y="338"/>
                  </a:cubicBezTo>
                  <a:lnTo>
                    <a:pt x="1568" y="338"/>
                  </a:lnTo>
                  <a:cubicBezTo>
                    <a:pt x="1567" y="338"/>
                    <a:pt x="1565" y="340"/>
                    <a:pt x="1564" y="345"/>
                  </a:cubicBezTo>
                  <a:lnTo>
                    <a:pt x="1561" y="388"/>
                  </a:lnTo>
                  <a:cubicBezTo>
                    <a:pt x="1558" y="391"/>
                    <a:pt x="1557" y="392"/>
                    <a:pt x="1556" y="392"/>
                  </a:cubicBezTo>
                  <a:cubicBezTo>
                    <a:pt x="1553" y="392"/>
                    <a:pt x="1552" y="389"/>
                    <a:pt x="1550" y="385"/>
                  </a:cubicBezTo>
                  <a:lnTo>
                    <a:pt x="1565" y="306"/>
                  </a:lnTo>
                  <a:cubicBezTo>
                    <a:pt x="1566" y="289"/>
                    <a:pt x="1564" y="283"/>
                    <a:pt x="1562" y="283"/>
                  </a:cubicBezTo>
                  <a:cubicBezTo>
                    <a:pt x="1555" y="283"/>
                    <a:pt x="1535" y="358"/>
                    <a:pt x="1528" y="358"/>
                  </a:cubicBezTo>
                  <a:cubicBezTo>
                    <a:pt x="1526" y="358"/>
                    <a:pt x="1525" y="344"/>
                    <a:pt x="1529" y="303"/>
                  </a:cubicBezTo>
                  <a:lnTo>
                    <a:pt x="1529" y="303"/>
                  </a:lnTo>
                  <a:cubicBezTo>
                    <a:pt x="1517" y="357"/>
                    <a:pt x="1531" y="343"/>
                    <a:pt x="1517" y="407"/>
                  </a:cubicBezTo>
                  <a:cubicBezTo>
                    <a:pt x="1513" y="396"/>
                    <a:pt x="1525" y="280"/>
                    <a:pt x="1523" y="280"/>
                  </a:cubicBezTo>
                  <a:cubicBezTo>
                    <a:pt x="1523" y="274"/>
                    <a:pt x="1522" y="272"/>
                    <a:pt x="1522" y="272"/>
                  </a:cubicBezTo>
                  <a:cubicBezTo>
                    <a:pt x="1516" y="272"/>
                    <a:pt x="1498" y="367"/>
                    <a:pt x="1492" y="367"/>
                  </a:cubicBezTo>
                  <a:cubicBezTo>
                    <a:pt x="1491" y="367"/>
                    <a:pt x="1491" y="365"/>
                    <a:pt x="1490" y="363"/>
                  </a:cubicBezTo>
                  <a:cubicBezTo>
                    <a:pt x="1486" y="406"/>
                    <a:pt x="1477" y="449"/>
                    <a:pt x="1465" y="493"/>
                  </a:cubicBezTo>
                  <a:cubicBezTo>
                    <a:pt x="1460" y="481"/>
                    <a:pt x="1477" y="372"/>
                    <a:pt x="1484" y="351"/>
                  </a:cubicBezTo>
                  <a:cubicBezTo>
                    <a:pt x="1485" y="350"/>
                    <a:pt x="1485" y="350"/>
                    <a:pt x="1485" y="350"/>
                  </a:cubicBezTo>
                  <a:lnTo>
                    <a:pt x="1485" y="350"/>
                  </a:lnTo>
                  <a:cubicBezTo>
                    <a:pt x="1486" y="350"/>
                    <a:pt x="1486" y="358"/>
                    <a:pt x="1484" y="367"/>
                  </a:cubicBezTo>
                  <a:cubicBezTo>
                    <a:pt x="1490" y="349"/>
                    <a:pt x="1495" y="333"/>
                    <a:pt x="1496" y="315"/>
                  </a:cubicBezTo>
                  <a:lnTo>
                    <a:pt x="1496" y="315"/>
                  </a:lnTo>
                  <a:lnTo>
                    <a:pt x="1490" y="342"/>
                  </a:lnTo>
                  <a:cubicBezTo>
                    <a:pt x="1492" y="313"/>
                    <a:pt x="1483" y="315"/>
                    <a:pt x="1492" y="268"/>
                  </a:cubicBezTo>
                  <a:lnTo>
                    <a:pt x="1492" y="268"/>
                  </a:lnTo>
                  <a:cubicBezTo>
                    <a:pt x="1486" y="285"/>
                    <a:pt x="1483" y="302"/>
                    <a:pt x="1483" y="319"/>
                  </a:cubicBezTo>
                  <a:lnTo>
                    <a:pt x="1483" y="319"/>
                  </a:lnTo>
                  <a:cubicBezTo>
                    <a:pt x="1482" y="310"/>
                    <a:pt x="1480" y="309"/>
                    <a:pt x="1478" y="309"/>
                  </a:cubicBezTo>
                  <a:cubicBezTo>
                    <a:pt x="1476" y="309"/>
                    <a:pt x="1475" y="309"/>
                    <a:pt x="1474" y="309"/>
                  </a:cubicBezTo>
                  <a:cubicBezTo>
                    <a:pt x="1471" y="309"/>
                    <a:pt x="1469" y="307"/>
                    <a:pt x="1468" y="297"/>
                  </a:cubicBezTo>
                  <a:cubicBezTo>
                    <a:pt x="1466" y="313"/>
                    <a:pt x="1463" y="330"/>
                    <a:pt x="1460" y="346"/>
                  </a:cubicBezTo>
                  <a:cubicBezTo>
                    <a:pt x="1459" y="340"/>
                    <a:pt x="1458" y="337"/>
                    <a:pt x="1457" y="337"/>
                  </a:cubicBezTo>
                  <a:cubicBezTo>
                    <a:pt x="1451" y="337"/>
                    <a:pt x="1444" y="401"/>
                    <a:pt x="1435" y="410"/>
                  </a:cubicBezTo>
                  <a:cubicBezTo>
                    <a:pt x="1437" y="375"/>
                    <a:pt x="1448" y="331"/>
                    <a:pt x="1445" y="331"/>
                  </a:cubicBezTo>
                  <a:lnTo>
                    <a:pt x="1445" y="331"/>
                  </a:lnTo>
                  <a:cubicBezTo>
                    <a:pt x="1444" y="331"/>
                    <a:pt x="1443" y="334"/>
                    <a:pt x="1440" y="342"/>
                  </a:cubicBezTo>
                  <a:cubicBezTo>
                    <a:pt x="1443" y="309"/>
                    <a:pt x="1448" y="276"/>
                    <a:pt x="1457" y="244"/>
                  </a:cubicBezTo>
                  <a:lnTo>
                    <a:pt x="1457" y="244"/>
                  </a:lnTo>
                  <a:cubicBezTo>
                    <a:pt x="1454" y="256"/>
                    <a:pt x="1451" y="261"/>
                    <a:pt x="1450" y="261"/>
                  </a:cubicBezTo>
                  <a:cubicBezTo>
                    <a:pt x="1444" y="261"/>
                    <a:pt x="1448" y="204"/>
                    <a:pt x="1447" y="195"/>
                  </a:cubicBezTo>
                  <a:lnTo>
                    <a:pt x="1454" y="173"/>
                  </a:lnTo>
                  <a:lnTo>
                    <a:pt x="1454" y="173"/>
                  </a:lnTo>
                  <a:cubicBezTo>
                    <a:pt x="1451" y="184"/>
                    <a:pt x="1449" y="185"/>
                    <a:pt x="1447" y="185"/>
                  </a:cubicBezTo>
                  <a:cubicBezTo>
                    <a:pt x="1447" y="185"/>
                    <a:pt x="1446" y="185"/>
                    <a:pt x="1446" y="185"/>
                  </a:cubicBezTo>
                  <a:lnTo>
                    <a:pt x="1438" y="241"/>
                  </a:lnTo>
                  <a:cubicBezTo>
                    <a:pt x="1437" y="232"/>
                    <a:pt x="1437" y="222"/>
                    <a:pt x="1438" y="213"/>
                  </a:cubicBezTo>
                  <a:lnTo>
                    <a:pt x="1438" y="213"/>
                  </a:lnTo>
                  <a:cubicBezTo>
                    <a:pt x="1430" y="250"/>
                    <a:pt x="1425" y="302"/>
                    <a:pt x="1413" y="351"/>
                  </a:cubicBezTo>
                  <a:cubicBezTo>
                    <a:pt x="1413" y="344"/>
                    <a:pt x="1412" y="342"/>
                    <a:pt x="1411" y="342"/>
                  </a:cubicBezTo>
                  <a:cubicBezTo>
                    <a:pt x="1410" y="342"/>
                    <a:pt x="1408" y="346"/>
                    <a:pt x="1406" y="346"/>
                  </a:cubicBezTo>
                  <a:cubicBezTo>
                    <a:pt x="1405" y="346"/>
                    <a:pt x="1404" y="339"/>
                    <a:pt x="1410" y="304"/>
                  </a:cubicBezTo>
                  <a:cubicBezTo>
                    <a:pt x="1410" y="308"/>
                    <a:pt x="1411" y="309"/>
                    <a:pt x="1412" y="309"/>
                  </a:cubicBezTo>
                  <a:cubicBezTo>
                    <a:pt x="1417" y="309"/>
                    <a:pt x="1422" y="243"/>
                    <a:pt x="1430" y="223"/>
                  </a:cubicBezTo>
                  <a:lnTo>
                    <a:pt x="1430" y="223"/>
                  </a:lnTo>
                  <a:cubicBezTo>
                    <a:pt x="1429" y="224"/>
                    <a:pt x="1428" y="225"/>
                    <a:pt x="1428" y="225"/>
                  </a:cubicBezTo>
                  <a:cubicBezTo>
                    <a:pt x="1427" y="225"/>
                    <a:pt x="1426" y="222"/>
                    <a:pt x="1426" y="216"/>
                  </a:cubicBezTo>
                  <a:cubicBezTo>
                    <a:pt x="1426" y="210"/>
                    <a:pt x="1428" y="203"/>
                    <a:pt x="1431" y="197"/>
                  </a:cubicBezTo>
                  <a:cubicBezTo>
                    <a:pt x="1431" y="184"/>
                    <a:pt x="1430" y="179"/>
                    <a:pt x="1429" y="179"/>
                  </a:cubicBezTo>
                  <a:cubicBezTo>
                    <a:pt x="1425" y="179"/>
                    <a:pt x="1410" y="277"/>
                    <a:pt x="1402" y="277"/>
                  </a:cubicBezTo>
                  <a:cubicBezTo>
                    <a:pt x="1402" y="277"/>
                    <a:pt x="1402" y="277"/>
                    <a:pt x="1402" y="277"/>
                  </a:cubicBezTo>
                  <a:cubicBezTo>
                    <a:pt x="1409" y="240"/>
                    <a:pt x="1412" y="204"/>
                    <a:pt x="1410" y="204"/>
                  </a:cubicBezTo>
                  <a:lnTo>
                    <a:pt x="1410" y="204"/>
                  </a:lnTo>
                  <a:cubicBezTo>
                    <a:pt x="1410" y="204"/>
                    <a:pt x="1410" y="205"/>
                    <a:pt x="1410" y="206"/>
                  </a:cubicBezTo>
                  <a:cubicBezTo>
                    <a:pt x="1414" y="207"/>
                    <a:pt x="1399" y="276"/>
                    <a:pt x="1392" y="309"/>
                  </a:cubicBezTo>
                  <a:cubicBezTo>
                    <a:pt x="1392" y="301"/>
                    <a:pt x="1391" y="298"/>
                    <a:pt x="1390" y="298"/>
                  </a:cubicBezTo>
                  <a:cubicBezTo>
                    <a:pt x="1387" y="298"/>
                    <a:pt x="1380" y="327"/>
                    <a:pt x="1377" y="327"/>
                  </a:cubicBezTo>
                  <a:cubicBezTo>
                    <a:pt x="1377" y="327"/>
                    <a:pt x="1377" y="327"/>
                    <a:pt x="1377" y="327"/>
                  </a:cubicBezTo>
                  <a:lnTo>
                    <a:pt x="1377" y="327"/>
                  </a:lnTo>
                  <a:lnTo>
                    <a:pt x="1378" y="343"/>
                  </a:lnTo>
                  <a:cubicBezTo>
                    <a:pt x="1371" y="385"/>
                    <a:pt x="1368" y="379"/>
                    <a:pt x="1362" y="391"/>
                  </a:cubicBezTo>
                  <a:cubicBezTo>
                    <a:pt x="1363" y="382"/>
                    <a:pt x="1364" y="376"/>
                    <a:pt x="1365" y="373"/>
                  </a:cubicBezTo>
                  <a:lnTo>
                    <a:pt x="1365" y="373"/>
                  </a:lnTo>
                  <a:cubicBezTo>
                    <a:pt x="1365" y="374"/>
                    <a:pt x="1364" y="374"/>
                    <a:pt x="1364" y="374"/>
                  </a:cubicBezTo>
                  <a:cubicBezTo>
                    <a:pt x="1360" y="374"/>
                    <a:pt x="1366" y="314"/>
                    <a:pt x="1362" y="314"/>
                  </a:cubicBezTo>
                  <a:lnTo>
                    <a:pt x="1362" y="314"/>
                  </a:lnTo>
                  <a:cubicBezTo>
                    <a:pt x="1361" y="314"/>
                    <a:pt x="1359" y="317"/>
                    <a:pt x="1357" y="324"/>
                  </a:cubicBezTo>
                  <a:cubicBezTo>
                    <a:pt x="1359" y="295"/>
                    <a:pt x="1369" y="244"/>
                    <a:pt x="1371" y="225"/>
                  </a:cubicBezTo>
                  <a:lnTo>
                    <a:pt x="1371" y="225"/>
                  </a:lnTo>
                  <a:cubicBezTo>
                    <a:pt x="1367" y="236"/>
                    <a:pt x="1365" y="240"/>
                    <a:pt x="1364" y="240"/>
                  </a:cubicBezTo>
                  <a:cubicBezTo>
                    <a:pt x="1360" y="240"/>
                    <a:pt x="1365" y="199"/>
                    <a:pt x="1361" y="199"/>
                  </a:cubicBezTo>
                  <a:lnTo>
                    <a:pt x="1361" y="199"/>
                  </a:lnTo>
                  <a:cubicBezTo>
                    <a:pt x="1360" y="199"/>
                    <a:pt x="1359" y="202"/>
                    <a:pt x="1356" y="210"/>
                  </a:cubicBezTo>
                  <a:cubicBezTo>
                    <a:pt x="1354" y="243"/>
                    <a:pt x="1347" y="276"/>
                    <a:pt x="1338" y="307"/>
                  </a:cubicBezTo>
                  <a:lnTo>
                    <a:pt x="1357" y="270"/>
                  </a:lnTo>
                  <a:lnTo>
                    <a:pt x="1335" y="351"/>
                  </a:lnTo>
                  <a:cubicBezTo>
                    <a:pt x="1335" y="351"/>
                    <a:pt x="1335" y="351"/>
                    <a:pt x="1335" y="351"/>
                  </a:cubicBezTo>
                  <a:cubicBezTo>
                    <a:pt x="1339" y="351"/>
                    <a:pt x="1347" y="325"/>
                    <a:pt x="1349" y="325"/>
                  </a:cubicBezTo>
                  <a:cubicBezTo>
                    <a:pt x="1350" y="325"/>
                    <a:pt x="1350" y="325"/>
                    <a:pt x="1350" y="327"/>
                  </a:cubicBezTo>
                  <a:cubicBezTo>
                    <a:pt x="1344" y="347"/>
                    <a:pt x="1339" y="368"/>
                    <a:pt x="1336" y="389"/>
                  </a:cubicBezTo>
                  <a:lnTo>
                    <a:pt x="1336" y="389"/>
                  </a:lnTo>
                  <a:cubicBezTo>
                    <a:pt x="1337" y="380"/>
                    <a:pt x="1337" y="376"/>
                    <a:pt x="1336" y="376"/>
                  </a:cubicBezTo>
                  <a:lnTo>
                    <a:pt x="1336" y="376"/>
                  </a:lnTo>
                  <a:cubicBezTo>
                    <a:pt x="1333" y="376"/>
                    <a:pt x="1324" y="411"/>
                    <a:pt x="1321" y="411"/>
                  </a:cubicBezTo>
                  <a:cubicBezTo>
                    <a:pt x="1320" y="411"/>
                    <a:pt x="1319" y="407"/>
                    <a:pt x="1320" y="396"/>
                  </a:cubicBezTo>
                  <a:lnTo>
                    <a:pt x="1344" y="255"/>
                  </a:lnTo>
                  <a:cubicBezTo>
                    <a:pt x="1344" y="242"/>
                    <a:pt x="1343" y="237"/>
                    <a:pt x="1341" y="237"/>
                  </a:cubicBezTo>
                  <a:cubicBezTo>
                    <a:pt x="1334" y="237"/>
                    <a:pt x="1319" y="293"/>
                    <a:pt x="1311" y="293"/>
                  </a:cubicBezTo>
                  <a:cubicBezTo>
                    <a:pt x="1310" y="293"/>
                    <a:pt x="1309" y="291"/>
                    <a:pt x="1308" y="286"/>
                  </a:cubicBezTo>
                  <a:lnTo>
                    <a:pt x="1308" y="309"/>
                  </a:lnTo>
                  <a:cubicBezTo>
                    <a:pt x="1303" y="331"/>
                    <a:pt x="1301" y="336"/>
                    <a:pt x="1299" y="336"/>
                  </a:cubicBezTo>
                  <a:cubicBezTo>
                    <a:pt x="1298" y="336"/>
                    <a:pt x="1297" y="331"/>
                    <a:pt x="1295" y="331"/>
                  </a:cubicBezTo>
                  <a:cubicBezTo>
                    <a:pt x="1294" y="331"/>
                    <a:pt x="1293" y="332"/>
                    <a:pt x="1291" y="337"/>
                  </a:cubicBezTo>
                  <a:cubicBezTo>
                    <a:pt x="1299" y="289"/>
                    <a:pt x="1300" y="273"/>
                    <a:pt x="1303" y="243"/>
                  </a:cubicBezTo>
                  <a:lnTo>
                    <a:pt x="1303" y="243"/>
                  </a:lnTo>
                  <a:cubicBezTo>
                    <a:pt x="1297" y="279"/>
                    <a:pt x="1294" y="239"/>
                    <a:pt x="1278" y="333"/>
                  </a:cubicBezTo>
                  <a:lnTo>
                    <a:pt x="1282" y="270"/>
                  </a:lnTo>
                  <a:cubicBezTo>
                    <a:pt x="1282" y="268"/>
                    <a:pt x="1281" y="267"/>
                    <a:pt x="1281" y="267"/>
                  </a:cubicBezTo>
                  <a:cubicBezTo>
                    <a:pt x="1273" y="267"/>
                    <a:pt x="1250" y="385"/>
                    <a:pt x="1243" y="385"/>
                  </a:cubicBezTo>
                  <a:cubicBezTo>
                    <a:pt x="1243" y="385"/>
                    <a:pt x="1242" y="385"/>
                    <a:pt x="1242" y="384"/>
                  </a:cubicBezTo>
                  <a:cubicBezTo>
                    <a:pt x="1253" y="333"/>
                    <a:pt x="1254" y="300"/>
                    <a:pt x="1268" y="264"/>
                  </a:cubicBezTo>
                  <a:cubicBezTo>
                    <a:pt x="1266" y="263"/>
                    <a:pt x="1265" y="262"/>
                    <a:pt x="1264" y="262"/>
                  </a:cubicBezTo>
                  <a:cubicBezTo>
                    <a:pt x="1263" y="262"/>
                    <a:pt x="1261" y="266"/>
                    <a:pt x="1257" y="286"/>
                  </a:cubicBezTo>
                  <a:cubicBezTo>
                    <a:pt x="1258" y="282"/>
                    <a:pt x="1257" y="280"/>
                    <a:pt x="1257" y="280"/>
                  </a:cubicBezTo>
                  <a:cubicBezTo>
                    <a:pt x="1255" y="280"/>
                    <a:pt x="1245" y="315"/>
                    <a:pt x="1242" y="315"/>
                  </a:cubicBezTo>
                  <a:cubicBezTo>
                    <a:pt x="1241" y="315"/>
                    <a:pt x="1241" y="312"/>
                    <a:pt x="1242" y="303"/>
                  </a:cubicBezTo>
                  <a:lnTo>
                    <a:pt x="1242" y="303"/>
                  </a:lnTo>
                  <a:cubicBezTo>
                    <a:pt x="1238" y="323"/>
                    <a:pt x="1230" y="368"/>
                    <a:pt x="1226" y="368"/>
                  </a:cubicBezTo>
                  <a:cubicBezTo>
                    <a:pt x="1226" y="368"/>
                    <a:pt x="1226" y="367"/>
                    <a:pt x="1226" y="367"/>
                  </a:cubicBezTo>
                  <a:cubicBezTo>
                    <a:pt x="1227" y="358"/>
                    <a:pt x="1230" y="345"/>
                    <a:pt x="1230" y="345"/>
                  </a:cubicBezTo>
                  <a:lnTo>
                    <a:pt x="1230" y="345"/>
                  </a:lnTo>
                  <a:cubicBezTo>
                    <a:pt x="1221" y="372"/>
                    <a:pt x="1217" y="400"/>
                    <a:pt x="1212" y="428"/>
                  </a:cubicBezTo>
                  <a:cubicBezTo>
                    <a:pt x="1218" y="369"/>
                    <a:pt x="1215" y="358"/>
                    <a:pt x="1210" y="358"/>
                  </a:cubicBezTo>
                  <a:cubicBezTo>
                    <a:pt x="1206" y="358"/>
                    <a:pt x="1202" y="362"/>
                    <a:pt x="1199" y="362"/>
                  </a:cubicBezTo>
                  <a:cubicBezTo>
                    <a:pt x="1194" y="362"/>
                    <a:pt x="1191" y="352"/>
                    <a:pt x="1196" y="306"/>
                  </a:cubicBezTo>
                  <a:lnTo>
                    <a:pt x="1196" y="306"/>
                  </a:lnTo>
                  <a:cubicBezTo>
                    <a:pt x="1190" y="319"/>
                    <a:pt x="1181" y="330"/>
                    <a:pt x="1169" y="337"/>
                  </a:cubicBezTo>
                  <a:cubicBezTo>
                    <a:pt x="1171" y="326"/>
                    <a:pt x="1173" y="317"/>
                    <a:pt x="1173" y="317"/>
                  </a:cubicBezTo>
                  <a:cubicBezTo>
                    <a:pt x="1173" y="317"/>
                    <a:pt x="1173" y="317"/>
                    <a:pt x="1173" y="317"/>
                  </a:cubicBezTo>
                  <a:lnTo>
                    <a:pt x="1173" y="317"/>
                  </a:lnTo>
                  <a:cubicBezTo>
                    <a:pt x="1173" y="312"/>
                    <a:pt x="1173" y="310"/>
                    <a:pt x="1172" y="310"/>
                  </a:cubicBezTo>
                  <a:cubicBezTo>
                    <a:pt x="1167" y="310"/>
                    <a:pt x="1150" y="411"/>
                    <a:pt x="1145" y="411"/>
                  </a:cubicBezTo>
                  <a:cubicBezTo>
                    <a:pt x="1144" y="411"/>
                    <a:pt x="1144" y="408"/>
                    <a:pt x="1143" y="402"/>
                  </a:cubicBezTo>
                  <a:cubicBezTo>
                    <a:pt x="1151" y="325"/>
                    <a:pt x="1155" y="361"/>
                    <a:pt x="1157" y="333"/>
                  </a:cubicBezTo>
                  <a:cubicBezTo>
                    <a:pt x="1166" y="280"/>
                    <a:pt x="1167" y="265"/>
                    <a:pt x="1164" y="265"/>
                  </a:cubicBezTo>
                  <a:lnTo>
                    <a:pt x="1164" y="265"/>
                  </a:lnTo>
                  <a:cubicBezTo>
                    <a:pt x="1162" y="265"/>
                    <a:pt x="1154" y="288"/>
                    <a:pt x="1151" y="288"/>
                  </a:cubicBezTo>
                  <a:cubicBezTo>
                    <a:pt x="1149" y="288"/>
                    <a:pt x="1149" y="282"/>
                    <a:pt x="1151" y="261"/>
                  </a:cubicBezTo>
                  <a:lnTo>
                    <a:pt x="1154" y="252"/>
                  </a:lnTo>
                  <a:cubicBezTo>
                    <a:pt x="1154" y="241"/>
                    <a:pt x="1154" y="237"/>
                    <a:pt x="1153" y="237"/>
                  </a:cubicBezTo>
                  <a:cubicBezTo>
                    <a:pt x="1148" y="237"/>
                    <a:pt x="1132" y="296"/>
                    <a:pt x="1125" y="296"/>
                  </a:cubicBezTo>
                  <a:cubicBezTo>
                    <a:pt x="1125" y="296"/>
                    <a:pt x="1124" y="296"/>
                    <a:pt x="1124" y="295"/>
                  </a:cubicBezTo>
                  <a:cubicBezTo>
                    <a:pt x="1124" y="295"/>
                    <a:pt x="1127" y="282"/>
                    <a:pt x="1128" y="271"/>
                  </a:cubicBezTo>
                  <a:lnTo>
                    <a:pt x="1128" y="271"/>
                  </a:lnTo>
                  <a:cubicBezTo>
                    <a:pt x="1121" y="314"/>
                    <a:pt x="1105" y="355"/>
                    <a:pt x="1083" y="392"/>
                  </a:cubicBezTo>
                  <a:lnTo>
                    <a:pt x="1083" y="392"/>
                  </a:lnTo>
                  <a:cubicBezTo>
                    <a:pt x="1083" y="391"/>
                    <a:pt x="1084" y="389"/>
                    <a:pt x="1084" y="387"/>
                  </a:cubicBezTo>
                  <a:lnTo>
                    <a:pt x="1084" y="387"/>
                  </a:lnTo>
                  <a:cubicBezTo>
                    <a:pt x="1084" y="389"/>
                    <a:pt x="1083" y="392"/>
                    <a:pt x="1082" y="394"/>
                  </a:cubicBezTo>
                  <a:cubicBezTo>
                    <a:pt x="1082" y="393"/>
                    <a:pt x="1083" y="393"/>
                    <a:pt x="1083" y="392"/>
                  </a:cubicBezTo>
                  <a:lnTo>
                    <a:pt x="1083" y="392"/>
                  </a:lnTo>
                  <a:cubicBezTo>
                    <a:pt x="1081" y="403"/>
                    <a:pt x="1078" y="412"/>
                    <a:pt x="1076" y="416"/>
                  </a:cubicBezTo>
                  <a:cubicBezTo>
                    <a:pt x="1079" y="382"/>
                    <a:pt x="1079" y="352"/>
                    <a:pt x="1090" y="288"/>
                  </a:cubicBezTo>
                  <a:lnTo>
                    <a:pt x="1096" y="285"/>
                  </a:lnTo>
                  <a:cubicBezTo>
                    <a:pt x="1100" y="256"/>
                    <a:pt x="1100" y="247"/>
                    <a:pt x="1098" y="247"/>
                  </a:cubicBezTo>
                  <a:lnTo>
                    <a:pt x="1098" y="247"/>
                  </a:lnTo>
                  <a:cubicBezTo>
                    <a:pt x="1096" y="247"/>
                    <a:pt x="1089" y="273"/>
                    <a:pt x="1087" y="273"/>
                  </a:cubicBezTo>
                  <a:cubicBezTo>
                    <a:pt x="1087" y="273"/>
                    <a:pt x="1087" y="273"/>
                    <a:pt x="1087" y="271"/>
                  </a:cubicBezTo>
                  <a:lnTo>
                    <a:pt x="1093" y="234"/>
                  </a:lnTo>
                  <a:lnTo>
                    <a:pt x="1093" y="234"/>
                  </a:lnTo>
                  <a:cubicBezTo>
                    <a:pt x="1081" y="243"/>
                    <a:pt x="1066" y="329"/>
                    <a:pt x="1056" y="329"/>
                  </a:cubicBezTo>
                  <a:cubicBezTo>
                    <a:pt x="1056" y="329"/>
                    <a:pt x="1056" y="329"/>
                    <a:pt x="1055" y="328"/>
                  </a:cubicBezTo>
                  <a:lnTo>
                    <a:pt x="1052" y="357"/>
                  </a:lnTo>
                  <a:cubicBezTo>
                    <a:pt x="1046" y="381"/>
                    <a:pt x="1044" y="389"/>
                    <a:pt x="1043" y="389"/>
                  </a:cubicBezTo>
                  <a:cubicBezTo>
                    <a:pt x="1041" y="389"/>
                    <a:pt x="1046" y="353"/>
                    <a:pt x="1044" y="353"/>
                  </a:cubicBezTo>
                  <a:lnTo>
                    <a:pt x="1044" y="353"/>
                  </a:lnTo>
                  <a:cubicBezTo>
                    <a:pt x="1043" y="353"/>
                    <a:pt x="1041" y="358"/>
                    <a:pt x="1037" y="372"/>
                  </a:cubicBezTo>
                  <a:lnTo>
                    <a:pt x="1052" y="277"/>
                  </a:lnTo>
                  <a:lnTo>
                    <a:pt x="1052" y="277"/>
                  </a:lnTo>
                  <a:cubicBezTo>
                    <a:pt x="1040" y="313"/>
                    <a:pt x="1027" y="348"/>
                    <a:pt x="1012" y="382"/>
                  </a:cubicBezTo>
                  <a:cubicBezTo>
                    <a:pt x="1028" y="313"/>
                    <a:pt x="1042" y="279"/>
                    <a:pt x="1055" y="239"/>
                  </a:cubicBezTo>
                  <a:cubicBezTo>
                    <a:pt x="1055" y="238"/>
                    <a:pt x="1054" y="238"/>
                    <a:pt x="1054" y="238"/>
                  </a:cubicBezTo>
                  <a:cubicBezTo>
                    <a:pt x="1049" y="238"/>
                    <a:pt x="1039" y="247"/>
                    <a:pt x="1030" y="289"/>
                  </a:cubicBezTo>
                  <a:cubicBezTo>
                    <a:pt x="1032" y="283"/>
                    <a:pt x="1036" y="268"/>
                    <a:pt x="1038" y="268"/>
                  </a:cubicBezTo>
                  <a:cubicBezTo>
                    <a:pt x="1038" y="268"/>
                    <a:pt x="1039" y="269"/>
                    <a:pt x="1039" y="273"/>
                  </a:cubicBezTo>
                  <a:cubicBezTo>
                    <a:pt x="1022" y="343"/>
                    <a:pt x="1010" y="378"/>
                    <a:pt x="1002" y="378"/>
                  </a:cubicBezTo>
                  <a:cubicBezTo>
                    <a:pt x="1002" y="378"/>
                    <a:pt x="1002" y="378"/>
                    <a:pt x="1001" y="378"/>
                  </a:cubicBezTo>
                  <a:cubicBezTo>
                    <a:pt x="1033" y="197"/>
                    <a:pt x="988" y="328"/>
                    <a:pt x="1006" y="186"/>
                  </a:cubicBezTo>
                  <a:lnTo>
                    <a:pt x="1006" y="186"/>
                  </a:lnTo>
                  <a:cubicBezTo>
                    <a:pt x="999" y="202"/>
                    <a:pt x="995" y="208"/>
                    <a:pt x="991" y="208"/>
                  </a:cubicBezTo>
                  <a:cubicBezTo>
                    <a:pt x="981" y="208"/>
                    <a:pt x="979" y="160"/>
                    <a:pt x="967" y="160"/>
                  </a:cubicBezTo>
                  <a:cubicBezTo>
                    <a:pt x="967" y="160"/>
                    <a:pt x="966" y="160"/>
                    <a:pt x="965" y="161"/>
                  </a:cubicBezTo>
                  <a:cubicBezTo>
                    <a:pt x="946" y="304"/>
                    <a:pt x="959" y="164"/>
                    <a:pt x="936" y="310"/>
                  </a:cubicBezTo>
                  <a:cubicBezTo>
                    <a:pt x="934" y="314"/>
                    <a:pt x="932" y="316"/>
                    <a:pt x="931" y="316"/>
                  </a:cubicBezTo>
                  <a:cubicBezTo>
                    <a:pt x="930" y="316"/>
                    <a:pt x="930" y="313"/>
                    <a:pt x="931" y="307"/>
                  </a:cubicBezTo>
                  <a:lnTo>
                    <a:pt x="934" y="218"/>
                  </a:lnTo>
                  <a:cubicBezTo>
                    <a:pt x="939" y="176"/>
                    <a:pt x="943" y="186"/>
                    <a:pt x="948" y="153"/>
                  </a:cubicBezTo>
                  <a:cubicBezTo>
                    <a:pt x="942" y="141"/>
                    <a:pt x="955" y="92"/>
                    <a:pt x="956" y="52"/>
                  </a:cubicBezTo>
                  <a:lnTo>
                    <a:pt x="956" y="52"/>
                  </a:lnTo>
                  <a:cubicBezTo>
                    <a:pt x="951" y="91"/>
                    <a:pt x="944" y="113"/>
                    <a:pt x="941" y="113"/>
                  </a:cubicBezTo>
                  <a:cubicBezTo>
                    <a:pt x="940" y="113"/>
                    <a:pt x="939" y="111"/>
                    <a:pt x="939" y="105"/>
                  </a:cubicBezTo>
                  <a:lnTo>
                    <a:pt x="934" y="173"/>
                  </a:lnTo>
                  <a:cubicBezTo>
                    <a:pt x="930" y="185"/>
                    <a:pt x="928" y="190"/>
                    <a:pt x="926" y="190"/>
                  </a:cubicBezTo>
                  <a:cubicBezTo>
                    <a:pt x="921" y="190"/>
                    <a:pt x="933" y="108"/>
                    <a:pt x="928" y="108"/>
                  </a:cubicBezTo>
                  <a:lnTo>
                    <a:pt x="928" y="108"/>
                  </a:lnTo>
                  <a:cubicBezTo>
                    <a:pt x="927" y="108"/>
                    <a:pt x="925" y="113"/>
                    <a:pt x="921" y="125"/>
                  </a:cubicBezTo>
                  <a:lnTo>
                    <a:pt x="931" y="78"/>
                  </a:lnTo>
                  <a:lnTo>
                    <a:pt x="931" y="78"/>
                  </a:lnTo>
                  <a:cubicBezTo>
                    <a:pt x="921" y="105"/>
                    <a:pt x="910" y="74"/>
                    <a:pt x="885" y="191"/>
                  </a:cubicBezTo>
                  <a:cubicBezTo>
                    <a:pt x="886" y="168"/>
                    <a:pt x="889" y="146"/>
                    <a:pt x="895" y="123"/>
                  </a:cubicBezTo>
                  <a:cubicBezTo>
                    <a:pt x="894" y="122"/>
                    <a:pt x="894" y="121"/>
                    <a:pt x="893" y="121"/>
                  </a:cubicBezTo>
                  <a:cubicBezTo>
                    <a:pt x="882" y="121"/>
                    <a:pt x="858" y="190"/>
                    <a:pt x="848" y="190"/>
                  </a:cubicBezTo>
                  <a:cubicBezTo>
                    <a:pt x="845" y="190"/>
                    <a:pt x="843" y="184"/>
                    <a:pt x="843" y="168"/>
                  </a:cubicBezTo>
                  <a:lnTo>
                    <a:pt x="850" y="132"/>
                  </a:lnTo>
                  <a:lnTo>
                    <a:pt x="850" y="132"/>
                  </a:lnTo>
                  <a:cubicBezTo>
                    <a:pt x="847" y="140"/>
                    <a:pt x="839" y="175"/>
                    <a:pt x="837" y="175"/>
                  </a:cubicBezTo>
                  <a:cubicBezTo>
                    <a:pt x="836" y="175"/>
                    <a:pt x="836" y="171"/>
                    <a:pt x="837" y="162"/>
                  </a:cubicBezTo>
                  <a:cubicBezTo>
                    <a:pt x="840" y="150"/>
                    <a:pt x="841" y="138"/>
                    <a:pt x="843" y="125"/>
                  </a:cubicBezTo>
                  <a:lnTo>
                    <a:pt x="843" y="125"/>
                  </a:lnTo>
                  <a:cubicBezTo>
                    <a:pt x="840" y="135"/>
                    <a:pt x="831" y="170"/>
                    <a:pt x="827" y="170"/>
                  </a:cubicBezTo>
                  <a:cubicBezTo>
                    <a:pt x="827" y="170"/>
                    <a:pt x="826" y="169"/>
                    <a:pt x="826" y="165"/>
                  </a:cubicBezTo>
                  <a:lnTo>
                    <a:pt x="835" y="126"/>
                  </a:lnTo>
                  <a:cubicBezTo>
                    <a:pt x="834" y="119"/>
                    <a:pt x="833" y="116"/>
                    <a:pt x="831" y="116"/>
                  </a:cubicBezTo>
                  <a:cubicBezTo>
                    <a:pt x="821" y="116"/>
                    <a:pt x="796" y="222"/>
                    <a:pt x="782" y="241"/>
                  </a:cubicBezTo>
                  <a:cubicBezTo>
                    <a:pt x="799" y="137"/>
                    <a:pt x="793" y="101"/>
                    <a:pt x="792" y="83"/>
                  </a:cubicBezTo>
                  <a:lnTo>
                    <a:pt x="793" y="68"/>
                  </a:lnTo>
                  <a:cubicBezTo>
                    <a:pt x="793" y="67"/>
                    <a:pt x="792" y="66"/>
                    <a:pt x="790" y="66"/>
                  </a:cubicBezTo>
                  <a:cubicBezTo>
                    <a:pt x="776" y="66"/>
                    <a:pt x="750" y="153"/>
                    <a:pt x="729" y="189"/>
                  </a:cubicBezTo>
                  <a:cubicBezTo>
                    <a:pt x="740" y="74"/>
                    <a:pt x="705" y="137"/>
                    <a:pt x="701" y="70"/>
                  </a:cubicBezTo>
                  <a:cubicBezTo>
                    <a:pt x="698" y="101"/>
                    <a:pt x="692" y="132"/>
                    <a:pt x="683" y="162"/>
                  </a:cubicBezTo>
                  <a:cubicBezTo>
                    <a:pt x="683" y="160"/>
                    <a:pt x="683" y="159"/>
                    <a:pt x="682" y="159"/>
                  </a:cubicBezTo>
                  <a:cubicBezTo>
                    <a:pt x="680" y="159"/>
                    <a:pt x="673" y="181"/>
                    <a:pt x="671" y="181"/>
                  </a:cubicBezTo>
                  <a:cubicBezTo>
                    <a:pt x="670" y="181"/>
                    <a:pt x="671" y="171"/>
                    <a:pt x="677" y="137"/>
                  </a:cubicBezTo>
                  <a:lnTo>
                    <a:pt x="678" y="138"/>
                  </a:lnTo>
                  <a:cubicBezTo>
                    <a:pt x="688" y="70"/>
                    <a:pt x="685" y="64"/>
                    <a:pt x="680" y="64"/>
                  </a:cubicBezTo>
                  <a:cubicBezTo>
                    <a:pt x="679" y="64"/>
                    <a:pt x="678" y="64"/>
                    <a:pt x="677" y="64"/>
                  </a:cubicBezTo>
                  <a:cubicBezTo>
                    <a:pt x="676" y="64"/>
                    <a:pt x="676" y="64"/>
                    <a:pt x="675" y="64"/>
                  </a:cubicBezTo>
                  <a:lnTo>
                    <a:pt x="653" y="189"/>
                  </a:lnTo>
                  <a:cubicBezTo>
                    <a:pt x="657" y="132"/>
                    <a:pt x="654" y="116"/>
                    <a:pt x="649" y="116"/>
                  </a:cubicBezTo>
                  <a:cubicBezTo>
                    <a:pt x="641" y="116"/>
                    <a:pt x="628" y="145"/>
                    <a:pt x="622" y="145"/>
                  </a:cubicBezTo>
                  <a:cubicBezTo>
                    <a:pt x="617" y="145"/>
                    <a:pt x="616" y="131"/>
                    <a:pt x="622" y="84"/>
                  </a:cubicBezTo>
                  <a:lnTo>
                    <a:pt x="622" y="84"/>
                  </a:lnTo>
                  <a:cubicBezTo>
                    <a:pt x="613" y="116"/>
                    <a:pt x="608" y="114"/>
                    <a:pt x="599" y="146"/>
                  </a:cubicBezTo>
                  <a:lnTo>
                    <a:pt x="611" y="78"/>
                  </a:lnTo>
                  <a:cubicBezTo>
                    <a:pt x="606" y="65"/>
                    <a:pt x="603" y="57"/>
                    <a:pt x="597" y="57"/>
                  </a:cubicBezTo>
                  <a:cubicBezTo>
                    <a:pt x="594" y="57"/>
                    <a:pt x="591" y="59"/>
                    <a:pt x="586" y="64"/>
                  </a:cubicBezTo>
                  <a:lnTo>
                    <a:pt x="596" y="16"/>
                  </a:lnTo>
                  <a:cubicBezTo>
                    <a:pt x="596" y="16"/>
                    <a:pt x="596" y="16"/>
                    <a:pt x="596" y="16"/>
                  </a:cubicBezTo>
                  <a:cubicBezTo>
                    <a:pt x="589" y="16"/>
                    <a:pt x="554" y="209"/>
                    <a:pt x="548" y="212"/>
                  </a:cubicBezTo>
                  <a:lnTo>
                    <a:pt x="563" y="111"/>
                  </a:lnTo>
                  <a:cubicBezTo>
                    <a:pt x="554" y="111"/>
                    <a:pt x="553" y="70"/>
                    <a:pt x="544" y="70"/>
                  </a:cubicBezTo>
                  <a:cubicBezTo>
                    <a:pt x="540" y="70"/>
                    <a:pt x="535" y="80"/>
                    <a:pt x="526" y="110"/>
                  </a:cubicBezTo>
                  <a:cubicBezTo>
                    <a:pt x="527" y="93"/>
                    <a:pt x="530" y="77"/>
                    <a:pt x="536" y="62"/>
                  </a:cubicBezTo>
                  <a:cubicBezTo>
                    <a:pt x="533" y="60"/>
                    <a:pt x="531" y="42"/>
                    <a:pt x="526" y="42"/>
                  </a:cubicBezTo>
                  <a:cubicBezTo>
                    <a:pt x="521" y="42"/>
                    <a:pt x="515" y="59"/>
                    <a:pt x="504" y="123"/>
                  </a:cubicBezTo>
                  <a:lnTo>
                    <a:pt x="504" y="123"/>
                  </a:lnTo>
                  <a:cubicBezTo>
                    <a:pt x="508" y="97"/>
                    <a:pt x="509" y="87"/>
                    <a:pt x="507" y="87"/>
                  </a:cubicBezTo>
                  <a:lnTo>
                    <a:pt x="507" y="87"/>
                  </a:lnTo>
                  <a:cubicBezTo>
                    <a:pt x="503" y="87"/>
                    <a:pt x="488" y="130"/>
                    <a:pt x="479" y="156"/>
                  </a:cubicBezTo>
                  <a:lnTo>
                    <a:pt x="491" y="90"/>
                  </a:lnTo>
                  <a:lnTo>
                    <a:pt x="491" y="90"/>
                  </a:lnTo>
                  <a:cubicBezTo>
                    <a:pt x="472" y="174"/>
                    <a:pt x="467" y="197"/>
                    <a:pt x="457" y="219"/>
                  </a:cubicBezTo>
                  <a:cubicBezTo>
                    <a:pt x="457" y="212"/>
                    <a:pt x="461" y="179"/>
                    <a:pt x="463" y="179"/>
                  </a:cubicBezTo>
                  <a:cubicBezTo>
                    <a:pt x="463" y="179"/>
                    <a:pt x="463" y="180"/>
                    <a:pt x="463" y="183"/>
                  </a:cubicBezTo>
                  <a:lnTo>
                    <a:pt x="463" y="183"/>
                  </a:lnTo>
                  <a:cubicBezTo>
                    <a:pt x="463" y="177"/>
                    <a:pt x="463" y="175"/>
                    <a:pt x="462" y="175"/>
                  </a:cubicBezTo>
                  <a:cubicBezTo>
                    <a:pt x="459" y="175"/>
                    <a:pt x="452" y="217"/>
                    <a:pt x="448" y="217"/>
                  </a:cubicBezTo>
                  <a:cubicBezTo>
                    <a:pt x="447" y="217"/>
                    <a:pt x="447" y="214"/>
                    <a:pt x="447" y="209"/>
                  </a:cubicBezTo>
                  <a:lnTo>
                    <a:pt x="457" y="167"/>
                  </a:lnTo>
                  <a:cubicBezTo>
                    <a:pt x="456" y="166"/>
                    <a:pt x="456" y="166"/>
                    <a:pt x="455" y="166"/>
                  </a:cubicBezTo>
                  <a:cubicBezTo>
                    <a:pt x="450" y="166"/>
                    <a:pt x="447" y="188"/>
                    <a:pt x="436" y="233"/>
                  </a:cubicBezTo>
                  <a:cubicBezTo>
                    <a:pt x="434" y="238"/>
                    <a:pt x="433" y="240"/>
                    <a:pt x="432" y="240"/>
                  </a:cubicBezTo>
                  <a:cubicBezTo>
                    <a:pt x="427" y="240"/>
                    <a:pt x="429" y="201"/>
                    <a:pt x="436" y="153"/>
                  </a:cubicBezTo>
                  <a:lnTo>
                    <a:pt x="436" y="153"/>
                  </a:lnTo>
                  <a:cubicBezTo>
                    <a:pt x="430" y="184"/>
                    <a:pt x="420" y="224"/>
                    <a:pt x="417" y="224"/>
                  </a:cubicBezTo>
                  <a:cubicBezTo>
                    <a:pt x="417" y="224"/>
                    <a:pt x="417" y="223"/>
                    <a:pt x="417" y="221"/>
                  </a:cubicBezTo>
                  <a:cubicBezTo>
                    <a:pt x="420" y="206"/>
                    <a:pt x="423" y="191"/>
                    <a:pt x="426" y="177"/>
                  </a:cubicBezTo>
                  <a:cubicBezTo>
                    <a:pt x="425" y="169"/>
                    <a:pt x="424" y="166"/>
                    <a:pt x="422" y="166"/>
                  </a:cubicBezTo>
                  <a:cubicBezTo>
                    <a:pt x="417" y="166"/>
                    <a:pt x="406" y="205"/>
                    <a:pt x="403" y="205"/>
                  </a:cubicBezTo>
                  <a:cubicBezTo>
                    <a:pt x="401" y="205"/>
                    <a:pt x="401" y="200"/>
                    <a:pt x="402" y="185"/>
                  </a:cubicBezTo>
                  <a:cubicBezTo>
                    <a:pt x="405" y="162"/>
                    <a:pt x="406" y="152"/>
                    <a:pt x="406" y="144"/>
                  </a:cubicBezTo>
                  <a:cubicBezTo>
                    <a:pt x="414" y="147"/>
                    <a:pt x="420" y="152"/>
                    <a:pt x="420" y="156"/>
                  </a:cubicBezTo>
                  <a:lnTo>
                    <a:pt x="420" y="156"/>
                  </a:lnTo>
                  <a:cubicBezTo>
                    <a:pt x="430" y="96"/>
                    <a:pt x="424" y="84"/>
                    <a:pt x="444"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7"/>
            <p:cNvSpPr/>
            <p:nvPr/>
          </p:nvSpPr>
          <p:spPr>
            <a:xfrm>
              <a:off x="4272850" y="3703575"/>
              <a:ext cx="150" cy="550"/>
            </a:xfrm>
            <a:custGeom>
              <a:avLst/>
              <a:gdLst/>
              <a:ahLst/>
              <a:cxnLst/>
              <a:rect l="l" t="t" r="r" b="b"/>
              <a:pathLst>
                <a:path w="6" h="22" extrusionOk="0">
                  <a:moveTo>
                    <a:pt x="4" y="1"/>
                  </a:moveTo>
                  <a:cubicBezTo>
                    <a:pt x="4" y="2"/>
                    <a:pt x="2" y="5"/>
                    <a:pt x="2" y="5"/>
                  </a:cubicBezTo>
                  <a:cubicBezTo>
                    <a:pt x="2" y="11"/>
                    <a:pt x="1" y="17"/>
                    <a:pt x="1" y="22"/>
                  </a:cubicBezTo>
                  <a:cubicBezTo>
                    <a:pt x="2" y="14"/>
                    <a:pt x="4" y="7"/>
                    <a:pt x="5"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7"/>
            <p:cNvSpPr/>
            <p:nvPr/>
          </p:nvSpPr>
          <p:spPr>
            <a:xfrm>
              <a:off x="4304400" y="3711400"/>
              <a:ext cx="25" cy="275"/>
            </a:xfrm>
            <a:custGeom>
              <a:avLst/>
              <a:gdLst/>
              <a:ahLst/>
              <a:cxnLst/>
              <a:rect l="l" t="t" r="r" b="b"/>
              <a:pathLst>
                <a:path w="1" h="11" extrusionOk="0">
                  <a:moveTo>
                    <a:pt x="1" y="2"/>
                  </a:moveTo>
                  <a:lnTo>
                    <a:pt x="1" y="0"/>
                  </a:lnTo>
                  <a:cubicBezTo>
                    <a:pt x="1" y="3"/>
                    <a:pt x="1" y="6"/>
                    <a:pt x="1" y="11"/>
                  </a:cubicBezTo>
                  <a:cubicBezTo>
                    <a:pt x="1" y="8"/>
                    <a:pt x="1" y="5"/>
                    <a:pt x="1" y="2"/>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7"/>
            <p:cNvSpPr/>
            <p:nvPr/>
          </p:nvSpPr>
          <p:spPr>
            <a:xfrm>
              <a:off x="4276475" y="3716750"/>
              <a:ext cx="100" cy="425"/>
            </a:xfrm>
            <a:custGeom>
              <a:avLst/>
              <a:gdLst/>
              <a:ahLst/>
              <a:cxnLst/>
              <a:rect l="l" t="t" r="r" b="b"/>
              <a:pathLst>
                <a:path w="4" h="17" extrusionOk="0">
                  <a:moveTo>
                    <a:pt x="4" y="0"/>
                  </a:moveTo>
                  <a:lnTo>
                    <a:pt x="1" y="15"/>
                  </a:lnTo>
                  <a:lnTo>
                    <a:pt x="2" y="17"/>
                  </a:lnTo>
                  <a:lnTo>
                    <a:pt x="4" y="0"/>
                  </a:ln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7"/>
            <p:cNvSpPr/>
            <p:nvPr/>
          </p:nvSpPr>
          <p:spPr>
            <a:xfrm>
              <a:off x="4305350" y="3717525"/>
              <a:ext cx="50" cy="450"/>
            </a:xfrm>
            <a:custGeom>
              <a:avLst/>
              <a:gdLst/>
              <a:ahLst/>
              <a:cxnLst/>
              <a:rect l="l" t="t" r="r" b="b"/>
              <a:pathLst>
                <a:path w="2" h="18" extrusionOk="0">
                  <a:moveTo>
                    <a:pt x="2" y="1"/>
                  </a:moveTo>
                  <a:cubicBezTo>
                    <a:pt x="2" y="7"/>
                    <a:pt x="0" y="11"/>
                    <a:pt x="0" y="17"/>
                  </a:cubicBezTo>
                  <a:cubicBezTo>
                    <a:pt x="2" y="13"/>
                    <a:pt x="2" y="7"/>
                    <a:pt x="2"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7"/>
            <p:cNvSpPr/>
            <p:nvPr/>
          </p:nvSpPr>
          <p:spPr>
            <a:xfrm>
              <a:off x="4306175" y="3718050"/>
              <a:ext cx="25" cy="625"/>
            </a:xfrm>
            <a:custGeom>
              <a:avLst/>
              <a:gdLst/>
              <a:ahLst/>
              <a:cxnLst/>
              <a:rect l="l" t="t" r="r" b="b"/>
              <a:pathLst>
                <a:path w="1" h="25" extrusionOk="0">
                  <a:moveTo>
                    <a:pt x="0" y="1"/>
                  </a:moveTo>
                  <a:lnTo>
                    <a:pt x="0" y="24"/>
                  </a:lnTo>
                  <a:cubicBezTo>
                    <a:pt x="0" y="17"/>
                    <a:pt x="0" y="8"/>
                    <a:pt x="0"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7"/>
            <p:cNvSpPr/>
            <p:nvPr/>
          </p:nvSpPr>
          <p:spPr>
            <a:xfrm>
              <a:off x="4306650" y="3718275"/>
              <a:ext cx="175" cy="725"/>
            </a:xfrm>
            <a:custGeom>
              <a:avLst/>
              <a:gdLst/>
              <a:ahLst/>
              <a:cxnLst/>
              <a:rect l="l" t="t" r="r" b="b"/>
              <a:pathLst>
                <a:path w="7" h="29" extrusionOk="0">
                  <a:moveTo>
                    <a:pt x="7" y="1"/>
                  </a:moveTo>
                  <a:lnTo>
                    <a:pt x="1" y="29"/>
                  </a:lnTo>
                  <a:cubicBezTo>
                    <a:pt x="4" y="17"/>
                    <a:pt x="5" y="8"/>
                    <a:pt x="7"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7"/>
            <p:cNvSpPr/>
            <p:nvPr/>
          </p:nvSpPr>
          <p:spPr>
            <a:xfrm>
              <a:off x="4296000" y="3719200"/>
              <a:ext cx="125" cy="300"/>
            </a:xfrm>
            <a:custGeom>
              <a:avLst/>
              <a:gdLst/>
              <a:ahLst/>
              <a:cxnLst/>
              <a:rect l="l" t="t" r="r" b="b"/>
              <a:pathLst>
                <a:path w="5" h="12" extrusionOk="0">
                  <a:moveTo>
                    <a:pt x="5" y="1"/>
                  </a:moveTo>
                  <a:cubicBezTo>
                    <a:pt x="3" y="2"/>
                    <a:pt x="3" y="2"/>
                    <a:pt x="3" y="4"/>
                  </a:cubicBezTo>
                  <a:cubicBezTo>
                    <a:pt x="2" y="9"/>
                    <a:pt x="1" y="11"/>
                    <a:pt x="1" y="11"/>
                  </a:cubicBezTo>
                  <a:cubicBezTo>
                    <a:pt x="1" y="11"/>
                    <a:pt x="2" y="7"/>
                    <a:pt x="5"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7"/>
            <p:cNvSpPr/>
            <p:nvPr/>
          </p:nvSpPr>
          <p:spPr>
            <a:xfrm>
              <a:off x="4299600" y="3715800"/>
              <a:ext cx="225" cy="900"/>
            </a:xfrm>
            <a:custGeom>
              <a:avLst/>
              <a:gdLst/>
              <a:ahLst/>
              <a:cxnLst/>
              <a:rect l="l" t="t" r="r" b="b"/>
              <a:pathLst>
                <a:path w="9" h="36" extrusionOk="0">
                  <a:moveTo>
                    <a:pt x="9" y="1"/>
                  </a:moveTo>
                  <a:cubicBezTo>
                    <a:pt x="4" y="13"/>
                    <a:pt x="2" y="25"/>
                    <a:pt x="0" y="32"/>
                  </a:cubicBezTo>
                  <a:cubicBezTo>
                    <a:pt x="0" y="34"/>
                    <a:pt x="1" y="35"/>
                    <a:pt x="1" y="35"/>
                  </a:cubicBezTo>
                  <a:cubicBezTo>
                    <a:pt x="2" y="35"/>
                    <a:pt x="4" y="28"/>
                    <a:pt x="9"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7"/>
            <p:cNvSpPr/>
            <p:nvPr/>
          </p:nvSpPr>
          <p:spPr>
            <a:xfrm>
              <a:off x="4292375" y="3720625"/>
              <a:ext cx="25" cy="75"/>
            </a:xfrm>
            <a:custGeom>
              <a:avLst/>
              <a:gdLst/>
              <a:ahLst/>
              <a:cxnLst/>
              <a:rect l="l" t="t" r="r" b="b"/>
              <a:pathLst>
                <a:path w="1" h="3" extrusionOk="0">
                  <a:moveTo>
                    <a:pt x="0" y="2"/>
                  </a:moveTo>
                  <a:cubicBezTo>
                    <a:pt x="0" y="1"/>
                    <a:pt x="0" y="1"/>
                    <a:pt x="0" y="1"/>
                  </a:cubicBezTo>
                  <a:lnTo>
                    <a:pt x="0" y="1"/>
                  </a:ln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7"/>
            <p:cNvSpPr/>
            <p:nvPr/>
          </p:nvSpPr>
          <p:spPr>
            <a:xfrm>
              <a:off x="4299450" y="3716425"/>
              <a:ext cx="150" cy="375"/>
            </a:xfrm>
            <a:custGeom>
              <a:avLst/>
              <a:gdLst/>
              <a:ahLst/>
              <a:cxnLst/>
              <a:rect l="l" t="t" r="r" b="b"/>
              <a:pathLst>
                <a:path w="6" h="15" extrusionOk="0">
                  <a:moveTo>
                    <a:pt x="3" y="0"/>
                  </a:moveTo>
                  <a:cubicBezTo>
                    <a:pt x="2" y="0"/>
                    <a:pt x="1" y="1"/>
                    <a:pt x="0" y="4"/>
                  </a:cubicBezTo>
                  <a:cubicBezTo>
                    <a:pt x="0" y="11"/>
                    <a:pt x="0" y="14"/>
                    <a:pt x="1" y="14"/>
                  </a:cubicBezTo>
                  <a:cubicBezTo>
                    <a:pt x="2" y="14"/>
                    <a:pt x="4" y="12"/>
                    <a:pt x="6" y="7"/>
                  </a:cubicBezTo>
                  <a:cubicBezTo>
                    <a:pt x="5" y="4"/>
                    <a:pt x="4" y="0"/>
                    <a:pt x="3" y="0"/>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7"/>
            <p:cNvSpPr/>
            <p:nvPr/>
          </p:nvSpPr>
          <p:spPr>
            <a:xfrm>
              <a:off x="4309350" y="3720000"/>
              <a:ext cx="100" cy="325"/>
            </a:xfrm>
            <a:custGeom>
              <a:avLst/>
              <a:gdLst/>
              <a:ahLst/>
              <a:cxnLst/>
              <a:rect l="l" t="t" r="r" b="b"/>
              <a:pathLst>
                <a:path w="4" h="13" extrusionOk="0">
                  <a:moveTo>
                    <a:pt x="3" y="0"/>
                  </a:moveTo>
                  <a:lnTo>
                    <a:pt x="3" y="0"/>
                  </a:lnTo>
                  <a:cubicBezTo>
                    <a:pt x="2" y="2"/>
                    <a:pt x="1" y="5"/>
                    <a:pt x="1" y="8"/>
                  </a:cubicBezTo>
                  <a:lnTo>
                    <a:pt x="1" y="8"/>
                  </a:lnTo>
                  <a:lnTo>
                    <a:pt x="3" y="0"/>
                  </a:lnTo>
                  <a:close/>
                  <a:moveTo>
                    <a:pt x="1" y="8"/>
                  </a:moveTo>
                  <a:lnTo>
                    <a:pt x="0" y="9"/>
                  </a:lnTo>
                  <a:lnTo>
                    <a:pt x="0" y="12"/>
                  </a:lnTo>
                  <a:cubicBezTo>
                    <a:pt x="0" y="11"/>
                    <a:pt x="0" y="9"/>
                    <a:pt x="1" y="8"/>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7"/>
            <p:cNvSpPr/>
            <p:nvPr/>
          </p:nvSpPr>
          <p:spPr>
            <a:xfrm>
              <a:off x="4309425" y="3719800"/>
              <a:ext cx="100" cy="225"/>
            </a:xfrm>
            <a:custGeom>
              <a:avLst/>
              <a:gdLst/>
              <a:ahLst/>
              <a:cxnLst/>
              <a:rect l="l" t="t" r="r" b="b"/>
              <a:pathLst>
                <a:path w="4" h="9" extrusionOk="0">
                  <a:moveTo>
                    <a:pt x="3" y="1"/>
                  </a:moveTo>
                  <a:cubicBezTo>
                    <a:pt x="3" y="1"/>
                    <a:pt x="0" y="1"/>
                    <a:pt x="0" y="8"/>
                  </a:cubicBezTo>
                  <a:lnTo>
                    <a:pt x="3" y="1"/>
                  </a:ln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7"/>
            <p:cNvSpPr/>
            <p:nvPr/>
          </p:nvSpPr>
          <p:spPr>
            <a:xfrm>
              <a:off x="4309450" y="3719400"/>
              <a:ext cx="175" cy="425"/>
            </a:xfrm>
            <a:custGeom>
              <a:avLst/>
              <a:gdLst/>
              <a:ahLst/>
              <a:cxnLst/>
              <a:rect l="l" t="t" r="r" b="b"/>
              <a:pathLst>
                <a:path w="7" h="17" extrusionOk="0">
                  <a:moveTo>
                    <a:pt x="7" y="0"/>
                  </a:moveTo>
                  <a:lnTo>
                    <a:pt x="1" y="17"/>
                  </a:lnTo>
                  <a:cubicBezTo>
                    <a:pt x="1" y="17"/>
                    <a:pt x="1" y="17"/>
                    <a:pt x="1" y="17"/>
                  </a:cubicBezTo>
                  <a:cubicBezTo>
                    <a:pt x="2" y="17"/>
                    <a:pt x="5" y="15"/>
                    <a:pt x="7" y="0"/>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p:nvPr/>
          </p:nvSpPr>
          <p:spPr>
            <a:xfrm>
              <a:off x="4308475" y="3719275"/>
              <a:ext cx="150" cy="625"/>
            </a:xfrm>
            <a:custGeom>
              <a:avLst/>
              <a:gdLst/>
              <a:ahLst/>
              <a:cxnLst/>
              <a:rect l="l" t="t" r="r" b="b"/>
              <a:pathLst>
                <a:path w="6" h="25" extrusionOk="0">
                  <a:moveTo>
                    <a:pt x="5" y="1"/>
                  </a:moveTo>
                  <a:lnTo>
                    <a:pt x="1" y="25"/>
                  </a:lnTo>
                  <a:cubicBezTo>
                    <a:pt x="2" y="22"/>
                    <a:pt x="4" y="13"/>
                    <a:pt x="5"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7"/>
            <p:cNvSpPr/>
            <p:nvPr/>
          </p:nvSpPr>
          <p:spPr>
            <a:xfrm>
              <a:off x="4308300" y="3719175"/>
              <a:ext cx="200" cy="1300"/>
            </a:xfrm>
            <a:custGeom>
              <a:avLst/>
              <a:gdLst/>
              <a:ahLst/>
              <a:cxnLst/>
              <a:rect l="l" t="t" r="r" b="b"/>
              <a:pathLst>
                <a:path w="8" h="52" extrusionOk="0">
                  <a:moveTo>
                    <a:pt x="5" y="0"/>
                  </a:moveTo>
                  <a:cubicBezTo>
                    <a:pt x="5" y="0"/>
                    <a:pt x="4" y="3"/>
                    <a:pt x="2" y="11"/>
                  </a:cubicBezTo>
                  <a:cubicBezTo>
                    <a:pt x="3" y="16"/>
                    <a:pt x="0" y="51"/>
                    <a:pt x="3" y="51"/>
                  </a:cubicBezTo>
                  <a:cubicBezTo>
                    <a:pt x="3" y="51"/>
                    <a:pt x="4" y="50"/>
                    <a:pt x="5" y="48"/>
                  </a:cubicBezTo>
                  <a:lnTo>
                    <a:pt x="8" y="30"/>
                  </a:lnTo>
                  <a:lnTo>
                    <a:pt x="8" y="30"/>
                  </a:lnTo>
                  <a:cubicBezTo>
                    <a:pt x="7" y="36"/>
                    <a:pt x="6" y="38"/>
                    <a:pt x="6" y="38"/>
                  </a:cubicBezTo>
                  <a:cubicBezTo>
                    <a:pt x="4" y="38"/>
                    <a:pt x="7" y="0"/>
                    <a:pt x="5" y="0"/>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4308475" y="3709975"/>
              <a:ext cx="500" cy="2300"/>
            </a:xfrm>
            <a:custGeom>
              <a:avLst/>
              <a:gdLst/>
              <a:ahLst/>
              <a:cxnLst/>
              <a:rect l="l" t="t" r="r" b="b"/>
              <a:pathLst>
                <a:path w="20" h="92" extrusionOk="0">
                  <a:moveTo>
                    <a:pt x="18" y="0"/>
                  </a:moveTo>
                  <a:cubicBezTo>
                    <a:pt x="16" y="0"/>
                    <a:pt x="10" y="72"/>
                    <a:pt x="2" y="72"/>
                  </a:cubicBezTo>
                  <a:cubicBezTo>
                    <a:pt x="2" y="72"/>
                    <a:pt x="1" y="71"/>
                    <a:pt x="1" y="71"/>
                  </a:cubicBezTo>
                  <a:lnTo>
                    <a:pt x="1" y="71"/>
                  </a:lnTo>
                  <a:lnTo>
                    <a:pt x="7" y="92"/>
                  </a:lnTo>
                  <a:cubicBezTo>
                    <a:pt x="7" y="69"/>
                    <a:pt x="11" y="47"/>
                    <a:pt x="19" y="24"/>
                  </a:cubicBezTo>
                  <a:cubicBezTo>
                    <a:pt x="19" y="7"/>
                    <a:pt x="19" y="0"/>
                    <a:pt x="18" y="0"/>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4308000" y="3709375"/>
              <a:ext cx="250" cy="1325"/>
            </a:xfrm>
            <a:custGeom>
              <a:avLst/>
              <a:gdLst/>
              <a:ahLst/>
              <a:cxnLst/>
              <a:rect l="l" t="t" r="r" b="b"/>
              <a:pathLst>
                <a:path w="10" h="53" extrusionOk="0">
                  <a:moveTo>
                    <a:pt x="9" y="1"/>
                  </a:moveTo>
                  <a:lnTo>
                    <a:pt x="9" y="1"/>
                  </a:lnTo>
                  <a:cubicBezTo>
                    <a:pt x="3" y="17"/>
                    <a:pt x="0" y="35"/>
                    <a:pt x="0" y="53"/>
                  </a:cubicBezTo>
                  <a:cubicBezTo>
                    <a:pt x="5" y="36"/>
                    <a:pt x="8" y="19"/>
                    <a:pt x="9"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7"/>
            <p:cNvSpPr/>
            <p:nvPr/>
          </p:nvSpPr>
          <p:spPr>
            <a:xfrm>
              <a:off x="4303150" y="3708325"/>
              <a:ext cx="275" cy="1575"/>
            </a:xfrm>
            <a:custGeom>
              <a:avLst/>
              <a:gdLst/>
              <a:ahLst/>
              <a:cxnLst/>
              <a:rect l="l" t="t" r="r" b="b"/>
              <a:pathLst>
                <a:path w="11" h="63" extrusionOk="0">
                  <a:moveTo>
                    <a:pt x="11" y="1"/>
                  </a:moveTo>
                  <a:cubicBezTo>
                    <a:pt x="5" y="10"/>
                    <a:pt x="6" y="25"/>
                    <a:pt x="0" y="62"/>
                  </a:cubicBezTo>
                  <a:lnTo>
                    <a:pt x="11" y="1"/>
                  </a:ln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7"/>
            <p:cNvSpPr/>
            <p:nvPr/>
          </p:nvSpPr>
          <p:spPr>
            <a:xfrm>
              <a:off x="4300775" y="3717150"/>
              <a:ext cx="325" cy="1400"/>
            </a:xfrm>
            <a:custGeom>
              <a:avLst/>
              <a:gdLst/>
              <a:ahLst/>
              <a:cxnLst/>
              <a:rect l="l" t="t" r="r" b="b"/>
              <a:pathLst>
                <a:path w="13" h="56" extrusionOk="0">
                  <a:moveTo>
                    <a:pt x="13" y="1"/>
                  </a:moveTo>
                  <a:lnTo>
                    <a:pt x="4" y="17"/>
                  </a:lnTo>
                  <a:lnTo>
                    <a:pt x="1" y="56"/>
                  </a:lnTo>
                  <a:lnTo>
                    <a:pt x="13" y="1"/>
                  </a:ln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4301975" y="3706425"/>
              <a:ext cx="300" cy="550"/>
            </a:xfrm>
            <a:custGeom>
              <a:avLst/>
              <a:gdLst/>
              <a:ahLst/>
              <a:cxnLst/>
              <a:rect l="l" t="t" r="r" b="b"/>
              <a:pathLst>
                <a:path w="12" h="22" extrusionOk="0">
                  <a:moveTo>
                    <a:pt x="11" y="0"/>
                  </a:moveTo>
                  <a:lnTo>
                    <a:pt x="1" y="21"/>
                  </a:lnTo>
                  <a:lnTo>
                    <a:pt x="8" y="9"/>
                  </a:lnTo>
                  <a:lnTo>
                    <a:pt x="11" y="0"/>
                  </a:ln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4293600" y="3705700"/>
              <a:ext cx="425" cy="1975"/>
            </a:xfrm>
            <a:custGeom>
              <a:avLst/>
              <a:gdLst/>
              <a:ahLst/>
              <a:cxnLst/>
              <a:rect l="l" t="t" r="r" b="b"/>
              <a:pathLst>
                <a:path w="17" h="79" extrusionOk="0">
                  <a:moveTo>
                    <a:pt x="14" y="1"/>
                  </a:moveTo>
                  <a:cubicBezTo>
                    <a:pt x="14" y="1"/>
                    <a:pt x="14" y="2"/>
                    <a:pt x="13" y="4"/>
                  </a:cubicBezTo>
                  <a:lnTo>
                    <a:pt x="1" y="79"/>
                  </a:lnTo>
                  <a:cubicBezTo>
                    <a:pt x="5" y="68"/>
                    <a:pt x="17" y="1"/>
                    <a:pt x="14"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4289950" y="3706025"/>
              <a:ext cx="225" cy="1150"/>
            </a:xfrm>
            <a:custGeom>
              <a:avLst/>
              <a:gdLst/>
              <a:ahLst/>
              <a:cxnLst/>
              <a:rect l="l" t="t" r="r" b="b"/>
              <a:pathLst>
                <a:path w="9" h="46" extrusionOk="0">
                  <a:moveTo>
                    <a:pt x="6" y="0"/>
                  </a:moveTo>
                  <a:cubicBezTo>
                    <a:pt x="5" y="0"/>
                    <a:pt x="3" y="6"/>
                    <a:pt x="0" y="18"/>
                  </a:cubicBezTo>
                  <a:cubicBezTo>
                    <a:pt x="3" y="23"/>
                    <a:pt x="1" y="46"/>
                    <a:pt x="3" y="46"/>
                  </a:cubicBezTo>
                  <a:cubicBezTo>
                    <a:pt x="4" y="46"/>
                    <a:pt x="4" y="45"/>
                    <a:pt x="5" y="43"/>
                  </a:cubicBezTo>
                  <a:cubicBezTo>
                    <a:pt x="8" y="19"/>
                    <a:pt x="9" y="0"/>
                    <a:pt x="6" y="0"/>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4279925" y="3701675"/>
              <a:ext cx="250" cy="625"/>
            </a:xfrm>
            <a:custGeom>
              <a:avLst/>
              <a:gdLst/>
              <a:ahLst/>
              <a:cxnLst/>
              <a:rect l="l" t="t" r="r" b="b"/>
              <a:pathLst>
                <a:path w="10" h="25" extrusionOk="0">
                  <a:moveTo>
                    <a:pt x="9" y="1"/>
                  </a:moveTo>
                  <a:lnTo>
                    <a:pt x="0" y="20"/>
                  </a:lnTo>
                  <a:lnTo>
                    <a:pt x="2" y="24"/>
                  </a:lnTo>
                  <a:lnTo>
                    <a:pt x="9" y="1"/>
                  </a:ln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2591700" y="4394625"/>
              <a:ext cx="239750" cy="610600"/>
            </a:xfrm>
            <a:custGeom>
              <a:avLst/>
              <a:gdLst/>
              <a:ahLst/>
              <a:cxnLst/>
              <a:rect l="l" t="t" r="r" b="b"/>
              <a:pathLst>
                <a:path w="9590" h="24424" extrusionOk="0">
                  <a:moveTo>
                    <a:pt x="1" y="1"/>
                  </a:moveTo>
                  <a:lnTo>
                    <a:pt x="439" y="11281"/>
                  </a:lnTo>
                  <a:cubicBezTo>
                    <a:pt x="542" y="13951"/>
                    <a:pt x="1649" y="16482"/>
                    <a:pt x="3539" y="18373"/>
                  </a:cubicBezTo>
                  <a:lnTo>
                    <a:pt x="9589" y="24423"/>
                  </a:lnTo>
                  <a:lnTo>
                    <a:pt x="9589"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2596450" y="4424050"/>
              <a:ext cx="87025" cy="179975"/>
            </a:xfrm>
            <a:custGeom>
              <a:avLst/>
              <a:gdLst/>
              <a:ahLst/>
              <a:cxnLst/>
              <a:rect l="l" t="t" r="r" b="b"/>
              <a:pathLst>
                <a:path w="3481" h="7199" extrusionOk="0">
                  <a:moveTo>
                    <a:pt x="1620" y="1"/>
                  </a:moveTo>
                  <a:cubicBezTo>
                    <a:pt x="0" y="1"/>
                    <a:pt x="739" y="7198"/>
                    <a:pt x="739" y="7198"/>
                  </a:cubicBezTo>
                  <a:lnTo>
                    <a:pt x="3480" y="7110"/>
                  </a:lnTo>
                  <a:cubicBezTo>
                    <a:pt x="3480" y="3793"/>
                    <a:pt x="2993" y="1"/>
                    <a:pt x="1620"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2564750" y="4589350"/>
              <a:ext cx="255450" cy="45550"/>
            </a:xfrm>
            <a:custGeom>
              <a:avLst/>
              <a:gdLst/>
              <a:ahLst/>
              <a:cxnLst/>
              <a:rect l="l" t="t" r="r" b="b"/>
              <a:pathLst>
                <a:path w="10218" h="1822" extrusionOk="0">
                  <a:moveTo>
                    <a:pt x="35" y="0"/>
                  </a:moveTo>
                  <a:cubicBezTo>
                    <a:pt x="15" y="0"/>
                    <a:pt x="0" y="15"/>
                    <a:pt x="0" y="35"/>
                  </a:cubicBezTo>
                  <a:lnTo>
                    <a:pt x="0" y="1787"/>
                  </a:lnTo>
                  <a:cubicBezTo>
                    <a:pt x="0" y="1807"/>
                    <a:pt x="15" y="1822"/>
                    <a:pt x="35" y="1822"/>
                  </a:cubicBezTo>
                  <a:lnTo>
                    <a:pt x="10217" y="1822"/>
                  </a:lnTo>
                  <a:lnTo>
                    <a:pt x="10217"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7"/>
            <p:cNvSpPr/>
            <p:nvPr/>
          </p:nvSpPr>
          <p:spPr>
            <a:xfrm>
              <a:off x="2564750" y="4589350"/>
              <a:ext cx="4850" cy="45550"/>
            </a:xfrm>
            <a:custGeom>
              <a:avLst/>
              <a:gdLst/>
              <a:ahLst/>
              <a:cxnLst/>
              <a:rect l="l" t="t" r="r" b="b"/>
              <a:pathLst>
                <a:path w="194" h="1822" extrusionOk="0">
                  <a:moveTo>
                    <a:pt x="0" y="0"/>
                  </a:moveTo>
                  <a:lnTo>
                    <a:pt x="0" y="1822"/>
                  </a:lnTo>
                  <a:lnTo>
                    <a:pt x="193" y="1822"/>
                  </a:lnTo>
                  <a:lnTo>
                    <a:pt x="193"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7"/>
            <p:cNvSpPr/>
            <p:nvPr/>
          </p:nvSpPr>
          <p:spPr>
            <a:xfrm>
              <a:off x="2569575" y="4589350"/>
              <a:ext cx="6700" cy="45550"/>
            </a:xfrm>
            <a:custGeom>
              <a:avLst/>
              <a:gdLst/>
              <a:ahLst/>
              <a:cxnLst/>
              <a:rect l="l" t="t" r="r" b="b"/>
              <a:pathLst>
                <a:path w="268"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7"/>
            <p:cNvSpPr/>
            <p:nvPr/>
          </p:nvSpPr>
          <p:spPr>
            <a:xfrm>
              <a:off x="2576250" y="4589350"/>
              <a:ext cx="6725" cy="45550"/>
            </a:xfrm>
            <a:custGeom>
              <a:avLst/>
              <a:gdLst/>
              <a:ahLst/>
              <a:cxnLst/>
              <a:rect l="l" t="t" r="r" b="b"/>
              <a:pathLst>
                <a:path w="269" h="1822" extrusionOk="0">
                  <a:moveTo>
                    <a:pt x="1" y="0"/>
                  </a:moveTo>
                  <a:lnTo>
                    <a:pt x="1" y="1822"/>
                  </a:lnTo>
                  <a:lnTo>
                    <a:pt x="269" y="1822"/>
                  </a:lnTo>
                  <a:lnTo>
                    <a:pt x="269"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2582950" y="4589350"/>
              <a:ext cx="6725" cy="45550"/>
            </a:xfrm>
            <a:custGeom>
              <a:avLst/>
              <a:gdLst/>
              <a:ahLst/>
              <a:cxnLst/>
              <a:rect l="l" t="t" r="r" b="b"/>
              <a:pathLst>
                <a:path w="269" h="1822" extrusionOk="0">
                  <a:moveTo>
                    <a:pt x="1" y="0"/>
                  </a:moveTo>
                  <a:lnTo>
                    <a:pt x="1"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2589650" y="4589350"/>
              <a:ext cx="6700" cy="45550"/>
            </a:xfrm>
            <a:custGeom>
              <a:avLst/>
              <a:gdLst/>
              <a:ahLst/>
              <a:cxnLst/>
              <a:rect l="l" t="t" r="r" b="b"/>
              <a:pathLst>
                <a:path w="268"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2596325" y="4589350"/>
              <a:ext cx="6725" cy="45550"/>
            </a:xfrm>
            <a:custGeom>
              <a:avLst/>
              <a:gdLst/>
              <a:ahLst/>
              <a:cxnLst/>
              <a:rect l="l" t="t" r="r" b="b"/>
              <a:pathLst>
                <a:path w="269" h="1822" extrusionOk="0">
                  <a:moveTo>
                    <a:pt x="1" y="0"/>
                  </a:moveTo>
                  <a:lnTo>
                    <a:pt x="1" y="1822"/>
                  </a:lnTo>
                  <a:lnTo>
                    <a:pt x="269" y="1822"/>
                  </a:lnTo>
                  <a:lnTo>
                    <a:pt x="269"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2603025" y="4589350"/>
              <a:ext cx="6725" cy="45550"/>
            </a:xfrm>
            <a:custGeom>
              <a:avLst/>
              <a:gdLst/>
              <a:ahLst/>
              <a:cxnLst/>
              <a:rect l="l" t="t" r="r" b="b"/>
              <a:pathLst>
                <a:path w="269" h="1822" extrusionOk="0">
                  <a:moveTo>
                    <a:pt x="1" y="0"/>
                  </a:moveTo>
                  <a:lnTo>
                    <a:pt x="1"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2609725" y="4589350"/>
              <a:ext cx="6725" cy="45550"/>
            </a:xfrm>
            <a:custGeom>
              <a:avLst/>
              <a:gdLst/>
              <a:ahLst/>
              <a:cxnLst/>
              <a:rect l="l" t="t" r="r" b="b"/>
              <a:pathLst>
                <a:path w="269"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2616425" y="4589350"/>
              <a:ext cx="6700" cy="45550"/>
            </a:xfrm>
            <a:custGeom>
              <a:avLst/>
              <a:gdLst/>
              <a:ahLst/>
              <a:cxnLst/>
              <a:rect l="l" t="t" r="r" b="b"/>
              <a:pathLst>
                <a:path w="268"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2623100" y="4589350"/>
              <a:ext cx="6725" cy="45550"/>
            </a:xfrm>
            <a:custGeom>
              <a:avLst/>
              <a:gdLst/>
              <a:ahLst/>
              <a:cxnLst/>
              <a:rect l="l" t="t" r="r" b="b"/>
              <a:pathLst>
                <a:path w="269" h="1822" extrusionOk="0">
                  <a:moveTo>
                    <a:pt x="1" y="0"/>
                  </a:moveTo>
                  <a:lnTo>
                    <a:pt x="1"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7"/>
            <p:cNvSpPr/>
            <p:nvPr/>
          </p:nvSpPr>
          <p:spPr>
            <a:xfrm>
              <a:off x="2629800" y="4589350"/>
              <a:ext cx="6725" cy="45550"/>
            </a:xfrm>
            <a:custGeom>
              <a:avLst/>
              <a:gdLst/>
              <a:ahLst/>
              <a:cxnLst/>
              <a:rect l="l" t="t" r="r" b="b"/>
              <a:pathLst>
                <a:path w="269"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7"/>
            <p:cNvSpPr/>
            <p:nvPr/>
          </p:nvSpPr>
          <p:spPr>
            <a:xfrm>
              <a:off x="2636525" y="4589350"/>
              <a:ext cx="6725" cy="45550"/>
            </a:xfrm>
            <a:custGeom>
              <a:avLst/>
              <a:gdLst/>
              <a:ahLst/>
              <a:cxnLst/>
              <a:rect l="l" t="t" r="r" b="b"/>
              <a:pathLst>
                <a:path w="269" h="1822" extrusionOk="0">
                  <a:moveTo>
                    <a:pt x="1" y="0"/>
                  </a:moveTo>
                  <a:lnTo>
                    <a:pt x="1"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7"/>
            <p:cNvSpPr/>
            <p:nvPr/>
          </p:nvSpPr>
          <p:spPr>
            <a:xfrm>
              <a:off x="2643225" y="4589350"/>
              <a:ext cx="6700" cy="45550"/>
            </a:xfrm>
            <a:custGeom>
              <a:avLst/>
              <a:gdLst/>
              <a:ahLst/>
              <a:cxnLst/>
              <a:rect l="l" t="t" r="r" b="b"/>
              <a:pathLst>
                <a:path w="268"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7"/>
            <p:cNvSpPr/>
            <p:nvPr/>
          </p:nvSpPr>
          <p:spPr>
            <a:xfrm>
              <a:off x="2649875" y="4589350"/>
              <a:ext cx="6725" cy="45550"/>
            </a:xfrm>
            <a:custGeom>
              <a:avLst/>
              <a:gdLst/>
              <a:ahLst/>
              <a:cxnLst/>
              <a:rect l="l" t="t" r="r" b="b"/>
              <a:pathLst>
                <a:path w="269"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2656600" y="4589350"/>
              <a:ext cx="6725" cy="45550"/>
            </a:xfrm>
            <a:custGeom>
              <a:avLst/>
              <a:gdLst/>
              <a:ahLst/>
              <a:cxnLst/>
              <a:rect l="l" t="t" r="r" b="b"/>
              <a:pathLst>
                <a:path w="269" h="1822" extrusionOk="0">
                  <a:moveTo>
                    <a:pt x="1" y="0"/>
                  </a:moveTo>
                  <a:lnTo>
                    <a:pt x="1"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2663300" y="4589350"/>
              <a:ext cx="6725" cy="45550"/>
            </a:xfrm>
            <a:custGeom>
              <a:avLst/>
              <a:gdLst/>
              <a:ahLst/>
              <a:cxnLst/>
              <a:rect l="l" t="t" r="r" b="b"/>
              <a:pathLst>
                <a:path w="269"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2670000" y="4589350"/>
              <a:ext cx="6700" cy="45550"/>
            </a:xfrm>
            <a:custGeom>
              <a:avLst/>
              <a:gdLst/>
              <a:ahLst/>
              <a:cxnLst/>
              <a:rect l="l" t="t" r="r" b="b"/>
              <a:pathLst>
                <a:path w="268"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2676675" y="4589350"/>
              <a:ext cx="6725" cy="45550"/>
            </a:xfrm>
            <a:custGeom>
              <a:avLst/>
              <a:gdLst/>
              <a:ahLst/>
              <a:cxnLst/>
              <a:rect l="l" t="t" r="r" b="b"/>
              <a:pathLst>
                <a:path w="269" h="1822" extrusionOk="0">
                  <a:moveTo>
                    <a:pt x="1" y="0"/>
                  </a:moveTo>
                  <a:lnTo>
                    <a:pt x="1"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2683375" y="4589350"/>
              <a:ext cx="6725" cy="45550"/>
            </a:xfrm>
            <a:custGeom>
              <a:avLst/>
              <a:gdLst/>
              <a:ahLst/>
              <a:cxnLst/>
              <a:rect l="l" t="t" r="r" b="b"/>
              <a:pathLst>
                <a:path w="269"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2690075" y="4589350"/>
              <a:ext cx="6700" cy="45550"/>
            </a:xfrm>
            <a:custGeom>
              <a:avLst/>
              <a:gdLst/>
              <a:ahLst/>
              <a:cxnLst/>
              <a:rect l="l" t="t" r="r" b="b"/>
              <a:pathLst>
                <a:path w="268"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2696750" y="4589350"/>
              <a:ext cx="6725" cy="45550"/>
            </a:xfrm>
            <a:custGeom>
              <a:avLst/>
              <a:gdLst/>
              <a:ahLst/>
              <a:cxnLst/>
              <a:rect l="l" t="t" r="r" b="b"/>
              <a:pathLst>
                <a:path w="269" h="1822" extrusionOk="0">
                  <a:moveTo>
                    <a:pt x="1" y="0"/>
                  </a:moveTo>
                  <a:lnTo>
                    <a:pt x="1"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2703450" y="4589350"/>
              <a:ext cx="6725" cy="45550"/>
            </a:xfrm>
            <a:custGeom>
              <a:avLst/>
              <a:gdLst/>
              <a:ahLst/>
              <a:cxnLst/>
              <a:rect l="l" t="t" r="r" b="b"/>
              <a:pathLst>
                <a:path w="269"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2710150" y="4589350"/>
              <a:ext cx="6700" cy="45550"/>
            </a:xfrm>
            <a:custGeom>
              <a:avLst/>
              <a:gdLst/>
              <a:ahLst/>
              <a:cxnLst/>
              <a:rect l="l" t="t" r="r" b="b"/>
              <a:pathLst>
                <a:path w="268"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2716825" y="4589350"/>
              <a:ext cx="6725" cy="45550"/>
            </a:xfrm>
            <a:custGeom>
              <a:avLst/>
              <a:gdLst/>
              <a:ahLst/>
              <a:cxnLst/>
              <a:rect l="l" t="t" r="r" b="b"/>
              <a:pathLst>
                <a:path w="269" h="1822" extrusionOk="0">
                  <a:moveTo>
                    <a:pt x="1" y="0"/>
                  </a:moveTo>
                  <a:lnTo>
                    <a:pt x="1" y="1822"/>
                  </a:lnTo>
                  <a:lnTo>
                    <a:pt x="269" y="1822"/>
                  </a:lnTo>
                  <a:lnTo>
                    <a:pt x="269"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2723525" y="4589350"/>
              <a:ext cx="6725" cy="45550"/>
            </a:xfrm>
            <a:custGeom>
              <a:avLst/>
              <a:gdLst/>
              <a:ahLst/>
              <a:cxnLst/>
              <a:rect l="l" t="t" r="r" b="b"/>
              <a:pathLst>
                <a:path w="269" h="1822" extrusionOk="0">
                  <a:moveTo>
                    <a:pt x="1" y="0"/>
                  </a:moveTo>
                  <a:lnTo>
                    <a:pt x="1"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2730225" y="4589350"/>
              <a:ext cx="6700" cy="45550"/>
            </a:xfrm>
            <a:custGeom>
              <a:avLst/>
              <a:gdLst/>
              <a:ahLst/>
              <a:cxnLst/>
              <a:rect l="l" t="t" r="r" b="b"/>
              <a:pathLst>
                <a:path w="268"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2736900" y="4589350"/>
              <a:ext cx="6725" cy="45550"/>
            </a:xfrm>
            <a:custGeom>
              <a:avLst/>
              <a:gdLst/>
              <a:ahLst/>
              <a:cxnLst/>
              <a:rect l="l" t="t" r="r" b="b"/>
              <a:pathLst>
                <a:path w="269" h="1822" extrusionOk="0">
                  <a:moveTo>
                    <a:pt x="1" y="0"/>
                  </a:moveTo>
                  <a:lnTo>
                    <a:pt x="1" y="1822"/>
                  </a:lnTo>
                  <a:lnTo>
                    <a:pt x="269" y="1822"/>
                  </a:lnTo>
                  <a:lnTo>
                    <a:pt x="269"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7"/>
            <p:cNvSpPr/>
            <p:nvPr/>
          </p:nvSpPr>
          <p:spPr>
            <a:xfrm>
              <a:off x="2743600" y="4589350"/>
              <a:ext cx="6725" cy="45550"/>
            </a:xfrm>
            <a:custGeom>
              <a:avLst/>
              <a:gdLst/>
              <a:ahLst/>
              <a:cxnLst/>
              <a:rect l="l" t="t" r="r" b="b"/>
              <a:pathLst>
                <a:path w="269" h="1822" extrusionOk="0">
                  <a:moveTo>
                    <a:pt x="1" y="0"/>
                  </a:moveTo>
                  <a:lnTo>
                    <a:pt x="1"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7"/>
            <p:cNvSpPr/>
            <p:nvPr/>
          </p:nvSpPr>
          <p:spPr>
            <a:xfrm>
              <a:off x="2750300" y="4589350"/>
              <a:ext cx="6700" cy="45550"/>
            </a:xfrm>
            <a:custGeom>
              <a:avLst/>
              <a:gdLst/>
              <a:ahLst/>
              <a:cxnLst/>
              <a:rect l="l" t="t" r="r" b="b"/>
              <a:pathLst>
                <a:path w="268"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2756975" y="4589350"/>
              <a:ext cx="6725" cy="45550"/>
            </a:xfrm>
            <a:custGeom>
              <a:avLst/>
              <a:gdLst/>
              <a:ahLst/>
              <a:cxnLst/>
              <a:rect l="l" t="t" r="r" b="b"/>
              <a:pathLst>
                <a:path w="269" h="1822" extrusionOk="0">
                  <a:moveTo>
                    <a:pt x="1" y="0"/>
                  </a:moveTo>
                  <a:lnTo>
                    <a:pt x="1" y="1822"/>
                  </a:lnTo>
                  <a:lnTo>
                    <a:pt x="269" y="1822"/>
                  </a:lnTo>
                  <a:lnTo>
                    <a:pt x="269"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2763675" y="4589350"/>
              <a:ext cx="6725" cy="45550"/>
            </a:xfrm>
            <a:custGeom>
              <a:avLst/>
              <a:gdLst/>
              <a:ahLst/>
              <a:cxnLst/>
              <a:rect l="l" t="t" r="r" b="b"/>
              <a:pathLst>
                <a:path w="269" h="1822" extrusionOk="0">
                  <a:moveTo>
                    <a:pt x="1" y="0"/>
                  </a:moveTo>
                  <a:lnTo>
                    <a:pt x="1"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2770375" y="4589350"/>
              <a:ext cx="6725" cy="45550"/>
            </a:xfrm>
            <a:custGeom>
              <a:avLst/>
              <a:gdLst/>
              <a:ahLst/>
              <a:cxnLst/>
              <a:rect l="l" t="t" r="r" b="b"/>
              <a:pathLst>
                <a:path w="269"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2777075" y="4589350"/>
              <a:ext cx="6700" cy="45550"/>
            </a:xfrm>
            <a:custGeom>
              <a:avLst/>
              <a:gdLst/>
              <a:ahLst/>
              <a:cxnLst/>
              <a:rect l="l" t="t" r="r" b="b"/>
              <a:pathLst>
                <a:path w="268"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2783750" y="4589350"/>
              <a:ext cx="6725" cy="45550"/>
            </a:xfrm>
            <a:custGeom>
              <a:avLst/>
              <a:gdLst/>
              <a:ahLst/>
              <a:cxnLst/>
              <a:rect l="l" t="t" r="r" b="b"/>
              <a:pathLst>
                <a:path w="269" h="1822" extrusionOk="0">
                  <a:moveTo>
                    <a:pt x="1" y="0"/>
                  </a:moveTo>
                  <a:lnTo>
                    <a:pt x="1"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2790450" y="4589350"/>
              <a:ext cx="6725" cy="45550"/>
            </a:xfrm>
            <a:custGeom>
              <a:avLst/>
              <a:gdLst/>
              <a:ahLst/>
              <a:cxnLst/>
              <a:rect l="l" t="t" r="r" b="b"/>
              <a:pathLst>
                <a:path w="269"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7"/>
            <p:cNvSpPr/>
            <p:nvPr/>
          </p:nvSpPr>
          <p:spPr>
            <a:xfrm>
              <a:off x="2797150" y="4589350"/>
              <a:ext cx="6700" cy="45550"/>
            </a:xfrm>
            <a:custGeom>
              <a:avLst/>
              <a:gdLst/>
              <a:ahLst/>
              <a:cxnLst/>
              <a:rect l="l" t="t" r="r" b="b"/>
              <a:pathLst>
                <a:path w="268"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7"/>
            <p:cNvSpPr/>
            <p:nvPr/>
          </p:nvSpPr>
          <p:spPr>
            <a:xfrm>
              <a:off x="2803825" y="4589350"/>
              <a:ext cx="6725" cy="45550"/>
            </a:xfrm>
            <a:custGeom>
              <a:avLst/>
              <a:gdLst/>
              <a:ahLst/>
              <a:cxnLst/>
              <a:rect l="l" t="t" r="r" b="b"/>
              <a:pathLst>
                <a:path w="269" h="1822" extrusionOk="0">
                  <a:moveTo>
                    <a:pt x="1" y="0"/>
                  </a:moveTo>
                  <a:lnTo>
                    <a:pt x="1"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7"/>
            <p:cNvSpPr/>
            <p:nvPr/>
          </p:nvSpPr>
          <p:spPr>
            <a:xfrm>
              <a:off x="2810525" y="4589350"/>
              <a:ext cx="6725" cy="45550"/>
            </a:xfrm>
            <a:custGeom>
              <a:avLst/>
              <a:gdLst/>
              <a:ahLst/>
              <a:cxnLst/>
              <a:rect l="l" t="t" r="r" b="b"/>
              <a:pathLst>
                <a:path w="269"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7"/>
            <p:cNvSpPr/>
            <p:nvPr/>
          </p:nvSpPr>
          <p:spPr>
            <a:xfrm>
              <a:off x="2817225" y="4589350"/>
              <a:ext cx="2975" cy="45550"/>
            </a:xfrm>
            <a:custGeom>
              <a:avLst/>
              <a:gdLst/>
              <a:ahLst/>
              <a:cxnLst/>
              <a:rect l="l" t="t" r="r" b="b"/>
              <a:pathLst>
                <a:path w="119" h="1822" extrusionOk="0">
                  <a:moveTo>
                    <a:pt x="0" y="0"/>
                  </a:moveTo>
                  <a:lnTo>
                    <a:pt x="0" y="1822"/>
                  </a:lnTo>
                  <a:lnTo>
                    <a:pt x="118" y="1822"/>
                  </a:lnTo>
                  <a:lnTo>
                    <a:pt x="11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7"/>
            <p:cNvSpPr/>
            <p:nvPr/>
          </p:nvSpPr>
          <p:spPr>
            <a:xfrm>
              <a:off x="4116400" y="2160975"/>
              <a:ext cx="726850" cy="1111975"/>
            </a:xfrm>
            <a:custGeom>
              <a:avLst/>
              <a:gdLst/>
              <a:ahLst/>
              <a:cxnLst/>
              <a:rect l="l" t="t" r="r" b="b"/>
              <a:pathLst>
                <a:path w="29074" h="44479" extrusionOk="0">
                  <a:moveTo>
                    <a:pt x="12454" y="1"/>
                  </a:moveTo>
                  <a:cubicBezTo>
                    <a:pt x="11425" y="24052"/>
                    <a:pt x="580" y="43478"/>
                    <a:pt x="35" y="44441"/>
                  </a:cubicBezTo>
                  <a:lnTo>
                    <a:pt x="35" y="44441"/>
                  </a:lnTo>
                  <a:cubicBezTo>
                    <a:pt x="322" y="44317"/>
                    <a:pt x="2796" y="44284"/>
                    <a:pt x="5303" y="44284"/>
                  </a:cubicBezTo>
                  <a:cubicBezTo>
                    <a:pt x="8044" y="44284"/>
                    <a:pt x="10824" y="44323"/>
                    <a:pt x="10824" y="44323"/>
                  </a:cubicBezTo>
                  <a:cubicBezTo>
                    <a:pt x="10824" y="44323"/>
                    <a:pt x="11106" y="34609"/>
                    <a:pt x="14512" y="34609"/>
                  </a:cubicBezTo>
                  <a:cubicBezTo>
                    <a:pt x="19401" y="34609"/>
                    <a:pt x="19552" y="43886"/>
                    <a:pt x="19552" y="43886"/>
                  </a:cubicBezTo>
                  <a:lnTo>
                    <a:pt x="29073" y="43789"/>
                  </a:lnTo>
                  <a:cubicBezTo>
                    <a:pt x="16175" y="32154"/>
                    <a:pt x="12454" y="1"/>
                    <a:pt x="12454" y="1"/>
                  </a:cubicBezTo>
                  <a:close/>
                  <a:moveTo>
                    <a:pt x="35" y="44441"/>
                  </a:moveTo>
                  <a:cubicBezTo>
                    <a:pt x="8" y="44453"/>
                    <a:pt x="0" y="44465"/>
                    <a:pt x="14" y="44479"/>
                  </a:cubicBezTo>
                  <a:cubicBezTo>
                    <a:pt x="14" y="44479"/>
                    <a:pt x="21" y="44466"/>
                    <a:pt x="35" y="44441"/>
                  </a:cubicBezTo>
                  <a:close/>
                </a:path>
              </a:pathLst>
            </a:custGeom>
            <a:solidFill>
              <a:srgbClr val="ECB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7"/>
            <p:cNvSpPr/>
            <p:nvPr/>
          </p:nvSpPr>
          <p:spPr>
            <a:xfrm>
              <a:off x="3417275" y="4054375"/>
              <a:ext cx="975700" cy="23425"/>
            </a:xfrm>
            <a:custGeom>
              <a:avLst/>
              <a:gdLst/>
              <a:ahLst/>
              <a:cxnLst/>
              <a:rect l="l" t="t" r="r" b="b"/>
              <a:pathLst>
                <a:path w="39028" h="937" extrusionOk="0">
                  <a:moveTo>
                    <a:pt x="0" y="1"/>
                  </a:moveTo>
                  <a:lnTo>
                    <a:pt x="0" y="937"/>
                  </a:lnTo>
                  <a:lnTo>
                    <a:pt x="39027" y="937"/>
                  </a:lnTo>
                  <a:lnTo>
                    <a:pt x="39027"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7"/>
            <p:cNvSpPr/>
            <p:nvPr/>
          </p:nvSpPr>
          <p:spPr>
            <a:xfrm>
              <a:off x="3417275" y="3125775"/>
              <a:ext cx="975700" cy="1234975"/>
            </a:xfrm>
            <a:custGeom>
              <a:avLst/>
              <a:gdLst/>
              <a:ahLst/>
              <a:cxnLst/>
              <a:rect l="l" t="t" r="r" b="b"/>
              <a:pathLst>
                <a:path w="39028" h="49399" extrusionOk="0">
                  <a:moveTo>
                    <a:pt x="0" y="0"/>
                  </a:moveTo>
                  <a:lnTo>
                    <a:pt x="0" y="49399"/>
                  </a:lnTo>
                  <a:lnTo>
                    <a:pt x="38408" y="49399"/>
                  </a:lnTo>
                  <a:cubicBezTo>
                    <a:pt x="38408" y="49399"/>
                    <a:pt x="39027" y="0"/>
                    <a:pt x="38562" y="0"/>
                  </a:cubicBez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7"/>
            <p:cNvSpPr/>
            <p:nvPr/>
          </p:nvSpPr>
          <p:spPr>
            <a:xfrm>
              <a:off x="2812025" y="4351650"/>
              <a:ext cx="2146450" cy="1100600"/>
            </a:xfrm>
            <a:custGeom>
              <a:avLst/>
              <a:gdLst/>
              <a:ahLst/>
              <a:cxnLst/>
              <a:rect l="l" t="t" r="r" b="b"/>
              <a:pathLst>
                <a:path w="85858" h="44024" extrusionOk="0">
                  <a:moveTo>
                    <a:pt x="5094" y="0"/>
                  </a:moveTo>
                  <a:lnTo>
                    <a:pt x="5094" y="5493"/>
                  </a:lnTo>
                  <a:lnTo>
                    <a:pt x="0" y="5792"/>
                  </a:lnTo>
                  <a:lnTo>
                    <a:pt x="0" y="44023"/>
                  </a:lnTo>
                  <a:lnTo>
                    <a:pt x="85857" y="44023"/>
                  </a:lnTo>
                  <a:cubicBezTo>
                    <a:pt x="85857" y="44023"/>
                    <a:pt x="84208" y="0"/>
                    <a:pt x="83493" y="0"/>
                  </a:cubicBez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7"/>
            <p:cNvSpPr/>
            <p:nvPr/>
          </p:nvSpPr>
          <p:spPr>
            <a:xfrm>
              <a:off x="4428075" y="4618275"/>
              <a:ext cx="446575" cy="857375"/>
            </a:xfrm>
            <a:custGeom>
              <a:avLst/>
              <a:gdLst/>
              <a:ahLst/>
              <a:cxnLst/>
              <a:rect l="l" t="t" r="r" b="b"/>
              <a:pathLst>
                <a:path w="17863" h="34295" extrusionOk="0">
                  <a:moveTo>
                    <a:pt x="1" y="1"/>
                  </a:moveTo>
                  <a:lnTo>
                    <a:pt x="1" y="34295"/>
                  </a:lnTo>
                  <a:lnTo>
                    <a:pt x="17863" y="34295"/>
                  </a:lnTo>
                  <a:lnTo>
                    <a:pt x="17863"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7"/>
            <p:cNvSpPr/>
            <p:nvPr/>
          </p:nvSpPr>
          <p:spPr>
            <a:xfrm>
              <a:off x="4451800" y="5101425"/>
              <a:ext cx="99675" cy="182275"/>
            </a:xfrm>
            <a:custGeom>
              <a:avLst/>
              <a:gdLst/>
              <a:ahLst/>
              <a:cxnLst/>
              <a:rect l="l" t="t" r="r" b="b"/>
              <a:pathLst>
                <a:path w="3987" h="7291" extrusionOk="0">
                  <a:moveTo>
                    <a:pt x="2215" y="1"/>
                  </a:moveTo>
                  <a:cubicBezTo>
                    <a:pt x="0" y="1"/>
                    <a:pt x="440" y="7197"/>
                    <a:pt x="440" y="7197"/>
                  </a:cubicBezTo>
                  <a:lnTo>
                    <a:pt x="3975" y="7291"/>
                  </a:lnTo>
                  <a:cubicBezTo>
                    <a:pt x="3975" y="3974"/>
                    <a:pt x="3987" y="1"/>
                    <a:pt x="2215"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7"/>
            <p:cNvSpPr/>
            <p:nvPr/>
          </p:nvSpPr>
          <p:spPr>
            <a:xfrm>
              <a:off x="4761275" y="4677175"/>
              <a:ext cx="76775" cy="167325"/>
            </a:xfrm>
            <a:custGeom>
              <a:avLst/>
              <a:gdLst/>
              <a:ahLst/>
              <a:cxnLst/>
              <a:rect l="l" t="t" r="r" b="b"/>
              <a:pathLst>
                <a:path w="3071" h="6693" extrusionOk="0">
                  <a:moveTo>
                    <a:pt x="1707" y="0"/>
                  </a:moveTo>
                  <a:cubicBezTo>
                    <a:pt x="0" y="0"/>
                    <a:pt x="340" y="6607"/>
                    <a:pt x="340" y="6607"/>
                  </a:cubicBezTo>
                  <a:lnTo>
                    <a:pt x="3060" y="6692"/>
                  </a:lnTo>
                  <a:lnTo>
                    <a:pt x="3060" y="6692"/>
                  </a:lnTo>
                  <a:cubicBezTo>
                    <a:pt x="3060" y="3648"/>
                    <a:pt x="3071" y="0"/>
                    <a:pt x="1707"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7"/>
            <p:cNvSpPr/>
            <p:nvPr/>
          </p:nvSpPr>
          <p:spPr>
            <a:xfrm>
              <a:off x="4393475" y="4988325"/>
              <a:ext cx="505000" cy="57450"/>
            </a:xfrm>
            <a:custGeom>
              <a:avLst/>
              <a:gdLst/>
              <a:ahLst/>
              <a:cxnLst/>
              <a:rect l="l" t="t" r="r" b="b"/>
              <a:pathLst>
                <a:path w="20200" h="2298" extrusionOk="0">
                  <a:moveTo>
                    <a:pt x="37" y="1"/>
                  </a:moveTo>
                  <a:cubicBezTo>
                    <a:pt x="17" y="1"/>
                    <a:pt x="0" y="19"/>
                    <a:pt x="0" y="38"/>
                  </a:cubicBezTo>
                  <a:lnTo>
                    <a:pt x="0" y="2260"/>
                  </a:lnTo>
                  <a:cubicBezTo>
                    <a:pt x="0" y="2281"/>
                    <a:pt x="17" y="2298"/>
                    <a:pt x="37" y="2298"/>
                  </a:cubicBezTo>
                  <a:lnTo>
                    <a:pt x="20162" y="2298"/>
                  </a:lnTo>
                  <a:cubicBezTo>
                    <a:pt x="20183" y="2298"/>
                    <a:pt x="20199" y="2281"/>
                    <a:pt x="20199" y="2260"/>
                  </a:cubicBezTo>
                  <a:lnTo>
                    <a:pt x="20199" y="38"/>
                  </a:lnTo>
                  <a:cubicBezTo>
                    <a:pt x="20199" y="19"/>
                    <a:pt x="20183" y="1"/>
                    <a:pt x="20162" y="1"/>
                  </a:cubicBez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7"/>
            <p:cNvSpPr/>
            <p:nvPr/>
          </p:nvSpPr>
          <p:spPr>
            <a:xfrm>
              <a:off x="4896800" y="4988325"/>
              <a:ext cx="1675" cy="100"/>
            </a:xfrm>
            <a:custGeom>
              <a:avLst/>
              <a:gdLst/>
              <a:ahLst/>
              <a:cxnLst/>
              <a:rect l="l" t="t" r="r" b="b"/>
              <a:pathLst>
                <a:path w="67" h="4" extrusionOk="0">
                  <a:moveTo>
                    <a:pt x="0" y="1"/>
                  </a:moveTo>
                  <a:lnTo>
                    <a:pt x="66" y="4"/>
                  </a:lnTo>
                  <a:lnTo>
                    <a:pt x="66"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7"/>
            <p:cNvSpPr/>
            <p:nvPr/>
          </p:nvSpPr>
          <p:spPr>
            <a:xfrm>
              <a:off x="4800450" y="4988325"/>
              <a:ext cx="98025" cy="3925"/>
            </a:xfrm>
            <a:custGeom>
              <a:avLst/>
              <a:gdLst/>
              <a:ahLst/>
              <a:cxnLst/>
              <a:rect l="l" t="t" r="r" b="b"/>
              <a:pathLst>
                <a:path w="3921" h="157" extrusionOk="0">
                  <a:moveTo>
                    <a:pt x="1" y="1"/>
                  </a:moveTo>
                  <a:lnTo>
                    <a:pt x="3920" y="156"/>
                  </a:lnTo>
                  <a:lnTo>
                    <a:pt x="3920" y="4"/>
                  </a:lnTo>
                  <a:lnTo>
                    <a:pt x="3854"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7"/>
            <p:cNvSpPr/>
            <p:nvPr/>
          </p:nvSpPr>
          <p:spPr>
            <a:xfrm>
              <a:off x="4704075" y="4988325"/>
              <a:ext cx="194400" cy="7725"/>
            </a:xfrm>
            <a:custGeom>
              <a:avLst/>
              <a:gdLst/>
              <a:ahLst/>
              <a:cxnLst/>
              <a:rect l="l" t="t" r="r" b="b"/>
              <a:pathLst>
                <a:path w="7776" h="309" extrusionOk="0">
                  <a:moveTo>
                    <a:pt x="0" y="1"/>
                  </a:moveTo>
                  <a:lnTo>
                    <a:pt x="7775" y="309"/>
                  </a:lnTo>
                  <a:lnTo>
                    <a:pt x="7775" y="156"/>
                  </a:lnTo>
                  <a:lnTo>
                    <a:pt x="3856"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7"/>
            <p:cNvSpPr/>
            <p:nvPr/>
          </p:nvSpPr>
          <p:spPr>
            <a:xfrm>
              <a:off x="4607700" y="4988325"/>
              <a:ext cx="290775" cy="11500"/>
            </a:xfrm>
            <a:custGeom>
              <a:avLst/>
              <a:gdLst/>
              <a:ahLst/>
              <a:cxnLst/>
              <a:rect l="l" t="t" r="r" b="b"/>
              <a:pathLst>
                <a:path w="11631" h="460" extrusionOk="0">
                  <a:moveTo>
                    <a:pt x="0" y="1"/>
                  </a:moveTo>
                  <a:lnTo>
                    <a:pt x="11630" y="460"/>
                  </a:lnTo>
                  <a:lnTo>
                    <a:pt x="11630" y="309"/>
                  </a:lnTo>
                  <a:lnTo>
                    <a:pt x="3855"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7"/>
            <p:cNvSpPr/>
            <p:nvPr/>
          </p:nvSpPr>
          <p:spPr>
            <a:xfrm>
              <a:off x="4511350" y="4988325"/>
              <a:ext cx="387125" cy="15325"/>
            </a:xfrm>
            <a:custGeom>
              <a:avLst/>
              <a:gdLst/>
              <a:ahLst/>
              <a:cxnLst/>
              <a:rect l="l" t="t" r="r" b="b"/>
              <a:pathLst>
                <a:path w="15485" h="613" extrusionOk="0">
                  <a:moveTo>
                    <a:pt x="0" y="1"/>
                  </a:moveTo>
                  <a:lnTo>
                    <a:pt x="15484" y="612"/>
                  </a:lnTo>
                  <a:lnTo>
                    <a:pt x="15484" y="460"/>
                  </a:lnTo>
                  <a:lnTo>
                    <a:pt x="3854"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7"/>
            <p:cNvSpPr/>
            <p:nvPr/>
          </p:nvSpPr>
          <p:spPr>
            <a:xfrm>
              <a:off x="4414950" y="4988325"/>
              <a:ext cx="483525" cy="19125"/>
            </a:xfrm>
            <a:custGeom>
              <a:avLst/>
              <a:gdLst/>
              <a:ahLst/>
              <a:cxnLst/>
              <a:rect l="l" t="t" r="r" b="b"/>
              <a:pathLst>
                <a:path w="19341" h="765" extrusionOk="0">
                  <a:moveTo>
                    <a:pt x="1" y="1"/>
                  </a:moveTo>
                  <a:lnTo>
                    <a:pt x="19340" y="765"/>
                  </a:lnTo>
                  <a:lnTo>
                    <a:pt x="19340" y="612"/>
                  </a:lnTo>
                  <a:lnTo>
                    <a:pt x="3856"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7"/>
            <p:cNvSpPr/>
            <p:nvPr/>
          </p:nvSpPr>
          <p:spPr>
            <a:xfrm>
              <a:off x="4393475" y="4988325"/>
              <a:ext cx="505000" cy="22950"/>
            </a:xfrm>
            <a:custGeom>
              <a:avLst/>
              <a:gdLst/>
              <a:ahLst/>
              <a:cxnLst/>
              <a:rect l="l" t="t" r="r" b="b"/>
              <a:pathLst>
                <a:path w="20200" h="918" extrusionOk="0">
                  <a:moveTo>
                    <a:pt x="0" y="1"/>
                  </a:moveTo>
                  <a:lnTo>
                    <a:pt x="0" y="119"/>
                  </a:lnTo>
                  <a:lnTo>
                    <a:pt x="20199" y="918"/>
                  </a:lnTo>
                  <a:lnTo>
                    <a:pt x="20199" y="765"/>
                  </a:lnTo>
                  <a:lnTo>
                    <a:pt x="86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7"/>
            <p:cNvSpPr/>
            <p:nvPr/>
          </p:nvSpPr>
          <p:spPr>
            <a:xfrm>
              <a:off x="4393475" y="4991275"/>
              <a:ext cx="505000" cy="23775"/>
            </a:xfrm>
            <a:custGeom>
              <a:avLst/>
              <a:gdLst/>
              <a:ahLst/>
              <a:cxnLst/>
              <a:rect l="l" t="t" r="r" b="b"/>
              <a:pathLst>
                <a:path w="20200" h="951" extrusionOk="0">
                  <a:moveTo>
                    <a:pt x="0" y="1"/>
                  </a:moveTo>
                  <a:lnTo>
                    <a:pt x="0" y="153"/>
                  </a:lnTo>
                  <a:lnTo>
                    <a:pt x="20199" y="951"/>
                  </a:lnTo>
                  <a:lnTo>
                    <a:pt x="20199" y="800"/>
                  </a:lnTo>
                  <a:lnTo>
                    <a:pt x="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7"/>
            <p:cNvSpPr/>
            <p:nvPr/>
          </p:nvSpPr>
          <p:spPr>
            <a:xfrm>
              <a:off x="4393475" y="4995100"/>
              <a:ext cx="505000" cy="23775"/>
            </a:xfrm>
            <a:custGeom>
              <a:avLst/>
              <a:gdLst/>
              <a:ahLst/>
              <a:cxnLst/>
              <a:rect l="l" t="t" r="r" b="b"/>
              <a:pathLst>
                <a:path w="20200" h="951" extrusionOk="0">
                  <a:moveTo>
                    <a:pt x="0" y="0"/>
                  </a:moveTo>
                  <a:lnTo>
                    <a:pt x="0" y="153"/>
                  </a:lnTo>
                  <a:lnTo>
                    <a:pt x="20199" y="950"/>
                  </a:lnTo>
                  <a:lnTo>
                    <a:pt x="20199" y="798"/>
                  </a:lnTo>
                  <a:lnTo>
                    <a:pt x="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7"/>
            <p:cNvSpPr/>
            <p:nvPr/>
          </p:nvSpPr>
          <p:spPr>
            <a:xfrm>
              <a:off x="4393475" y="4998925"/>
              <a:ext cx="505000" cy="23750"/>
            </a:xfrm>
            <a:custGeom>
              <a:avLst/>
              <a:gdLst/>
              <a:ahLst/>
              <a:cxnLst/>
              <a:rect l="l" t="t" r="r" b="b"/>
              <a:pathLst>
                <a:path w="20200" h="950" extrusionOk="0">
                  <a:moveTo>
                    <a:pt x="0" y="0"/>
                  </a:moveTo>
                  <a:lnTo>
                    <a:pt x="0" y="153"/>
                  </a:lnTo>
                  <a:lnTo>
                    <a:pt x="20199" y="950"/>
                  </a:lnTo>
                  <a:lnTo>
                    <a:pt x="20199" y="797"/>
                  </a:lnTo>
                  <a:lnTo>
                    <a:pt x="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7"/>
            <p:cNvSpPr/>
            <p:nvPr/>
          </p:nvSpPr>
          <p:spPr>
            <a:xfrm>
              <a:off x="4393475" y="5002725"/>
              <a:ext cx="505000" cy="23725"/>
            </a:xfrm>
            <a:custGeom>
              <a:avLst/>
              <a:gdLst/>
              <a:ahLst/>
              <a:cxnLst/>
              <a:rect l="l" t="t" r="r" b="b"/>
              <a:pathLst>
                <a:path w="20200" h="949" extrusionOk="0">
                  <a:moveTo>
                    <a:pt x="0" y="1"/>
                  </a:moveTo>
                  <a:lnTo>
                    <a:pt x="0" y="152"/>
                  </a:lnTo>
                  <a:lnTo>
                    <a:pt x="20199" y="949"/>
                  </a:lnTo>
                  <a:lnTo>
                    <a:pt x="20199" y="798"/>
                  </a:lnTo>
                  <a:lnTo>
                    <a:pt x="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7"/>
            <p:cNvSpPr/>
            <p:nvPr/>
          </p:nvSpPr>
          <p:spPr>
            <a:xfrm>
              <a:off x="4393475" y="5006500"/>
              <a:ext cx="505000" cy="23775"/>
            </a:xfrm>
            <a:custGeom>
              <a:avLst/>
              <a:gdLst/>
              <a:ahLst/>
              <a:cxnLst/>
              <a:rect l="l" t="t" r="r" b="b"/>
              <a:pathLst>
                <a:path w="20200" h="951" extrusionOk="0">
                  <a:moveTo>
                    <a:pt x="0" y="1"/>
                  </a:moveTo>
                  <a:lnTo>
                    <a:pt x="0" y="153"/>
                  </a:lnTo>
                  <a:lnTo>
                    <a:pt x="20199" y="950"/>
                  </a:lnTo>
                  <a:lnTo>
                    <a:pt x="20199" y="798"/>
                  </a:lnTo>
                  <a:lnTo>
                    <a:pt x="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7"/>
            <p:cNvSpPr/>
            <p:nvPr/>
          </p:nvSpPr>
          <p:spPr>
            <a:xfrm>
              <a:off x="4393475" y="5010325"/>
              <a:ext cx="505000" cy="23750"/>
            </a:xfrm>
            <a:custGeom>
              <a:avLst/>
              <a:gdLst/>
              <a:ahLst/>
              <a:cxnLst/>
              <a:rect l="l" t="t" r="r" b="b"/>
              <a:pathLst>
                <a:path w="20200" h="950" extrusionOk="0">
                  <a:moveTo>
                    <a:pt x="0" y="0"/>
                  </a:moveTo>
                  <a:lnTo>
                    <a:pt x="0" y="153"/>
                  </a:lnTo>
                  <a:lnTo>
                    <a:pt x="20199" y="950"/>
                  </a:lnTo>
                  <a:lnTo>
                    <a:pt x="20199" y="797"/>
                  </a:lnTo>
                  <a:lnTo>
                    <a:pt x="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7"/>
            <p:cNvSpPr/>
            <p:nvPr/>
          </p:nvSpPr>
          <p:spPr>
            <a:xfrm>
              <a:off x="4393475" y="5014125"/>
              <a:ext cx="505000" cy="23775"/>
            </a:xfrm>
            <a:custGeom>
              <a:avLst/>
              <a:gdLst/>
              <a:ahLst/>
              <a:cxnLst/>
              <a:rect l="l" t="t" r="r" b="b"/>
              <a:pathLst>
                <a:path w="20200" h="951" extrusionOk="0">
                  <a:moveTo>
                    <a:pt x="0" y="1"/>
                  </a:moveTo>
                  <a:lnTo>
                    <a:pt x="0" y="152"/>
                  </a:lnTo>
                  <a:lnTo>
                    <a:pt x="20199" y="950"/>
                  </a:lnTo>
                  <a:lnTo>
                    <a:pt x="20199" y="798"/>
                  </a:lnTo>
                  <a:lnTo>
                    <a:pt x="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7"/>
            <p:cNvSpPr/>
            <p:nvPr/>
          </p:nvSpPr>
          <p:spPr>
            <a:xfrm>
              <a:off x="4393475" y="5017900"/>
              <a:ext cx="505000" cy="23775"/>
            </a:xfrm>
            <a:custGeom>
              <a:avLst/>
              <a:gdLst/>
              <a:ahLst/>
              <a:cxnLst/>
              <a:rect l="l" t="t" r="r" b="b"/>
              <a:pathLst>
                <a:path w="20200" h="951" extrusionOk="0">
                  <a:moveTo>
                    <a:pt x="0" y="1"/>
                  </a:moveTo>
                  <a:lnTo>
                    <a:pt x="0" y="153"/>
                  </a:lnTo>
                  <a:lnTo>
                    <a:pt x="20199" y="950"/>
                  </a:lnTo>
                  <a:lnTo>
                    <a:pt x="20199" y="799"/>
                  </a:lnTo>
                  <a:lnTo>
                    <a:pt x="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7"/>
            <p:cNvSpPr/>
            <p:nvPr/>
          </p:nvSpPr>
          <p:spPr>
            <a:xfrm>
              <a:off x="4393475" y="5021725"/>
              <a:ext cx="505000" cy="23750"/>
            </a:xfrm>
            <a:custGeom>
              <a:avLst/>
              <a:gdLst/>
              <a:ahLst/>
              <a:cxnLst/>
              <a:rect l="l" t="t" r="r" b="b"/>
              <a:pathLst>
                <a:path w="20200" h="950" extrusionOk="0">
                  <a:moveTo>
                    <a:pt x="0" y="0"/>
                  </a:moveTo>
                  <a:lnTo>
                    <a:pt x="0" y="153"/>
                  </a:lnTo>
                  <a:lnTo>
                    <a:pt x="20199" y="950"/>
                  </a:lnTo>
                  <a:lnTo>
                    <a:pt x="20199" y="797"/>
                  </a:lnTo>
                  <a:lnTo>
                    <a:pt x="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7"/>
            <p:cNvSpPr/>
            <p:nvPr/>
          </p:nvSpPr>
          <p:spPr>
            <a:xfrm>
              <a:off x="4393475" y="5025525"/>
              <a:ext cx="505000" cy="20250"/>
            </a:xfrm>
            <a:custGeom>
              <a:avLst/>
              <a:gdLst/>
              <a:ahLst/>
              <a:cxnLst/>
              <a:rect l="l" t="t" r="r" b="b"/>
              <a:pathLst>
                <a:path w="20200" h="810" extrusionOk="0">
                  <a:moveTo>
                    <a:pt x="0" y="1"/>
                  </a:moveTo>
                  <a:lnTo>
                    <a:pt x="0" y="153"/>
                  </a:lnTo>
                  <a:lnTo>
                    <a:pt x="16640" y="810"/>
                  </a:lnTo>
                  <a:lnTo>
                    <a:pt x="20199" y="810"/>
                  </a:lnTo>
                  <a:lnTo>
                    <a:pt x="20199" y="798"/>
                  </a:lnTo>
                  <a:lnTo>
                    <a:pt x="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7"/>
            <p:cNvSpPr/>
            <p:nvPr/>
          </p:nvSpPr>
          <p:spPr>
            <a:xfrm>
              <a:off x="4393475" y="5029350"/>
              <a:ext cx="416025" cy="16425"/>
            </a:xfrm>
            <a:custGeom>
              <a:avLst/>
              <a:gdLst/>
              <a:ahLst/>
              <a:cxnLst/>
              <a:rect l="l" t="t" r="r" b="b"/>
              <a:pathLst>
                <a:path w="16641" h="657" extrusionOk="0">
                  <a:moveTo>
                    <a:pt x="0" y="0"/>
                  </a:moveTo>
                  <a:lnTo>
                    <a:pt x="0" y="151"/>
                  </a:lnTo>
                  <a:lnTo>
                    <a:pt x="12785" y="657"/>
                  </a:lnTo>
                  <a:lnTo>
                    <a:pt x="16640" y="657"/>
                  </a:lnTo>
                  <a:lnTo>
                    <a:pt x="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7"/>
            <p:cNvSpPr/>
            <p:nvPr/>
          </p:nvSpPr>
          <p:spPr>
            <a:xfrm>
              <a:off x="4393475" y="5033125"/>
              <a:ext cx="319625" cy="12650"/>
            </a:xfrm>
            <a:custGeom>
              <a:avLst/>
              <a:gdLst/>
              <a:ahLst/>
              <a:cxnLst/>
              <a:rect l="l" t="t" r="r" b="b"/>
              <a:pathLst>
                <a:path w="12785" h="506" extrusionOk="0">
                  <a:moveTo>
                    <a:pt x="0" y="0"/>
                  </a:moveTo>
                  <a:lnTo>
                    <a:pt x="0" y="153"/>
                  </a:lnTo>
                  <a:lnTo>
                    <a:pt x="8929" y="506"/>
                  </a:lnTo>
                  <a:lnTo>
                    <a:pt x="12785" y="506"/>
                  </a:lnTo>
                  <a:lnTo>
                    <a:pt x="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7"/>
            <p:cNvSpPr/>
            <p:nvPr/>
          </p:nvSpPr>
          <p:spPr>
            <a:xfrm>
              <a:off x="4393475" y="5036925"/>
              <a:ext cx="223250" cy="8850"/>
            </a:xfrm>
            <a:custGeom>
              <a:avLst/>
              <a:gdLst/>
              <a:ahLst/>
              <a:cxnLst/>
              <a:rect l="l" t="t" r="r" b="b"/>
              <a:pathLst>
                <a:path w="8930" h="354" extrusionOk="0">
                  <a:moveTo>
                    <a:pt x="0" y="1"/>
                  </a:moveTo>
                  <a:lnTo>
                    <a:pt x="0" y="153"/>
                  </a:lnTo>
                  <a:lnTo>
                    <a:pt x="5076" y="354"/>
                  </a:lnTo>
                  <a:lnTo>
                    <a:pt x="8929" y="354"/>
                  </a:lnTo>
                  <a:lnTo>
                    <a:pt x="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7"/>
            <p:cNvSpPr/>
            <p:nvPr/>
          </p:nvSpPr>
          <p:spPr>
            <a:xfrm>
              <a:off x="4393475" y="5040750"/>
              <a:ext cx="126900" cy="5025"/>
            </a:xfrm>
            <a:custGeom>
              <a:avLst/>
              <a:gdLst/>
              <a:ahLst/>
              <a:cxnLst/>
              <a:rect l="l" t="t" r="r" b="b"/>
              <a:pathLst>
                <a:path w="5076" h="201" extrusionOk="0">
                  <a:moveTo>
                    <a:pt x="0" y="0"/>
                  </a:moveTo>
                  <a:lnTo>
                    <a:pt x="0" y="153"/>
                  </a:lnTo>
                  <a:lnTo>
                    <a:pt x="1220" y="201"/>
                  </a:lnTo>
                  <a:lnTo>
                    <a:pt x="5076" y="201"/>
                  </a:lnTo>
                  <a:lnTo>
                    <a:pt x="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7"/>
            <p:cNvSpPr/>
            <p:nvPr/>
          </p:nvSpPr>
          <p:spPr>
            <a:xfrm>
              <a:off x="4393475" y="5044550"/>
              <a:ext cx="30525" cy="1225"/>
            </a:xfrm>
            <a:custGeom>
              <a:avLst/>
              <a:gdLst/>
              <a:ahLst/>
              <a:cxnLst/>
              <a:rect l="l" t="t" r="r" b="b"/>
              <a:pathLst>
                <a:path w="1221" h="49" extrusionOk="0">
                  <a:moveTo>
                    <a:pt x="0" y="1"/>
                  </a:moveTo>
                  <a:lnTo>
                    <a:pt x="0" y="49"/>
                  </a:lnTo>
                  <a:lnTo>
                    <a:pt x="1220" y="49"/>
                  </a:lnTo>
                  <a:lnTo>
                    <a:pt x="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7"/>
            <p:cNvSpPr/>
            <p:nvPr/>
          </p:nvSpPr>
          <p:spPr>
            <a:xfrm>
              <a:off x="3209075" y="4821100"/>
              <a:ext cx="116100" cy="283975"/>
            </a:xfrm>
            <a:custGeom>
              <a:avLst/>
              <a:gdLst/>
              <a:ahLst/>
              <a:cxnLst/>
              <a:rect l="l" t="t" r="r" b="b"/>
              <a:pathLst>
                <a:path w="4644" h="11359" extrusionOk="0">
                  <a:moveTo>
                    <a:pt x="2580" y="1"/>
                  </a:moveTo>
                  <a:cubicBezTo>
                    <a:pt x="0" y="1"/>
                    <a:pt x="513" y="11214"/>
                    <a:pt x="513" y="11214"/>
                  </a:cubicBezTo>
                  <a:lnTo>
                    <a:pt x="4628" y="11359"/>
                  </a:lnTo>
                  <a:lnTo>
                    <a:pt x="4628" y="11359"/>
                  </a:lnTo>
                  <a:cubicBezTo>
                    <a:pt x="4628" y="6190"/>
                    <a:pt x="4643" y="1"/>
                    <a:pt x="2580"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7"/>
            <p:cNvSpPr/>
            <p:nvPr/>
          </p:nvSpPr>
          <p:spPr>
            <a:xfrm>
              <a:off x="3625850" y="1422775"/>
              <a:ext cx="462750" cy="1644475"/>
            </a:xfrm>
            <a:custGeom>
              <a:avLst/>
              <a:gdLst/>
              <a:ahLst/>
              <a:cxnLst/>
              <a:rect l="l" t="t" r="r" b="b"/>
              <a:pathLst>
                <a:path w="18510" h="65779" extrusionOk="0">
                  <a:moveTo>
                    <a:pt x="11918" y="1"/>
                  </a:moveTo>
                  <a:cubicBezTo>
                    <a:pt x="3406" y="1"/>
                    <a:pt x="0" y="23023"/>
                    <a:pt x="0" y="23023"/>
                  </a:cubicBezTo>
                  <a:lnTo>
                    <a:pt x="0" y="65779"/>
                  </a:lnTo>
                  <a:lnTo>
                    <a:pt x="18510" y="65779"/>
                  </a:lnTo>
                  <a:lnTo>
                    <a:pt x="18510" y="21670"/>
                  </a:lnTo>
                  <a:cubicBezTo>
                    <a:pt x="18510" y="21670"/>
                    <a:pt x="17222" y="1"/>
                    <a:pt x="11918" y="1"/>
                  </a:cubicBez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7"/>
            <p:cNvSpPr/>
            <p:nvPr/>
          </p:nvSpPr>
          <p:spPr>
            <a:xfrm>
              <a:off x="3818575" y="2674925"/>
              <a:ext cx="195625" cy="352325"/>
            </a:xfrm>
            <a:custGeom>
              <a:avLst/>
              <a:gdLst/>
              <a:ahLst/>
              <a:cxnLst/>
              <a:rect l="l" t="t" r="r" b="b"/>
              <a:pathLst>
                <a:path w="7825" h="14093" extrusionOk="0">
                  <a:moveTo>
                    <a:pt x="4297" y="1"/>
                  </a:moveTo>
                  <a:cubicBezTo>
                    <a:pt x="0" y="1"/>
                    <a:pt x="841" y="14092"/>
                    <a:pt x="841" y="14092"/>
                  </a:cubicBezTo>
                  <a:lnTo>
                    <a:pt x="7825" y="14003"/>
                  </a:lnTo>
                  <a:cubicBezTo>
                    <a:pt x="7825" y="8452"/>
                    <a:pt x="7732" y="1"/>
                    <a:pt x="4297"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7"/>
            <p:cNvSpPr/>
            <p:nvPr/>
          </p:nvSpPr>
          <p:spPr>
            <a:xfrm>
              <a:off x="3801200" y="1765650"/>
              <a:ext cx="233150" cy="455050"/>
            </a:xfrm>
            <a:custGeom>
              <a:avLst/>
              <a:gdLst/>
              <a:ahLst/>
              <a:cxnLst/>
              <a:rect l="l" t="t" r="r" b="b"/>
              <a:pathLst>
                <a:path w="9326" h="18202" extrusionOk="0">
                  <a:moveTo>
                    <a:pt x="4367" y="1"/>
                  </a:moveTo>
                  <a:cubicBezTo>
                    <a:pt x="2424" y="1"/>
                    <a:pt x="0" y="2594"/>
                    <a:pt x="0" y="18202"/>
                  </a:cubicBezTo>
                  <a:lnTo>
                    <a:pt x="8609" y="18202"/>
                  </a:lnTo>
                  <a:cubicBezTo>
                    <a:pt x="8609" y="18202"/>
                    <a:pt x="9326" y="1"/>
                    <a:pt x="4367"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7"/>
            <p:cNvSpPr/>
            <p:nvPr/>
          </p:nvSpPr>
          <p:spPr>
            <a:xfrm>
              <a:off x="3373125" y="2910850"/>
              <a:ext cx="1038425" cy="214950"/>
            </a:xfrm>
            <a:custGeom>
              <a:avLst/>
              <a:gdLst/>
              <a:ahLst/>
              <a:cxnLst/>
              <a:rect l="l" t="t" r="r" b="b"/>
              <a:pathLst>
                <a:path w="41537" h="8598" extrusionOk="0">
                  <a:moveTo>
                    <a:pt x="39613" y="0"/>
                  </a:moveTo>
                  <a:lnTo>
                    <a:pt x="35218" y="722"/>
                  </a:lnTo>
                  <a:lnTo>
                    <a:pt x="34443" y="4486"/>
                  </a:lnTo>
                  <a:lnTo>
                    <a:pt x="30416" y="4486"/>
                  </a:lnTo>
                  <a:lnTo>
                    <a:pt x="29643" y="1542"/>
                  </a:lnTo>
                  <a:lnTo>
                    <a:pt x="23293" y="1542"/>
                  </a:lnTo>
                  <a:lnTo>
                    <a:pt x="23293" y="4486"/>
                  </a:lnTo>
                  <a:lnTo>
                    <a:pt x="17407" y="4486"/>
                  </a:lnTo>
                  <a:lnTo>
                    <a:pt x="17407" y="1386"/>
                  </a:lnTo>
                  <a:lnTo>
                    <a:pt x="11213" y="1386"/>
                  </a:lnTo>
                  <a:lnTo>
                    <a:pt x="11213" y="4331"/>
                  </a:lnTo>
                  <a:lnTo>
                    <a:pt x="6257" y="4331"/>
                  </a:lnTo>
                  <a:lnTo>
                    <a:pt x="6257" y="921"/>
                  </a:lnTo>
                  <a:lnTo>
                    <a:pt x="0" y="233"/>
                  </a:lnTo>
                  <a:lnTo>
                    <a:pt x="0" y="233"/>
                  </a:lnTo>
                  <a:lnTo>
                    <a:pt x="1766" y="8597"/>
                  </a:lnTo>
                  <a:lnTo>
                    <a:pt x="40328" y="8597"/>
                  </a:lnTo>
                  <a:lnTo>
                    <a:pt x="41536" y="5109"/>
                  </a:lnTo>
                  <a:lnTo>
                    <a:pt x="39613"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7"/>
            <p:cNvSpPr/>
            <p:nvPr/>
          </p:nvSpPr>
          <p:spPr>
            <a:xfrm>
              <a:off x="2938900" y="2856400"/>
              <a:ext cx="505425" cy="1637525"/>
            </a:xfrm>
            <a:custGeom>
              <a:avLst/>
              <a:gdLst/>
              <a:ahLst/>
              <a:cxnLst/>
              <a:rect l="l" t="t" r="r" b="b"/>
              <a:pathLst>
                <a:path w="20217" h="65501" extrusionOk="0">
                  <a:moveTo>
                    <a:pt x="11641" y="1"/>
                  </a:moveTo>
                  <a:cubicBezTo>
                    <a:pt x="3129" y="1"/>
                    <a:pt x="1" y="18722"/>
                    <a:pt x="1" y="18722"/>
                  </a:cubicBezTo>
                  <a:lnTo>
                    <a:pt x="1" y="65500"/>
                  </a:lnTo>
                  <a:lnTo>
                    <a:pt x="20216" y="65500"/>
                  </a:lnTo>
                  <a:lnTo>
                    <a:pt x="20216" y="16819"/>
                  </a:lnTo>
                  <a:cubicBezTo>
                    <a:pt x="20216" y="16819"/>
                    <a:pt x="16944" y="1"/>
                    <a:pt x="11641" y="1"/>
                  </a:cubicBez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7"/>
            <p:cNvSpPr/>
            <p:nvPr/>
          </p:nvSpPr>
          <p:spPr>
            <a:xfrm>
              <a:off x="3402025" y="526650"/>
              <a:ext cx="988100" cy="1570450"/>
            </a:xfrm>
            <a:custGeom>
              <a:avLst/>
              <a:gdLst/>
              <a:ahLst/>
              <a:cxnLst/>
              <a:rect l="l" t="t" r="r" b="b"/>
              <a:pathLst>
                <a:path w="39524" h="62818" extrusionOk="0">
                  <a:moveTo>
                    <a:pt x="18753" y="1"/>
                  </a:moveTo>
                  <a:cubicBezTo>
                    <a:pt x="14795" y="53998"/>
                    <a:pt x="0" y="62773"/>
                    <a:pt x="0" y="62773"/>
                  </a:cubicBezTo>
                  <a:cubicBezTo>
                    <a:pt x="1383" y="62805"/>
                    <a:pt x="2726" y="62818"/>
                    <a:pt x="4008" y="62818"/>
                  </a:cubicBezTo>
                  <a:cubicBezTo>
                    <a:pt x="10923" y="62818"/>
                    <a:pt x="16063" y="62430"/>
                    <a:pt x="16063" y="62430"/>
                  </a:cubicBezTo>
                  <a:cubicBezTo>
                    <a:pt x="16063" y="62430"/>
                    <a:pt x="16905" y="49561"/>
                    <a:pt x="20142" y="49561"/>
                  </a:cubicBezTo>
                  <a:cubicBezTo>
                    <a:pt x="24849" y="49561"/>
                    <a:pt x="24576" y="62196"/>
                    <a:pt x="24576" y="62196"/>
                  </a:cubicBezTo>
                  <a:cubicBezTo>
                    <a:pt x="28320" y="62196"/>
                    <a:pt x="39524" y="62004"/>
                    <a:pt x="39524" y="62004"/>
                  </a:cubicBezTo>
                  <a:cubicBezTo>
                    <a:pt x="22647" y="57593"/>
                    <a:pt x="18753" y="1"/>
                    <a:pt x="18753" y="1"/>
                  </a:cubicBezTo>
                  <a:close/>
                </a:path>
              </a:pathLst>
            </a:custGeom>
            <a:solidFill>
              <a:srgbClr val="ECB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7"/>
            <p:cNvSpPr/>
            <p:nvPr/>
          </p:nvSpPr>
          <p:spPr>
            <a:xfrm>
              <a:off x="2767950" y="3317725"/>
              <a:ext cx="919425" cy="3900"/>
            </a:xfrm>
            <a:custGeom>
              <a:avLst/>
              <a:gdLst/>
              <a:ahLst/>
              <a:cxnLst/>
              <a:rect l="l" t="t" r="r" b="b"/>
              <a:pathLst>
                <a:path w="36777" h="156" extrusionOk="0">
                  <a:moveTo>
                    <a:pt x="0" y="0"/>
                  </a:moveTo>
                  <a:lnTo>
                    <a:pt x="0" y="156"/>
                  </a:lnTo>
                  <a:lnTo>
                    <a:pt x="36776" y="156"/>
                  </a:lnTo>
                  <a:lnTo>
                    <a:pt x="36776" y="0"/>
                  </a:lnTo>
                  <a:close/>
                </a:path>
              </a:pathLst>
            </a:custGeom>
            <a:solidFill>
              <a:srgbClr val="ECB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7"/>
            <p:cNvSpPr/>
            <p:nvPr/>
          </p:nvSpPr>
          <p:spPr>
            <a:xfrm>
              <a:off x="2767950" y="1747300"/>
              <a:ext cx="919425" cy="1570425"/>
            </a:xfrm>
            <a:custGeom>
              <a:avLst/>
              <a:gdLst/>
              <a:ahLst/>
              <a:cxnLst/>
              <a:rect l="l" t="t" r="r" b="b"/>
              <a:pathLst>
                <a:path w="36777" h="62817" extrusionOk="0">
                  <a:moveTo>
                    <a:pt x="17908" y="0"/>
                  </a:moveTo>
                  <a:cubicBezTo>
                    <a:pt x="13950" y="53997"/>
                    <a:pt x="0" y="62772"/>
                    <a:pt x="0" y="62772"/>
                  </a:cubicBezTo>
                  <a:cubicBezTo>
                    <a:pt x="1374" y="62803"/>
                    <a:pt x="2699" y="62817"/>
                    <a:pt x="3957" y="62817"/>
                  </a:cubicBezTo>
                  <a:cubicBezTo>
                    <a:pt x="10790" y="62817"/>
                    <a:pt x="15641" y="62428"/>
                    <a:pt x="15641" y="62428"/>
                  </a:cubicBezTo>
                  <a:cubicBezTo>
                    <a:pt x="15641" y="62428"/>
                    <a:pt x="15641" y="49558"/>
                    <a:pt x="18456" y="49558"/>
                  </a:cubicBezTo>
                  <a:cubicBezTo>
                    <a:pt x="23162" y="49558"/>
                    <a:pt x="23732" y="62750"/>
                    <a:pt x="23732" y="62750"/>
                  </a:cubicBezTo>
                  <a:cubicBezTo>
                    <a:pt x="27473" y="62750"/>
                    <a:pt x="36776" y="62558"/>
                    <a:pt x="36776" y="62558"/>
                  </a:cubicBezTo>
                  <a:cubicBezTo>
                    <a:pt x="19900" y="58147"/>
                    <a:pt x="17908" y="0"/>
                    <a:pt x="17908" y="0"/>
                  </a:cubicBezTo>
                  <a:close/>
                </a:path>
              </a:pathLst>
            </a:custGeom>
            <a:solidFill>
              <a:srgbClr val="ECB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7"/>
            <p:cNvSpPr/>
            <p:nvPr/>
          </p:nvSpPr>
          <p:spPr>
            <a:xfrm>
              <a:off x="3118775" y="2981725"/>
              <a:ext cx="247600" cy="445900"/>
            </a:xfrm>
            <a:custGeom>
              <a:avLst/>
              <a:gdLst/>
              <a:ahLst/>
              <a:cxnLst/>
              <a:rect l="l" t="t" r="r" b="b"/>
              <a:pathLst>
                <a:path w="9904" h="17836" extrusionOk="0">
                  <a:moveTo>
                    <a:pt x="5439" y="0"/>
                  </a:moveTo>
                  <a:cubicBezTo>
                    <a:pt x="1" y="0"/>
                    <a:pt x="1065" y="17835"/>
                    <a:pt x="1065" y="17835"/>
                  </a:cubicBezTo>
                  <a:lnTo>
                    <a:pt x="9903" y="17722"/>
                  </a:lnTo>
                  <a:cubicBezTo>
                    <a:pt x="9903" y="10696"/>
                    <a:pt x="9788" y="0"/>
                    <a:pt x="5439"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7"/>
            <p:cNvSpPr/>
            <p:nvPr/>
          </p:nvSpPr>
          <p:spPr>
            <a:xfrm>
              <a:off x="3827550" y="3334875"/>
              <a:ext cx="247600" cy="445850"/>
            </a:xfrm>
            <a:custGeom>
              <a:avLst/>
              <a:gdLst/>
              <a:ahLst/>
              <a:cxnLst/>
              <a:rect l="l" t="t" r="r" b="b"/>
              <a:pathLst>
                <a:path w="9904" h="17834" extrusionOk="0">
                  <a:moveTo>
                    <a:pt x="5439" y="1"/>
                  </a:moveTo>
                  <a:cubicBezTo>
                    <a:pt x="0" y="1"/>
                    <a:pt x="1065" y="17834"/>
                    <a:pt x="1065" y="17834"/>
                  </a:cubicBezTo>
                  <a:lnTo>
                    <a:pt x="9903" y="17722"/>
                  </a:lnTo>
                  <a:cubicBezTo>
                    <a:pt x="9903" y="10696"/>
                    <a:pt x="9788" y="1"/>
                    <a:pt x="5439"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7"/>
            <p:cNvSpPr/>
            <p:nvPr/>
          </p:nvSpPr>
          <p:spPr>
            <a:xfrm>
              <a:off x="3945975" y="3844675"/>
              <a:ext cx="382100" cy="683575"/>
            </a:xfrm>
            <a:custGeom>
              <a:avLst/>
              <a:gdLst/>
              <a:ahLst/>
              <a:cxnLst/>
              <a:rect l="l" t="t" r="r" b="b"/>
              <a:pathLst>
                <a:path w="15284" h="27343" extrusionOk="0">
                  <a:moveTo>
                    <a:pt x="1" y="1"/>
                  </a:moveTo>
                  <a:lnTo>
                    <a:pt x="1" y="3246"/>
                  </a:lnTo>
                  <a:lnTo>
                    <a:pt x="1" y="4451"/>
                  </a:lnTo>
                  <a:lnTo>
                    <a:pt x="1" y="5656"/>
                  </a:lnTo>
                  <a:lnTo>
                    <a:pt x="1" y="6860"/>
                  </a:lnTo>
                  <a:lnTo>
                    <a:pt x="1" y="8066"/>
                  </a:lnTo>
                  <a:lnTo>
                    <a:pt x="1" y="9271"/>
                  </a:lnTo>
                  <a:lnTo>
                    <a:pt x="1" y="10475"/>
                  </a:lnTo>
                  <a:lnTo>
                    <a:pt x="1" y="11680"/>
                  </a:lnTo>
                  <a:lnTo>
                    <a:pt x="1" y="12886"/>
                  </a:lnTo>
                  <a:lnTo>
                    <a:pt x="1" y="14089"/>
                  </a:lnTo>
                  <a:lnTo>
                    <a:pt x="1" y="15295"/>
                  </a:lnTo>
                  <a:lnTo>
                    <a:pt x="1" y="16500"/>
                  </a:lnTo>
                  <a:lnTo>
                    <a:pt x="1" y="17704"/>
                  </a:lnTo>
                  <a:lnTo>
                    <a:pt x="1" y="18909"/>
                  </a:lnTo>
                  <a:lnTo>
                    <a:pt x="1" y="20115"/>
                  </a:lnTo>
                  <a:lnTo>
                    <a:pt x="1" y="21318"/>
                  </a:lnTo>
                  <a:lnTo>
                    <a:pt x="1" y="22524"/>
                  </a:lnTo>
                  <a:lnTo>
                    <a:pt x="1" y="23729"/>
                  </a:lnTo>
                  <a:lnTo>
                    <a:pt x="1" y="24933"/>
                  </a:lnTo>
                  <a:lnTo>
                    <a:pt x="1" y="26138"/>
                  </a:lnTo>
                  <a:lnTo>
                    <a:pt x="1" y="27342"/>
                  </a:lnTo>
                  <a:lnTo>
                    <a:pt x="15283" y="27342"/>
                  </a:lnTo>
                  <a:lnTo>
                    <a:pt x="15283" y="26138"/>
                  </a:lnTo>
                  <a:lnTo>
                    <a:pt x="15283" y="24933"/>
                  </a:lnTo>
                  <a:lnTo>
                    <a:pt x="15283" y="23729"/>
                  </a:lnTo>
                  <a:lnTo>
                    <a:pt x="15283" y="22524"/>
                  </a:lnTo>
                  <a:lnTo>
                    <a:pt x="15283" y="21318"/>
                  </a:lnTo>
                  <a:lnTo>
                    <a:pt x="15283" y="20115"/>
                  </a:lnTo>
                  <a:lnTo>
                    <a:pt x="15283" y="18909"/>
                  </a:lnTo>
                  <a:lnTo>
                    <a:pt x="15283" y="17704"/>
                  </a:lnTo>
                  <a:lnTo>
                    <a:pt x="15283" y="16500"/>
                  </a:lnTo>
                  <a:lnTo>
                    <a:pt x="15283" y="15295"/>
                  </a:lnTo>
                  <a:lnTo>
                    <a:pt x="15283" y="14089"/>
                  </a:lnTo>
                  <a:lnTo>
                    <a:pt x="15283" y="12886"/>
                  </a:lnTo>
                  <a:lnTo>
                    <a:pt x="15283" y="11680"/>
                  </a:lnTo>
                  <a:lnTo>
                    <a:pt x="15283" y="10475"/>
                  </a:lnTo>
                  <a:lnTo>
                    <a:pt x="15283" y="9271"/>
                  </a:lnTo>
                  <a:lnTo>
                    <a:pt x="15283" y="8066"/>
                  </a:lnTo>
                  <a:lnTo>
                    <a:pt x="15283" y="6860"/>
                  </a:lnTo>
                  <a:lnTo>
                    <a:pt x="15283" y="5656"/>
                  </a:lnTo>
                  <a:lnTo>
                    <a:pt x="15283" y="4451"/>
                  </a:lnTo>
                  <a:lnTo>
                    <a:pt x="15283" y="3246"/>
                  </a:lnTo>
                  <a:lnTo>
                    <a:pt x="15283" y="1"/>
                  </a:ln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7"/>
            <p:cNvSpPr/>
            <p:nvPr/>
          </p:nvSpPr>
          <p:spPr>
            <a:xfrm>
              <a:off x="2757325" y="3263275"/>
              <a:ext cx="25" cy="25"/>
            </a:xfrm>
            <a:custGeom>
              <a:avLst/>
              <a:gdLst/>
              <a:ahLst/>
              <a:cxnLst/>
              <a:rect l="l" t="t" r="r" b="b"/>
              <a:pathLst>
                <a:path w="1" h="1" fill="none" extrusionOk="0">
                  <a:moveTo>
                    <a:pt x="0" y="1"/>
                  </a:moveTo>
                  <a:close/>
                </a:path>
              </a:pathLst>
            </a:custGeom>
            <a:noFill/>
            <a:ln w="475" cap="flat" cmpd="sng">
              <a:solidFill>
                <a:srgbClr val="FAE9D5"/>
              </a:solidFill>
              <a:prstDash val="solid"/>
              <a:miter lim="14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7"/>
            <p:cNvSpPr/>
            <p:nvPr/>
          </p:nvSpPr>
          <p:spPr>
            <a:xfrm>
              <a:off x="2937350" y="3321525"/>
              <a:ext cx="25" cy="25"/>
            </a:xfrm>
            <a:custGeom>
              <a:avLst/>
              <a:gdLst/>
              <a:ahLst/>
              <a:cxnLst/>
              <a:rect l="l" t="t" r="r" b="b"/>
              <a:pathLst>
                <a:path w="1" h="1" fill="none" extrusionOk="0">
                  <a:moveTo>
                    <a:pt x="0" y="1"/>
                  </a:moveTo>
                  <a:close/>
                </a:path>
              </a:pathLst>
            </a:custGeom>
            <a:noFill/>
            <a:ln w="225" cap="flat" cmpd="sng">
              <a:solidFill>
                <a:srgbClr val="D9E8FB"/>
              </a:solidFill>
              <a:prstDash val="solid"/>
              <a:miter lim="14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7"/>
            <p:cNvSpPr/>
            <p:nvPr/>
          </p:nvSpPr>
          <p:spPr>
            <a:xfrm>
              <a:off x="3120800" y="3524350"/>
              <a:ext cx="95625" cy="262550"/>
            </a:xfrm>
            <a:custGeom>
              <a:avLst/>
              <a:gdLst/>
              <a:ahLst/>
              <a:cxnLst/>
              <a:rect l="l" t="t" r="r" b="b"/>
              <a:pathLst>
                <a:path w="3825" h="10502" extrusionOk="0">
                  <a:moveTo>
                    <a:pt x="1884" y="1"/>
                  </a:moveTo>
                  <a:cubicBezTo>
                    <a:pt x="1864" y="1"/>
                    <a:pt x="1845" y="1"/>
                    <a:pt x="1825" y="2"/>
                  </a:cubicBezTo>
                  <a:cubicBezTo>
                    <a:pt x="862" y="38"/>
                    <a:pt x="88" y="931"/>
                    <a:pt x="44" y="2051"/>
                  </a:cubicBezTo>
                  <a:cubicBezTo>
                    <a:pt x="20" y="2695"/>
                    <a:pt x="0" y="3457"/>
                    <a:pt x="9" y="4269"/>
                  </a:cubicBezTo>
                  <a:cubicBezTo>
                    <a:pt x="33" y="6338"/>
                    <a:pt x="142" y="8622"/>
                    <a:pt x="202" y="9764"/>
                  </a:cubicBezTo>
                  <a:cubicBezTo>
                    <a:pt x="225" y="10180"/>
                    <a:pt x="521" y="10502"/>
                    <a:pt x="880" y="10502"/>
                  </a:cubicBezTo>
                  <a:lnTo>
                    <a:pt x="3026" y="10502"/>
                  </a:lnTo>
                  <a:cubicBezTo>
                    <a:pt x="3384" y="10502"/>
                    <a:pt x="3679" y="10179"/>
                    <a:pt x="3702" y="9763"/>
                  </a:cubicBezTo>
                  <a:cubicBezTo>
                    <a:pt x="3743" y="9000"/>
                    <a:pt x="3803" y="7849"/>
                    <a:pt x="3809" y="7342"/>
                  </a:cubicBezTo>
                  <a:cubicBezTo>
                    <a:pt x="3824" y="6244"/>
                    <a:pt x="3769" y="3844"/>
                    <a:pt x="3722" y="2073"/>
                  </a:cubicBezTo>
                  <a:cubicBezTo>
                    <a:pt x="3692" y="913"/>
                    <a:pt x="2873" y="1"/>
                    <a:pt x="1884"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7"/>
            <p:cNvSpPr/>
            <p:nvPr/>
          </p:nvSpPr>
          <p:spPr>
            <a:xfrm>
              <a:off x="2978275" y="3793475"/>
              <a:ext cx="68700" cy="262525"/>
            </a:xfrm>
            <a:custGeom>
              <a:avLst/>
              <a:gdLst/>
              <a:ahLst/>
              <a:cxnLst/>
              <a:rect l="l" t="t" r="r" b="b"/>
              <a:pathLst>
                <a:path w="2748" h="10501" extrusionOk="0">
                  <a:moveTo>
                    <a:pt x="1355" y="0"/>
                  </a:moveTo>
                  <a:cubicBezTo>
                    <a:pt x="1341" y="0"/>
                    <a:pt x="1326" y="1"/>
                    <a:pt x="1312" y="1"/>
                  </a:cubicBezTo>
                  <a:cubicBezTo>
                    <a:pt x="620" y="37"/>
                    <a:pt x="65" y="930"/>
                    <a:pt x="32" y="2050"/>
                  </a:cubicBezTo>
                  <a:cubicBezTo>
                    <a:pt x="14" y="2695"/>
                    <a:pt x="1" y="3456"/>
                    <a:pt x="8" y="4268"/>
                  </a:cubicBezTo>
                  <a:cubicBezTo>
                    <a:pt x="25" y="6338"/>
                    <a:pt x="102" y="8621"/>
                    <a:pt x="146" y="9764"/>
                  </a:cubicBezTo>
                  <a:cubicBezTo>
                    <a:pt x="162" y="10179"/>
                    <a:pt x="374" y="10501"/>
                    <a:pt x="632" y="10501"/>
                  </a:cubicBezTo>
                  <a:lnTo>
                    <a:pt x="2173" y="10501"/>
                  </a:lnTo>
                  <a:cubicBezTo>
                    <a:pt x="2431" y="10501"/>
                    <a:pt x="2643" y="10178"/>
                    <a:pt x="2660" y="9762"/>
                  </a:cubicBezTo>
                  <a:cubicBezTo>
                    <a:pt x="2689" y="9000"/>
                    <a:pt x="2733" y="7848"/>
                    <a:pt x="2737" y="7341"/>
                  </a:cubicBezTo>
                  <a:cubicBezTo>
                    <a:pt x="2748" y="6243"/>
                    <a:pt x="2709" y="3843"/>
                    <a:pt x="2674" y="2073"/>
                  </a:cubicBezTo>
                  <a:cubicBezTo>
                    <a:pt x="2652" y="913"/>
                    <a:pt x="2064" y="0"/>
                    <a:pt x="1355"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7"/>
            <p:cNvSpPr/>
            <p:nvPr/>
          </p:nvSpPr>
          <p:spPr>
            <a:xfrm>
              <a:off x="3133325" y="2985725"/>
              <a:ext cx="2026075" cy="1393050"/>
            </a:xfrm>
            <a:custGeom>
              <a:avLst/>
              <a:gdLst/>
              <a:ahLst/>
              <a:cxnLst/>
              <a:rect l="l" t="t" r="r" b="b"/>
              <a:pathLst>
                <a:path w="81043" h="55722" extrusionOk="0">
                  <a:moveTo>
                    <a:pt x="39251" y="0"/>
                  </a:moveTo>
                  <a:cubicBezTo>
                    <a:pt x="34665" y="24124"/>
                    <a:pt x="26377" y="36979"/>
                    <a:pt x="18696" y="46038"/>
                  </a:cubicBezTo>
                  <a:cubicBezTo>
                    <a:pt x="11915" y="54034"/>
                    <a:pt x="0" y="55721"/>
                    <a:pt x="0" y="55721"/>
                  </a:cubicBezTo>
                  <a:lnTo>
                    <a:pt x="35004" y="55721"/>
                  </a:lnTo>
                  <a:cubicBezTo>
                    <a:pt x="35004" y="55721"/>
                    <a:pt x="33306" y="34145"/>
                    <a:pt x="40440" y="34145"/>
                  </a:cubicBezTo>
                  <a:cubicBezTo>
                    <a:pt x="47575" y="34145"/>
                    <a:pt x="47236" y="55380"/>
                    <a:pt x="47236" y="55380"/>
                  </a:cubicBezTo>
                  <a:lnTo>
                    <a:pt x="81042" y="55380"/>
                  </a:lnTo>
                  <a:cubicBezTo>
                    <a:pt x="81042" y="55380"/>
                    <a:pt x="65838" y="54446"/>
                    <a:pt x="57089" y="45697"/>
                  </a:cubicBezTo>
                  <a:cubicBezTo>
                    <a:pt x="45790" y="34398"/>
                    <a:pt x="39251" y="0"/>
                    <a:pt x="39251" y="0"/>
                  </a:cubicBezTo>
                  <a:close/>
                </a:path>
              </a:pathLst>
            </a:custGeom>
            <a:solidFill>
              <a:srgbClr val="ECB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7"/>
            <p:cNvSpPr/>
            <p:nvPr/>
          </p:nvSpPr>
          <p:spPr>
            <a:xfrm>
              <a:off x="3358375" y="4618275"/>
              <a:ext cx="446575" cy="857375"/>
            </a:xfrm>
            <a:custGeom>
              <a:avLst/>
              <a:gdLst/>
              <a:ahLst/>
              <a:cxnLst/>
              <a:rect l="l" t="t" r="r" b="b"/>
              <a:pathLst>
                <a:path w="17863" h="34295" extrusionOk="0">
                  <a:moveTo>
                    <a:pt x="1" y="1"/>
                  </a:moveTo>
                  <a:lnTo>
                    <a:pt x="1" y="34295"/>
                  </a:lnTo>
                  <a:lnTo>
                    <a:pt x="17863" y="34295"/>
                  </a:lnTo>
                  <a:lnTo>
                    <a:pt x="17863"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7"/>
            <p:cNvSpPr/>
            <p:nvPr/>
          </p:nvSpPr>
          <p:spPr>
            <a:xfrm>
              <a:off x="3382100" y="5101425"/>
              <a:ext cx="99675" cy="182275"/>
            </a:xfrm>
            <a:custGeom>
              <a:avLst/>
              <a:gdLst/>
              <a:ahLst/>
              <a:cxnLst/>
              <a:rect l="l" t="t" r="r" b="b"/>
              <a:pathLst>
                <a:path w="3987" h="7291" extrusionOk="0">
                  <a:moveTo>
                    <a:pt x="2216" y="1"/>
                  </a:moveTo>
                  <a:cubicBezTo>
                    <a:pt x="0" y="1"/>
                    <a:pt x="440" y="7197"/>
                    <a:pt x="440" y="7197"/>
                  </a:cubicBezTo>
                  <a:lnTo>
                    <a:pt x="3975" y="7291"/>
                  </a:lnTo>
                  <a:lnTo>
                    <a:pt x="3975" y="7291"/>
                  </a:lnTo>
                  <a:cubicBezTo>
                    <a:pt x="3975" y="3974"/>
                    <a:pt x="3987" y="1"/>
                    <a:pt x="2216"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7"/>
            <p:cNvSpPr/>
            <p:nvPr/>
          </p:nvSpPr>
          <p:spPr>
            <a:xfrm>
              <a:off x="2885900" y="4660375"/>
              <a:ext cx="116075" cy="283975"/>
            </a:xfrm>
            <a:custGeom>
              <a:avLst/>
              <a:gdLst/>
              <a:ahLst/>
              <a:cxnLst/>
              <a:rect l="l" t="t" r="r" b="b"/>
              <a:pathLst>
                <a:path w="4643" h="11359" extrusionOk="0">
                  <a:moveTo>
                    <a:pt x="2580" y="1"/>
                  </a:moveTo>
                  <a:cubicBezTo>
                    <a:pt x="0" y="1"/>
                    <a:pt x="513" y="11214"/>
                    <a:pt x="513" y="11214"/>
                  </a:cubicBezTo>
                  <a:lnTo>
                    <a:pt x="4629" y="11359"/>
                  </a:lnTo>
                  <a:cubicBezTo>
                    <a:pt x="4629" y="6190"/>
                    <a:pt x="4642" y="1"/>
                    <a:pt x="2580"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7"/>
            <p:cNvSpPr/>
            <p:nvPr/>
          </p:nvSpPr>
          <p:spPr>
            <a:xfrm>
              <a:off x="3691575" y="4677175"/>
              <a:ext cx="76775" cy="167325"/>
            </a:xfrm>
            <a:custGeom>
              <a:avLst/>
              <a:gdLst/>
              <a:ahLst/>
              <a:cxnLst/>
              <a:rect l="l" t="t" r="r" b="b"/>
              <a:pathLst>
                <a:path w="3071" h="6693" extrusionOk="0">
                  <a:moveTo>
                    <a:pt x="1707" y="0"/>
                  </a:moveTo>
                  <a:cubicBezTo>
                    <a:pt x="0" y="0"/>
                    <a:pt x="340" y="6607"/>
                    <a:pt x="340" y="6607"/>
                  </a:cubicBezTo>
                  <a:lnTo>
                    <a:pt x="3060" y="6692"/>
                  </a:lnTo>
                  <a:cubicBezTo>
                    <a:pt x="3060" y="3648"/>
                    <a:pt x="3071" y="0"/>
                    <a:pt x="1707"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7"/>
            <p:cNvSpPr/>
            <p:nvPr/>
          </p:nvSpPr>
          <p:spPr>
            <a:xfrm>
              <a:off x="4113675" y="2648825"/>
              <a:ext cx="12100" cy="363850"/>
            </a:xfrm>
            <a:custGeom>
              <a:avLst/>
              <a:gdLst/>
              <a:ahLst/>
              <a:cxnLst/>
              <a:rect l="l" t="t" r="r" b="b"/>
              <a:pathLst>
                <a:path w="484" h="14554" extrusionOk="0">
                  <a:moveTo>
                    <a:pt x="0" y="1"/>
                  </a:moveTo>
                  <a:lnTo>
                    <a:pt x="0" y="14553"/>
                  </a:lnTo>
                  <a:lnTo>
                    <a:pt x="483" y="14553"/>
                  </a:lnTo>
                  <a:lnTo>
                    <a:pt x="483" y="1"/>
                  </a:lnTo>
                  <a:close/>
                </a:path>
              </a:pathLst>
            </a:custGeom>
            <a:solidFill>
              <a:srgbClr val="C30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7"/>
            <p:cNvSpPr/>
            <p:nvPr/>
          </p:nvSpPr>
          <p:spPr>
            <a:xfrm>
              <a:off x="4122750" y="2679150"/>
              <a:ext cx="187975" cy="139475"/>
            </a:xfrm>
            <a:custGeom>
              <a:avLst/>
              <a:gdLst/>
              <a:ahLst/>
              <a:cxnLst/>
              <a:rect l="l" t="t" r="r" b="b"/>
              <a:pathLst>
                <a:path w="7519" h="5579" extrusionOk="0">
                  <a:moveTo>
                    <a:pt x="0" y="1"/>
                  </a:moveTo>
                  <a:lnTo>
                    <a:pt x="0" y="5579"/>
                  </a:lnTo>
                  <a:lnTo>
                    <a:pt x="7518" y="2184"/>
                  </a:lnTo>
                  <a:lnTo>
                    <a:pt x="0" y="1"/>
                  </a:lnTo>
                  <a:close/>
                </a:path>
              </a:pathLst>
            </a:custGeom>
            <a:solidFill>
              <a:srgbClr val="C30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7"/>
            <p:cNvSpPr/>
            <p:nvPr/>
          </p:nvSpPr>
          <p:spPr>
            <a:xfrm>
              <a:off x="4661500" y="3097400"/>
              <a:ext cx="12100" cy="363825"/>
            </a:xfrm>
            <a:custGeom>
              <a:avLst/>
              <a:gdLst/>
              <a:ahLst/>
              <a:cxnLst/>
              <a:rect l="l" t="t" r="r" b="b"/>
              <a:pathLst>
                <a:path w="484" h="14553" extrusionOk="0">
                  <a:moveTo>
                    <a:pt x="0" y="0"/>
                  </a:moveTo>
                  <a:lnTo>
                    <a:pt x="0" y="14553"/>
                  </a:lnTo>
                  <a:lnTo>
                    <a:pt x="483" y="14553"/>
                  </a:lnTo>
                  <a:lnTo>
                    <a:pt x="483" y="0"/>
                  </a:lnTo>
                  <a:close/>
                </a:path>
              </a:pathLst>
            </a:custGeom>
            <a:solidFill>
              <a:srgbClr val="C30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7"/>
            <p:cNvSpPr/>
            <p:nvPr/>
          </p:nvSpPr>
          <p:spPr>
            <a:xfrm>
              <a:off x="4670575" y="3127725"/>
              <a:ext cx="187975" cy="139475"/>
            </a:xfrm>
            <a:custGeom>
              <a:avLst/>
              <a:gdLst/>
              <a:ahLst/>
              <a:cxnLst/>
              <a:rect l="l" t="t" r="r" b="b"/>
              <a:pathLst>
                <a:path w="7519" h="5579" extrusionOk="0">
                  <a:moveTo>
                    <a:pt x="0" y="0"/>
                  </a:moveTo>
                  <a:lnTo>
                    <a:pt x="0" y="5578"/>
                  </a:lnTo>
                  <a:lnTo>
                    <a:pt x="7518" y="2184"/>
                  </a:lnTo>
                  <a:lnTo>
                    <a:pt x="0" y="0"/>
                  </a:lnTo>
                  <a:close/>
                </a:path>
              </a:pathLst>
            </a:custGeom>
            <a:solidFill>
              <a:srgbClr val="C30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7"/>
            <p:cNvSpPr/>
            <p:nvPr/>
          </p:nvSpPr>
          <p:spPr>
            <a:xfrm>
              <a:off x="4157625" y="3762250"/>
              <a:ext cx="25" cy="25"/>
            </a:xfrm>
            <a:custGeom>
              <a:avLst/>
              <a:gdLst/>
              <a:ahLst/>
              <a:cxnLst/>
              <a:rect l="l" t="t" r="r" b="b"/>
              <a:pathLst>
                <a:path w="1" h="1" fill="none" extrusionOk="0">
                  <a:moveTo>
                    <a:pt x="1" y="0"/>
                  </a:moveTo>
                  <a:close/>
                </a:path>
              </a:pathLst>
            </a:custGeom>
            <a:noFill/>
            <a:ln w="475" cap="flat" cmpd="sng">
              <a:solidFill>
                <a:srgbClr val="FAE9D5"/>
              </a:solidFill>
              <a:prstDash val="solid"/>
              <a:miter lim="14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7"/>
            <p:cNvSpPr/>
            <p:nvPr/>
          </p:nvSpPr>
          <p:spPr>
            <a:xfrm>
              <a:off x="3219975" y="4176225"/>
              <a:ext cx="710000" cy="477775"/>
            </a:xfrm>
            <a:custGeom>
              <a:avLst/>
              <a:gdLst/>
              <a:ahLst/>
              <a:cxnLst/>
              <a:rect l="l" t="t" r="r" b="b"/>
              <a:pathLst>
                <a:path w="28400" h="19111" extrusionOk="0">
                  <a:moveTo>
                    <a:pt x="19111" y="0"/>
                  </a:moveTo>
                  <a:cubicBezTo>
                    <a:pt x="16075" y="0"/>
                    <a:pt x="1" y="14110"/>
                    <a:pt x="1" y="14110"/>
                  </a:cubicBezTo>
                  <a:lnTo>
                    <a:pt x="2501" y="19111"/>
                  </a:lnTo>
                  <a:lnTo>
                    <a:pt x="25899" y="19111"/>
                  </a:lnTo>
                  <a:lnTo>
                    <a:pt x="28399" y="13575"/>
                  </a:lnTo>
                  <a:lnTo>
                    <a:pt x="25006" y="11074"/>
                  </a:lnTo>
                  <a:cubicBezTo>
                    <a:pt x="25006" y="11074"/>
                    <a:pt x="22148" y="0"/>
                    <a:pt x="19111" y="0"/>
                  </a:cubicBez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7"/>
            <p:cNvSpPr/>
            <p:nvPr/>
          </p:nvSpPr>
          <p:spPr>
            <a:xfrm>
              <a:off x="3219950" y="4641750"/>
              <a:ext cx="710025" cy="12300"/>
            </a:xfrm>
            <a:custGeom>
              <a:avLst/>
              <a:gdLst/>
              <a:ahLst/>
              <a:cxnLst/>
              <a:rect l="l" t="t" r="r" b="b"/>
              <a:pathLst>
                <a:path w="28401" h="492" extrusionOk="0">
                  <a:moveTo>
                    <a:pt x="0" y="1"/>
                  </a:moveTo>
                  <a:lnTo>
                    <a:pt x="0" y="491"/>
                  </a:lnTo>
                  <a:lnTo>
                    <a:pt x="28400" y="491"/>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7"/>
            <p:cNvSpPr/>
            <p:nvPr/>
          </p:nvSpPr>
          <p:spPr>
            <a:xfrm>
              <a:off x="3219950" y="4638850"/>
              <a:ext cx="710025" cy="2925"/>
            </a:xfrm>
            <a:custGeom>
              <a:avLst/>
              <a:gdLst/>
              <a:ahLst/>
              <a:cxnLst/>
              <a:rect l="l" t="t" r="r" b="b"/>
              <a:pathLst>
                <a:path w="28401" h="117"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7"/>
            <p:cNvSpPr/>
            <p:nvPr/>
          </p:nvSpPr>
          <p:spPr>
            <a:xfrm>
              <a:off x="3219950" y="4635925"/>
              <a:ext cx="710025" cy="2950"/>
            </a:xfrm>
            <a:custGeom>
              <a:avLst/>
              <a:gdLst/>
              <a:ahLst/>
              <a:cxnLst/>
              <a:rect l="l" t="t" r="r" b="b"/>
              <a:pathLst>
                <a:path w="28401" h="118" extrusionOk="0">
                  <a:moveTo>
                    <a:pt x="0" y="1"/>
                  </a:moveTo>
                  <a:lnTo>
                    <a:pt x="0" y="117"/>
                  </a:lnTo>
                  <a:lnTo>
                    <a:pt x="28400" y="117"/>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7"/>
            <p:cNvSpPr/>
            <p:nvPr/>
          </p:nvSpPr>
          <p:spPr>
            <a:xfrm>
              <a:off x="3219950" y="4632975"/>
              <a:ext cx="710025" cy="2975"/>
            </a:xfrm>
            <a:custGeom>
              <a:avLst/>
              <a:gdLst/>
              <a:ahLst/>
              <a:cxnLst/>
              <a:rect l="l" t="t" r="r" b="b"/>
              <a:pathLst>
                <a:path w="28401" h="119" extrusionOk="0">
                  <a:moveTo>
                    <a:pt x="0" y="0"/>
                  </a:moveTo>
                  <a:lnTo>
                    <a:pt x="0" y="119"/>
                  </a:lnTo>
                  <a:lnTo>
                    <a:pt x="28400" y="119"/>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7"/>
            <p:cNvSpPr/>
            <p:nvPr/>
          </p:nvSpPr>
          <p:spPr>
            <a:xfrm>
              <a:off x="3219950" y="4630050"/>
              <a:ext cx="710025" cy="2950"/>
            </a:xfrm>
            <a:custGeom>
              <a:avLst/>
              <a:gdLst/>
              <a:ahLst/>
              <a:cxnLst/>
              <a:rect l="l" t="t" r="r" b="b"/>
              <a:pathLst>
                <a:path w="28401" h="118" extrusionOk="0">
                  <a:moveTo>
                    <a:pt x="0" y="1"/>
                  </a:moveTo>
                  <a:lnTo>
                    <a:pt x="0" y="117"/>
                  </a:lnTo>
                  <a:lnTo>
                    <a:pt x="28400" y="117"/>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7"/>
            <p:cNvSpPr/>
            <p:nvPr/>
          </p:nvSpPr>
          <p:spPr>
            <a:xfrm>
              <a:off x="3219950" y="4627150"/>
              <a:ext cx="710025" cy="2925"/>
            </a:xfrm>
            <a:custGeom>
              <a:avLst/>
              <a:gdLst/>
              <a:ahLst/>
              <a:cxnLst/>
              <a:rect l="l" t="t" r="r" b="b"/>
              <a:pathLst>
                <a:path w="28401" h="117"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7"/>
            <p:cNvSpPr/>
            <p:nvPr/>
          </p:nvSpPr>
          <p:spPr>
            <a:xfrm>
              <a:off x="3219950" y="4624200"/>
              <a:ext cx="710025" cy="2975"/>
            </a:xfrm>
            <a:custGeom>
              <a:avLst/>
              <a:gdLst/>
              <a:ahLst/>
              <a:cxnLst/>
              <a:rect l="l" t="t" r="r" b="b"/>
              <a:pathLst>
                <a:path w="28401" h="119" extrusionOk="0">
                  <a:moveTo>
                    <a:pt x="0" y="0"/>
                  </a:moveTo>
                  <a:lnTo>
                    <a:pt x="0" y="118"/>
                  </a:lnTo>
                  <a:lnTo>
                    <a:pt x="28400" y="118"/>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7"/>
            <p:cNvSpPr/>
            <p:nvPr/>
          </p:nvSpPr>
          <p:spPr>
            <a:xfrm>
              <a:off x="3219950" y="4621275"/>
              <a:ext cx="710025" cy="2950"/>
            </a:xfrm>
            <a:custGeom>
              <a:avLst/>
              <a:gdLst/>
              <a:ahLst/>
              <a:cxnLst/>
              <a:rect l="l" t="t" r="r" b="b"/>
              <a:pathLst>
                <a:path w="28401" h="118"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7"/>
            <p:cNvSpPr/>
            <p:nvPr/>
          </p:nvSpPr>
          <p:spPr>
            <a:xfrm>
              <a:off x="3219950" y="4618350"/>
              <a:ext cx="710025" cy="2950"/>
            </a:xfrm>
            <a:custGeom>
              <a:avLst/>
              <a:gdLst/>
              <a:ahLst/>
              <a:cxnLst/>
              <a:rect l="l" t="t" r="r" b="b"/>
              <a:pathLst>
                <a:path w="28401" h="118" extrusionOk="0">
                  <a:moveTo>
                    <a:pt x="0" y="1"/>
                  </a:moveTo>
                  <a:lnTo>
                    <a:pt x="0" y="117"/>
                  </a:lnTo>
                  <a:lnTo>
                    <a:pt x="28400" y="117"/>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7"/>
            <p:cNvSpPr/>
            <p:nvPr/>
          </p:nvSpPr>
          <p:spPr>
            <a:xfrm>
              <a:off x="3219950" y="4615400"/>
              <a:ext cx="710025" cy="2975"/>
            </a:xfrm>
            <a:custGeom>
              <a:avLst/>
              <a:gdLst/>
              <a:ahLst/>
              <a:cxnLst/>
              <a:rect l="l" t="t" r="r" b="b"/>
              <a:pathLst>
                <a:path w="28401" h="119" extrusionOk="0">
                  <a:moveTo>
                    <a:pt x="0" y="1"/>
                  </a:moveTo>
                  <a:lnTo>
                    <a:pt x="0" y="119"/>
                  </a:lnTo>
                  <a:lnTo>
                    <a:pt x="28400" y="119"/>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7"/>
            <p:cNvSpPr/>
            <p:nvPr/>
          </p:nvSpPr>
          <p:spPr>
            <a:xfrm>
              <a:off x="3219950" y="4612475"/>
              <a:ext cx="710025" cy="2950"/>
            </a:xfrm>
            <a:custGeom>
              <a:avLst/>
              <a:gdLst/>
              <a:ahLst/>
              <a:cxnLst/>
              <a:rect l="l" t="t" r="r" b="b"/>
              <a:pathLst>
                <a:path w="28401" h="118" extrusionOk="0">
                  <a:moveTo>
                    <a:pt x="0" y="1"/>
                  </a:moveTo>
                  <a:lnTo>
                    <a:pt x="0" y="118"/>
                  </a:lnTo>
                  <a:lnTo>
                    <a:pt x="28400" y="118"/>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7"/>
            <p:cNvSpPr/>
            <p:nvPr/>
          </p:nvSpPr>
          <p:spPr>
            <a:xfrm>
              <a:off x="3219950" y="4609575"/>
              <a:ext cx="710025" cy="2925"/>
            </a:xfrm>
            <a:custGeom>
              <a:avLst/>
              <a:gdLst/>
              <a:ahLst/>
              <a:cxnLst/>
              <a:rect l="l" t="t" r="r" b="b"/>
              <a:pathLst>
                <a:path w="28401" h="117"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7"/>
            <p:cNvSpPr/>
            <p:nvPr/>
          </p:nvSpPr>
          <p:spPr>
            <a:xfrm>
              <a:off x="3219950" y="4606625"/>
              <a:ext cx="710025" cy="2975"/>
            </a:xfrm>
            <a:custGeom>
              <a:avLst/>
              <a:gdLst/>
              <a:ahLst/>
              <a:cxnLst/>
              <a:rect l="l" t="t" r="r" b="b"/>
              <a:pathLst>
                <a:path w="28401" h="119" extrusionOk="0">
                  <a:moveTo>
                    <a:pt x="0" y="0"/>
                  </a:moveTo>
                  <a:lnTo>
                    <a:pt x="0" y="118"/>
                  </a:lnTo>
                  <a:lnTo>
                    <a:pt x="28400" y="118"/>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7"/>
            <p:cNvSpPr/>
            <p:nvPr/>
          </p:nvSpPr>
          <p:spPr>
            <a:xfrm>
              <a:off x="3219950" y="4603700"/>
              <a:ext cx="710025" cy="2950"/>
            </a:xfrm>
            <a:custGeom>
              <a:avLst/>
              <a:gdLst/>
              <a:ahLst/>
              <a:cxnLst/>
              <a:rect l="l" t="t" r="r" b="b"/>
              <a:pathLst>
                <a:path w="28401" h="118" extrusionOk="0">
                  <a:moveTo>
                    <a:pt x="0" y="1"/>
                  </a:moveTo>
                  <a:lnTo>
                    <a:pt x="0" y="117"/>
                  </a:lnTo>
                  <a:lnTo>
                    <a:pt x="28400" y="117"/>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7"/>
            <p:cNvSpPr/>
            <p:nvPr/>
          </p:nvSpPr>
          <p:spPr>
            <a:xfrm>
              <a:off x="3219950" y="4600775"/>
              <a:ext cx="710025" cy="2950"/>
            </a:xfrm>
            <a:custGeom>
              <a:avLst/>
              <a:gdLst/>
              <a:ahLst/>
              <a:cxnLst/>
              <a:rect l="l" t="t" r="r" b="b"/>
              <a:pathLst>
                <a:path w="28401" h="118" extrusionOk="0">
                  <a:moveTo>
                    <a:pt x="0" y="1"/>
                  </a:moveTo>
                  <a:lnTo>
                    <a:pt x="0" y="118"/>
                  </a:lnTo>
                  <a:lnTo>
                    <a:pt x="28400" y="118"/>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7"/>
            <p:cNvSpPr/>
            <p:nvPr/>
          </p:nvSpPr>
          <p:spPr>
            <a:xfrm>
              <a:off x="3219950" y="4597825"/>
              <a:ext cx="710025" cy="2975"/>
            </a:xfrm>
            <a:custGeom>
              <a:avLst/>
              <a:gdLst/>
              <a:ahLst/>
              <a:cxnLst/>
              <a:rect l="l" t="t" r="r" b="b"/>
              <a:pathLst>
                <a:path w="28401" h="119" extrusionOk="0">
                  <a:moveTo>
                    <a:pt x="0" y="1"/>
                  </a:moveTo>
                  <a:lnTo>
                    <a:pt x="0" y="119"/>
                  </a:lnTo>
                  <a:lnTo>
                    <a:pt x="28400" y="119"/>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7"/>
            <p:cNvSpPr/>
            <p:nvPr/>
          </p:nvSpPr>
          <p:spPr>
            <a:xfrm>
              <a:off x="3219950" y="4594925"/>
              <a:ext cx="710025" cy="2925"/>
            </a:xfrm>
            <a:custGeom>
              <a:avLst/>
              <a:gdLst/>
              <a:ahLst/>
              <a:cxnLst/>
              <a:rect l="l" t="t" r="r" b="b"/>
              <a:pathLst>
                <a:path w="28401" h="117"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7"/>
            <p:cNvSpPr/>
            <p:nvPr/>
          </p:nvSpPr>
          <p:spPr>
            <a:xfrm>
              <a:off x="3219950" y="4592000"/>
              <a:ext cx="710025" cy="2950"/>
            </a:xfrm>
            <a:custGeom>
              <a:avLst/>
              <a:gdLst/>
              <a:ahLst/>
              <a:cxnLst/>
              <a:rect l="l" t="t" r="r" b="b"/>
              <a:pathLst>
                <a:path w="28401" h="118"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7"/>
            <p:cNvSpPr/>
            <p:nvPr/>
          </p:nvSpPr>
          <p:spPr>
            <a:xfrm>
              <a:off x="3219950" y="4589050"/>
              <a:ext cx="710025" cy="2975"/>
            </a:xfrm>
            <a:custGeom>
              <a:avLst/>
              <a:gdLst/>
              <a:ahLst/>
              <a:cxnLst/>
              <a:rect l="l" t="t" r="r" b="b"/>
              <a:pathLst>
                <a:path w="28401" h="119" extrusionOk="0">
                  <a:moveTo>
                    <a:pt x="0" y="0"/>
                  </a:moveTo>
                  <a:lnTo>
                    <a:pt x="0" y="118"/>
                  </a:lnTo>
                  <a:lnTo>
                    <a:pt x="28400" y="118"/>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7"/>
            <p:cNvSpPr/>
            <p:nvPr/>
          </p:nvSpPr>
          <p:spPr>
            <a:xfrm>
              <a:off x="3219950" y="4586125"/>
              <a:ext cx="710025" cy="2950"/>
            </a:xfrm>
            <a:custGeom>
              <a:avLst/>
              <a:gdLst/>
              <a:ahLst/>
              <a:cxnLst/>
              <a:rect l="l" t="t" r="r" b="b"/>
              <a:pathLst>
                <a:path w="28401" h="118" extrusionOk="0">
                  <a:moveTo>
                    <a:pt x="0" y="1"/>
                  </a:moveTo>
                  <a:lnTo>
                    <a:pt x="0" y="117"/>
                  </a:lnTo>
                  <a:lnTo>
                    <a:pt x="28400" y="117"/>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7"/>
            <p:cNvSpPr/>
            <p:nvPr/>
          </p:nvSpPr>
          <p:spPr>
            <a:xfrm>
              <a:off x="3219950" y="4583200"/>
              <a:ext cx="710025" cy="2950"/>
            </a:xfrm>
            <a:custGeom>
              <a:avLst/>
              <a:gdLst/>
              <a:ahLst/>
              <a:cxnLst/>
              <a:rect l="l" t="t" r="r" b="b"/>
              <a:pathLst>
                <a:path w="28401" h="118" extrusionOk="0">
                  <a:moveTo>
                    <a:pt x="0" y="1"/>
                  </a:moveTo>
                  <a:lnTo>
                    <a:pt x="0" y="118"/>
                  </a:lnTo>
                  <a:lnTo>
                    <a:pt x="28400" y="118"/>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7"/>
            <p:cNvSpPr/>
            <p:nvPr/>
          </p:nvSpPr>
          <p:spPr>
            <a:xfrm>
              <a:off x="3219950" y="4580250"/>
              <a:ext cx="710025" cy="2975"/>
            </a:xfrm>
            <a:custGeom>
              <a:avLst/>
              <a:gdLst/>
              <a:ahLst/>
              <a:cxnLst/>
              <a:rect l="l" t="t" r="r" b="b"/>
              <a:pathLst>
                <a:path w="28401" h="119" extrusionOk="0">
                  <a:moveTo>
                    <a:pt x="0" y="1"/>
                  </a:moveTo>
                  <a:lnTo>
                    <a:pt x="0" y="119"/>
                  </a:lnTo>
                  <a:lnTo>
                    <a:pt x="28400" y="119"/>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7"/>
            <p:cNvSpPr/>
            <p:nvPr/>
          </p:nvSpPr>
          <p:spPr>
            <a:xfrm>
              <a:off x="3219950" y="4577350"/>
              <a:ext cx="710025" cy="2925"/>
            </a:xfrm>
            <a:custGeom>
              <a:avLst/>
              <a:gdLst/>
              <a:ahLst/>
              <a:cxnLst/>
              <a:rect l="l" t="t" r="r" b="b"/>
              <a:pathLst>
                <a:path w="28401" h="117"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a:off x="3219950" y="4574425"/>
              <a:ext cx="710025" cy="2950"/>
            </a:xfrm>
            <a:custGeom>
              <a:avLst/>
              <a:gdLst/>
              <a:ahLst/>
              <a:cxnLst/>
              <a:rect l="l" t="t" r="r" b="b"/>
              <a:pathLst>
                <a:path w="28401" h="118" extrusionOk="0">
                  <a:moveTo>
                    <a:pt x="0" y="1"/>
                  </a:moveTo>
                  <a:lnTo>
                    <a:pt x="0" y="117"/>
                  </a:lnTo>
                  <a:lnTo>
                    <a:pt x="28400" y="117"/>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7"/>
            <p:cNvSpPr/>
            <p:nvPr/>
          </p:nvSpPr>
          <p:spPr>
            <a:xfrm>
              <a:off x="3219950" y="4571475"/>
              <a:ext cx="710025" cy="2975"/>
            </a:xfrm>
            <a:custGeom>
              <a:avLst/>
              <a:gdLst/>
              <a:ahLst/>
              <a:cxnLst/>
              <a:rect l="l" t="t" r="r" b="b"/>
              <a:pathLst>
                <a:path w="28401" h="119" extrusionOk="0">
                  <a:moveTo>
                    <a:pt x="0" y="0"/>
                  </a:moveTo>
                  <a:lnTo>
                    <a:pt x="0" y="119"/>
                  </a:lnTo>
                  <a:lnTo>
                    <a:pt x="28400" y="119"/>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7"/>
            <p:cNvSpPr/>
            <p:nvPr/>
          </p:nvSpPr>
          <p:spPr>
            <a:xfrm>
              <a:off x="3219950" y="4568550"/>
              <a:ext cx="710025" cy="2950"/>
            </a:xfrm>
            <a:custGeom>
              <a:avLst/>
              <a:gdLst/>
              <a:ahLst/>
              <a:cxnLst/>
              <a:rect l="l" t="t" r="r" b="b"/>
              <a:pathLst>
                <a:path w="28401" h="118" extrusionOk="0">
                  <a:moveTo>
                    <a:pt x="0" y="1"/>
                  </a:moveTo>
                  <a:lnTo>
                    <a:pt x="0" y="117"/>
                  </a:lnTo>
                  <a:lnTo>
                    <a:pt x="28400" y="117"/>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7"/>
            <p:cNvSpPr/>
            <p:nvPr/>
          </p:nvSpPr>
          <p:spPr>
            <a:xfrm>
              <a:off x="3219950" y="4565650"/>
              <a:ext cx="710025" cy="2925"/>
            </a:xfrm>
            <a:custGeom>
              <a:avLst/>
              <a:gdLst/>
              <a:ahLst/>
              <a:cxnLst/>
              <a:rect l="l" t="t" r="r" b="b"/>
              <a:pathLst>
                <a:path w="28401" h="117"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7"/>
            <p:cNvSpPr/>
            <p:nvPr/>
          </p:nvSpPr>
          <p:spPr>
            <a:xfrm>
              <a:off x="3219950" y="4562675"/>
              <a:ext cx="710025" cy="3000"/>
            </a:xfrm>
            <a:custGeom>
              <a:avLst/>
              <a:gdLst/>
              <a:ahLst/>
              <a:cxnLst/>
              <a:rect l="l" t="t" r="r" b="b"/>
              <a:pathLst>
                <a:path w="28401" h="120" extrusionOk="0">
                  <a:moveTo>
                    <a:pt x="0" y="1"/>
                  </a:moveTo>
                  <a:lnTo>
                    <a:pt x="0" y="119"/>
                  </a:lnTo>
                  <a:lnTo>
                    <a:pt x="28400" y="119"/>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7"/>
            <p:cNvSpPr/>
            <p:nvPr/>
          </p:nvSpPr>
          <p:spPr>
            <a:xfrm>
              <a:off x="3219950" y="4559775"/>
              <a:ext cx="710025" cy="2925"/>
            </a:xfrm>
            <a:custGeom>
              <a:avLst/>
              <a:gdLst/>
              <a:ahLst/>
              <a:cxnLst/>
              <a:rect l="l" t="t" r="r" b="b"/>
              <a:pathLst>
                <a:path w="28401" h="117"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7"/>
            <p:cNvSpPr/>
            <p:nvPr/>
          </p:nvSpPr>
          <p:spPr>
            <a:xfrm>
              <a:off x="3219950" y="4556850"/>
              <a:ext cx="710025" cy="2950"/>
            </a:xfrm>
            <a:custGeom>
              <a:avLst/>
              <a:gdLst/>
              <a:ahLst/>
              <a:cxnLst/>
              <a:rect l="l" t="t" r="r" b="b"/>
              <a:pathLst>
                <a:path w="28401" h="118" extrusionOk="0">
                  <a:moveTo>
                    <a:pt x="0" y="1"/>
                  </a:moveTo>
                  <a:lnTo>
                    <a:pt x="0" y="117"/>
                  </a:lnTo>
                  <a:lnTo>
                    <a:pt x="28400" y="117"/>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7"/>
            <p:cNvSpPr/>
            <p:nvPr/>
          </p:nvSpPr>
          <p:spPr>
            <a:xfrm>
              <a:off x="3219950" y="4553900"/>
              <a:ext cx="710025" cy="2975"/>
            </a:xfrm>
            <a:custGeom>
              <a:avLst/>
              <a:gdLst/>
              <a:ahLst/>
              <a:cxnLst/>
              <a:rect l="l" t="t" r="r" b="b"/>
              <a:pathLst>
                <a:path w="28401" h="119" extrusionOk="0">
                  <a:moveTo>
                    <a:pt x="0" y="1"/>
                  </a:moveTo>
                  <a:lnTo>
                    <a:pt x="0" y="119"/>
                  </a:lnTo>
                  <a:lnTo>
                    <a:pt x="28400" y="119"/>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7"/>
            <p:cNvSpPr/>
            <p:nvPr/>
          </p:nvSpPr>
          <p:spPr>
            <a:xfrm>
              <a:off x="3219950" y="4550975"/>
              <a:ext cx="710025" cy="2950"/>
            </a:xfrm>
            <a:custGeom>
              <a:avLst/>
              <a:gdLst/>
              <a:ahLst/>
              <a:cxnLst/>
              <a:rect l="l" t="t" r="r" b="b"/>
              <a:pathLst>
                <a:path w="28401" h="118" extrusionOk="0">
                  <a:moveTo>
                    <a:pt x="0" y="1"/>
                  </a:moveTo>
                  <a:lnTo>
                    <a:pt x="0" y="118"/>
                  </a:lnTo>
                  <a:lnTo>
                    <a:pt x="28400" y="118"/>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7"/>
            <p:cNvSpPr/>
            <p:nvPr/>
          </p:nvSpPr>
          <p:spPr>
            <a:xfrm>
              <a:off x="3219950" y="4548075"/>
              <a:ext cx="710025" cy="2925"/>
            </a:xfrm>
            <a:custGeom>
              <a:avLst/>
              <a:gdLst/>
              <a:ahLst/>
              <a:cxnLst/>
              <a:rect l="l" t="t" r="r" b="b"/>
              <a:pathLst>
                <a:path w="28401" h="117"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7"/>
            <p:cNvSpPr/>
            <p:nvPr/>
          </p:nvSpPr>
          <p:spPr>
            <a:xfrm>
              <a:off x="3219950" y="4545125"/>
              <a:ext cx="710025" cy="2975"/>
            </a:xfrm>
            <a:custGeom>
              <a:avLst/>
              <a:gdLst/>
              <a:ahLst/>
              <a:cxnLst/>
              <a:rect l="l" t="t" r="r" b="b"/>
              <a:pathLst>
                <a:path w="28401" h="119" extrusionOk="0">
                  <a:moveTo>
                    <a:pt x="0" y="0"/>
                  </a:moveTo>
                  <a:lnTo>
                    <a:pt x="0" y="118"/>
                  </a:lnTo>
                  <a:lnTo>
                    <a:pt x="28400" y="118"/>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7"/>
            <p:cNvSpPr/>
            <p:nvPr/>
          </p:nvSpPr>
          <p:spPr>
            <a:xfrm>
              <a:off x="3219950" y="4542200"/>
              <a:ext cx="710025" cy="2950"/>
            </a:xfrm>
            <a:custGeom>
              <a:avLst/>
              <a:gdLst/>
              <a:ahLst/>
              <a:cxnLst/>
              <a:rect l="l" t="t" r="r" b="b"/>
              <a:pathLst>
                <a:path w="28401" h="118"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7"/>
            <p:cNvSpPr/>
            <p:nvPr/>
          </p:nvSpPr>
          <p:spPr>
            <a:xfrm>
              <a:off x="3219950" y="4539275"/>
              <a:ext cx="710025" cy="2950"/>
            </a:xfrm>
            <a:custGeom>
              <a:avLst/>
              <a:gdLst/>
              <a:ahLst/>
              <a:cxnLst/>
              <a:rect l="l" t="t" r="r" b="b"/>
              <a:pathLst>
                <a:path w="28401" h="118" extrusionOk="0">
                  <a:moveTo>
                    <a:pt x="0" y="1"/>
                  </a:moveTo>
                  <a:lnTo>
                    <a:pt x="0" y="117"/>
                  </a:lnTo>
                  <a:lnTo>
                    <a:pt x="28400" y="117"/>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7"/>
            <p:cNvSpPr/>
            <p:nvPr/>
          </p:nvSpPr>
          <p:spPr>
            <a:xfrm>
              <a:off x="3219950" y="4536325"/>
              <a:ext cx="710025" cy="2975"/>
            </a:xfrm>
            <a:custGeom>
              <a:avLst/>
              <a:gdLst/>
              <a:ahLst/>
              <a:cxnLst/>
              <a:rect l="l" t="t" r="r" b="b"/>
              <a:pathLst>
                <a:path w="28401" h="119" extrusionOk="0">
                  <a:moveTo>
                    <a:pt x="0" y="1"/>
                  </a:moveTo>
                  <a:lnTo>
                    <a:pt x="0" y="119"/>
                  </a:lnTo>
                  <a:lnTo>
                    <a:pt x="28400" y="119"/>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7"/>
            <p:cNvSpPr/>
            <p:nvPr/>
          </p:nvSpPr>
          <p:spPr>
            <a:xfrm>
              <a:off x="3219950" y="4533425"/>
              <a:ext cx="710025" cy="2925"/>
            </a:xfrm>
            <a:custGeom>
              <a:avLst/>
              <a:gdLst/>
              <a:ahLst/>
              <a:cxnLst/>
              <a:rect l="l" t="t" r="r" b="b"/>
              <a:pathLst>
                <a:path w="28401" h="117"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7"/>
            <p:cNvSpPr/>
            <p:nvPr/>
          </p:nvSpPr>
          <p:spPr>
            <a:xfrm>
              <a:off x="3219950" y="4530500"/>
              <a:ext cx="710025" cy="2950"/>
            </a:xfrm>
            <a:custGeom>
              <a:avLst/>
              <a:gdLst/>
              <a:ahLst/>
              <a:cxnLst/>
              <a:rect l="l" t="t" r="r" b="b"/>
              <a:pathLst>
                <a:path w="28401" h="118"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7"/>
            <p:cNvSpPr/>
            <p:nvPr/>
          </p:nvSpPr>
          <p:spPr>
            <a:xfrm>
              <a:off x="3219950" y="4527550"/>
              <a:ext cx="710025" cy="2975"/>
            </a:xfrm>
            <a:custGeom>
              <a:avLst/>
              <a:gdLst/>
              <a:ahLst/>
              <a:cxnLst/>
              <a:rect l="l" t="t" r="r" b="b"/>
              <a:pathLst>
                <a:path w="28401" h="119" extrusionOk="0">
                  <a:moveTo>
                    <a:pt x="0" y="0"/>
                  </a:moveTo>
                  <a:lnTo>
                    <a:pt x="0" y="118"/>
                  </a:lnTo>
                  <a:lnTo>
                    <a:pt x="28400" y="118"/>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7"/>
            <p:cNvSpPr/>
            <p:nvPr/>
          </p:nvSpPr>
          <p:spPr>
            <a:xfrm>
              <a:off x="3219950" y="4524625"/>
              <a:ext cx="710025" cy="2950"/>
            </a:xfrm>
            <a:custGeom>
              <a:avLst/>
              <a:gdLst/>
              <a:ahLst/>
              <a:cxnLst/>
              <a:rect l="l" t="t" r="r" b="b"/>
              <a:pathLst>
                <a:path w="28401" h="118" extrusionOk="0">
                  <a:moveTo>
                    <a:pt x="0" y="1"/>
                  </a:moveTo>
                  <a:lnTo>
                    <a:pt x="0" y="117"/>
                  </a:lnTo>
                  <a:lnTo>
                    <a:pt x="28400" y="117"/>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7"/>
            <p:cNvSpPr/>
            <p:nvPr/>
          </p:nvSpPr>
          <p:spPr>
            <a:xfrm>
              <a:off x="3219950" y="4521700"/>
              <a:ext cx="710025" cy="2950"/>
            </a:xfrm>
            <a:custGeom>
              <a:avLst/>
              <a:gdLst/>
              <a:ahLst/>
              <a:cxnLst/>
              <a:rect l="l" t="t" r="r" b="b"/>
              <a:pathLst>
                <a:path w="28401" h="118" extrusionOk="0">
                  <a:moveTo>
                    <a:pt x="0" y="1"/>
                  </a:moveTo>
                  <a:lnTo>
                    <a:pt x="0" y="118"/>
                  </a:lnTo>
                  <a:lnTo>
                    <a:pt x="28400" y="118"/>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7"/>
            <p:cNvSpPr/>
            <p:nvPr/>
          </p:nvSpPr>
          <p:spPr>
            <a:xfrm>
              <a:off x="3219950" y="4518750"/>
              <a:ext cx="710025" cy="2975"/>
            </a:xfrm>
            <a:custGeom>
              <a:avLst/>
              <a:gdLst/>
              <a:ahLst/>
              <a:cxnLst/>
              <a:rect l="l" t="t" r="r" b="b"/>
              <a:pathLst>
                <a:path w="28401" h="119" extrusionOk="0">
                  <a:moveTo>
                    <a:pt x="0" y="1"/>
                  </a:moveTo>
                  <a:lnTo>
                    <a:pt x="0" y="119"/>
                  </a:lnTo>
                  <a:lnTo>
                    <a:pt x="28400" y="119"/>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7"/>
            <p:cNvSpPr/>
            <p:nvPr/>
          </p:nvSpPr>
          <p:spPr>
            <a:xfrm>
              <a:off x="3219950" y="4515850"/>
              <a:ext cx="710025" cy="2925"/>
            </a:xfrm>
            <a:custGeom>
              <a:avLst/>
              <a:gdLst/>
              <a:ahLst/>
              <a:cxnLst/>
              <a:rect l="l" t="t" r="r" b="b"/>
              <a:pathLst>
                <a:path w="28401" h="117"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7"/>
            <p:cNvSpPr/>
            <p:nvPr/>
          </p:nvSpPr>
          <p:spPr>
            <a:xfrm>
              <a:off x="3219950" y="4512925"/>
              <a:ext cx="710025" cy="2950"/>
            </a:xfrm>
            <a:custGeom>
              <a:avLst/>
              <a:gdLst/>
              <a:ahLst/>
              <a:cxnLst/>
              <a:rect l="l" t="t" r="r" b="b"/>
              <a:pathLst>
                <a:path w="28401" h="118" extrusionOk="0">
                  <a:moveTo>
                    <a:pt x="0" y="1"/>
                  </a:moveTo>
                  <a:lnTo>
                    <a:pt x="0" y="117"/>
                  </a:lnTo>
                  <a:lnTo>
                    <a:pt x="28400" y="117"/>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7"/>
            <p:cNvSpPr/>
            <p:nvPr/>
          </p:nvSpPr>
          <p:spPr>
            <a:xfrm>
              <a:off x="3219950" y="4509975"/>
              <a:ext cx="710025" cy="2975"/>
            </a:xfrm>
            <a:custGeom>
              <a:avLst/>
              <a:gdLst/>
              <a:ahLst/>
              <a:cxnLst/>
              <a:rect l="l" t="t" r="r" b="b"/>
              <a:pathLst>
                <a:path w="28401" h="119" extrusionOk="0">
                  <a:moveTo>
                    <a:pt x="0" y="0"/>
                  </a:moveTo>
                  <a:lnTo>
                    <a:pt x="0" y="119"/>
                  </a:lnTo>
                  <a:lnTo>
                    <a:pt x="28400" y="119"/>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7"/>
            <p:cNvSpPr/>
            <p:nvPr/>
          </p:nvSpPr>
          <p:spPr>
            <a:xfrm>
              <a:off x="3219950" y="4507050"/>
              <a:ext cx="710025" cy="2950"/>
            </a:xfrm>
            <a:custGeom>
              <a:avLst/>
              <a:gdLst/>
              <a:ahLst/>
              <a:cxnLst/>
              <a:rect l="l" t="t" r="r" b="b"/>
              <a:pathLst>
                <a:path w="28401" h="118" extrusionOk="0">
                  <a:moveTo>
                    <a:pt x="0" y="1"/>
                  </a:moveTo>
                  <a:lnTo>
                    <a:pt x="0" y="117"/>
                  </a:lnTo>
                  <a:lnTo>
                    <a:pt x="28400" y="117"/>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7"/>
            <p:cNvSpPr/>
            <p:nvPr/>
          </p:nvSpPr>
          <p:spPr>
            <a:xfrm>
              <a:off x="3219950" y="4504150"/>
              <a:ext cx="710025" cy="2925"/>
            </a:xfrm>
            <a:custGeom>
              <a:avLst/>
              <a:gdLst/>
              <a:ahLst/>
              <a:cxnLst/>
              <a:rect l="l" t="t" r="r" b="b"/>
              <a:pathLst>
                <a:path w="28401" h="117"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7"/>
            <p:cNvSpPr/>
            <p:nvPr/>
          </p:nvSpPr>
          <p:spPr>
            <a:xfrm>
              <a:off x="3219950" y="4501175"/>
              <a:ext cx="710025" cy="3000"/>
            </a:xfrm>
            <a:custGeom>
              <a:avLst/>
              <a:gdLst/>
              <a:ahLst/>
              <a:cxnLst/>
              <a:rect l="l" t="t" r="r" b="b"/>
              <a:pathLst>
                <a:path w="28401" h="120" extrusionOk="0">
                  <a:moveTo>
                    <a:pt x="0" y="1"/>
                  </a:moveTo>
                  <a:lnTo>
                    <a:pt x="0" y="119"/>
                  </a:lnTo>
                  <a:lnTo>
                    <a:pt x="28400" y="119"/>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7"/>
            <p:cNvSpPr/>
            <p:nvPr/>
          </p:nvSpPr>
          <p:spPr>
            <a:xfrm>
              <a:off x="3219950" y="4498275"/>
              <a:ext cx="710025" cy="2925"/>
            </a:xfrm>
            <a:custGeom>
              <a:avLst/>
              <a:gdLst/>
              <a:ahLst/>
              <a:cxnLst/>
              <a:rect l="l" t="t" r="r" b="b"/>
              <a:pathLst>
                <a:path w="28401" h="117"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7"/>
            <p:cNvSpPr/>
            <p:nvPr/>
          </p:nvSpPr>
          <p:spPr>
            <a:xfrm>
              <a:off x="3219950" y="4495350"/>
              <a:ext cx="710025" cy="2950"/>
            </a:xfrm>
            <a:custGeom>
              <a:avLst/>
              <a:gdLst/>
              <a:ahLst/>
              <a:cxnLst/>
              <a:rect l="l" t="t" r="r" b="b"/>
              <a:pathLst>
                <a:path w="28401" h="118" extrusionOk="0">
                  <a:moveTo>
                    <a:pt x="0" y="1"/>
                  </a:moveTo>
                  <a:lnTo>
                    <a:pt x="0" y="117"/>
                  </a:lnTo>
                  <a:lnTo>
                    <a:pt x="28400" y="117"/>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7"/>
            <p:cNvSpPr/>
            <p:nvPr/>
          </p:nvSpPr>
          <p:spPr>
            <a:xfrm>
              <a:off x="3219950" y="4492400"/>
              <a:ext cx="710025" cy="2975"/>
            </a:xfrm>
            <a:custGeom>
              <a:avLst/>
              <a:gdLst/>
              <a:ahLst/>
              <a:cxnLst/>
              <a:rect l="l" t="t" r="r" b="b"/>
              <a:pathLst>
                <a:path w="28401" h="119" extrusionOk="0">
                  <a:moveTo>
                    <a:pt x="0" y="1"/>
                  </a:moveTo>
                  <a:lnTo>
                    <a:pt x="0" y="119"/>
                  </a:lnTo>
                  <a:lnTo>
                    <a:pt x="28400" y="119"/>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7"/>
            <p:cNvSpPr/>
            <p:nvPr/>
          </p:nvSpPr>
          <p:spPr>
            <a:xfrm>
              <a:off x="3219950" y="4489475"/>
              <a:ext cx="710025" cy="2950"/>
            </a:xfrm>
            <a:custGeom>
              <a:avLst/>
              <a:gdLst/>
              <a:ahLst/>
              <a:cxnLst/>
              <a:rect l="l" t="t" r="r" b="b"/>
              <a:pathLst>
                <a:path w="28401" h="118" extrusionOk="0">
                  <a:moveTo>
                    <a:pt x="0" y="1"/>
                  </a:moveTo>
                  <a:lnTo>
                    <a:pt x="0" y="118"/>
                  </a:lnTo>
                  <a:lnTo>
                    <a:pt x="28400" y="118"/>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7"/>
            <p:cNvSpPr/>
            <p:nvPr/>
          </p:nvSpPr>
          <p:spPr>
            <a:xfrm>
              <a:off x="3219950" y="4486575"/>
              <a:ext cx="710025" cy="2925"/>
            </a:xfrm>
            <a:custGeom>
              <a:avLst/>
              <a:gdLst/>
              <a:ahLst/>
              <a:cxnLst/>
              <a:rect l="l" t="t" r="r" b="b"/>
              <a:pathLst>
                <a:path w="28401" h="117"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7"/>
            <p:cNvSpPr/>
            <p:nvPr/>
          </p:nvSpPr>
          <p:spPr>
            <a:xfrm>
              <a:off x="3219950" y="4483625"/>
              <a:ext cx="710025" cy="2975"/>
            </a:xfrm>
            <a:custGeom>
              <a:avLst/>
              <a:gdLst/>
              <a:ahLst/>
              <a:cxnLst/>
              <a:rect l="l" t="t" r="r" b="b"/>
              <a:pathLst>
                <a:path w="28401" h="119" extrusionOk="0">
                  <a:moveTo>
                    <a:pt x="0" y="0"/>
                  </a:moveTo>
                  <a:lnTo>
                    <a:pt x="0" y="118"/>
                  </a:lnTo>
                  <a:lnTo>
                    <a:pt x="28400" y="118"/>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7"/>
            <p:cNvSpPr/>
            <p:nvPr/>
          </p:nvSpPr>
          <p:spPr>
            <a:xfrm>
              <a:off x="3219950" y="4480700"/>
              <a:ext cx="710025" cy="2950"/>
            </a:xfrm>
            <a:custGeom>
              <a:avLst/>
              <a:gdLst/>
              <a:ahLst/>
              <a:cxnLst/>
              <a:rect l="l" t="t" r="r" b="b"/>
              <a:pathLst>
                <a:path w="28401" h="118"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7"/>
            <p:cNvSpPr/>
            <p:nvPr/>
          </p:nvSpPr>
          <p:spPr>
            <a:xfrm>
              <a:off x="3219950" y="4477775"/>
              <a:ext cx="710025" cy="2950"/>
            </a:xfrm>
            <a:custGeom>
              <a:avLst/>
              <a:gdLst/>
              <a:ahLst/>
              <a:cxnLst/>
              <a:rect l="l" t="t" r="r" b="b"/>
              <a:pathLst>
                <a:path w="28401" h="118" extrusionOk="0">
                  <a:moveTo>
                    <a:pt x="0" y="1"/>
                  </a:moveTo>
                  <a:lnTo>
                    <a:pt x="0" y="117"/>
                  </a:lnTo>
                  <a:lnTo>
                    <a:pt x="28400" y="117"/>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7"/>
            <p:cNvSpPr/>
            <p:nvPr/>
          </p:nvSpPr>
          <p:spPr>
            <a:xfrm>
              <a:off x="3219950" y="4474825"/>
              <a:ext cx="710025" cy="2975"/>
            </a:xfrm>
            <a:custGeom>
              <a:avLst/>
              <a:gdLst/>
              <a:ahLst/>
              <a:cxnLst/>
              <a:rect l="l" t="t" r="r" b="b"/>
              <a:pathLst>
                <a:path w="28401" h="119" extrusionOk="0">
                  <a:moveTo>
                    <a:pt x="0" y="1"/>
                  </a:moveTo>
                  <a:lnTo>
                    <a:pt x="0" y="119"/>
                  </a:lnTo>
                  <a:lnTo>
                    <a:pt x="28400" y="119"/>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7"/>
            <p:cNvSpPr/>
            <p:nvPr/>
          </p:nvSpPr>
          <p:spPr>
            <a:xfrm>
              <a:off x="3219950" y="4471925"/>
              <a:ext cx="710025" cy="2925"/>
            </a:xfrm>
            <a:custGeom>
              <a:avLst/>
              <a:gdLst/>
              <a:ahLst/>
              <a:cxnLst/>
              <a:rect l="l" t="t" r="r" b="b"/>
              <a:pathLst>
                <a:path w="28401" h="117"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7"/>
            <p:cNvSpPr/>
            <p:nvPr/>
          </p:nvSpPr>
          <p:spPr>
            <a:xfrm>
              <a:off x="3219950" y="4469000"/>
              <a:ext cx="710025" cy="2925"/>
            </a:xfrm>
            <a:custGeom>
              <a:avLst/>
              <a:gdLst/>
              <a:ahLst/>
              <a:cxnLst/>
              <a:rect l="l" t="t" r="r" b="b"/>
              <a:pathLst>
                <a:path w="28401" h="117"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7"/>
            <p:cNvSpPr/>
            <p:nvPr/>
          </p:nvSpPr>
          <p:spPr>
            <a:xfrm>
              <a:off x="3219950" y="4176175"/>
              <a:ext cx="710025" cy="292850"/>
            </a:xfrm>
            <a:custGeom>
              <a:avLst/>
              <a:gdLst/>
              <a:ahLst/>
              <a:cxnLst/>
              <a:rect l="l" t="t" r="r" b="b"/>
              <a:pathLst>
                <a:path w="28401" h="11714" extrusionOk="0">
                  <a:moveTo>
                    <a:pt x="0" y="1"/>
                  </a:moveTo>
                  <a:lnTo>
                    <a:pt x="0" y="11713"/>
                  </a:lnTo>
                  <a:lnTo>
                    <a:pt x="28400" y="11713"/>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7"/>
            <p:cNvSpPr/>
            <p:nvPr/>
          </p:nvSpPr>
          <p:spPr>
            <a:xfrm>
              <a:off x="4300600" y="4176175"/>
              <a:ext cx="665350" cy="477825"/>
            </a:xfrm>
            <a:custGeom>
              <a:avLst/>
              <a:gdLst/>
              <a:ahLst/>
              <a:cxnLst/>
              <a:rect l="l" t="t" r="r" b="b"/>
              <a:pathLst>
                <a:path w="26614" h="19113" extrusionOk="0">
                  <a:moveTo>
                    <a:pt x="17325" y="1"/>
                  </a:moveTo>
                  <a:cubicBezTo>
                    <a:pt x="14288" y="1"/>
                    <a:pt x="0" y="14112"/>
                    <a:pt x="0" y="14112"/>
                  </a:cubicBezTo>
                  <a:lnTo>
                    <a:pt x="2501" y="19113"/>
                  </a:lnTo>
                  <a:lnTo>
                    <a:pt x="24113" y="19113"/>
                  </a:lnTo>
                  <a:lnTo>
                    <a:pt x="26614" y="13577"/>
                  </a:lnTo>
                  <a:lnTo>
                    <a:pt x="23219" y="11075"/>
                  </a:lnTo>
                  <a:cubicBezTo>
                    <a:pt x="23219" y="11075"/>
                    <a:pt x="20361" y="1"/>
                    <a:pt x="17325" y="1"/>
                  </a:cubicBez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7"/>
            <p:cNvSpPr/>
            <p:nvPr/>
          </p:nvSpPr>
          <p:spPr>
            <a:xfrm>
              <a:off x="3522550" y="4214500"/>
              <a:ext cx="244725" cy="386050"/>
            </a:xfrm>
            <a:custGeom>
              <a:avLst/>
              <a:gdLst/>
              <a:ahLst/>
              <a:cxnLst/>
              <a:rect l="l" t="t" r="r" b="b"/>
              <a:pathLst>
                <a:path w="9789" h="15442" extrusionOk="0">
                  <a:moveTo>
                    <a:pt x="0" y="1"/>
                  </a:moveTo>
                  <a:lnTo>
                    <a:pt x="0" y="1834"/>
                  </a:lnTo>
                  <a:lnTo>
                    <a:pt x="0" y="2515"/>
                  </a:lnTo>
                  <a:lnTo>
                    <a:pt x="0" y="3195"/>
                  </a:lnTo>
                  <a:lnTo>
                    <a:pt x="0" y="3874"/>
                  </a:lnTo>
                  <a:lnTo>
                    <a:pt x="0" y="4556"/>
                  </a:lnTo>
                  <a:lnTo>
                    <a:pt x="0" y="5235"/>
                  </a:lnTo>
                  <a:lnTo>
                    <a:pt x="0" y="5915"/>
                  </a:lnTo>
                  <a:lnTo>
                    <a:pt x="0" y="6596"/>
                  </a:lnTo>
                  <a:lnTo>
                    <a:pt x="0" y="7276"/>
                  </a:lnTo>
                  <a:lnTo>
                    <a:pt x="0" y="7957"/>
                  </a:lnTo>
                  <a:lnTo>
                    <a:pt x="0" y="8637"/>
                  </a:lnTo>
                  <a:lnTo>
                    <a:pt x="0" y="9317"/>
                  </a:lnTo>
                  <a:lnTo>
                    <a:pt x="0" y="9998"/>
                  </a:lnTo>
                  <a:lnTo>
                    <a:pt x="0" y="10678"/>
                  </a:lnTo>
                  <a:lnTo>
                    <a:pt x="0" y="11359"/>
                  </a:lnTo>
                  <a:lnTo>
                    <a:pt x="0" y="12039"/>
                  </a:lnTo>
                  <a:lnTo>
                    <a:pt x="0" y="12720"/>
                  </a:lnTo>
                  <a:lnTo>
                    <a:pt x="0" y="13400"/>
                  </a:lnTo>
                  <a:lnTo>
                    <a:pt x="0" y="14081"/>
                  </a:lnTo>
                  <a:lnTo>
                    <a:pt x="0" y="14761"/>
                  </a:lnTo>
                  <a:lnTo>
                    <a:pt x="0" y="15441"/>
                  </a:lnTo>
                  <a:lnTo>
                    <a:pt x="9788" y="15441"/>
                  </a:lnTo>
                  <a:lnTo>
                    <a:pt x="9788" y="14761"/>
                  </a:lnTo>
                  <a:lnTo>
                    <a:pt x="9788" y="14081"/>
                  </a:lnTo>
                  <a:lnTo>
                    <a:pt x="9788" y="13400"/>
                  </a:lnTo>
                  <a:lnTo>
                    <a:pt x="9788" y="12720"/>
                  </a:lnTo>
                  <a:lnTo>
                    <a:pt x="9788" y="12039"/>
                  </a:lnTo>
                  <a:lnTo>
                    <a:pt x="9788" y="11359"/>
                  </a:lnTo>
                  <a:lnTo>
                    <a:pt x="9788" y="10678"/>
                  </a:lnTo>
                  <a:lnTo>
                    <a:pt x="9788" y="9998"/>
                  </a:lnTo>
                  <a:lnTo>
                    <a:pt x="9788" y="9317"/>
                  </a:lnTo>
                  <a:lnTo>
                    <a:pt x="9788" y="8637"/>
                  </a:lnTo>
                  <a:lnTo>
                    <a:pt x="9788" y="7957"/>
                  </a:lnTo>
                  <a:lnTo>
                    <a:pt x="9788" y="7276"/>
                  </a:lnTo>
                  <a:lnTo>
                    <a:pt x="9788" y="6596"/>
                  </a:lnTo>
                  <a:lnTo>
                    <a:pt x="9788" y="5915"/>
                  </a:lnTo>
                  <a:lnTo>
                    <a:pt x="9788" y="5235"/>
                  </a:lnTo>
                  <a:lnTo>
                    <a:pt x="9788" y="4556"/>
                  </a:lnTo>
                  <a:lnTo>
                    <a:pt x="9788" y="3874"/>
                  </a:lnTo>
                  <a:lnTo>
                    <a:pt x="9788" y="3195"/>
                  </a:lnTo>
                  <a:lnTo>
                    <a:pt x="9788" y="2515"/>
                  </a:lnTo>
                  <a:lnTo>
                    <a:pt x="9788" y="1834"/>
                  </a:lnTo>
                  <a:lnTo>
                    <a:pt x="9788" y="1"/>
                  </a:ln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7"/>
            <p:cNvSpPr/>
            <p:nvPr/>
          </p:nvSpPr>
          <p:spPr>
            <a:xfrm>
              <a:off x="4574750" y="4214500"/>
              <a:ext cx="244725" cy="394300"/>
            </a:xfrm>
            <a:custGeom>
              <a:avLst/>
              <a:gdLst/>
              <a:ahLst/>
              <a:cxnLst/>
              <a:rect l="l" t="t" r="r" b="b"/>
              <a:pathLst>
                <a:path w="9789" h="15772" extrusionOk="0">
                  <a:moveTo>
                    <a:pt x="1" y="1"/>
                  </a:moveTo>
                  <a:lnTo>
                    <a:pt x="1" y="1873"/>
                  </a:lnTo>
                  <a:lnTo>
                    <a:pt x="1" y="2568"/>
                  </a:lnTo>
                  <a:lnTo>
                    <a:pt x="1" y="3262"/>
                  </a:lnTo>
                  <a:lnTo>
                    <a:pt x="1" y="3958"/>
                  </a:lnTo>
                  <a:lnTo>
                    <a:pt x="1" y="4653"/>
                  </a:lnTo>
                  <a:lnTo>
                    <a:pt x="1" y="5347"/>
                  </a:lnTo>
                  <a:lnTo>
                    <a:pt x="1" y="6042"/>
                  </a:lnTo>
                  <a:lnTo>
                    <a:pt x="1" y="6738"/>
                  </a:lnTo>
                  <a:lnTo>
                    <a:pt x="1" y="7432"/>
                  </a:lnTo>
                  <a:lnTo>
                    <a:pt x="1" y="8127"/>
                  </a:lnTo>
                  <a:lnTo>
                    <a:pt x="1" y="8822"/>
                  </a:lnTo>
                  <a:lnTo>
                    <a:pt x="1" y="9516"/>
                  </a:lnTo>
                  <a:lnTo>
                    <a:pt x="1" y="10212"/>
                  </a:lnTo>
                  <a:lnTo>
                    <a:pt x="1" y="10907"/>
                  </a:lnTo>
                  <a:lnTo>
                    <a:pt x="1" y="11601"/>
                  </a:lnTo>
                  <a:lnTo>
                    <a:pt x="1" y="12296"/>
                  </a:lnTo>
                  <a:lnTo>
                    <a:pt x="1" y="12992"/>
                  </a:lnTo>
                  <a:lnTo>
                    <a:pt x="1" y="13686"/>
                  </a:lnTo>
                  <a:lnTo>
                    <a:pt x="1" y="14381"/>
                  </a:lnTo>
                  <a:lnTo>
                    <a:pt x="1" y="15077"/>
                  </a:lnTo>
                  <a:lnTo>
                    <a:pt x="1" y="15772"/>
                  </a:lnTo>
                  <a:lnTo>
                    <a:pt x="9788" y="15772"/>
                  </a:lnTo>
                  <a:lnTo>
                    <a:pt x="9788" y="15077"/>
                  </a:lnTo>
                  <a:lnTo>
                    <a:pt x="9788" y="14381"/>
                  </a:lnTo>
                  <a:lnTo>
                    <a:pt x="9788" y="13686"/>
                  </a:lnTo>
                  <a:lnTo>
                    <a:pt x="9788" y="12992"/>
                  </a:lnTo>
                  <a:lnTo>
                    <a:pt x="9788" y="12296"/>
                  </a:lnTo>
                  <a:lnTo>
                    <a:pt x="9788" y="11601"/>
                  </a:lnTo>
                  <a:lnTo>
                    <a:pt x="9788" y="10907"/>
                  </a:lnTo>
                  <a:lnTo>
                    <a:pt x="9788" y="10212"/>
                  </a:lnTo>
                  <a:lnTo>
                    <a:pt x="9788" y="9516"/>
                  </a:lnTo>
                  <a:lnTo>
                    <a:pt x="9788" y="8822"/>
                  </a:lnTo>
                  <a:lnTo>
                    <a:pt x="9788" y="8127"/>
                  </a:lnTo>
                  <a:lnTo>
                    <a:pt x="9788" y="7432"/>
                  </a:lnTo>
                  <a:lnTo>
                    <a:pt x="9788" y="6738"/>
                  </a:lnTo>
                  <a:lnTo>
                    <a:pt x="9788" y="6042"/>
                  </a:lnTo>
                  <a:lnTo>
                    <a:pt x="9788" y="5347"/>
                  </a:lnTo>
                  <a:lnTo>
                    <a:pt x="9788" y="4653"/>
                  </a:lnTo>
                  <a:lnTo>
                    <a:pt x="9788" y="3958"/>
                  </a:lnTo>
                  <a:lnTo>
                    <a:pt x="9788" y="3262"/>
                  </a:lnTo>
                  <a:lnTo>
                    <a:pt x="9788" y="2568"/>
                  </a:lnTo>
                  <a:lnTo>
                    <a:pt x="9788" y="1873"/>
                  </a:lnTo>
                  <a:lnTo>
                    <a:pt x="9788" y="1"/>
                  </a:ln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7"/>
            <p:cNvSpPr/>
            <p:nvPr/>
          </p:nvSpPr>
          <p:spPr>
            <a:xfrm>
              <a:off x="3156750" y="3423325"/>
              <a:ext cx="831325" cy="1106200"/>
            </a:xfrm>
            <a:custGeom>
              <a:avLst/>
              <a:gdLst/>
              <a:ahLst/>
              <a:cxnLst/>
              <a:rect l="l" t="t" r="r" b="b"/>
              <a:pathLst>
                <a:path w="33253" h="44248" extrusionOk="0">
                  <a:moveTo>
                    <a:pt x="18337" y="1"/>
                  </a:moveTo>
                  <a:cubicBezTo>
                    <a:pt x="13488" y="32253"/>
                    <a:pt x="1" y="44201"/>
                    <a:pt x="1" y="44201"/>
                  </a:cubicBezTo>
                  <a:cubicBezTo>
                    <a:pt x="34" y="44234"/>
                    <a:pt x="460" y="44248"/>
                    <a:pt x="1152" y="44248"/>
                  </a:cubicBezTo>
                  <a:cubicBezTo>
                    <a:pt x="4739" y="44248"/>
                    <a:pt x="15464" y="43872"/>
                    <a:pt x="15464" y="43872"/>
                  </a:cubicBezTo>
                  <a:cubicBezTo>
                    <a:pt x="15464" y="43872"/>
                    <a:pt x="15872" y="32023"/>
                    <a:pt x="20390" y="32023"/>
                  </a:cubicBezTo>
                  <a:cubicBezTo>
                    <a:pt x="24359" y="32023"/>
                    <a:pt x="24495" y="43855"/>
                    <a:pt x="24495" y="43855"/>
                  </a:cubicBezTo>
                  <a:lnTo>
                    <a:pt x="33252" y="43855"/>
                  </a:lnTo>
                  <a:cubicBezTo>
                    <a:pt x="22991" y="34621"/>
                    <a:pt x="18337" y="1"/>
                    <a:pt x="18337" y="1"/>
                  </a:cubicBezTo>
                  <a:close/>
                </a:path>
              </a:pathLst>
            </a:custGeom>
            <a:solidFill>
              <a:srgbClr val="ECB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7"/>
            <p:cNvSpPr/>
            <p:nvPr/>
          </p:nvSpPr>
          <p:spPr>
            <a:xfrm>
              <a:off x="3206975" y="1486000"/>
              <a:ext cx="12050" cy="363825"/>
            </a:xfrm>
            <a:custGeom>
              <a:avLst/>
              <a:gdLst/>
              <a:ahLst/>
              <a:cxnLst/>
              <a:rect l="l" t="t" r="r" b="b"/>
              <a:pathLst>
                <a:path w="482" h="14553" extrusionOk="0">
                  <a:moveTo>
                    <a:pt x="0" y="1"/>
                  </a:moveTo>
                  <a:lnTo>
                    <a:pt x="0" y="14553"/>
                  </a:lnTo>
                  <a:lnTo>
                    <a:pt x="482" y="14553"/>
                  </a:lnTo>
                  <a:lnTo>
                    <a:pt x="482" y="1"/>
                  </a:lnTo>
                  <a:close/>
                </a:path>
              </a:pathLst>
            </a:custGeom>
            <a:solidFill>
              <a:srgbClr val="94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7"/>
            <p:cNvSpPr/>
            <p:nvPr/>
          </p:nvSpPr>
          <p:spPr>
            <a:xfrm>
              <a:off x="3216025" y="1516325"/>
              <a:ext cx="188000" cy="139475"/>
            </a:xfrm>
            <a:custGeom>
              <a:avLst/>
              <a:gdLst/>
              <a:ahLst/>
              <a:cxnLst/>
              <a:rect l="l" t="t" r="r" b="b"/>
              <a:pathLst>
                <a:path w="7520" h="5579" extrusionOk="0">
                  <a:moveTo>
                    <a:pt x="0" y="0"/>
                  </a:moveTo>
                  <a:lnTo>
                    <a:pt x="0" y="5578"/>
                  </a:lnTo>
                  <a:lnTo>
                    <a:pt x="7519" y="2184"/>
                  </a:lnTo>
                  <a:lnTo>
                    <a:pt x="0" y="0"/>
                  </a:lnTo>
                  <a:close/>
                </a:path>
              </a:pathLst>
            </a:custGeom>
            <a:solidFill>
              <a:srgbClr val="94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7"/>
            <p:cNvSpPr/>
            <p:nvPr/>
          </p:nvSpPr>
          <p:spPr>
            <a:xfrm>
              <a:off x="3189575" y="1724500"/>
              <a:ext cx="44475" cy="281825"/>
            </a:xfrm>
            <a:custGeom>
              <a:avLst/>
              <a:gdLst/>
              <a:ahLst/>
              <a:cxnLst/>
              <a:rect l="l" t="t" r="r" b="b"/>
              <a:pathLst>
                <a:path w="1779" h="11273" extrusionOk="0">
                  <a:moveTo>
                    <a:pt x="959" y="0"/>
                  </a:moveTo>
                  <a:lnTo>
                    <a:pt x="1" y="11273"/>
                  </a:lnTo>
                  <a:lnTo>
                    <a:pt x="1779" y="11273"/>
                  </a:lnTo>
                  <a:cubicBezTo>
                    <a:pt x="1779" y="11273"/>
                    <a:pt x="1368" y="4537"/>
                    <a:pt x="959" y="0"/>
                  </a:cubicBezTo>
                  <a:close/>
                </a:path>
              </a:pathLst>
            </a:custGeom>
            <a:solidFill>
              <a:srgbClr val="94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7"/>
            <p:cNvSpPr/>
            <p:nvPr/>
          </p:nvSpPr>
          <p:spPr>
            <a:xfrm>
              <a:off x="3867000" y="238125"/>
              <a:ext cx="12100" cy="363825"/>
            </a:xfrm>
            <a:custGeom>
              <a:avLst/>
              <a:gdLst/>
              <a:ahLst/>
              <a:cxnLst/>
              <a:rect l="l" t="t" r="r" b="b"/>
              <a:pathLst>
                <a:path w="484" h="14553" extrusionOk="0">
                  <a:moveTo>
                    <a:pt x="0" y="0"/>
                  </a:moveTo>
                  <a:lnTo>
                    <a:pt x="0" y="14552"/>
                  </a:lnTo>
                  <a:lnTo>
                    <a:pt x="483" y="14552"/>
                  </a:lnTo>
                  <a:lnTo>
                    <a:pt x="483" y="0"/>
                  </a:lnTo>
                  <a:close/>
                </a:path>
              </a:pathLst>
            </a:custGeom>
            <a:solidFill>
              <a:srgbClr val="94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7"/>
            <p:cNvSpPr/>
            <p:nvPr/>
          </p:nvSpPr>
          <p:spPr>
            <a:xfrm>
              <a:off x="3876075" y="268425"/>
              <a:ext cx="188000" cy="139475"/>
            </a:xfrm>
            <a:custGeom>
              <a:avLst/>
              <a:gdLst/>
              <a:ahLst/>
              <a:cxnLst/>
              <a:rect l="l" t="t" r="r" b="b"/>
              <a:pathLst>
                <a:path w="7520" h="5579" extrusionOk="0">
                  <a:moveTo>
                    <a:pt x="0" y="1"/>
                  </a:moveTo>
                  <a:lnTo>
                    <a:pt x="0" y="5579"/>
                  </a:lnTo>
                  <a:lnTo>
                    <a:pt x="7520" y="2184"/>
                  </a:lnTo>
                  <a:lnTo>
                    <a:pt x="0" y="1"/>
                  </a:lnTo>
                  <a:close/>
                </a:path>
              </a:pathLst>
            </a:custGeom>
            <a:solidFill>
              <a:srgbClr val="94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7"/>
            <p:cNvSpPr/>
            <p:nvPr/>
          </p:nvSpPr>
          <p:spPr>
            <a:xfrm>
              <a:off x="3849650" y="476600"/>
              <a:ext cx="44475" cy="281850"/>
            </a:xfrm>
            <a:custGeom>
              <a:avLst/>
              <a:gdLst/>
              <a:ahLst/>
              <a:cxnLst/>
              <a:rect l="l" t="t" r="r" b="b"/>
              <a:pathLst>
                <a:path w="1779" h="11274" extrusionOk="0">
                  <a:moveTo>
                    <a:pt x="959" y="1"/>
                  </a:moveTo>
                  <a:lnTo>
                    <a:pt x="0" y="11273"/>
                  </a:lnTo>
                  <a:lnTo>
                    <a:pt x="1778" y="11273"/>
                  </a:lnTo>
                  <a:cubicBezTo>
                    <a:pt x="1778" y="11273"/>
                    <a:pt x="1367" y="4538"/>
                    <a:pt x="959" y="1"/>
                  </a:cubicBezTo>
                  <a:close/>
                </a:path>
              </a:pathLst>
            </a:custGeom>
            <a:solidFill>
              <a:srgbClr val="94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7"/>
            <p:cNvSpPr/>
            <p:nvPr/>
          </p:nvSpPr>
          <p:spPr>
            <a:xfrm>
              <a:off x="4426600" y="1838675"/>
              <a:ext cx="12100" cy="363825"/>
            </a:xfrm>
            <a:custGeom>
              <a:avLst/>
              <a:gdLst/>
              <a:ahLst/>
              <a:cxnLst/>
              <a:rect l="l" t="t" r="r" b="b"/>
              <a:pathLst>
                <a:path w="484" h="14553" extrusionOk="0">
                  <a:moveTo>
                    <a:pt x="0" y="0"/>
                  </a:moveTo>
                  <a:lnTo>
                    <a:pt x="0" y="14553"/>
                  </a:lnTo>
                  <a:lnTo>
                    <a:pt x="483" y="14553"/>
                  </a:lnTo>
                  <a:lnTo>
                    <a:pt x="483" y="0"/>
                  </a:lnTo>
                  <a:close/>
                </a:path>
              </a:pathLst>
            </a:custGeom>
            <a:solidFill>
              <a:srgbClr val="94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7"/>
            <p:cNvSpPr/>
            <p:nvPr/>
          </p:nvSpPr>
          <p:spPr>
            <a:xfrm>
              <a:off x="4435625" y="1869000"/>
              <a:ext cx="188025" cy="139475"/>
            </a:xfrm>
            <a:custGeom>
              <a:avLst/>
              <a:gdLst/>
              <a:ahLst/>
              <a:cxnLst/>
              <a:rect l="l" t="t" r="r" b="b"/>
              <a:pathLst>
                <a:path w="7521" h="5579" extrusionOk="0">
                  <a:moveTo>
                    <a:pt x="1" y="0"/>
                  </a:moveTo>
                  <a:lnTo>
                    <a:pt x="1" y="5578"/>
                  </a:lnTo>
                  <a:lnTo>
                    <a:pt x="7520" y="2183"/>
                  </a:lnTo>
                  <a:lnTo>
                    <a:pt x="1" y="0"/>
                  </a:lnTo>
                  <a:close/>
                </a:path>
              </a:pathLst>
            </a:custGeom>
            <a:solidFill>
              <a:srgbClr val="94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7"/>
            <p:cNvSpPr/>
            <p:nvPr/>
          </p:nvSpPr>
          <p:spPr>
            <a:xfrm>
              <a:off x="4409250" y="2077150"/>
              <a:ext cx="52250" cy="281850"/>
            </a:xfrm>
            <a:custGeom>
              <a:avLst/>
              <a:gdLst/>
              <a:ahLst/>
              <a:cxnLst/>
              <a:rect l="l" t="t" r="r" b="b"/>
              <a:pathLst>
                <a:path w="2090" h="11274" extrusionOk="0">
                  <a:moveTo>
                    <a:pt x="959" y="1"/>
                  </a:moveTo>
                  <a:lnTo>
                    <a:pt x="0" y="11274"/>
                  </a:lnTo>
                  <a:lnTo>
                    <a:pt x="2089" y="11274"/>
                  </a:lnTo>
                  <a:cubicBezTo>
                    <a:pt x="2089" y="11274"/>
                    <a:pt x="1366" y="4538"/>
                    <a:pt x="959" y="1"/>
                  </a:cubicBezTo>
                  <a:close/>
                </a:path>
              </a:pathLst>
            </a:custGeom>
            <a:solidFill>
              <a:srgbClr val="94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7"/>
            <p:cNvSpPr/>
            <p:nvPr/>
          </p:nvSpPr>
          <p:spPr>
            <a:xfrm>
              <a:off x="4209250" y="3423325"/>
              <a:ext cx="850325" cy="1106200"/>
            </a:xfrm>
            <a:custGeom>
              <a:avLst/>
              <a:gdLst/>
              <a:ahLst/>
              <a:cxnLst/>
              <a:rect l="l" t="t" r="r" b="b"/>
              <a:pathLst>
                <a:path w="34013" h="44248" extrusionOk="0">
                  <a:moveTo>
                    <a:pt x="18338" y="1"/>
                  </a:moveTo>
                  <a:cubicBezTo>
                    <a:pt x="13489" y="32253"/>
                    <a:pt x="1" y="44201"/>
                    <a:pt x="1" y="44201"/>
                  </a:cubicBezTo>
                  <a:cubicBezTo>
                    <a:pt x="34" y="44234"/>
                    <a:pt x="461" y="44248"/>
                    <a:pt x="1152" y="44248"/>
                  </a:cubicBezTo>
                  <a:cubicBezTo>
                    <a:pt x="4740" y="44248"/>
                    <a:pt x="15464" y="43872"/>
                    <a:pt x="15464" y="43872"/>
                  </a:cubicBezTo>
                  <a:cubicBezTo>
                    <a:pt x="15464" y="43872"/>
                    <a:pt x="15872" y="32023"/>
                    <a:pt x="20390" y="32023"/>
                  </a:cubicBezTo>
                  <a:cubicBezTo>
                    <a:pt x="24359" y="32023"/>
                    <a:pt x="24495" y="43855"/>
                    <a:pt x="24495" y="43855"/>
                  </a:cubicBezTo>
                  <a:lnTo>
                    <a:pt x="34012" y="43855"/>
                  </a:lnTo>
                  <a:cubicBezTo>
                    <a:pt x="23749" y="34621"/>
                    <a:pt x="18338" y="1"/>
                    <a:pt x="18338" y="1"/>
                  </a:cubicBezTo>
                  <a:close/>
                </a:path>
              </a:pathLst>
            </a:custGeom>
            <a:solidFill>
              <a:srgbClr val="ECB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7"/>
            <p:cNvSpPr/>
            <p:nvPr/>
          </p:nvSpPr>
          <p:spPr>
            <a:xfrm>
              <a:off x="4613750" y="3414725"/>
              <a:ext cx="107275" cy="281850"/>
            </a:xfrm>
            <a:custGeom>
              <a:avLst/>
              <a:gdLst/>
              <a:ahLst/>
              <a:cxnLst/>
              <a:rect l="l" t="t" r="r" b="b"/>
              <a:pathLst>
                <a:path w="4291" h="11274" extrusionOk="0">
                  <a:moveTo>
                    <a:pt x="2251" y="1"/>
                  </a:moveTo>
                  <a:lnTo>
                    <a:pt x="0" y="11274"/>
                  </a:lnTo>
                  <a:lnTo>
                    <a:pt x="4291" y="11274"/>
                  </a:lnTo>
                  <a:cubicBezTo>
                    <a:pt x="4291" y="11274"/>
                    <a:pt x="3023" y="3938"/>
                    <a:pt x="2251" y="1"/>
                  </a:cubicBezTo>
                  <a:close/>
                </a:path>
              </a:pathLst>
            </a:custGeom>
            <a:solidFill>
              <a:srgbClr val="C30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7"/>
            <p:cNvSpPr/>
            <p:nvPr/>
          </p:nvSpPr>
          <p:spPr>
            <a:xfrm>
              <a:off x="2460550" y="4402100"/>
              <a:ext cx="25" cy="25"/>
            </a:xfrm>
            <a:custGeom>
              <a:avLst/>
              <a:gdLst/>
              <a:ahLst/>
              <a:cxnLst/>
              <a:rect l="l" t="t" r="r" b="b"/>
              <a:pathLst>
                <a:path w="1" h="1" extrusionOk="0">
                  <a:moveTo>
                    <a:pt x="0" y="1"/>
                  </a:moveTo>
                  <a:close/>
                </a:path>
              </a:pathLst>
            </a:custGeom>
            <a:solidFill>
              <a:srgbClr val="ECB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7"/>
            <p:cNvSpPr/>
            <p:nvPr/>
          </p:nvSpPr>
          <p:spPr>
            <a:xfrm>
              <a:off x="2460550" y="3755475"/>
              <a:ext cx="505350" cy="646650"/>
            </a:xfrm>
            <a:custGeom>
              <a:avLst/>
              <a:gdLst/>
              <a:ahLst/>
              <a:cxnLst/>
              <a:rect l="l" t="t" r="r" b="b"/>
              <a:pathLst>
                <a:path w="20214" h="25866" extrusionOk="0">
                  <a:moveTo>
                    <a:pt x="10789" y="0"/>
                  </a:moveTo>
                  <a:lnTo>
                    <a:pt x="10789" y="0"/>
                  </a:lnTo>
                  <a:cubicBezTo>
                    <a:pt x="10789" y="0"/>
                    <a:pt x="10789" y="0"/>
                    <a:pt x="10789" y="0"/>
                  </a:cubicBezTo>
                  <a:lnTo>
                    <a:pt x="10789" y="0"/>
                  </a:lnTo>
                  <a:cubicBezTo>
                    <a:pt x="10789" y="0"/>
                    <a:pt x="10789" y="0"/>
                    <a:pt x="10789" y="0"/>
                  </a:cubicBezTo>
                  <a:close/>
                  <a:moveTo>
                    <a:pt x="10789" y="0"/>
                  </a:moveTo>
                  <a:lnTo>
                    <a:pt x="10789" y="0"/>
                  </a:lnTo>
                  <a:cubicBezTo>
                    <a:pt x="10788" y="10"/>
                    <a:pt x="7099" y="20511"/>
                    <a:pt x="0" y="25866"/>
                  </a:cubicBezTo>
                  <a:lnTo>
                    <a:pt x="20213" y="25866"/>
                  </a:lnTo>
                  <a:cubicBezTo>
                    <a:pt x="20213" y="25866"/>
                    <a:pt x="13282" y="19851"/>
                    <a:pt x="10789" y="0"/>
                  </a:cubicBezTo>
                  <a:close/>
                </a:path>
              </a:pathLst>
            </a:custGeom>
            <a:solidFill>
              <a:srgbClr val="ECB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7"/>
            <p:cNvSpPr/>
            <p:nvPr/>
          </p:nvSpPr>
          <p:spPr>
            <a:xfrm>
              <a:off x="2724000" y="3562925"/>
              <a:ext cx="6725" cy="201175"/>
            </a:xfrm>
            <a:custGeom>
              <a:avLst/>
              <a:gdLst/>
              <a:ahLst/>
              <a:cxnLst/>
              <a:rect l="l" t="t" r="r" b="b"/>
              <a:pathLst>
                <a:path w="269" h="8047" extrusionOk="0">
                  <a:moveTo>
                    <a:pt x="1" y="1"/>
                  </a:moveTo>
                  <a:lnTo>
                    <a:pt x="1" y="8046"/>
                  </a:lnTo>
                  <a:lnTo>
                    <a:pt x="269" y="8046"/>
                  </a:lnTo>
                  <a:lnTo>
                    <a:pt x="269" y="1"/>
                  </a:lnTo>
                  <a:close/>
                </a:path>
              </a:pathLst>
            </a:custGeom>
            <a:solidFill>
              <a:srgbClr val="C30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7"/>
            <p:cNvSpPr/>
            <p:nvPr/>
          </p:nvSpPr>
          <p:spPr>
            <a:xfrm>
              <a:off x="2729025" y="3579725"/>
              <a:ext cx="103950" cy="77100"/>
            </a:xfrm>
            <a:custGeom>
              <a:avLst/>
              <a:gdLst/>
              <a:ahLst/>
              <a:cxnLst/>
              <a:rect l="l" t="t" r="r" b="b"/>
              <a:pathLst>
                <a:path w="4158" h="3084" extrusionOk="0">
                  <a:moveTo>
                    <a:pt x="0" y="0"/>
                  </a:moveTo>
                  <a:lnTo>
                    <a:pt x="0" y="3084"/>
                  </a:lnTo>
                  <a:lnTo>
                    <a:pt x="4158" y="1206"/>
                  </a:lnTo>
                  <a:lnTo>
                    <a:pt x="0" y="0"/>
                  </a:lnTo>
                  <a:close/>
                </a:path>
              </a:pathLst>
            </a:custGeom>
            <a:solidFill>
              <a:srgbClr val="C30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7"/>
            <p:cNvSpPr/>
            <p:nvPr/>
          </p:nvSpPr>
          <p:spPr>
            <a:xfrm>
              <a:off x="2696075" y="3741525"/>
              <a:ext cx="56450" cy="155850"/>
            </a:xfrm>
            <a:custGeom>
              <a:avLst/>
              <a:gdLst/>
              <a:ahLst/>
              <a:cxnLst/>
              <a:rect l="l" t="t" r="r" b="b"/>
              <a:pathLst>
                <a:path w="2258" h="6234" extrusionOk="0">
                  <a:moveTo>
                    <a:pt x="1265" y="1"/>
                  </a:moveTo>
                  <a:lnTo>
                    <a:pt x="1" y="6234"/>
                  </a:lnTo>
                  <a:lnTo>
                    <a:pt x="2258" y="6234"/>
                  </a:lnTo>
                  <a:cubicBezTo>
                    <a:pt x="2258" y="6234"/>
                    <a:pt x="1691" y="2178"/>
                    <a:pt x="1265" y="1"/>
                  </a:cubicBezTo>
                  <a:close/>
                </a:path>
              </a:pathLst>
            </a:custGeom>
            <a:solidFill>
              <a:srgbClr val="C30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7"/>
            <p:cNvSpPr/>
            <p:nvPr/>
          </p:nvSpPr>
          <p:spPr>
            <a:xfrm>
              <a:off x="3807275" y="4637275"/>
              <a:ext cx="606850" cy="814750"/>
            </a:xfrm>
            <a:custGeom>
              <a:avLst/>
              <a:gdLst/>
              <a:ahLst/>
              <a:cxnLst/>
              <a:rect l="l" t="t" r="r" b="b"/>
              <a:pathLst>
                <a:path w="24274" h="32590" extrusionOk="0">
                  <a:moveTo>
                    <a:pt x="11525" y="1"/>
                  </a:moveTo>
                  <a:cubicBezTo>
                    <a:pt x="6831" y="1"/>
                    <a:pt x="2474" y="4767"/>
                    <a:pt x="1640" y="7789"/>
                  </a:cubicBezTo>
                  <a:cubicBezTo>
                    <a:pt x="1" y="13721"/>
                    <a:pt x="3910" y="32590"/>
                    <a:pt x="3910" y="32590"/>
                  </a:cubicBezTo>
                  <a:lnTo>
                    <a:pt x="20405" y="32590"/>
                  </a:lnTo>
                  <a:cubicBezTo>
                    <a:pt x="20405" y="32590"/>
                    <a:pt x="24274" y="14689"/>
                    <a:pt x="23008" y="8559"/>
                  </a:cubicBezTo>
                  <a:cubicBezTo>
                    <a:pt x="22361" y="5423"/>
                    <a:pt x="18373" y="498"/>
                    <a:pt x="12038" y="20"/>
                  </a:cubicBezTo>
                  <a:cubicBezTo>
                    <a:pt x="11866" y="7"/>
                    <a:pt x="11695" y="1"/>
                    <a:pt x="11525" y="1"/>
                  </a:cubicBezTo>
                  <a:close/>
                </a:path>
              </a:pathLst>
            </a:custGeom>
            <a:solidFill>
              <a:srgbClr val="6D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7"/>
            <p:cNvSpPr/>
            <p:nvPr/>
          </p:nvSpPr>
          <p:spPr>
            <a:xfrm>
              <a:off x="3323775" y="4988325"/>
              <a:ext cx="505000" cy="57450"/>
            </a:xfrm>
            <a:custGeom>
              <a:avLst/>
              <a:gdLst/>
              <a:ahLst/>
              <a:cxnLst/>
              <a:rect l="l" t="t" r="r" b="b"/>
              <a:pathLst>
                <a:path w="20200" h="2298" extrusionOk="0">
                  <a:moveTo>
                    <a:pt x="37" y="1"/>
                  </a:moveTo>
                  <a:cubicBezTo>
                    <a:pt x="17" y="1"/>
                    <a:pt x="0" y="19"/>
                    <a:pt x="0" y="38"/>
                  </a:cubicBezTo>
                  <a:lnTo>
                    <a:pt x="0" y="2260"/>
                  </a:lnTo>
                  <a:cubicBezTo>
                    <a:pt x="0" y="2281"/>
                    <a:pt x="17" y="2298"/>
                    <a:pt x="37" y="2298"/>
                  </a:cubicBezTo>
                  <a:lnTo>
                    <a:pt x="20162" y="2298"/>
                  </a:lnTo>
                  <a:cubicBezTo>
                    <a:pt x="20183" y="2298"/>
                    <a:pt x="20199" y="2281"/>
                    <a:pt x="20199" y="2260"/>
                  </a:cubicBezTo>
                  <a:lnTo>
                    <a:pt x="20199" y="38"/>
                  </a:lnTo>
                  <a:cubicBezTo>
                    <a:pt x="20199" y="19"/>
                    <a:pt x="20183" y="1"/>
                    <a:pt x="20162" y="1"/>
                  </a:cubicBez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7"/>
            <p:cNvSpPr/>
            <p:nvPr/>
          </p:nvSpPr>
          <p:spPr>
            <a:xfrm>
              <a:off x="3827100" y="4988325"/>
              <a:ext cx="1675" cy="100"/>
            </a:xfrm>
            <a:custGeom>
              <a:avLst/>
              <a:gdLst/>
              <a:ahLst/>
              <a:cxnLst/>
              <a:rect l="l" t="t" r="r" b="b"/>
              <a:pathLst>
                <a:path w="67" h="4" extrusionOk="0">
                  <a:moveTo>
                    <a:pt x="0" y="1"/>
                  </a:moveTo>
                  <a:lnTo>
                    <a:pt x="66" y="4"/>
                  </a:lnTo>
                  <a:lnTo>
                    <a:pt x="66"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7"/>
            <p:cNvSpPr/>
            <p:nvPr/>
          </p:nvSpPr>
          <p:spPr>
            <a:xfrm>
              <a:off x="3730750" y="4988325"/>
              <a:ext cx="98025" cy="3925"/>
            </a:xfrm>
            <a:custGeom>
              <a:avLst/>
              <a:gdLst/>
              <a:ahLst/>
              <a:cxnLst/>
              <a:rect l="l" t="t" r="r" b="b"/>
              <a:pathLst>
                <a:path w="3921" h="157" extrusionOk="0">
                  <a:moveTo>
                    <a:pt x="1" y="1"/>
                  </a:moveTo>
                  <a:lnTo>
                    <a:pt x="3920" y="156"/>
                  </a:lnTo>
                  <a:lnTo>
                    <a:pt x="3920" y="4"/>
                  </a:lnTo>
                  <a:lnTo>
                    <a:pt x="3854"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7"/>
            <p:cNvSpPr/>
            <p:nvPr/>
          </p:nvSpPr>
          <p:spPr>
            <a:xfrm>
              <a:off x="3634375" y="4988325"/>
              <a:ext cx="194400" cy="7725"/>
            </a:xfrm>
            <a:custGeom>
              <a:avLst/>
              <a:gdLst/>
              <a:ahLst/>
              <a:cxnLst/>
              <a:rect l="l" t="t" r="r" b="b"/>
              <a:pathLst>
                <a:path w="7776" h="309" extrusionOk="0">
                  <a:moveTo>
                    <a:pt x="0" y="1"/>
                  </a:moveTo>
                  <a:lnTo>
                    <a:pt x="7775" y="309"/>
                  </a:lnTo>
                  <a:lnTo>
                    <a:pt x="7775" y="156"/>
                  </a:lnTo>
                  <a:lnTo>
                    <a:pt x="3856"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7"/>
            <p:cNvSpPr/>
            <p:nvPr/>
          </p:nvSpPr>
          <p:spPr>
            <a:xfrm>
              <a:off x="3538000" y="4988325"/>
              <a:ext cx="290775" cy="11500"/>
            </a:xfrm>
            <a:custGeom>
              <a:avLst/>
              <a:gdLst/>
              <a:ahLst/>
              <a:cxnLst/>
              <a:rect l="l" t="t" r="r" b="b"/>
              <a:pathLst>
                <a:path w="11631" h="460" extrusionOk="0">
                  <a:moveTo>
                    <a:pt x="0" y="1"/>
                  </a:moveTo>
                  <a:lnTo>
                    <a:pt x="11630" y="460"/>
                  </a:lnTo>
                  <a:lnTo>
                    <a:pt x="11630" y="309"/>
                  </a:lnTo>
                  <a:lnTo>
                    <a:pt x="3855"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7"/>
            <p:cNvSpPr/>
            <p:nvPr/>
          </p:nvSpPr>
          <p:spPr>
            <a:xfrm>
              <a:off x="3441650" y="4988325"/>
              <a:ext cx="387125" cy="15325"/>
            </a:xfrm>
            <a:custGeom>
              <a:avLst/>
              <a:gdLst/>
              <a:ahLst/>
              <a:cxnLst/>
              <a:rect l="l" t="t" r="r" b="b"/>
              <a:pathLst>
                <a:path w="15485" h="613" extrusionOk="0">
                  <a:moveTo>
                    <a:pt x="0" y="1"/>
                  </a:moveTo>
                  <a:lnTo>
                    <a:pt x="15484" y="612"/>
                  </a:lnTo>
                  <a:lnTo>
                    <a:pt x="15484" y="460"/>
                  </a:lnTo>
                  <a:lnTo>
                    <a:pt x="3854"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7"/>
            <p:cNvSpPr/>
            <p:nvPr/>
          </p:nvSpPr>
          <p:spPr>
            <a:xfrm>
              <a:off x="3345250" y="4988325"/>
              <a:ext cx="483525" cy="19125"/>
            </a:xfrm>
            <a:custGeom>
              <a:avLst/>
              <a:gdLst/>
              <a:ahLst/>
              <a:cxnLst/>
              <a:rect l="l" t="t" r="r" b="b"/>
              <a:pathLst>
                <a:path w="19341" h="765" extrusionOk="0">
                  <a:moveTo>
                    <a:pt x="1" y="1"/>
                  </a:moveTo>
                  <a:lnTo>
                    <a:pt x="19340" y="765"/>
                  </a:lnTo>
                  <a:lnTo>
                    <a:pt x="19340" y="612"/>
                  </a:lnTo>
                  <a:lnTo>
                    <a:pt x="3856"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7"/>
            <p:cNvSpPr/>
            <p:nvPr/>
          </p:nvSpPr>
          <p:spPr>
            <a:xfrm>
              <a:off x="3323775" y="4988325"/>
              <a:ext cx="505000" cy="22950"/>
            </a:xfrm>
            <a:custGeom>
              <a:avLst/>
              <a:gdLst/>
              <a:ahLst/>
              <a:cxnLst/>
              <a:rect l="l" t="t" r="r" b="b"/>
              <a:pathLst>
                <a:path w="20200" h="918" extrusionOk="0">
                  <a:moveTo>
                    <a:pt x="0" y="1"/>
                  </a:moveTo>
                  <a:lnTo>
                    <a:pt x="0" y="119"/>
                  </a:lnTo>
                  <a:lnTo>
                    <a:pt x="20199" y="918"/>
                  </a:lnTo>
                  <a:lnTo>
                    <a:pt x="20199" y="765"/>
                  </a:lnTo>
                  <a:lnTo>
                    <a:pt x="86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7"/>
            <p:cNvSpPr/>
            <p:nvPr/>
          </p:nvSpPr>
          <p:spPr>
            <a:xfrm>
              <a:off x="3323775" y="4991275"/>
              <a:ext cx="505000" cy="23775"/>
            </a:xfrm>
            <a:custGeom>
              <a:avLst/>
              <a:gdLst/>
              <a:ahLst/>
              <a:cxnLst/>
              <a:rect l="l" t="t" r="r" b="b"/>
              <a:pathLst>
                <a:path w="20200" h="951" extrusionOk="0">
                  <a:moveTo>
                    <a:pt x="0" y="1"/>
                  </a:moveTo>
                  <a:lnTo>
                    <a:pt x="0" y="153"/>
                  </a:lnTo>
                  <a:lnTo>
                    <a:pt x="20199" y="951"/>
                  </a:lnTo>
                  <a:lnTo>
                    <a:pt x="20199" y="800"/>
                  </a:lnTo>
                  <a:lnTo>
                    <a:pt x="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7"/>
            <p:cNvSpPr/>
            <p:nvPr/>
          </p:nvSpPr>
          <p:spPr>
            <a:xfrm>
              <a:off x="3323775" y="4995100"/>
              <a:ext cx="505000" cy="23775"/>
            </a:xfrm>
            <a:custGeom>
              <a:avLst/>
              <a:gdLst/>
              <a:ahLst/>
              <a:cxnLst/>
              <a:rect l="l" t="t" r="r" b="b"/>
              <a:pathLst>
                <a:path w="20200" h="951" extrusionOk="0">
                  <a:moveTo>
                    <a:pt x="0" y="0"/>
                  </a:moveTo>
                  <a:lnTo>
                    <a:pt x="0" y="153"/>
                  </a:lnTo>
                  <a:lnTo>
                    <a:pt x="20199" y="950"/>
                  </a:lnTo>
                  <a:lnTo>
                    <a:pt x="20199" y="798"/>
                  </a:lnTo>
                  <a:lnTo>
                    <a:pt x="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7"/>
            <p:cNvSpPr/>
            <p:nvPr/>
          </p:nvSpPr>
          <p:spPr>
            <a:xfrm>
              <a:off x="3323775" y="4998925"/>
              <a:ext cx="505000" cy="23750"/>
            </a:xfrm>
            <a:custGeom>
              <a:avLst/>
              <a:gdLst/>
              <a:ahLst/>
              <a:cxnLst/>
              <a:rect l="l" t="t" r="r" b="b"/>
              <a:pathLst>
                <a:path w="20200" h="950" extrusionOk="0">
                  <a:moveTo>
                    <a:pt x="0" y="0"/>
                  </a:moveTo>
                  <a:lnTo>
                    <a:pt x="0" y="153"/>
                  </a:lnTo>
                  <a:lnTo>
                    <a:pt x="20199" y="950"/>
                  </a:lnTo>
                  <a:lnTo>
                    <a:pt x="20199" y="797"/>
                  </a:lnTo>
                  <a:lnTo>
                    <a:pt x="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7"/>
            <p:cNvSpPr/>
            <p:nvPr/>
          </p:nvSpPr>
          <p:spPr>
            <a:xfrm>
              <a:off x="3323775" y="5002725"/>
              <a:ext cx="505000" cy="23725"/>
            </a:xfrm>
            <a:custGeom>
              <a:avLst/>
              <a:gdLst/>
              <a:ahLst/>
              <a:cxnLst/>
              <a:rect l="l" t="t" r="r" b="b"/>
              <a:pathLst>
                <a:path w="20200" h="949" extrusionOk="0">
                  <a:moveTo>
                    <a:pt x="0" y="1"/>
                  </a:moveTo>
                  <a:lnTo>
                    <a:pt x="0" y="152"/>
                  </a:lnTo>
                  <a:lnTo>
                    <a:pt x="20199" y="949"/>
                  </a:lnTo>
                  <a:lnTo>
                    <a:pt x="20199" y="798"/>
                  </a:lnTo>
                  <a:lnTo>
                    <a:pt x="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7"/>
            <p:cNvSpPr/>
            <p:nvPr/>
          </p:nvSpPr>
          <p:spPr>
            <a:xfrm>
              <a:off x="3323775" y="5006500"/>
              <a:ext cx="505000" cy="23775"/>
            </a:xfrm>
            <a:custGeom>
              <a:avLst/>
              <a:gdLst/>
              <a:ahLst/>
              <a:cxnLst/>
              <a:rect l="l" t="t" r="r" b="b"/>
              <a:pathLst>
                <a:path w="20200" h="951" extrusionOk="0">
                  <a:moveTo>
                    <a:pt x="0" y="1"/>
                  </a:moveTo>
                  <a:lnTo>
                    <a:pt x="0" y="153"/>
                  </a:lnTo>
                  <a:lnTo>
                    <a:pt x="20199" y="950"/>
                  </a:lnTo>
                  <a:lnTo>
                    <a:pt x="20199" y="798"/>
                  </a:lnTo>
                  <a:lnTo>
                    <a:pt x="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7"/>
            <p:cNvSpPr/>
            <p:nvPr/>
          </p:nvSpPr>
          <p:spPr>
            <a:xfrm>
              <a:off x="3323775" y="5010325"/>
              <a:ext cx="505000" cy="23750"/>
            </a:xfrm>
            <a:custGeom>
              <a:avLst/>
              <a:gdLst/>
              <a:ahLst/>
              <a:cxnLst/>
              <a:rect l="l" t="t" r="r" b="b"/>
              <a:pathLst>
                <a:path w="20200" h="950" extrusionOk="0">
                  <a:moveTo>
                    <a:pt x="0" y="0"/>
                  </a:moveTo>
                  <a:lnTo>
                    <a:pt x="0" y="153"/>
                  </a:lnTo>
                  <a:lnTo>
                    <a:pt x="20199" y="950"/>
                  </a:lnTo>
                  <a:lnTo>
                    <a:pt x="20199" y="797"/>
                  </a:lnTo>
                  <a:lnTo>
                    <a:pt x="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7"/>
            <p:cNvSpPr/>
            <p:nvPr/>
          </p:nvSpPr>
          <p:spPr>
            <a:xfrm>
              <a:off x="3323775" y="5014125"/>
              <a:ext cx="505000" cy="23775"/>
            </a:xfrm>
            <a:custGeom>
              <a:avLst/>
              <a:gdLst/>
              <a:ahLst/>
              <a:cxnLst/>
              <a:rect l="l" t="t" r="r" b="b"/>
              <a:pathLst>
                <a:path w="20200" h="951" extrusionOk="0">
                  <a:moveTo>
                    <a:pt x="0" y="1"/>
                  </a:moveTo>
                  <a:lnTo>
                    <a:pt x="0" y="152"/>
                  </a:lnTo>
                  <a:lnTo>
                    <a:pt x="20199" y="950"/>
                  </a:lnTo>
                  <a:lnTo>
                    <a:pt x="20199" y="798"/>
                  </a:lnTo>
                  <a:lnTo>
                    <a:pt x="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7"/>
            <p:cNvSpPr/>
            <p:nvPr/>
          </p:nvSpPr>
          <p:spPr>
            <a:xfrm>
              <a:off x="3323775" y="5017900"/>
              <a:ext cx="505000" cy="23775"/>
            </a:xfrm>
            <a:custGeom>
              <a:avLst/>
              <a:gdLst/>
              <a:ahLst/>
              <a:cxnLst/>
              <a:rect l="l" t="t" r="r" b="b"/>
              <a:pathLst>
                <a:path w="20200" h="951" extrusionOk="0">
                  <a:moveTo>
                    <a:pt x="0" y="1"/>
                  </a:moveTo>
                  <a:lnTo>
                    <a:pt x="0" y="153"/>
                  </a:lnTo>
                  <a:lnTo>
                    <a:pt x="20199" y="950"/>
                  </a:lnTo>
                  <a:lnTo>
                    <a:pt x="20199" y="799"/>
                  </a:lnTo>
                  <a:lnTo>
                    <a:pt x="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7"/>
            <p:cNvSpPr/>
            <p:nvPr/>
          </p:nvSpPr>
          <p:spPr>
            <a:xfrm>
              <a:off x="3323775" y="5021725"/>
              <a:ext cx="505000" cy="23750"/>
            </a:xfrm>
            <a:custGeom>
              <a:avLst/>
              <a:gdLst/>
              <a:ahLst/>
              <a:cxnLst/>
              <a:rect l="l" t="t" r="r" b="b"/>
              <a:pathLst>
                <a:path w="20200" h="950" extrusionOk="0">
                  <a:moveTo>
                    <a:pt x="0" y="0"/>
                  </a:moveTo>
                  <a:lnTo>
                    <a:pt x="0" y="153"/>
                  </a:lnTo>
                  <a:lnTo>
                    <a:pt x="20199" y="950"/>
                  </a:lnTo>
                  <a:lnTo>
                    <a:pt x="20199" y="797"/>
                  </a:lnTo>
                  <a:lnTo>
                    <a:pt x="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7"/>
            <p:cNvSpPr/>
            <p:nvPr/>
          </p:nvSpPr>
          <p:spPr>
            <a:xfrm>
              <a:off x="3323775" y="5025525"/>
              <a:ext cx="505000" cy="20250"/>
            </a:xfrm>
            <a:custGeom>
              <a:avLst/>
              <a:gdLst/>
              <a:ahLst/>
              <a:cxnLst/>
              <a:rect l="l" t="t" r="r" b="b"/>
              <a:pathLst>
                <a:path w="20200" h="810" extrusionOk="0">
                  <a:moveTo>
                    <a:pt x="0" y="1"/>
                  </a:moveTo>
                  <a:lnTo>
                    <a:pt x="0" y="153"/>
                  </a:lnTo>
                  <a:lnTo>
                    <a:pt x="16639" y="810"/>
                  </a:lnTo>
                  <a:lnTo>
                    <a:pt x="20199" y="810"/>
                  </a:lnTo>
                  <a:lnTo>
                    <a:pt x="20199" y="798"/>
                  </a:lnTo>
                  <a:lnTo>
                    <a:pt x="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7"/>
            <p:cNvSpPr/>
            <p:nvPr/>
          </p:nvSpPr>
          <p:spPr>
            <a:xfrm>
              <a:off x="3323775" y="5029350"/>
              <a:ext cx="415975" cy="16425"/>
            </a:xfrm>
            <a:custGeom>
              <a:avLst/>
              <a:gdLst/>
              <a:ahLst/>
              <a:cxnLst/>
              <a:rect l="l" t="t" r="r" b="b"/>
              <a:pathLst>
                <a:path w="16639" h="657" extrusionOk="0">
                  <a:moveTo>
                    <a:pt x="0" y="0"/>
                  </a:moveTo>
                  <a:lnTo>
                    <a:pt x="0" y="151"/>
                  </a:lnTo>
                  <a:lnTo>
                    <a:pt x="12785" y="657"/>
                  </a:lnTo>
                  <a:lnTo>
                    <a:pt x="16639" y="657"/>
                  </a:lnTo>
                  <a:lnTo>
                    <a:pt x="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7"/>
            <p:cNvSpPr/>
            <p:nvPr/>
          </p:nvSpPr>
          <p:spPr>
            <a:xfrm>
              <a:off x="3323775" y="5033125"/>
              <a:ext cx="319625" cy="12650"/>
            </a:xfrm>
            <a:custGeom>
              <a:avLst/>
              <a:gdLst/>
              <a:ahLst/>
              <a:cxnLst/>
              <a:rect l="l" t="t" r="r" b="b"/>
              <a:pathLst>
                <a:path w="12785" h="506" extrusionOk="0">
                  <a:moveTo>
                    <a:pt x="0" y="0"/>
                  </a:moveTo>
                  <a:lnTo>
                    <a:pt x="0" y="153"/>
                  </a:lnTo>
                  <a:lnTo>
                    <a:pt x="8929" y="506"/>
                  </a:lnTo>
                  <a:lnTo>
                    <a:pt x="12785" y="506"/>
                  </a:lnTo>
                  <a:lnTo>
                    <a:pt x="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7"/>
            <p:cNvSpPr/>
            <p:nvPr/>
          </p:nvSpPr>
          <p:spPr>
            <a:xfrm>
              <a:off x="3323775" y="5036925"/>
              <a:ext cx="223250" cy="8850"/>
            </a:xfrm>
            <a:custGeom>
              <a:avLst/>
              <a:gdLst/>
              <a:ahLst/>
              <a:cxnLst/>
              <a:rect l="l" t="t" r="r" b="b"/>
              <a:pathLst>
                <a:path w="8930" h="354" extrusionOk="0">
                  <a:moveTo>
                    <a:pt x="0" y="1"/>
                  </a:moveTo>
                  <a:lnTo>
                    <a:pt x="0" y="153"/>
                  </a:lnTo>
                  <a:lnTo>
                    <a:pt x="5074" y="354"/>
                  </a:lnTo>
                  <a:lnTo>
                    <a:pt x="8929" y="354"/>
                  </a:lnTo>
                  <a:lnTo>
                    <a:pt x="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7"/>
            <p:cNvSpPr/>
            <p:nvPr/>
          </p:nvSpPr>
          <p:spPr>
            <a:xfrm>
              <a:off x="3323775" y="5040750"/>
              <a:ext cx="126875" cy="5025"/>
            </a:xfrm>
            <a:custGeom>
              <a:avLst/>
              <a:gdLst/>
              <a:ahLst/>
              <a:cxnLst/>
              <a:rect l="l" t="t" r="r" b="b"/>
              <a:pathLst>
                <a:path w="5075" h="201" extrusionOk="0">
                  <a:moveTo>
                    <a:pt x="0" y="0"/>
                  </a:moveTo>
                  <a:lnTo>
                    <a:pt x="0" y="153"/>
                  </a:lnTo>
                  <a:lnTo>
                    <a:pt x="1220" y="201"/>
                  </a:lnTo>
                  <a:lnTo>
                    <a:pt x="5074" y="201"/>
                  </a:lnTo>
                  <a:lnTo>
                    <a:pt x="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7"/>
            <p:cNvSpPr/>
            <p:nvPr/>
          </p:nvSpPr>
          <p:spPr>
            <a:xfrm>
              <a:off x="3323775" y="5044550"/>
              <a:ext cx="30525" cy="1225"/>
            </a:xfrm>
            <a:custGeom>
              <a:avLst/>
              <a:gdLst/>
              <a:ahLst/>
              <a:cxnLst/>
              <a:rect l="l" t="t" r="r" b="b"/>
              <a:pathLst>
                <a:path w="1221" h="49" extrusionOk="0">
                  <a:moveTo>
                    <a:pt x="0" y="1"/>
                  </a:moveTo>
                  <a:lnTo>
                    <a:pt x="0" y="49"/>
                  </a:lnTo>
                  <a:lnTo>
                    <a:pt x="1220" y="49"/>
                  </a:lnTo>
                  <a:lnTo>
                    <a:pt x="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7"/>
            <p:cNvSpPr/>
            <p:nvPr/>
          </p:nvSpPr>
          <p:spPr>
            <a:xfrm>
              <a:off x="3806225" y="4528175"/>
              <a:ext cx="25" cy="25"/>
            </a:xfrm>
            <a:custGeom>
              <a:avLst/>
              <a:gdLst/>
              <a:ahLst/>
              <a:cxnLst/>
              <a:rect l="l" t="t" r="r" b="b"/>
              <a:pathLst>
                <a:path w="1" h="1" fill="none" extrusionOk="0">
                  <a:moveTo>
                    <a:pt x="1" y="1"/>
                  </a:moveTo>
                  <a:close/>
                </a:path>
              </a:pathLst>
            </a:custGeom>
            <a:noFill/>
            <a:ln w="225" cap="flat" cmpd="sng">
              <a:solidFill>
                <a:srgbClr val="D9E8FB"/>
              </a:solidFill>
              <a:prstDash val="solid"/>
              <a:miter lim="14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7"/>
            <p:cNvSpPr/>
            <p:nvPr/>
          </p:nvSpPr>
          <p:spPr>
            <a:xfrm>
              <a:off x="6529525" y="5889225"/>
              <a:ext cx="25" cy="25"/>
            </a:xfrm>
            <a:custGeom>
              <a:avLst/>
              <a:gdLst/>
              <a:ahLst/>
              <a:cxnLst/>
              <a:rect l="l" t="t" r="r" b="b"/>
              <a:pathLst>
                <a:path w="1" h="1" fill="none" extrusionOk="0">
                  <a:moveTo>
                    <a:pt x="1" y="1"/>
                  </a:moveTo>
                  <a:close/>
                </a:path>
              </a:pathLst>
            </a:custGeom>
            <a:noFill/>
            <a:ln w="475" cap="flat" cmpd="sng">
              <a:solidFill>
                <a:srgbClr val="8D858E"/>
              </a:solidFill>
              <a:prstDash val="solid"/>
              <a:miter lim="14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7"/>
            <p:cNvSpPr/>
            <p:nvPr/>
          </p:nvSpPr>
          <p:spPr>
            <a:xfrm>
              <a:off x="2157825" y="1254175"/>
              <a:ext cx="25" cy="25"/>
            </a:xfrm>
            <a:custGeom>
              <a:avLst/>
              <a:gdLst/>
              <a:ahLst/>
              <a:cxnLst/>
              <a:rect l="l" t="t" r="r" b="b"/>
              <a:pathLst>
                <a:path w="1" h="1" extrusionOk="0">
                  <a:moveTo>
                    <a:pt x="1" y="0"/>
                  </a:moveTo>
                  <a:close/>
                </a:path>
              </a:pathLst>
            </a:custGeom>
            <a:solidFill>
              <a:srgbClr val="FFFFFF"/>
            </a:solidFill>
            <a:ln w="1425" cap="flat" cmpd="sng">
              <a:solidFill>
                <a:srgbClr val="FFFFFF"/>
              </a:solidFill>
              <a:prstDash val="solid"/>
              <a:miter lim="14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7"/>
            <p:cNvSpPr/>
            <p:nvPr/>
          </p:nvSpPr>
          <p:spPr>
            <a:xfrm>
              <a:off x="4229000" y="5065950"/>
              <a:ext cx="70975" cy="70975"/>
            </a:xfrm>
            <a:custGeom>
              <a:avLst/>
              <a:gdLst/>
              <a:ahLst/>
              <a:cxnLst/>
              <a:rect l="l" t="t" r="r" b="b"/>
              <a:pathLst>
                <a:path w="2839" h="2839" extrusionOk="0">
                  <a:moveTo>
                    <a:pt x="1420" y="0"/>
                  </a:moveTo>
                  <a:cubicBezTo>
                    <a:pt x="636" y="0"/>
                    <a:pt x="1" y="636"/>
                    <a:pt x="1" y="1420"/>
                  </a:cubicBezTo>
                  <a:cubicBezTo>
                    <a:pt x="1" y="2203"/>
                    <a:pt x="636" y="2839"/>
                    <a:pt x="1420" y="2839"/>
                  </a:cubicBezTo>
                  <a:cubicBezTo>
                    <a:pt x="2203" y="2839"/>
                    <a:pt x="2839" y="2203"/>
                    <a:pt x="2839" y="1420"/>
                  </a:cubicBezTo>
                  <a:cubicBezTo>
                    <a:pt x="2839" y="636"/>
                    <a:pt x="2203" y="0"/>
                    <a:pt x="14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7"/>
            <p:cNvSpPr/>
            <p:nvPr/>
          </p:nvSpPr>
          <p:spPr>
            <a:xfrm>
              <a:off x="3356675" y="4784850"/>
              <a:ext cx="3450" cy="690800"/>
            </a:xfrm>
            <a:custGeom>
              <a:avLst/>
              <a:gdLst/>
              <a:ahLst/>
              <a:cxnLst/>
              <a:rect l="l" t="t" r="r" b="b"/>
              <a:pathLst>
                <a:path w="138" h="27632" extrusionOk="0">
                  <a:moveTo>
                    <a:pt x="0" y="0"/>
                  </a:moveTo>
                  <a:lnTo>
                    <a:pt x="0" y="27632"/>
                  </a:lnTo>
                  <a:lnTo>
                    <a:pt x="138" y="27632"/>
                  </a:lnTo>
                  <a:lnTo>
                    <a:pt x="13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7"/>
            <p:cNvSpPr/>
            <p:nvPr/>
          </p:nvSpPr>
          <p:spPr>
            <a:xfrm>
              <a:off x="3804550" y="4655975"/>
              <a:ext cx="3425" cy="516475"/>
            </a:xfrm>
            <a:custGeom>
              <a:avLst/>
              <a:gdLst/>
              <a:ahLst/>
              <a:cxnLst/>
              <a:rect l="l" t="t" r="r" b="b"/>
              <a:pathLst>
                <a:path w="137" h="20659" extrusionOk="0">
                  <a:moveTo>
                    <a:pt x="1" y="0"/>
                  </a:moveTo>
                  <a:lnTo>
                    <a:pt x="1" y="20658"/>
                  </a:lnTo>
                  <a:lnTo>
                    <a:pt x="137" y="20658"/>
                  </a:lnTo>
                  <a:lnTo>
                    <a:pt x="13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7"/>
            <p:cNvSpPr/>
            <p:nvPr/>
          </p:nvSpPr>
          <p:spPr>
            <a:xfrm>
              <a:off x="2810300" y="4496475"/>
              <a:ext cx="3425" cy="955800"/>
            </a:xfrm>
            <a:custGeom>
              <a:avLst/>
              <a:gdLst/>
              <a:ahLst/>
              <a:cxnLst/>
              <a:rect l="l" t="t" r="r" b="b"/>
              <a:pathLst>
                <a:path w="137" h="38232" extrusionOk="0">
                  <a:moveTo>
                    <a:pt x="0" y="1"/>
                  </a:moveTo>
                  <a:lnTo>
                    <a:pt x="0" y="38232"/>
                  </a:lnTo>
                  <a:lnTo>
                    <a:pt x="137" y="38232"/>
                  </a:lnTo>
                  <a:lnTo>
                    <a:pt x="13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7"/>
            <p:cNvSpPr/>
            <p:nvPr/>
          </p:nvSpPr>
          <p:spPr>
            <a:xfrm>
              <a:off x="4872900" y="5045750"/>
              <a:ext cx="3475" cy="429900"/>
            </a:xfrm>
            <a:custGeom>
              <a:avLst/>
              <a:gdLst/>
              <a:ahLst/>
              <a:cxnLst/>
              <a:rect l="l" t="t" r="r" b="b"/>
              <a:pathLst>
                <a:path w="139" h="17196" extrusionOk="0">
                  <a:moveTo>
                    <a:pt x="1" y="1"/>
                  </a:moveTo>
                  <a:lnTo>
                    <a:pt x="1" y="17196"/>
                  </a:lnTo>
                  <a:lnTo>
                    <a:pt x="138" y="17196"/>
                  </a:lnTo>
                  <a:lnTo>
                    <a:pt x="1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7"/>
            <p:cNvSpPr/>
            <p:nvPr/>
          </p:nvSpPr>
          <p:spPr>
            <a:xfrm>
              <a:off x="4416000" y="4652275"/>
              <a:ext cx="3475" cy="336075"/>
            </a:xfrm>
            <a:custGeom>
              <a:avLst/>
              <a:gdLst/>
              <a:ahLst/>
              <a:cxnLst/>
              <a:rect l="l" t="t" r="r" b="b"/>
              <a:pathLst>
                <a:path w="139" h="13443" extrusionOk="0">
                  <a:moveTo>
                    <a:pt x="1" y="0"/>
                  </a:moveTo>
                  <a:lnTo>
                    <a:pt x="1" y="13443"/>
                  </a:lnTo>
                  <a:lnTo>
                    <a:pt x="138" y="13443"/>
                  </a:lnTo>
                  <a:lnTo>
                    <a:pt x="13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7"/>
            <p:cNvSpPr/>
            <p:nvPr/>
          </p:nvSpPr>
          <p:spPr>
            <a:xfrm>
              <a:off x="4821625" y="4518000"/>
              <a:ext cx="237950" cy="3425"/>
            </a:xfrm>
            <a:custGeom>
              <a:avLst/>
              <a:gdLst/>
              <a:ahLst/>
              <a:cxnLst/>
              <a:rect l="l" t="t" r="r" b="b"/>
              <a:pathLst>
                <a:path w="9518" h="137" extrusionOk="0">
                  <a:moveTo>
                    <a:pt x="0" y="1"/>
                  </a:moveTo>
                  <a:lnTo>
                    <a:pt x="0" y="137"/>
                  </a:lnTo>
                  <a:lnTo>
                    <a:pt x="9517" y="137"/>
                  </a:lnTo>
                  <a:lnTo>
                    <a:pt x="951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7"/>
            <p:cNvSpPr/>
            <p:nvPr/>
          </p:nvSpPr>
          <p:spPr>
            <a:xfrm>
              <a:off x="3157100" y="4518350"/>
              <a:ext cx="386675" cy="11500"/>
            </a:xfrm>
            <a:custGeom>
              <a:avLst/>
              <a:gdLst/>
              <a:ahLst/>
              <a:cxnLst/>
              <a:rect l="l" t="t" r="r" b="b"/>
              <a:pathLst>
                <a:path w="15467" h="460" extrusionOk="0">
                  <a:moveTo>
                    <a:pt x="15463" y="0"/>
                  </a:moveTo>
                  <a:lnTo>
                    <a:pt x="0" y="322"/>
                  </a:lnTo>
                  <a:lnTo>
                    <a:pt x="3" y="459"/>
                  </a:lnTo>
                  <a:lnTo>
                    <a:pt x="15466" y="138"/>
                  </a:lnTo>
                  <a:lnTo>
                    <a:pt x="154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7"/>
            <p:cNvSpPr/>
            <p:nvPr/>
          </p:nvSpPr>
          <p:spPr>
            <a:xfrm>
              <a:off x="3661475" y="3696250"/>
              <a:ext cx="327825" cy="824675"/>
            </a:xfrm>
            <a:custGeom>
              <a:avLst/>
              <a:gdLst/>
              <a:ahLst/>
              <a:cxnLst/>
              <a:rect l="l" t="t" r="r" b="b"/>
              <a:pathLst>
                <a:path w="13113" h="32987" extrusionOk="0">
                  <a:moveTo>
                    <a:pt x="135" y="1"/>
                  </a:moveTo>
                  <a:lnTo>
                    <a:pt x="1" y="25"/>
                  </a:lnTo>
                  <a:cubicBezTo>
                    <a:pt x="42" y="264"/>
                    <a:pt x="4309" y="24054"/>
                    <a:pt x="13016" y="32986"/>
                  </a:cubicBezTo>
                  <a:lnTo>
                    <a:pt x="13113" y="32890"/>
                  </a:lnTo>
                  <a:cubicBezTo>
                    <a:pt x="4436" y="23989"/>
                    <a:pt x="177" y="240"/>
                    <a:pt x="1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7"/>
            <p:cNvSpPr/>
            <p:nvPr/>
          </p:nvSpPr>
          <p:spPr>
            <a:xfrm>
              <a:off x="2750825" y="3897050"/>
              <a:ext cx="216300" cy="506275"/>
            </a:xfrm>
            <a:custGeom>
              <a:avLst/>
              <a:gdLst/>
              <a:ahLst/>
              <a:cxnLst/>
              <a:rect l="l" t="t" r="r" b="b"/>
              <a:pathLst>
                <a:path w="8652" h="20251" extrusionOk="0">
                  <a:moveTo>
                    <a:pt x="135" y="1"/>
                  </a:moveTo>
                  <a:lnTo>
                    <a:pt x="0" y="25"/>
                  </a:lnTo>
                  <a:cubicBezTo>
                    <a:pt x="24" y="164"/>
                    <a:pt x="2551" y="14004"/>
                    <a:pt x="8553" y="20251"/>
                  </a:cubicBezTo>
                  <a:lnTo>
                    <a:pt x="8651" y="20157"/>
                  </a:lnTo>
                  <a:cubicBezTo>
                    <a:pt x="2680" y="13940"/>
                    <a:pt x="159" y="140"/>
                    <a:pt x="1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7"/>
            <p:cNvSpPr/>
            <p:nvPr/>
          </p:nvSpPr>
          <p:spPr>
            <a:xfrm>
              <a:off x="4158075" y="3189150"/>
              <a:ext cx="344200" cy="865300"/>
            </a:xfrm>
            <a:custGeom>
              <a:avLst/>
              <a:gdLst/>
              <a:ahLst/>
              <a:cxnLst/>
              <a:rect l="l" t="t" r="r" b="b"/>
              <a:pathLst>
                <a:path w="13768" h="34612" extrusionOk="0">
                  <a:moveTo>
                    <a:pt x="132" y="0"/>
                  </a:moveTo>
                  <a:lnTo>
                    <a:pt x="1" y="33"/>
                  </a:lnTo>
                  <a:cubicBezTo>
                    <a:pt x="71" y="317"/>
                    <a:pt x="7195" y="28468"/>
                    <a:pt x="13674" y="34611"/>
                  </a:cubicBezTo>
                  <a:lnTo>
                    <a:pt x="13768" y="34512"/>
                  </a:lnTo>
                  <a:cubicBezTo>
                    <a:pt x="7316" y="28396"/>
                    <a:pt x="204" y="283"/>
                    <a:pt x="1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p:cNvSpPr/>
            <p:nvPr/>
          </p:nvSpPr>
          <p:spPr>
            <a:xfrm>
              <a:off x="4719325" y="3696250"/>
              <a:ext cx="204600" cy="625875"/>
            </a:xfrm>
            <a:custGeom>
              <a:avLst/>
              <a:gdLst/>
              <a:ahLst/>
              <a:cxnLst/>
              <a:rect l="l" t="t" r="r" b="b"/>
              <a:pathLst>
                <a:path w="8184" h="25035" extrusionOk="0">
                  <a:moveTo>
                    <a:pt x="135" y="1"/>
                  </a:moveTo>
                  <a:lnTo>
                    <a:pt x="0" y="25"/>
                  </a:lnTo>
                  <a:cubicBezTo>
                    <a:pt x="29" y="180"/>
                    <a:pt x="2929" y="15598"/>
                    <a:pt x="8064" y="25035"/>
                  </a:cubicBezTo>
                  <a:lnTo>
                    <a:pt x="8184" y="24970"/>
                  </a:lnTo>
                  <a:cubicBezTo>
                    <a:pt x="3060" y="15550"/>
                    <a:pt x="163" y="155"/>
                    <a:pt x="1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p:cNvSpPr/>
            <p:nvPr/>
          </p:nvSpPr>
          <p:spPr>
            <a:xfrm>
              <a:off x="4669725" y="3181075"/>
              <a:ext cx="189450" cy="87875"/>
            </a:xfrm>
            <a:custGeom>
              <a:avLst/>
              <a:gdLst/>
              <a:ahLst/>
              <a:cxnLst/>
              <a:rect l="l" t="t" r="r" b="b"/>
              <a:pathLst>
                <a:path w="7578" h="3515" extrusionOk="0">
                  <a:moveTo>
                    <a:pt x="7521" y="0"/>
                  </a:moveTo>
                  <a:lnTo>
                    <a:pt x="0" y="3390"/>
                  </a:lnTo>
                  <a:lnTo>
                    <a:pt x="55" y="3515"/>
                  </a:lnTo>
                  <a:lnTo>
                    <a:pt x="7578" y="124"/>
                  </a:lnTo>
                  <a:lnTo>
                    <a:pt x="752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7"/>
            <p:cNvSpPr/>
            <p:nvPr/>
          </p:nvSpPr>
          <p:spPr>
            <a:xfrm>
              <a:off x="3619875" y="3175275"/>
              <a:ext cx="189425" cy="87875"/>
            </a:xfrm>
            <a:custGeom>
              <a:avLst/>
              <a:gdLst/>
              <a:ahLst/>
              <a:cxnLst/>
              <a:rect l="l" t="t" r="r" b="b"/>
              <a:pathLst>
                <a:path w="7577" h="3515" extrusionOk="0">
                  <a:moveTo>
                    <a:pt x="7521" y="0"/>
                  </a:moveTo>
                  <a:lnTo>
                    <a:pt x="0" y="3391"/>
                  </a:lnTo>
                  <a:lnTo>
                    <a:pt x="55" y="3515"/>
                  </a:lnTo>
                  <a:lnTo>
                    <a:pt x="7576" y="125"/>
                  </a:lnTo>
                  <a:lnTo>
                    <a:pt x="752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p:cNvSpPr/>
            <p:nvPr/>
          </p:nvSpPr>
          <p:spPr>
            <a:xfrm>
              <a:off x="4122300" y="2677575"/>
              <a:ext cx="188950" cy="57875"/>
            </a:xfrm>
            <a:custGeom>
              <a:avLst/>
              <a:gdLst/>
              <a:ahLst/>
              <a:cxnLst/>
              <a:rect l="l" t="t" r="r" b="b"/>
              <a:pathLst>
                <a:path w="7558" h="2315" extrusionOk="0">
                  <a:moveTo>
                    <a:pt x="38" y="1"/>
                  </a:moveTo>
                  <a:lnTo>
                    <a:pt x="1" y="132"/>
                  </a:lnTo>
                  <a:lnTo>
                    <a:pt x="7518" y="2314"/>
                  </a:lnTo>
                  <a:lnTo>
                    <a:pt x="7557" y="2183"/>
                  </a:lnTo>
                  <a:lnTo>
                    <a:pt x="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7"/>
            <p:cNvSpPr/>
            <p:nvPr/>
          </p:nvSpPr>
          <p:spPr>
            <a:xfrm>
              <a:off x="2728375" y="3582550"/>
              <a:ext cx="104875" cy="33600"/>
            </a:xfrm>
            <a:custGeom>
              <a:avLst/>
              <a:gdLst/>
              <a:ahLst/>
              <a:cxnLst/>
              <a:rect l="l" t="t" r="r" b="b"/>
              <a:pathLst>
                <a:path w="4195" h="1344" extrusionOk="0">
                  <a:moveTo>
                    <a:pt x="40" y="1"/>
                  </a:moveTo>
                  <a:lnTo>
                    <a:pt x="1" y="133"/>
                  </a:lnTo>
                  <a:lnTo>
                    <a:pt x="4157" y="1344"/>
                  </a:lnTo>
                  <a:lnTo>
                    <a:pt x="4194" y="1214"/>
                  </a:lnTo>
                  <a:lnTo>
                    <a:pt x="4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7"/>
            <p:cNvSpPr/>
            <p:nvPr/>
          </p:nvSpPr>
          <p:spPr>
            <a:xfrm>
              <a:off x="2460700" y="4393000"/>
              <a:ext cx="235625" cy="10750"/>
            </a:xfrm>
            <a:custGeom>
              <a:avLst/>
              <a:gdLst/>
              <a:ahLst/>
              <a:cxnLst/>
              <a:rect l="l" t="t" r="r" b="b"/>
              <a:pathLst>
                <a:path w="9425" h="430" extrusionOk="0">
                  <a:moveTo>
                    <a:pt x="9420" y="0"/>
                  </a:moveTo>
                  <a:lnTo>
                    <a:pt x="0" y="292"/>
                  </a:lnTo>
                  <a:lnTo>
                    <a:pt x="5" y="429"/>
                  </a:lnTo>
                  <a:lnTo>
                    <a:pt x="9425" y="136"/>
                  </a:lnTo>
                  <a:lnTo>
                    <a:pt x="942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7"/>
            <p:cNvSpPr/>
            <p:nvPr/>
          </p:nvSpPr>
          <p:spPr>
            <a:xfrm>
              <a:off x="4434975" y="1922000"/>
              <a:ext cx="189375" cy="88025"/>
            </a:xfrm>
            <a:custGeom>
              <a:avLst/>
              <a:gdLst/>
              <a:ahLst/>
              <a:cxnLst/>
              <a:rect l="l" t="t" r="r" b="b"/>
              <a:pathLst>
                <a:path w="7575" h="3521" extrusionOk="0">
                  <a:moveTo>
                    <a:pt x="7518" y="1"/>
                  </a:moveTo>
                  <a:lnTo>
                    <a:pt x="0" y="3395"/>
                  </a:lnTo>
                  <a:lnTo>
                    <a:pt x="55" y="3521"/>
                  </a:lnTo>
                  <a:lnTo>
                    <a:pt x="7575" y="126"/>
                  </a:lnTo>
                  <a:lnTo>
                    <a:pt x="751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7"/>
            <p:cNvSpPr/>
            <p:nvPr/>
          </p:nvSpPr>
          <p:spPr>
            <a:xfrm>
              <a:off x="3215350" y="1569325"/>
              <a:ext cx="189375" cy="88050"/>
            </a:xfrm>
            <a:custGeom>
              <a:avLst/>
              <a:gdLst/>
              <a:ahLst/>
              <a:cxnLst/>
              <a:rect l="l" t="t" r="r" b="b"/>
              <a:pathLst>
                <a:path w="7575" h="3522" extrusionOk="0">
                  <a:moveTo>
                    <a:pt x="7518" y="1"/>
                  </a:moveTo>
                  <a:lnTo>
                    <a:pt x="0" y="3396"/>
                  </a:lnTo>
                  <a:lnTo>
                    <a:pt x="56" y="3521"/>
                  </a:lnTo>
                  <a:lnTo>
                    <a:pt x="7575" y="125"/>
                  </a:lnTo>
                  <a:lnTo>
                    <a:pt x="751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7"/>
            <p:cNvSpPr/>
            <p:nvPr/>
          </p:nvSpPr>
          <p:spPr>
            <a:xfrm>
              <a:off x="2766825" y="2006200"/>
              <a:ext cx="424500" cy="1311725"/>
            </a:xfrm>
            <a:custGeom>
              <a:avLst/>
              <a:gdLst/>
              <a:ahLst/>
              <a:cxnLst/>
              <a:rect l="l" t="t" r="r" b="b"/>
              <a:pathLst>
                <a:path w="16980" h="52469" extrusionOk="0">
                  <a:moveTo>
                    <a:pt x="16844" y="0"/>
                  </a:moveTo>
                  <a:cubicBezTo>
                    <a:pt x="16833" y="102"/>
                    <a:pt x="15913" y="10350"/>
                    <a:pt x="13385" y="21876"/>
                  </a:cubicBezTo>
                  <a:cubicBezTo>
                    <a:pt x="11053" y="32504"/>
                    <a:pt x="6838" y="46422"/>
                    <a:pt x="0" y="52364"/>
                  </a:cubicBezTo>
                  <a:lnTo>
                    <a:pt x="90" y="52469"/>
                  </a:lnTo>
                  <a:cubicBezTo>
                    <a:pt x="6956" y="46500"/>
                    <a:pt x="11182" y="32552"/>
                    <a:pt x="13519" y="21903"/>
                  </a:cubicBezTo>
                  <a:cubicBezTo>
                    <a:pt x="16050" y="10370"/>
                    <a:pt x="16971" y="114"/>
                    <a:pt x="16980" y="12"/>
                  </a:cubicBezTo>
                  <a:lnTo>
                    <a:pt x="168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7"/>
            <p:cNvSpPr/>
            <p:nvPr/>
          </p:nvSpPr>
          <p:spPr>
            <a:xfrm>
              <a:off x="3892400" y="758275"/>
              <a:ext cx="498175" cy="1320150"/>
            </a:xfrm>
            <a:custGeom>
              <a:avLst/>
              <a:gdLst/>
              <a:ahLst/>
              <a:cxnLst/>
              <a:rect l="l" t="t" r="r" b="b"/>
              <a:pathLst>
                <a:path w="19927" h="52806" extrusionOk="0">
                  <a:moveTo>
                    <a:pt x="137" y="0"/>
                  </a:moveTo>
                  <a:lnTo>
                    <a:pt x="1" y="12"/>
                  </a:lnTo>
                  <a:cubicBezTo>
                    <a:pt x="11" y="133"/>
                    <a:pt x="1115" y="12293"/>
                    <a:pt x="4103" y="24809"/>
                  </a:cubicBezTo>
                  <a:cubicBezTo>
                    <a:pt x="5857" y="32163"/>
                    <a:pt x="7909" y="38200"/>
                    <a:pt x="10200" y="42753"/>
                  </a:cubicBezTo>
                  <a:cubicBezTo>
                    <a:pt x="13071" y="48456"/>
                    <a:pt x="16331" y="51839"/>
                    <a:pt x="19891" y="52805"/>
                  </a:cubicBezTo>
                  <a:lnTo>
                    <a:pt x="19926" y="52672"/>
                  </a:lnTo>
                  <a:cubicBezTo>
                    <a:pt x="16406" y="51718"/>
                    <a:pt x="13176" y="48359"/>
                    <a:pt x="10323" y="42693"/>
                  </a:cubicBezTo>
                  <a:cubicBezTo>
                    <a:pt x="8036" y="38150"/>
                    <a:pt x="5989" y="32121"/>
                    <a:pt x="4236" y="24779"/>
                  </a:cubicBezTo>
                  <a:cubicBezTo>
                    <a:pt x="1251" y="12272"/>
                    <a:pt x="148" y="121"/>
                    <a:pt x="1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p:cNvSpPr/>
            <p:nvPr/>
          </p:nvSpPr>
          <p:spPr>
            <a:xfrm>
              <a:off x="3891900" y="757750"/>
              <a:ext cx="499300" cy="1321275"/>
            </a:xfrm>
            <a:custGeom>
              <a:avLst/>
              <a:gdLst/>
              <a:ahLst/>
              <a:cxnLst/>
              <a:rect l="l" t="t" r="r" b="b"/>
              <a:pathLst>
                <a:path w="19972" h="52851" extrusionOk="0">
                  <a:moveTo>
                    <a:pt x="139" y="42"/>
                  </a:moveTo>
                  <a:cubicBezTo>
                    <a:pt x="190" y="605"/>
                    <a:pt x="1313" y="12550"/>
                    <a:pt x="4237" y="24804"/>
                  </a:cubicBezTo>
                  <a:cubicBezTo>
                    <a:pt x="5989" y="32150"/>
                    <a:pt x="8038" y="38178"/>
                    <a:pt x="10326" y="42723"/>
                  </a:cubicBezTo>
                  <a:cubicBezTo>
                    <a:pt x="13175" y="48385"/>
                    <a:pt x="16404" y="51743"/>
                    <a:pt x="19923" y="52708"/>
                  </a:cubicBezTo>
                  <a:lnTo>
                    <a:pt x="19897" y="52801"/>
                  </a:lnTo>
                  <a:cubicBezTo>
                    <a:pt x="16351" y="51830"/>
                    <a:pt x="13102" y="48453"/>
                    <a:pt x="10238" y="42765"/>
                  </a:cubicBezTo>
                  <a:cubicBezTo>
                    <a:pt x="7947" y="38214"/>
                    <a:pt x="5897" y="32178"/>
                    <a:pt x="4142" y="24825"/>
                  </a:cubicBezTo>
                  <a:cubicBezTo>
                    <a:pt x="1220" y="12579"/>
                    <a:pt x="94" y="615"/>
                    <a:pt x="42" y="51"/>
                  </a:cubicBezTo>
                  <a:lnTo>
                    <a:pt x="139" y="42"/>
                  </a:lnTo>
                  <a:close/>
                  <a:moveTo>
                    <a:pt x="177" y="0"/>
                  </a:moveTo>
                  <a:lnTo>
                    <a:pt x="0" y="15"/>
                  </a:lnTo>
                  <a:lnTo>
                    <a:pt x="2" y="35"/>
                  </a:lnTo>
                  <a:cubicBezTo>
                    <a:pt x="14" y="157"/>
                    <a:pt x="1125" y="12348"/>
                    <a:pt x="4105" y="24836"/>
                  </a:cubicBezTo>
                  <a:cubicBezTo>
                    <a:pt x="5859" y="32190"/>
                    <a:pt x="7913" y="38229"/>
                    <a:pt x="10205" y="42784"/>
                  </a:cubicBezTo>
                  <a:cubicBezTo>
                    <a:pt x="13076" y="48492"/>
                    <a:pt x="16341" y="51878"/>
                    <a:pt x="19906" y="52846"/>
                  </a:cubicBezTo>
                  <a:lnTo>
                    <a:pt x="19926" y="52850"/>
                  </a:lnTo>
                  <a:lnTo>
                    <a:pt x="19972" y="52680"/>
                  </a:lnTo>
                  <a:lnTo>
                    <a:pt x="19954" y="52675"/>
                  </a:lnTo>
                  <a:cubicBezTo>
                    <a:pt x="16438" y="51721"/>
                    <a:pt x="13212" y="48367"/>
                    <a:pt x="10362" y="42705"/>
                  </a:cubicBezTo>
                  <a:cubicBezTo>
                    <a:pt x="8076" y="38163"/>
                    <a:pt x="6028" y="32138"/>
                    <a:pt x="4277" y="24795"/>
                  </a:cubicBezTo>
                  <a:cubicBezTo>
                    <a:pt x="1297" y="12308"/>
                    <a:pt x="188" y="141"/>
                    <a:pt x="178" y="20"/>
                  </a:cubicBezTo>
                  <a:lnTo>
                    <a:pt x="17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p:cNvSpPr/>
            <p:nvPr/>
          </p:nvSpPr>
          <p:spPr>
            <a:xfrm>
              <a:off x="3877975" y="267650"/>
              <a:ext cx="188900" cy="58125"/>
            </a:xfrm>
            <a:custGeom>
              <a:avLst/>
              <a:gdLst/>
              <a:ahLst/>
              <a:cxnLst/>
              <a:rect l="l" t="t" r="r" b="b"/>
              <a:pathLst>
                <a:path w="7556" h="2325" extrusionOk="0">
                  <a:moveTo>
                    <a:pt x="40" y="0"/>
                  </a:moveTo>
                  <a:lnTo>
                    <a:pt x="1" y="132"/>
                  </a:lnTo>
                  <a:lnTo>
                    <a:pt x="7517" y="2324"/>
                  </a:lnTo>
                  <a:lnTo>
                    <a:pt x="7556" y="2193"/>
                  </a:lnTo>
                  <a:lnTo>
                    <a:pt x="4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7"/>
            <p:cNvSpPr/>
            <p:nvPr/>
          </p:nvSpPr>
          <p:spPr>
            <a:xfrm>
              <a:off x="3443100" y="3316600"/>
              <a:ext cx="3475" cy="704575"/>
            </a:xfrm>
            <a:custGeom>
              <a:avLst/>
              <a:gdLst/>
              <a:ahLst/>
              <a:cxnLst/>
              <a:rect l="l" t="t" r="r" b="b"/>
              <a:pathLst>
                <a:path w="139" h="28183" extrusionOk="0">
                  <a:moveTo>
                    <a:pt x="1" y="0"/>
                  </a:moveTo>
                  <a:lnTo>
                    <a:pt x="1" y="28182"/>
                  </a:lnTo>
                  <a:lnTo>
                    <a:pt x="138" y="28182"/>
                  </a:lnTo>
                  <a:lnTo>
                    <a:pt x="13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7"/>
            <p:cNvSpPr/>
            <p:nvPr/>
          </p:nvSpPr>
          <p:spPr>
            <a:xfrm>
              <a:off x="3491025" y="3124050"/>
              <a:ext cx="890325" cy="3475"/>
            </a:xfrm>
            <a:custGeom>
              <a:avLst/>
              <a:gdLst/>
              <a:ahLst/>
              <a:cxnLst/>
              <a:rect l="l" t="t" r="r" b="b"/>
              <a:pathLst>
                <a:path w="35613" h="139" extrusionOk="0">
                  <a:moveTo>
                    <a:pt x="1" y="1"/>
                  </a:moveTo>
                  <a:lnTo>
                    <a:pt x="1" y="138"/>
                  </a:lnTo>
                  <a:lnTo>
                    <a:pt x="35612" y="138"/>
                  </a:lnTo>
                  <a:lnTo>
                    <a:pt x="3561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7"/>
            <p:cNvSpPr/>
            <p:nvPr/>
          </p:nvSpPr>
          <p:spPr>
            <a:xfrm>
              <a:off x="4067875" y="2907725"/>
              <a:ext cx="91875" cy="281850"/>
            </a:xfrm>
            <a:custGeom>
              <a:avLst/>
              <a:gdLst/>
              <a:ahLst/>
              <a:cxnLst/>
              <a:rect l="l" t="t" r="r" b="b"/>
              <a:pathLst>
                <a:path w="3675" h="11274" extrusionOk="0">
                  <a:moveTo>
                    <a:pt x="2131" y="1"/>
                  </a:moveTo>
                  <a:lnTo>
                    <a:pt x="0" y="11274"/>
                  </a:lnTo>
                  <a:lnTo>
                    <a:pt x="3675" y="11274"/>
                  </a:lnTo>
                  <a:cubicBezTo>
                    <a:pt x="3675" y="11274"/>
                    <a:pt x="2903" y="3940"/>
                    <a:pt x="2131" y="1"/>
                  </a:cubicBezTo>
                  <a:close/>
                </a:path>
              </a:pathLst>
            </a:custGeom>
            <a:solidFill>
              <a:srgbClr val="C30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7"/>
            <p:cNvSpPr/>
            <p:nvPr/>
          </p:nvSpPr>
          <p:spPr>
            <a:xfrm>
              <a:off x="3611675" y="3091675"/>
              <a:ext cx="12075" cy="363825"/>
            </a:xfrm>
            <a:custGeom>
              <a:avLst/>
              <a:gdLst/>
              <a:ahLst/>
              <a:cxnLst/>
              <a:rect l="l" t="t" r="r" b="b"/>
              <a:pathLst>
                <a:path w="483" h="14553" extrusionOk="0">
                  <a:moveTo>
                    <a:pt x="1" y="1"/>
                  </a:moveTo>
                  <a:lnTo>
                    <a:pt x="1" y="14553"/>
                  </a:lnTo>
                  <a:lnTo>
                    <a:pt x="482" y="14553"/>
                  </a:lnTo>
                  <a:lnTo>
                    <a:pt x="482" y="1"/>
                  </a:lnTo>
                  <a:close/>
                </a:path>
              </a:pathLst>
            </a:custGeom>
            <a:solidFill>
              <a:srgbClr val="C30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7"/>
            <p:cNvSpPr/>
            <p:nvPr/>
          </p:nvSpPr>
          <p:spPr>
            <a:xfrm>
              <a:off x="3620725" y="3122000"/>
              <a:ext cx="188000" cy="139475"/>
            </a:xfrm>
            <a:custGeom>
              <a:avLst/>
              <a:gdLst/>
              <a:ahLst/>
              <a:cxnLst/>
              <a:rect l="l" t="t" r="r" b="b"/>
              <a:pathLst>
                <a:path w="7520" h="5579" extrusionOk="0">
                  <a:moveTo>
                    <a:pt x="1" y="0"/>
                  </a:moveTo>
                  <a:lnTo>
                    <a:pt x="1" y="5578"/>
                  </a:lnTo>
                  <a:lnTo>
                    <a:pt x="7520" y="2184"/>
                  </a:lnTo>
                  <a:lnTo>
                    <a:pt x="1" y="0"/>
                  </a:lnTo>
                  <a:close/>
                </a:path>
              </a:pathLst>
            </a:custGeom>
            <a:solidFill>
              <a:srgbClr val="C30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7"/>
            <p:cNvSpPr/>
            <p:nvPr/>
          </p:nvSpPr>
          <p:spPr>
            <a:xfrm>
              <a:off x="3561125" y="3414725"/>
              <a:ext cx="102050" cy="281850"/>
            </a:xfrm>
            <a:custGeom>
              <a:avLst/>
              <a:gdLst/>
              <a:ahLst/>
              <a:cxnLst/>
              <a:rect l="l" t="t" r="r" b="b"/>
              <a:pathLst>
                <a:path w="4082" h="11274" extrusionOk="0">
                  <a:moveTo>
                    <a:pt x="2286" y="1"/>
                  </a:moveTo>
                  <a:lnTo>
                    <a:pt x="1" y="11274"/>
                  </a:lnTo>
                  <a:lnTo>
                    <a:pt x="4082" y="11274"/>
                  </a:lnTo>
                  <a:cubicBezTo>
                    <a:pt x="4082" y="11274"/>
                    <a:pt x="3057" y="3938"/>
                    <a:pt x="2286" y="1"/>
                  </a:cubicBezTo>
                  <a:close/>
                </a:path>
              </a:pathLst>
            </a:custGeom>
            <a:solidFill>
              <a:srgbClr val="C30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7"/>
            <p:cNvSpPr/>
            <p:nvPr/>
          </p:nvSpPr>
          <p:spPr>
            <a:xfrm>
              <a:off x="4086850" y="2081050"/>
              <a:ext cx="3475" cy="861975"/>
            </a:xfrm>
            <a:custGeom>
              <a:avLst/>
              <a:gdLst/>
              <a:ahLst/>
              <a:cxnLst/>
              <a:rect l="l" t="t" r="r" b="b"/>
              <a:pathLst>
                <a:path w="139" h="34479" extrusionOk="0">
                  <a:moveTo>
                    <a:pt x="1" y="0"/>
                  </a:moveTo>
                  <a:lnTo>
                    <a:pt x="1" y="34478"/>
                  </a:lnTo>
                  <a:lnTo>
                    <a:pt x="138" y="34478"/>
                  </a:lnTo>
                  <a:lnTo>
                    <a:pt x="13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7"/>
            <p:cNvSpPr/>
            <p:nvPr/>
          </p:nvSpPr>
          <p:spPr>
            <a:xfrm>
              <a:off x="3090625" y="4784850"/>
              <a:ext cx="3475" cy="541675"/>
            </a:xfrm>
            <a:custGeom>
              <a:avLst/>
              <a:gdLst/>
              <a:ahLst/>
              <a:cxnLst/>
              <a:rect l="l" t="t" r="r" b="b"/>
              <a:pathLst>
                <a:path w="139" h="21667" extrusionOk="0">
                  <a:moveTo>
                    <a:pt x="0" y="0"/>
                  </a:moveTo>
                  <a:lnTo>
                    <a:pt x="0" y="21666"/>
                  </a:lnTo>
                  <a:lnTo>
                    <a:pt x="138" y="21666"/>
                  </a:lnTo>
                  <a:lnTo>
                    <a:pt x="13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7"/>
            <p:cNvSpPr/>
            <p:nvPr/>
          </p:nvSpPr>
          <p:spPr>
            <a:xfrm>
              <a:off x="3348325" y="3609850"/>
              <a:ext cx="3475" cy="411325"/>
            </a:xfrm>
            <a:custGeom>
              <a:avLst/>
              <a:gdLst/>
              <a:ahLst/>
              <a:cxnLst/>
              <a:rect l="l" t="t" r="r" b="b"/>
              <a:pathLst>
                <a:path w="139" h="16453" extrusionOk="0">
                  <a:moveTo>
                    <a:pt x="1" y="1"/>
                  </a:moveTo>
                  <a:lnTo>
                    <a:pt x="1" y="16452"/>
                  </a:lnTo>
                  <a:lnTo>
                    <a:pt x="138" y="16452"/>
                  </a:lnTo>
                  <a:lnTo>
                    <a:pt x="1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7"/>
            <p:cNvSpPr/>
            <p:nvPr/>
          </p:nvSpPr>
          <p:spPr>
            <a:xfrm>
              <a:off x="4209250" y="3195750"/>
              <a:ext cx="137575" cy="3450"/>
            </a:xfrm>
            <a:custGeom>
              <a:avLst/>
              <a:gdLst/>
              <a:ahLst/>
              <a:cxnLst/>
              <a:rect l="l" t="t" r="r" b="b"/>
              <a:pathLst>
                <a:path w="5503" h="138" extrusionOk="0">
                  <a:moveTo>
                    <a:pt x="1" y="1"/>
                  </a:moveTo>
                  <a:lnTo>
                    <a:pt x="1" y="137"/>
                  </a:lnTo>
                  <a:lnTo>
                    <a:pt x="5503" y="137"/>
                  </a:lnTo>
                  <a:lnTo>
                    <a:pt x="55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7"/>
            <p:cNvSpPr/>
            <p:nvPr/>
          </p:nvSpPr>
          <p:spPr>
            <a:xfrm>
              <a:off x="4631550" y="5130250"/>
              <a:ext cx="3450" cy="246100"/>
            </a:xfrm>
            <a:custGeom>
              <a:avLst/>
              <a:gdLst/>
              <a:ahLst/>
              <a:cxnLst/>
              <a:rect l="l" t="t" r="r" b="b"/>
              <a:pathLst>
                <a:path w="138" h="9844" extrusionOk="0">
                  <a:moveTo>
                    <a:pt x="0" y="1"/>
                  </a:moveTo>
                  <a:lnTo>
                    <a:pt x="0" y="9844"/>
                  </a:lnTo>
                  <a:lnTo>
                    <a:pt x="138" y="9844"/>
                  </a:lnTo>
                  <a:lnTo>
                    <a:pt x="1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7"/>
            <p:cNvSpPr/>
            <p:nvPr/>
          </p:nvSpPr>
          <p:spPr>
            <a:xfrm>
              <a:off x="2978775" y="4450075"/>
              <a:ext cx="164550" cy="3425"/>
            </a:xfrm>
            <a:custGeom>
              <a:avLst/>
              <a:gdLst/>
              <a:ahLst/>
              <a:cxnLst/>
              <a:rect l="l" t="t" r="r" b="b"/>
              <a:pathLst>
                <a:path w="6582" h="137" extrusionOk="0">
                  <a:moveTo>
                    <a:pt x="0" y="1"/>
                  </a:moveTo>
                  <a:lnTo>
                    <a:pt x="0" y="137"/>
                  </a:lnTo>
                  <a:lnTo>
                    <a:pt x="6582" y="137"/>
                  </a:lnTo>
                  <a:lnTo>
                    <a:pt x="65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7"/>
            <p:cNvSpPr/>
            <p:nvPr/>
          </p:nvSpPr>
          <p:spPr>
            <a:xfrm>
              <a:off x="3697675" y="2202475"/>
              <a:ext cx="3425" cy="668725"/>
            </a:xfrm>
            <a:custGeom>
              <a:avLst/>
              <a:gdLst/>
              <a:ahLst/>
              <a:cxnLst/>
              <a:rect l="l" t="t" r="r" b="b"/>
              <a:pathLst>
                <a:path w="137" h="26749" extrusionOk="0">
                  <a:moveTo>
                    <a:pt x="0" y="1"/>
                  </a:moveTo>
                  <a:lnTo>
                    <a:pt x="0" y="26748"/>
                  </a:lnTo>
                  <a:lnTo>
                    <a:pt x="136" y="26748"/>
                  </a:lnTo>
                  <a:lnTo>
                    <a:pt x="1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7"/>
            <p:cNvSpPr/>
            <p:nvPr/>
          </p:nvSpPr>
          <p:spPr>
            <a:xfrm>
              <a:off x="3764750" y="2292725"/>
              <a:ext cx="3450" cy="310025"/>
            </a:xfrm>
            <a:custGeom>
              <a:avLst/>
              <a:gdLst/>
              <a:ahLst/>
              <a:cxnLst/>
              <a:rect l="l" t="t" r="r" b="b"/>
              <a:pathLst>
                <a:path w="138" h="12401" extrusionOk="0">
                  <a:moveTo>
                    <a:pt x="0" y="1"/>
                  </a:moveTo>
                  <a:lnTo>
                    <a:pt x="0" y="12401"/>
                  </a:lnTo>
                  <a:lnTo>
                    <a:pt x="138" y="12401"/>
                  </a:lnTo>
                  <a:lnTo>
                    <a:pt x="1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7"/>
            <p:cNvSpPr/>
            <p:nvPr/>
          </p:nvSpPr>
          <p:spPr>
            <a:xfrm>
              <a:off x="3570775" y="1096550"/>
              <a:ext cx="269475" cy="877400"/>
            </a:xfrm>
            <a:custGeom>
              <a:avLst/>
              <a:gdLst/>
              <a:ahLst/>
              <a:cxnLst/>
              <a:rect l="l" t="t" r="r" b="b"/>
              <a:pathLst>
                <a:path w="10779" h="35096" extrusionOk="0">
                  <a:moveTo>
                    <a:pt x="10618" y="0"/>
                  </a:moveTo>
                  <a:cubicBezTo>
                    <a:pt x="10617" y="53"/>
                    <a:pt x="10357" y="5379"/>
                    <a:pt x="8924" y="12326"/>
                  </a:cubicBezTo>
                  <a:cubicBezTo>
                    <a:pt x="7600" y="18735"/>
                    <a:pt x="4979" y="27871"/>
                    <a:pt x="1" y="35006"/>
                  </a:cubicBezTo>
                  <a:lnTo>
                    <a:pt x="131" y="35096"/>
                  </a:lnTo>
                  <a:cubicBezTo>
                    <a:pt x="2336" y="31936"/>
                    <a:pt x="4269" y="28124"/>
                    <a:pt x="5873" y="23766"/>
                  </a:cubicBezTo>
                  <a:cubicBezTo>
                    <a:pt x="7158" y="20282"/>
                    <a:pt x="8236" y="16443"/>
                    <a:pt x="9079" y="12356"/>
                  </a:cubicBezTo>
                  <a:cubicBezTo>
                    <a:pt x="10517" y="5397"/>
                    <a:pt x="10775" y="60"/>
                    <a:pt x="10778" y="6"/>
                  </a:cubicBezTo>
                  <a:lnTo>
                    <a:pt x="1061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7"/>
            <p:cNvSpPr/>
            <p:nvPr/>
          </p:nvSpPr>
          <p:spPr>
            <a:xfrm>
              <a:off x="3624275" y="1596325"/>
              <a:ext cx="178850" cy="370950"/>
            </a:xfrm>
            <a:custGeom>
              <a:avLst/>
              <a:gdLst/>
              <a:ahLst/>
              <a:cxnLst/>
              <a:rect l="l" t="t" r="r" b="b"/>
              <a:pathLst>
                <a:path w="7154" h="14838" extrusionOk="0">
                  <a:moveTo>
                    <a:pt x="6999" y="1"/>
                  </a:moveTo>
                  <a:cubicBezTo>
                    <a:pt x="5673" y="4762"/>
                    <a:pt x="3841" y="8514"/>
                    <a:pt x="2537" y="10825"/>
                  </a:cubicBezTo>
                  <a:cubicBezTo>
                    <a:pt x="1125" y="13328"/>
                    <a:pt x="13" y="14723"/>
                    <a:pt x="1" y="14738"/>
                  </a:cubicBezTo>
                  <a:lnTo>
                    <a:pt x="125" y="14837"/>
                  </a:lnTo>
                  <a:cubicBezTo>
                    <a:pt x="137" y="14824"/>
                    <a:pt x="1255" y="13421"/>
                    <a:pt x="2673" y="10907"/>
                  </a:cubicBezTo>
                  <a:cubicBezTo>
                    <a:pt x="3521" y="9400"/>
                    <a:pt x="4288" y="7847"/>
                    <a:pt x="4967" y="6256"/>
                  </a:cubicBezTo>
                  <a:cubicBezTo>
                    <a:pt x="5831" y="4236"/>
                    <a:pt x="6563" y="2160"/>
                    <a:pt x="7153" y="42"/>
                  </a:cubicBezTo>
                  <a:lnTo>
                    <a:pt x="69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7"/>
            <p:cNvSpPr/>
            <p:nvPr/>
          </p:nvSpPr>
          <p:spPr>
            <a:xfrm>
              <a:off x="3211000" y="2244825"/>
              <a:ext cx="281700" cy="967550"/>
            </a:xfrm>
            <a:custGeom>
              <a:avLst/>
              <a:gdLst/>
              <a:ahLst/>
              <a:cxnLst/>
              <a:rect l="l" t="t" r="r" b="b"/>
              <a:pathLst>
                <a:path w="11268" h="38702" extrusionOk="0">
                  <a:moveTo>
                    <a:pt x="159" y="1"/>
                  </a:moveTo>
                  <a:lnTo>
                    <a:pt x="1" y="16"/>
                  </a:lnTo>
                  <a:cubicBezTo>
                    <a:pt x="586" y="5784"/>
                    <a:pt x="1535" y="11407"/>
                    <a:pt x="2823" y="16728"/>
                  </a:cubicBezTo>
                  <a:cubicBezTo>
                    <a:pt x="3852" y="20985"/>
                    <a:pt x="5099" y="25060"/>
                    <a:pt x="6528" y="28839"/>
                  </a:cubicBezTo>
                  <a:cubicBezTo>
                    <a:pt x="7800" y="32203"/>
                    <a:pt x="8984" y="34703"/>
                    <a:pt x="9753" y="36210"/>
                  </a:cubicBezTo>
                  <a:cubicBezTo>
                    <a:pt x="10587" y="37844"/>
                    <a:pt x="11128" y="38693"/>
                    <a:pt x="11134" y="38702"/>
                  </a:cubicBezTo>
                  <a:lnTo>
                    <a:pt x="11268" y="38617"/>
                  </a:lnTo>
                  <a:cubicBezTo>
                    <a:pt x="11247" y="38582"/>
                    <a:pt x="9104" y="35201"/>
                    <a:pt x="6675" y="28778"/>
                  </a:cubicBezTo>
                  <a:cubicBezTo>
                    <a:pt x="4433" y="22849"/>
                    <a:pt x="1483" y="13044"/>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7"/>
            <p:cNvSpPr/>
            <p:nvPr/>
          </p:nvSpPr>
          <p:spPr>
            <a:xfrm>
              <a:off x="4459450" y="2565200"/>
              <a:ext cx="154025" cy="454000"/>
            </a:xfrm>
            <a:custGeom>
              <a:avLst/>
              <a:gdLst/>
              <a:ahLst/>
              <a:cxnLst/>
              <a:rect l="l" t="t" r="r" b="b"/>
              <a:pathLst>
                <a:path w="6161" h="18160" extrusionOk="0">
                  <a:moveTo>
                    <a:pt x="156" y="0"/>
                  </a:moveTo>
                  <a:lnTo>
                    <a:pt x="1" y="29"/>
                  </a:lnTo>
                  <a:cubicBezTo>
                    <a:pt x="368" y="2088"/>
                    <a:pt x="914" y="4322"/>
                    <a:pt x="1622" y="6670"/>
                  </a:cubicBezTo>
                  <a:cubicBezTo>
                    <a:pt x="2188" y="8549"/>
                    <a:pt x="2858" y="10503"/>
                    <a:pt x="3615" y="12479"/>
                  </a:cubicBezTo>
                  <a:cubicBezTo>
                    <a:pt x="4901" y="15843"/>
                    <a:pt x="6006" y="18136"/>
                    <a:pt x="6017" y="18160"/>
                  </a:cubicBezTo>
                  <a:lnTo>
                    <a:pt x="6160" y="18090"/>
                  </a:lnTo>
                  <a:cubicBezTo>
                    <a:pt x="6150" y="18067"/>
                    <a:pt x="5048" y="15781"/>
                    <a:pt x="3763" y="12422"/>
                  </a:cubicBezTo>
                  <a:cubicBezTo>
                    <a:pt x="2577" y="9323"/>
                    <a:pt x="989" y="4651"/>
                    <a:pt x="1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7"/>
            <p:cNvSpPr/>
            <p:nvPr/>
          </p:nvSpPr>
          <p:spPr>
            <a:xfrm>
              <a:off x="3271425" y="3796450"/>
              <a:ext cx="312200" cy="667600"/>
            </a:xfrm>
            <a:custGeom>
              <a:avLst/>
              <a:gdLst/>
              <a:ahLst/>
              <a:cxnLst/>
              <a:rect l="l" t="t" r="r" b="b"/>
              <a:pathLst>
                <a:path w="12488" h="26704" extrusionOk="0">
                  <a:moveTo>
                    <a:pt x="12332" y="1"/>
                  </a:moveTo>
                  <a:cubicBezTo>
                    <a:pt x="10790" y="8967"/>
                    <a:pt x="7520" y="15721"/>
                    <a:pt x="5048" y="19805"/>
                  </a:cubicBezTo>
                  <a:cubicBezTo>
                    <a:pt x="2368" y="24233"/>
                    <a:pt x="23" y="26567"/>
                    <a:pt x="0" y="26591"/>
                  </a:cubicBezTo>
                  <a:lnTo>
                    <a:pt x="113" y="26703"/>
                  </a:lnTo>
                  <a:cubicBezTo>
                    <a:pt x="135" y="26680"/>
                    <a:pt x="2492" y="24335"/>
                    <a:pt x="5181" y="19893"/>
                  </a:cubicBezTo>
                  <a:cubicBezTo>
                    <a:pt x="6758" y="17285"/>
                    <a:pt x="8142" y="14475"/>
                    <a:pt x="9293" y="11541"/>
                  </a:cubicBezTo>
                  <a:cubicBezTo>
                    <a:pt x="10730" y="7873"/>
                    <a:pt x="11806" y="3999"/>
                    <a:pt x="12488" y="27"/>
                  </a:cubicBezTo>
                  <a:lnTo>
                    <a:pt x="1233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7"/>
            <p:cNvSpPr/>
            <p:nvPr/>
          </p:nvSpPr>
          <p:spPr>
            <a:xfrm>
              <a:off x="3371775" y="4041825"/>
              <a:ext cx="191300" cy="363500"/>
            </a:xfrm>
            <a:custGeom>
              <a:avLst/>
              <a:gdLst/>
              <a:ahLst/>
              <a:cxnLst/>
              <a:rect l="l" t="t" r="r" b="b"/>
              <a:pathLst>
                <a:path w="7652" h="14540" extrusionOk="0">
                  <a:moveTo>
                    <a:pt x="7497" y="0"/>
                  </a:moveTo>
                  <a:cubicBezTo>
                    <a:pt x="6100" y="5116"/>
                    <a:pt x="4137" y="8765"/>
                    <a:pt x="2734" y="10926"/>
                  </a:cubicBezTo>
                  <a:cubicBezTo>
                    <a:pt x="1215" y="13266"/>
                    <a:pt x="12" y="14412"/>
                    <a:pt x="0" y="14422"/>
                  </a:cubicBezTo>
                  <a:lnTo>
                    <a:pt x="108" y="14539"/>
                  </a:lnTo>
                  <a:cubicBezTo>
                    <a:pt x="120" y="14527"/>
                    <a:pt x="1336" y="13373"/>
                    <a:pt x="2864" y="11017"/>
                  </a:cubicBezTo>
                  <a:cubicBezTo>
                    <a:pt x="3760" y="9637"/>
                    <a:pt x="4590" y="8118"/>
                    <a:pt x="5327" y="6502"/>
                  </a:cubicBezTo>
                  <a:cubicBezTo>
                    <a:pt x="6248" y="4485"/>
                    <a:pt x="7030" y="2311"/>
                    <a:pt x="7651" y="42"/>
                  </a:cubicBezTo>
                  <a:lnTo>
                    <a:pt x="749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7"/>
            <p:cNvSpPr/>
            <p:nvPr/>
          </p:nvSpPr>
          <p:spPr>
            <a:xfrm>
              <a:off x="4144350" y="3351475"/>
              <a:ext cx="250300" cy="680525"/>
            </a:xfrm>
            <a:custGeom>
              <a:avLst/>
              <a:gdLst/>
              <a:ahLst/>
              <a:cxnLst/>
              <a:rect l="l" t="t" r="r" b="b"/>
              <a:pathLst>
                <a:path w="10012" h="27221" extrusionOk="0">
                  <a:moveTo>
                    <a:pt x="158" y="1"/>
                  </a:moveTo>
                  <a:lnTo>
                    <a:pt x="1" y="26"/>
                  </a:lnTo>
                  <a:cubicBezTo>
                    <a:pt x="529" y="3359"/>
                    <a:pt x="1377" y="6863"/>
                    <a:pt x="2521" y="10440"/>
                  </a:cubicBezTo>
                  <a:cubicBezTo>
                    <a:pt x="3434" y="13303"/>
                    <a:pt x="4541" y="16217"/>
                    <a:pt x="5806" y="19104"/>
                  </a:cubicBezTo>
                  <a:cubicBezTo>
                    <a:pt x="7960" y="24018"/>
                    <a:pt x="9857" y="27190"/>
                    <a:pt x="9875" y="27221"/>
                  </a:cubicBezTo>
                  <a:lnTo>
                    <a:pt x="10011" y="27139"/>
                  </a:lnTo>
                  <a:cubicBezTo>
                    <a:pt x="9992" y="27107"/>
                    <a:pt x="8099" y="23943"/>
                    <a:pt x="5950" y="19038"/>
                  </a:cubicBezTo>
                  <a:cubicBezTo>
                    <a:pt x="3965" y="14511"/>
                    <a:pt x="1351" y="7533"/>
                    <a:pt x="1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7"/>
            <p:cNvSpPr/>
            <p:nvPr/>
          </p:nvSpPr>
          <p:spPr>
            <a:xfrm>
              <a:off x="4340350" y="3793150"/>
              <a:ext cx="296600" cy="678050"/>
            </a:xfrm>
            <a:custGeom>
              <a:avLst/>
              <a:gdLst/>
              <a:ahLst/>
              <a:cxnLst/>
              <a:rect l="l" t="t" r="r" b="b"/>
              <a:pathLst>
                <a:path w="11864" h="27122" extrusionOk="0">
                  <a:moveTo>
                    <a:pt x="11706" y="1"/>
                  </a:moveTo>
                  <a:cubicBezTo>
                    <a:pt x="10177" y="9965"/>
                    <a:pt x="7077" y="16777"/>
                    <a:pt x="4744" y="20735"/>
                  </a:cubicBezTo>
                  <a:cubicBezTo>
                    <a:pt x="3423" y="22977"/>
                    <a:pt x="2203" y="24561"/>
                    <a:pt x="1413" y="25496"/>
                  </a:cubicBezTo>
                  <a:cubicBezTo>
                    <a:pt x="558" y="26508"/>
                    <a:pt x="6" y="26997"/>
                    <a:pt x="0" y="27001"/>
                  </a:cubicBezTo>
                  <a:lnTo>
                    <a:pt x="106" y="27121"/>
                  </a:lnTo>
                  <a:cubicBezTo>
                    <a:pt x="111" y="27117"/>
                    <a:pt x="669" y="26623"/>
                    <a:pt x="1530" y="25605"/>
                  </a:cubicBezTo>
                  <a:cubicBezTo>
                    <a:pt x="2324" y="24666"/>
                    <a:pt x="3549" y="23074"/>
                    <a:pt x="4875" y="20825"/>
                  </a:cubicBezTo>
                  <a:cubicBezTo>
                    <a:pt x="6366" y="18296"/>
                    <a:pt x="7678" y="15468"/>
                    <a:pt x="8775" y="12419"/>
                  </a:cubicBezTo>
                  <a:cubicBezTo>
                    <a:pt x="10148" y="8607"/>
                    <a:pt x="11186" y="4438"/>
                    <a:pt x="11864" y="25"/>
                  </a:cubicBezTo>
                  <a:lnTo>
                    <a:pt x="1170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7"/>
            <p:cNvSpPr/>
            <p:nvPr/>
          </p:nvSpPr>
          <p:spPr>
            <a:xfrm>
              <a:off x="2563400" y="3990450"/>
              <a:ext cx="134725" cy="339225"/>
            </a:xfrm>
            <a:custGeom>
              <a:avLst/>
              <a:gdLst/>
              <a:ahLst/>
              <a:cxnLst/>
              <a:rect l="l" t="t" r="r" b="b"/>
              <a:pathLst>
                <a:path w="5389" h="13569" extrusionOk="0">
                  <a:moveTo>
                    <a:pt x="5232" y="0"/>
                  </a:moveTo>
                  <a:cubicBezTo>
                    <a:pt x="4581" y="5133"/>
                    <a:pt x="3195" y="8516"/>
                    <a:pt x="2143" y="10451"/>
                  </a:cubicBezTo>
                  <a:cubicBezTo>
                    <a:pt x="1008" y="12544"/>
                    <a:pt x="12" y="13440"/>
                    <a:pt x="1" y="13449"/>
                  </a:cubicBezTo>
                  <a:lnTo>
                    <a:pt x="107" y="13569"/>
                  </a:lnTo>
                  <a:cubicBezTo>
                    <a:pt x="147" y="13533"/>
                    <a:pt x="1128" y="12654"/>
                    <a:pt x="2278" y="10536"/>
                  </a:cubicBezTo>
                  <a:cubicBezTo>
                    <a:pt x="2953" y="9296"/>
                    <a:pt x="3542" y="7888"/>
                    <a:pt x="4032" y="6350"/>
                  </a:cubicBezTo>
                  <a:cubicBezTo>
                    <a:pt x="4644" y="4429"/>
                    <a:pt x="5100" y="2299"/>
                    <a:pt x="5389" y="21"/>
                  </a:cubicBezTo>
                  <a:lnTo>
                    <a:pt x="52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7"/>
            <p:cNvSpPr/>
            <p:nvPr/>
          </p:nvSpPr>
          <p:spPr>
            <a:xfrm>
              <a:off x="2609075" y="4117000"/>
              <a:ext cx="85350" cy="206250"/>
            </a:xfrm>
            <a:custGeom>
              <a:avLst/>
              <a:gdLst/>
              <a:ahLst/>
              <a:cxnLst/>
              <a:rect l="l" t="t" r="r" b="b"/>
              <a:pathLst>
                <a:path w="3414" h="8250" extrusionOk="0">
                  <a:moveTo>
                    <a:pt x="3257" y="1"/>
                  </a:moveTo>
                  <a:cubicBezTo>
                    <a:pt x="2898" y="2278"/>
                    <a:pt x="2032" y="4375"/>
                    <a:pt x="1368" y="5733"/>
                  </a:cubicBezTo>
                  <a:cubicBezTo>
                    <a:pt x="650" y="7206"/>
                    <a:pt x="7" y="8151"/>
                    <a:pt x="1" y="8160"/>
                  </a:cubicBezTo>
                  <a:lnTo>
                    <a:pt x="131" y="8250"/>
                  </a:lnTo>
                  <a:cubicBezTo>
                    <a:pt x="139" y="8241"/>
                    <a:pt x="786" y="7288"/>
                    <a:pt x="1510" y="5806"/>
                  </a:cubicBezTo>
                  <a:cubicBezTo>
                    <a:pt x="2178" y="4438"/>
                    <a:pt x="3050" y="2325"/>
                    <a:pt x="3414" y="26"/>
                  </a:cubicBezTo>
                  <a:lnTo>
                    <a:pt x="325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24326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43"/>
          <p:cNvSpPr/>
          <p:nvPr/>
        </p:nvSpPr>
        <p:spPr>
          <a:xfrm flipH="1">
            <a:off x="-1" y="4367135"/>
            <a:ext cx="9144000" cy="791765"/>
          </a:xfrm>
          <a:custGeom>
            <a:avLst/>
            <a:gdLst/>
            <a:ahLst/>
            <a:cxnLst/>
            <a:rect l="l" t="t" r="r" b="b"/>
            <a:pathLst>
              <a:path w="285701" h="44031" extrusionOk="0">
                <a:moveTo>
                  <a:pt x="8575" y="1"/>
                </a:moveTo>
                <a:cubicBezTo>
                  <a:pt x="4032" y="1"/>
                  <a:pt x="858" y="462"/>
                  <a:pt x="7" y="602"/>
                </a:cubicBezTo>
                <a:lnTo>
                  <a:pt x="1" y="44031"/>
                </a:lnTo>
                <a:lnTo>
                  <a:pt x="285700" y="44031"/>
                </a:lnTo>
                <a:lnTo>
                  <a:pt x="285700" y="5279"/>
                </a:lnTo>
                <a:cubicBezTo>
                  <a:pt x="278395" y="4517"/>
                  <a:pt x="263687" y="3264"/>
                  <a:pt x="245580" y="3218"/>
                </a:cubicBezTo>
                <a:cubicBezTo>
                  <a:pt x="239889" y="3207"/>
                  <a:pt x="234044" y="2978"/>
                  <a:pt x="227854" y="2742"/>
                </a:cubicBezTo>
                <a:cubicBezTo>
                  <a:pt x="221380" y="2491"/>
                  <a:pt x="214779" y="2236"/>
                  <a:pt x="208276" y="2236"/>
                </a:cubicBezTo>
                <a:cubicBezTo>
                  <a:pt x="203370" y="2236"/>
                  <a:pt x="198520" y="2381"/>
                  <a:pt x="193819" y="2783"/>
                </a:cubicBezTo>
                <a:lnTo>
                  <a:pt x="189724" y="3132"/>
                </a:lnTo>
                <a:cubicBezTo>
                  <a:pt x="176265" y="4290"/>
                  <a:pt x="172653" y="4604"/>
                  <a:pt x="160888" y="4683"/>
                </a:cubicBezTo>
                <a:cubicBezTo>
                  <a:pt x="154116" y="4730"/>
                  <a:pt x="146924" y="5078"/>
                  <a:pt x="139310" y="5451"/>
                </a:cubicBezTo>
                <a:cubicBezTo>
                  <a:pt x="132193" y="5794"/>
                  <a:pt x="124842" y="6150"/>
                  <a:pt x="116530" y="6349"/>
                </a:cubicBezTo>
                <a:cubicBezTo>
                  <a:pt x="113771" y="6413"/>
                  <a:pt x="111047" y="6445"/>
                  <a:pt x="108361" y="6447"/>
                </a:cubicBezTo>
                <a:cubicBezTo>
                  <a:pt x="95324" y="6447"/>
                  <a:pt x="82883" y="5737"/>
                  <a:pt x="68851" y="4935"/>
                </a:cubicBezTo>
                <a:lnTo>
                  <a:pt x="64368" y="4683"/>
                </a:lnTo>
                <a:cubicBezTo>
                  <a:pt x="58448" y="4352"/>
                  <a:pt x="53421" y="4220"/>
                  <a:pt x="48979" y="4100"/>
                </a:cubicBezTo>
                <a:cubicBezTo>
                  <a:pt x="39144" y="3842"/>
                  <a:pt x="32040" y="3653"/>
                  <a:pt x="23161" y="1620"/>
                </a:cubicBezTo>
                <a:cubicBezTo>
                  <a:pt x="17669" y="361"/>
                  <a:pt x="12588" y="1"/>
                  <a:pt x="8575" y="1"/>
                </a:cubicBezTo>
                <a:close/>
              </a:path>
            </a:pathLst>
          </a:custGeom>
          <a:solidFill>
            <a:schemeClr val="accent6"/>
          </a:solidFill>
          <a:ln w="9525" cap="flat" cmpd="sng">
            <a:solidFill>
              <a:schemeClr val="dk1"/>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3"/>
          <p:cNvSpPr txBox="1">
            <a:spLocks noGrp="1"/>
          </p:cNvSpPr>
          <p:nvPr>
            <p:ph type="title"/>
          </p:nvPr>
        </p:nvSpPr>
        <p:spPr>
          <a:xfrm>
            <a:off x="720000" y="445025"/>
            <a:ext cx="7704000" cy="5727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t>De eerste handschriften</a:t>
            </a:r>
            <a:endParaRPr dirty="0"/>
          </a:p>
        </p:txBody>
      </p:sp>
      <p:sp>
        <p:nvSpPr>
          <p:cNvPr id="2224" name="Google Shape;2224;p43"/>
          <p:cNvSpPr txBox="1">
            <a:spLocks noGrp="1"/>
          </p:cNvSpPr>
          <p:nvPr>
            <p:ph type="body" idx="1"/>
          </p:nvPr>
        </p:nvSpPr>
        <p:spPr>
          <a:xfrm>
            <a:off x="2269903" y="2351444"/>
            <a:ext cx="5055600" cy="1986000"/>
          </a:xfrm>
          <a:prstGeom prst="rect">
            <a:avLst/>
          </a:prstGeom>
        </p:spPr>
        <p:txBody>
          <a:bodyPr spcFirstLastPara="1" wrap="square" lIns="91425" tIns="91425" rIns="91425" bIns="91425" anchor="t" anchorCtr="0">
            <a:noAutofit/>
          </a:bodyPr>
          <a:lstStyle/>
          <a:p>
            <a:pPr marL="139700" indent="0">
              <a:buNone/>
            </a:pPr>
            <a:r>
              <a:rPr lang="en-US" dirty="0" err="1"/>
              <a:t>Hebban</a:t>
            </a:r>
            <a:r>
              <a:rPr lang="en-US" dirty="0"/>
              <a:t> olla </a:t>
            </a:r>
            <a:r>
              <a:rPr lang="en-US" dirty="0" err="1"/>
              <a:t>vogala</a:t>
            </a:r>
            <a:r>
              <a:rPr lang="en-US" dirty="0"/>
              <a:t> </a:t>
            </a:r>
            <a:r>
              <a:rPr lang="en-US" dirty="0" err="1"/>
              <a:t>nestas</a:t>
            </a:r>
            <a:r>
              <a:rPr lang="en-US" dirty="0"/>
              <a:t> </a:t>
            </a:r>
            <a:r>
              <a:rPr lang="en-US" dirty="0" err="1"/>
              <a:t>hagunnan</a:t>
            </a:r>
            <a:r>
              <a:rPr lang="en-US" dirty="0"/>
              <a:t> </a:t>
            </a:r>
            <a:r>
              <a:rPr lang="en-US" dirty="0" err="1"/>
              <a:t>hinase</a:t>
            </a:r>
            <a:r>
              <a:rPr lang="en-US" dirty="0"/>
              <a:t> hic </a:t>
            </a:r>
            <a:r>
              <a:rPr lang="en-US" dirty="0" err="1"/>
              <a:t>anda</a:t>
            </a:r>
            <a:r>
              <a:rPr lang="en-US" dirty="0"/>
              <a:t> </a:t>
            </a:r>
            <a:r>
              <a:rPr lang="en-US" dirty="0" err="1"/>
              <a:t>thu</a:t>
            </a:r>
            <a:r>
              <a:rPr lang="en-US" dirty="0"/>
              <a:t>, wat </a:t>
            </a:r>
            <a:r>
              <a:rPr lang="en-US" dirty="0" err="1"/>
              <a:t>unbidan</a:t>
            </a:r>
            <a:r>
              <a:rPr lang="en-US" dirty="0"/>
              <a:t> we nu?</a:t>
            </a:r>
          </a:p>
          <a:p>
            <a:pPr marL="139700" indent="0">
              <a:buNone/>
            </a:pPr>
            <a:endParaRPr lang="nl-NL" dirty="0"/>
          </a:p>
          <a:p>
            <a:pPr marL="139700" indent="0">
              <a:buNone/>
            </a:pPr>
            <a:r>
              <a:rPr lang="nl-NL" dirty="0"/>
              <a:t>'Alle vogels zijn al aan het nestelen, behalve jij en ik; waar wachten we nog op?’</a:t>
            </a:r>
          </a:p>
          <a:p>
            <a:pPr marL="139700" indent="0">
              <a:buNone/>
            </a:pPr>
            <a:endParaRPr lang="nl-NL" sz="1300" dirty="0">
              <a:solidFill>
                <a:schemeClr val="dk1"/>
              </a:solidFill>
            </a:endParaRPr>
          </a:p>
          <a:p>
            <a:pPr marL="139700" indent="0">
              <a:buNone/>
            </a:pPr>
            <a:r>
              <a:rPr lang="nl-NL" sz="1300" dirty="0">
                <a:solidFill>
                  <a:schemeClr val="dk1"/>
                </a:solidFill>
              </a:rPr>
              <a:t>Het oudste Nederlandse zinnetje dat we kennen. Met dit zinnetje heeft een monnik (?) ooit zijn penseel getest voordat hij in het Latijn ging schrijven. </a:t>
            </a:r>
          </a:p>
        </p:txBody>
      </p:sp>
      <p:sp>
        <p:nvSpPr>
          <p:cNvPr id="2225" name="Google Shape;2225;p43"/>
          <p:cNvSpPr/>
          <p:nvPr/>
        </p:nvSpPr>
        <p:spPr>
          <a:xfrm>
            <a:off x="573621" y="2894038"/>
            <a:ext cx="619925" cy="246700"/>
          </a:xfrm>
          <a:custGeom>
            <a:avLst/>
            <a:gdLst/>
            <a:ahLst/>
            <a:cxnLst/>
            <a:rect l="l" t="t" r="r" b="b"/>
            <a:pathLst>
              <a:path w="24797" h="9868" extrusionOk="0">
                <a:moveTo>
                  <a:pt x="16801" y="1"/>
                </a:moveTo>
                <a:cubicBezTo>
                  <a:pt x="13853" y="1"/>
                  <a:pt x="14301" y="3110"/>
                  <a:pt x="13037" y="3508"/>
                </a:cubicBezTo>
                <a:cubicBezTo>
                  <a:pt x="12949" y="3536"/>
                  <a:pt x="12861" y="3549"/>
                  <a:pt x="12773" y="3549"/>
                </a:cubicBezTo>
                <a:cubicBezTo>
                  <a:pt x="11539" y="3549"/>
                  <a:pt x="10353" y="973"/>
                  <a:pt x="8993" y="973"/>
                </a:cubicBezTo>
                <a:cubicBezTo>
                  <a:pt x="8929" y="973"/>
                  <a:pt x="8865" y="978"/>
                  <a:pt x="8800" y="990"/>
                </a:cubicBezTo>
                <a:cubicBezTo>
                  <a:pt x="7260" y="1275"/>
                  <a:pt x="7075" y="4404"/>
                  <a:pt x="6118" y="4843"/>
                </a:cubicBezTo>
                <a:cubicBezTo>
                  <a:pt x="5899" y="4943"/>
                  <a:pt x="5542" y="4962"/>
                  <a:pt x="5110" y="4962"/>
                </a:cubicBezTo>
                <a:cubicBezTo>
                  <a:pt x="4850" y="4962"/>
                  <a:pt x="4565" y="4956"/>
                  <a:pt x="4266" y="4956"/>
                </a:cubicBezTo>
                <a:cubicBezTo>
                  <a:pt x="2887" y="4956"/>
                  <a:pt x="1233" y="5100"/>
                  <a:pt x="661" y="6727"/>
                </a:cubicBezTo>
                <a:cubicBezTo>
                  <a:pt x="0" y="8613"/>
                  <a:pt x="1153" y="9867"/>
                  <a:pt x="3516" y="9867"/>
                </a:cubicBezTo>
                <a:cubicBezTo>
                  <a:pt x="4636" y="9867"/>
                  <a:pt x="6028" y="9586"/>
                  <a:pt x="7627" y="8957"/>
                </a:cubicBezTo>
                <a:cubicBezTo>
                  <a:pt x="9046" y="8399"/>
                  <a:pt x="10285" y="8209"/>
                  <a:pt x="11441" y="8209"/>
                </a:cubicBezTo>
                <a:cubicBezTo>
                  <a:pt x="13885" y="8209"/>
                  <a:pt x="15958" y="9056"/>
                  <a:pt x="18572" y="9056"/>
                </a:cubicBezTo>
                <a:cubicBezTo>
                  <a:pt x="19059" y="9056"/>
                  <a:pt x="19564" y="9026"/>
                  <a:pt x="20094" y="8957"/>
                </a:cubicBezTo>
                <a:cubicBezTo>
                  <a:pt x="24666" y="8356"/>
                  <a:pt x="24797" y="4831"/>
                  <a:pt x="22730" y="4831"/>
                </a:cubicBezTo>
                <a:cubicBezTo>
                  <a:pt x="22662" y="4831"/>
                  <a:pt x="22592" y="4835"/>
                  <a:pt x="22519" y="4843"/>
                </a:cubicBezTo>
                <a:cubicBezTo>
                  <a:pt x="22454" y="4850"/>
                  <a:pt x="22393" y="4853"/>
                  <a:pt x="22335" y="4853"/>
                </a:cubicBezTo>
                <a:cubicBezTo>
                  <a:pt x="20320" y="4853"/>
                  <a:pt x="21674" y="804"/>
                  <a:pt x="17768" y="95"/>
                </a:cubicBezTo>
                <a:cubicBezTo>
                  <a:pt x="17410" y="30"/>
                  <a:pt x="17089" y="1"/>
                  <a:pt x="16801" y="1"/>
                </a:cubicBezTo>
                <a:close/>
              </a:path>
            </a:pathLst>
          </a:custGeom>
          <a:solidFill>
            <a:srgbClr val="0E63AF">
              <a:alpha val="23260"/>
            </a:srgbClr>
          </a:solidFill>
          <a:ln w="525" cap="flat" cmpd="sng">
            <a:solidFill>
              <a:srgbClr val="231F20"/>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3"/>
          <p:cNvSpPr/>
          <p:nvPr/>
        </p:nvSpPr>
        <p:spPr>
          <a:xfrm>
            <a:off x="1667350" y="2338476"/>
            <a:ext cx="556125" cy="183575"/>
          </a:xfrm>
          <a:custGeom>
            <a:avLst/>
            <a:gdLst/>
            <a:ahLst/>
            <a:cxnLst/>
            <a:rect l="l" t="t" r="r" b="b"/>
            <a:pathLst>
              <a:path w="22245" h="7343" extrusionOk="0">
                <a:moveTo>
                  <a:pt x="12486" y="0"/>
                </a:moveTo>
                <a:cubicBezTo>
                  <a:pt x="11150" y="0"/>
                  <a:pt x="9849" y="2296"/>
                  <a:pt x="7933" y="3050"/>
                </a:cubicBezTo>
                <a:cubicBezTo>
                  <a:pt x="7568" y="3193"/>
                  <a:pt x="7181" y="3246"/>
                  <a:pt x="6783" y="3246"/>
                </a:cubicBezTo>
                <a:cubicBezTo>
                  <a:pt x="5657" y="3246"/>
                  <a:pt x="4432" y="2824"/>
                  <a:pt x="3325" y="2824"/>
                </a:cubicBezTo>
                <a:cubicBezTo>
                  <a:pt x="2212" y="2824"/>
                  <a:pt x="1217" y="3250"/>
                  <a:pt x="559" y="4958"/>
                </a:cubicBezTo>
                <a:cubicBezTo>
                  <a:pt x="1" y="6405"/>
                  <a:pt x="2819" y="7343"/>
                  <a:pt x="5916" y="7343"/>
                </a:cubicBezTo>
                <a:cubicBezTo>
                  <a:pt x="7154" y="7343"/>
                  <a:pt x="8436" y="7193"/>
                  <a:pt x="9565" y="6866"/>
                </a:cubicBezTo>
                <a:cubicBezTo>
                  <a:pt x="10464" y="6606"/>
                  <a:pt x="11392" y="6519"/>
                  <a:pt x="12312" y="6519"/>
                </a:cubicBezTo>
                <a:cubicBezTo>
                  <a:pt x="14173" y="6519"/>
                  <a:pt x="15999" y="6876"/>
                  <a:pt x="17472" y="6876"/>
                </a:cubicBezTo>
                <a:cubicBezTo>
                  <a:pt x="18473" y="6876"/>
                  <a:pt x="19311" y="6711"/>
                  <a:pt x="19886" y="6157"/>
                </a:cubicBezTo>
                <a:cubicBezTo>
                  <a:pt x="21725" y="4385"/>
                  <a:pt x="22244" y="2668"/>
                  <a:pt x="19886" y="2095"/>
                </a:cubicBezTo>
                <a:cubicBezTo>
                  <a:pt x="17526" y="1523"/>
                  <a:pt x="15356" y="2476"/>
                  <a:pt x="13580" y="568"/>
                </a:cubicBezTo>
                <a:cubicBezTo>
                  <a:pt x="13204" y="165"/>
                  <a:pt x="12844" y="0"/>
                  <a:pt x="12486" y="0"/>
                </a:cubicBezTo>
                <a:close/>
              </a:path>
            </a:pathLst>
          </a:custGeom>
          <a:solidFill>
            <a:srgbClr val="0E63AF">
              <a:alpha val="23260"/>
            </a:srgbClr>
          </a:solidFill>
          <a:ln w="525" cap="flat" cmpd="sng">
            <a:solidFill>
              <a:srgbClr val="231F20"/>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3"/>
          <p:cNvSpPr/>
          <p:nvPr/>
        </p:nvSpPr>
        <p:spPr>
          <a:xfrm>
            <a:off x="5870550" y="4534100"/>
            <a:ext cx="2291400" cy="183600"/>
          </a:xfrm>
          <a:prstGeom prst="ellipse">
            <a:avLst/>
          </a:pr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6" name="Google Shape;1914;p42">
            <a:extLst>
              <a:ext uri="{FF2B5EF4-FFF2-40B4-BE49-F238E27FC236}">
                <a16:creationId xmlns:a16="http://schemas.microsoft.com/office/drawing/2014/main" id="{A1FCA402-1EFB-CA14-F1BB-66EB79ABEB01}"/>
              </a:ext>
            </a:extLst>
          </p:cNvPr>
          <p:cNvGrpSpPr/>
          <p:nvPr/>
        </p:nvGrpSpPr>
        <p:grpSpPr>
          <a:xfrm flipH="1">
            <a:off x="672537" y="3328809"/>
            <a:ext cx="809422" cy="1406390"/>
            <a:chOff x="2487628" y="3686258"/>
            <a:chExt cx="809422" cy="1406390"/>
          </a:xfrm>
        </p:grpSpPr>
        <p:sp>
          <p:nvSpPr>
            <p:cNvPr id="2497" name="Google Shape;1915;p42">
              <a:extLst>
                <a:ext uri="{FF2B5EF4-FFF2-40B4-BE49-F238E27FC236}">
                  <a16:creationId xmlns:a16="http://schemas.microsoft.com/office/drawing/2014/main" id="{22EC6ECF-42BB-AF7B-CDA0-A3AED7F4CBC5}"/>
                </a:ext>
              </a:extLst>
            </p:cNvPr>
            <p:cNvSpPr/>
            <p:nvPr/>
          </p:nvSpPr>
          <p:spPr>
            <a:xfrm>
              <a:off x="2926475" y="3815938"/>
              <a:ext cx="134727" cy="163545"/>
            </a:xfrm>
            <a:custGeom>
              <a:avLst/>
              <a:gdLst/>
              <a:ahLst/>
              <a:cxnLst/>
              <a:rect l="l" t="t" r="r" b="b"/>
              <a:pathLst>
                <a:path w="5713" h="6935" extrusionOk="0">
                  <a:moveTo>
                    <a:pt x="2602" y="0"/>
                  </a:moveTo>
                  <a:cubicBezTo>
                    <a:pt x="1642" y="0"/>
                    <a:pt x="875" y="426"/>
                    <a:pt x="875" y="426"/>
                  </a:cubicBezTo>
                  <a:cubicBezTo>
                    <a:pt x="795" y="541"/>
                    <a:pt x="722" y="661"/>
                    <a:pt x="658" y="785"/>
                  </a:cubicBezTo>
                  <a:cubicBezTo>
                    <a:pt x="646" y="810"/>
                    <a:pt x="634" y="832"/>
                    <a:pt x="620" y="860"/>
                  </a:cubicBezTo>
                  <a:cubicBezTo>
                    <a:pt x="407" y="1286"/>
                    <a:pt x="260" y="1742"/>
                    <a:pt x="182" y="2211"/>
                  </a:cubicBezTo>
                  <a:cubicBezTo>
                    <a:pt x="1" y="3315"/>
                    <a:pt x="248" y="5915"/>
                    <a:pt x="1114" y="6562"/>
                  </a:cubicBezTo>
                  <a:cubicBezTo>
                    <a:pt x="1151" y="6589"/>
                    <a:pt x="1193" y="6615"/>
                    <a:pt x="1234" y="6639"/>
                  </a:cubicBezTo>
                  <a:cubicBezTo>
                    <a:pt x="1246" y="6647"/>
                    <a:pt x="1263" y="6652"/>
                    <a:pt x="1275" y="6661"/>
                  </a:cubicBezTo>
                  <a:cubicBezTo>
                    <a:pt x="1618" y="6855"/>
                    <a:pt x="2055" y="6934"/>
                    <a:pt x="2498" y="6934"/>
                  </a:cubicBezTo>
                  <a:cubicBezTo>
                    <a:pt x="2679" y="6934"/>
                    <a:pt x="2860" y="6921"/>
                    <a:pt x="3036" y="6897"/>
                  </a:cubicBezTo>
                  <a:cubicBezTo>
                    <a:pt x="3036" y="6896"/>
                    <a:pt x="3036" y="6896"/>
                    <a:pt x="3037" y="6896"/>
                  </a:cubicBezTo>
                  <a:cubicBezTo>
                    <a:pt x="3525" y="6827"/>
                    <a:pt x="3977" y="6677"/>
                    <a:pt x="4266" y="6492"/>
                  </a:cubicBezTo>
                  <a:cubicBezTo>
                    <a:pt x="4292" y="6477"/>
                    <a:pt x="4319" y="6461"/>
                    <a:pt x="4342" y="6442"/>
                  </a:cubicBezTo>
                  <a:cubicBezTo>
                    <a:pt x="4369" y="6423"/>
                    <a:pt x="4397" y="6401"/>
                    <a:pt x="4424" y="6377"/>
                  </a:cubicBezTo>
                  <a:cubicBezTo>
                    <a:pt x="5036" y="5888"/>
                    <a:pt x="5577" y="5001"/>
                    <a:pt x="5652" y="4319"/>
                  </a:cubicBezTo>
                  <a:cubicBezTo>
                    <a:pt x="5712" y="3759"/>
                    <a:pt x="5632" y="3118"/>
                    <a:pt x="5495" y="2522"/>
                  </a:cubicBezTo>
                  <a:cubicBezTo>
                    <a:pt x="5485" y="2481"/>
                    <a:pt x="5474" y="2442"/>
                    <a:pt x="5465" y="2398"/>
                  </a:cubicBezTo>
                  <a:cubicBezTo>
                    <a:pt x="5345" y="1910"/>
                    <a:pt x="5186" y="1433"/>
                    <a:pt x="4989" y="969"/>
                  </a:cubicBezTo>
                  <a:cubicBezTo>
                    <a:pt x="4885" y="732"/>
                    <a:pt x="4704" y="549"/>
                    <a:pt x="4474" y="408"/>
                  </a:cubicBezTo>
                  <a:cubicBezTo>
                    <a:pt x="3998" y="116"/>
                    <a:pt x="3310" y="10"/>
                    <a:pt x="2642" y="0"/>
                  </a:cubicBezTo>
                  <a:cubicBezTo>
                    <a:pt x="2629" y="0"/>
                    <a:pt x="2615" y="0"/>
                    <a:pt x="2602" y="0"/>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1916;p42">
              <a:extLst>
                <a:ext uri="{FF2B5EF4-FFF2-40B4-BE49-F238E27FC236}">
                  <a16:creationId xmlns:a16="http://schemas.microsoft.com/office/drawing/2014/main" id="{A1E2B767-79F3-6724-E5F5-A2EC6CEF43A2}"/>
                </a:ext>
              </a:extLst>
            </p:cNvPr>
            <p:cNvSpPr/>
            <p:nvPr/>
          </p:nvSpPr>
          <p:spPr>
            <a:xfrm>
              <a:off x="2998095" y="3825583"/>
              <a:ext cx="63130" cy="152980"/>
            </a:xfrm>
            <a:custGeom>
              <a:avLst/>
              <a:gdLst/>
              <a:ahLst/>
              <a:cxnLst/>
              <a:rect l="l" t="t" r="r" b="b"/>
              <a:pathLst>
                <a:path w="2677" h="6487" extrusionOk="0">
                  <a:moveTo>
                    <a:pt x="1437" y="1"/>
                  </a:moveTo>
                  <a:cubicBezTo>
                    <a:pt x="1960" y="1304"/>
                    <a:pt x="2216" y="2756"/>
                    <a:pt x="1884" y="3927"/>
                  </a:cubicBezTo>
                  <a:cubicBezTo>
                    <a:pt x="1628" y="4829"/>
                    <a:pt x="575" y="5935"/>
                    <a:pt x="0" y="6487"/>
                  </a:cubicBezTo>
                  <a:cubicBezTo>
                    <a:pt x="488" y="6418"/>
                    <a:pt x="940" y="6270"/>
                    <a:pt x="1229" y="6085"/>
                  </a:cubicBezTo>
                  <a:cubicBezTo>
                    <a:pt x="1255" y="6068"/>
                    <a:pt x="1282" y="6052"/>
                    <a:pt x="1305" y="6033"/>
                  </a:cubicBezTo>
                  <a:cubicBezTo>
                    <a:pt x="1332" y="6014"/>
                    <a:pt x="1360" y="5992"/>
                    <a:pt x="1387" y="5970"/>
                  </a:cubicBezTo>
                  <a:cubicBezTo>
                    <a:pt x="1999" y="5479"/>
                    <a:pt x="2540" y="4592"/>
                    <a:pt x="2615" y="3910"/>
                  </a:cubicBezTo>
                  <a:cubicBezTo>
                    <a:pt x="2677" y="3350"/>
                    <a:pt x="2595" y="2709"/>
                    <a:pt x="2458" y="2113"/>
                  </a:cubicBezTo>
                  <a:cubicBezTo>
                    <a:pt x="2449" y="2072"/>
                    <a:pt x="2439" y="2033"/>
                    <a:pt x="2430" y="1990"/>
                  </a:cubicBezTo>
                  <a:cubicBezTo>
                    <a:pt x="2310" y="1501"/>
                    <a:pt x="2151" y="1024"/>
                    <a:pt x="1952" y="561"/>
                  </a:cubicBezTo>
                  <a:cubicBezTo>
                    <a:pt x="1848" y="323"/>
                    <a:pt x="1667" y="140"/>
                    <a:pt x="1437"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1917;p42">
              <a:extLst>
                <a:ext uri="{FF2B5EF4-FFF2-40B4-BE49-F238E27FC236}">
                  <a16:creationId xmlns:a16="http://schemas.microsoft.com/office/drawing/2014/main" id="{5BAD5C7F-B1F5-3816-1E84-1E3C52F93B50}"/>
                </a:ext>
              </a:extLst>
            </p:cNvPr>
            <p:cNvSpPr/>
            <p:nvPr/>
          </p:nvSpPr>
          <p:spPr>
            <a:xfrm>
              <a:off x="2840422" y="3966324"/>
              <a:ext cx="308318" cy="206441"/>
            </a:xfrm>
            <a:custGeom>
              <a:avLst/>
              <a:gdLst/>
              <a:ahLst/>
              <a:cxnLst/>
              <a:rect l="l" t="t" r="r" b="b"/>
              <a:pathLst>
                <a:path w="13074" h="8754" extrusionOk="0">
                  <a:moveTo>
                    <a:pt x="8073" y="0"/>
                  </a:moveTo>
                  <a:cubicBezTo>
                    <a:pt x="8047" y="23"/>
                    <a:pt x="8020" y="46"/>
                    <a:pt x="7993" y="65"/>
                  </a:cubicBezTo>
                  <a:cubicBezTo>
                    <a:pt x="7968" y="84"/>
                    <a:pt x="7941" y="99"/>
                    <a:pt x="7917" y="115"/>
                  </a:cubicBezTo>
                  <a:cubicBezTo>
                    <a:pt x="7521" y="369"/>
                    <a:pt x="6826" y="557"/>
                    <a:pt x="6147" y="557"/>
                  </a:cubicBezTo>
                  <a:cubicBezTo>
                    <a:pt x="5704" y="557"/>
                    <a:pt x="5267" y="477"/>
                    <a:pt x="4924" y="284"/>
                  </a:cubicBezTo>
                  <a:cubicBezTo>
                    <a:pt x="4912" y="646"/>
                    <a:pt x="4803" y="1120"/>
                    <a:pt x="4803" y="1120"/>
                  </a:cubicBezTo>
                  <a:cubicBezTo>
                    <a:pt x="4716" y="1135"/>
                    <a:pt x="4459" y="1176"/>
                    <a:pt x="4053" y="1264"/>
                  </a:cubicBezTo>
                  <a:cubicBezTo>
                    <a:pt x="3613" y="1358"/>
                    <a:pt x="3001" y="1516"/>
                    <a:pt x="2242" y="1764"/>
                  </a:cubicBezTo>
                  <a:cubicBezTo>
                    <a:pt x="1293" y="2078"/>
                    <a:pt x="632" y="2445"/>
                    <a:pt x="237" y="2707"/>
                  </a:cubicBezTo>
                  <a:cubicBezTo>
                    <a:pt x="143" y="2769"/>
                    <a:pt x="64" y="2825"/>
                    <a:pt x="1" y="2872"/>
                  </a:cubicBezTo>
                  <a:cubicBezTo>
                    <a:pt x="596" y="4268"/>
                    <a:pt x="955" y="5936"/>
                    <a:pt x="1126" y="7662"/>
                  </a:cubicBezTo>
                  <a:cubicBezTo>
                    <a:pt x="1390" y="7798"/>
                    <a:pt x="1646" y="7920"/>
                    <a:pt x="1896" y="8027"/>
                  </a:cubicBezTo>
                  <a:cubicBezTo>
                    <a:pt x="3111" y="8553"/>
                    <a:pt x="4169" y="8754"/>
                    <a:pt x="5175" y="8754"/>
                  </a:cubicBezTo>
                  <a:cubicBezTo>
                    <a:pt x="5718" y="8754"/>
                    <a:pt x="6247" y="8695"/>
                    <a:pt x="6777" y="8597"/>
                  </a:cubicBezTo>
                  <a:cubicBezTo>
                    <a:pt x="7556" y="8455"/>
                    <a:pt x="8261" y="8164"/>
                    <a:pt x="8911" y="7824"/>
                  </a:cubicBezTo>
                  <a:cubicBezTo>
                    <a:pt x="9164" y="7374"/>
                    <a:pt x="9234" y="6762"/>
                    <a:pt x="9234" y="6762"/>
                  </a:cubicBezTo>
                  <a:lnTo>
                    <a:pt x="9801" y="7306"/>
                  </a:lnTo>
                  <a:lnTo>
                    <a:pt x="9802" y="7318"/>
                  </a:lnTo>
                  <a:cubicBezTo>
                    <a:pt x="10301" y="7017"/>
                    <a:pt x="10767" y="6718"/>
                    <a:pt x="11214" y="6469"/>
                  </a:cubicBezTo>
                  <a:cubicBezTo>
                    <a:pt x="12462" y="5780"/>
                    <a:pt x="13074" y="5301"/>
                    <a:pt x="13074" y="5301"/>
                  </a:cubicBezTo>
                  <a:cubicBezTo>
                    <a:pt x="13074" y="5301"/>
                    <a:pt x="12683" y="4280"/>
                    <a:pt x="11919" y="3431"/>
                  </a:cubicBezTo>
                  <a:cubicBezTo>
                    <a:pt x="11158" y="2586"/>
                    <a:pt x="10564" y="2395"/>
                    <a:pt x="9250" y="1823"/>
                  </a:cubicBezTo>
                  <a:cubicBezTo>
                    <a:pt x="9244" y="1822"/>
                    <a:pt x="9238" y="1820"/>
                    <a:pt x="9234" y="1816"/>
                  </a:cubicBezTo>
                  <a:cubicBezTo>
                    <a:pt x="7908" y="1237"/>
                    <a:pt x="7688" y="1069"/>
                    <a:pt x="7584" y="897"/>
                  </a:cubicBezTo>
                  <a:cubicBezTo>
                    <a:pt x="7487" y="734"/>
                    <a:pt x="7956" y="114"/>
                    <a:pt x="80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1918;p42">
              <a:extLst>
                <a:ext uri="{FF2B5EF4-FFF2-40B4-BE49-F238E27FC236}">
                  <a16:creationId xmlns:a16="http://schemas.microsoft.com/office/drawing/2014/main" id="{F18CE653-C772-0CD2-E71E-86D9233C3CB1}"/>
                </a:ext>
              </a:extLst>
            </p:cNvPr>
            <p:cNvSpPr/>
            <p:nvPr/>
          </p:nvSpPr>
          <p:spPr>
            <a:xfrm>
              <a:off x="2935978" y="3966324"/>
              <a:ext cx="122605" cy="50915"/>
            </a:xfrm>
            <a:custGeom>
              <a:avLst/>
              <a:gdLst/>
              <a:ahLst/>
              <a:cxnLst/>
              <a:rect l="l" t="t" r="r" b="b"/>
              <a:pathLst>
                <a:path w="5199" h="2159" extrusionOk="0">
                  <a:moveTo>
                    <a:pt x="4021" y="0"/>
                  </a:moveTo>
                  <a:cubicBezTo>
                    <a:pt x="3995" y="23"/>
                    <a:pt x="3968" y="46"/>
                    <a:pt x="3941" y="65"/>
                  </a:cubicBezTo>
                  <a:cubicBezTo>
                    <a:pt x="3916" y="84"/>
                    <a:pt x="3889" y="99"/>
                    <a:pt x="3865" y="115"/>
                  </a:cubicBezTo>
                  <a:cubicBezTo>
                    <a:pt x="3469" y="369"/>
                    <a:pt x="2774" y="557"/>
                    <a:pt x="2095" y="557"/>
                  </a:cubicBezTo>
                  <a:cubicBezTo>
                    <a:pt x="1652" y="557"/>
                    <a:pt x="1215" y="477"/>
                    <a:pt x="872" y="284"/>
                  </a:cubicBezTo>
                  <a:cubicBezTo>
                    <a:pt x="860" y="646"/>
                    <a:pt x="751" y="1120"/>
                    <a:pt x="751" y="1120"/>
                  </a:cubicBezTo>
                  <a:cubicBezTo>
                    <a:pt x="664" y="1137"/>
                    <a:pt x="407" y="1176"/>
                    <a:pt x="1" y="1264"/>
                  </a:cubicBezTo>
                  <a:cubicBezTo>
                    <a:pt x="909" y="1945"/>
                    <a:pt x="1972" y="2158"/>
                    <a:pt x="2947" y="2158"/>
                  </a:cubicBezTo>
                  <a:cubicBezTo>
                    <a:pt x="3830" y="2158"/>
                    <a:pt x="4640" y="1984"/>
                    <a:pt x="5198" y="1823"/>
                  </a:cubicBezTo>
                  <a:cubicBezTo>
                    <a:pt x="5192" y="1822"/>
                    <a:pt x="5186" y="1820"/>
                    <a:pt x="5182" y="1816"/>
                  </a:cubicBezTo>
                  <a:cubicBezTo>
                    <a:pt x="3856" y="1237"/>
                    <a:pt x="3636" y="1069"/>
                    <a:pt x="3532" y="897"/>
                  </a:cubicBezTo>
                  <a:cubicBezTo>
                    <a:pt x="3435" y="734"/>
                    <a:pt x="3904" y="114"/>
                    <a:pt x="4021"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1919;p42">
              <a:extLst>
                <a:ext uri="{FF2B5EF4-FFF2-40B4-BE49-F238E27FC236}">
                  <a16:creationId xmlns:a16="http://schemas.microsoft.com/office/drawing/2014/main" id="{9C1CB173-518E-D5F6-8A29-57D806DCC27A}"/>
                </a:ext>
              </a:extLst>
            </p:cNvPr>
            <p:cNvSpPr/>
            <p:nvPr/>
          </p:nvSpPr>
          <p:spPr>
            <a:xfrm>
              <a:off x="2840422" y="4030185"/>
              <a:ext cx="44736" cy="125459"/>
            </a:xfrm>
            <a:custGeom>
              <a:avLst/>
              <a:gdLst/>
              <a:ahLst/>
              <a:cxnLst/>
              <a:rect l="l" t="t" r="r" b="b"/>
              <a:pathLst>
                <a:path w="1897" h="5320" extrusionOk="0">
                  <a:moveTo>
                    <a:pt x="237" y="0"/>
                  </a:moveTo>
                  <a:cubicBezTo>
                    <a:pt x="143" y="61"/>
                    <a:pt x="64" y="117"/>
                    <a:pt x="1" y="164"/>
                  </a:cubicBezTo>
                  <a:cubicBezTo>
                    <a:pt x="596" y="1560"/>
                    <a:pt x="955" y="3228"/>
                    <a:pt x="1126" y="4954"/>
                  </a:cubicBezTo>
                  <a:cubicBezTo>
                    <a:pt x="1390" y="5090"/>
                    <a:pt x="1646" y="5212"/>
                    <a:pt x="1896" y="5319"/>
                  </a:cubicBezTo>
                  <a:cubicBezTo>
                    <a:pt x="1830" y="4007"/>
                    <a:pt x="1286" y="2072"/>
                    <a:pt x="237" y="0"/>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1920;p42">
              <a:extLst>
                <a:ext uri="{FF2B5EF4-FFF2-40B4-BE49-F238E27FC236}">
                  <a16:creationId xmlns:a16="http://schemas.microsoft.com/office/drawing/2014/main" id="{CD83CA40-1842-017E-DAFB-CF8D416018CF}"/>
                </a:ext>
              </a:extLst>
            </p:cNvPr>
            <p:cNvSpPr/>
            <p:nvPr/>
          </p:nvSpPr>
          <p:spPr>
            <a:xfrm>
              <a:off x="2793611" y="4095862"/>
              <a:ext cx="378193" cy="510160"/>
            </a:xfrm>
            <a:custGeom>
              <a:avLst/>
              <a:gdLst/>
              <a:ahLst/>
              <a:cxnLst/>
              <a:rect l="l" t="t" r="r" b="b"/>
              <a:pathLst>
                <a:path w="16037" h="21633" extrusionOk="0">
                  <a:moveTo>
                    <a:pt x="14795" y="1"/>
                  </a:moveTo>
                  <a:cubicBezTo>
                    <a:pt x="14795" y="1"/>
                    <a:pt x="14448" y="287"/>
                    <a:pt x="13201" y="978"/>
                  </a:cubicBezTo>
                  <a:cubicBezTo>
                    <a:pt x="13134" y="1014"/>
                    <a:pt x="13066" y="1054"/>
                    <a:pt x="12998" y="1092"/>
                  </a:cubicBezTo>
                  <a:cubicBezTo>
                    <a:pt x="12616" y="1313"/>
                    <a:pt x="12221" y="1567"/>
                    <a:pt x="11799" y="1819"/>
                  </a:cubicBezTo>
                  <a:lnTo>
                    <a:pt x="11789" y="1825"/>
                  </a:lnTo>
                  <a:lnTo>
                    <a:pt x="11787" y="1813"/>
                  </a:lnTo>
                  <a:lnTo>
                    <a:pt x="11548" y="1584"/>
                  </a:lnTo>
                  <a:cubicBezTo>
                    <a:pt x="11543" y="1578"/>
                    <a:pt x="11537" y="1574"/>
                    <a:pt x="11533" y="1570"/>
                  </a:cubicBezTo>
                  <a:lnTo>
                    <a:pt x="11220" y="1269"/>
                  </a:lnTo>
                  <a:cubicBezTo>
                    <a:pt x="11220" y="1269"/>
                    <a:pt x="11151" y="1881"/>
                    <a:pt x="10898" y="2333"/>
                  </a:cubicBezTo>
                  <a:cubicBezTo>
                    <a:pt x="10552" y="2515"/>
                    <a:pt x="10193" y="2675"/>
                    <a:pt x="9826" y="2812"/>
                  </a:cubicBezTo>
                  <a:cubicBezTo>
                    <a:pt x="9603" y="2893"/>
                    <a:pt x="9376" y="2965"/>
                    <a:pt x="9144" y="3022"/>
                  </a:cubicBezTo>
                  <a:cubicBezTo>
                    <a:pt x="9020" y="3054"/>
                    <a:pt x="8893" y="3080"/>
                    <a:pt x="8764" y="3106"/>
                  </a:cubicBezTo>
                  <a:cubicBezTo>
                    <a:pt x="8234" y="3203"/>
                    <a:pt x="7707" y="3261"/>
                    <a:pt x="7164" y="3261"/>
                  </a:cubicBezTo>
                  <a:cubicBezTo>
                    <a:pt x="6156" y="3261"/>
                    <a:pt x="5096" y="3059"/>
                    <a:pt x="3877" y="2531"/>
                  </a:cubicBezTo>
                  <a:cubicBezTo>
                    <a:pt x="3628" y="2425"/>
                    <a:pt x="3375" y="2304"/>
                    <a:pt x="3115" y="2169"/>
                  </a:cubicBezTo>
                  <a:lnTo>
                    <a:pt x="3115" y="2169"/>
                  </a:lnTo>
                  <a:cubicBezTo>
                    <a:pt x="3299" y="4045"/>
                    <a:pt x="3266" y="5983"/>
                    <a:pt x="3068" y="7709"/>
                  </a:cubicBezTo>
                  <a:cubicBezTo>
                    <a:pt x="2995" y="8352"/>
                    <a:pt x="2896" y="8950"/>
                    <a:pt x="2778" y="9511"/>
                  </a:cubicBezTo>
                  <a:cubicBezTo>
                    <a:pt x="2508" y="10780"/>
                    <a:pt x="2136" y="11846"/>
                    <a:pt x="1695" y="12766"/>
                  </a:cubicBezTo>
                  <a:cubicBezTo>
                    <a:pt x="1637" y="13022"/>
                    <a:pt x="1582" y="13281"/>
                    <a:pt x="1532" y="13541"/>
                  </a:cubicBezTo>
                  <a:cubicBezTo>
                    <a:pt x="1276" y="14876"/>
                    <a:pt x="808" y="16888"/>
                    <a:pt x="455" y="18352"/>
                  </a:cubicBezTo>
                  <a:cubicBezTo>
                    <a:pt x="449" y="18375"/>
                    <a:pt x="444" y="18397"/>
                    <a:pt x="438" y="18420"/>
                  </a:cubicBezTo>
                  <a:cubicBezTo>
                    <a:pt x="188" y="19458"/>
                    <a:pt x="0" y="20202"/>
                    <a:pt x="0" y="20202"/>
                  </a:cubicBezTo>
                  <a:cubicBezTo>
                    <a:pt x="214" y="20319"/>
                    <a:pt x="420" y="20427"/>
                    <a:pt x="625" y="20525"/>
                  </a:cubicBezTo>
                  <a:cubicBezTo>
                    <a:pt x="1341" y="20875"/>
                    <a:pt x="2033" y="21131"/>
                    <a:pt x="2881" y="21307"/>
                  </a:cubicBezTo>
                  <a:cubicBezTo>
                    <a:pt x="3704" y="21480"/>
                    <a:pt x="4675" y="21575"/>
                    <a:pt x="5963" y="21613"/>
                  </a:cubicBezTo>
                  <a:cubicBezTo>
                    <a:pt x="6384" y="21626"/>
                    <a:pt x="6839" y="21632"/>
                    <a:pt x="7334" y="21632"/>
                  </a:cubicBezTo>
                  <a:cubicBezTo>
                    <a:pt x="7502" y="21632"/>
                    <a:pt x="7675" y="21631"/>
                    <a:pt x="7853" y="21630"/>
                  </a:cubicBezTo>
                  <a:cubicBezTo>
                    <a:pt x="8120" y="21628"/>
                    <a:pt x="8371" y="21624"/>
                    <a:pt x="8611" y="21616"/>
                  </a:cubicBezTo>
                  <a:cubicBezTo>
                    <a:pt x="12321" y="21516"/>
                    <a:pt x="12680" y="20916"/>
                    <a:pt x="12680" y="20916"/>
                  </a:cubicBezTo>
                  <a:cubicBezTo>
                    <a:pt x="12743" y="20407"/>
                    <a:pt x="12599" y="19673"/>
                    <a:pt x="12428" y="19040"/>
                  </a:cubicBezTo>
                  <a:cubicBezTo>
                    <a:pt x="12424" y="19019"/>
                    <a:pt x="12416" y="18996"/>
                    <a:pt x="12410" y="18975"/>
                  </a:cubicBezTo>
                  <a:cubicBezTo>
                    <a:pt x="12227" y="18305"/>
                    <a:pt x="12017" y="17756"/>
                    <a:pt x="12005" y="17723"/>
                  </a:cubicBezTo>
                  <a:lnTo>
                    <a:pt x="12005" y="17723"/>
                  </a:lnTo>
                  <a:cubicBezTo>
                    <a:pt x="12192" y="17931"/>
                    <a:pt x="12463" y="18370"/>
                    <a:pt x="12739" y="18855"/>
                  </a:cubicBezTo>
                  <a:cubicBezTo>
                    <a:pt x="12751" y="18875"/>
                    <a:pt x="12761" y="18894"/>
                    <a:pt x="12774" y="18916"/>
                  </a:cubicBezTo>
                  <a:cubicBezTo>
                    <a:pt x="13004" y="19323"/>
                    <a:pt x="13236" y="19761"/>
                    <a:pt x="13424" y="20122"/>
                  </a:cubicBezTo>
                  <a:cubicBezTo>
                    <a:pt x="13663" y="20581"/>
                    <a:pt x="13830" y="20918"/>
                    <a:pt x="13830" y="20918"/>
                  </a:cubicBezTo>
                  <a:cubicBezTo>
                    <a:pt x="14162" y="20918"/>
                    <a:pt x="14422" y="20774"/>
                    <a:pt x="14574" y="20664"/>
                  </a:cubicBezTo>
                  <a:cubicBezTo>
                    <a:pt x="14625" y="20628"/>
                    <a:pt x="14675" y="20587"/>
                    <a:pt x="14719" y="20543"/>
                  </a:cubicBezTo>
                  <a:cubicBezTo>
                    <a:pt x="14765" y="19886"/>
                    <a:pt x="14738" y="19011"/>
                    <a:pt x="14631" y="18052"/>
                  </a:cubicBezTo>
                  <a:cubicBezTo>
                    <a:pt x="14628" y="18028"/>
                    <a:pt x="14625" y="18005"/>
                    <a:pt x="14622" y="17981"/>
                  </a:cubicBezTo>
                  <a:cubicBezTo>
                    <a:pt x="14486" y="16777"/>
                    <a:pt x="14225" y="15448"/>
                    <a:pt x="13830" y="14254"/>
                  </a:cubicBezTo>
                  <a:cubicBezTo>
                    <a:pt x="13110" y="12080"/>
                    <a:pt x="10732" y="9438"/>
                    <a:pt x="10732" y="9438"/>
                  </a:cubicBezTo>
                  <a:cubicBezTo>
                    <a:pt x="10732" y="9438"/>
                    <a:pt x="10723" y="9414"/>
                    <a:pt x="10710" y="9370"/>
                  </a:cubicBezTo>
                  <a:cubicBezTo>
                    <a:pt x="10649" y="9166"/>
                    <a:pt x="10484" y="8549"/>
                    <a:pt x="10596" y="8102"/>
                  </a:cubicBezTo>
                  <a:cubicBezTo>
                    <a:pt x="10629" y="7972"/>
                    <a:pt x="10705" y="7828"/>
                    <a:pt x="10801" y="7685"/>
                  </a:cubicBezTo>
                  <a:cubicBezTo>
                    <a:pt x="11107" y="7232"/>
                    <a:pt x="11616" y="6786"/>
                    <a:pt x="11616" y="6786"/>
                  </a:cubicBezTo>
                  <a:cubicBezTo>
                    <a:pt x="12170" y="7672"/>
                    <a:pt x="13218" y="8378"/>
                    <a:pt x="14114" y="8378"/>
                  </a:cubicBezTo>
                  <a:cubicBezTo>
                    <a:pt x="14319" y="8378"/>
                    <a:pt x="14516" y="8341"/>
                    <a:pt x="14697" y="8261"/>
                  </a:cubicBezTo>
                  <a:cubicBezTo>
                    <a:pt x="15082" y="8091"/>
                    <a:pt x="15371" y="7717"/>
                    <a:pt x="15582" y="7227"/>
                  </a:cubicBezTo>
                  <a:cubicBezTo>
                    <a:pt x="15901" y="6476"/>
                    <a:pt x="16036" y="5451"/>
                    <a:pt x="16036" y="4476"/>
                  </a:cubicBezTo>
                  <a:cubicBezTo>
                    <a:pt x="16036" y="2868"/>
                    <a:pt x="15271" y="704"/>
                    <a:pt x="14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1921;p42">
              <a:extLst>
                <a:ext uri="{FF2B5EF4-FFF2-40B4-BE49-F238E27FC236}">
                  <a16:creationId xmlns:a16="http://schemas.microsoft.com/office/drawing/2014/main" id="{311781F8-7AE5-6F8D-3300-5DEEEFF4C3E1}"/>
                </a:ext>
              </a:extLst>
            </p:cNvPr>
            <p:cNvSpPr/>
            <p:nvPr/>
          </p:nvSpPr>
          <p:spPr>
            <a:xfrm>
              <a:off x="3071861" y="4121591"/>
              <a:ext cx="61668" cy="88340"/>
            </a:xfrm>
            <a:custGeom>
              <a:avLst/>
              <a:gdLst/>
              <a:ahLst/>
              <a:cxnLst/>
              <a:rect l="l" t="t" r="r" b="b"/>
              <a:pathLst>
                <a:path w="2615" h="3746" extrusionOk="0">
                  <a:moveTo>
                    <a:pt x="1197" y="1"/>
                  </a:moveTo>
                  <a:cubicBezTo>
                    <a:pt x="816" y="222"/>
                    <a:pt x="420" y="476"/>
                    <a:pt x="0" y="728"/>
                  </a:cubicBezTo>
                  <a:cubicBezTo>
                    <a:pt x="961" y="1671"/>
                    <a:pt x="2548" y="3659"/>
                    <a:pt x="2614" y="3745"/>
                  </a:cubicBezTo>
                  <a:cubicBezTo>
                    <a:pt x="2589" y="3657"/>
                    <a:pt x="1855" y="1148"/>
                    <a:pt x="1197" y="1"/>
                  </a:cubicBezTo>
                  <a:close/>
                </a:path>
              </a:pathLst>
            </a:custGeom>
            <a:solidFill>
              <a:srgbClr val="C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1922;p42">
              <a:extLst>
                <a:ext uri="{FF2B5EF4-FFF2-40B4-BE49-F238E27FC236}">
                  <a16:creationId xmlns:a16="http://schemas.microsoft.com/office/drawing/2014/main" id="{B177EA9F-E182-5F55-D793-5E5E384F2F1D}"/>
                </a:ext>
              </a:extLst>
            </p:cNvPr>
            <p:cNvSpPr/>
            <p:nvPr/>
          </p:nvSpPr>
          <p:spPr>
            <a:xfrm>
              <a:off x="3009249" y="4162129"/>
              <a:ext cx="151824" cy="427032"/>
            </a:xfrm>
            <a:custGeom>
              <a:avLst/>
              <a:gdLst/>
              <a:ahLst/>
              <a:cxnLst/>
              <a:rect l="l" t="t" r="r" b="b"/>
              <a:pathLst>
                <a:path w="6438" h="18108" extrusionOk="0">
                  <a:moveTo>
                    <a:pt x="682" y="0"/>
                  </a:moveTo>
                  <a:cubicBezTo>
                    <a:pt x="458" y="83"/>
                    <a:pt x="231" y="155"/>
                    <a:pt x="0" y="212"/>
                  </a:cubicBezTo>
                  <a:cubicBezTo>
                    <a:pt x="525" y="1223"/>
                    <a:pt x="1655" y="3411"/>
                    <a:pt x="1655" y="3411"/>
                  </a:cubicBezTo>
                  <a:cubicBezTo>
                    <a:pt x="455" y="4702"/>
                    <a:pt x="847" y="6780"/>
                    <a:pt x="847" y="6780"/>
                  </a:cubicBezTo>
                  <a:cubicBezTo>
                    <a:pt x="847" y="6780"/>
                    <a:pt x="1701" y="8327"/>
                    <a:pt x="3016" y="11115"/>
                  </a:cubicBezTo>
                  <a:cubicBezTo>
                    <a:pt x="3890" y="12972"/>
                    <a:pt x="4183" y="15697"/>
                    <a:pt x="4280" y="17312"/>
                  </a:cubicBezTo>
                  <a:cubicBezTo>
                    <a:pt x="4519" y="17771"/>
                    <a:pt x="4686" y="18108"/>
                    <a:pt x="4686" y="18108"/>
                  </a:cubicBezTo>
                  <a:cubicBezTo>
                    <a:pt x="5018" y="18108"/>
                    <a:pt x="5278" y="17964"/>
                    <a:pt x="5430" y="17854"/>
                  </a:cubicBezTo>
                  <a:cubicBezTo>
                    <a:pt x="5481" y="17818"/>
                    <a:pt x="5531" y="17777"/>
                    <a:pt x="5575" y="17733"/>
                  </a:cubicBezTo>
                  <a:cubicBezTo>
                    <a:pt x="5677" y="16238"/>
                    <a:pt x="5406" y="13620"/>
                    <a:pt x="4686" y="11444"/>
                  </a:cubicBezTo>
                  <a:cubicBezTo>
                    <a:pt x="3966" y="9268"/>
                    <a:pt x="1588" y="6627"/>
                    <a:pt x="1588" y="6627"/>
                  </a:cubicBezTo>
                  <a:cubicBezTo>
                    <a:pt x="1588" y="6627"/>
                    <a:pt x="1581" y="6603"/>
                    <a:pt x="1566" y="6560"/>
                  </a:cubicBezTo>
                  <a:cubicBezTo>
                    <a:pt x="1505" y="6356"/>
                    <a:pt x="1340" y="5739"/>
                    <a:pt x="1452" y="5292"/>
                  </a:cubicBezTo>
                  <a:cubicBezTo>
                    <a:pt x="1485" y="5162"/>
                    <a:pt x="1561" y="5016"/>
                    <a:pt x="1657" y="4875"/>
                  </a:cubicBezTo>
                  <a:cubicBezTo>
                    <a:pt x="1963" y="4422"/>
                    <a:pt x="2472" y="3976"/>
                    <a:pt x="2472" y="3976"/>
                  </a:cubicBezTo>
                  <a:cubicBezTo>
                    <a:pt x="3026" y="4862"/>
                    <a:pt x="4074" y="5568"/>
                    <a:pt x="4971" y="5568"/>
                  </a:cubicBezTo>
                  <a:cubicBezTo>
                    <a:pt x="5176" y="5568"/>
                    <a:pt x="5373" y="5531"/>
                    <a:pt x="5554" y="5451"/>
                  </a:cubicBezTo>
                  <a:cubicBezTo>
                    <a:pt x="5938" y="5280"/>
                    <a:pt x="6227" y="4907"/>
                    <a:pt x="6438" y="4417"/>
                  </a:cubicBezTo>
                  <a:lnTo>
                    <a:pt x="6438" y="4417"/>
                  </a:lnTo>
                  <a:cubicBezTo>
                    <a:pt x="6391" y="4419"/>
                    <a:pt x="6344" y="4419"/>
                    <a:pt x="6294" y="4419"/>
                  </a:cubicBezTo>
                  <a:cubicBezTo>
                    <a:pt x="5492" y="4419"/>
                    <a:pt x="4304" y="4253"/>
                    <a:pt x="3334" y="3422"/>
                  </a:cubicBezTo>
                  <a:cubicBezTo>
                    <a:pt x="1702" y="2029"/>
                    <a:pt x="847" y="294"/>
                    <a:pt x="847" y="294"/>
                  </a:cubicBezTo>
                  <a:cubicBezTo>
                    <a:pt x="817" y="235"/>
                    <a:pt x="753" y="123"/>
                    <a:pt x="682" y="0"/>
                  </a:cubicBezTo>
                  <a:close/>
                </a:path>
              </a:pathLst>
            </a:custGeom>
            <a:solidFill>
              <a:srgbClr val="C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1923;p42">
              <a:extLst>
                <a:ext uri="{FF2B5EF4-FFF2-40B4-BE49-F238E27FC236}">
                  <a16:creationId xmlns:a16="http://schemas.microsoft.com/office/drawing/2014/main" id="{D8D19874-6CE7-6888-DBF3-9F9311B9E730}"/>
                </a:ext>
              </a:extLst>
            </p:cNvPr>
            <p:cNvSpPr/>
            <p:nvPr/>
          </p:nvSpPr>
          <p:spPr>
            <a:xfrm>
              <a:off x="2793611" y="4146966"/>
              <a:ext cx="94071" cy="451369"/>
            </a:xfrm>
            <a:custGeom>
              <a:avLst/>
              <a:gdLst/>
              <a:ahLst/>
              <a:cxnLst/>
              <a:rect l="l" t="t" r="r" b="b"/>
              <a:pathLst>
                <a:path w="3989" h="19140" extrusionOk="0">
                  <a:moveTo>
                    <a:pt x="3111" y="1"/>
                  </a:moveTo>
                  <a:lnTo>
                    <a:pt x="3111" y="1"/>
                  </a:lnTo>
                  <a:cubicBezTo>
                    <a:pt x="3298" y="1877"/>
                    <a:pt x="3263" y="3816"/>
                    <a:pt x="3066" y="5541"/>
                  </a:cubicBezTo>
                  <a:cubicBezTo>
                    <a:pt x="2993" y="6183"/>
                    <a:pt x="2895" y="6782"/>
                    <a:pt x="2777" y="7343"/>
                  </a:cubicBezTo>
                  <a:cubicBezTo>
                    <a:pt x="2507" y="8611"/>
                    <a:pt x="2134" y="9678"/>
                    <a:pt x="1693" y="10598"/>
                  </a:cubicBezTo>
                  <a:cubicBezTo>
                    <a:pt x="1635" y="10855"/>
                    <a:pt x="1581" y="11113"/>
                    <a:pt x="1531" y="11372"/>
                  </a:cubicBezTo>
                  <a:cubicBezTo>
                    <a:pt x="1088" y="13685"/>
                    <a:pt x="0" y="18035"/>
                    <a:pt x="0" y="18035"/>
                  </a:cubicBezTo>
                  <a:cubicBezTo>
                    <a:pt x="214" y="18152"/>
                    <a:pt x="420" y="18260"/>
                    <a:pt x="625" y="18358"/>
                  </a:cubicBezTo>
                  <a:cubicBezTo>
                    <a:pt x="1341" y="18708"/>
                    <a:pt x="2033" y="18964"/>
                    <a:pt x="2881" y="19140"/>
                  </a:cubicBezTo>
                  <a:cubicBezTo>
                    <a:pt x="2658" y="18108"/>
                    <a:pt x="1984" y="14894"/>
                    <a:pt x="1986" y="13571"/>
                  </a:cubicBezTo>
                  <a:cubicBezTo>
                    <a:pt x="1987" y="11984"/>
                    <a:pt x="2754" y="8246"/>
                    <a:pt x="3365" y="6092"/>
                  </a:cubicBezTo>
                  <a:cubicBezTo>
                    <a:pt x="3912" y="4163"/>
                    <a:pt x="3989" y="2013"/>
                    <a:pt x="3875" y="363"/>
                  </a:cubicBezTo>
                  <a:cubicBezTo>
                    <a:pt x="3627" y="257"/>
                    <a:pt x="3372" y="135"/>
                    <a:pt x="3111" y="1"/>
                  </a:cubicBezTo>
                  <a:close/>
                </a:path>
              </a:pathLst>
            </a:custGeom>
            <a:solidFill>
              <a:srgbClr val="C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1924;p42">
              <a:extLst>
                <a:ext uri="{FF2B5EF4-FFF2-40B4-BE49-F238E27FC236}">
                  <a16:creationId xmlns:a16="http://schemas.microsoft.com/office/drawing/2014/main" id="{DF533ADA-00FA-30DF-A56B-E8DB824F2213}"/>
                </a:ext>
              </a:extLst>
            </p:cNvPr>
            <p:cNvSpPr/>
            <p:nvPr/>
          </p:nvSpPr>
          <p:spPr>
            <a:xfrm>
              <a:off x="3094005" y="4519876"/>
              <a:ext cx="44665" cy="22073"/>
            </a:xfrm>
            <a:custGeom>
              <a:avLst/>
              <a:gdLst/>
              <a:ahLst/>
              <a:cxnLst/>
              <a:rect l="l" t="t" r="r" b="b"/>
              <a:pathLst>
                <a:path w="1894" h="936" extrusionOk="0">
                  <a:moveTo>
                    <a:pt x="1884" y="1"/>
                  </a:moveTo>
                  <a:cubicBezTo>
                    <a:pt x="1275" y="330"/>
                    <a:pt x="646" y="622"/>
                    <a:pt x="1" y="875"/>
                  </a:cubicBezTo>
                  <a:cubicBezTo>
                    <a:pt x="13" y="895"/>
                    <a:pt x="23" y="914"/>
                    <a:pt x="36" y="936"/>
                  </a:cubicBezTo>
                  <a:cubicBezTo>
                    <a:pt x="671" y="686"/>
                    <a:pt x="1292" y="396"/>
                    <a:pt x="1893" y="72"/>
                  </a:cubicBezTo>
                  <a:cubicBezTo>
                    <a:pt x="1890" y="48"/>
                    <a:pt x="1887" y="25"/>
                    <a:pt x="18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1925;p42">
              <a:extLst>
                <a:ext uri="{FF2B5EF4-FFF2-40B4-BE49-F238E27FC236}">
                  <a16:creationId xmlns:a16="http://schemas.microsoft.com/office/drawing/2014/main" id="{801B462C-3E03-B827-1F60-CE6BA5144080}"/>
                </a:ext>
              </a:extLst>
            </p:cNvPr>
            <p:cNvSpPr/>
            <p:nvPr/>
          </p:nvSpPr>
          <p:spPr>
            <a:xfrm>
              <a:off x="2803893" y="4528625"/>
              <a:ext cx="282825" cy="32261"/>
            </a:xfrm>
            <a:custGeom>
              <a:avLst/>
              <a:gdLst/>
              <a:ahLst/>
              <a:cxnLst/>
              <a:rect l="l" t="t" r="r" b="b"/>
              <a:pathLst>
                <a:path w="11993" h="1368" extrusionOk="0">
                  <a:moveTo>
                    <a:pt x="17" y="1"/>
                  </a:moveTo>
                  <a:cubicBezTo>
                    <a:pt x="11" y="24"/>
                    <a:pt x="7" y="46"/>
                    <a:pt x="1" y="69"/>
                  </a:cubicBezTo>
                  <a:cubicBezTo>
                    <a:pt x="1124" y="657"/>
                    <a:pt x="2181" y="1154"/>
                    <a:pt x="5033" y="1324"/>
                  </a:cubicBezTo>
                  <a:cubicBezTo>
                    <a:pt x="5517" y="1354"/>
                    <a:pt x="6005" y="1368"/>
                    <a:pt x="6482" y="1368"/>
                  </a:cubicBezTo>
                  <a:cubicBezTo>
                    <a:pt x="8770" y="1368"/>
                    <a:pt x="10868" y="1059"/>
                    <a:pt x="11992" y="689"/>
                  </a:cubicBezTo>
                  <a:cubicBezTo>
                    <a:pt x="11988" y="668"/>
                    <a:pt x="11980" y="647"/>
                    <a:pt x="11974" y="624"/>
                  </a:cubicBezTo>
                  <a:cubicBezTo>
                    <a:pt x="10859" y="991"/>
                    <a:pt x="8771" y="1299"/>
                    <a:pt x="6490" y="1299"/>
                  </a:cubicBezTo>
                  <a:cubicBezTo>
                    <a:pt x="6011" y="1299"/>
                    <a:pt x="5524" y="1285"/>
                    <a:pt x="5035" y="1256"/>
                  </a:cubicBezTo>
                  <a:cubicBezTo>
                    <a:pt x="2188" y="1086"/>
                    <a:pt x="1139" y="587"/>
                    <a:pt x="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1926;p42">
              <a:extLst>
                <a:ext uri="{FF2B5EF4-FFF2-40B4-BE49-F238E27FC236}">
                  <a16:creationId xmlns:a16="http://schemas.microsoft.com/office/drawing/2014/main" id="{6B582995-880A-F5D6-5A06-D5B839F15508}"/>
                </a:ext>
              </a:extLst>
            </p:cNvPr>
            <p:cNvSpPr/>
            <p:nvPr/>
          </p:nvSpPr>
          <p:spPr>
            <a:xfrm>
              <a:off x="2808161" y="4579893"/>
              <a:ext cx="131378" cy="243890"/>
            </a:xfrm>
            <a:custGeom>
              <a:avLst/>
              <a:gdLst/>
              <a:ahLst/>
              <a:cxnLst/>
              <a:rect l="l" t="t" r="r" b="b"/>
              <a:pathLst>
                <a:path w="5571" h="10342" extrusionOk="0">
                  <a:moveTo>
                    <a:pt x="6" y="0"/>
                  </a:moveTo>
                  <a:cubicBezTo>
                    <a:pt x="0" y="2320"/>
                    <a:pt x="1291" y="7151"/>
                    <a:pt x="1817" y="9015"/>
                  </a:cubicBezTo>
                  <a:cubicBezTo>
                    <a:pt x="1950" y="9491"/>
                    <a:pt x="2035" y="9773"/>
                    <a:pt x="2035" y="9773"/>
                  </a:cubicBezTo>
                  <a:cubicBezTo>
                    <a:pt x="2207" y="9894"/>
                    <a:pt x="2390" y="9999"/>
                    <a:pt x="2581" y="10083"/>
                  </a:cubicBezTo>
                  <a:cubicBezTo>
                    <a:pt x="2874" y="10216"/>
                    <a:pt x="3262" y="10342"/>
                    <a:pt x="3678" y="10342"/>
                  </a:cubicBezTo>
                  <a:cubicBezTo>
                    <a:pt x="3765" y="10342"/>
                    <a:pt x="3853" y="10336"/>
                    <a:pt x="3942" y="10324"/>
                  </a:cubicBezTo>
                  <a:cubicBezTo>
                    <a:pt x="3963" y="10323"/>
                    <a:pt x="3986" y="10321"/>
                    <a:pt x="4007" y="10317"/>
                  </a:cubicBezTo>
                  <a:cubicBezTo>
                    <a:pt x="4261" y="10274"/>
                    <a:pt x="4510" y="10193"/>
                    <a:pt x="4739" y="10071"/>
                  </a:cubicBezTo>
                  <a:cubicBezTo>
                    <a:pt x="4778" y="10052"/>
                    <a:pt x="4818" y="10030"/>
                    <a:pt x="4852" y="10008"/>
                  </a:cubicBezTo>
                  <a:cubicBezTo>
                    <a:pt x="5260" y="9758"/>
                    <a:pt x="5434" y="9467"/>
                    <a:pt x="5434" y="9467"/>
                  </a:cubicBezTo>
                  <a:cubicBezTo>
                    <a:pt x="5571" y="8821"/>
                    <a:pt x="5401" y="2125"/>
                    <a:pt x="5434" y="1108"/>
                  </a:cubicBezTo>
                  <a:lnTo>
                    <a:pt x="5346" y="1088"/>
                  </a:lnTo>
                  <a:cubicBezTo>
                    <a:pt x="4889" y="1074"/>
                    <a:pt x="4474" y="1055"/>
                    <a:pt x="4089" y="1026"/>
                  </a:cubicBezTo>
                  <a:cubicBezTo>
                    <a:pt x="3699" y="996"/>
                    <a:pt x="3345" y="959"/>
                    <a:pt x="3014" y="914"/>
                  </a:cubicBezTo>
                  <a:cubicBezTo>
                    <a:pt x="2628" y="858"/>
                    <a:pt x="2275" y="791"/>
                    <a:pt x="1944" y="711"/>
                  </a:cubicBezTo>
                  <a:cubicBezTo>
                    <a:pt x="1561" y="618"/>
                    <a:pt x="1184" y="500"/>
                    <a:pt x="815" y="355"/>
                  </a:cubicBezTo>
                  <a:cubicBezTo>
                    <a:pt x="544" y="250"/>
                    <a:pt x="277" y="132"/>
                    <a:pt x="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1927;p42">
              <a:extLst>
                <a:ext uri="{FF2B5EF4-FFF2-40B4-BE49-F238E27FC236}">
                  <a16:creationId xmlns:a16="http://schemas.microsoft.com/office/drawing/2014/main" id="{38FF4914-B84A-8A70-DEED-E95002AC63C0}"/>
                </a:ext>
              </a:extLst>
            </p:cNvPr>
            <p:cNvSpPr/>
            <p:nvPr/>
          </p:nvSpPr>
          <p:spPr>
            <a:xfrm>
              <a:off x="2854006" y="4596637"/>
              <a:ext cx="68601" cy="226769"/>
            </a:xfrm>
            <a:custGeom>
              <a:avLst/>
              <a:gdLst/>
              <a:ahLst/>
              <a:cxnLst/>
              <a:rect l="l" t="t" r="r" b="b"/>
              <a:pathLst>
                <a:path w="2909" h="9616" extrusionOk="0">
                  <a:moveTo>
                    <a:pt x="0" y="1"/>
                  </a:moveTo>
                  <a:lnTo>
                    <a:pt x="0" y="1"/>
                  </a:lnTo>
                  <a:cubicBezTo>
                    <a:pt x="129" y="531"/>
                    <a:pt x="337" y="1416"/>
                    <a:pt x="534" y="2391"/>
                  </a:cubicBezTo>
                  <a:cubicBezTo>
                    <a:pt x="790" y="3654"/>
                    <a:pt x="1655" y="7975"/>
                    <a:pt x="1999" y="9616"/>
                  </a:cubicBezTo>
                  <a:cubicBezTo>
                    <a:pt x="2020" y="9614"/>
                    <a:pt x="2042" y="9611"/>
                    <a:pt x="2063" y="9608"/>
                  </a:cubicBezTo>
                  <a:cubicBezTo>
                    <a:pt x="2361" y="9560"/>
                    <a:pt x="2649" y="9454"/>
                    <a:pt x="2908" y="9299"/>
                  </a:cubicBezTo>
                  <a:cubicBezTo>
                    <a:pt x="2714" y="7419"/>
                    <a:pt x="2193" y="2207"/>
                    <a:pt x="2145" y="316"/>
                  </a:cubicBezTo>
                  <a:cubicBezTo>
                    <a:pt x="1302" y="252"/>
                    <a:pt x="611" y="15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1928;p42">
              <a:extLst>
                <a:ext uri="{FF2B5EF4-FFF2-40B4-BE49-F238E27FC236}">
                  <a16:creationId xmlns:a16="http://schemas.microsoft.com/office/drawing/2014/main" id="{40175068-5B95-3A0D-A853-A1DE44F9EDDA}"/>
                </a:ext>
              </a:extLst>
            </p:cNvPr>
            <p:cNvSpPr/>
            <p:nvPr/>
          </p:nvSpPr>
          <p:spPr>
            <a:xfrm>
              <a:off x="2808161" y="4579893"/>
              <a:ext cx="60866" cy="237806"/>
            </a:xfrm>
            <a:custGeom>
              <a:avLst/>
              <a:gdLst/>
              <a:ahLst/>
              <a:cxnLst/>
              <a:rect l="l" t="t" r="r" b="b"/>
              <a:pathLst>
                <a:path w="2581" h="10084" extrusionOk="0">
                  <a:moveTo>
                    <a:pt x="6" y="0"/>
                  </a:moveTo>
                  <a:cubicBezTo>
                    <a:pt x="0" y="2320"/>
                    <a:pt x="1291" y="7151"/>
                    <a:pt x="1817" y="9015"/>
                  </a:cubicBezTo>
                  <a:cubicBezTo>
                    <a:pt x="1950" y="9491"/>
                    <a:pt x="2035" y="9773"/>
                    <a:pt x="2035" y="9773"/>
                  </a:cubicBezTo>
                  <a:cubicBezTo>
                    <a:pt x="2207" y="9894"/>
                    <a:pt x="2390" y="9999"/>
                    <a:pt x="2581" y="10083"/>
                  </a:cubicBezTo>
                  <a:cubicBezTo>
                    <a:pt x="2487" y="9255"/>
                    <a:pt x="2270" y="7868"/>
                    <a:pt x="1957" y="6498"/>
                  </a:cubicBezTo>
                  <a:cubicBezTo>
                    <a:pt x="1502" y="4519"/>
                    <a:pt x="917" y="2106"/>
                    <a:pt x="815" y="355"/>
                  </a:cubicBezTo>
                  <a:cubicBezTo>
                    <a:pt x="544" y="250"/>
                    <a:pt x="277" y="132"/>
                    <a:pt x="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1929;p42">
              <a:extLst>
                <a:ext uri="{FF2B5EF4-FFF2-40B4-BE49-F238E27FC236}">
                  <a16:creationId xmlns:a16="http://schemas.microsoft.com/office/drawing/2014/main" id="{F2754C7A-79ED-5D6C-F494-967AB79B83C1}"/>
                </a:ext>
              </a:extLst>
            </p:cNvPr>
            <p:cNvSpPr/>
            <p:nvPr/>
          </p:nvSpPr>
          <p:spPr>
            <a:xfrm>
              <a:off x="3036110" y="3686258"/>
              <a:ext cx="181184" cy="182670"/>
            </a:xfrm>
            <a:custGeom>
              <a:avLst/>
              <a:gdLst/>
              <a:ahLst/>
              <a:cxnLst/>
              <a:rect l="l" t="t" r="r" b="b"/>
              <a:pathLst>
                <a:path w="7683" h="7746" extrusionOk="0">
                  <a:moveTo>
                    <a:pt x="2018" y="0"/>
                  </a:moveTo>
                  <a:cubicBezTo>
                    <a:pt x="1354" y="0"/>
                    <a:pt x="764" y="194"/>
                    <a:pt x="545" y="468"/>
                  </a:cubicBezTo>
                  <a:cubicBezTo>
                    <a:pt x="1" y="1149"/>
                    <a:pt x="442" y="2341"/>
                    <a:pt x="442" y="2341"/>
                  </a:cubicBezTo>
                  <a:cubicBezTo>
                    <a:pt x="640" y="2440"/>
                    <a:pt x="1015" y="2675"/>
                    <a:pt x="1015" y="2675"/>
                  </a:cubicBezTo>
                  <a:cubicBezTo>
                    <a:pt x="1121" y="2498"/>
                    <a:pt x="1286" y="2421"/>
                    <a:pt x="1468" y="2421"/>
                  </a:cubicBezTo>
                  <a:cubicBezTo>
                    <a:pt x="1887" y="2421"/>
                    <a:pt x="2394" y="2831"/>
                    <a:pt x="2465" y="3376"/>
                  </a:cubicBezTo>
                  <a:cubicBezTo>
                    <a:pt x="2566" y="4157"/>
                    <a:pt x="2976" y="5245"/>
                    <a:pt x="4130" y="6265"/>
                  </a:cubicBezTo>
                  <a:cubicBezTo>
                    <a:pt x="5248" y="7251"/>
                    <a:pt x="7462" y="7745"/>
                    <a:pt x="7668" y="7745"/>
                  </a:cubicBezTo>
                  <a:cubicBezTo>
                    <a:pt x="7675" y="7745"/>
                    <a:pt x="7680" y="7745"/>
                    <a:pt x="7682" y="7744"/>
                  </a:cubicBezTo>
                  <a:cubicBezTo>
                    <a:pt x="7682" y="7744"/>
                    <a:pt x="6867" y="7403"/>
                    <a:pt x="6306" y="6588"/>
                  </a:cubicBezTo>
                  <a:cubicBezTo>
                    <a:pt x="5746" y="5771"/>
                    <a:pt x="5065" y="3681"/>
                    <a:pt x="4488" y="1641"/>
                  </a:cubicBezTo>
                  <a:cubicBezTo>
                    <a:pt x="4143" y="425"/>
                    <a:pt x="3000" y="0"/>
                    <a:pt x="2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1930;p42">
              <a:extLst>
                <a:ext uri="{FF2B5EF4-FFF2-40B4-BE49-F238E27FC236}">
                  <a16:creationId xmlns:a16="http://schemas.microsoft.com/office/drawing/2014/main" id="{52E42C28-4B12-028E-0A34-35733604CAAD}"/>
                </a:ext>
              </a:extLst>
            </p:cNvPr>
            <p:cNvSpPr/>
            <p:nvPr/>
          </p:nvSpPr>
          <p:spPr>
            <a:xfrm>
              <a:off x="2899425" y="3831125"/>
              <a:ext cx="56598" cy="141731"/>
            </a:xfrm>
            <a:custGeom>
              <a:avLst/>
              <a:gdLst/>
              <a:ahLst/>
              <a:cxnLst/>
              <a:rect l="l" t="t" r="r" b="b"/>
              <a:pathLst>
                <a:path w="2400" h="6010" extrusionOk="0">
                  <a:moveTo>
                    <a:pt x="1533" y="1"/>
                  </a:moveTo>
                  <a:cubicBezTo>
                    <a:pt x="1276" y="275"/>
                    <a:pt x="749" y="1889"/>
                    <a:pt x="375" y="3062"/>
                  </a:cubicBezTo>
                  <a:cubicBezTo>
                    <a:pt x="0" y="4236"/>
                    <a:pt x="260" y="5204"/>
                    <a:pt x="955" y="5612"/>
                  </a:cubicBezTo>
                  <a:cubicBezTo>
                    <a:pt x="1547" y="5958"/>
                    <a:pt x="2194" y="6009"/>
                    <a:pt x="2358" y="6009"/>
                  </a:cubicBezTo>
                  <a:cubicBezTo>
                    <a:pt x="2386" y="6009"/>
                    <a:pt x="2400" y="6008"/>
                    <a:pt x="2396" y="6006"/>
                  </a:cubicBezTo>
                  <a:cubicBezTo>
                    <a:pt x="2392" y="6001"/>
                    <a:pt x="2387" y="5997"/>
                    <a:pt x="2381" y="5994"/>
                  </a:cubicBezTo>
                  <a:cubicBezTo>
                    <a:pt x="2340" y="5971"/>
                    <a:pt x="2301" y="5945"/>
                    <a:pt x="2261" y="5917"/>
                  </a:cubicBezTo>
                  <a:cubicBezTo>
                    <a:pt x="1395" y="5271"/>
                    <a:pt x="1146" y="2671"/>
                    <a:pt x="1329" y="1566"/>
                  </a:cubicBezTo>
                  <a:cubicBezTo>
                    <a:pt x="1408" y="1096"/>
                    <a:pt x="1555" y="642"/>
                    <a:pt x="1769" y="216"/>
                  </a:cubicBezTo>
                  <a:lnTo>
                    <a:pt x="1767" y="216"/>
                  </a:lnTo>
                  <a:cubicBezTo>
                    <a:pt x="1687" y="148"/>
                    <a:pt x="1610" y="76"/>
                    <a:pt x="1537" y="2"/>
                  </a:cubicBezTo>
                  <a:lnTo>
                    <a:pt x="1533" y="1"/>
                  </a:ln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1931;p42">
              <a:extLst>
                <a:ext uri="{FF2B5EF4-FFF2-40B4-BE49-F238E27FC236}">
                  <a16:creationId xmlns:a16="http://schemas.microsoft.com/office/drawing/2014/main" id="{D6CBD633-063D-90D6-5C10-960A71494949}"/>
                </a:ext>
              </a:extLst>
            </p:cNvPr>
            <p:cNvSpPr/>
            <p:nvPr/>
          </p:nvSpPr>
          <p:spPr>
            <a:xfrm>
              <a:off x="3027078" y="3875413"/>
              <a:ext cx="95934" cy="117347"/>
            </a:xfrm>
            <a:custGeom>
              <a:avLst/>
              <a:gdLst/>
              <a:ahLst/>
              <a:cxnLst/>
              <a:rect l="l" t="t" r="r" b="b"/>
              <a:pathLst>
                <a:path w="4068" h="4976" extrusionOk="0">
                  <a:moveTo>
                    <a:pt x="1229" y="0"/>
                  </a:moveTo>
                  <a:lnTo>
                    <a:pt x="1229" y="0"/>
                  </a:lnTo>
                  <a:cubicBezTo>
                    <a:pt x="1366" y="596"/>
                    <a:pt x="1448" y="1237"/>
                    <a:pt x="1387" y="1796"/>
                  </a:cubicBezTo>
                  <a:cubicBezTo>
                    <a:pt x="1308" y="2510"/>
                    <a:pt x="725" y="3445"/>
                    <a:pt x="78" y="3920"/>
                  </a:cubicBezTo>
                  <a:cubicBezTo>
                    <a:pt x="53" y="3939"/>
                    <a:pt x="26" y="3955"/>
                    <a:pt x="0" y="3970"/>
                  </a:cubicBezTo>
                  <a:cubicBezTo>
                    <a:pt x="297" y="4016"/>
                    <a:pt x="1114" y="4154"/>
                    <a:pt x="1743" y="4414"/>
                  </a:cubicBezTo>
                  <a:cubicBezTo>
                    <a:pt x="2525" y="4737"/>
                    <a:pt x="3205" y="4975"/>
                    <a:pt x="3205" y="4975"/>
                  </a:cubicBezTo>
                  <a:cubicBezTo>
                    <a:pt x="3205" y="4975"/>
                    <a:pt x="3731" y="4142"/>
                    <a:pt x="3901" y="3140"/>
                  </a:cubicBezTo>
                  <a:cubicBezTo>
                    <a:pt x="4068" y="2163"/>
                    <a:pt x="3271" y="829"/>
                    <a:pt x="2695" y="196"/>
                  </a:cubicBezTo>
                  <a:cubicBezTo>
                    <a:pt x="2604" y="306"/>
                    <a:pt x="2519" y="388"/>
                    <a:pt x="2457" y="418"/>
                  </a:cubicBezTo>
                  <a:lnTo>
                    <a:pt x="1229" y="0"/>
                  </a:ln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1932;p42">
              <a:extLst>
                <a:ext uri="{FF2B5EF4-FFF2-40B4-BE49-F238E27FC236}">
                  <a16:creationId xmlns:a16="http://schemas.microsoft.com/office/drawing/2014/main" id="{66081E45-0CB1-0756-8089-55FE420A4124}"/>
                </a:ext>
              </a:extLst>
            </p:cNvPr>
            <p:cNvSpPr/>
            <p:nvPr/>
          </p:nvSpPr>
          <p:spPr>
            <a:xfrm>
              <a:off x="2935672" y="3831196"/>
              <a:ext cx="6367" cy="5023"/>
            </a:xfrm>
            <a:custGeom>
              <a:avLst/>
              <a:gdLst/>
              <a:ahLst/>
              <a:cxnLst/>
              <a:rect l="l" t="t" r="r" b="b"/>
              <a:pathLst>
                <a:path w="270" h="213" extrusionOk="0">
                  <a:moveTo>
                    <a:pt x="0" y="1"/>
                  </a:moveTo>
                  <a:lnTo>
                    <a:pt x="0" y="1"/>
                  </a:lnTo>
                  <a:cubicBezTo>
                    <a:pt x="73" y="73"/>
                    <a:pt x="150" y="145"/>
                    <a:pt x="230" y="213"/>
                  </a:cubicBezTo>
                  <a:lnTo>
                    <a:pt x="232" y="213"/>
                  </a:lnTo>
                  <a:cubicBezTo>
                    <a:pt x="244" y="185"/>
                    <a:pt x="258" y="163"/>
                    <a:pt x="270" y="138"/>
                  </a:cubicBezTo>
                  <a:lnTo>
                    <a:pt x="0" y="1"/>
                  </a:lnTo>
                  <a:close/>
                </a:path>
              </a:pathLst>
            </a:custGeom>
            <a:solidFill>
              <a:srgbClr val="411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1933;p42">
              <a:extLst>
                <a:ext uri="{FF2B5EF4-FFF2-40B4-BE49-F238E27FC236}">
                  <a16:creationId xmlns:a16="http://schemas.microsoft.com/office/drawing/2014/main" id="{5F4C73BC-06DD-42C9-8C60-7B393912B579}"/>
                </a:ext>
              </a:extLst>
            </p:cNvPr>
            <p:cNvSpPr/>
            <p:nvPr/>
          </p:nvSpPr>
          <p:spPr>
            <a:xfrm>
              <a:off x="2911264" y="3728235"/>
              <a:ext cx="197433" cy="157059"/>
            </a:xfrm>
            <a:custGeom>
              <a:avLst/>
              <a:gdLst/>
              <a:ahLst/>
              <a:cxnLst/>
              <a:rect l="l" t="t" r="r" b="b"/>
              <a:pathLst>
                <a:path w="8372" h="6660" extrusionOk="0">
                  <a:moveTo>
                    <a:pt x="3920" y="1"/>
                  </a:moveTo>
                  <a:cubicBezTo>
                    <a:pt x="3487" y="1"/>
                    <a:pt x="3049" y="90"/>
                    <a:pt x="2669" y="213"/>
                  </a:cubicBezTo>
                  <a:cubicBezTo>
                    <a:pt x="2166" y="375"/>
                    <a:pt x="1765" y="595"/>
                    <a:pt x="1606" y="746"/>
                  </a:cubicBezTo>
                  <a:cubicBezTo>
                    <a:pt x="1285" y="1052"/>
                    <a:pt x="1211" y="1624"/>
                    <a:pt x="1200" y="1731"/>
                  </a:cubicBezTo>
                  <a:cubicBezTo>
                    <a:pt x="1199" y="1742"/>
                    <a:pt x="1199" y="1748"/>
                    <a:pt x="1199" y="1748"/>
                  </a:cubicBezTo>
                  <a:cubicBezTo>
                    <a:pt x="1199" y="1748"/>
                    <a:pt x="1159" y="1768"/>
                    <a:pt x="1093" y="1799"/>
                  </a:cubicBezTo>
                  <a:cubicBezTo>
                    <a:pt x="1031" y="1831"/>
                    <a:pt x="946" y="1875"/>
                    <a:pt x="850" y="1927"/>
                  </a:cubicBezTo>
                  <a:cubicBezTo>
                    <a:pt x="564" y="2080"/>
                    <a:pt x="193" y="2297"/>
                    <a:pt x="112" y="2428"/>
                  </a:cubicBezTo>
                  <a:cubicBezTo>
                    <a:pt x="0" y="2610"/>
                    <a:pt x="230" y="3432"/>
                    <a:pt x="826" y="4139"/>
                  </a:cubicBezTo>
                  <a:cubicBezTo>
                    <a:pt x="891" y="4215"/>
                    <a:pt x="961" y="4294"/>
                    <a:pt x="1035" y="4367"/>
                  </a:cubicBezTo>
                  <a:lnTo>
                    <a:pt x="1305" y="4504"/>
                  </a:lnTo>
                  <a:cubicBezTo>
                    <a:pt x="1368" y="4380"/>
                    <a:pt x="1441" y="4260"/>
                    <a:pt x="1520" y="4145"/>
                  </a:cubicBezTo>
                  <a:cubicBezTo>
                    <a:pt x="1520" y="4145"/>
                    <a:pt x="2288" y="3718"/>
                    <a:pt x="3249" y="3718"/>
                  </a:cubicBezTo>
                  <a:cubicBezTo>
                    <a:pt x="3262" y="3718"/>
                    <a:pt x="3275" y="3718"/>
                    <a:pt x="3288" y="3718"/>
                  </a:cubicBezTo>
                  <a:cubicBezTo>
                    <a:pt x="4278" y="3732"/>
                    <a:pt x="5311" y="3957"/>
                    <a:pt x="5636" y="4688"/>
                  </a:cubicBezTo>
                  <a:cubicBezTo>
                    <a:pt x="5833" y="5150"/>
                    <a:pt x="5992" y="5629"/>
                    <a:pt x="6112" y="6117"/>
                  </a:cubicBezTo>
                  <a:cubicBezTo>
                    <a:pt x="6121" y="6159"/>
                    <a:pt x="6131" y="6199"/>
                    <a:pt x="6142" y="6241"/>
                  </a:cubicBezTo>
                  <a:lnTo>
                    <a:pt x="7368" y="6659"/>
                  </a:lnTo>
                  <a:cubicBezTo>
                    <a:pt x="7432" y="6629"/>
                    <a:pt x="7515" y="6547"/>
                    <a:pt x="7606" y="6435"/>
                  </a:cubicBezTo>
                  <a:cubicBezTo>
                    <a:pt x="7869" y="6117"/>
                    <a:pt x="8201" y="5538"/>
                    <a:pt x="8327" y="5102"/>
                  </a:cubicBezTo>
                  <a:cubicBezTo>
                    <a:pt x="8347" y="5038"/>
                    <a:pt x="8362" y="4974"/>
                    <a:pt x="8371" y="4909"/>
                  </a:cubicBezTo>
                  <a:lnTo>
                    <a:pt x="7880" y="3962"/>
                  </a:lnTo>
                  <a:lnTo>
                    <a:pt x="7869" y="3941"/>
                  </a:lnTo>
                  <a:cubicBezTo>
                    <a:pt x="7880" y="3901"/>
                    <a:pt x="7889" y="3862"/>
                    <a:pt x="7895" y="3823"/>
                  </a:cubicBezTo>
                  <a:cubicBezTo>
                    <a:pt x="7901" y="3789"/>
                    <a:pt x="7907" y="3750"/>
                    <a:pt x="7913" y="3706"/>
                  </a:cubicBezTo>
                  <a:cubicBezTo>
                    <a:pt x="7962" y="3356"/>
                    <a:pt x="7985" y="2675"/>
                    <a:pt x="7589" y="2087"/>
                  </a:cubicBezTo>
                  <a:cubicBezTo>
                    <a:pt x="7363" y="1754"/>
                    <a:pt x="7056" y="1443"/>
                    <a:pt x="6689" y="1161"/>
                  </a:cubicBezTo>
                  <a:cubicBezTo>
                    <a:pt x="6140" y="742"/>
                    <a:pt x="5465" y="389"/>
                    <a:pt x="4752" y="134"/>
                  </a:cubicBezTo>
                  <a:cubicBezTo>
                    <a:pt x="4489" y="40"/>
                    <a:pt x="4205" y="1"/>
                    <a:pt x="3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1934;p42">
              <a:extLst>
                <a:ext uri="{FF2B5EF4-FFF2-40B4-BE49-F238E27FC236}">
                  <a16:creationId xmlns:a16="http://schemas.microsoft.com/office/drawing/2014/main" id="{4B4472E0-3BF4-5093-7AC9-0DCFAA7B7F94}"/>
                </a:ext>
              </a:extLst>
            </p:cNvPr>
            <p:cNvSpPr/>
            <p:nvPr/>
          </p:nvSpPr>
          <p:spPr>
            <a:xfrm>
              <a:off x="3091835" y="4784731"/>
              <a:ext cx="205215" cy="307917"/>
            </a:xfrm>
            <a:custGeom>
              <a:avLst/>
              <a:gdLst/>
              <a:ahLst/>
              <a:cxnLst/>
              <a:rect l="l" t="t" r="r" b="b"/>
              <a:pathLst>
                <a:path w="8702" h="13057" extrusionOk="0">
                  <a:moveTo>
                    <a:pt x="4181" y="0"/>
                  </a:moveTo>
                  <a:cubicBezTo>
                    <a:pt x="4181" y="0"/>
                    <a:pt x="3662" y="1225"/>
                    <a:pt x="3054" y="1667"/>
                  </a:cubicBezTo>
                  <a:cubicBezTo>
                    <a:pt x="2796" y="1857"/>
                    <a:pt x="2339" y="1970"/>
                    <a:pt x="1842" y="2002"/>
                  </a:cubicBezTo>
                  <a:cubicBezTo>
                    <a:pt x="1747" y="2008"/>
                    <a:pt x="1650" y="2011"/>
                    <a:pt x="1554" y="2011"/>
                  </a:cubicBezTo>
                  <a:cubicBezTo>
                    <a:pt x="968" y="2011"/>
                    <a:pt x="368" y="1900"/>
                    <a:pt x="0" y="1666"/>
                  </a:cubicBezTo>
                  <a:lnTo>
                    <a:pt x="0" y="1666"/>
                  </a:lnTo>
                  <a:cubicBezTo>
                    <a:pt x="0" y="1666"/>
                    <a:pt x="2754" y="7173"/>
                    <a:pt x="3536" y="8871"/>
                  </a:cubicBezTo>
                  <a:cubicBezTo>
                    <a:pt x="4318" y="10572"/>
                    <a:pt x="4725" y="11999"/>
                    <a:pt x="4725" y="11999"/>
                  </a:cubicBezTo>
                  <a:cubicBezTo>
                    <a:pt x="4725" y="11999"/>
                    <a:pt x="5033" y="12328"/>
                    <a:pt x="5874" y="12634"/>
                  </a:cubicBezTo>
                  <a:cubicBezTo>
                    <a:pt x="6110" y="12719"/>
                    <a:pt x="6351" y="12790"/>
                    <a:pt x="6595" y="12849"/>
                  </a:cubicBezTo>
                  <a:cubicBezTo>
                    <a:pt x="7207" y="12999"/>
                    <a:pt x="7688" y="13056"/>
                    <a:pt x="8035" y="13056"/>
                  </a:cubicBezTo>
                  <a:cubicBezTo>
                    <a:pt x="8477" y="13056"/>
                    <a:pt x="8702" y="12963"/>
                    <a:pt x="8702" y="12849"/>
                  </a:cubicBezTo>
                  <a:cubicBezTo>
                    <a:pt x="8702" y="12645"/>
                    <a:pt x="8091" y="11795"/>
                    <a:pt x="7615" y="11217"/>
                  </a:cubicBezTo>
                  <a:cubicBezTo>
                    <a:pt x="7138" y="10638"/>
                    <a:pt x="5371" y="10129"/>
                    <a:pt x="5371" y="10129"/>
                  </a:cubicBezTo>
                  <a:lnTo>
                    <a:pt x="5031" y="4011"/>
                  </a:lnTo>
                  <a:cubicBezTo>
                    <a:pt x="5133" y="2514"/>
                    <a:pt x="4316" y="238"/>
                    <a:pt x="4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1935;p42">
              <a:extLst>
                <a:ext uri="{FF2B5EF4-FFF2-40B4-BE49-F238E27FC236}">
                  <a16:creationId xmlns:a16="http://schemas.microsoft.com/office/drawing/2014/main" id="{E9336CD5-B1A8-BC2F-3F8F-EC938C4C5AF2}"/>
                </a:ext>
              </a:extLst>
            </p:cNvPr>
            <p:cNvSpPr/>
            <p:nvPr/>
          </p:nvSpPr>
          <p:spPr>
            <a:xfrm>
              <a:off x="2821650" y="4792442"/>
              <a:ext cx="130718" cy="274194"/>
            </a:xfrm>
            <a:custGeom>
              <a:avLst/>
              <a:gdLst/>
              <a:ahLst/>
              <a:cxnLst/>
              <a:rect l="l" t="t" r="r" b="b"/>
              <a:pathLst>
                <a:path w="5543" h="11627" extrusionOk="0">
                  <a:moveTo>
                    <a:pt x="1245" y="1"/>
                  </a:moveTo>
                  <a:lnTo>
                    <a:pt x="2007" y="4227"/>
                  </a:lnTo>
                  <a:cubicBezTo>
                    <a:pt x="2279" y="5280"/>
                    <a:pt x="2754" y="9122"/>
                    <a:pt x="2754" y="9122"/>
                  </a:cubicBezTo>
                  <a:cubicBezTo>
                    <a:pt x="1872" y="10142"/>
                    <a:pt x="1" y="11536"/>
                    <a:pt x="1" y="11536"/>
                  </a:cubicBezTo>
                  <a:cubicBezTo>
                    <a:pt x="1" y="11536"/>
                    <a:pt x="500" y="11627"/>
                    <a:pt x="1266" y="11627"/>
                  </a:cubicBezTo>
                  <a:cubicBezTo>
                    <a:pt x="1648" y="11627"/>
                    <a:pt x="2098" y="11604"/>
                    <a:pt x="2585" y="11536"/>
                  </a:cubicBezTo>
                  <a:cubicBezTo>
                    <a:pt x="3024" y="11477"/>
                    <a:pt x="3461" y="11389"/>
                    <a:pt x="3888" y="11271"/>
                  </a:cubicBezTo>
                  <a:cubicBezTo>
                    <a:pt x="4406" y="11122"/>
                    <a:pt x="4629" y="10992"/>
                    <a:pt x="4629" y="10992"/>
                  </a:cubicBezTo>
                  <a:lnTo>
                    <a:pt x="4285" y="9393"/>
                  </a:lnTo>
                  <a:cubicBezTo>
                    <a:pt x="4285" y="9393"/>
                    <a:pt x="5475" y="5009"/>
                    <a:pt x="5508" y="3377"/>
                  </a:cubicBezTo>
                  <a:cubicBezTo>
                    <a:pt x="5543" y="1746"/>
                    <a:pt x="4862" y="454"/>
                    <a:pt x="4862" y="454"/>
                  </a:cubicBezTo>
                  <a:cubicBezTo>
                    <a:pt x="4862" y="454"/>
                    <a:pt x="4609" y="873"/>
                    <a:pt x="4006" y="1136"/>
                  </a:cubicBezTo>
                  <a:cubicBezTo>
                    <a:pt x="3823" y="1214"/>
                    <a:pt x="3632" y="1270"/>
                    <a:pt x="3435" y="1302"/>
                  </a:cubicBezTo>
                  <a:cubicBezTo>
                    <a:pt x="3326" y="1321"/>
                    <a:pt x="3218" y="1329"/>
                    <a:pt x="3111" y="1329"/>
                  </a:cubicBezTo>
                  <a:cubicBezTo>
                    <a:pt x="2222" y="1329"/>
                    <a:pt x="1463" y="758"/>
                    <a:pt x="1463" y="758"/>
                  </a:cubicBezTo>
                  <a:cubicBezTo>
                    <a:pt x="1463" y="758"/>
                    <a:pt x="1380" y="476"/>
                    <a:pt x="12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1936;p42">
              <a:extLst>
                <a:ext uri="{FF2B5EF4-FFF2-40B4-BE49-F238E27FC236}">
                  <a16:creationId xmlns:a16="http://schemas.microsoft.com/office/drawing/2014/main" id="{DAB9070D-93FC-755C-4944-88DEEB676FC2}"/>
                </a:ext>
              </a:extLst>
            </p:cNvPr>
            <p:cNvSpPr/>
            <p:nvPr/>
          </p:nvSpPr>
          <p:spPr>
            <a:xfrm>
              <a:off x="2879262" y="4601424"/>
              <a:ext cx="60324" cy="216016"/>
            </a:xfrm>
            <a:custGeom>
              <a:avLst/>
              <a:gdLst/>
              <a:ahLst/>
              <a:cxnLst/>
              <a:rect l="l" t="t" r="r" b="b"/>
              <a:pathLst>
                <a:path w="2558" h="9160" extrusionOk="0">
                  <a:moveTo>
                    <a:pt x="1" y="1"/>
                  </a:moveTo>
                  <a:lnTo>
                    <a:pt x="1" y="1"/>
                  </a:lnTo>
                  <a:cubicBezTo>
                    <a:pt x="987" y="3076"/>
                    <a:pt x="1515" y="7184"/>
                    <a:pt x="1725" y="9160"/>
                  </a:cubicBezTo>
                  <a:cubicBezTo>
                    <a:pt x="1765" y="9140"/>
                    <a:pt x="1803" y="9117"/>
                    <a:pt x="1839" y="9096"/>
                  </a:cubicBezTo>
                  <a:cubicBezTo>
                    <a:pt x="2245" y="8846"/>
                    <a:pt x="2419" y="8555"/>
                    <a:pt x="2419" y="8555"/>
                  </a:cubicBezTo>
                  <a:cubicBezTo>
                    <a:pt x="2557" y="7910"/>
                    <a:pt x="2386" y="1212"/>
                    <a:pt x="2419" y="195"/>
                  </a:cubicBezTo>
                  <a:lnTo>
                    <a:pt x="2333" y="177"/>
                  </a:lnTo>
                  <a:cubicBezTo>
                    <a:pt x="1875" y="163"/>
                    <a:pt x="1459" y="142"/>
                    <a:pt x="1074" y="113"/>
                  </a:cubicBezTo>
                  <a:cubicBezTo>
                    <a:pt x="686" y="84"/>
                    <a:pt x="330" y="48"/>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1937;p42">
              <a:extLst>
                <a:ext uri="{FF2B5EF4-FFF2-40B4-BE49-F238E27FC236}">
                  <a16:creationId xmlns:a16="http://schemas.microsoft.com/office/drawing/2014/main" id="{282C355C-74B7-B529-DD04-56BBCBE0711B}"/>
                </a:ext>
              </a:extLst>
            </p:cNvPr>
            <p:cNvSpPr/>
            <p:nvPr/>
          </p:nvSpPr>
          <p:spPr>
            <a:xfrm>
              <a:off x="2996656" y="4513768"/>
              <a:ext cx="193801" cy="318340"/>
            </a:xfrm>
            <a:custGeom>
              <a:avLst/>
              <a:gdLst/>
              <a:ahLst/>
              <a:cxnLst/>
              <a:rect l="l" t="t" r="r" b="b"/>
              <a:pathLst>
                <a:path w="8218" h="13499" extrusionOk="0">
                  <a:moveTo>
                    <a:pt x="3395" y="1"/>
                  </a:moveTo>
                  <a:lnTo>
                    <a:pt x="3395" y="1"/>
                  </a:lnTo>
                  <a:cubicBezTo>
                    <a:pt x="3395" y="1"/>
                    <a:pt x="4206" y="2107"/>
                    <a:pt x="4071" y="3195"/>
                  </a:cubicBezTo>
                  <a:cubicBezTo>
                    <a:pt x="4068" y="3200"/>
                    <a:pt x="4065" y="3203"/>
                    <a:pt x="4062" y="3207"/>
                  </a:cubicBezTo>
                  <a:cubicBezTo>
                    <a:pt x="4020" y="3259"/>
                    <a:pt x="3767" y="3489"/>
                    <a:pt x="2688" y="3672"/>
                  </a:cubicBezTo>
                  <a:cubicBezTo>
                    <a:pt x="2571" y="3691"/>
                    <a:pt x="2444" y="3710"/>
                    <a:pt x="2306" y="3730"/>
                  </a:cubicBezTo>
                  <a:cubicBezTo>
                    <a:pt x="1887" y="3788"/>
                    <a:pt x="1371" y="3836"/>
                    <a:pt x="733" y="3866"/>
                  </a:cubicBezTo>
                  <a:cubicBezTo>
                    <a:pt x="504" y="3878"/>
                    <a:pt x="260" y="3889"/>
                    <a:pt x="1" y="3897"/>
                  </a:cubicBezTo>
                  <a:cubicBezTo>
                    <a:pt x="254" y="4559"/>
                    <a:pt x="893" y="6200"/>
                    <a:pt x="1453" y="7343"/>
                  </a:cubicBezTo>
                  <a:cubicBezTo>
                    <a:pt x="2166" y="8805"/>
                    <a:pt x="4036" y="13156"/>
                    <a:pt x="4036" y="13156"/>
                  </a:cubicBezTo>
                  <a:cubicBezTo>
                    <a:pt x="4280" y="13312"/>
                    <a:pt x="4627" y="13412"/>
                    <a:pt x="5005" y="13462"/>
                  </a:cubicBezTo>
                  <a:cubicBezTo>
                    <a:pt x="5194" y="13486"/>
                    <a:pt x="5384" y="13499"/>
                    <a:pt x="5575" y="13499"/>
                  </a:cubicBezTo>
                  <a:cubicBezTo>
                    <a:pt x="5664" y="13499"/>
                    <a:pt x="5754" y="13496"/>
                    <a:pt x="5844" y="13491"/>
                  </a:cubicBezTo>
                  <a:cubicBezTo>
                    <a:pt x="5918" y="13489"/>
                    <a:pt x="5990" y="13483"/>
                    <a:pt x="6059" y="13474"/>
                  </a:cubicBezTo>
                  <a:cubicBezTo>
                    <a:pt x="6431" y="13435"/>
                    <a:pt x="6767" y="13347"/>
                    <a:pt x="6996" y="13215"/>
                  </a:cubicBezTo>
                  <a:cubicBezTo>
                    <a:pt x="7029" y="13198"/>
                    <a:pt x="7061" y="13177"/>
                    <a:pt x="7091" y="13156"/>
                  </a:cubicBezTo>
                  <a:cubicBezTo>
                    <a:pt x="7699" y="12713"/>
                    <a:pt x="8217" y="11489"/>
                    <a:pt x="8217" y="11489"/>
                  </a:cubicBezTo>
                  <a:cubicBezTo>
                    <a:pt x="7741" y="10266"/>
                    <a:pt x="6417" y="8702"/>
                    <a:pt x="6417" y="8702"/>
                  </a:cubicBezTo>
                  <a:cubicBezTo>
                    <a:pt x="6450" y="6865"/>
                    <a:pt x="5946" y="2960"/>
                    <a:pt x="5965" y="2943"/>
                  </a:cubicBezTo>
                  <a:lnTo>
                    <a:pt x="5965" y="2943"/>
                  </a:lnTo>
                  <a:cubicBezTo>
                    <a:pt x="5814" y="3053"/>
                    <a:pt x="5553" y="3195"/>
                    <a:pt x="5220" y="3195"/>
                  </a:cubicBezTo>
                  <a:cubicBezTo>
                    <a:pt x="5220" y="3195"/>
                    <a:pt x="3941" y="613"/>
                    <a:pt x="3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1938;p42">
              <a:extLst>
                <a:ext uri="{FF2B5EF4-FFF2-40B4-BE49-F238E27FC236}">
                  <a16:creationId xmlns:a16="http://schemas.microsoft.com/office/drawing/2014/main" id="{8B884024-05CB-6D39-0245-F4EFD1B10C5A}"/>
                </a:ext>
              </a:extLst>
            </p:cNvPr>
            <p:cNvSpPr/>
            <p:nvPr/>
          </p:nvSpPr>
          <p:spPr>
            <a:xfrm>
              <a:off x="3060022" y="3728046"/>
              <a:ext cx="197362" cy="85911"/>
            </a:xfrm>
            <a:custGeom>
              <a:avLst/>
              <a:gdLst/>
              <a:ahLst/>
              <a:cxnLst/>
              <a:rect l="l" t="t" r="r" b="b"/>
              <a:pathLst>
                <a:path w="8369" h="3643" extrusionOk="0">
                  <a:moveTo>
                    <a:pt x="1691" y="1"/>
                  </a:moveTo>
                  <a:cubicBezTo>
                    <a:pt x="1596" y="1"/>
                    <a:pt x="1499" y="3"/>
                    <a:pt x="1399" y="9"/>
                  </a:cubicBezTo>
                  <a:cubicBezTo>
                    <a:pt x="398" y="62"/>
                    <a:pt x="1" y="901"/>
                    <a:pt x="1" y="901"/>
                  </a:cubicBezTo>
                  <a:cubicBezTo>
                    <a:pt x="1" y="901"/>
                    <a:pt x="50" y="898"/>
                    <a:pt x="134" y="898"/>
                  </a:cubicBezTo>
                  <a:cubicBezTo>
                    <a:pt x="404" y="898"/>
                    <a:pt x="1035" y="935"/>
                    <a:pt x="1552" y="1247"/>
                  </a:cubicBezTo>
                  <a:cubicBezTo>
                    <a:pt x="2233" y="1654"/>
                    <a:pt x="2947" y="2777"/>
                    <a:pt x="3916" y="3270"/>
                  </a:cubicBezTo>
                  <a:cubicBezTo>
                    <a:pt x="4336" y="3483"/>
                    <a:pt x="4960" y="3643"/>
                    <a:pt x="5590" y="3643"/>
                  </a:cubicBezTo>
                  <a:cubicBezTo>
                    <a:pt x="6415" y="3643"/>
                    <a:pt x="7250" y="3370"/>
                    <a:pt x="7655" y="2589"/>
                  </a:cubicBezTo>
                  <a:cubicBezTo>
                    <a:pt x="8369" y="1212"/>
                    <a:pt x="8147" y="9"/>
                    <a:pt x="8147" y="9"/>
                  </a:cubicBezTo>
                  <a:lnTo>
                    <a:pt x="8147" y="9"/>
                  </a:lnTo>
                  <a:cubicBezTo>
                    <a:pt x="8147" y="9"/>
                    <a:pt x="7824" y="1144"/>
                    <a:pt x="6362" y="1433"/>
                  </a:cubicBezTo>
                  <a:cubicBezTo>
                    <a:pt x="6086" y="1488"/>
                    <a:pt x="5849" y="1512"/>
                    <a:pt x="5642" y="1512"/>
                  </a:cubicBezTo>
                  <a:cubicBezTo>
                    <a:pt x="4754" y="1512"/>
                    <a:pt x="4415" y="1067"/>
                    <a:pt x="3865" y="668"/>
                  </a:cubicBezTo>
                  <a:cubicBezTo>
                    <a:pt x="3252" y="224"/>
                    <a:pt x="2556" y="1"/>
                    <a:pt x="1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1939;p42">
              <a:extLst>
                <a:ext uri="{FF2B5EF4-FFF2-40B4-BE49-F238E27FC236}">
                  <a16:creationId xmlns:a16="http://schemas.microsoft.com/office/drawing/2014/main" id="{B08FEFDC-D781-756C-8B5B-AD0A83E1EE68}"/>
                </a:ext>
              </a:extLst>
            </p:cNvPr>
            <p:cNvSpPr/>
            <p:nvPr/>
          </p:nvSpPr>
          <p:spPr>
            <a:xfrm>
              <a:off x="3004957" y="3856948"/>
              <a:ext cx="43580" cy="15116"/>
            </a:xfrm>
            <a:custGeom>
              <a:avLst/>
              <a:gdLst/>
              <a:ahLst/>
              <a:cxnLst/>
              <a:rect l="l" t="t" r="r" b="b"/>
              <a:pathLst>
                <a:path w="1848" h="641" extrusionOk="0">
                  <a:moveTo>
                    <a:pt x="776" y="1"/>
                  </a:moveTo>
                  <a:cubicBezTo>
                    <a:pt x="173" y="1"/>
                    <a:pt x="0" y="454"/>
                    <a:pt x="0" y="454"/>
                  </a:cubicBezTo>
                  <a:cubicBezTo>
                    <a:pt x="23" y="454"/>
                    <a:pt x="46" y="454"/>
                    <a:pt x="69" y="454"/>
                  </a:cubicBezTo>
                  <a:cubicBezTo>
                    <a:pt x="364" y="454"/>
                    <a:pt x="660" y="472"/>
                    <a:pt x="954" y="507"/>
                  </a:cubicBezTo>
                  <a:cubicBezTo>
                    <a:pt x="1528" y="579"/>
                    <a:pt x="1701" y="641"/>
                    <a:pt x="1701" y="641"/>
                  </a:cubicBezTo>
                  <a:cubicBezTo>
                    <a:pt x="1848" y="556"/>
                    <a:pt x="1699" y="209"/>
                    <a:pt x="1216" y="69"/>
                  </a:cubicBezTo>
                  <a:cubicBezTo>
                    <a:pt x="1049" y="21"/>
                    <a:pt x="903" y="1"/>
                    <a:pt x="776" y="1"/>
                  </a:cubicBez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1940;p42">
              <a:extLst>
                <a:ext uri="{FF2B5EF4-FFF2-40B4-BE49-F238E27FC236}">
                  <a16:creationId xmlns:a16="http://schemas.microsoft.com/office/drawing/2014/main" id="{876C2961-DFB3-BB18-56D8-8BA873FC71B2}"/>
                </a:ext>
              </a:extLst>
            </p:cNvPr>
            <p:cNvSpPr/>
            <p:nvPr/>
          </p:nvSpPr>
          <p:spPr>
            <a:xfrm>
              <a:off x="2940601" y="3848081"/>
              <a:ext cx="33369" cy="15612"/>
            </a:xfrm>
            <a:custGeom>
              <a:avLst/>
              <a:gdLst/>
              <a:ahLst/>
              <a:cxnLst/>
              <a:rect l="l" t="t" r="r" b="b"/>
              <a:pathLst>
                <a:path w="1415" h="662" extrusionOk="0">
                  <a:moveTo>
                    <a:pt x="522" y="1"/>
                  </a:moveTo>
                  <a:cubicBezTo>
                    <a:pt x="176" y="1"/>
                    <a:pt x="0" y="230"/>
                    <a:pt x="0" y="230"/>
                  </a:cubicBezTo>
                  <a:cubicBezTo>
                    <a:pt x="0" y="230"/>
                    <a:pt x="1046" y="661"/>
                    <a:pt x="1308" y="661"/>
                  </a:cubicBezTo>
                  <a:cubicBezTo>
                    <a:pt x="1315" y="661"/>
                    <a:pt x="1321" y="661"/>
                    <a:pt x="1326" y="661"/>
                  </a:cubicBezTo>
                  <a:cubicBezTo>
                    <a:pt x="1414" y="651"/>
                    <a:pt x="1281" y="185"/>
                    <a:pt x="770" y="38"/>
                  </a:cubicBezTo>
                  <a:cubicBezTo>
                    <a:pt x="679" y="12"/>
                    <a:pt x="597" y="1"/>
                    <a:pt x="522" y="1"/>
                  </a:cubicBez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1941;p42">
              <a:extLst>
                <a:ext uri="{FF2B5EF4-FFF2-40B4-BE49-F238E27FC236}">
                  <a16:creationId xmlns:a16="http://schemas.microsoft.com/office/drawing/2014/main" id="{3F4AC42B-BD8D-823A-A3FE-CCA65B6BA9D7}"/>
                </a:ext>
              </a:extLst>
            </p:cNvPr>
            <p:cNvSpPr/>
            <p:nvPr/>
          </p:nvSpPr>
          <p:spPr>
            <a:xfrm>
              <a:off x="2859076" y="4277094"/>
              <a:ext cx="189250" cy="55254"/>
            </a:xfrm>
            <a:custGeom>
              <a:avLst/>
              <a:gdLst/>
              <a:ahLst/>
              <a:cxnLst/>
              <a:rect l="l" t="t" r="r" b="b"/>
              <a:pathLst>
                <a:path w="8025" h="2343" extrusionOk="0">
                  <a:moveTo>
                    <a:pt x="8025" y="0"/>
                  </a:moveTo>
                  <a:cubicBezTo>
                    <a:pt x="7412" y="188"/>
                    <a:pt x="6123" y="493"/>
                    <a:pt x="4103" y="508"/>
                  </a:cubicBezTo>
                  <a:cubicBezTo>
                    <a:pt x="4054" y="508"/>
                    <a:pt x="4007" y="508"/>
                    <a:pt x="3959" y="508"/>
                  </a:cubicBezTo>
                  <a:cubicBezTo>
                    <a:pt x="2077" y="508"/>
                    <a:pt x="883" y="219"/>
                    <a:pt x="292" y="24"/>
                  </a:cubicBezTo>
                  <a:cubicBezTo>
                    <a:pt x="217" y="667"/>
                    <a:pt x="119" y="1264"/>
                    <a:pt x="1" y="1825"/>
                  </a:cubicBezTo>
                  <a:cubicBezTo>
                    <a:pt x="614" y="2025"/>
                    <a:pt x="1889" y="2343"/>
                    <a:pt x="3809" y="2343"/>
                  </a:cubicBezTo>
                  <a:cubicBezTo>
                    <a:pt x="5692" y="2343"/>
                    <a:pt x="7190" y="1946"/>
                    <a:pt x="7934" y="1685"/>
                  </a:cubicBezTo>
                  <a:cubicBezTo>
                    <a:pt x="7873" y="1481"/>
                    <a:pt x="7708" y="864"/>
                    <a:pt x="7820" y="417"/>
                  </a:cubicBezTo>
                  <a:cubicBezTo>
                    <a:pt x="7853" y="287"/>
                    <a:pt x="7929" y="143"/>
                    <a:pt x="8025"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1942;p42">
              <a:extLst>
                <a:ext uri="{FF2B5EF4-FFF2-40B4-BE49-F238E27FC236}">
                  <a16:creationId xmlns:a16="http://schemas.microsoft.com/office/drawing/2014/main" id="{D8DB8ADA-9960-573A-3E86-94AABDBB2FF4}"/>
                </a:ext>
              </a:extLst>
            </p:cNvPr>
            <p:cNvSpPr/>
            <p:nvPr/>
          </p:nvSpPr>
          <p:spPr>
            <a:xfrm>
              <a:off x="2752129" y="4489643"/>
              <a:ext cx="108055" cy="112677"/>
            </a:xfrm>
            <a:custGeom>
              <a:avLst/>
              <a:gdLst/>
              <a:ahLst/>
              <a:cxnLst/>
              <a:rect l="l" t="t" r="r" b="b"/>
              <a:pathLst>
                <a:path w="4582" h="4778" extrusionOk="0">
                  <a:moveTo>
                    <a:pt x="1241" y="0"/>
                  </a:moveTo>
                  <a:cubicBezTo>
                    <a:pt x="1208" y="0"/>
                    <a:pt x="1188" y="4"/>
                    <a:pt x="1185" y="11"/>
                  </a:cubicBezTo>
                  <a:cubicBezTo>
                    <a:pt x="424" y="1787"/>
                    <a:pt x="0" y="3957"/>
                    <a:pt x="1268" y="4650"/>
                  </a:cubicBezTo>
                  <a:cubicBezTo>
                    <a:pt x="1309" y="4670"/>
                    <a:pt x="1346" y="4688"/>
                    <a:pt x="1377" y="4704"/>
                  </a:cubicBezTo>
                  <a:cubicBezTo>
                    <a:pt x="1424" y="4726"/>
                    <a:pt x="1471" y="4747"/>
                    <a:pt x="1521" y="4764"/>
                  </a:cubicBezTo>
                  <a:cubicBezTo>
                    <a:pt x="1635" y="4773"/>
                    <a:pt x="1744" y="4777"/>
                    <a:pt x="1850" y="4777"/>
                  </a:cubicBezTo>
                  <a:cubicBezTo>
                    <a:pt x="4426" y="4777"/>
                    <a:pt x="4581" y="2074"/>
                    <a:pt x="3732" y="1160"/>
                  </a:cubicBezTo>
                  <a:cubicBezTo>
                    <a:pt x="2938" y="305"/>
                    <a:pt x="1539" y="0"/>
                    <a:pt x="1241" y="0"/>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1943;p42">
              <a:extLst>
                <a:ext uri="{FF2B5EF4-FFF2-40B4-BE49-F238E27FC236}">
                  <a16:creationId xmlns:a16="http://schemas.microsoft.com/office/drawing/2014/main" id="{6033949B-03B4-7A9C-9CD9-B532496BF233}"/>
                </a:ext>
              </a:extLst>
            </p:cNvPr>
            <p:cNvSpPr/>
            <p:nvPr/>
          </p:nvSpPr>
          <p:spPr>
            <a:xfrm>
              <a:off x="2784602" y="4600528"/>
              <a:ext cx="3419" cy="1462"/>
            </a:xfrm>
            <a:custGeom>
              <a:avLst/>
              <a:gdLst/>
              <a:ahLst/>
              <a:cxnLst/>
              <a:rect l="l" t="t" r="r" b="b"/>
              <a:pathLst>
                <a:path w="145" h="62" extrusionOk="0">
                  <a:moveTo>
                    <a:pt x="0" y="1"/>
                  </a:moveTo>
                  <a:cubicBezTo>
                    <a:pt x="34" y="17"/>
                    <a:pt x="68" y="32"/>
                    <a:pt x="103" y="45"/>
                  </a:cubicBezTo>
                  <a:lnTo>
                    <a:pt x="103" y="45"/>
                  </a:lnTo>
                  <a:cubicBezTo>
                    <a:pt x="68" y="31"/>
                    <a:pt x="34" y="16"/>
                    <a:pt x="0" y="1"/>
                  </a:cubicBezTo>
                  <a:close/>
                  <a:moveTo>
                    <a:pt x="103" y="45"/>
                  </a:moveTo>
                  <a:lnTo>
                    <a:pt x="103" y="45"/>
                  </a:lnTo>
                  <a:cubicBezTo>
                    <a:pt x="116" y="51"/>
                    <a:pt x="130" y="56"/>
                    <a:pt x="144" y="62"/>
                  </a:cubicBezTo>
                  <a:cubicBezTo>
                    <a:pt x="130" y="56"/>
                    <a:pt x="116" y="51"/>
                    <a:pt x="103" y="45"/>
                  </a:cubicBezTo>
                  <a:close/>
                </a:path>
              </a:pathLst>
            </a:custGeom>
            <a:solidFill>
              <a:srgbClr val="769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1944;p42">
              <a:extLst>
                <a:ext uri="{FF2B5EF4-FFF2-40B4-BE49-F238E27FC236}">
                  <a16:creationId xmlns:a16="http://schemas.microsoft.com/office/drawing/2014/main" id="{5B29F199-B0E9-16F3-6A37-649207362784}"/>
                </a:ext>
              </a:extLst>
            </p:cNvPr>
            <p:cNvSpPr/>
            <p:nvPr/>
          </p:nvSpPr>
          <p:spPr>
            <a:xfrm>
              <a:off x="2487628" y="3929228"/>
              <a:ext cx="383758" cy="687972"/>
            </a:xfrm>
            <a:custGeom>
              <a:avLst/>
              <a:gdLst/>
              <a:ahLst/>
              <a:cxnLst/>
              <a:rect l="l" t="t" r="r" b="b"/>
              <a:pathLst>
                <a:path w="16273" h="29173" extrusionOk="0">
                  <a:moveTo>
                    <a:pt x="10741" y="1"/>
                  </a:moveTo>
                  <a:cubicBezTo>
                    <a:pt x="10624" y="1"/>
                    <a:pt x="10507" y="12"/>
                    <a:pt x="10393" y="37"/>
                  </a:cubicBezTo>
                  <a:cubicBezTo>
                    <a:pt x="9611" y="202"/>
                    <a:pt x="4410" y="2557"/>
                    <a:pt x="2915" y="3815"/>
                  </a:cubicBezTo>
                  <a:cubicBezTo>
                    <a:pt x="1654" y="4875"/>
                    <a:pt x="1286" y="6783"/>
                    <a:pt x="1202" y="7353"/>
                  </a:cubicBezTo>
                  <a:cubicBezTo>
                    <a:pt x="1187" y="7459"/>
                    <a:pt x="1181" y="7518"/>
                    <a:pt x="1181" y="7518"/>
                  </a:cubicBezTo>
                  <a:cubicBezTo>
                    <a:pt x="1236" y="7503"/>
                    <a:pt x="1292" y="7491"/>
                    <a:pt x="1348" y="7483"/>
                  </a:cubicBezTo>
                  <a:cubicBezTo>
                    <a:pt x="2125" y="7351"/>
                    <a:pt x="4266" y="7348"/>
                    <a:pt x="4341" y="7348"/>
                  </a:cubicBezTo>
                  <a:lnTo>
                    <a:pt x="4342" y="7348"/>
                  </a:lnTo>
                  <a:cubicBezTo>
                    <a:pt x="5021" y="7961"/>
                    <a:pt x="5803" y="9321"/>
                    <a:pt x="5906" y="12005"/>
                  </a:cubicBezTo>
                  <a:cubicBezTo>
                    <a:pt x="5933" y="12748"/>
                    <a:pt x="5889" y="13369"/>
                    <a:pt x="5773" y="13922"/>
                  </a:cubicBezTo>
                  <a:cubicBezTo>
                    <a:pt x="5467" y="15375"/>
                    <a:pt x="4660" y="16357"/>
                    <a:pt x="3356" y="17786"/>
                  </a:cubicBezTo>
                  <a:cubicBezTo>
                    <a:pt x="1555" y="19759"/>
                    <a:pt x="546" y="20970"/>
                    <a:pt x="273" y="24028"/>
                  </a:cubicBezTo>
                  <a:cubicBezTo>
                    <a:pt x="1" y="27088"/>
                    <a:pt x="1827" y="28662"/>
                    <a:pt x="5701" y="29070"/>
                  </a:cubicBezTo>
                  <a:cubicBezTo>
                    <a:pt x="6386" y="29143"/>
                    <a:pt x="7048" y="29173"/>
                    <a:pt x="7674" y="29173"/>
                  </a:cubicBezTo>
                  <a:cubicBezTo>
                    <a:pt x="8391" y="29173"/>
                    <a:pt x="9060" y="29134"/>
                    <a:pt x="9663" y="29075"/>
                  </a:cubicBezTo>
                  <a:cubicBezTo>
                    <a:pt x="11518" y="28894"/>
                    <a:pt x="12737" y="28528"/>
                    <a:pt x="12737" y="28528"/>
                  </a:cubicBezTo>
                  <a:cubicBezTo>
                    <a:pt x="12737" y="28528"/>
                    <a:pt x="12683" y="28508"/>
                    <a:pt x="12593" y="28467"/>
                  </a:cubicBezTo>
                  <a:cubicBezTo>
                    <a:pt x="12556" y="28450"/>
                    <a:pt x="12521" y="28432"/>
                    <a:pt x="12484" y="28414"/>
                  </a:cubicBezTo>
                  <a:cubicBezTo>
                    <a:pt x="11214" y="27720"/>
                    <a:pt x="11639" y="25550"/>
                    <a:pt x="12401" y="23774"/>
                  </a:cubicBezTo>
                  <a:cubicBezTo>
                    <a:pt x="12725" y="23016"/>
                    <a:pt x="13110" y="22333"/>
                    <a:pt x="13451" y="21864"/>
                  </a:cubicBezTo>
                  <a:cubicBezTo>
                    <a:pt x="13919" y="21225"/>
                    <a:pt x="14327" y="20544"/>
                    <a:pt x="14668" y="19831"/>
                  </a:cubicBezTo>
                  <a:cubicBezTo>
                    <a:pt x="15303" y="18505"/>
                    <a:pt x="15800" y="16876"/>
                    <a:pt x="16041" y="14775"/>
                  </a:cubicBezTo>
                  <a:cubicBezTo>
                    <a:pt x="16240" y="13049"/>
                    <a:pt x="16273" y="11110"/>
                    <a:pt x="16086" y="9235"/>
                  </a:cubicBezTo>
                  <a:cubicBezTo>
                    <a:pt x="15915" y="7509"/>
                    <a:pt x="15556" y="5841"/>
                    <a:pt x="14961" y="4445"/>
                  </a:cubicBezTo>
                  <a:cubicBezTo>
                    <a:pt x="14959" y="4443"/>
                    <a:pt x="14959" y="4440"/>
                    <a:pt x="14959" y="4440"/>
                  </a:cubicBezTo>
                  <a:cubicBezTo>
                    <a:pt x="13805" y="1751"/>
                    <a:pt x="12168" y="1"/>
                    <a:pt x="10741"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1945;p42">
              <a:extLst>
                <a:ext uri="{FF2B5EF4-FFF2-40B4-BE49-F238E27FC236}">
                  <a16:creationId xmlns:a16="http://schemas.microsoft.com/office/drawing/2014/main" id="{AC71FE79-337A-8589-7017-30EFB0ABADEB}"/>
                </a:ext>
              </a:extLst>
            </p:cNvPr>
            <p:cNvSpPr/>
            <p:nvPr/>
          </p:nvSpPr>
          <p:spPr>
            <a:xfrm>
              <a:off x="2515974" y="3930077"/>
              <a:ext cx="216723" cy="175642"/>
            </a:xfrm>
            <a:custGeom>
              <a:avLst/>
              <a:gdLst/>
              <a:ahLst/>
              <a:cxnLst/>
              <a:rect l="l" t="t" r="r" b="b"/>
              <a:pathLst>
                <a:path w="9190" h="7448" extrusionOk="0">
                  <a:moveTo>
                    <a:pt x="9190" y="1"/>
                  </a:moveTo>
                  <a:lnTo>
                    <a:pt x="9190" y="1"/>
                  </a:lnTo>
                  <a:cubicBezTo>
                    <a:pt x="8409" y="166"/>
                    <a:pt x="3207" y="2521"/>
                    <a:pt x="1711" y="3779"/>
                  </a:cubicBezTo>
                  <a:cubicBezTo>
                    <a:pt x="450" y="4838"/>
                    <a:pt x="84" y="6747"/>
                    <a:pt x="0" y="7317"/>
                  </a:cubicBezTo>
                  <a:lnTo>
                    <a:pt x="144" y="7447"/>
                  </a:lnTo>
                  <a:cubicBezTo>
                    <a:pt x="978" y="7382"/>
                    <a:pt x="2042" y="7341"/>
                    <a:pt x="3137" y="7312"/>
                  </a:cubicBezTo>
                  <a:lnTo>
                    <a:pt x="3139" y="7312"/>
                  </a:lnTo>
                  <a:cubicBezTo>
                    <a:pt x="4751" y="7273"/>
                    <a:pt x="6433" y="7264"/>
                    <a:pt x="7553" y="7264"/>
                  </a:cubicBezTo>
                  <a:cubicBezTo>
                    <a:pt x="8349" y="7264"/>
                    <a:pt x="8861" y="7268"/>
                    <a:pt x="8861" y="7268"/>
                  </a:cubicBezTo>
                  <a:cubicBezTo>
                    <a:pt x="6097" y="2463"/>
                    <a:pt x="9190" y="1"/>
                    <a:pt x="9190"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1946;p42">
              <a:extLst>
                <a:ext uri="{FF2B5EF4-FFF2-40B4-BE49-F238E27FC236}">
                  <a16:creationId xmlns:a16="http://schemas.microsoft.com/office/drawing/2014/main" id="{C637097F-D64B-3997-0C75-383FF9E00DF5}"/>
                </a:ext>
              </a:extLst>
            </p:cNvPr>
            <p:cNvSpPr/>
            <p:nvPr/>
          </p:nvSpPr>
          <p:spPr>
            <a:xfrm>
              <a:off x="2605022" y="4129892"/>
              <a:ext cx="70394" cy="106263"/>
            </a:xfrm>
            <a:custGeom>
              <a:avLst/>
              <a:gdLst/>
              <a:ahLst/>
              <a:cxnLst/>
              <a:rect l="l" t="t" r="r" b="b"/>
              <a:pathLst>
                <a:path w="2985" h="4506" extrusionOk="0">
                  <a:moveTo>
                    <a:pt x="1059" y="1"/>
                  </a:moveTo>
                  <a:cubicBezTo>
                    <a:pt x="987" y="1"/>
                    <a:pt x="923" y="11"/>
                    <a:pt x="858" y="31"/>
                  </a:cubicBezTo>
                  <a:cubicBezTo>
                    <a:pt x="705" y="74"/>
                    <a:pt x="486" y="302"/>
                    <a:pt x="281" y="932"/>
                  </a:cubicBezTo>
                  <a:cubicBezTo>
                    <a:pt x="113" y="1455"/>
                    <a:pt x="1" y="2049"/>
                    <a:pt x="67" y="2664"/>
                  </a:cubicBezTo>
                  <a:lnTo>
                    <a:pt x="67" y="2667"/>
                  </a:lnTo>
                  <a:cubicBezTo>
                    <a:pt x="81" y="2792"/>
                    <a:pt x="102" y="2916"/>
                    <a:pt x="129" y="3039"/>
                  </a:cubicBezTo>
                  <a:cubicBezTo>
                    <a:pt x="298" y="3787"/>
                    <a:pt x="916" y="4505"/>
                    <a:pt x="916" y="4505"/>
                  </a:cubicBezTo>
                  <a:cubicBezTo>
                    <a:pt x="1113" y="4102"/>
                    <a:pt x="1472" y="2716"/>
                    <a:pt x="1472" y="2716"/>
                  </a:cubicBezTo>
                  <a:cubicBezTo>
                    <a:pt x="1539" y="2741"/>
                    <a:pt x="1647" y="2754"/>
                    <a:pt x="1771" y="2754"/>
                  </a:cubicBezTo>
                  <a:cubicBezTo>
                    <a:pt x="2150" y="2754"/>
                    <a:pt x="2686" y="2636"/>
                    <a:pt x="2713" y="2391"/>
                  </a:cubicBezTo>
                  <a:cubicBezTo>
                    <a:pt x="2716" y="2364"/>
                    <a:pt x="2712" y="2335"/>
                    <a:pt x="2701" y="2310"/>
                  </a:cubicBezTo>
                  <a:cubicBezTo>
                    <a:pt x="2653" y="2204"/>
                    <a:pt x="2487" y="2160"/>
                    <a:pt x="2324" y="2141"/>
                  </a:cubicBezTo>
                  <a:cubicBezTo>
                    <a:pt x="2557" y="2132"/>
                    <a:pt x="2824" y="2088"/>
                    <a:pt x="2872" y="1951"/>
                  </a:cubicBezTo>
                  <a:cubicBezTo>
                    <a:pt x="2965" y="1696"/>
                    <a:pt x="1880" y="1628"/>
                    <a:pt x="1866" y="1576"/>
                  </a:cubicBezTo>
                  <a:cubicBezTo>
                    <a:pt x="1852" y="1526"/>
                    <a:pt x="2830" y="1594"/>
                    <a:pt x="2869" y="1355"/>
                  </a:cubicBezTo>
                  <a:cubicBezTo>
                    <a:pt x="2906" y="1138"/>
                    <a:pt x="2116" y="966"/>
                    <a:pt x="1971" y="935"/>
                  </a:cubicBezTo>
                  <a:lnTo>
                    <a:pt x="1971" y="935"/>
                  </a:lnTo>
                  <a:cubicBezTo>
                    <a:pt x="2057" y="946"/>
                    <a:pt x="2373" y="984"/>
                    <a:pt x="2601" y="984"/>
                  </a:cubicBezTo>
                  <a:cubicBezTo>
                    <a:pt x="2734" y="984"/>
                    <a:pt x="2837" y="971"/>
                    <a:pt x="2848" y="932"/>
                  </a:cubicBezTo>
                  <a:cubicBezTo>
                    <a:pt x="2881" y="812"/>
                    <a:pt x="2984" y="659"/>
                    <a:pt x="2169" y="335"/>
                  </a:cubicBezTo>
                  <a:cubicBezTo>
                    <a:pt x="1560" y="94"/>
                    <a:pt x="1272" y="1"/>
                    <a:pt x="1059" y="1"/>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1947;p42">
              <a:extLst>
                <a:ext uri="{FF2B5EF4-FFF2-40B4-BE49-F238E27FC236}">
                  <a16:creationId xmlns:a16="http://schemas.microsoft.com/office/drawing/2014/main" id="{B2208344-5F42-2E0D-E577-FE0F259AADB7}"/>
                </a:ext>
              </a:extLst>
            </p:cNvPr>
            <p:cNvSpPr/>
            <p:nvPr/>
          </p:nvSpPr>
          <p:spPr>
            <a:xfrm>
              <a:off x="3013895" y="4600363"/>
              <a:ext cx="125671" cy="231769"/>
            </a:xfrm>
            <a:custGeom>
              <a:avLst/>
              <a:gdLst/>
              <a:ahLst/>
              <a:cxnLst/>
              <a:rect l="l" t="t" r="r" b="b"/>
              <a:pathLst>
                <a:path w="5329" h="9828" extrusionOk="0">
                  <a:moveTo>
                    <a:pt x="1957" y="0"/>
                  </a:moveTo>
                  <a:cubicBezTo>
                    <a:pt x="1484" y="81"/>
                    <a:pt x="849" y="153"/>
                    <a:pt x="0" y="196"/>
                  </a:cubicBezTo>
                  <a:cubicBezTo>
                    <a:pt x="338" y="870"/>
                    <a:pt x="875" y="1973"/>
                    <a:pt x="1367" y="3078"/>
                  </a:cubicBezTo>
                  <a:cubicBezTo>
                    <a:pt x="2045" y="4595"/>
                    <a:pt x="3783" y="8647"/>
                    <a:pt x="4274" y="9790"/>
                  </a:cubicBezTo>
                  <a:cubicBezTo>
                    <a:pt x="4468" y="9815"/>
                    <a:pt x="4664" y="9828"/>
                    <a:pt x="4860" y="9828"/>
                  </a:cubicBezTo>
                  <a:cubicBezTo>
                    <a:pt x="5016" y="9828"/>
                    <a:pt x="5173" y="9820"/>
                    <a:pt x="5328" y="9803"/>
                  </a:cubicBezTo>
                  <a:cubicBezTo>
                    <a:pt x="4434" y="6765"/>
                    <a:pt x="2640" y="1799"/>
                    <a:pt x="1957" y="0"/>
                  </a:cubicBezTo>
                  <a:close/>
                </a:path>
              </a:pathLst>
            </a:custGeom>
            <a:solidFill>
              <a:srgbClr val="FFC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1948;p42">
              <a:extLst>
                <a:ext uri="{FF2B5EF4-FFF2-40B4-BE49-F238E27FC236}">
                  <a16:creationId xmlns:a16="http://schemas.microsoft.com/office/drawing/2014/main" id="{B4AF1B35-D875-F7E9-D1A7-B0400A198129}"/>
                </a:ext>
              </a:extLst>
            </p:cNvPr>
            <p:cNvSpPr/>
            <p:nvPr/>
          </p:nvSpPr>
          <p:spPr>
            <a:xfrm>
              <a:off x="3076672" y="4513768"/>
              <a:ext cx="113786" cy="311643"/>
            </a:xfrm>
            <a:custGeom>
              <a:avLst/>
              <a:gdLst/>
              <a:ahLst/>
              <a:cxnLst/>
              <a:rect l="l" t="t" r="r" b="b"/>
              <a:pathLst>
                <a:path w="4825" h="13215" extrusionOk="0">
                  <a:moveTo>
                    <a:pt x="2" y="1"/>
                  </a:moveTo>
                  <a:cubicBezTo>
                    <a:pt x="1" y="1"/>
                    <a:pt x="813" y="2107"/>
                    <a:pt x="677" y="3195"/>
                  </a:cubicBezTo>
                  <a:cubicBezTo>
                    <a:pt x="675" y="3200"/>
                    <a:pt x="672" y="3204"/>
                    <a:pt x="669" y="3207"/>
                  </a:cubicBezTo>
                  <a:cubicBezTo>
                    <a:pt x="1275" y="4833"/>
                    <a:pt x="2089" y="7526"/>
                    <a:pt x="2672" y="9620"/>
                  </a:cubicBezTo>
                  <a:cubicBezTo>
                    <a:pt x="3104" y="11177"/>
                    <a:pt x="3426" y="12475"/>
                    <a:pt x="3603" y="13215"/>
                  </a:cubicBezTo>
                  <a:cubicBezTo>
                    <a:pt x="3636" y="13198"/>
                    <a:pt x="3668" y="13177"/>
                    <a:pt x="3698" y="13156"/>
                  </a:cubicBezTo>
                  <a:cubicBezTo>
                    <a:pt x="4306" y="12713"/>
                    <a:pt x="4824" y="11489"/>
                    <a:pt x="4824" y="11489"/>
                  </a:cubicBezTo>
                  <a:cubicBezTo>
                    <a:pt x="4348" y="10266"/>
                    <a:pt x="3024" y="8702"/>
                    <a:pt x="3024" y="8702"/>
                  </a:cubicBezTo>
                  <a:cubicBezTo>
                    <a:pt x="3057" y="6865"/>
                    <a:pt x="2553" y="2960"/>
                    <a:pt x="2571" y="2943"/>
                  </a:cubicBezTo>
                  <a:lnTo>
                    <a:pt x="2571" y="2943"/>
                  </a:lnTo>
                  <a:cubicBezTo>
                    <a:pt x="2419" y="3053"/>
                    <a:pt x="2160" y="3195"/>
                    <a:pt x="1827" y="3195"/>
                  </a:cubicBezTo>
                  <a:cubicBezTo>
                    <a:pt x="1827" y="3195"/>
                    <a:pt x="548" y="613"/>
                    <a:pt x="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1949;p42">
              <a:extLst>
                <a:ext uri="{FF2B5EF4-FFF2-40B4-BE49-F238E27FC236}">
                  <a16:creationId xmlns:a16="http://schemas.microsoft.com/office/drawing/2014/main" id="{3BD18C70-83A0-8680-1BBF-CE577D1D41E4}"/>
                </a:ext>
              </a:extLst>
            </p:cNvPr>
            <p:cNvSpPr/>
            <p:nvPr/>
          </p:nvSpPr>
          <p:spPr>
            <a:xfrm>
              <a:off x="3091835" y="4823996"/>
              <a:ext cx="138524" cy="258700"/>
            </a:xfrm>
            <a:custGeom>
              <a:avLst/>
              <a:gdLst/>
              <a:ahLst/>
              <a:cxnLst/>
              <a:rect l="l" t="t" r="r" b="b"/>
              <a:pathLst>
                <a:path w="5874" h="10970" extrusionOk="0">
                  <a:moveTo>
                    <a:pt x="0" y="1"/>
                  </a:moveTo>
                  <a:cubicBezTo>
                    <a:pt x="0" y="1"/>
                    <a:pt x="2754" y="5508"/>
                    <a:pt x="3536" y="7206"/>
                  </a:cubicBezTo>
                  <a:cubicBezTo>
                    <a:pt x="4318" y="8907"/>
                    <a:pt x="4725" y="10334"/>
                    <a:pt x="4725" y="10334"/>
                  </a:cubicBezTo>
                  <a:cubicBezTo>
                    <a:pt x="4725" y="10334"/>
                    <a:pt x="5033" y="10663"/>
                    <a:pt x="5874" y="10969"/>
                  </a:cubicBezTo>
                  <a:cubicBezTo>
                    <a:pt x="5528" y="10422"/>
                    <a:pt x="4944" y="9428"/>
                    <a:pt x="4622" y="8464"/>
                  </a:cubicBezTo>
                  <a:cubicBezTo>
                    <a:pt x="4148" y="7037"/>
                    <a:pt x="2617" y="3263"/>
                    <a:pt x="2617" y="3263"/>
                  </a:cubicBezTo>
                  <a:lnTo>
                    <a:pt x="1842" y="336"/>
                  </a:lnTo>
                  <a:cubicBezTo>
                    <a:pt x="1744" y="342"/>
                    <a:pt x="1645" y="345"/>
                    <a:pt x="1546" y="345"/>
                  </a:cubicBezTo>
                  <a:cubicBezTo>
                    <a:pt x="963" y="345"/>
                    <a:pt x="367" y="234"/>
                    <a:pt x="0"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1950;p42">
              <a:extLst>
                <a:ext uri="{FF2B5EF4-FFF2-40B4-BE49-F238E27FC236}">
                  <a16:creationId xmlns:a16="http://schemas.microsoft.com/office/drawing/2014/main" id="{0D75A498-80BB-9F4A-AA89-C062A6E85AD1}"/>
                </a:ext>
              </a:extLst>
            </p:cNvPr>
            <p:cNvSpPr/>
            <p:nvPr/>
          </p:nvSpPr>
          <p:spPr>
            <a:xfrm>
              <a:off x="2912184" y="4803125"/>
              <a:ext cx="40185" cy="255115"/>
            </a:xfrm>
            <a:custGeom>
              <a:avLst/>
              <a:gdLst/>
              <a:ahLst/>
              <a:cxnLst/>
              <a:rect l="l" t="t" r="r" b="b"/>
              <a:pathLst>
                <a:path w="1704" h="10818" extrusionOk="0">
                  <a:moveTo>
                    <a:pt x="1023" y="1"/>
                  </a:moveTo>
                  <a:cubicBezTo>
                    <a:pt x="1023" y="1"/>
                    <a:pt x="770" y="422"/>
                    <a:pt x="167" y="683"/>
                  </a:cubicBezTo>
                  <a:cubicBezTo>
                    <a:pt x="393" y="1852"/>
                    <a:pt x="779" y="3185"/>
                    <a:pt x="441" y="5361"/>
                  </a:cubicBezTo>
                  <a:cubicBezTo>
                    <a:pt x="73" y="7750"/>
                    <a:pt x="241" y="8804"/>
                    <a:pt x="107" y="9010"/>
                  </a:cubicBezTo>
                  <a:cubicBezTo>
                    <a:pt x="0" y="9166"/>
                    <a:pt x="179" y="10089"/>
                    <a:pt x="49" y="10818"/>
                  </a:cubicBezTo>
                  <a:cubicBezTo>
                    <a:pt x="567" y="10669"/>
                    <a:pt x="790" y="10539"/>
                    <a:pt x="790" y="10539"/>
                  </a:cubicBezTo>
                  <a:lnTo>
                    <a:pt x="446" y="8941"/>
                  </a:lnTo>
                  <a:cubicBezTo>
                    <a:pt x="446" y="8941"/>
                    <a:pt x="1636" y="4556"/>
                    <a:pt x="1669" y="2925"/>
                  </a:cubicBezTo>
                  <a:cubicBezTo>
                    <a:pt x="1704" y="1293"/>
                    <a:pt x="1023" y="1"/>
                    <a:pt x="1023"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1951;p42">
              <a:extLst>
                <a:ext uri="{FF2B5EF4-FFF2-40B4-BE49-F238E27FC236}">
                  <a16:creationId xmlns:a16="http://schemas.microsoft.com/office/drawing/2014/main" id="{3DCE7A47-D995-0F84-A117-910D53EEF539}"/>
                </a:ext>
              </a:extLst>
            </p:cNvPr>
            <p:cNvSpPr/>
            <p:nvPr/>
          </p:nvSpPr>
          <p:spPr>
            <a:xfrm>
              <a:off x="3068960" y="3755614"/>
              <a:ext cx="34501" cy="66055"/>
            </a:xfrm>
            <a:custGeom>
              <a:avLst/>
              <a:gdLst/>
              <a:ahLst/>
              <a:cxnLst/>
              <a:rect l="l" t="t" r="r" b="b"/>
              <a:pathLst>
                <a:path w="1463" h="2801" extrusionOk="0">
                  <a:moveTo>
                    <a:pt x="0" y="0"/>
                  </a:moveTo>
                  <a:cubicBezTo>
                    <a:pt x="129" y="579"/>
                    <a:pt x="155" y="919"/>
                    <a:pt x="7" y="1137"/>
                  </a:cubicBezTo>
                  <a:cubicBezTo>
                    <a:pt x="370" y="1714"/>
                    <a:pt x="766" y="2271"/>
                    <a:pt x="1193" y="2801"/>
                  </a:cubicBezTo>
                  <a:lnTo>
                    <a:pt x="1182" y="2780"/>
                  </a:lnTo>
                  <a:cubicBezTo>
                    <a:pt x="1182" y="2780"/>
                    <a:pt x="1463" y="1760"/>
                    <a:pt x="902" y="926"/>
                  </a:cubicBezTo>
                  <a:cubicBezTo>
                    <a:pt x="676" y="593"/>
                    <a:pt x="369" y="282"/>
                    <a:pt x="0" y="0"/>
                  </a:cubicBezTo>
                  <a:close/>
                </a:path>
              </a:pathLst>
            </a:custGeom>
            <a:solidFill>
              <a:srgbClr val="1F0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1952;p42">
              <a:extLst>
                <a:ext uri="{FF2B5EF4-FFF2-40B4-BE49-F238E27FC236}">
                  <a16:creationId xmlns:a16="http://schemas.microsoft.com/office/drawing/2014/main" id="{E8FA7660-7CFC-BA7A-B648-317FF576C6E9}"/>
                </a:ext>
              </a:extLst>
            </p:cNvPr>
            <p:cNvSpPr/>
            <p:nvPr/>
          </p:nvSpPr>
          <p:spPr>
            <a:xfrm>
              <a:off x="2937063" y="3733234"/>
              <a:ext cx="37142" cy="37449"/>
            </a:xfrm>
            <a:custGeom>
              <a:avLst/>
              <a:gdLst/>
              <a:ahLst/>
              <a:cxnLst/>
              <a:rect l="l" t="t" r="r" b="b"/>
              <a:pathLst>
                <a:path w="1575" h="1588" extrusionOk="0">
                  <a:moveTo>
                    <a:pt x="1575" y="1"/>
                  </a:moveTo>
                  <a:lnTo>
                    <a:pt x="1575" y="1"/>
                  </a:lnTo>
                  <a:cubicBezTo>
                    <a:pt x="1073" y="163"/>
                    <a:pt x="671" y="383"/>
                    <a:pt x="512" y="534"/>
                  </a:cubicBezTo>
                  <a:cubicBezTo>
                    <a:pt x="155" y="874"/>
                    <a:pt x="105" y="1536"/>
                    <a:pt x="105" y="1536"/>
                  </a:cubicBezTo>
                  <a:cubicBezTo>
                    <a:pt x="105" y="1536"/>
                    <a:pt x="65" y="1554"/>
                    <a:pt x="0" y="1587"/>
                  </a:cubicBezTo>
                  <a:cubicBezTo>
                    <a:pt x="791" y="1406"/>
                    <a:pt x="1340" y="1292"/>
                    <a:pt x="1340" y="1292"/>
                  </a:cubicBezTo>
                  <a:cubicBezTo>
                    <a:pt x="1340" y="1292"/>
                    <a:pt x="1211" y="701"/>
                    <a:pt x="1575"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1953;p42">
              <a:extLst>
                <a:ext uri="{FF2B5EF4-FFF2-40B4-BE49-F238E27FC236}">
                  <a16:creationId xmlns:a16="http://schemas.microsoft.com/office/drawing/2014/main" id="{85C3FDC5-6E85-6CCF-20F4-BD3FC41F3DDD}"/>
                </a:ext>
              </a:extLst>
            </p:cNvPr>
            <p:cNvSpPr/>
            <p:nvPr/>
          </p:nvSpPr>
          <p:spPr>
            <a:xfrm>
              <a:off x="2930719" y="3799642"/>
              <a:ext cx="176939" cy="85652"/>
            </a:xfrm>
            <a:custGeom>
              <a:avLst/>
              <a:gdLst/>
              <a:ahLst/>
              <a:cxnLst/>
              <a:rect l="l" t="t" r="r" b="b"/>
              <a:pathLst>
                <a:path w="7503" h="3632" extrusionOk="0">
                  <a:moveTo>
                    <a:pt x="3288" y="1"/>
                  </a:moveTo>
                  <a:cubicBezTo>
                    <a:pt x="2302" y="1"/>
                    <a:pt x="1194" y="303"/>
                    <a:pt x="1" y="1111"/>
                  </a:cubicBezTo>
                  <a:cubicBezTo>
                    <a:pt x="66" y="1187"/>
                    <a:pt x="136" y="1266"/>
                    <a:pt x="210" y="1339"/>
                  </a:cubicBezTo>
                  <a:lnTo>
                    <a:pt x="480" y="1476"/>
                  </a:lnTo>
                  <a:cubicBezTo>
                    <a:pt x="543" y="1352"/>
                    <a:pt x="616" y="1232"/>
                    <a:pt x="695" y="1117"/>
                  </a:cubicBezTo>
                  <a:cubicBezTo>
                    <a:pt x="695" y="1117"/>
                    <a:pt x="1463" y="690"/>
                    <a:pt x="2424" y="690"/>
                  </a:cubicBezTo>
                  <a:cubicBezTo>
                    <a:pt x="2437" y="690"/>
                    <a:pt x="2450" y="690"/>
                    <a:pt x="2463" y="690"/>
                  </a:cubicBezTo>
                  <a:cubicBezTo>
                    <a:pt x="3453" y="704"/>
                    <a:pt x="4486" y="929"/>
                    <a:pt x="4811" y="1660"/>
                  </a:cubicBezTo>
                  <a:cubicBezTo>
                    <a:pt x="5008" y="2122"/>
                    <a:pt x="5167" y="2601"/>
                    <a:pt x="5287" y="3089"/>
                  </a:cubicBezTo>
                  <a:cubicBezTo>
                    <a:pt x="5296" y="3131"/>
                    <a:pt x="5306" y="3171"/>
                    <a:pt x="5317" y="3213"/>
                  </a:cubicBezTo>
                  <a:lnTo>
                    <a:pt x="6543" y="3631"/>
                  </a:lnTo>
                  <a:cubicBezTo>
                    <a:pt x="6607" y="3601"/>
                    <a:pt x="6690" y="3519"/>
                    <a:pt x="6781" y="3407"/>
                  </a:cubicBezTo>
                  <a:cubicBezTo>
                    <a:pt x="7044" y="3089"/>
                    <a:pt x="7376" y="2510"/>
                    <a:pt x="7502" y="2074"/>
                  </a:cubicBezTo>
                  <a:cubicBezTo>
                    <a:pt x="6841" y="1294"/>
                    <a:pt x="5327" y="1"/>
                    <a:pt x="3288"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1954;p42">
              <a:extLst>
                <a:ext uri="{FF2B5EF4-FFF2-40B4-BE49-F238E27FC236}">
                  <a16:creationId xmlns:a16="http://schemas.microsoft.com/office/drawing/2014/main" id="{16E7A023-5680-9955-95CE-64CD76BC74E4}"/>
                </a:ext>
              </a:extLst>
            </p:cNvPr>
            <p:cNvSpPr/>
            <p:nvPr/>
          </p:nvSpPr>
          <p:spPr>
            <a:xfrm>
              <a:off x="2931309" y="3755095"/>
              <a:ext cx="166587" cy="63295"/>
            </a:xfrm>
            <a:custGeom>
              <a:avLst/>
              <a:gdLst/>
              <a:ahLst/>
              <a:cxnLst/>
              <a:rect l="l" t="t" r="r" b="b"/>
              <a:pathLst>
                <a:path w="7064" h="2684" extrusionOk="0">
                  <a:moveTo>
                    <a:pt x="2899" y="0"/>
                  </a:moveTo>
                  <a:cubicBezTo>
                    <a:pt x="2334" y="0"/>
                    <a:pt x="1468" y="112"/>
                    <a:pt x="349" y="591"/>
                  </a:cubicBezTo>
                  <a:cubicBezTo>
                    <a:pt x="349" y="601"/>
                    <a:pt x="349" y="609"/>
                    <a:pt x="349" y="609"/>
                  </a:cubicBezTo>
                  <a:cubicBezTo>
                    <a:pt x="349" y="609"/>
                    <a:pt x="309" y="627"/>
                    <a:pt x="243" y="660"/>
                  </a:cubicBezTo>
                  <a:cubicBezTo>
                    <a:pt x="182" y="691"/>
                    <a:pt x="96" y="736"/>
                    <a:pt x="0" y="786"/>
                  </a:cubicBezTo>
                  <a:cubicBezTo>
                    <a:pt x="7" y="799"/>
                    <a:pt x="19" y="806"/>
                    <a:pt x="32" y="806"/>
                  </a:cubicBezTo>
                  <a:cubicBezTo>
                    <a:pt x="37" y="806"/>
                    <a:pt x="41" y="805"/>
                    <a:pt x="46" y="803"/>
                  </a:cubicBezTo>
                  <a:cubicBezTo>
                    <a:pt x="1317" y="201"/>
                    <a:pt x="2286" y="69"/>
                    <a:pt x="2899" y="69"/>
                  </a:cubicBezTo>
                  <a:cubicBezTo>
                    <a:pt x="2928" y="69"/>
                    <a:pt x="2955" y="69"/>
                    <a:pt x="2982" y="69"/>
                  </a:cubicBezTo>
                  <a:cubicBezTo>
                    <a:pt x="3554" y="82"/>
                    <a:pt x="3890" y="207"/>
                    <a:pt x="3969" y="242"/>
                  </a:cubicBezTo>
                  <a:lnTo>
                    <a:pt x="4087" y="2112"/>
                  </a:lnTo>
                  <a:cubicBezTo>
                    <a:pt x="4089" y="2127"/>
                    <a:pt x="4098" y="2139"/>
                    <a:pt x="4111" y="2144"/>
                  </a:cubicBezTo>
                  <a:cubicBezTo>
                    <a:pt x="4115" y="2145"/>
                    <a:pt x="4118" y="2146"/>
                    <a:pt x="4121" y="2146"/>
                  </a:cubicBezTo>
                  <a:cubicBezTo>
                    <a:pt x="4132" y="2146"/>
                    <a:pt x="4142" y="2140"/>
                    <a:pt x="4148" y="2130"/>
                  </a:cubicBezTo>
                  <a:lnTo>
                    <a:pt x="5163" y="704"/>
                  </a:lnTo>
                  <a:cubicBezTo>
                    <a:pt x="6372" y="1318"/>
                    <a:pt x="6950" y="2477"/>
                    <a:pt x="7045" y="2684"/>
                  </a:cubicBezTo>
                  <a:cubicBezTo>
                    <a:pt x="7051" y="2650"/>
                    <a:pt x="7057" y="2611"/>
                    <a:pt x="7063" y="2567"/>
                  </a:cubicBezTo>
                  <a:cubicBezTo>
                    <a:pt x="6889" y="2220"/>
                    <a:pt x="6297" y="1189"/>
                    <a:pt x="5166" y="630"/>
                  </a:cubicBezTo>
                  <a:cubicBezTo>
                    <a:pt x="5162" y="628"/>
                    <a:pt x="5157" y="627"/>
                    <a:pt x="5152" y="627"/>
                  </a:cubicBezTo>
                  <a:cubicBezTo>
                    <a:pt x="5142" y="627"/>
                    <a:pt x="5131" y="632"/>
                    <a:pt x="5125" y="641"/>
                  </a:cubicBezTo>
                  <a:lnTo>
                    <a:pt x="4149" y="2014"/>
                  </a:lnTo>
                  <a:lnTo>
                    <a:pt x="4036" y="215"/>
                  </a:lnTo>
                  <a:cubicBezTo>
                    <a:pt x="4034" y="204"/>
                    <a:pt x="4027" y="194"/>
                    <a:pt x="4016" y="189"/>
                  </a:cubicBezTo>
                  <a:cubicBezTo>
                    <a:pt x="4002" y="180"/>
                    <a:pt x="3657" y="16"/>
                    <a:pt x="2989" y="1"/>
                  </a:cubicBezTo>
                  <a:cubicBezTo>
                    <a:pt x="2959" y="1"/>
                    <a:pt x="2929" y="0"/>
                    <a:pt x="2899" y="0"/>
                  </a:cubicBezTo>
                  <a:close/>
                </a:path>
              </a:pathLst>
            </a:custGeom>
            <a:solidFill>
              <a:srgbClr val="FFC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1955;p42">
              <a:extLst>
                <a:ext uri="{FF2B5EF4-FFF2-40B4-BE49-F238E27FC236}">
                  <a16:creationId xmlns:a16="http://schemas.microsoft.com/office/drawing/2014/main" id="{C613EE74-333F-2A47-2179-25253BCA262F}"/>
                </a:ext>
              </a:extLst>
            </p:cNvPr>
            <p:cNvSpPr/>
            <p:nvPr/>
          </p:nvSpPr>
          <p:spPr>
            <a:xfrm>
              <a:off x="3073559" y="3749223"/>
              <a:ext cx="143099" cy="65017"/>
            </a:xfrm>
            <a:custGeom>
              <a:avLst/>
              <a:gdLst/>
              <a:ahLst/>
              <a:cxnLst/>
              <a:rect l="l" t="t" r="r" b="b"/>
              <a:pathLst>
                <a:path w="6068" h="2757" extrusionOk="0">
                  <a:moveTo>
                    <a:pt x="36" y="0"/>
                  </a:moveTo>
                  <a:cubicBezTo>
                    <a:pt x="19" y="0"/>
                    <a:pt x="4" y="13"/>
                    <a:pt x="2" y="31"/>
                  </a:cubicBezTo>
                  <a:cubicBezTo>
                    <a:pt x="1" y="50"/>
                    <a:pt x="15" y="67"/>
                    <a:pt x="34" y="67"/>
                  </a:cubicBezTo>
                  <a:cubicBezTo>
                    <a:pt x="1027" y="141"/>
                    <a:pt x="1685" y="920"/>
                    <a:pt x="2036" y="1337"/>
                  </a:cubicBezTo>
                  <a:cubicBezTo>
                    <a:pt x="2103" y="1416"/>
                    <a:pt x="2159" y="1484"/>
                    <a:pt x="2206" y="1531"/>
                  </a:cubicBezTo>
                  <a:cubicBezTo>
                    <a:pt x="2244" y="1570"/>
                    <a:pt x="2285" y="1614"/>
                    <a:pt x="2330" y="1664"/>
                  </a:cubicBezTo>
                  <a:cubicBezTo>
                    <a:pt x="2615" y="1981"/>
                    <a:pt x="3044" y="2455"/>
                    <a:pt x="4011" y="2649"/>
                  </a:cubicBezTo>
                  <a:cubicBezTo>
                    <a:pt x="4343" y="2719"/>
                    <a:pt x="4682" y="2754"/>
                    <a:pt x="5021" y="2757"/>
                  </a:cubicBezTo>
                  <a:cubicBezTo>
                    <a:pt x="5349" y="2757"/>
                    <a:pt x="5697" y="2719"/>
                    <a:pt x="6031" y="2617"/>
                  </a:cubicBezTo>
                  <a:cubicBezTo>
                    <a:pt x="6067" y="2603"/>
                    <a:pt x="6056" y="2551"/>
                    <a:pt x="6020" y="2551"/>
                  </a:cubicBezTo>
                  <a:cubicBezTo>
                    <a:pt x="6017" y="2551"/>
                    <a:pt x="6014" y="2552"/>
                    <a:pt x="6011" y="2552"/>
                  </a:cubicBezTo>
                  <a:cubicBezTo>
                    <a:pt x="5684" y="2652"/>
                    <a:pt x="5344" y="2689"/>
                    <a:pt x="5022" y="2689"/>
                  </a:cubicBezTo>
                  <a:cubicBezTo>
                    <a:pt x="4650" y="2689"/>
                    <a:pt x="4302" y="2640"/>
                    <a:pt x="4024" y="2584"/>
                  </a:cubicBezTo>
                  <a:cubicBezTo>
                    <a:pt x="3079" y="2395"/>
                    <a:pt x="2659" y="1928"/>
                    <a:pt x="2380" y="1620"/>
                  </a:cubicBezTo>
                  <a:cubicBezTo>
                    <a:pt x="2336" y="1569"/>
                    <a:pt x="2294" y="1523"/>
                    <a:pt x="2254" y="1482"/>
                  </a:cubicBezTo>
                  <a:cubicBezTo>
                    <a:pt x="2210" y="1438"/>
                    <a:pt x="2154" y="1372"/>
                    <a:pt x="2088" y="1293"/>
                  </a:cubicBezTo>
                  <a:cubicBezTo>
                    <a:pt x="1729" y="867"/>
                    <a:pt x="1060" y="76"/>
                    <a:pt x="39" y="0"/>
                  </a:cubicBezTo>
                  <a:cubicBezTo>
                    <a:pt x="38" y="0"/>
                    <a:pt x="37" y="0"/>
                    <a:pt x="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1956;p42">
              <a:extLst>
                <a:ext uri="{FF2B5EF4-FFF2-40B4-BE49-F238E27FC236}">
                  <a16:creationId xmlns:a16="http://schemas.microsoft.com/office/drawing/2014/main" id="{0AAF3D1F-02A2-51F9-667B-C363AA2EA9A3}"/>
                </a:ext>
              </a:extLst>
            </p:cNvPr>
            <p:cNvSpPr/>
            <p:nvPr/>
          </p:nvSpPr>
          <p:spPr>
            <a:xfrm>
              <a:off x="3072427" y="3739578"/>
              <a:ext cx="160880" cy="44335"/>
            </a:xfrm>
            <a:custGeom>
              <a:avLst/>
              <a:gdLst/>
              <a:ahLst/>
              <a:cxnLst/>
              <a:rect l="l" t="t" r="r" b="b"/>
              <a:pathLst>
                <a:path w="6822" h="1880" extrusionOk="0">
                  <a:moveTo>
                    <a:pt x="756" y="0"/>
                  </a:moveTo>
                  <a:cubicBezTo>
                    <a:pt x="490" y="0"/>
                    <a:pt x="243" y="46"/>
                    <a:pt x="26" y="139"/>
                  </a:cubicBezTo>
                  <a:cubicBezTo>
                    <a:pt x="8" y="146"/>
                    <a:pt x="0" y="167"/>
                    <a:pt x="8" y="183"/>
                  </a:cubicBezTo>
                  <a:cubicBezTo>
                    <a:pt x="14" y="196"/>
                    <a:pt x="27" y="204"/>
                    <a:pt x="40" y="204"/>
                  </a:cubicBezTo>
                  <a:cubicBezTo>
                    <a:pt x="44" y="204"/>
                    <a:pt x="48" y="203"/>
                    <a:pt x="52" y="202"/>
                  </a:cubicBezTo>
                  <a:cubicBezTo>
                    <a:pt x="238" y="121"/>
                    <a:pt x="478" y="72"/>
                    <a:pt x="759" y="72"/>
                  </a:cubicBezTo>
                  <a:cubicBezTo>
                    <a:pt x="1402" y="72"/>
                    <a:pt x="2262" y="331"/>
                    <a:pt x="3193" y="1073"/>
                  </a:cubicBezTo>
                  <a:cubicBezTo>
                    <a:pt x="3900" y="1635"/>
                    <a:pt x="4703" y="1879"/>
                    <a:pt x="5410" y="1879"/>
                  </a:cubicBezTo>
                  <a:cubicBezTo>
                    <a:pt x="5964" y="1879"/>
                    <a:pt x="6459" y="1731"/>
                    <a:pt x="6803" y="1470"/>
                  </a:cubicBezTo>
                  <a:cubicBezTo>
                    <a:pt x="6818" y="1459"/>
                    <a:pt x="6821" y="1438"/>
                    <a:pt x="6811" y="1423"/>
                  </a:cubicBezTo>
                  <a:cubicBezTo>
                    <a:pt x="6804" y="1414"/>
                    <a:pt x="6793" y="1409"/>
                    <a:pt x="6783" y="1409"/>
                  </a:cubicBezTo>
                  <a:cubicBezTo>
                    <a:pt x="6776" y="1409"/>
                    <a:pt x="6769" y="1412"/>
                    <a:pt x="6764" y="1417"/>
                  </a:cubicBezTo>
                  <a:cubicBezTo>
                    <a:pt x="6430" y="1668"/>
                    <a:pt x="5950" y="1812"/>
                    <a:pt x="5413" y="1812"/>
                  </a:cubicBezTo>
                  <a:cubicBezTo>
                    <a:pt x="4719" y="1812"/>
                    <a:pt x="3931" y="1573"/>
                    <a:pt x="3236" y="1020"/>
                  </a:cubicBezTo>
                  <a:cubicBezTo>
                    <a:pt x="2408" y="361"/>
                    <a:pt x="1505" y="0"/>
                    <a:pt x="7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1957;p42">
              <a:extLst>
                <a:ext uri="{FF2B5EF4-FFF2-40B4-BE49-F238E27FC236}">
                  <a16:creationId xmlns:a16="http://schemas.microsoft.com/office/drawing/2014/main" id="{1CA020B0-F2AA-E19D-DD2E-A4042EE4000D}"/>
                </a:ext>
              </a:extLst>
            </p:cNvPr>
            <p:cNvSpPr/>
            <p:nvPr/>
          </p:nvSpPr>
          <p:spPr>
            <a:xfrm>
              <a:off x="3169775" y="3810726"/>
              <a:ext cx="27639" cy="45019"/>
            </a:xfrm>
            <a:custGeom>
              <a:avLst/>
              <a:gdLst/>
              <a:ahLst/>
              <a:cxnLst/>
              <a:rect l="l" t="t" r="r" b="b"/>
              <a:pathLst>
                <a:path w="1172" h="1909" extrusionOk="0">
                  <a:moveTo>
                    <a:pt x="38" y="1"/>
                  </a:moveTo>
                  <a:cubicBezTo>
                    <a:pt x="35" y="1"/>
                    <a:pt x="32" y="1"/>
                    <a:pt x="29" y="2"/>
                  </a:cubicBezTo>
                  <a:cubicBezTo>
                    <a:pt x="11" y="6"/>
                    <a:pt x="0" y="24"/>
                    <a:pt x="5" y="43"/>
                  </a:cubicBezTo>
                  <a:cubicBezTo>
                    <a:pt x="8" y="55"/>
                    <a:pt x="303" y="1246"/>
                    <a:pt x="1111" y="1899"/>
                  </a:cubicBezTo>
                  <a:cubicBezTo>
                    <a:pt x="1117" y="1905"/>
                    <a:pt x="1125" y="1908"/>
                    <a:pt x="1134" y="1908"/>
                  </a:cubicBezTo>
                  <a:cubicBezTo>
                    <a:pt x="1143" y="1908"/>
                    <a:pt x="1154" y="1904"/>
                    <a:pt x="1160" y="1894"/>
                  </a:cubicBezTo>
                  <a:cubicBezTo>
                    <a:pt x="1172" y="1881"/>
                    <a:pt x="1169" y="1858"/>
                    <a:pt x="1154" y="1847"/>
                  </a:cubicBezTo>
                  <a:cubicBezTo>
                    <a:pt x="364" y="1210"/>
                    <a:pt x="75" y="38"/>
                    <a:pt x="72" y="28"/>
                  </a:cubicBezTo>
                  <a:cubicBezTo>
                    <a:pt x="68" y="12"/>
                    <a:pt x="54"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1958;p42">
              <a:extLst>
                <a:ext uri="{FF2B5EF4-FFF2-40B4-BE49-F238E27FC236}">
                  <a16:creationId xmlns:a16="http://schemas.microsoft.com/office/drawing/2014/main" id="{3E898AF5-24E1-04B5-834A-AB3D8FFDE035}"/>
                </a:ext>
              </a:extLst>
            </p:cNvPr>
            <p:cNvSpPr/>
            <p:nvPr/>
          </p:nvSpPr>
          <p:spPr>
            <a:xfrm>
              <a:off x="3087968" y="3752572"/>
              <a:ext cx="76148" cy="100438"/>
            </a:xfrm>
            <a:custGeom>
              <a:avLst/>
              <a:gdLst/>
              <a:ahLst/>
              <a:cxnLst/>
              <a:rect l="l" t="t" r="r" b="b"/>
              <a:pathLst>
                <a:path w="3229" h="4259" extrusionOk="0">
                  <a:moveTo>
                    <a:pt x="39" y="0"/>
                  </a:moveTo>
                  <a:cubicBezTo>
                    <a:pt x="33" y="0"/>
                    <a:pt x="28" y="1"/>
                    <a:pt x="23" y="4"/>
                  </a:cubicBezTo>
                  <a:cubicBezTo>
                    <a:pt x="7" y="13"/>
                    <a:pt x="1" y="34"/>
                    <a:pt x="10" y="51"/>
                  </a:cubicBezTo>
                  <a:cubicBezTo>
                    <a:pt x="126" y="280"/>
                    <a:pt x="213" y="522"/>
                    <a:pt x="266" y="774"/>
                  </a:cubicBezTo>
                  <a:cubicBezTo>
                    <a:pt x="351" y="1208"/>
                    <a:pt x="487" y="1709"/>
                    <a:pt x="1110" y="2621"/>
                  </a:cubicBezTo>
                  <a:cubicBezTo>
                    <a:pt x="1754" y="3566"/>
                    <a:pt x="3160" y="4250"/>
                    <a:pt x="3174" y="4256"/>
                  </a:cubicBezTo>
                  <a:cubicBezTo>
                    <a:pt x="3178" y="4257"/>
                    <a:pt x="3185" y="4259"/>
                    <a:pt x="3189" y="4259"/>
                  </a:cubicBezTo>
                  <a:cubicBezTo>
                    <a:pt x="3203" y="4259"/>
                    <a:pt x="3213" y="4251"/>
                    <a:pt x="3219" y="4239"/>
                  </a:cubicBezTo>
                  <a:cubicBezTo>
                    <a:pt x="3228" y="4223"/>
                    <a:pt x="3219" y="4201"/>
                    <a:pt x="3203" y="4195"/>
                  </a:cubicBezTo>
                  <a:cubicBezTo>
                    <a:pt x="3189" y="4188"/>
                    <a:pt x="1801" y="3513"/>
                    <a:pt x="1166" y="2583"/>
                  </a:cubicBezTo>
                  <a:cubicBezTo>
                    <a:pt x="549" y="1681"/>
                    <a:pt x="416" y="1189"/>
                    <a:pt x="333" y="761"/>
                  </a:cubicBezTo>
                  <a:cubicBezTo>
                    <a:pt x="278" y="502"/>
                    <a:pt x="190" y="252"/>
                    <a:pt x="69" y="17"/>
                  </a:cubicBezTo>
                  <a:cubicBezTo>
                    <a:pt x="63" y="6"/>
                    <a:pt x="51" y="0"/>
                    <a:pt x="39"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1959;p42">
              <a:extLst>
                <a:ext uri="{FF2B5EF4-FFF2-40B4-BE49-F238E27FC236}">
                  <a16:creationId xmlns:a16="http://schemas.microsoft.com/office/drawing/2014/main" id="{6F8B2AFA-C4B0-2B19-DF92-4C9A31DC5E16}"/>
                </a:ext>
              </a:extLst>
            </p:cNvPr>
            <p:cNvSpPr/>
            <p:nvPr/>
          </p:nvSpPr>
          <p:spPr>
            <a:xfrm>
              <a:off x="3068889" y="4114516"/>
              <a:ext cx="9386" cy="31648"/>
            </a:xfrm>
            <a:custGeom>
              <a:avLst/>
              <a:gdLst/>
              <a:ahLst/>
              <a:cxnLst/>
              <a:rect l="l" t="t" r="r" b="b"/>
              <a:pathLst>
                <a:path w="398" h="1342" extrusionOk="0">
                  <a:moveTo>
                    <a:pt x="45" y="1"/>
                  </a:moveTo>
                  <a:cubicBezTo>
                    <a:pt x="23" y="1"/>
                    <a:pt x="1" y="20"/>
                    <a:pt x="11" y="48"/>
                  </a:cubicBezTo>
                  <a:cubicBezTo>
                    <a:pt x="100" y="337"/>
                    <a:pt x="325" y="1305"/>
                    <a:pt x="326" y="1316"/>
                  </a:cubicBezTo>
                  <a:cubicBezTo>
                    <a:pt x="331" y="1331"/>
                    <a:pt x="344" y="1342"/>
                    <a:pt x="360" y="1342"/>
                  </a:cubicBezTo>
                  <a:lnTo>
                    <a:pt x="367" y="1342"/>
                  </a:lnTo>
                  <a:cubicBezTo>
                    <a:pt x="385" y="1337"/>
                    <a:pt x="397" y="1319"/>
                    <a:pt x="393" y="1301"/>
                  </a:cubicBezTo>
                  <a:cubicBezTo>
                    <a:pt x="390" y="1290"/>
                    <a:pt x="166" y="319"/>
                    <a:pt x="76" y="28"/>
                  </a:cubicBezTo>
                  <a:cubicBezTo>
                    <a:pt x="72" y="9"/>
                    <a:pt x="59" y="1"/>
                    <a:pt x="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1960;p42">
              <a:extLst>
                <a:ext uri="{FF2B5EF4-FFF2-40B4-BE49-F238E27FC236}">
                  <a16:creationId xmlns:a16="http://schemas.microsoft.com/office/drawing/2014/main" id="{E0FDF680-A749-943A-A9B1-B83388B9505A}"/>
                </a:ext>
              </a:extLst>
            </p:cNvPr>
            <p:cNvSpPr/>
            <p:nvPr/>
          </p:nvSpPr>
          <p:spPr>
            <a:xfrm>
              <a:off x="3028351" y="4168261"/>
              <a:ext cx="112748" cy="125459"/>
            </a:xfrm>
            <a:custGeom>
              <a:avLst/>
              <a:gdLst/>
              <a:ahLst/>
              <a:cxnLst/>
              <a:rect l="l" t="t" r="r" b="b"/>
              <a:pathLst>
                <a:path w="4781" h="5320" extrusionOk="0">
                  <a:moveTo>
                    <a:pt x="36" y="1"/>
                  </a:moveTo>
                  <a:cubicBezTo>
                    <a:pt x="16" y="1"/>
                    <a:pt x="3" y="16"/>
                    <a:pt x="1" y="34"/>
                  </a:cubicBezTo>
                  <a:cubicBezTo>
                    <a:pt x="1" y="39"/>
                    <a:pt x="3" y="43"/>
                    <a:pt x="4" y="46"/>
                  </a:cubicBezTo>
                  <a:lnTo>
                    <a:pt x="7" y="57"/>
                  </a:lnTo>
                  <a:cubicBezTo>
                    <a:pt x="181" y="564"/>
                    <a:pt x="1088" y="3136"/>
                    <a:pt x="1818" y="4003"/>
                  </a:cubicBezTo>
                  <a:cubicBezTo>
                    <a:pt x="2612" y="4944"/>
                    <a:pt x="3514" y="5320"/>
                    <a:pt x="4200" y="5320"/>
                  </a:cubicBezTo>
                  <a:cubicBezTo>
                    <a:pt x="4204" y="5320"/>
                    <a:pt x="4209" y="5320"/>
                    <a:pt x="4213" y="5320"/>
                  </a:cubicBezTo>
                  <a:cubicBezTo>
                    <a:pt x="4398" y="5320"/>
                    <a:pt x="4582" y="5288"/>
                    <a:pt x="4755" y="5223"/>
                  </a:cubicBezTo>
                  <a:cubicBezTo>
                    <a:pt x="4773" y="5215"/>
                    <a:pt x="4781" y="5195"/>
                    <a:pt x="4774" y="5177"/>
                  </a:cubicBezTo>
                  <a:cubicBezTo>
                    <a:pt x="4769" y="5165"/>
                    <a:pt x="4756" y="5156"/>
                    <a:pt x="4743" y="5156"/>
                  </a:cubicBezTo>
                  <a:cubicBezTo>
                    <a:pt x="4739" y="5156"/>
                    <a:pt x="4735" y="5157"/>
                    <a:pt x="4731" y="5159"/>
                  </a:cubicBezTo>
                  <a:cubicBezTo>
                    <a:pt x="4562" y="5225"/>
                    <a:pt x="4384" y="5255"/>
                    <a:pt x="4200" y="5255"/>
                  </a:cubicBezTo>
                  <a:cubicBezTo>
                    <a:pt x="3387" y="5255"/>
                    <a:pt x="2468" y="4665"/>
                    <a:pt x="1871" y="3957"/>
                  </a:cubicBezTo>
                  <a:cubicBezTo>
                    <a:pt x="1133" y="3083"/>
                    <a:pt x="178" y="343"/>
                    <a:pt x="71" y="34"/>
                  </a:cubicBezTo>
                  <a:cubicBezTo>
                    <a:pt x="68" y="20"/>
                    <a:pt x="60" y="1"/>
                    <a:pt x="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1961;p42">
              <a:extLst>
                <a:ext uri="{FF2B5EF4-FFF2-40B4-BE49-F238E27FC236}">
                  <a16:creationId xmlns:a16="http://schemas.microsoft.com/office/drawing/2014/main" id="{BD134360-0B5C-497E-61D2-66F52B98C7D4}"/>
                </a:ext>
              </a:extLst>
            </p:cNvPr>
            <p:cNvSpPr/>
            <p:nvPr/>
          </p:nvSpPr>
          <p:spPr>
            <a:xfrm>
              <a:off x="3039364" y="4255233"/>
              <a:ext cx="67045" cy="145811"/>
            </a:xfrm>
            <a:custGeom>
              <a:avLst/>
              <a:gdLst/>
              <a:ahLst/>
              <a:cxnLst/>
              <a:rect l="l" t="t" r="r" b="b"/>
              <a:pathLst>
                <a:path w="2843" h="6183" extrusionOk="0">
                  <a:moveTo>
                    <a:pt x="1189" y="1"/>
                  </a:moveTo>
                  <a:cubicBezTo>
                    <a:pt x="1181" y="1"/>
                    <a:pt x="1174" y="3"/>
                    <a:pt x="1168" y="9"/>
                  </a:cubicBezTo>
                  <a:cubicBezTo>
                    <a:pt x="1139" y="32"/>
                    <a:pt x="466" y="573"/>
                    <a:pt x="236" y="1098"/>
                  </a:cubicBezTo>
                  <a:cubicBezTo>
                    <a:pt x="1" y="1639"/>
                    <a:pt x="90" y="2462"/>
                    <a:pt x="428" y="2865"/>
                  </a:cubicBezTo>
                  <a:cubicBezTo>
                    <a:pt x="780" y="3284"/>
                    <a:pt x="1990" y="4844"/>
                    <a:pt x="2774" y="6164"/>
                  </a:cubicBezTo>
                  <a:cubicBezTo>
                    <a:pt x="2780" y="6175"/>
                    <a:pt x="2791" y="6182"/>
                    <a:pt x="2803" y="6182"/>
                  </a:cubicBezTo>
                  <a:cubicBezTo>
                    <a:pt x="2809" y="6182"/>
                    <a:pt x="2815" y="6179"/>
                    <a:pt x="2821" y="6176"/>
                  </a:cubicBezTo>
                  <a:cubicBezTo>
                    <a:pt x="2836" y="6167"/>
                    <a:pt x="2842" y="6146"/>
                    <a:pt x="2833" y="6129"/>
                  </a:cubicBezTo>
                  <a:cubicBezTo>
                    <a:pt x="2047" y="4807"/>
                    <a:pt x="833" y="3241"/>
                    <a:pt x="480" y="2821"/>
                  </a:cubicBezTo>
                  <a:cubicBezTo>
                    <a:pt x="157" y="2438"/>
                    <a:pt x="72" y="1645"/>
                    <a:pt x="298" y="1126"/>
                  </a:cubicBezTo>
                  <a:cubicBezTo>
                    <a:pt x="522" y="615"/>
                    <a:pt x="1202" y="66"/>
                    <a:pt x="1210" y="62"/>
                  </a:cubicBezTo>
                  <a:cubicBezTo>
                    <a:pt x="1224" y="50"/>
                    <a:pt x="1227" y="28"/>
                    <a:pt x="1215" y="13"/>
                  </a:cubicBezTo>
                  <a:cubicBezTo>
                    <a:pt x="1208" y="5"/>
                    <a:pt x="1198" y="1"/>
                    <a:pt x="11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1962;p42">
              <a:extLst>
                <a:ext uri="{FF2B5EF4-FFF2-40B4-BE49-F238E27FC236}">
                  <a16:creationId xmlns:a16="http://schemas.microsoft.com/office/drawing/2014/main" id="{10E1CEA8-0D86-4795-5711-18679B95641B}"/>
                </a:ext>
              </a:extLst>
            </p:cNvPr>
            <p:cNvSpPr/>
            <p:nvPr/>
          </p:nvSpPr>
          <p:spPr>
            <a:xfrm>
              <a:off x="2866080" y="4146187"/>
              <a:ext cx="158073" cy="27474"/>
            </a:xfrm>
            <a:custGeom>
              <a:avLst/>
              <a:gdLst/>
              <a:ahLst/>
              <a:cxnLst/>
              <a:rect l="l" t="t" r="r" b="b"/>
              <a:pathLst>
                <a:path w="6703" h="1165" extrusionOk="0">
                  <a:moveTo>
                    <a:pt x="40" y="0"/>
                  </a:moveTo>
                  <a:cubicBezTo>
                    <a:pt x="28" y="0"/>
                    <a:pt x="16" y="7"/>
                    <a:pt x="10" y="17"/>
                  </a:cubicBezTo>
                  <a:cubicBezTo>
                    <a:pt x="1" y="34"/>
                    <a:pt x="5" y="53"/>
                    <a:pt x="22" y="64"/>
                  </a:cubicBezTo>
                  <a:cubicBezTo>
                    <a:pt x="1245" y="781"/>
                    <a:pt x="2636" y="1159"/>
                    <a:pt x="4053" y="1164"/>
                  </a:cubicBezTo>
                  <a:cubicBezTo>
                    <a:pt x="4138" y="1164"/>
                    <a:pt x="4222" y="1163"/>
                    <a:pt x="4306" y="1161"/>
                  </a:cubicBezTo>
                  <a:cubicBezTo>
                    <a:pt x="5745" y="1111"/>
                    <a:pt x="6656" y="747"/>
                    <a:pt x="6665" y="744"/>
                  </a:cubicBezTo>
                  <a:cubicBezTo>
                    <a:pt x="6703" y="728"/>
                    <a:pt x="6687" y="677"/>
                    <a:pt x="6654" y="677"/>
                  </a:cubicBezTo>
                  <a:cubicBezTo>
                    <a:pt x="6650" y="677"/>
                    <a:pt x="6645" y="678"/>
                    <a:pt x="6640" y="681"/>
                  </a:cubicBezTo>
                  <a:cubicBezTo>
                    <a:pt x="6630" y="684"/>
                    <a:pt x="5730" y="1044"/>
                    <a:pt x="4304" y="1091"/>
                  </a:cubicBezTo>
                  <a:cubicBezTo>
                    <a:pt x="4222" y="1094"/>
                    <a:pt x="4140" y="1095"/>
                    <a:pt x="4057" y="1095"/>
                  </a:cubicBezTo>
                  <a:cubicBezTo>
                    <a:pt x="2669" y="1095"/>
                    <a:pt x="1258" y="711"/>
                    <a:pt x="57" y="5"/>
                  </a:cubicBezTo>
                  <a:cubicBezTo>
                    <a:pt x="51" y="2"/>
                    <a:pt x="46" y="0"/>
                    <a:pt x="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1963;p42">
              <a:extLst>
                <a:ext uri="{FF2B5EF4-FFF2-40B4-BE49-F238E27FC236}">
                  <a16:creationId xmlns:a16="http://schemas.microsoft.com/office/drawing/2014/main" id="{6B2E5F10-E980-C080-89AC-864213325097}"/>
                </a:ext>
              </a:extLst>
            </p:cNvPr>
            <p:cNvSpPr/>
            <p:nvPr/>
          </p:nvSpPr>
          <p:spPr>
            <a:xfrm>
              <a:off x="3115748" y="4067893"/>
              <a:ext cx="33864" cy="45090"/>
            </a:xfrm>
            <a:custGeom>
              <a:avLst/>
              <a:gdLst/>
              <a:ahLst/>
              <a:cxnLst/>
              <a:rect l="l" t="t" r="r" b="b"/>
              <a:pathLst>
                <a:path w="1436" h="1912" extrusionOk="0">
                  <a:moveTo>
                    <a:pt x="912" y="1"/>
                  </a:moveTo>
                  <a:cubicBezTo>
                    <a:pt x="906" y="1"/>
                    <a:pt x="900" y="2"/>
                    <a:pt x="894" y="6"/>
                  </a:cubicBezTo>
                  <a:cubicBezTo>
                    <a:pt x="878" y="15"/>
                    <a:pt x="873" y="36"/>
                    <a:pt x="882" y="53"/>
                  </a:cubicBezTo>
                  <a:cubicBezTo>
                    <a:pt x="887" y="59"/>
                    <a:pt x="1306" y="744"/>
                    <a:pt x="1362" y="979"/>
                  </a:cubicBezTo>
                  <a:cubicBezTo>
                    <a:pt x="1247" y="1061"/>
                    <a:pt x="596" y="1520"/>
                    <a:pt x="23" y="1847"/>
                  </a:cubicBezTo>
                  <a:cubicBezTo>
                    <a:pt x="6" y="1856"/>
                    <a:pt x="0" y="1878"/>
                    <a:pt x="11" y="1894"/>
                  </a:cubicBezTo>
                  <a:cubicBezTo>
                    <a:pt x="15" y="1904"/>
                    <a:pt x="25" y="1911"/>
                    <a:pt x="36" y="1911"/>
                  </a:cubicBezTo>
                  <a:cubicBezTo>
                    <a:pt x="37" y="1911"/>
                    <a:pt x="38" y="1911"/>
                    <a:pt x="40" y="1911"/>
                  </a:cubicBezTo>
                  <a:cubicBezTo>
                    <a:pt x="46" y="1911"/>
                    <a:pt x="52" y="1909"/>
                    <a:pt x="56" y="1906"/>
                  </a:cubicBezTo>
                  <a:cubicBezTo>
                    <a:pt x="688" y="1546"/>
                    <a:pt x="1412" y="1026"/>
                    <a:pt x="1420" y="1021"/>
                  </a:cubicBezTo>
                  <a:cubicBezTo>
                    <a:pt x="1429" y="1014"/>
                    <a:pt x="1435" y="1002"/>
                    <a:pt x="1434" y="988"/>
                  </a:cubicBezTo>
                  <a:cubicBezTo>
                    <a:pt x="1399" y="764"/>
                    <a:pt x="959" y="47"/>
                    <a:pt x="941" y="17"/>
                  </a:cubicBezTo>
                  <a:cubicBezTo>
                    <a:pt x="935" y="7"/>
                    <a:pt x="924" y="1"/>
                    <a:pt x="9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1964;p42">
              <a:extLst>
                <a:ext uri="{FF2B5EF4-FFF2-40B4-BE49-F238E27FC236}">
                  <a16:creationId xmlns:a16="http://schemas.microsoft.com/office/drawing/2014/main" id="{937FA669-454E-9123-9955-E5827B8DDAB5}"/>
                </a:ext>
              </a:extLst>
            </p:cNvPr>
            <p:cNvSpPr/>
            <p:nvPr/>
          </p:nvSpPr>
          <p:spPr>
            <a:xfrm>
              <a:off x="3015852" y="3967055"/>
              <a:ext cx="58933" cy="49570"/>
            </a:xfrm>
            <a:custGeom>
              <a:avLst/>
              <a:gdLst/>
              <a:ahLst/>
              <a:cxnLst/>
              <a:rect l="l" t="t" r="r" b="b"/>
              <a:pathLst>
                <a:path w="2499" h="2102" extrusionOk="0">
                  <a:moveTo>
                    <a:pt x="554" y="0"/>
                  </a:moveTo>
                  <a:cubicBezTo>
                    <a:pt x="544" y="0"/>
                    <a:pt x="534" y="5"/>
                    <a:pt x="526" y="16"/>
                  </a:cubicBezTo>
                  <a:cubicBezTo>
                    <a:pt x="505" y="48"/>
                    <a:pt x="472" y="94"/>
                    <a:pt x="432" y="147"/>
                  </a:cubicBezTo>
                  <a:cubicBezTo>
                    <a:pt x="199" y="462"/>
                    <a:pt x="1" y="756"/>
                    <a:pt x="120" y="891"/>
                  </a:cubicBezTo>
                  <a:cubicBezTo>
                    <a:pt x="311" y="1101"/>
                    <a:pt x="1033" y="1545"/>
                    <a:pt x="2439" y="2100"/>
                  </a:cubicBezTo>
                  <a:cubicBezTo>
                    <a:pt x="2443" y="2101"/>
                    <a:pt x="2446" y="2101"/>
                    <a:pt x="2451" y="2101"/>
                  </a:cubicBezTo>
                  <a:cubicBezTo>
                    <a:pt x="2452" y="2101"/>
                    <a:pt x="2452" y="2101"/>
                    <a:pt x="2453" y="2101"/>
                  </a:cubicBezTo>
                  <a:cubicBezTo>
                    <a:pt x="2489" y="2101"/>
                    <a:pt x="2499" y="2050"/>
                    <a:pt x="2463" y="2036"/>
                  </a:cubicBezTo>
                  <a:cubicBezTo>
                    <a:pt x="626" y="1312"/>
                    <a:pt x="211" y="891"/>
                    <a:pt x="172" y="844"/>
                  </a:cubicBezTo>
                  <a:cubicBezTo>
                    <a:pt x="78" y="741"/>
                    <a:pt x="355" y="366"/>
                    <a:pt x="487" y="187"/>
                  </a:cubicBezTo>
                  <a:cubicBezTo>
                    <a:pt x="528" y="133"/>
                    <a:pt x="561" y="87"/>
                    <a:pt x="584" y="53"/>
                  </a:cubicBezTo>
                  <a:cubicBezTo>
                    <a:pt x="601" y="26"/>
                    <a:pt x="578"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1965;p42">
              <a:extLst>
                <a:ext uri="{FF2B5EF4-FFF2-40B4-BE49-F238E27FC236}">
                  <a16:creationId xmlns:a16="http://schemas.microsoft.com/office/drawing/2014/main" id="{0A605E55-7150-2F17-ECBF-88865D101E58}"/>
                </a:ext>
              </a:extLst>
            </p:cNvPr>
            <p:cNvSpPr/>
            <p:nvPr/>
          </p:nvSpPr>
          <p:spPr>
            <a:xfrm>
              <a:off x="2830871" y="3891284"/>
              <a:ext cx="243890" cy="1197826"/>
            </a:xfrm>
            <a:custGeom>
              <a:avLst/>
              <a:gdLst/>
              <a:ahLst/>
              <a:cxnLst/>
              <a:rect l="l" t="t" r="r" b="b"/>
              <a:pathLst>
                <a:path w="10342" h="50793" extrusionOk="0">
                  <a:moveTo>
                    <a:pt x="10059" y="0"/>
                  </a:moveTo>
                  <a:cubicBezTo>
                    <a:pt x="9930" y="0"/>
                    <a:pt x="9802" y="87"/>
                    <a:pt x="9786" y="244"/>
                  </a:cubicBezTo>
                  <a:cubicBezTo>
                    <a:pt x="9646" y="1135"/>
                    <a:pt x="128" y="49973"/>
                    <a:pt x="30" y="50467"/>
                  </a:cubicBezTo>
                  <a:cubicBezTo>
                    <a:pt x="1" y="50614"/>
                    <a:pt x="98" y="50756"/>
                    <a:pt x="246" y="50785"/>
                  </a:cubicBezTo>
                  <a:cubicBezTo>
                    <a:pt x="263" y="50790"/>
                    <a:pt x="280" y="50791"/>
                    <a:pt x="298" y="50793"/>
                  </a:cubicBezTo>
                  <a:cubicBezTo>
                    <a:pt x="427" y="50791"/>
                    <a:pt x="539" y="50700"/>
                    <a:pt x="565" y="50573"/>
                  </a:cubicBezTo>
                  <a:cubicBezTo>
                    <a:pt x="565" y="50573"/>
                    <a:pt x="3010" y="38024"/>
                    <a:pt x="5453" y="25469"/>
                  </a:cubicBezTo>
                  <a:cubicBezTo>
                    <a:pt x="6673" y="19191"/>
                    <a:pt x="7895" y="12913"/>
                    <a:pt x="8808" y="8200"/>
                  </a:cubicBezTo>
                  <a:cubicBezTo>
                    <a:pt x="9265" y="5843"/>
                    <a:pt x="9645" y="3876"/>
                    <a:pt x="9910" y="2499"/>
                  </a:cubicBezTo>
                  <a:cubicBezTo>
                    <a:pt x="10342" y="255"/>
                    <a:pt x="10342" y="255"/>
                    <a:pt x="10309" y="168"/>
                  </a:cubicBezTo>
                  <a:cubicBezTo>
                    <a:pt x="10261" y="54"/>
                    <a:pt x="10160" y="0"/>
                    <a:pt x="100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1966;p42">
              <a:extLst>
                <a:ext uri="{FF2B5EF4-FFF2-40B4-BE49-F238E27FC236}">
                  <a16:creationId xmlns:a16="http://schemas.microsoft.com/office/drawing/2014/main" id="{A2BB862B-C1DA-AEF1-FF49-3946410546D0}"/>
                </a:ext>
              </a:extLst>
            </p:cNvPr>
            <p:cNvSpPr/>
            <p:nvPr/>
          </p:nvSpPr>
          <p:spPr>
            <a:xfrm>
              <a:off x="3014036" y="3982195"/>
              <a:ext cx="6084" cy="14126"/>
            </a:xfrm>
            <a:custGeom>
              <a:avLst/>
              <a:gdLst/>
              <a:ahLst/>
              <a:cxnLst/>
              <a:rect l="l" t="t" r="r" b="b"/>
              <a:pathLst>
                <a:path w="258" h="599" extrusionOk="0">
                  <a:moveTo>
                    <a:pt x="218" y="0"/>
                  </a:moveTo>
                  <a:cubicBezTo>
                    <a:pt x="207" y="0"/>
                    <a:pt x="196" y="6"/>
                    <a:pt x="190" y="17"/>
                  </a:cubicBezTo>
                  <a:cubicBezTo>
                    <a:pt x="182" y="29"/>
                    <a:pt x="0" y="323"/>
                    <a:pt x="19" y="568"/>
                  </a:cubicBezTo>
                  <a:cubicBezTo>
                    <a:pt x="20" y="585"/>
                    <a:pt x="35" y="599"/>
                    <a:pt x="52" y="599"/>
                  </a:cubicBezTo>
                  <a:lnTo>
                    <a:pt x="55" y="599"/>
                  </a:lnTo>
                  <a:cubicBezTo>
                    <a:pt x="73" y="599"/>
                    <a:pt x="88" y="582"/>
                    <a:pt x="87" y="562"/>
                  </a:cubicBezTo>
                  <a:cubicBezTo>
                    <a:pt x="69" y="340"/>
                    <a:pt x="246" y="55"/>
                    <a:pt x="247" y="53"/>
                  </a:cubicBezTo>
                  <a:cubicBezTo>
                    <a:pt x="258" y="36"/>
                    <a:pt x="252" y="15"/>
                    <a:pt x="237" y="6"/>
                  </a:cubicBezTo>
                  <a:cubicBezTo>
                    <a:pt x="231" y="2"/>
                    <a:pt x="224"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1967;p42">
              <a:extLst>
                <a:ext uri="{FF2B5EF4-FFF2-40B4-BE49-F238E27FC236}">
                  <a16:creationId xmlns:a16="http://schemas.microsoft.com/office/drawing/2014/main" id="{0F3B7A2E-6034-7EC4-F3EC-9646B768079C}"/>
                </a:ext>
              </a:extLst>
            </p:cNvPr>
            <p:cNvSpPr/>
            <p:nvPr/>
          </p:nvSpPr>
          <p:spPr>
            <a:xfrm>
              <a:off x="2917395" y="3972196"/>
              <a:ext cx="39972" cy="29054"/>
            </a:xfrm>
            <a:custGeom>
              <a:avLst/>
              <a:gdLst/>
              <a:ahLst/>
              <a:cxnLst/>
              <a:rect l="l" t="t" r="r" b="b"/>
              <a:pathLst>
                <a:path w="1695" h="1232" extrusionOk="0">
                  <a:moveTo>
                    <a:pt x="1659" y="0"/>
                  </a:moveTo>
                  <a:cubicBezTo>
                    <a:pt x="1650" y="0"/>
                    <a:pt x="1641" y="4"/>
                    <a:pt x="1634" y="10"/>
                  </a:cubicBezTo>
                  <a:cubicBezTo>
                    <a:pt x="1631" y="13"/>
                    <a:pt x="1621" y="26"/>
                    <a:pt x="1509" y="841"/>
                  </a:cubicBezTo>
                  <a:cubicBezTo>
                    <a:pt x="1362" y="867"/>
                    <a:pt x="595" y="1003"/>
                    <a:pt x="29" y="1165"/>
                  </a:cubicBezTo>
                  <a:cubicBezTo>
                    <a:pt x="11" y="1170"/>
                    <a:pt x="1" y="1189"/>
                    <a:pt x="5" y="1208"/>
                  </a:cubicBezTo>
                  <a:cubicBezTo>
                    <a:pt x="10" y="1223"/>
                    <a:pt x="23" y="1232"/>
                    <a:pt x="40" y="1232"/>
                  </a:cubicBezTo>
                  <a:cubicBezTo>
                    <a:pt x="43" y="1232"/>
                    <a:pt x="46" y="1232"/>
                    <a:pt x="48" y="1230"/>
                  </a:cubicBezTo>
                  <a:cubicBezTo>
                    <a:pt x="670" y="1051"/>
                    <a:pt x="1536" y="906"/>
                    <a:pt x="1545" y="904"/>
                  </a:cubicBezTo>
                  <a:cubicBezTo>
                    <a:pt x="1560" y="901"/>
                    <a:pt x="1571" y="889"/>
                    <a:pt x="1572" y="876"/>
                  </a:cubicBezTo>
                  <a:cubicBezTo>
                    <a:pt x="1596" y="700"/>
                    <a:pt x="1689" y="62"/>
                    <a:pt x="1692" y="39"/>
                  </a:cubicBezTo>
                  <a:cubicBezTo>
                    <a:pt x="1695" y="29"/>
                    <a:pt x="1692" y="18"/>
                    <a:pt x="1683" y="10"/>
                  </a:cubicBezTo>
                  <a:cubicBezTo>
                    <a:pt x="1677" y="4"/>
                    <a:pt x="1668" y="0"/>
                    <a:pt x="16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1968;p42">
              <a:extLst>
                <a:ext uri="{FF2B5EF4-FFF2-40B4-BE49-F238E27FC236}">
                  <a16:creationId xmlns:a16="http://schemas.microsoft.com/office/drawing/2014/main" id="{8FF892DE-602F-FDAE-9AA1-F94980A08B48}"/>
                </a:ext>
              </a:extLst>
            </p:cNvPr>
            <p:cNvSpPr/>
            <p:nvPr/>
          </p:nvSpPr>
          <p:spPr>
            <a:xfrm>
              <a:off x="2945671" y="3959013"/>
              <a:ext cx="93976" cy="21342"/>
            </a:xfrm>
            <a:custGeom>
              <a:avLst/>
              <a:gdLst/>
              <a:ahLst/>
              <a:cxnLst/>
              <a:rect l="l" t="t" r="r" b="b"/>
              <a:pathLst>
                <a:path w="3985" h="905" extrusionOk="0">
                  <a:moveTo>
                    <a:pt x="3937" y="0"/>
                  </a:moveTo>
                  <a:cubicBezTo>
                    <a:pt x="3929" y="0"/>
                    <a:pt x="3921" y="3"/>
                    <a:pt x="3913" y="12"/>
                  </a:cubicBezTo>
                  <a:cubicBezTo>
                    <a:pt x="3909" y="16"/>
                    <a:pt x="3471" y="477"/>
                    <a:pt x="2572" y="730"/>
                  </a:cubicBezTo>
                  <a:cubicBezTo>
                    <a:pt x="2321" y="800"/>
                    <a:pt x="2052" y="833"/>
                    <a:pt x="1784" y="833"/>
                  </a:cubicBezTo>
                  <a:cubicBezTo>
                    <a:pt x="1056" y="833"/>
                    <a:pt x="344" y="591"/>
                    <a:pt x="66" y="195"/>
                  </a:cubicBezTo>
                  <a:cubicBezTo>
                    <a:pt x="59" y="186"/>
                    <a:pt x="49" y="181"/>
                    <a:pt x="38" y="181"/>
                  </a:cubicBezTo>
                  <a:cubicBezTo>
                    <a:pt x="31" y="181"/>
                    <a:pt x="24" y="183"/>
                    <a:pt x="19" y="188"/>
                  </a:cubicBezTo>
                  <a:cubicBezTo>
                    <a:pt x="3" y="198"/>
                    <a:pt x="0" y="219"/>
                    <a:pt x="11" y="234"/>
                  </a:cubicBezTo>
                  <a:cubicBezTo>
                    <a:pt x="303" y="651"/>
                    <a:pt x="1023" y="904"/>
                    <a:pt x="1769" y="904"/>
                  </a:cubicBezTo>
                  <a:cubicBezTo>
                    <a:pt x="2046" y="904"/>
                    <a:pt x="2322" y="868"/>
                    <a:pt x="2590" y="797"/>
                  </a:cubicBezTo>
                  <a:cubicBezTo>
                    <a:pt x="3510" y="538"/>
                    <a:pt x="3945" y="78"/>
                    <a:pt x="3963" y="57"/>
                  </a:cubicBezTo>
                  <a:cubicBezTo>
                    <a:pt x="3985" y="32"/>
                    <a:pt x="3963" y="0"/>
                    <a:pt x="39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1969;p42">
              <a:extLst>
                <a:ext uri="{FF2B5EF4-FFF2-40B4-BE49-F238E27FC236}">
                  <a16:creationId xmlns:a16="http://schemas.microsoft.com/office/drawing/2014/main" id="{785A5A75-161F-F502-3F73-F26DD27FD613}"/>
                </a:ext>
              </a:extLst>
            </p:cNvPr>
            <p:cNvSpPr/>
            <p:nvPr/>
          </p:nvSpPr>
          <p:spPr>
            <a:xfrm>
              <a:off x="3093722" y="3897510"/>
              <a:ext cx="23111" cy="76148"/>
            </a:xfrm>
            <a:custGeom>
              <a:avLst/>
              <a:gdLst/>
              <a:ahLst/>
              <a:cxnLst/>
              <a:rect l="l" t="t" r="r" b="b"/>
              <a:pathLst>
                <a:path w="980" h="3229" extrusionOk="0">
                  <a:moveTo>
                    <a:pt x="38" y="1"/>
                  </a:moveTo>
                  <a:cubicBezTo>
                    <a:pt x="33" y="1"/>
                    <a:pt x="28" y="2"/>
                    <a:pt x="23" y="4"/>
                  </a:cubicBezTo>
                  <a:cubicBezTo>
                    <a:pt x="7" y="13"/>
                    <a:pt x="1" y="33"/>
                    <a:pt x="10" y="51"/>
                  </a:cubicBezTo>
                  <a:cubicBezTo>
                    <a:pt x="792" y="1568"/>
                    <a:pt x="908" y="2618"/>
                    <a:pt x="357" y="3170"/>
                  </a:cubicBezTo>
                  <a:cubicBezTo>
                    <a:pt x="343" y="3183"/>
                    <a:pt x="343" y="3205"/>
                    <a:pt x="357" y="3218"/>
                  </a:cubicBezTo>
                  <a:cubicBezTo>
                    <a:pt x="363" y="3224"/>
                    <a:pt x="372" y="3227"/>
                    <a:pt x="381" y="3229"/>
                  </a:cubicBezTo>
                  <a:cubicBezTo>
                    <a:pt x="389" y="3229"/>
                    <a:pt x="398" y="3224"/>
                    <a:pt x="404" y="3218"/>
                  </a:cubicBezTo>
                  <a:cubicBezTo>
                    <a:pt x="980" y="2642"/>
                    <a:pt x="867" y="1567"/>
                    <a:pt x="69" y="19"/>
                  </a:cubicBezTo>
                  <a:cubicBezTo>
                    <a:pt x="63" y="7"/>
                    <a:pt x="51" y="1"/>
                    <a:pt x="38"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1970;p42">
              <a:extLst>
                <a:ext uri="{FF2B5EF4-FFF2-40B4-BE49-F238E27FC236}">
                  <a16:creationId xmlns:a16="http://schemas.microsoft.com/office/drawing/2014/main" id="{3A30C484-B851-48AA-0789-6B109FEC1B44}"/>
                </a:ext>
              </a:extLst>
            </p:cNvPr>
            <p:cNvSpPr/>
            <p:nvPr/>
          </p:nvSpPr>
          <p:spPr>
            <a:xfrm>
              <a:off x="3063277" y="3921305"/>
              <a:ext cx="9433" cy="34572"/>
            </a:xfrm>
            <a:custGeom>
              <a:avLst/>
              <a:gdLst/>
              <a:ahLst/>
              <a:cxnLst/>
              <a:rect l="l" t="t" r="r" b="b"/>
              <a:pathLst>
                <a:path w="400" h="1466" extrusionOk="0">
                  <a:moveTo>
                    <a:pt x="364" y="0"/>
                  </a:moveTo>
                  <a:cubicBezTo>
                    <a:pt x="346" y="0"/>
                    <a:pt x="328" y="13"/>
                    <a:pt x="329" y="38"/>
                  </a:cubicBezTo>
                  <a:cubicBezTo>
                    <a:pt x="329" y="685"/>
                    <a:pt x="11" y="1409"/>
                    <a:pt x="8" y="1417"/>
                  </a:cubicBezTo>
                  <a:cubicBezTo>
                    <a:pt x="1" y="1433"/>
                    <a:pt x="8" y="1455"/>
                    <a:pt x="25" y="1461"/>
                  </a:cubicBezTo>
                  <a:cubicBezTo>
                    <a:pt x="29" y="1464"/>
                    <a:pt x="34" y="1465"/>
                    <a:pt x="38" y="1465"/>
                  </a:cubicBezTo>
                  <a:cubicBezTo>
                    <a:pt x="52" y="1464"/>
                    <a:pt x="64" y="1456"/>
                    <a:pt x="70" y="1444"/>
                  </a:cubicBezTo>
                  <a:cubicBezTo>
                    <a:pt x="73" y="1438"/>
                    <a:pt x="398" y="698"/>
                    <a:pt x="398" y="38"/>
                  </a:cubicBezTo>
                  <a:cubicBezTo>
                    <a:pt x="400" y="13"/>
                    <a:pt x="382" y="0"/>
                    <a:pt x="364"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1971;p42">
              <a:extLst>
                <a:ext uri="{FF2B5EF4-FFF2-40B4-BE49-F238E27FC236}">
                  <a16:creationId xmlns:a16="http://schemas.microsoft.com/office/drawing/2014/main" id="{155E58DC-9435-F39D-B79F-2169336D6B4E}"/>
                </a:ext>
              </a:extLst>
            </p:cNvPr>
            <p:cNvSpPr/>
            <p:nvPr/>
          </p:nvSpPr>
          <p:spPr>
            <a:xfrm>
              <a:off x="2908788" y="3892109"/>
              <a:ext cx="10565" cy="47330"/>
            </a:xfrm>
            <a:custGeom>
              <a:avLst/>
              <a:gdLst/>
              <a:ahLst/>
              <a:cxnLst/>
              <a:rect l="l" t="t" r="r" b="b"/>
              <a:pathLst>
                <a:path w="448" h="2007" extrusionOk="0">
                  <a:moveTo>
                    <a:pt x="404" y="0"/>
                  </a:moveTo>
                  <a:cubicBezTo>
                    <a:pt x="398" y="0"/>
                    <a:pt x="391" y="2"/>
                    <a:pt x="385" y="6"/>
                  </a:cubicBezTo>
                  <a:cubicBezTo>
                    <a:pt x="372" y="13"/>
                    <a:pt x="366" y="30"/>
                    <a:pt x="372" y="45"/>
                  </a:cubicBezTo>
                  <a:cubicBezTo>
                    <a:pt x="361" y="109"/>
                    <a:pt x="346" y="173"/>
                    <a:pt x="328" y="235"/>
                  </a:cubicBezTo>
                  <a:cubicBezTo>
                    <a:pt x="220" y="639"/>
                    <a:pt x="0" y="1480"/>
                    <a:pt x="254" y="1986"/>
                  </a:cubicBezTo>
                  <a:cubicBezTo>
                    <a:pt x="260" y="1999"/>
                    <a:pt x="272" y="2006"/>
                    <a:pt x="284" y="2006"/>
                  </a:cubicBezTo>
                  <a:cubicBezTo>
                    <a:pt x="290" y="2006"/>
                    <a:pt x="294" y="2005"/>
                    <a:pt x="299" y="2003"/>
                  </a:cubicBezTo>
                  <a:cubicBezTo>
                    <a:pt x="316" y="1994"/>
                    <a:pt x="323" y="1973"/>
                    <a:pt x="314" y="1956"/>
                  </a:cubicBezTo>
                  <a:cubicBezTo>
                    <a:pt x="73" y="1473"/>
                    <a:pt x="288" y="648"/>
                    <a:pt x="393" y="251"/>
                  </a:cubicBezTo>
                  <a:cubicBezTo>
                    <a:pt x="441" y="66"/>
                    <a:pt x="448" y="39"/>
                    <a:pt x="432" y="16"/>
                  </a:cubicBezTo>
                  <a:cubicBezTo>
                    <a:pt x="426" y="6"/>
                    <a:pt x="415" y="0"/>
                    <a:pt x="404"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1972;p42">
              <a:extLst>
                <a:ext uri="{FF2B5EF4-FFF2-40B4-BE49-F238E27FC236}">
                  <a16:creationId xmlns:a16="http://schemas.microsoft.com/office/drawing/2014/main" id="{24391DD4-345D-0CEC-A6FD-F1D1CFED1BEA}"/>
                </a:ext>
              </a:extLst>
            </p:cNvPr>
            <p:cNvSpPr/>
            <p:nvPr/>
          </p:nvSpPr>
          <p:spPr>
            <a:xfrm>
              <a:off x="2896996" y="4132179"/>
              <a:ext cx="11390" cy="30138"/>
            </a:xfrm>
            <a:custGeom>
              <a:avLst/>
              <a:gdLst/>
              <a:ahLst/>
              <a:cxnLst/>
              <a:rect l="l" t="t" r="r" b="b"/>
              <a:pathLst>
                <a:path w="483" h="1278" extrusionOk="0">
                  <a:moveTo>
                    <a:pt x="443" y="1"/>
                  </a:moveTo>
                  <a:cubicBezTo>
                    <a:pt x="432" y="1"/>
                    <a:pt x="420" y="7"/>
                    <a:pt x="414" y="18"/>
                  </a:cubicBezTo>
                  <a:cubicBezTo>
                    <a:pt x="190" y="432"/>
                    <a:pt x="2" y="1172"/>
                    <a:pt x="2" y="1243"/>
                  </a:cubicBezTo>
                  <a:cubicBezTo>
                    <a:pt x="0" y="1261"/>
                    <a:pt x="17" y="1278"/>
                    <a:pt x="35" y="1278"/>
                  </a:cubicBezTo>
                  <a:cubicBezTo>
                    <a:pt x="53" y="1278"/>
                    <a:pt x="69" y="1263"/>
                    <a:pt x="70" y="1243"/>
                  </a:cubicBezTo>
                  <a:cubicBezTo>
                    <a:pt x="70" y="1176"/>
                    <a:pt x="255" y="456"/>
                    <a:pt x="473" y="52"/>
                  </a:cubicBezTo>
                  <a:cubicBezTo>
                    <a:pt x="482" y="35"/>
                    <a:pt x="476" y="14"/>
                    <a:pt x="460" y="5"/>
                  </a:cubicBezTo>
                  <a:cubicBezTo>
                    <a:pt x="454" y="2"/>
                    <a:pt x="449" y="1"/>
                    <a:pt x="4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1973;p42">
              <a:extLst>
                <a:ext uri="{FF2B5EF4-FFF2-40B4-BE49-F238E27FC236}">
                  <a16:creationId xmlns:a16="http://schemas.microsoft.com/office/drawing/2014/main" id="{4E16DD01-88AC-E58D-F25D-5F4D6B1D6DE6}"/>
                </a:ext>
              </a:extLst>
            </p:cNvPr>
            <p:cNvSpPr/>
            <p:nvPr/>
          </p:nvSpPr>
          <p:spPr>
            <a:xfrm>
              <a:off x="2804742" y="3972054"/>
              <a:ext cx="67163" cy="385810"/>
            </a:xfrm>
            <a:custGeom>
              <a:avLst/>
              <a:gdLst/>
              <a:ahLst/>
              <a:cxnLst/>
              <a:rect l="l" t="t" r="r" b="b"/>
              <a:pathLst>
                <a:path w="2848" h="16360" extrusionOk="0">
                  <a:moveTo>
                    <a:pt x="46" y="1"/>
                  </a:moveTo>
                  <a:cubicBezTo>
                    <a:pt x="23" y="1"/>
                    <a:pt x="1" y="27"/>
                    <a:pt x="18" y="53"/>
                  </a:cubicBezTo>
                  <a:cubicBezTo>
                    <a:pt x="524" y="760"/>
                    <a:pt x="1456" y="2232"/>
                    <a:pt x="2009" y="4144"/>
                  </a:cubicBezTo>
                  <a:cubicBezTo>
                    <a:pt x="2618" y="6249"/>
                    <a:pt x="2682" y="8389"/>
                    <a:pt x="2729" y="9953"/>
                  </a:cubicBezTo>
                  <a:lnTo>
                    <a:pt x="2730" y="10000"/>
                  </a:lnTo>
                  <a:cubicBezTo>
                    <a:pt x="2780" y="11635"/>
                    <a:pt x="2427" y="14631"/>
                    <a:pt x="1845" y="16316"/>
                  </a:cubicBezTo>
                  <a:cubicBezTo>
                    <a:pt x="1838" y="16334"/>
                    <a:pt x="1848" y="16354"/>
                    <a:pt x="1865" y="16360"/>
                  </a:cubicBezTo>
                  <a:lnTo>
                    <a:pt x="1876" y="16360"/>
                  </a:lnTo>
                  <a:cubicBezTo>
                    <a:pt x="1889" y="16360"/>
                    <a:pt x="1901" y="16351"/>
                    <a:pt x="1908" y="16337"/>
                  </a:cubicBezTo>
                  <a:cubicBezTo>
                    <a:pt x="2492" y="14644"/>
                    <a:pt x="2847" y="11636"/>
                    <a:pt x="2797" y="9997"/>
                  </a:cubicBezTo>
                  <a:lnTo>
                    <a:pt x="2797" y="9948"/>
                  </a:lnTo>
                  <a:cubicBezTo>
                    <a:pt x="2750" y="8383"/>
                    <a:pt x="2685" y="6237"/>
                    <a:pt x="2074" y="4125"/>
                  </a:cubicBezTo>
                  <a:cubicBezTo>
                    <a:pt x="1518" y="2202"/>
                    <a:pt x="582" y="724"/>
                    <a:pt x="72" y="15"/>
                  </a:cubicBezTo>
                  <a:cubicBezTo>
                    <a:pt x="65" y="5"/>
                    <a:pt x="55" y="1"/>
                    <a:pt x="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1974;p42">
              <a:extLst>
                <a:ext uri="{FF2B5EF4-FFF2-40B4-BE49-F238E27FC236}">
                  <a16:creationId xmlns:a16="http://schemas.microsoft.com/office/drawing/2014/main" id="{13952CB7-6BF2-0B2D-DF32-D553C7BEFCE4}"/>
                </a:ext>
              </a:extLst>
            </p:cNvPr>
            <p:cNvSpPr/>
            <p:nvPr/>
          </p:nvSpPr>
          <p:spPr>
            <a:xfrm>
              <a:off x="2899425" y="4284499"/>
              <a:ext cx="65890" cy="49971"/>
            </a:xfrm>
            <a:custGeom>
              <a:avLst/>
              <a:gdLst/>
              <a:ahLst/>
              <a:cxnLst/>
              <a:rect l="l" t="t" r="r" b="b"/>
              <a:pathLst>
                <a:path w="2794" h="2119" extrusionOk="0">
                  <a:moveTo>
                    <a:pt x="190" y="123"/>
                  </a:moveTo>
                  <a:cubicBezTo>
                    <a:pt x="814" y="238"/>
                    <a:pt x="1519" y="262"/>
                    <a:pt x="2007" y="262"/>
                  </a:cubicBezTo>
                  <a:cubicBezTo>
                    <a:pt x="2325" y="262"/>
                    <a:pt x="2574" y="253"/>
                    <a:pt x="2681" y="247"/>
                  </a:cubicBezTo>
                  <a:lnTo>
                    <a:pt x="2681" y="1979"/>
                  </a:lnTo>
                  <a:cubicBezTo>
                    <a:pt x="2486" y="1997"/>
                    <a:pt x="2269" y="2006"/>
                    <a:pt x="2034" y="2006"/>
                  </a:cubicBezTo>
                  <a:cubicBezTo>
                    <a:pt x="1184" y="2006"/>
                    <a:pt x="326" y="1883"/>
                    <a:pt x="116" y="1852"/>
                  </a:cubicBezTo>
                  <a:lnTo>
                    <a:pt x="190" y="123"/>
                  </a:lnTo>
                  <a:close/>
                  <a:moveTo>
                    <a:pt x="136" y="0"/>
                  </a:moveTo>
                  <a:cubicBezTo>
                    <a:pt x="124" y="0"/>
                    <a:pt x="112" y="4"/>
                    <a:pt x="102" y="12"/>
                  </a:cubicBezTo>
                  <a:cubicBezTo>
                    <a:pt x="90" y="23"/>
                    <a:pt x="82" y="38"/>
                    <a:pt x="81" y="54"/>
                  </a:cubicBezTo>
                  <a:lnTo>
                    <a:pt x="2" y="1897"/>
                  </a:lnTo>
                  <a:cubicBezTo>
                    <a:pt x="0" y="1924"/>
                    <a:pt x="20" y="1949"/>
                    <a:pt x="47" y="1953"/>
                  </a:cubicBezTo>
                  <a:cubicBezTo>
                    <a:pt x="58" y="1955"/>
                    <a:pt x="1049" y="2118"/>
                    <a:pt x="2034" y="2118"/>
                  </a:cubicBezTo>
                  <a:cubicBezTo>
                    <a:pt x="2049" y="2118"/>
                    <a:pt x="2064" y="2118"/>
                    <a:pt x="2078" y="2118"/>
                  </a:cubicBezTo>
                  <a:cubicBezTo>
                    <a:pt x="2300" y="2118"/>
                    <a:pt x="2522" y="2108"/>
                    <a:pt x="2743" y="2086"/>
                  </a:cubicBezTo>
                  <a:cubicBezTo>
                    <a:pt x="2771" y="2083"/>
                    <a:pt x="2793" y="2059"/>
                    <a:pt x="2793" y="2030"/>
                  </a:cubicBezTo>
                  <a:lnTo>
                    <a:pt x="2793" y="189"/>
                  </a:lnTo>
                  <a:cubicBezTo>
                    <a:pt x="2793" y="174"/>
                    <a:pt x="2787" y="159"/>
                    <a:pt x="2775" y="148"/>
                  </a:cubicBezTo>
                  <a:cubicBezTo>
                    <a:pt x="2766" y="139"/>
                    <a:pt x="2752" y="133"/>
                    <a:pt x="2739" y="133"/>
                  </a:cubicBezTo>
                  <a:cubicBezTo>
                    <a:pt x="2737" y="133"/>
                    <a:pt x="2736" y="133"/>
                    <a:pt x="2734" y="133"/>
                  </a:cubicBezTo>
                  <a:cubicBezTo>
                    <a:pt x="2731" y="133"/>
                    <a:pt x="2433" y="153"/>
                    <a:pt x="2007" y="153"/>
                  </a:cubicBezTo>
                  <a:cubicBezTo>
                    <a:pt x="1507" y="153"/>
                    <a:pt x="779" y="126"/>
                    <a:pt x="147" y="1"/>
                  </a:cubicBezTo>
                  <a:cubicBezTo>
                    <a:pt x="144" y="1"/>
                    <a:pt x="140" y="0"/>
                    <a:pt x="1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1975;p42">
              <a:extLst>
                <a:ext uri="{FF2B5EF4-FFF2-40B4-BE49-F238E27FC236}">
                  <a16:creationId xmlns:a16="http://schemas.microsoft.com/office/drawing/2014/main" id="{6E78F248-F3D6-6769-7820-EDF9DABA8FA7}"/>
                </a:ext>
              </a:extLst>
            </p:cNvPr>
            <p:cNvSpPr/>
            <p:nvPr/>
          </p:nvSpPr>
          <p:spPr>
            <a:xfrm>
              <a:off x="2760548" y="4452123"/>
              <a:ext cx="39737" cy="150975"/>
            </a:xfrm>
            <a:custGeom>
              <a:avLst/>
              <a:gdLst/>
              <a:ahLst/>
              <a:cxnLst/>
              <a:rect l="l" t="t" r="r" b="b"/>
              <a:pathLst>
                <a:path w="1685" h="6402" extrusionOk="0">
                  <a:moveTo>
                    <a:pt x="1645" y="0"/>
                  </a:moveTo>
                  <a:cubicBezTo>
                    <a:pt x="1633" y="0"/>
                    <a:pt x="1622" y="6"/>
                    <a:pt x="1616" y="17"/>
                  </a:cubicBezTo>
                  <a:cubicBezTo>
                    <a:pt x="778" y="1423"/>
                    <a:pt x="278" y="2696"/>
                    <a:pt x="129" y="3800"/>
                  </a:cubicBezTo>
                  <a:cubicBezTo>
                    <a:pt x="1" y="4756"/>
                    <a:pt x="142" y="5533"/>
                    <a:pt x="526" y="5985"/>
                  </a:cubicBezTo>
                  <a:cubicBezTo>
                    <a:pt x="743" y="6244"/>
                    <a:pt x="1063" y="6397"/>
                    <a:pt x="1401" y="6402"/>
                  </a:cubicBezTo>
                  <a:lnTo>
                    <a:pt x="1402" y="6402"/>
                  </a:lnTo>
                  <a:cubicBezTo>
                    <a:pt x="1422" y="6402"/>
                    <a:pt x="1437" y="6386"/>
                    <a:pt x="1437" y="6368"/>
                  </a:cubicBezTo>
                  <a:cubicBezTo>
                    <a:pt x="1437" y="6348"/>
                    <a:pt x="1422" y="6333"/>
                    <a:pt x="1404" y="6333"/>
                  </a:cubicBezTo>
                  <a:cubicBezTo>
                    <a:pt x="1086" y="6329"/>
                    <a:pt x="784" y="6185"/>
                    <a:pt x="580" y="5941"/>
                  </a:cubicBezTo>
                  <a:cubicBezTo>
                    <a:pt x="207" y="5503"/>
                    <a:pt x="70" y="4747"/>
                    <a:pt x="198" y="3809"/>
                  </a:cubicBezTo>
                  <a:cubicBezTo>
                    <a:pt x="343" y="2715"/>
                    <a:pt x="842" y="1451"/>
                    <a:pt x="1675" y="52"/>
                  </a:cubicBezTo>
                  <a:cubicBezTo>
                    <a:pt x="1684" y="35"/>
                    <a:pt x="1680" y="14"/>
                    <a:pt x="1663" y="5"/>
                  </a:cubicBezTo>
                  <a:cubicBezTo>
                    <a:pt x="1657" y="2"/>
                    <a:pt x="1651" y="0"/>
                    <a:pt x="16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1976;p42">
              <a:extLst>
                <a:ext uri="{FF2B5EF4-FFF2-40B4-BE49-F238E27FC236}">
                  <a16:creationId xmlns:a16="http://schemas.microsoft.com/office/drawing/2014/main" id="{3FD6C4EF-5FDC-323C-A867-234DF1F2F786}"/>
                </a:ext>
              </a:extLst>
            </p:cNvPr>
            <p:cNvSpPr/>
            <p:nvPr/>
          </p:nvSpPr>
          <p:spPr>
            <a:xfrm>
              <a:off x="2762340" y="4488794"/>
              <a:ext cx="76431" cy="85133"/>
            </a:xfrm>
            <a:custGeom>
              <a:avLst/>
              <a:gdLst/>
              <a:ahLst/>
              <a:cxnLst/>
              <a:rect l="l" t="t" r="r" b="b"/>
              <a:pathLst>
                <a:path w="3241" h="3610" extrusionOk="0">
                  <a:moveTo>
                    <a:pt x="716" y="0"/>
                  </a:moveTo>
                  <a:cubicBezTo>
                    <a:pt x="697" y="0"/>
                    <a:pt x="682" y="13"/>
                    <a:pt x="682" y="32"/>
                  </a:cubicBezTo>
                  <a:cubicBezTo>
                    <a:pt x="679" y="50"/>
                    <a:pt x="694" y="67"/>
                    <a:pt x="713" y="68"/>
                  </a:cubicBezTo>
                  <a:cubicBezTo>
                    <a:pt x="726" y="70"/>
                    <a:pt x="1914" y="173"/>
                    <a:pt x="2877" y="873"/>
                  </a:cubicBezTo>
                  <a:cubicBezTo>
                    <a:pt x="2769" y="837"/>
                    <a:pt x="2638" y="811"/>
                    <a:pt x="2483" y="811"/>
                  </a:cubicBezTo>
                  <a:cubicBezTo>
                    <a:pt x="2329" y="811"/>
                    <a:pt x="2151" y="837"/>
                    <a:pt x="1949" y="905"/>
                  </a:cubicBezTo>
                  <a:cubicBezTo>
                    <a:pt x="1504" y="1055"/>
                    <a:pt x="1111" y="1514"/>
                    <a:pt x="970" y="2049"/>
                  </a:cubicBezTo>
                  <a:cubicBezTo>
                    <a:pt x="838" y="2545"/>
                    <a:pt x="932" y="3033"/>
                    <a:pt x="1229" y="3443"/>
                  </a:cubicBezTo>
                  <a:lnTo>
                    <a:pt x="63" y="2730"/>
                  </a:lnTo>
                  <a:cubicBezTo>
                    <a:pt x="57" y="2727"/>
                    <a:pt x="52" y="2726"/>
                    <a:pt x="47" y="2726"/>
                  </a:cubicBezTo>
                  <a:cubicBezTo>
                    <a:pt x="19" y="2726"/>
                    <a:pt x="0" y="2764"/>
                    <a:pt x="26" y="2786"/>
                  </a:cubicBezTo>
                  <a:lnTo>
                    <a:pt x="1361" y="3602"/>
                  </a:lnTo>
                  <a:cubicBezTo>
                    <a:pt x="1366" y="3607"/>
                    <a:pt x="1372" y="3608"/>
                    <a:pt x="1378" y="3610"/>
                  </a:cubicBezTo>
                  <a:cubicBezTo>
                    <a:pt x="1389" y="3608"/>
                    <a:pt x="1398" y="3604"/>
                    <a:pt x="1404" y="3596"/>
                  </a:cubicBezTo>
                  <a:cubicBezTo>
                    <a:pt x="1414" y="3584"/>
                    <a:pt x="1414" y="3564"/>
                    <a:pt x="1404" y="3552"/>
                  </a:cubicBezTo>
                  <a:cubicBezTo>
                    <a:pt x="1025" y="3131"/>
                    <a:pt x="894" y="2604"/>
                    <a:pt x="1035" y="2067"/>
                  </a:cubicBezTo>
                  <a:cubicBezTo>
                    <a:pt x="1170" y="1552"/>
                    <a:pt x="1546" y="1111"/>
                    <a:pt x="1970" y="969"/>
                  </a:cubicBezTo>
                  <a:cubicBezTo>
                    <a:pt x="2161" y="904"/>
                    <a:pt x="2330" y="880"/>
                    <a:pt x="2477" y="880"/>
                  </a:cubicBezTo>
                  <a:cubicBezTo>
                    <a:pt x="2881" y="880"/>
                    <a:pt x="3116" y="1064"/>
                    <a:pt x="3169" y="1111"/>
                  </a:cubicBezTo>
                  <a:cubicBezTo>
                    <a:pt x="3172" y="1116"/>
                    <a:pt x="3177" y="1119"/>
                    <a:pt x="3181" y="1122"/>
                  </a:cubicBezTo>
                  <a:cubicBezTo>
                    <a:pt x="3187" y="1128"/>
                    <a:pt x="3196" y="1132"/>
                    <a:pt x="3204" y="1132"/>
                  </a:cubicBezTo>
                  <a:cubicBezTo>
                    <a:pt x="3213" y="1132"/>
                    <a:pt x="3221" y="1128"/>
                    <a:pt x="3228" y="1122"/>
                  </a:cubicBezTo>
                  <a:cubicBezTo>
                    <a:pt x="3240" y="1110"/>
                    <a:pt x="3240" y="1088"/>
                    <a:pt x="3228" y="1075"/>
                  </a:cubicBezTo>
                  <a:cubicBezTo>
                    <a:pt x="3221" y="1067"/>
                    <a:pt x="3213" y="1060"/>
                    <a:pt x="3204" y="1053"/>
                  </a:cubicBezTo>
                  <a:cubicBezTo>
                    <a:pt x="2195" y="128"/>
                    <a:pt x="734" y="3"/>
                    <a:pt x="719" y="0"/>
                  </a:cubicBezTo>
                  <a:cubicBezTo>
                    <a:pt x="718" y="0"/>
                    <a:pt x="717" y="0"/>
                    <a:pt x="7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1977;p42">
              <a:extLst>
                <a:ext uri="{FF2B5EF4-FFF2-40B4-BE49-F238E27FC236}">
                  <a16:creationId xmlns:a16="http://schemas.microsoft.com/office/drawing/2014/main" id="{C9D0A86F-B62E-A48A-A2A5-CEB487F9280D}"/>
                </a:ext>
              </a:extLst>
            </p:cNvPr>
            <p:cNvSpPr/>
            <p:nvPr/>
          </p:nvSpPr>
          <p:spPr>
            <a:xfrm>
              <a:off x="3075823" y="4512942"/>
              <a:ext cx="66125" cy="77256"/>
            </a:xfrm>
            <a:custGeom>
              <a:avLst/>
              <a:gdLst/>
              <a:ahLst/>
              <a:cxnLst/>
              <a:rect l="l" t="t" r="r" b="b"/>
              <a:pathLst>
                <a:path w="2804" h="3276" extrusionOk="0">
                  <a:moveTo>
                    <a:pt x="37" y="0"/>
                  </a:moveTo>
                  <a:cubicBezTo>
                    <a:pt x="32" y="0"/>
                    <a:pt x="26" y="1"/>
                    <a:pt x="22" y="4"/>
                  </a:cubicBezTo>
                  <a:cubicBezTo>
                    <a:pt x="6" y="13"/>
                    <a:pt x="0" y="31"/>
                    <a:pt x="6" y="48"/>
                  </a:cubicBezTo>
                  <a:cubicBezTo>
                    <a:pt x="13" y="63"/>
                    <a:pt x="713" y="1712"/>
                    <a:pt x="672" y="3239"/>
                  </a:cubicBezTo>
                  <a:cubicBezTo>
                    <a:pt x="670" y="3257"/>
                    <a:pt x="685" y="3274"/>
                    <a:pt x="704" y="3274"/>
                  </a:cubicBezTo>
                  <a:lnTo>
                    <a:pt x="705" y="3275"/>
                  </a:lnTo>
                  <a:cubicBezTo>
                    <a:pt x="723" y="3275"/>
                    <a:pt x="738" y="3262"/>
                    <a:pt x="738" y="3242"/>
                  </a:cubicBezTo>
                  <a:cubicBezTo>
                    <a:pt x="770" y="2101"/>
                    <a:pt x="393" y="896"/>
                    <a:pt x="191" y="339"/>
                  </a:cubicBezTo>
                  <a:lnTo>
                    <a:pt x="191" y="339"/>
                  </a:lnTo>
                  <a:cubicBezTo>
                    <a:pt x="437" y="727"/>
                    <a:pt x="875" y="1427"/>
                    <a:pt x="1129" y="1886"/>
                  </a:cubicBezTo>
                  <a:cubicBezTo>
                    <a:pt x="1493" y="2550"/>
                    <a:pt x="1828" y="3239"/>
                    <a:pt x="1831" y="3245"/>
                  </a:cubicBezTo>
                  <a:cubicBezTo>
                    <a:pt x="1837" y="3257"/>
                    <a:pt x="1849" y="3265"/>
                    <a:pt x="1863" y="3265"/>
                  </a:cubicBezTo>
                  <a:cubicBezTo>
                    <a:pt x="1889" y="3265"/>
                    <a:pt x="1916" y="3262"/>
                    <a:pt x="1943" y="3259"/>
                  </a:cubicBezTo>
                  <a:cubicBezTo>
                    <a:pt x="2293" y="3213"/>
                    <a:pt x="2752" y="2897"/>
                    <a:pt x="2772" y="2884"/>
                  </a:cubicBezTo>
                  <a:cubicBezTo>
                    <a:pt x="2803" y="2863"/>
                    <a:pt x="2783" y="2821"/>
                    <a:pt x="2753" y="2821"/>
                  </a:cubicBezTo>
                  <a:cubicBezTo>
                    <a:pt x="2747" y="2821"/>
                    <a:pt x="2741" y="2823"/>
                    <a:pt x="2734" y="2827"/>
                  </a:cubicBezTo>
                  <a:cubicBezTo>
                    <a:pt x="2730" y="2831"/>
                    <a:pt x="2269" y="3147"/>
                    <a:pt x="1934" y="3191"/>
                  </a:cubicBezTo>
                  <a:cubicBezTo>
                    <a:pt x="1917" y="3192"/>
                    <a:pt x="1901" y="3194"/>
                    <a:pt x="1884" y="3195"/>
                  </a:cubicBezTo>
                  <a:cubicBezTo>
                    <a:pt x="1826" y="3077"/>
                    <a:pt x="1520" y="2454"/>
                    <a:pt x="1188" y="1853"/>
                  </a:cubicBezTo>
                  <a:cubicBezTo>
                    <a:pt x="823" y="1189"/>
                    <a:pt x="73" y="26"/>
                    <a:pt x="67" y="16"/>
                  </a:cubicBezTo>
                  <a:cubicBezTo>
                    <a:pt x="60" y="6"/>
                    <a:pt x="48" y="0"/>
                    <a:pt x="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1978;p42">
              <a:extLst>
                <a:ext uri="{FF2B5EF4-FFF2-40B4-BE49-F238E27FC236}">
                  <a16:creationId xmlns:a16="http://schemas.microsoft.com/office/drawing/2014/main" id="{BACABCEA-4D76-50CA-729C-256EDDA8A202}"/>
                </a:ext>
              </a:extLst>
            </p:cNvPr>
            <p:cNvSpPr/>
            <p:nvPr/>
          </p:nvSpPr>
          <p:spPr>
            <a:xfrm>
              <a:off x="3137066" y="4582299"/>
              <a:ext cx="58532" cy="213752"/>
            </a:xfrm>
            <a:custGeom>
              <a:avLst/>
              <a:gdLst/>
              <a:ahLst/>
              <a:cxnLst/>
              <a:rect l="l" t="t" r="r" b="b"/>
              <a:pathLst>
                <a:path w="2482" h="9064" extrusionOk="0">
                  <a:moveTo>
                    <a:pt x="38" y="1"/>
                  </a:moveTo>
                  <a:cubicBezTo>
                    <a:pt x="36" y="1"/>
                    <a:pt x="34" y="1"/>
                    <a:pt x="33" y="1"/>
                  </a:cubicBezTo>
                  <a:cubicBezTo>
                    <a:pt x="14" y="3"/>
                    <a:pt x="1" y="21"/>
                    <a:pt x="2" y="39"/>
                  </a:cubicBezTo>
                  <a:cubicBezTo>
                    <a:pt x="7" y="81"/>
                    <a:pt x="461" y="4403"/>
                    <a:pt x="427" y="5796"/>
                  </a:cubicBezTo>
                  <a:cubicBezTo>
                    <a:pt x="427" y="5805"/>
                    <a:pt x="431" y="5814"/>
                    <a:pt x="437" y="5820"/>
                  </a:cubicBezTo>
                  <a:cubicBezTo>
                    <a:pt x="449" y="5832"/>
                    <a:pt x="1600" y="6987"/>
                    <a:pt x="2410" y="9042"/>
                  </a:cubicBezTo>
                  <a:cubicBezTo>
                    <a:pt x="2416" y="9056"/>
                    <a:pt x="2428" y="9063"/>
                    <a:pt x="2442" y="9063"/>
                  </a:cubicBezTo>
                  <a:cubicBezTo>
                    <a:pt x="2447" y="9063"/>
                    <a:pt x="2451" y="9063"/>
                    <a:pt x="2456" y="9062"/>
                  </a:cubicBezTo>
                  <a:cubicBezTo>
                    <a:pt x="2472" y="9054"/>
                    <a:pt x="2482" y="9034"/>
                    <a:pt x="2474" y="9018"/>
                  </a:cubicBezTo>
                  <a:cubicBezTo>
                    <a:pt x="1700" y="7052"/>
                    <a:pt x="615" y="5904"/>
                    <a:pt x="496" y="5782"/>
                  </a:cubicBezTo>
                  <a:cubicBezTo>
                    <a:pt x="525" y="4371"/>
                    <a:pt x="75" y="74"/>
                    <a:pt x="71" y="31"/>
                  </a:cubicBezTo>
                  <a:cubicBezTo>
                    <a:pt x="69" y="14"/>
                    <a:pt x="55"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1979;p42">
              <a:extLst>
                <a:ext uri="{FF2B5EF4-FFF2-40B4-BE49-F238E27FC236}">
                  <a16:creationId xmlns:a16="http://schemas.microsoft.com/office/drawing/2014/main" id="{9DC12121-C27E-8DB7-9CBF-DE2317607A69}"/>
                </a:ext>
              </a:extLst>
            </p:cNvPr>
            <p:cNvSpPr/>
            <p:nvPr/>
          </p:nvSpPr>
          <p:spPr>
            <a:xfrm>
              <a:off x="3090963" y="4784306"/>
              <a:ext cx="120648" cy="120884"/>
            </a:xfrm>
            <a:custGeom>
              <a:avLst/>
              <a:gdLst/>
              <a:ahLst/>
              <a:cxnLst/>
              <a:rect l="l" t="t" r="r" b="b"/>
              <a:pathLst>
                <a:path w="5116" h="5126" extrusionOk="0">
                  <a:moveTo>
                    <a:pt x="4218" y="0"/>
                  </a:moveTo>
                  <a:cubicBezTo>
                    <a:pt x="4205" y="0"/>
                    <a:pt x="4192" y="9"/>
                    <a:pt x="4186" y="21"/>
                  </a:cubicBezTo>
                  <a:cubicBezTo>
                    <a:pt x="4182" y="35"/>
                    <a:pt x="3645" y="1375"/>
                    <a:pt x="2982" y="1712"/>
                  </a:cubicBezTo>
                  <a:cubicBezTo>
                    <a:pt x="2599" y="1908"/>
                    <a:pt x="2156" y="2005"/>
                    <a:pt x="1684" y="2005"/>
                  </a:cubicBezTo>
                  <a:cubicBezTo>
                    <a:pt x="1163" y="2005"/>
                    <a:pt x="605" y="1887"/>
                    <a:pt x="51" y="1652"/>
                  </a:cubicBezTo>
                  <a:cubicBezTo>
                    <a:pt x="46" y="1650"/>
                    <a:pt x="41" y="1649"/>
                    <a:pt x="37" y="1649"/>
                  </a:cubicBezTo>
                  <a:cubicBezTo>
                    <a:pt x="28" y="1649"/>
                    <a:pt x="19" y="1652"/>
                    <a:pt x="13" y="1659"/>
                  </a:cubicBezTo>
                  <a:cubicBezTo>
                    <a:pt x="2" y="1670"/>
                    <a:pt x="1" y="1685"/>
                    <a:pt x="7" y="1697"/>
                  </a:cubicBezTo>
                  <a:lnTo>
                    <a:pt x="1244" y="4181"/>
                  </a:lnTo>
                  <a:cubicBezTo>
                    <a:pt x="1592" y="4604"/>
                    <a:pt x="2886" y="5125"/>
                    <a:pt x="3606" y="5125"/>
                  </a:cubicBezTo>
                  <a:cubicBezTo>
                    <a:pt x="3724" y="5125"/>
                    <a:pt x="3827" y="5111"/>
                    <a:pt x="3908" y="5081"/>
                  </a:cubicBezTo>
                  <a:cubicBezTo>
                    <a:pt x="4403" y="4892"/>
                    <a:pt x="4908" y="4166"/>
                    <a:pt x="5106" y="3808"/>
                  </a:cubicBezTo>
                  <a:cubicBezTo>
                    <a:pt x="5115" y="3792"/>
                    <a:pt x="5109" y="3770"/>
                    <a:pt x="5093" y="3761"/>
                  </a:cubicBezTo>
                  <a:cubicBezTo>
                    <a:pt x="5087" y="3758"/>
                    <a:pt x="5082" y="3757"/>
                    <a:pt x="5076" y="3757"/>
                  </a:cubicBezTo>
                  <a:cubicBezTo>
                    <a:pt x="5065" y="3757"/>
                    <a:pt x="5053" y="3763"/>
                    <a:pt x="5047" y="3775"/>
                  </a:cubicBezTo>
                  <a:cubicBezTo>
                    <a:pt x="4891" y="4057"/>
                    <a:pt x="4377" y="4828"/>
                    <a:pt x="3883" y="5018"/>
                  </a:cubicBezTo>
                  <a:cubicBezTo>
                    <a:pt x="3816" y="5043"/>
                    <a:pt x="3726" y="5055"/>
                    <a:pt x="3619" y="5055"/>
                  </a:cubicBezTo>
                  <a:cubicBezTo>
                    <a:pt x="2967" y="5055"/>
                    <a:pt x="1694" y="4620"/>
                    <a:pt x="1300" y="4146"/>
                  </a:cubicBezTo>
                  <a:lnTo>
                    <a:pt x="107" y="1749"/>
                  </a:lnTo>
                  <a:lnTo>
                    <a:pt x="107" y="1749"/>
                  </a:lnTo>
                  <a:cubicBezTo>
                    <a:pt x="643" y="1965"/>
                    <a:pt x="1180" y="2073"/>
                    <a:pt x="1684" y="2073"/>
                  </a:cubicBezTo>
                  <a:cubicBezTo>
                    <a:pt x="2167" y="2073"/>
                    <a:pt x="2620" y="1973"/>
                    <a:pt x="3012" y="1773"/>
                  </a:cubicBezTo>
                  <a:cubicBezTo>
                    <a:pt x="3699" y="1423"/>
                    <a:pt x="4227" y="103"/>
                    <a:pt x="4250" y="47"/>
                  </a:cubicBezTo>
                  <a:cubicBezTo>
                    <a:pt x="4256" y="29"/>
                    <a:pt x="4249" y="9"/>
                    <a:pt x="4230" y="3"/>
                  </a:cubicBezTo>
                  <a:cubicBezTo>
                    <a:pt x="4226" y="1"/>
                    <a:pt x="4222" y="0"/>
                    <a:pt x="4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1980;p42">
              <a:extLst>
                <a:ext uri="{FF2B5EF4-FFF2-40B4-BE49-F238E27FC236}">
                  <a16:creationId xmlns:a16="http://schemas.microsoft.com/office/drawing/2014/main" id="{9757F9BD-DA94-BC40-3A86-D4A8EABB1F55}"/>
                </a:ext>
              </a:extLst>
            </p:cNvPr>
            <p:cNvSpPr/>
            <p:nvPr/>
          </p:nvSpPr>
          <p:spPr>
            <a:xfrm>
              <a:off x="3121290" y="4882975"/>
              <a:ext cx="129774" cy="206253"/>
            </a:xfrm>
            <a:custGeom>
              <a:avLst/>
              <a:gdLst/>
              <a:ahLst/>
              <a:cxnLst/>
              <a:rect l="l" t="t" r="r" b="b"/>
              <a:pathLst>
                <a:path w="5503" h="8746" extrusionOk="0">
                  <a:moveTo>
                    <a:pt x="39" y="1"/>
                  </a:moveTo>
                  <a:cubicBezTo>
                    <a:pt x="37" y="1"/>
                    <a:pt x="34" y="1"/>
                    <a:pt x="32" y="2"/>
                  </a:cubicBezTo>
                  <a:cubicBezTo>
                    <a:pt x="12" y="6"/>
                    <a:pt x="0" y="23"/>
                    <a:pt x="3" y="42"/>
                  </a:cubicBezTo>
                  <a:cubicBezTo>
                    <a:pt x="6" y="61"/>
                    <a:pt x="88" y="232"/>
                    <a:pt x="632" y="1356"/>
                  </a:cubicBezTo>
                  <a:cubicBezTo>
                    <a:pt x="1337" y="2814"/>
                    <a:pt x="2403" y="5018"/>
                    <a:pt x="2594" y="5493"/>
                  </a:cubicBezTo>
                  <a:cubicBezTo>
                    <a:pt x="2881" y="6204"/>
                    <a:pt x="3438" y="7829"/>
                    <a:pt x="3443" y="7844"/>
                  </a:cubicBezTo>
                  <a:cubicBezTo>
                    <a:pt x="3444" y="7848"/>
                    <a:pt x="3448" y="7853"/>
                    <a:pt x="3452" y="7857"/>
                  </a:cubicBezTo>
                  <a:cubicBezTo>
                    <a:pt x="3475" y="7882"/>
                    <a:pt x="4055" y="8468"/>
                    <a:pt x="5460" y="8745"/>
                  </a:cubicBezTo>
                  <a:lnTo>
                    <a:pt x="5466" y="8745"/>
                  </a:lnTo>
                  <a:cubicBezTo>
                    <a:pt x="5483" y="8745"/>
                    <a:pt x="5496" y="8733"/>
                    <a:pt x="5499" y="8718"/>
                  </a:cubicBezTo>
                  <a:cubicBezTo>
                    <a:pt x="5502" y="8700"/>
                    <a:pt x="5490" y="8682"/>
                    <a:pt x="5472" y="8677"/>
                  </a:cubicBezTo>
                  <a:cubicBezTo>
                    <a:pt x="4160" y="8421"/>
                    <a:pt x="3566" y="7873"/>
                    <a:pt x="3505" y="7815"/>
                  </a:cubicBezTo>
                  <a:cubicBezTo>
                    <a:pt x="3464" y="7694"/>
                    <a:pt x="2934" y="6156"/>
                    <a:pt x="2658" y="5468"/>
                  </a:cubicBezTo>
                  <a:cubicBezTo>
                    <a:pt x="2466" y="4989"/>
                    <a:pt x="1399" y="2785"/>
                    <a:pt x="693" y="1326"/>
                  </a:cubicBezTo>
                  <a:cubicBezTo>
                    <a:pt x="352" y="621"/>
                    <a:pt x="82" y="64"/>
                    <a:pt x="70" y="29"/>
                  </a:cubicBezTo>
                  <a:cubicBezTo>
                    <a:pt x="67" y="13"/>
                    <a:pt x="54" y="1"/>
                    <a:pt x="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1981;p42">
              <a:extLst>
                <a:ext uri="{FF2B5EF4-FFF2-40B4-BE49-F238E27FC236}">
                  <a16:creationId xmlns:a16="http://schemas.microsoft.com/office/drawing/2014/main" id="{97A4EA3E-8841-FEC9-9B92-FBAB5BE4B893}"/>
                </a:ext>
              </a:extLst>
            </p:cNvPr>
            <p:cNvSpPr/>
            <p:nvPr/>
          </p:nvSpPr>
          <p:spPr>
            <a:xfrm>
              <a:off x="2883484" y="4802370"/>
              <a:ext cx="69309" cy="262662"/>
            </a:xfrm>
            <a:custGeom>
              <a:avLst/>
              <a:gdLst/>
              <a:ahLst/>
              <a:cxnLst/>
              <a:rect l="l" t="t" r="r" b="b"/>
              <a:pathLst>
                <a:path w="2939" h="11138" extrusionOk="0">
                  <a:moveTo>
                    <a:pt x="2243" y="1"/>
                  </a:moveTo>
                  <a:cubicBezTo>
                    <a:pt x="2220" y="1"/>
                    <a:pt x="2197" y="23"/>
                    <a:pt x="2210" y="49"/>
                  </a:cubicBezTo>
                  <a:cubicBezTo>
                    <a:pt x="2218" y="61"/>
                    <a:pt x="2871" y="1251"/>
                    <a:pt x="2853" y="2786"/>
                  </a:cubicBezTo>
                  <a:cubicBezTo>
                    <a:pt x="2836" y="4229"/>
                    <a:pt x="2271" y="6452"/>
                    <a:pt x="2057" y="7288"/>
                  </a:cubicBezTo>
                  <a:lnTo>
                    <a:pt x="2013" y="7469"/>
                  </a:lnTo>
                  <a:cubicBezTo>
                    <a:pt x="1846" y="8131"/>
                    <a:pt x="1631" y="8957"/>
                    <a:pt x="1630" y="8964"/>
                  </a:cubicBezTo>
                  <a:cubicBezTo>
                    <a:pt x="1627" y="8970"/>
                    <a:pt x="1627" y="8977"/>
                    <a:pt x="1628" y="8981"/>
                  </a:cubicBezTo>
                  <a:cubicBezTo>
                    <a:pt x="1631" y="8995"/>
                    <a:pt x="1925" y="10254"/>
                    <a:pt x="1969" y="10553"/>
                  </a:cubicBezTo>
                  <a:cubicBezTo>
                    <a:pt x="1840" y="10619"/>
                    <a:pt x="1104" y="10980"/>
                    <a:pt x="43" y="11069"/>
                  </a:cubicBezTo>
                  <a:cubicBezTo>
                    <a:pt x="1" y="11074"/>
                    <a:pt x="2" y="11136"/>
                    <a:pt x="46" y="11137"/>
                  </a:cubicBezTo>
                  <a:lnTo>
                    <a:pt x="49" y="11137"/>
                  </a:lnTo>
                  <a:cubicBezTo>
                    <a:pt x="1231" y="11037"/>
                    <a:pt x="2016" y="10606"/>
                    <a:pt x="2024" y="10601"/>
                  </a:cubicBezTo>
                  <a:cubicBezTo>
                    <a:pt x="2036" y="10595"/>
                    <a:pt x="2042" y="10581"/>
                    <a:pt x="2040" y="10568"/>
                  </a:cubicBezTo>
                  <a:cubicBezTo>
                    <a:pt x="2012" y="10321"/>
                    <a:pt x="1727" y="9098"/>
                    <a:pt x="1698" y="8973"/>
                  </a:cubicBezTo>
                  <a:cubicBezTo>
                    <a:pt x="1721" y="8887"/>
                    <a:pt x="1922" y="8114"/>
                    <a:pt x="2080" y="7485"/>
                  </a:cubicBezTo>
                  <a:lnTo>
                    <a:pt x="2125" y="7305"/>
                  </a:lnTo>
                  <a:cubicBezTo>
                    <a:pt x="2339" y="6467"/>
                    <a:pt x="2904" y="4239"/>
                    <a:pt x="2921" y="2788"/>
                  </a:cubicBezTo>
                  <a:cubicBezTo>
                    <a:pt x="2939" y="1233"/>
                    <a:pt x="2277" y="30"/>
                    <a:pt x="2271" y="16"/>
                  </a:cubicBezTo>
                  <a:cubicBezTo>
                    <a:pt x="2264" y="5"/>
                    <a:pt x="2253" y="1"/>
                    <a:pt x="2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1982;p42">
              <a:extLst>
                <a:ext uri="{FF2B5EF4-FFF2-40B4-BE49-F238E27FC236}">
                  <a16:creationId xmlns:a16="http://schemas.microsoft.com/office/drawing/2014/main" id="{A761D3EC-5FB6-E751-E54C-C2B9EB53831A}"/>
                </a:ext>
              </a:extLst>
            </p:cNvPr>
            <p:cNvSpPr/>
            <p:nvPr/>
          </p:nvSpPr>
          <p:spPr>
            <a:xfrm>
              <a:off x="2859571" y="4843899"/>
              <a:ext cx="92585" cy="42661"/>
            </a:xfrm>
            <a:custGeom>
              <a:avLst/>
              <a:gdLst/>
              <a:ahLst/>
              <a:cxnLst/>
              <a:rect l="l" t="t" r="r" b="b"/>
              <a:pathLst>
                <a:path w="3926" h="1809" extrusionOk="0">
                  <a:moveTo>
                    <a:pt x="37" y="0"/>
                  </a:moveTo>
                  <a:cubicBezTo>
                    <a:pt x="35" y="0"/>
                    <a:pt x="33" y="0"/>
                    <a:pt x="31" y="1"/>
                  </a:cubicBezTo>
                  <a:cubicBezTo>
                    <a:pt x="13" y="5"/>
                    <a:pt x="1" y="22"/>
                    <a:pt x="4" y="40"/>
                  </a:cubicBezTo>
                  <a:lnTo>
                    <a:pt x="187" y="1062"/>
                  </a:lnTo>
                  <a:cubicBezTo>
                    <a:pt x="189" y="1072"/>
                    <a:pt x="195" y="1080"/>
                    <a:pt x="204" y="1086"/>
                  </a:cubicBezTo>
                  <a:lnTo>
                    <a:pt x="1504" y="1804"/>
                  </a:lnTo>
                  <a:cubicBezTo>
                    <a:pt x="1510" y="1807"/>
                    <a:pt x="1515" y="1809"/>
                    <a:pt x="1521" y="1809"/>
                  </a:cubicBezTo>
                  <a:cubicBezTo>
                    <a:pt x="1928" y="1809"/>
                    <a:pt x="3815" y="1416"/>
                    <a:pt x="3895" y="1399"/>
                  </a:cubicBezTo>
                  <a:cubicBezTo>
                    <a:pt x="3914" y="1396"/>
                    <a:pt x="3926" y="1378"/>
                    <a:pt x="3921" y="1360"/>
                  </a:cubicBezTo>
                  <a:cubicBezTo>
                    <a:pt x="3918" y="1344"/>
                    <a:pt x="3903" y="1332"/>
                    <a:pt x="3887" y="1332"/>
                  </a:cubicBezTo>
                  <a:cubicBezTo>
                    <a:pt x="3885" y="1332"/>
                    <a:pt x="3884" y="1332"/>
                    <a:pt x="3882" y="1333"/>
                  </a:cubicBezTo>
                  <a:cubicBezTo>
                    <a:pt x="3862" y="1337"/>
                    <a:pt x="1948" y="1734"/>
                    <a:pt x="1530" y="1740"/>
                  </a:cubicBezTo>
                  <a:lnTo>
                    <a:pt x="252" y="1033"/>
                  </a:lnTo>
                  <a:lnTo>
                    <a:pt x="70" y="30"/>
                  </a:lnTo>
                  <a:cubicBezTo>
                    <a:pt x="68" y="12"/>
                    <a:pt x="53" y="0"/>
                    <a:pt x="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1983;p42">
              <a:extLst>
                <a:ext uri="{FF2B5EF4-FFF2-40B4-BE49-F238E27FC236}">
                  <a16:creationId xmlns:a16="http://schemas.microsoft.com/office/drawing/2014/main" id="{26F04ADA-B21B-58DD-A81A-AB5A671C43E8}"/>
                </a:ext>
              </a:extLst>
            </p:cNvPr>
            <p:cNvSpPr/>
            <p:nvPr/>
          </p:nvSpPr>
          <p:spPr>
            <a:xfrm>
              <a:off x="2545900" y="4062163"/>
              <a:ext cx="128124" cy="7358"/>
            </a:xfrm>
            <a:custGeom>
              <a:avLst/>
              <a:gdLst/>
              <a:ahLst/>
              <a:cxnLst/>
              <a:rect l="l" t="t" r="r" b="b"/>
              <a:pathLst>
                <a:path w="5433" h="312" extrusionOk="0">
                  <a:moveTo>
                    <a:pt x="5388" y="0"/>
                  </a:moveTo>
                  <a:cubicBezTo>
                    <a:pt x="5387" y="0"/>
                    <a:pt x="5385" y="0"/>
                    <a:pt x="5384" y="1"/>
                  </a:cubicBezTo>
                  <a:cubicBezTo>
                    <a:pt x="5346" y="1"/>
                    <a:pt x="1635" y="35"/>
                    <a:pt x="42" y="245"/>
                  </a:cubicBezTo>
                  <a:cubicBezTo>
                    <a:pt x="0" y="249"/>
                    <a:pt x="4" y="311"/>
                    <a:pt x="45" y="311"/>
                  </a:cubicBezTo>
                  <a:cubicBezTo>
                    <a:pt x="46" y="311"/>
                    <a:pt x="46" y="311"/>
                    <a:pt x="47" y="311"/>
                  </a:cubicBezTo>
                  <a:lnTo>
                    <a:pt x="51" y="311"/>
                  </a:lnTo>
                  <a:cubicBezTo>
                    <a:pt x="1639" y="104"/>
                    <a:pt x="5347" y="70"/>
                    <a:pt x="5385" y="69"/>
                  </a:cubicBezTo>
                  <a:cubicBezTo>
                    <a:pt x="5386" y="69"/>
                    <a:pt x="5387" y="69"/>
                    <a:pt x="5388" y="69"/>
                  </a:cubicBezTo>
                  <a:cubicBezTo>
                    <a:pt x="5432" y="69"/>
                    <a:pt x="5432" y="0"/>
                    <a:pt x="53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1984;p42">
              <a:extLst>
                <a:ext uri="{FF2B5EF4-FFF2-40B4-BE49-F238E27FC236}">
                  <a16:creationId xmlns:a16="http://schemas.microsoft.com/office/drawing/2014/main" id="{AF9AEDDD-ED33-EEE5-4EEB-43A8C31933E0}"/>
                </a:ext>
              </a:extLst>
            </p:cNvPr>
            <p:cNvSpPr/>
            <p:nvPr/>
          </p:nvSpPr>
          <p:spPr>
            <a:xfrm>
              <a:off x="2514583" y="3954226"/>
              <a:ext cx="210191" cy="153168"/>
            </a:xfrm>
            <a:custGeom>
              <a:avLst/>
              <a:gdLst/>
              <a:ahLst/>
              <a:cxnLst/>
              <a:rect l="l" t="t" r="r" b="b"/>
              <a:pathLst>
                <a:path w="8913" h="6495" extrusionOk="0">
                  <a:moveTo>
                    <a:pt x="8402" y="0"/>
                  </a:moveTo>
                  <a:cubicBezTo>
                    <a:pt x="8390" y="0"/>
                    <a:pt x="8379" y="6"/>
                    <a:pt x="8373" y="21"/>
                  </a:cubicBezTo>
                  <a:cubicBezTo>
                    <a:pt x="8348" y="71"/>
                    <a:pt x="8320" y="127"/>
                    <a:pt x="8288" y="189"/>
                  </a:cubicBezTo>
                  <a:cubicBezTo>
                    <a:pt x="7889" y="974"/>
                    <a:pt x="6960" y="2806"/>
                    <a:pt x="8820" y="6134"/>
                  </a:cubicBezTo>
                  <a:cubicBezTo>
                    <a:pt x="8336" y="6149"/>
                    <a:pt x="4862" y="6257"/>
                    <a:pt x="3199" y="6257"/>
                  </a:cubicBezTo>
                  <a:lnTo>
                    <a:pt x="3196" y="6257"/>
                  </a:lnTo>
                  <a:cubicBezTo>
                    <a:pt x="1416" y="6257"/>
                    <a:pt x="47" y="6425"/>
                    <a:pt x="34" y="6428"/>
                  </a:cubicBezTo>
                  <a:cubicBezTo>
                    <a:pt x="14" y="6429"/>
                    <a:pt x="0" y="6446"/>
                    <a:pt x="3" y="6466"/>
                  </a:cubicBezTo>
                  <a:cubicBezTo>
                    <a:pt x="6" y="6482"/>
                    <a:pt x="21" y="6495"/>
                    <a:pt x="38" y="6495"/>
                  </a:cubicBezTo>
                  <a:lnTo>
                    <a:pt x="41" y="6495"/>
                  </a:lnTo>
                  <a:cubicBezTo>
                    <a:pt x="55" y="6491"/>
                    <a:pt x="1420" y="6323"/>
                    <a:pt x="3196" y="6323"/>
                  </a:cubicBezTo>
                  <a:lnTo>
                    <a:pt x="3199" y="6323"/>
                  </a:lnTo>
                  <a:cubicBezTo>
                    <a:pt x="4980" y="6323"/>
                    <a:pt x="8838" y="6202"/>
                    <a:pt x="8877" y="6199"/>
                  </a:cubicBezTo>
                  <a:cubicBezTo>
                    <a:pt x="8889" y="6199"/>
                    <a:pt x="8900" y="6193"/>
                    <a:pt x="8906" y="6182"/>
                  </a:cubicBezTo>
                  <a:cubicBezTo>
                    <a:pt x="8912" y="6173"/>
                    <a:pt x="8912" y="6160"/>
                    <a:pt x="8906" y="6151"/>
                  </a:cubicBezTo>
                  <a:cubicBezTo>
                    <a:pt x="7027" y="2821"/>
                    <a:pt x="7953" y="998"/>
                    <a:pt x="8348" y="221"/>
                  </a:cubicBezTo>
                  <a:cubicBezTo>
                    <a:pt x="8382" y="157"/>
                    <a:pt x="8409" y="100"/>
                    <a:pt x="8433" y="51"/>
                  </a:cubicBezTo>
                  <a:cubicBezTo>
                    <a:pt x="8447" y="23"/>
                    <a:pt x="8424" y="0"/>
                    <a:pt x="84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1985;p42">
              <a:extLst>
                <a:ext uri="{FF2B5EF4-FFF2-40B4-BE49-F238E27FC236}">
                  <a16:creationId xmlns:a16="http://schemas.microsoft.com/office/drawing/2014/main" id="{078A6524-9C16-F711-A6A1-D867B6037356}"/>
                </a:ext>
              </a:extLst>
            </p:cNvPr>
            <p:cNvSpPr/>
            <p:nvPr/>
          </p:nvSpPr>
          <p:spPr>
            <a:xfrm>
              <a:off x="2554696" y="4032260"/>
              <a:ext cx="118997" cy="9103"/>
            </a:xfrm>
            <a:custGeom>
              <a:avLst/>
              <a:gdLst/>
              <a:ahLst/>
              <a:cxnLst/>
              <a:rect l="l" t="t" r="r" b="b"/>
              <a:pathLst>
                <a:path w="5046" h="386" extrusionOk="0">
                  <a:moveTo>
                    <a:pt x="5011" y="0"/>
                  </a:moveTo>
                  <a:cubicBezTo>
                    <a:pt x="4982" y="0"/>
                    <a:pt x="2029" y="5"/>
                    <a:pt x="31" y="318"/>
                  </a:cubicBezTo>
                  <a:cubicBezTo>
                    <a:pt x="13" y="321"/>
                    <a:pt x="1" y="338"/>
                    <a:pt x="2" y="358"/>
                  </a:cubicBezTo>
                  <a:cubicBezTo>
                    <a:pt x="6" y="373"/>
                    <a:pt x="19" y="385"/>
                    <a:pt x="36" y="385"/>
                  </a:cubicBezTo>
                  <a:lnTo>
                    <a:pt x="42" y="385"/>
                  </a:lnTo>
                  <a:cubicBezTo>
                    <a:pt x="2033" y="71"/>
                    <a:pt x="4982" y="68"/>
                    <a:pt x="5011" y="68"/>
                  </a:cubicBezTo>
                  <a:cubicBezTo>
                    <a:pt x="5031" y="68"/>
                    <a:pt x="5046" y="53"/>
                    <a:pt x="5046" y="35"/>
                  </a:cubicBezTo>
                  <a:cubicBezTo>
                    <a:pt x="5046" y="15"/>
                    <a:pt x="5031" y="0"/>
                    <a:pt x="50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1986;p42">
              <a:extLst>
                <a:ext uri="{FF2B5EF4-FFF2-40B4-BE49-F238E27FC236}">
                  <a16:creationId xmlns:a16="http://schemas.microsoft.com/office/drawing/2014/main" id="{60E71923-6EED-4197-926C-8E1BF8662483}"/>
                </a:ext>
              </a:extLst>
            </p:cNvPr>
            <p:cNvSpPr/>
            <p:nvPr/>
          </p:nvSpPr>
          <p:spPr>
            <a:xfrm>
              <a:off x="2568327" y="3994717"/>
              <a:ext cx="107277" cy="21932"/>
            </a:xfrm>
            <a:custGeom>
              <a:avLst/>
              <a:gdLst/>
              <a:ahLst/>
              <a:cxnLst/>
              <a:rect l="l" t="t" r="r" b="b"/>
              <a:pathLst>
                <a:path w="4549" h="930" extrusionOk="0">
                  <a:moveTo>
                    <a:pt x="4513" y="1"/>
                  </a:moveTo>
                  <a:cubicBezTo>
                    <a:pt x="4511" y="1"/>
                    <a:pt x="4509" y="1"/>
                    <a:pt x="4507" y="1"/>
                  </a:cubicBezTo>
                  <a:cubicBezTo>
                    <a:pt x="4474" y="6"/>
                    <a:pt x="1047" y="474"/>
                    <a:pt x="35" y="863"/>
                  </a:cubicBezTo>
                  <a:cubicBezTo>
                    <a:pt x="0" y="877"/>
                    <a:pt x="11" y="928"/>
                    <a:pt x="47" y="930"/>
                  </a:cubicBezTo>
                  <a:lnTo>
                    <a:pt x="47" y="928"/>
                  </a:lnTo>
                  <a:cubicBezTo>
                    <a:pt x="52" y="928"/>
                    <a:pt x="56" y="928"/>
                    <a:pt x="59" y="927"/>
                  </a:cubicBezTo>
                  <a:cubicBezTo>
                    <a:pt x="1064" y="540"/>
                    <a:pt x="4481" y="72"/>
                    <a:pt x="4516" y="68"/>
                  </a:cubicBezTo>
                  <a:cubicBezTo>
                    <a:pt x="4534" y="66"/>
                    <a:pt x="4548" y="49"/>
                    <a:pt x="4545" y="30"/>
                  </a:cubicBezTo>
                  <a:cubicBezTo>
                    <a:pt x="4544" y="13"/>
                    <a:pt x="4530" y="1"/>
                    <a:pt x="45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1987;p42">
              <a:extLst>
                <a:ext uri="{FF2B5EF4-FFF2-40B4-BE49-F238E27FC236}">
                  <a16:creationId xmlns:a16="http://schemas.microsoft.com/office/drawing/2014/main" id="{4F9EDDE3-E3EE-8D29-FA8D-88D79316E4F4}"/>
                </a:ext>
              </a:extLst>
            </p:cNvPr>
            <p:cNvSpPr/>
            <p:nvPr/>
          </p:nvSpPr>
          <p:spPr>
            <a:xfrm>
              <a:off x="2646527" y="4133618"/>
              <a:ext cx="27379" cy="47495"/>
            </a:xfrm>
            <a:custGeom>
              <a:avLst/>
              <a:gdLst/>
              <a:ahLst/>
              <a:cxnLst/>
              <a:rect l="l" t="t" r="r" b="b"/>
              <a:pathLst>
                <a:path w="1161" h="2014" extrusionOk="0">
                  <a:moveTo>
                    <a:pt x="39" y="1"/>
                  </a:moveTo>
                  <a:cubicBezTo>
                    <a:pt x="25" y="1"/>
                    <a:pt x="12" y="8"/>
                    <a:pt x="8" y="21"/>
                  </a:cubicBezTo>
                  <a:cubicBezTo>
                    <a:pt x="0" y="39"/>
                    <a:pt x="8" y="59"/>
                    <a:pt x="26" y="65"/>
                  </a:cubicBezTo>
                  <a:lnTo>
                    <a:pt x="39" y="71"/>
                  </a:lnTo>
                  <a:cubicBezTo>
                    <a:pt x="320" y="179"/>
                    <a:pt x="971" y="430"/>
                    <a:pt x="1053" y="592"/>
                  </a:cubicBezTo>
                  <a:cubicBezTo>
                    <a:pt x="1093" y="670"/>
                    <a:pt x="1080" y="703"/>
                    <a:pt x="1068" y="721"/>
                  </a:cubicBezTo>
                  <a:cubicBezTo>
                    <a:pt x="1041" y="757"/>
                    <a:pt x="964" y="791"/>
                    <a:pt x="769" y="791"/>
                  </a:cubicBezTo>
                  <a:cubicBezTo>
                    <a:pt x="646" y="791"/>
                    <a:pt x="477" y="778"/>
                    <a:pt x="246" y="744"/>
                  </a:cubicBezTo>
                  <a:cubicBezTo>
                    <a:pt x="244" y="744"/>
                    <a:pt x="243" y="744"/>
                    <a:pt x="242" y="744"/>
                  </a:cubicBezTo>
                  <a:cubicBezTo>
                    <a:pt x="225" y="744"/>
                    <a:pt x="210" y="755"/>
                    <a:pt x="208" y="773"/>
                  </a:cubicBezTo>
                  <a:cubicBezTo>
                    <a:pt x="205" y="791"/>
                    <a:pt x="217" y="808"/>
                    <a:pt x="233" y="811"/>
                  </a:cubicBezTo>
                  <a:cubicBezTo>
                    <a:pt x="562" y="874"/>
                    <a:pt x="1080" y="1035"/>
                    <a:pt x="1077" y="1195"/>
                  </a:cubicBezTo>
                  <a:cubicBezTo>
                    <a:pt x="1076" y="1214"/>
                    <a:pt x="1067" y="1229"/>
                    <a:pt x="1053" y="1239"/>
                  </a:cubicBezTo>
                  <a:cubicBezTo>
                    <a:pt x="940" y="1347"/>
                    <a:pt x="502" y="1370"/>
                    <a:pt x="214" y="1370"/>
                  </a:cubicBezTo>
                  <a:cubicBezTo>
                    <a:pt x="145" y="1370"/>
                    <a:pt x="85" y="1368"/>
                    <a:pt x="39" y="1367"/>
                  </a:cubicBezTo>
                  <a:cubicBezTo>
                    <a:pt x="38" y="1366"/>
                    <a:pt x="36" y="1366"/>
                    <a:pt x="35" y="1366"/>
                  </a:cubicBezTo>
                  <a:cubicBezTo>
                    <a:pt x="18" y="1366"/>
                    <a:pt x="5" y="1380"/>
                    <a:pt x="5" y="1397"/>
                  </a:cubicBezTo>
                  <a:cubicBezTo>
                    <a:pt x="3" y="1415"/>
                    <a:pt x="17" y="1432"/>
                    <a:pt x="35" y="1435"/>
                  </a:cubicBezTo>
                  <a:cubicBezTo>
                    <a:pt x="473" y="1479"/>
                    <a:pt x="1085" y="1603"/>
                    <a:pt x="1080" y="1738"/>
                  </a:cubicBezTo>
                  <a:cubicBezTo>
                    <a:pt x="1074" y="1873"/>
                    <a:pt x="555" y="1941"/>
                    <a:pt x="188" y="1944"/>
                  </a:cubicBezTo>
                  <a:cubicBezTo>
                    <a:pt x="168" y="1946"/>
                    <a:pt x="153" y="1961"/>
                    <a:pt x="153" y="1979"/>
                  </a:cubicBezTo>
                  <a:cubicBezTo>
                    <a:pt x="153" y="1999"/>
                    <a:pt x="168" y="2014"/>
                    <a:pt x="188" y="2014"/>
                  </a:cubicBezTo>
                  <a:cubicBezTo>
                    <a:pt x="347" y="2012"/>
                    <a:pt x="1138" y="1990"/>
                    <a:pt x="1147" y="1743"/>
                  </a:cubicBezTo>
                  <a:cubicBezTo>
                    <a:pt x="1155" y="1591"/>
                    <a:pt x="805" y="1491"/>
                    <a:pt x="491" y="1432"/>
                  </a:cubicBezTo>
                  <a:cubicBezTo>
                    <a:pt x="735" y="1420"/>
                    <a:pt x="1002" y="1383"/>
                    <a:pt x="1100" y="1291"/>
                  </a:cubicBezTo>
                  <a:cubicBezTo>
                    <a:pt x="1127" y="1268"/>
                    <a:pt x="1144" y="1233"/>
                    <a:pt x="1144" y="1198"/>
                  </a:cubicBezTo>
                  <a:cubicBezTo>
                    <a:pt x="1149" y="1051"/>
                    <a:pt x="909" y="936"/>
                    <a:pt x="676" y="858"/>
                  </a:cubicBezTo>
                  <a:lnTo>
                    <a:pt x="676" y="858"/>
                  </a:lnTo>
                  <a:cubicBezTo>
                    <a:pt x="705" y="859"/>
                    <a:pt x="733" y="859"/>
                    <a:pt x="758" y="859"/>
                  </a:cubicBezTo>
                  <a:cubicBezTo>
                    <a:pt x="1013" y="859"/>
                    <a:pt x="1089" y="807"/>
                    <a:pt x="1123" y="761"/>
                  </a:cubicBezTo>
                  <a:cubicBezTo>
                    <a:pt x="1161" y="709"/>
                    <a:pt x="1156" y="645"/>
                    <a:pt x="1114" y="562"/>
                  </a:cubicBezTo>
                  <a:cubicBezTo>
                    <a:pt x="1032" y="398"/>
                    <a:pt x="561" y="198"/>
                    <a:pt x="64" y="7"/>
                  </a:cubicBezTo>
                  <a:lnTo>
                    <a:pt x="52" y="3"/>
                  </a:lnTo>
                  <a:cubicBezTo>
                    <a:pt x="47" y="1"/>
                    <a:pt x="43" y="1"/>
                    <a:pt x="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1988;p42">
              <a:extLst>
                <a:ext uri="{FF2B5EF4-FFF2-40B4-BE49-F238E27FC236}">
                  <a16:creationId xmlns:a16="http://schemas.microsoft.com/office/drawing/2014/main" id="{35FCFC3A-4099-6F31-4A79-CD9AB30176BD}"/>
                </a:ext>
              </a:extLst>
            </p:cNvPr>
            <p:cNvSpPr/>
            <p:nvPr/>
          </p:nvSpPr>
          <p:spPr>
            <a:xfrm>
              <a:off x="3002835" y="3879116"/>
              <a:ext cx="8961" cy="27592"/>
            </a:xfrm>
            <a:custGeom>
              <a:avLst/>
              <a:gdLst/>
              <a:ahLst/>
              <a:cxnLst/>
              <a:rect l="l" t="t" r="r" b="b"/>
              <a:pathLst>
                <a:path w="380" h="1170" extrusionOk="0">
                  <a:moveTo>
                    <a:pt x="190" y="1"/>
                  </a:moveTo>
                  <a:cubicBezTo>
                    <a:pt x="86" y="1"/>
                    <a:pt x="1" y="263"/>
                    <a:pt x="1" y="586"/>
                  </a:cubicBezTo>
                  <a:cubicBezTo>
                    <a:pt x="1" y="907"/>
                    <a:pt x="84" y="1169"/>
                    <a:pt x="190" y="1169"/>
                  </a:cubicBezTo>
                  <a:cubicBezTo>
                    <a:pt x="295" y="1169"/>
                    <a:pt x="380" y="907"/>
                    <a:pt x="380" y="586"/>
                  </a:cubicBezTo>
                  <a:cubicBezTo>
                    <a:pt x="380" y="264"/>
                    <a:pt x="295" y="1"/>
                    <a:pt x="190"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1989;p42">
              <a:extLst>
                <a:ext uri="{FF2B5EF4-FFF2-40B4-BE49-F238E27FC236}">
                  <a16:creationId xmlns:a16="http://schemas.microsoft.com/office/drawing/2014/main" id="{583B6877-58DF-34DD-0BD1-3589138C547A}"/>
                </a:ext>
              </a:extLst>
            </p:cNvPr>
            <p:cNvSpPr/>
            <p:nvPr/>
          </p:nvSpPr>
          <p:spPr>
            <a:xfrm>
              <a:off x="2944586" y="3870178"/>
              <a:ext cx="8961" cy="27544"/>
            </a:xfrm>
            <a:custGeom>
              <a:avLst/>
              <a:gdLst/>
              <a:ahLst/>
              <a:cxnLst/>
              <a:rect l="l" t="t" r="r" b="b"/>
              <a:pathLst>
                <a:path w="380" h="1168" extrusionOk="0">
                  <a:moveTo>
                    <a:pt x="190" y="1"/>
                  </a:moveTo>
                  <a:cubicBezTo>
                    <a:pt x="84" y="1"/>
                    <a:pt x="1" y="261"/>
                    <a:pt x="1" y="584"/>
                  </a:cubicBezTo>
                  <a:cubicBezTo>
                    <a:pt x="1" y="906"/>
                    <a:pt x="86" y="1168"/>
                    <a:pt x="190" y="1168"/>
                  </a:cubicBezTo>
                  <a:cubicBezTo>
                    <a:pt x="293" y="1168"/>
                    <a:pt x="380" y="906"/>
                    <a:pt x="380" y="584"/>
                  </a:cubicBezTo>
                  <a:cubicBezTo>
                    <a:pt x="380" y="261"/>
                    <a:pt x="295" y="1"/>
                    <a:pt x="190"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1990;p42">
              <a:extLst>
                <a:ext uri="{FF2B5EF4-FFF2-40B4-BE49-F238E27FC236}">
                  <a16:creationId xmlns:a16="http://schemas.microsoft.com/office/drawing/2014/main" id="{0A0D71C7-B42F-213A-64E6-C3C8879CFFA1}"/>
                </a:ext>
              </a:extLst>
            </p:cNvPr>
            <p:cNvSpPr/>
            <p:nvPr/>
          </p:nvSpPr>
          <p:spPr>
            <a:xfrm>
              <a:off x="2960787" y="3936869"/>
              <a:ext cx="23960" cy="24620"/>
            </a:xfrm>
            <a:custGeom>
              <a:avLst/>
              <a:gdLst/>
              <a:ahLst/>
              <a:cxnLst/>
              <a:rect l="l" t="t" r="r" b="b"/>
              <a:pathLst>
                <a:path w="1016" h="1044" extrusionOk="0">
                  <a:moveTo>
                    <a:pt x="496" y="1"/>
                  </a:moveTo>
                  <a:lnTo>
                    <a:pt x="0" y="213"/>
                  </a:lnTo>
                  <a:cubicBezTo>
                    <a:pt x="17" y="466"/>
                    <a:pt x="194" y="1043"/>
                    <a:pt x="594" y="1043"/>
                  </a:cubicBezTo>
                  <a:cubicBezTo>
                    <a:pt x="598" y="1043"/>
                    <a:pt x="602" y="1043"/>
                    <a:pt x="607" y="1043"/>
                  </a:cubicBezTo>
                  <a:cubicBezTo>
                    <a:pt x="1016" y="1031"/>
                    <a:pt x="991" y="555"/>
                    <a:pt x="917" y="399"/>
                  </a:cubicBezTo>
                  <a:lnTo>
                    <a:pt x="4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1991;p42">
              <a:extLst>
                <a:ext uri="{FF2B5EF4-FFF2-40B4-BE49-F238E27FC236}">
                  <a16:creationId xmlns:a16="http://schemas.microsoft.com/office/drawing/2014/main" id="{A1114637-7335-8240-A86F-4C25F9DCA779}"/>
                </a:ext>
              </a:extLst>
            </p:cNvPr>
            <p:cNvSpPr/>
            <p:nvPr/>
          </p:nvSpPr>
          <p:spPr>
            <a:xfrm>
              <a:off x="2923220" y="3910881"/>
              <a:ext cx="116144" cy="38416"/>
            </a:xfrm>
            <a:custGeom>
              <a:avLst/>
              <a:gdLst/>
              <a:ahLst/>
              <a:cxnLst/>
              <a:rect l="l" t="t" r="r" b="b"/>
              <a:pathLst>
                <a:path w="4925" h="1629" extrusionOk="0">
                  <a:moveTo>
                    <a:pt x="1099" y="1"/>
                  </a:moveTo>
                  <a:cubicBezTo>
                    <a:pt x="889" y="1"/>
                    <a:pt x="727" y="165"/>
                    <a:pt x="578" y="321"/>
                  </a:cubicBezTo>
                  <a:cubicBezTo>
                    <a:pt x="453" y="452"/>
                    <a:pt x="301" y="483"/>
                    <a:pt x="184" y="483"/>
                  </a:cubicBezTo>
                  <a:cubicBezTo>
                    <a:pt x="78" y="483"/>
                    <a:pt x="1" y="457"/>
                    <a:pt x="1" y="457"/>
                  </a:cubicBezTo>
                  <a:lnTo>
                    <a:pt x="1" y="457"/>
                  </a:lnTo>
                  <a:cubicBezTo>
                    <a:pt x="1" y="457"/>
                    <a:pt x="193" y="1125"/>
                    <a:pt x="930" y="1295"/>
                  </a:cubicBezTo>
                  <a:cubicBezTo>
                    <a:pt x="1069" y="1327"/>
                    <a:pt x="1197" y="1340"/>
                    <a:pt x="1313" y="1340"/>
                  </a:cubicBezTo>
                  <a:cubicBezTo>
                    <a:pt x="1810" y="1340"/>
                    <a:pt x="2087" y="1101"/>
                    <a:pt x="2087" y="1101"/>
                  </a:cubicBezTo>
                  <a:cubicBezTo>
                    <a:pt x="2087" y="1101"/>
                    <a:pt x="2301" y="1628"/>
                    <a:pt x="3127" y="1628"/>
                  </a:cubicBezTo>
                  <a:cubicBezTo>
                    <a:pt x="3230" y="1628"/>
                    <a:pt x="3344" y="1620"/>
                    <a:pt x="3468" y="1601"/>
                  </a:cubicBezTo>
                  <a:cubicBezTo>
                    <a:pt x="4924" y="1380"/>
                    <a:pt x="4238" y="1330"/>
                    <a:pt x="4238" y="1330"/>
                  </a:cubicBezTo>
                  <a:cubicBezTo>
                    <a:pt x="3694" y="1262"/>
                    <a:pt x="3377" y="672"/>
                    <a:pt x="2957" y="331"/>
                  </a:cubicBezTo>
                  <a:cubicBezTo>
                    <a:pt x="2864" y="255"/>
                    <a:pt x="2742" y="226"/>
                    <a:pt x="2610" y="226"/>
                  </a:cubicBezTo>
                  <a:cubicBezTo>
                    <a:pt x="2152" y="226"/>
                    <a:pt x="1565" y="581"/>
                    <a:pt x="1565" y="581"/>
                  </a:cubicBezTo>
                  <a:cubicBezTo>
                    <a:pt x="1484" y="525"/>
                    <a:pt x="1542" y="219"/>
                    <a:pt x="1542" y="219"/>
                  </a:cubicBezTo>
                  <a:cubicBezTo>
                    <a:pt x="1371" y="61"/>
                    <a:pt x="1226" y="1"/>
                    <a:pt x="1099" y="1"/>
                  </a:cubicBezTo>
                  <a:close/>
                </a:path>
              </a:pathLst>
            </a:custGeom>
            <a:solidFill>
              <a:srgbClr val="6034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1992;p42">
              <a:extLst>
                <a:ext uri="{FF2B5EF4-FFF2-40B4-BE49-F238E27FC236}">
                  <a16:creationId xmlns:a16="http://schemas.microsoft.com/office/drawing/2014/main" id="{D15B9029-23D7-2BF2-8754-A51DEFB17386}"/>
                </a:ext>
              </a:extLst>
            </p:cNvPr>
            <p:cNvSpPr/>
            <p:nvPr/>
          </p:nvSpPr>
          <p:spPr>
            <a:xfrm>
              <a:off x="2953665" y="3871263"/>
              <a:ext cx="19809" cy="54122"/>
            </a:xfrm>
            <a:custGeom>
              <a:avLst/>
              <a:gdLst/>
              <a:ahLst/>
              <a:cxnLst/>
              <a:rect l="l" t="t" r="r" b="b"/>
              <a:pathLst>
                <a:path w="840" h="2295" extrusionOk="0">
                  <a:moveTo>
                    <a:pt x="795" y="1"/>
                  </a:moveTo>
                  <a:cubicBezTo>
                    <a:pt x="784" y="1"/>
                    <a:pt x="773" y="6"/>
                    <a:pt x="766" y="20"/>
                  </a:cubicBezTo>
                  <a:cubicBezTo>
                    <a:pt x="759" y="35"/>
                    <a:pt x="1" y="1732"/>
                    <a:pt x="242" y="2275"/>
                  </a:cubicBezTo>
                  <a:cubicBezTo>
                    <a:pt x="245" y="2284"/>
                    <a:pt x="252" y="2292"/>
                    <a:pt x="261" y="2295"/>
                  </a:cubicBezTo>
                  <a:lnTo>
                    <a:pt x="274" y="2295"/>
                  </a:lnTo>
                  <a:cubicBezTo>
                    <a:pt x="280" y="2295"/>
                    <a:pt x="284" y="2293"/>
                    <a:pt x="290" y="2292"/>
                  </a:cubicBezTo>
                  <a:cubicBezTo>
                    <a:pt x="293" y="2289"/>
                    <a:pt x="622" y="2104"/>
                    <a:pt x="807" y="2046"/>
                  </a:cubicBezTo>
                  <a:cubicBezTo>
                    <a:pt x="825" y="2042"/>
                    <a:pt x="834" y="2023"/>
                    <a:pt x="830" y="2005"/>
                  </a:cubicBezTo>
                  <a:cubicBezTo>
                    <a:pt x="825" y="1990"/>
                    <a:pt x="811" y="1981"/>
                    <a:pt x="797" y="1981"/>
                  </a:cubicBezTo>
                  <a:cubicBezTo>
                    <a:pt x="794" y="1981"/>
                    <a:pt x="791" y="1981"/>
                    <a:pt x="787" y="1982"/>
                  </a:cubicBezTo>
                  <a:cubicBezTo>
                    <a:pt x="630" y="2031"/>
                    <a:pt x="381" y="2163"/>
                    <a:pt x="290" y="2213"/>
                  </a:cubicBezTo>
                  <a:cubicBezTo>
                    <a:pt x="125" y="1705"/>
                    <a:pt x="749" y="209"/>
                    <a:pt x="827" y="50"/>
                  </a:cubicBezTo>
                  <a:cubicBezTo>
                    <a:pt x="840" y="23"/>
                    <a:pt x="817" y="1"/>
                    <a:pt x="7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1993;p42">
              <a:extLst>
                <a:ext uri="{FF2B5EF4-FFF2-40B4-BE49-F238E27FC236}">
                  <a16:creationId xmlns:a16="http://schemas.microsoft.com/office/drawing/2014/main" id="{9FA93E28-8A09-FCE0-ED37-2F91931ABF24}"/>
                </a:ext>
              </a:extLst>
            </p:cNvPr>
            <p:cNvSpPr/>
            <p:nvPr/>
          </p:nvSpPr>
          <p:spPr>
            <a:xfrm>
              <a:off x="2976422" y="3931492"/>
              <a:ext cx="37661" cy="11862"/>
            </a:xfrm>
            <a:custGeom>
              <a:avLst/>
              <a:gdLst/>
              <a:ahLst/>
              <a:cxnLst/>
              <a:rect l="l" t="t" r="r" b="b"/>
              <a:pathLst>
                <a:path w="1597" h="503" extrusionOk="0">
                  <a:moveTo>
                    <a:pt x="46" y="0"/>
                  </a:moveTo>
                  <a:cubicBezTo>
                    <a:pt x="23" y="0"/>
                    <a:pt x="0" y="24"/>
                    <a:pt x="15" y="51"/>
                  </a:cubicBezTo>
                  <a:cubicBezTo>
                    <a:pt x="231" y="450"/>
                    <a:pt x="1010" y="503"/>
                    <a:pt x="1404" y="503"/>
                  </a:cubicBezTo>
                  <a:cubicBezTo>
                    <a:pt x="1462" y="503"/>
                    <a:pt x="1513" y="501"/>
                    <a:pt x="1551" y="501"/>
                  </a:cubicBezTo>
                  <a:lnTo>
                    <a:pt x="1562" y="501"/>
                  </a:lnTo>
                  <a:cubicBezTo>
                    <a:pt x="1582" y="500"/>
                    <a:pt x="1597" y="485"/>
                    <a:pt x="1597" y="466"/>
                  </a:cubicBezTo>
                  <a:cubicBezTo>
                    <a:pt x="1597" y="447"/>
                    <a:pt x="1582" y="432"/>
                    <a:pt x="1562" y="432"/>
                  </a:cubicBezTo>
                  <a:lnTo>
                    <a:pt x="1550" y="432"/>
                  </a:lnTo>
                  <a:cubicBezTo>
                    <a:pt x="1511" y="433"/>
                    <a:pt x="1459" y="434"/>
                    <a:pt x="1398" y="434"/>
                  </a:cubicBezTo>
                  <a:cubicBezTo>
                    <a:pt x="1014" y="434"/>
                    <a:pt x="274" y="384"/>
                    <a:pt x="74" y="18"/>
                  </a:cubicBezTo>
                  <a:cubicBezTo>
                    <a:pt x="67" y="5"/>
                    <a:pt x="57" y="0"/>
                    <a:pt x="46"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1994;p42">
              <a:extLst>
                <a:ext uri="{FF2B5EF4-FFF2-40B4-BE49-F238E27FC236}">
                  <a16:creationId xmlns:a16="http://schemas.microsoft.com/office/drawing/2014/main" id="{C079F34E-EB03-6339-B21A-C98DDAEDB779}"/>
                </a:ext>
              </a:extLst>
            </p:cNvPr>
            <p:cNvSpPr/>
            <p:nvPr/>
          </p:nvSpPr>
          <p:spPr>
            <a:xfrm>
              <a:off x="2929847" y="3926163"/>
              <a:ext cx="43180" cy="8702"/>
            </a:xfrm>
            <a:custGeom>
              <a:avLst/>
              <a:gdLst/>
              <a:ahLst/>
              <a:cxnLst/>
              <a:rect l="l" t="t" r="r" b="b"/>
              <a:pathLst>
                <a:path w="1831" h="369" extrusionOk="0">
                  <a:moveTo>
                    <a:pt x="39" y="1"/>
                  </a:moveTo>
                  <a:cubicBezTo>
                    <a:pt x="29" y="1"/>
                    <a:pt x="18" y="5"/>
                    <a:pt x="11" y="14"/>
                  </a:cubicBezTo>
                  <a:cubicBezTo>
                    <a:pt x="0" y="27"/>
                    <a:pt x="2" y="48"/>
                    <a:pt x="17" y="61"/>
                  </a:cubicBezTo>
                  <a:cubicBezTo>
                    <a:pt x="302" y="295"/>
                    <a:pt x="640" y="368"/>
                    <a:pt x="944" y="368"/>
                  </a:cubicBezTo>
                  <a:cubicBezTo>
                    <a:pt x="1240" y="364"/>
                    <a:pt x="1532" y="306"/>
                    <a:pt x="1806" y="197"/>
                  </a:cubicBezTo>
                  <a:cubicBezTo>
                    <a:pt x="1823" y="189"/>
                    <a:pt x="1831" y="170"/>
                    <a:pt x="1823" y="153"/>
                  </a:cubicBezTo>
                  <a:cubicBezTo>
                    <a:pt x="1817" y="140"/>
                    <a:pt x="1805" y="132"/>
                    <a:pt x="1792" y="132"/>
                  </a:cubicBezTo>
                  <a:cubicBezTo>
                    <a:pt x="1787" y="132"/>
                    <a:pt x="1782" y="133"/>
                    <a:pt x="1778" y="135"/>
                  </a:cubicBezTo>
                  <a:cubicBezTo>
                    <a:pt x="1772" y="138"/>
                    <a:pt x="1395" y="299"/>
                    <a:pt x="946" y="299"/>
                  </a:cubicBezTo>
                  <a:cubicBezTo>
                    <a:pt x="654" y="299"/>
                    <a:pt x="332" y="231"/>
                    <a:pt x="61" y="8"/>
                  </a:cubicBezTo>
                  <a:cubicBezTo>
                    <a:pt x="54" y="3"/>
                    <a:pt x="47" y="1"/>
                    <a:pt x="39"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1995;p42">
              <a:extLst>
                <a:ext uri="{FF2B5EF4-FFF2-40B4-BE49-F238E27FC236}">
                  <a16:creationId xmlns:a16="http://schemas.microsoft.com/office/drawing/2014/main" id="{B08F8EF6-FEE4-2253-8D66-3697AA73612E}"/>
                </a:ext>
              </a:extLst>
            </p:cNvPr>
            <p:cNvSpPr/>
            <p:nvPr/>
          </p:nvSpPr>
          <p:spPr>
            <a:xfrm>
              <a:off x="2606602" y="4184344"/>
              <a:ext cx="62494" cy="51811"/>
            </a:xfrm>
            <a:custGeom>
              <a:avLst/>
              <a:gdLst/>
              <a:ahLst/>
              <a:cxnLst/>
              <a:rect l="l" t="t" r="r" b="b"/>
              <a:pathLst>
                <a:path w="2650" h="2197" extrusionOk="0">
                  <a:moveTo>
                    <a:pt x="2634" y="1"/>
                  </a:moveTo>
                  <a:cubicBezTo>
                    <a:pt x="2410" y="161"/>
                    <a:pt x="2088" y="247"/>
                    <a:pt x="1782" y="247"/>
                  </a:cubicBezTo>
                  <a:cubicBezTo>
                    <a:pt x="1508" y="247"/>
                    <a:pt x="1248" y="178"/>
                    <a:pt x="1082" y="32"/>
                  </a:cubicBezTo>
                  <a:cubicBezTo>
                    <a:pt x="1082" y="32"/>
                    <a:pt x="631" y="383"/>
                    <a:pt x="191" y="383"/>
                  </a:cubicBezTo>
                  <a:cubicBezTo>
                    <a:pt x="127" y="383"/>
                    <a:pt x="63" y="376"/>
                    <a:pt x="0" y="358"/>
                  </a:cubicBezTo>
                  <a:lnTo>
                    <a:pt x="0" y="358"/>
                  </a:lnTo>
                  <a:cubicBezTo>
                    <a:pt x="14" y="483"/>
                    <a:pt x="35" y="607"/>
                    <a:pt x="62" y="730"/>
                  </a:cubicBezTo>
                  <a:cubicBezTo>
                    <a:pt x="231" y="1478"/>
                    <a:pt x="849" y="2196"/>
                    <a:pt x="849" y="2196"/>
                  </a:cubicBezTo>
                  <a:cubicBezTo>
                    <a:pt x="1046" y="1793"/>
                    <a:pt x="1405" y="407"/>
                    <a:pt x="1405" y="407"/>
                  </a:cubicBezTo>
                  <a:cubicBezTo>
                    <a:pt x="1472" y="432"/>
                    <a:pt x="1580" y="445"/>
                    <a:pt x="1704" y="445"/>
                  </a:cubicBezTo>
                  <a:cubicBezTo>
                    <a:pt x="2083" y="445"/>
                    <a:pt x="2619" y="327"/>
                    <a:pt x="2646" y="82"/>
                  </a:cubicBezTo>
                  <a:cubicBezTo>
                    <a:pt x="2649" y="55"/>
                    <a:pt x="2645" y="26"/>
                    <a:pt x="2634"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1996;p42">
              <a:extLst>
                <a:ext uri="{FF2B5EF4-FFF2-40B4-BE49-F238E27FC236}">
                  <a16:creationId xmlns:a16="http://schemas.microsoft.com/office/drawing/2014/main" id="{04B69B97-6887-08BB-3597-81022CC07B50}"/>
                </a:ext>
              </a:extLst>
            </p:cNvPr>
            <p:cNvSpPr/>
            <p:nvPr/>
          </p:nvSpPr>
          <p:spPr>
            <a:xfrm>
              <a:off x="3049151" y="3701893"/>
              <a:ext cx="74214" cy="46104"/>
            </a:xfrm>
            <a:custGeom>
              <a:avLst/>
              <a:gdLst/>
              <a:ahLst/>
              <a:cxnLst/>
              <a:rect l="l" t="t" r="r" b="b"/>
              <a:pathLst>
                <a:path w="3147" h="1955" extrusionOk="0">
                  <a:moveTo>
                    <a:pt x="1681" y="0"/>
                  </a:moveTo>
                  <a:cubicBezTo>
                    <a:pt x="1493" y="0"/>
                    <a:pt x="1287" y="33"/>
                    <a:pt x="1062" y="96"/>
                  </a:cubicBezTo>
                  <a:cubicBezTo>
                    <a:pt x="1" y="395"/>
                    <a:pt x="154" y="1907"/>
                    <a:pt x="157" y="1922"/>
                  </a:cubicBezTo>
                  <a:cubicBezTo>
                    <a:pt x="159" y="1941"/>
                    <a:pt x="172" y="1953"/>
                    <a:pt x="189" y="1954"/>
                  </a:cubicBezTo>
                  <a:lnTo>
                    <a:pt x="193" y="1954"/>
                  </a:lnTo>
                  <a:cubicBezTo>
                    <a:pt x="213" y="1951"/>
                    <a:pt x="225" y="1935"/>
                    <a:pt x="224" y="1916"/>
                  </a:cubicBezTo>
                  <a:cubicBezTo>
                    <a:pt x="222" y="1901"/>
                    <a:pt x="75" y="445"/>
                    <a:pt x="1080" y="161"/>
                  </a:cubicBezTo>
                  <a:cubicBezTo>
                    <a:pt x="1303" y="99"/>
                    <a:pt x="1504" y="66"/>
                    <a:pt x="1687" y="66"/>
                  </a:cubicBezTo>
                  <a:cubicBezTo>
                    <a:pt x="2300" y="66"/>
                    <a:pt x="2714" y="429"/>
                    <a:pt x="3076" y="1230"/>
                  </a:cubicBezTo>
                  <a:cubicBezTo>
                    <a:pt x="3081" y="1242"/>
                    <a:pt x="3094" y="1249"/>
                    <a:pt x="3107" y="1249"/>
                  </a:cubicBezTo>
                  <a:cubicBezTo>
                    <a:pt x="3112" y="1249"/>
                    <a:pt x="3117" y="1249"/>
                    <a:pt x="3121" y="1247"/>
                  </a:cubicBezTo>
                  <a:cubicBezTo>
                    <a:pt x="3139" y="1239"/>
                    <a:pt x="3147" y="1219"/>
                    <a:pt x="3139" y="1201"/>
                  </a:cubicBezTo>
                  <a:cubicBezTo>
                    <a:pt x="2767" y="379"/>
                    <a:pt x="2323" y="0"/>
                    <a:pt x="16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1997;p42">
              <a:extLst>
                <a:ext uri="{FF2B5EF4-FFF2-40B4-BE49-F238E27FC236}">
                  <a16:creationId xmlns:a16="http://schemas.microsoft.com/office/drawing/2014/main" id="{907F94B3-1654-3BBE-8227-E25AC8AB8A8A}"/>
                </a:ext>
              </a:extLst>
            </p:cNvPr>
            <p:cNvSpPr/>
            <p:nvPr/>
          </p:nvSpPr>
          <p:spPr>
            <a:xfrm>
              <a:off x="3129897" y="3788417"/>
              <a:ext cx="29360" cy="43557"/>
            </a:xfrm>
            <a:custGeom>
              <a:avLst/>
              <a:gdLst/>
              <a:ahLst/>
              <a:cxnLst/>
              <a:rect l="l" t="t" r="r" b="b"/>
              <a:pathLst>
                <a:path w="1245" h="1847" extrusionOk="0">
                  <a:moveTo>
                    <a:pt x="38" y="1"/>
                  </a:moveTo>
                  <a:cubicBezTo>
                    <a:pt x="33" y="1"/>
                    <a:pt x="29" y="2"/>
                    <a:pt x="24" y="4"/>
                  </a:cubicBezTo>
                  <a:cubicBezTo>
                    <a:pt x="8" y="13"/>
                    <a:pt x="0" y="32"/>
                    <a:pt x="8" y="51"/>
                  </a:cubicBezTo>
                  <a:cubicBezTo>
                    <a:pt x="14" y="61"/>
                    <a:pt x="575" y="1254"/>
                    <a:pt x="1184" y="1837"/>
                  </a:cubicBezTo>
                  <a:cubicBezTo>
                    <a:pt x="1190" y="1843"/>
                    <a:pt x="1199" y="1846"/>
                    <a:pt x="1208" y="1846"/>
                  </a:cubicBezTo>
                  <a:cubicBezTo>
                    <a:pt x="1217" y="1846"/>
                    <a:pt x="1226" y="1842"/>
                    <a:pt x="1232" y="1836"/>
                  </a:cubicBezTo>
                  <a:cubicBezTo>
                    <a:pt x="1244" y="1822"/>
                    <a:pt x="1244" y="1801"/>
                    <a:pt x="1231" y="1787"/>
                  </a:cubicBezTo>
                  <a:cubicBezTo>
                    <a:pt x="631" y="1213"/>
                    <a:pt x="76" y="32"/>
                    <a:pt x="70" y="20"/>
                  </a:cubicBezTo>
                  <a:cubicBezTo>
                    <a:pt x="63" y="8"/>
                    <a:pt x="51"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1998;p42">
              <a:extLst>
                <a:ext uri="{FF2B5EF4-FFF2-40B4-BE49-F238E27FC236}">
                  <a16:creationId xmlns:a16="http://schemas.microsoft.com/office/drawing/2014/main" id="{A88A501B-828D-D389-947B-8A9993D8C524}"/>
                </a:ext>
              </a:extLst>
            </p:cNvPr>
            <p:cNvSpPr/>
            <p:nvPr/>
          </p:nvSpPr>
          <p:spPr>
            <a:xfrm>
              <a:off x="3047547" y="3701964"/>
              <a:ext cx="8254" cy="27096"/>
            </a:xfrm>
            <a:custGeom>
              <a:avLst/>
              <a:gdLst/>
              <a:ahLst/>
              <a:cxnLst/>
              <a:rect l="l" t="t" r="r" b="b"/>
              <a:pathLst>
                <a:path w="350" h="1149" extrusionOk="0">
                  <a:moveTo>
                    <a:pt x="246" y="1"/>
                  </a:moveTo>
                  <a:cubicBezTo>
                    <a:pt x="237" y="1"/>
                    <a:pt x="228" y="4"/>
                    <a:pt x="220" y="13"/>
                  </a:cubicBezTo>
                  <a:cubicBezTo>
                    <a:pt x="1" y="360"/>
                    <a:pt x="267" y="1095"/>
                    <a:pt x="280" y="1127"/>
                  </a:cubicBezTo>
                  <a:cubicBezTo>
                    <a:pt x="284" y="1139"/>
                    <a:pt x="296" y="1148"/>
                    <a:pt x="310" y="1148"/>
                  </a:cubicBezTo>
                  <a:cubicBezTo>
                    <a:pt x="314" y="1148"/>
                    <a:pt x="319" y="1148"/>
                    <a:pt x="322" y="1147"/>
                  </a:cubicBezTo>
                  <a:cubicBezTo>
                    <a:pt x="340" y="1140"/>
                    <a:pt x="349" y="1121"/>
                    <a:pt x="343" y="1103"/>
                  </a:cubicBezTo>
                  <a:cubicBezTo>
                    <a:pt x="340" y="1097"/>
                    <a:pt x="75" y="368"/>
                    <a:pt x="277" y="49"/>
                  </a:cubicBezTo>
                  <a:cubicBezTo>
                    <a:pt x="290" y="23"/>
                    <a:pt x="269" y="1"/>
                    <a:pt x="2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1999;p42">
              <a:extLst>
                <a:ext uri="{FF2B5EF4-FFF2-40B4-BE49-F238E27FC236}">
                  <a16:creationId xmlns:a16="http://schemas.microsoft.com/office/drawing/2014/main" id="{F04E0B03-3909-A6C0-17A8-891782545EB2}"/>
                </a:ext>
              </a:extLst>
            </p:cNvPr>
            <p:cNvSpPr/>
            <p:nvPr/>
          </p:nvSpPr>
          <p:spPr>
            <a:xfrm>
              <a:off x="3073535" y="3704110"/>
              <a:ext cx="22002" cy="14998"/>
            </a:xfrm>
            <a:custGeom>
              <a:avLst/>
              <a:gdLst/>
              <a:ahLst/>
              <a:cxnLst/>
              <a:rect l="l" t="t" r="r" b="b"/>
              <a:pathLst>
                <a:path w="933" h="636" extrusionOk="0">
                  <a:moveTo>
                    <a:pt x="39" y="0"/>
                  </a:moveTo>
                  <a:cubicBezTo>
                    <a:pt x="23" y="0"/>
                    <a:pt x="8" y="12"/>
                    <a:pt x="3" y="28"/>
                  </a:cubicBezTo>
                  <a:cubicBezTo>
                    <a:pt x="0" y="46"/>
                    <a:pt x="11" y="64"/>
                    <a:pt x="29" y="69"/>
                  </a:cubicBezTo>
                  <a:cubicBezTo>
                    <a:pt x="37" y="69"/>
                    <a:pt x="728" y="221"/>
                    <a:pt x="863" y="613"/>
                  </a:cubicBezTo>
                  <a:cubicBezTo>
                    <a:pt x="867" y="627"/>
                    <a:pt x="881" y="636"/>
                    <a:pt x="896" y="636"/>
                  </a:cubicBezTo>
                  <a:cubicBezTo>
                    <a:pt x="899" y="636"/>
                    <a:pt x="902" y="636"/>
                    <a:pt x="907" y="634"/>
                  </a:cubicBezTo>
                  <a:cubicBezTo>
                    <a:pt x="923" y="628"/>
                    <a:pt x="932" y="608"/>
                    <a:pt x="928" y="590"/>
                  </a:cubicBezTo>
                  <a:cubicBezTo>
                    <a:pt x="781" y="161"/>
                    <a:pt x="73" y="8"/>
                    <a:pt x="44" y="1"/>
                  </a:cubicBezTo>
                  <a:cubicBezTo>
                    <a:pt x="43" y="1"/>
                    <a:pt x="41" y="0"/>
                    <a:pt x="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000;p42">
              <a:extLst>
                <a:ext uri="{FF2B5EF4-FFF2-40B4-BE49-F238E27FC236}">
                  <a16:creationId xmlns:a16="http://schemas.microsoft.com/office/drawing/2014/main" id="{3C5CD0B9-D1C3-1539-55CB-24F3A5D16B32}"/>
                </a:ext>
              </a:extLst>
            </p:cNvPr>
            <p:cNvSpPr/>
            <p:nvPr/>
          </p:nvSpPr>
          <p:spPr>
            <a:xfrm>
              <a:off x="3129968" y="3751133"/>
              <a:ext cx="11178" cy="31412"/>
            </a:xfrm>
            <a:custGeom>
              <a:avLst/>
              <a:gdLst/>
              <a:ahLst/>
              <a:cxnLst/>
              <a:rect l="l" t="t" r="r" b="b"/>
              <a:pathLst>
                <a:path w="474" h="1332" extrusionOk="0">
                  <a:moveTo>
                    <a:pt x="36" y="1"/>
                  </a:moveTo>
                  <a:cubicBezTo>
                    <a:pt x="34" y="1"/>
                    <a:pt x="32" y="1"/>
                    <a:pt x="31" y="1"/>
                  </a:cubicBezTo>
                  <a:cubicBezTo>
                    <a:pt x="12" y="4"/>
                    <a:pt x="0" y="22"/>
                    <a:pt x="3" y="40"/>
                  </a:cubicBezTo>
                  <a:cubicBezTo>
                    <a:pt x="9" y="75"/>
                    <a:pt x="155" y="901"/>
                    <a:pt x="405" y="1315"/>
                  </a:cubicBezTo>
                  <a:cubicBezTo>
                    <a:pt x="411" y="1326"/>
                    <a:pt x="423" y="1332"/>
                    <a:pt x="435" y="1332"/>
                  </a:cubicBezTo>
                  <a:cubicBezTo>
                    <a:pt x="441" y="1332"/>
                    <a:pt x="447" y="1330"/>
                    <a:pt x="452" y="1327"/>
                  </a:cubicBezTo>
                  <a:cubicBezTo>
                    <a:pt x="469" y="1318"/>
                    <a:pt x="473" y="1297"/>
                    <a:pt x="464" y="1280"/>
                  </a:cubicBezTo>
                  <a:cubicBezTo>
                    <a:pt x="220" y="875"/>
                    <a:pt x="71" y="37"/>
                    <a:pt x="70" y="30"/>
                  </a:cubicBezTo>
                  <a:cubicBezTo>
                    <a:pt x="67" y="12"/>
                    <a:pt x="52" y="1"/>
                    <a:pt x="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001;p42">
              <a:extLst>
                <a:ext uri="{FF2B5EF4-FFF2-40B4-BE49-F238E27FC236}">
                  <a16:creationId xmlns:a16="http://schemas.microsoft.com/office/drawing/2014/main" id="{6F622C19-F2FE-5397-2232-06C32FACFEB4}"/>
                </a:ext>
              </a:extLst>
            </p:cNvPr>
            <p:cNvSpPr/>
            <p:nvPr/>
          </p:nvSpPr>
          <p:spPr>
            <a:xfrm>
              <a:off x="3162276" y="3766037"/>
              <a:ext cx="31742" cy="8655"/>
            </a:xfrm>
            <a:custGeom>
              <a:avLst/>
              <a:gdLst/>
              <a:ahLst/>
              <a:cxnLst/>
              <a:rect l="l" t="t" r="r" b="b"/>
              <a:pathLst>
                <a:path w="1346" h="367" extrusionOk="0">
                  <a:moveTo>
                    <a:pt x="1308" y="0"/>
                  </a:moveTo>
                  <a:cubicBezTo>
                    <a:pt x="1304" y="0"/>
                    <a:pt x="1300" y="1"/>
                    <a:pt x="1296" y="3"/>
                  </a:cubicBezTo>
                  <a:cubicBezTo>
                    <a:pt x="872" y="163"/>
                    <a:pt x="41" y="296"/>
                    <a:pt x="32" y="300"/>
                  </a:cubicBezTo>
                  <a:cubicBezTo>
                    <a:pt x="14" y="301"/>
                    <a:pt x="0" y="319"/>
                    <a:pt x="5" y="337"/>
                  </a:cubicBezTo>
                  <a:cubicBezTo>
                    <a:pt x="6" y="354"/>
                    <a:pt x="21" y="366"/>
                    <a:pt x="38" y="366"/>
                  </a:cubicBezTo>
                  <a:lnTo>
                    <a:pt x="43" y="366"/>
                  </a:lnTo>
                  <a:cubicBezTo>
                    <a:pt x="52" y="366"/>
                    <a:pt x="888" y="230"/>
                    <a:pt x="1320" y="66"/>
                  </a:cubicBezTo>
                  <a:cubicBezTo>
                    <a:pt x="1337" y="59"/>
                    <a:pt x="1346" y="39"/>
                    <a:pt x="1340" y="21"/>
                  </a:cubicBezTo>
                  <a:cubicBezTo>
                    <a:pt x="1334" y="8"/>
                    <a:pt x="1321" y="0"/>
                    <a:pt x="13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002;p42">
              <a:extLst>
                <a:ext uri="{FF2B5EF4-FFF2-40B4-BE49-F238E27FC236}">
                  <a16:creationId xmlns:a16="http://schemas.microsoft.com/office/drawing/2014/main" id="{3C1A8AF6-C1C5-1DA6-0E44-0EF1DB858C26}"/>
                </a:ext>
              </a:extLst>
            </p:cNvPr>
            <p:cNvSpPr/>
            <p:nvPr/>
          </p:nvSpPr>
          <p:spPr>
            <a:xfrm>
              <a:off x="3177204" y="3778984"/>
              <a:ext cx="20422" cy="19220"/>
            </a:xfrm>
            <a:custGeom>
              <a:avLst/>
              <a:gdLst/>
              <a:ahLst/>
              <a:cxnLst/>
              <a:rect l="l" t="t" r="r" b="b"/>
              <a:pathLst>
                <a:path w="866" h="815" extrusionOk="0">
                  <a:moveTo>
                    <a:pt x="39" y="1"/>
                  </a:moveTo>
                  <a:cubicBezTo>
                    <a:pt x="32" y="1"/>
                    <a:pt x="26" y="3"/>
                    <a:pt x="20" y="7"/>
                  </a:cubicBezTo>
                  <a:cubicBezTo>
                    <a:pt x="5" y="17"/>
                    <a:pt x="1" y="38"/>
                    <a:pt x="11" y="54"/>
                  </a:cubicBezTo>
                  <a:cubicBezTo>
                    <a:pt x="31" y="81"/>
                    <a:pt x="469" y="698"/>
                    <a:pt x="807" y="813"/>
                  </a:cubicBezTo>
                  <a:cubicBezTo>
                    <a:pt x="811" y="814"/>
                    <a:pt x="814" y="814"/>
                    <a:pt x="819" y="814"/>
                  </a:cubicBezTo>
                  <a:cubicBezTo>
                    <a:pt x="857" y="814"/>
                    <a:pt x="866" y="761"/>
                    <a:pt x="830" y="748"/>
                  </a:cubicBezTo>
                  <a:cubicBezTo>
                    <a:pt x="511" y="640"/>
                    <a:pt x="72" y="22"/>
                    <a:pt x="67" y="16"/>
                  </a:cubicBezTo>
                  <a:cubicBezTo>
                    <a:pt x="61" y="6"/>
                    <a:pt x="50" y="1"/>
                    <a:pt x="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003;p42">
              <a:extLst>
                <a:ext uri="{FF2B5EF4-FFF2-40B4-BE49-F238E27FC236}">
                  <a16:creationId xmlns:a16="http://schemas.microsoft.com/office/drawing/2014/main" id="{2FA2F8C9-7B8F-FA4A-25CF-78FFF1986354}"/>
                </a:ext>
              </a:extLst>
            </p:cNvPr>
            <p:cNvSpPr/>
            <p:nvPr/>
          </p:nvSpPr>
          <p:spPr>
            <a:xfrm>
              <a:off x="2996798" y="4068742"/>
              <a:ext cx="61385" cy="100367"/>
            </a:xfrm>
            <a:custGeom>
              <a:avLst/>
              <a:gdLst/>
              <a:ahLst/>
              <a:cxnLst/>
              <a:rect l="l" t="t" r="r" b="b"/>
              <a:pathLst>
                <a:path w="2603" h="4256" extrusionOk="0">
                  <a:moveTo>
                    <a:pt x="1205" y="0"/>
                  </a:moveTo>
                  <a:cubicBezTo>
                    <a:pt x="1147" y="0"/>
                    <a:pt x="1086" y="18"/>
                    <a:pt x="1022" y="58"/>
                  </a:cubicBezTo>
                  <a:cubicBezTo>
                    <a:pt x="698" y="261"/>
                    <a:pt x="1" y="1961"/>
                    <a:pt x="172" y="2249"/>
                  </a:cubicBezTo>
                  <a:cubicBezTo>
                    <a:pt x="194" y="2286"/>
                    <a:pt x="224" y="2302"/>
                    <a:pt x="260" y="2302"/>
                  </a:cubicBezTo>
                  <a:cubicBezTo>
                    <a:pt x="291" y="2302"/>
                    <a:pt x="328" y="2289"/>
                    <a:pt x="366" y="2267"/>
                  </a:cubicBezTo>
                  <a:cubicBezTo>
                    <a:pt x="611" y="2122"/>
                    <a:pt x="965" y="1602"/>
                    <a:pt x="988" y="1602"/>
                  </a:cubicBezTo>
                  <a:cubicBezTo>
                    <a:pt x="989" y="1602"/>
                    <a:pt x="989" y="1602"/>
                    <a:pt x="989" y="1604"/>
                  </a:cubicBezTo>
                  <a:cubicBezTo>
                    <a:pt x="989" y="1640"/>
                    <a:pt x="604" y="2116"/>
                    <a:pt x="540" y="2473"/>
                  </a:cubicBezTo>
                  <a:cubicBezTo>
                    <a:pt x="521" y="2586"/>
                    <a:pt x="531" y="2686"/>
                    <a:pt x="596" y="2760"/>
                  </a:cubicBezTo>
                  <a:cubicBezTo>
                    <a:pt x="644" y="2813"/>
                    <a:pt x="694" y="2835"/>
                    <a:pt x="743" y="2835"/>
                  </a:cubicBezTo>
                  <a:cubicBezTo>
                    <a:pt x="913" y="2835"/>
                    <a:pt x="1077" y="2573"/>
                    <a:pt x="1153" y="2434"/>
                  </a:cubicBezTo>
                  <a:lnTo>
                    <a:pt x="1153" y="2434"/>
                  </a:lnTo>
                  <a:cubicBezTo>
                    <a:pt x="1018" y="2727"/>
                    <a:pt x="636" y="3722"/>
                    <a:pt x="1375" y="4256"/>
                  </a:cubicBezTo>
                  <a:cubicBezTo>
                    <a:pt x="1375" y="4256"/>
                    <a:pt x="1692" y="4154"/>
                    <a:pt x="2019" y="3822"/>
                  </a:cubicBezTo>
                  <a:cubicBezTo>
                    <a:pt x="2075" y="3766"/>
                    <a:pt x="2129" y="3705"/>
                    <a:pt x="2179" y="3643"/>
                  </a:cubicBezTo>
                  <a:cubicBezTo>
                    <a:pt x="2553" y="3168"/>
                    <a:pt x="2603" y="2419"/>
                    <a:pt x="2603" y="2419"/>
                  </a:cubicBezTo>
                  <a:cubicBezTo>
                    <a:pt x="2501" y="2234"/>
                    <a:pt x="1838" y="907"/>
                    <a:pt x="1719" y="567"/>
                  </a:cubicBezTo>
                  <a:cubicBezTo>
                    <a:pt x="1624" y="293"/>
                    <a:pt x="1441" y="0"/>
                    <a:pt x="1205" y="0"/>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004;p42">
              <a:extLst>
                <a:ext uri="{FF2B5EF4-FFF2-40B4-BE49-F238E27FC236}">
                  <a16:creationId xmlns:a16="http://schemas.microsoft.com/office/drawing/2014/main" id="{C172AFB6-1180-624A-99F8-2FC7B0F3A417}"/>
                </a:ext>
              </a:extLst>
            </p:cNvPr>
            <p:cNvSpPr/>
            <p:nvPr/>
          </p:nvSpPr>
          <p:spPr>
            <a:xfrm>
              <a:off x="3009061" y="4121591"/>
              <a:ext cx="35374" cy="47495"/>
            </a:xfrm>
            <a:custGeom>
              <a:avLst/>
              <a:gdLst/>
              <a:ahLst/>
              <a:cxnLst/>
              <a:rect l="l" t="t" r="r" b="b"/>
              <a:pathLst>
                <a:path w="1500" h="2014" extrusionOk="0">
                  <a:moveTo>
                    <a:pt x="855" y="1"/>
                  </a:moveTo>
                  <a:cubicBezTo>
                    <a:pt x="855" y="1"/>
                    <a:pt x="466" y="257"/>
                    <a:pt x="165" y="257"/>
                  </a:cubicBezTo>
                  <a:cubicBezTo>
                    <a:pt x="114" y="257"/>
                    <a:pt x="65" y="250"/>
                    <a:pt x="22" y="232"/>
                  </a:cubicBezTo>
                  <a:lnTo>
                    <a:pt x="22" y="232"/>
                  </a:lnTo>
                  <a:cubicBezTo>
                    <a:pt x="1" y="343"/>
                    <a:pt x="11" y="445"/>
                    <a:pt x="76" y="517"/>
                  </a:cubicBezTo>
                  <a:cubicBezTo>
                    <a:pt x="125" y="571"/>
                    <a:pt x="174" y="594"/>
                    <a:pt x="224" y="594"/>
                  </a:cubicBezTo>
                  <a:cubicBezTo>
                    <a:pt x="393" y="594"/>
                    <a:pt x="557" y="332"/>
                    <a:pt x="633" y="193"/>
                  </a:cubicBezTo>
                  <a:lnTo>
                    <a:pt x="633" y="193"/>
                  </a:lnTo>
                  <a:cubicBezTo>
                    <a:pt x="498" y="486"/>
                    <a:pt x="116" y="1481"/>
                    <a:pt x="855" y="2013"/>
                  </a:cubicBezTo>
                  <a:cubicBezTo>
                    <a:pt x="855" y="2013"/>
                    <a:pt x="1172" y="1913"/>
                    <a:pt x="1499" y="1581"/>
                  </a:cubicBezTo>
                  <a:cubicBezTo>
                    <a:pt x="1177" y="1371"/>
                    <a:pt x="566" y="780"/>
                    <a:pt x="855"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005;p42">
              <a:extLst>
                <a:ext uri="{FF2B5EF4-FFF2-40B4-BE49-F238E27FC236}">
                  <a16:creationId xmlns:a16="http://schemas.microsoft.com/office/drawing/2014/main" id="{294DC9C9-B196-87CA-DB54-31BBC9FCA3FC}"/>
                </a:ext>
              </a:extLst>
            </p:cNvPr>
            <p:cNvSpPr/>
            <p:nvPr/>
          </p:nvSpPr>
          <p:spPr>
            <a:xfrm>
              <a:off x="3028021" y="4124987"/>
              <a:ext cx="103763" cy="82327"/>
            </a:xfrm>
            <a:custGeom>
              <a:avLst/>
              <a:gdLst/>
              <a:ahLst/>
              <a:cxnLst/>
              <a:rect l="l" t="t" r="r" b="b"/>
              <a:pathLst>
                <a:path w="4400" h="3491" extrusionOk="0">
                  <a:moveTo>
                    <a:pt x="1279" y="0"/>
                  </a:moveTo>
                  <a:cubicBezTo>
                    <a:pt x="1275" y="0"/>
                    <a:pt x="1271" y="1"/>
                    <a:pt x="1267" y="2"/>
                  </a:cubicBezTo>
                  <a:cubicBezTo>
                    <a:pt x="1255" y="7"/>
                    <a:pt x="1247" y="19"/>
                    <a:pt x="1245" y="31"/>
                  </a:cubicBezTo>
                  <a:cubicBezTo>
                    <a:pt x="1245" y="37"/>
                    <a:pt x="1191" y="672"/>
                    <a:pt x="979" y="990"/>
                  </a:cubicBezTo>
                  <a:cubicBezTo>
                    <a:pt x="774" y="1298"/>
                    <a:pt x="635" y="1493"/>
                    <a:pt x="426" y="1627"/>
                  </a:cubicBezTo>
                  <a:cubicBezTo>
                    <a:pt x="300" y="1705"/>
                    <a:pt x="171" y="1775"/>
                    <a:pt x="36" y="1839"/>
                  </a:cubicBezTo>
                  <a:cubicBezTo>
                    <a:pt x="0" y="1855"/>
                    <a:pt x="18" y="1904"/>
                    <a:pt x="50" y="1904"/>
                  </a:cubicBezTo>
                  <a:cubicBezTo>
                    <a:pt x="55" y="1904"/>
                    <a:pt x="60" y="1903"/>
                    <a:pt x="65" y="1901"/>
                  </a:cubicBezTo>
                  <a:cubicBezTo>
                    <a:pt x="201" y="1836"/>
                    <a:pt x="335" y="1763"/>
                    <a:pt x="462" y="1684"/>
                  </a:cubicBezTo>
                  <a:cubicBezTo>
                    <a:pt x="683" y="1543"/>
                    <a:pt x="826" y="1343"/>
                    <a:pt x="1036" y="1027"/>
                  </a:cubicBezTo>
                  <a:cubicBezTo>
                    <a:pt x="1217" y="755"/>
                    <a:pt x="1286" y="287"/>
                    <a:pt x="1306" y="108"/>
                  </a:cubicBezTo>
                  <a:cubicBezTo>
                    <a:pt x="1488" y="287"/>
                    <a:pt x="2134" y="936"/>
                    <a:pt x="2968" y="1837"/>
                  </a:cubicBezTo>
                  <a:cubicBezTo>
                    <a:pt x="3949" y="2898"/>
                    <a:pt x="4328" y="3469"/>
                    <a:pt x="4332" y="3477"/>
                  </a:cubicBezTo>
                  <a:cubicBezTo>
                    <a:pt x="4338" y="3486"/>
                    <a:pt x="4349" y="3491"/>
                    <a:pt x="4360" y="3491"/>
                  </a:cubicBezTo>
                  <a:cubicBezTo>
                    <a:pt x="4366" y="3491"/>
                    <a:pt x="4373" y="3489"/>
                    <a:pt x="4379" y="3486"/>
                  </a:cubicBezTo>
                  <a:cubicBezTo>
                    <a:pt x="4394" y="3475"/>
                    <a:pt x="4399" y="3454"/>
                    <a:pt x="4388" y="3438"/>
                  </a:cubicBezTo>
                  <a:cubicBezTo>
                    <a:pt x="4385" y="3433"/>
                    <a:pt x="4004" y="2856"/>
                    <a:pt x="3017" y="1792"/>
                  </a:cubicBezTo>
                  <a:cubicBezTo>
                    <a:pt x="2030" y="728"/>
                    <a:pt x="1311" y="16"/>
                    <a:pt x="1303" y="10"/>
                  </a:cubicBezTo>
                  <a:cubicBezTo>
                    <a:pt x="1297" y="3"/>
                    <a:pt x="1288" y="0"/>
                    <a:pt x="12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006;p42">
              <a:extLst>
                <a:ext uri="{FF2B5EF4-FFF2-40B4-BE49-F238E27FC236}">
                  <a16:creationId xmlns:a16="http://schemas.microsoft.com/office/drawing/2014/main" id="{524E1D88-CD08-43D1-EB27-16E3723198AC}"/>
                </a:ext>
              </a:extLst>
            </p:cNvPr>
            <p:cNvSpPr/>
            <p:nvPr/>
          </p:nvSpPr>
          <p:spPr>
            <a:xfrm>
              <a:off x="3006608" y="4096381"/>
              <a:ext cx="24361" cy="73271"/>
            </a:xfrm>
            <a:custGeom>
              <a:avLst/>
              <a:gdLst/>
              <a:ahLst/>
              <a:cxnLst/>
              <a:rect l="l" t="t" r="r" b="b"/>
              <a:pathLst>
                <a:path w="1033" h="3107" extrusionOk="0">
                  <a:moveTo>
                    <a:pt x="869" y="1"/>
                  </a:moveTo>
                  <a:cubicBezTo>
                    <a:pt x="860" y="1"/>
                    <a:pt x="851" y="4"/>
                    <a:pt x="844" y="12"/>
                  </a:cubicBezTo>
                  <a:cubicBezTo>
                    <a:pt x="641" y="233"/>
                    <a:pt x="512" y="453"/>
                    <a:pt x="390" y="665"/>
                  </a:cubicBezTo>
                  <a:cubicBezTo>
                    <a:pt x="334" y="759"/>
                    <a:pt x="282" y="850"/>
                    <a:pt x="224" y="936"/>
                  </a:cubicBezTo>
                  <a:cubicBezTo>
                    <a:pt x="0" y="1277"/>
                    <a:pt x="83" y="1502"/>
                    <a:pt x="153" y="1606"/>
                  </a:cubicBezTo>
                  <a:cubicBezTo>
                    <a:pt x="199" y="1675"/>
                    <a:pt x="255" y="1710"/>
                    <a:pt x="319" y="1710"/>
                  </a:cubicBezTo>
                  <a:cubicBezTo>
                    <a:pt x="323" y="1710"/>
                    <a:pt x="327" y="1709"/>
                    <a:pt x="330" y="1709"/>
                  </a:cubicBezTo>
                  <a:cubicBezTo>
                    <a:pt x="437" y="1703"/>
                    <a:pt x="543" y="1600"/>
                    <a:pt x="626" y="1489"/>
                  </a:cubicBezTo>
                  <a:lnTo>
                    <a:pt x="626" y="1489"/>
                  </a:lnTo>
                  <a:cubicBezTo>
                    <a:pt x="535" y="1797"/>
                    <a:pt x="494" y="2117"/>
                    <a:pt x="508" y="2438"/>
                  </a:cubicBezTo>
                  <a:cubicBezTo>
                    <a:pt x="527" y="2868"/>
                    <a:pt x="952" y="3091"/>
                    <a:pt x="970" y="3100"/>
                  </a:cubicBezTo>
                  <a:cubicBezTo>
                    <a:pt x="975" y="3103"/>
                    <a:pt x="979" y="3105"/>
                    <a:pt x="985" y="3106"/>
                  </a:cubicBezTo>
                  <a:cubicBezTo>
                    <a:pt x="1021" y="3106"/>
                    <a:pt x="1032" y="3058"/>
                    <a:pt x="1000" y="3041"/>
                  </a:cubicBezTo>
                  <a:cubicBezTo>
                    <a:pt x="997" y="3038"/>
                    <a:pt x="593" y="2826"/>
                    <a:pt x="576" y="2435"/>
                  </a:cubicBezTo>
                  <a:cubicBezTo>
                    <a:pt x="559" y="2018"/>
                    <a:pt x="634" y="1602"/>
                    <a:pt x="796" y="1217"/>
                  </a:cubicBezTo>
                  <a:cubicBezTo>
                    <a:pt x="808" y="1190"/>
                    <a:pt x="785" y="1169"/>
                    <a:pt x="763" y="1169"/>
                  </a:cubicBezTo>
                  <a:cubicBezTo>
                    <a:pt x="752" y="1169"/>
                    <a:pt x="740" y="1175"/>
                    <a:pt x="734" y="1189"/>
                  </a:cubicBezTo>
                  <a:cubicBezTo>
                    <a:pt x="671" y="1311"/>
                    <a:pt x="479" y="1633"/>
                    <a:pt x="326" y="1642"/>
                  </a:cubicBezTo>
                  <a:cubicBezTo>
                    <a:pt x="325" y="1642"/>
                    <a:pt x="323" y="1643"/>
                    <a:pt x="322" y="1643"/>
                  </a:cubicBezTo>
                  <a:cubicBezTo>
                    <a:pt x="280" y="1643"/>
                    <a:pt x="243" y="1620"/>
                    <a:pt x="209" y="1568"/>
                  </a:cubicBezTo>
                  <a:cubicBezTo>
                    <a:pt x="149" y="1477"/>
                    <a:pt x="79" y="1280"/>
                    <a:pt x="282" y="973"/>
                  </a:cubicBezTo>
                  <a:cubicBezTo>
                    <a:pt x="338" y="885"/>
                    <a:pt x="393" y="794"/>
                    <a:pt x="449" y="700"/>
                  </a:cubicBezTo>
                  <a:cubicBezTo>
                    <a:pt x="570" y="491"/>
                    <a:pt x="696" y="274"/>
                    <a:pt x="894" y="57"/>
                  </a:cubicBezTo>
                  <a:cubicBezTo>
                    <a:pt x="906" y="44"/>
                    <a:pt x="906" y="22"/>
                    <a:pt x="891" y="9"/>
                  </a:cubicBezTo>
                  <a:cubicBezTo>
                    <a:pt x="885" y="3"/>
                    <a:pt x="877" y="1"/>
                    <a:pt x="8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007;p42">
              <a:extLst>
                <a:ext uri="{FF2B5EF4-FFF2-40B4-BE49-F238E27FC236}">
                  <a16:creationId xmlns:a16="http://schemas.microsoft.com/office/drawing/2014/main" id="{C2B1EDFE-1C44-3691-C634-1AF1E8C8275E}"/>
                </a:ext>
              </a:extLst>
            </p:cNvPr>
            <p:cNvSpPr/>
            <p:nvPr/>
          </p:nvSpPr>
          <p:spPr>
            <a:xfrm>
              <a:off x="3054598" y="3805585"/>
              <a:ext cx="39642" cy="99966"/>
            </a:xfrm>
            <a:custGeom>
              <a:avLst/>
              <a:gdLst/>
              <a:ahLst/>
              <a:cxnLst/>
              <a:rect l="l" t="t" r="r" b="b"/>
              <a:pathLst>
                <a:path w="1681" h="4239" extrusionOk="0">
                  <a:moveTo>
                    <a:pt x="1314" y="0"/>
                  </a:moveTo>
                  <a:lnTo>
                    <a:pt x="1181" y="244"/>
                  </a:lnTo>
                  <a:lnTo>
                    <a:pt x="178" y="2099"/>
                  </a:lnTo>
                  <a:lnTo>
                    <a:pt x="0" y="2431"/>
                  </a:lnTo>
                  <a:lnTo>
                    <a:pt x="472" y="2600"/>
                  </a:lnTo>
                  <a:lnTo>
                    <a:pt x="240" y="4092"/>
                  </a:lnTo>
                  <a:lnTo>
                    <a:pt x="796" y="4239"/>
                  </a:lnTo>
                  <a:lnTo>
                    <a:pt x="1096" y="2819"/>
                  </a:lnTo>
                  <a:lnTo>
                    <a:pt x="1681" y="2990"/>
                  </a:lnTo>
                  <a:lnTo>
                    <a:pt x="1314" y="0"/>
                  </a:ln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008;p42">
              <a:extLst>
                <a:ext uri="{FF2B5EF4-FFF2-40B4-BE49-F238E27FC236}">
                  <a16:creationId xmlns:a16="http://schemas.microsoft.com/office/drawing/2014/main" id="{AE81F104-B8A8-B7A5-EBE5-9B5A0171BD17}"/>
                </a:ext>
              </a:extLst>
            </p:cNvPr>
            <p:cNvSpPr/>
            <p:nvPr/>
          </p:nvSpPr>
          <p:spPr>
            <a:xfrm>
              <a:off x="3058772" y="3811316"/>
              <a:ext cx="23677" cy="49665"/>
            </a:xfrm>
            <a:custGeom>
              <a:avLst/>
              <a:gdLst/>
              <a:ahLst/>
              <a:cxnLst/>
              <a:rect l="l" t="t" r="r" b="b"/>
              <a:pathLst>
                <a:path w="1004" h="2106" extrusionOk="0">
                  <a:moveTo>
                    <a:pt x="1004" y="1"/>
                  </a:moveTo>
                  <a:lnTo>
                    <a:pt x="1" y="1856"/>
                  </a:lnTo>
                  <a:lnTo>
                    <a:pt x="631" y="2106"/>
                  </a:lnTo>
                  <a:cubicBezTo>
                    <a:pt x="631" y="2106"/>
                    <a:pt x="839" y="818"/>
                    <a:pt x="1004"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009;p42">
              <a:extLst>
                <a:ext uri="{FF2B5EF4-FFF2-40B4-BE49-F238E27FC236}">
                  <a16:creationId xmlns:a16="http://schemas.microsoft.com/office/drawing/2014/main" id="{79D25424-2445-1EC2-C7B5-304256FD6A57}"/>
                </a:ext>
              </a:extLst>
            </p:cNvPr>
            <p:cNvSpPr/>
            <p:nvPr/>
          </p:nvSpPr>
          <p:spPr>
            <a:xfrm>
              <a:off x="2487628" y="4257544"/>
              <a:ext cx="285843" cy="359657"/>
            </a:xfrm>
            <a:custGeom>
              <a:avLst/>
              <a:gdLst/>
              <a:ahLst/>
              <a:cxnLst/>
              <a:rect l="l" t="t" r="r" b="b"/>
              <a:pathLst>
                <a:path w="12121" h="15251" extrusionOk="0">
                  <a:moveTo>
                    <a:pt x="5773" y="0"/>
                  </a:moveTo>
                  <a:cubicBezTo>
                    <a:pt x="5467" y="1453"/>
                    <a:pt x="4660" y="2435"/>
                    <a:pt x="3356" y="3864"/>
                  </a:cubicBezTo>
                  <a:cubicBezTo>
                    <a:pt x="1555" y="5836"/>
                    <a:pt x="546" y="7048"/>
                    <a:pt x="273" y="10106"/>
                  </a:cubicBezTo>
                  <a:cubicBezTo>
                    <a:pt x="1" y="13166"/>
                    <a:pt x="1827" y="14740"/>
                    <a:pt x="5701" y="15148"/>
                  </a:cubicBezTo>
                  <a:cubicBezTo>
                    <a:pt x="6386" y="15221"/>
                    <a:pt x="7048" y="15251"/>
                    <a:pt x="7674" y="15251"/>
                  </a:cubicBezTo>
                  <a:cubicBezTo>
                    <a:pt x="8391" y="15251"/>
                    <a:pt x="9060" y="15212"/>
                    <a:pt x="9663" y="15153"/>
                  </a:cubicBezTo>
                  <a:cubicBezTo>
                    <a:pt x="10111" y="13842"/>
                    <a:pt x="10587" y="12208"/>
                    <a:pt x="11014" y="10243"/>
                  </a:cubicBezTo>
                  <a:cubicBezTo>
                    <a:pt x="12121" y="5177"/>
                    <a:pt x="8103" y="1584"/>
                    <a:pt x="5773"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010;p42">
              <a:extLst>
                <a:ext uri="{FF2B5EF4-FFF2-40B4-BE49-F238E27FC236}">
                  <a16:creationId xmlns:a16="http://schemas.microsoft.com/office/drawing/2014/main" id="{AC3B972A-25BF-0319-7FBA-97C9669782FC}"/>
                </a:ext>
              </a:extLst>
            </p:cNvPr>
            <p:cNvSpPr/>
            <p:nvPr/>
          </p:nvSpPr>
          <p:spPr>
            <a:xfrm>
              <a:off x="2866127" y="4161327"/>
              <a:ext cx="158286" cy="806239"/>
            </a:xfrm>
            <a:custGeom>
              <a:avLst/>
              <a:gdLst/>
              <a:ahLst/>
              <a:cxnLst/>
              <a:rect l="l" t="t" r="r" b="b"/>
              <a:pathLst>
                <a:path w="6712" h="34188" extrusionOk="0">
                  <a:moveTo>
                    <a:pt x="6676" y="0"/>
                  </a:moveTo>
                  <a:cubicBezTo>
                    <a:pt x="6660" y="0"/>
                    <a:pt x="6645" y="12"/>
                    <a:pt x="6642" y="28"/>
                  </a:cubicBezTo>
                  <a:lnTo>
                    <a:pt x="5" y="34147"/>
                  </a:lnTo>
                  <a:cubicBezTo>
                    <a:pt x="0" y="34165"/>
                    <a:pt x="12" y="34183"/>
                    <a:pt x="30" y="34188"/>
                  </a:cubicBezTo>
                  <a:lnTo>
                    <a:pt x="36" y="34188"/>
                  </a:lnTo>
                  <a:cubicBezTo>
                    <a:pt x="53" y="34188"/>
                    <a:pt x="67" y="34176"/>
                    <a:pt x="70" y="34161"/>
                  </a:cubicBezTo>
                  <a:lnTo>
                    <a:pt x="6709" y="42"/>
                  </a:lnTo>
                  <a:cubicBezTo>
                    <a:pt x="6712" y="23"/>
                    <a:pt x="6700" y="5"/>
                    <a:pt x="6681" y="1"/>
                  </a:cubicBezTo>
                  <a:cubicBezTo>
                    <a:pt x="6680" y="0"/>
                    <a:pt x="6678" y="0"/>
                    <a:pt x="66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011;p42">
              <a:extLst>
                <a:ext uri="{FF2B5EF4-FFF2-40B4-BE49-F238E27FC236}">
                  <a16:creationId xmlns:a16="http://schemas.microsoft.com/office/drawing/2014/main" id="{66662129-80F5-8A5E-A33D-0B35CC546087}"/>
                </a:ext>
              </a:extLst>
            </p:cNvPr>
            <p:cNvSpPr/>
            <p:nvPr/>
          </p:nvSpPr>
          <p:spPr>
            <a:xfrm>
              <a:off x="2996656" y="4601707"/>
              <a:ext cx="137840" cy="230401"/>
            </a:xfrm>
            <a:custGeom>
              <a:avLst/>
              <a:gdLst/>
              <a:ahLst/>
              <a:cxnLst/>
              <a:rect l="l" t="t" r="r" b="b"/>
              <a:pathLst>
                <a:path w="5845" h="9770" extrusionOk="0">
                  <a:moveTo>
                    <a:pt x="2306" y="1"/>
                  </a:moveTo>
                  <a:cubicBezTo>
                    <a:pt x="1887" y="59"/>
                    <a:pt x="1369" y="107"/>
                    <a:pt x="731" y="139"/>
                  </a:cubicBezTo>
                  <a:cubicBezTo>
                    <a:pt x="504" y="151"/>
                    <a:pt x="260" y="160"/>
                    <a:pt x="1" y="168"/>
                  </a:cubicBezTo>
                  <a:cubicBezTo>
                    <a:pt x="254" y="830"/>
                    <a:pt x="893" y="2471"/>
                    <a:pt x="1453" y="3614"/>
                  </a:cubicBezTo>
                  <a:cubicBezTo>
                    <a:pt x="2166" y="5076"/>
                    <a:pt x="4036" y="9427"/>
                    <a:pt x="4036" y="9427"/>
                  </a:cubicBezTo>
                  <a:cubicBezTo>
                    <a:pt x="4280" y="9583"/>
                    <a:pt x="4627" y="9683"/>
                    <a:pt x="5005" y="9733"/>
                  </a:cubicBezTo>
                  <a:cubicBezTo>
                    <a:pt x="5194" y="9757"/>
                    <a:pt x="5384" y="9770"/>
                    <a:pt x="5575" y="9770"/>
                  </a:cubicBezTo>
                  <a:cubicBezTo>
                    <a:pt x="5664" y="9770"/>
                    <a:pt x="5754" y="9767"/>
                    <a:pt x="5844" y="9762"/>
                  </a:cubicBezTo>
                  <a:cubicBezTo>
                    <a:pt x="5109" y="7640"/>
                    <a:pt x="3150" y="3127"/>
                    <a:pt x="2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Afbeelding 1" descr="Schermafbeelding 2015-11-01 om 16.46.02.png">
            <a:extLst>
              <a:ext uri="{FF2B5EF4-FFF2-40B4-BE49-F238E27FC236}">
                <a16:creationId xmlns:a16="http://schemas.microsoft.com/office/drawing/2014/main" id="{5A678486-14EB-D121-C3DD-09FF00ECD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937" y="1342881"/>
            <a:ext cx="6329759" cy="924666"/>
          </a:xfrm>
          <a:prstGeom prst="rect">
            <a:avLst/>
          </a:prstGeom>
        </p:spPr>
      </p:pic>
    </p:spTree>
    <p:extLst>
      <p:ext uri="{BB962C8B-B14F-4D97-AF65-F5344CB8AC3E}">
        <p14:creationId xmlns:p14="http://schemas.microsoft.com/office/powerpoint/2010/main" val="2796063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43"/>
          <p:cNvSpPr/>
          <p:nvPr/>
        </p:nvSpPr>
        <p:spPr>
          <a:xfrm flipH="1">
            <a:off x="0" y="4058125"/>
            <a:ext cx="9143861" cy="1100775"/>
          </a:xfrm>
          <a:custGeom>
            <a:avLst/>
            <a:gdLst/>
            <a:ahLst/>
            <a:cxnLst/>
            <a:rect l="l" t="t" r="r" b="b"/>
            <a:pathLst>
              <a:path w="285701" h="44031" extrusionOk="0">
                <a:moveTo>
                  <a:pt x="8575" y="1"/>
                </a:moveTo>
                <a:cubicBezTo>
                  <a:pt x="4032" y="1"/>
                  <a:pt x="858" y="462"/>
                  <a:pt x="7" y="602"/>
                </a:cubicBezTo>
                <a:lnTo>
                  <a:pt x="1" y="44031"/>
                </a:lnTo>
                <a:lnTo>
                  <a:pt x="285700" y="44031"/>
                </a:lnTo>
                <a:lnTo>
                  <a:pt x="285700" y="5279"/>
                </a:lnTo>
                <a:cubicBezTo>
                  <a:pt x="278395" y="4517"/>
                  <a:pt x="263687" y="3264"/>
                  <a:pt x="245580" y="3218"/>
                </a:cubicBezTo>
                <a:cubicBezTo>
                  <a:pt x="239889" y="3207"/>
                  <a:pt x="234044" y="2978"/>
                  <a:pt x="227854" y="2742"/>
                </a:cubicBezTo>
                <a:cubicBezTo>
                  <a:pt x="221380" y="2491"/>
                  <a:pt x="214779" y="2236"/>
                  <a:pt x="208276" y="2236"/>
                </a:cubicBezTo>
                <a:cubicBezTo>
                  <a:pt x="203370" y="2236"/>
                  <a:pt x="198520" y="2381"/>
                  <a:pt x="193819" y="2783"/>
                </a:cubicBezTo>
                <a:lnTo>
                  <a:pt x="189724" y="3132"/>
                </a:lnTo>
                <a:cubicBezTo>
                  <a:pt x="176265" y="4290"/>
                  <a:pt x="172653" y="4604"/>
                  <a:pt x="160888" y="4683"/>
                </a:cubicBezTo>
                <a:cubicBezTo>
                  <a:pt x="154116" y="4730"/>
                  <a:pt x="146924" y="5078"/>
                  <a:pt x="139310" y="5451"/>
                </a:cubicBezTo>
                <a:cubicBezTo>
                  <a:pt x="132193" y="5794"/>
                  <a:pt x="124842" y="6150"/>
                  <a:pt x="116530" y="6349"/>
                </a:cubicBezTo>
                <a:cubicBezTo>
                  <a:pt x="113771" y="6413"/>
                  <a:pt x="111047" y="6445"/>
                  <a:pt x="108361" y="6447"/>
                </a:cubicBezTo>
                <a:cubicBezTo>
                  <a:pt x="95324" y="6447"/>
                  <a:pt x="82883" y="5737"/>
                  <a:pt x="68851" y="4935"/>
                </a:cubicBezTo>
                <a:lnTo>
                  <a:pt x="64368" y="4683"/>
                </a:lnTo>
                <a:cubicBezTo>
                  <a:pt x="58448" y="4352"/>
                  <a:pt x="53421" y="4220"/>
                  <a:pt x="48979" y="4100"/>
                </a:cubicBezTo>
                <a:cubicBezTo>
                  <a:pt x="39144" y="3842"/>
                  <a:pt x="32040" y="3653"/>
                  <a:pt x="23161" y="1620"/>
                </a:cubicBezTo>
                <a:cubicBezTo>
                  <a:pt x="17669" y="361"/>
                  <a:pt x="12588" y="1"/>
                  <a:pt x="8575" y="1"/>
                </a:cubicBezTo>
                <a:close/>
              </a:path>
            </a:pathLst>
          </a:custGeom>
          <a:solidFill>
            <a:schemeClr val="accent6"/>
          </a:solidFill>
          <a:ln w="9525" cap="flat" cmpd="sng">
            <a:solidFill>
              <a:schemeClr val="dk1"/>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3"/>
          <p:cNvSpPr txBox="1">
            <a:spLocks noGrp="1"/>
          </p:cNvSpPr>
          <p:nvPr>
            <p:ph type="title"/>
          </p:nvPr>
        </p:nvSpPr>
        <p:spPr>
          <a:xfrm>
            <a:off x="720000" y="445025"/>
            <a:ext cx="7704000" cy="5727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t>Ridderroman</a:t>
            </a:r>
            <a:endParaRPr dirty="0"/>
          </a:p>
        </p:txBody>
      </p:sp>
      <p:sp>
        <p:nvSpPr>
          <p:cNvPr id="2224" name="Google Shape;2224;p43"/>
          <p:cNvSpPr txBox="1">
            <a:spLocks noGrp="1"/>
          </p:cNvSpPr>
          <p:nvPr>
            <p:ph type="body" idx="1"/>
          </p:nvPr>
        </p:nvSpPr>
        <p:spPr>
          <a:xfrm>
            <a:off x="3798673" y="1132567"/>
            <a:ext cx="5055600" cy="198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300" dirty="0">
                <a:solidFill>
                  <a:schemeClr val="dk1"/>
                </a:solidFill>
              </a:rPr>
              <a:t>Vanaf de 13</a:t>
            </a:r>
            <a:r>
              <a:rPr lang="nl-NL" sz="1300" baseline="30000" dirty="0">
                <a:solidFill>
                  <a:schemeClr val="dk1"/>
                </a:solidFill>
              </a:rPr>
              <a:t>e</a:t>
            </a:r>
            <a:r>
              <a:rPr lang="nl-NL" sz="1300" dirty="0">
                <a:solidFill>
                  <a:schemeClr val="dk1"/>
                </a:solidFill>
              </a:rPr>
              <a:t> eeuw werden er in onze regio ridderromans vertaald, geschreven en beluisterd. Over de belangrijkste werken leer je meer in deze video: </a:t>
            </a:r>
          </a:p>
          <a:p>
            <a:pPr marL="0" lvl="0" indent="0" algn="l" rtl="0">
              <a:spcBef>
                <a:spcPts val="0"/>
              </a:spcBef>
              <a:spcAft>
                <a:spcPts val="0"/>
              </a:spcAft>
              <a:buNone/>
            </a:pPr>
            <a:endParaRPr lang="nl-NL" sz="1300" dirty="0">
              <a:solidFill>
                <a:schemeClr val="dk1"/>
              </a:solidFill>
            </a:endParaRPr>
          </a:p>
          <a:p>
            <a:pPr marL="0" lvl="0" indent="0" algn="l" rtl="0">
              <a:spcBef>
                <a:spcPts val="0"/>
              </a:spcBef>
              <a:spcAft>
                <a:spcPts val="0"/>
              </a:spcAft>
              <a:buNone/>
            </a:pPr>
            <a:endParaRPr sz="1300" dirty="0">
              <a:solidFill>
                <a:schemeClr val="dk1"/>
              </a:solidFill>
            </a:endParaRPr>
          </a:p>
        </p:txBody>
      </p:sp>
      <p:sp>
        <p:nvSpPr>
          <p:cNvPr id="2225" name="Google Shape;2225;p43"/>
          <p:cNvSpPr/>
          <p:nvPr/>
        </p:nvSpPr>
        <p:spPr>
          <a:xfrm>
            <a:off x="573621" y="2894038"/>
            <a:ext cx="619925" cy="246700"/>
          </a:xfrm>
          <a:custGeom>
            <a:avLst/>
            <a:gdLst/>
            <a:ahLst/>
            <a:cxnLst/>
            <a:rect l="l" t="t" r="r" b="b"/>
            <a:pathLst>
              <a:path w="24797" h="9868" extrusionOk="0">
                <a:moveTo>
                  <a:pt x="16801" y="1"/>
                </a:moveTo>
                <a:cubicBezTo>
                  <a:pt x="13853" y="1"/>
                  <a:pt x="14301" y="3110"/>
                  <a:pt x="13037" y="3508"/>
                </a:cubicBezTo>
                <a:cubicBezTo>
                  <a:pt x="12949" y="3536"/>
                  <a:pt x="12861" y="3549"/>
                  <a:pt x="12773" y="3549"/>
                </a:cubicBezTo>
                <a:cubicBezTo>
                  <a:pt x="11539" y="3549"/>
                  <a:pt x="10353" y="973"/>
                  <a:pt x="8993" y="973"/>
                </a:cubicBezTo>
                <a:cubicBezTo>
                  <a:pt x="8929" y="973"/>
                  <a:pt x="8865" y="978"/>
                  <a:pt x="8800" y="990"/>
                </a:cubicBezTo>
                <a:cubicBezTo>
                  <a:pt x="7260" y="1275"/>
                  <a:pt x="7075" y="4404"/>
                  <a:pt x="6118" y="4843"/>
                </a:cubicBezTo>
                <a:cubicBezTo>
                  <a:pt x="5899" y="4943"/>
                  <a:pt x="5542" y="4962"/>
                  <a:pt x="5110" y="4962"/>
                </a:cubicBezTo>
                <a:cubicBezTo>
                  <a:pt x="4850" y="4962"/>
                  <a:pt x="4565" y="4956"/>
                  <a:pt x="4266" y="4956"/>
                </a:cubicBezTo>
                <a:cubicBezTo>
                  <a:pt x="2887" y="4956"/>
                  <a:pt x="1233" y="5100"/>
                  <a:pt x="661" y="6727"/>
                </a:cubicBezTo>
                <a:cubicBezTo>
                  <a:pt x="0" y="8613"/>
                  <a:pt x="1153" y="9867"/>
                  <a:pt x="3516" y="9867"/>
                </a:cubicBezTo>
                <a:cubicBezTo>
                  <a:pt x="4636" y="9867"/>
                  <a:pt x="6028" y="9586"/>
                  <a:pt x="7627" y="8957"/>
                </a:cubicBezTo>
                <a:cubicBezTo>
                  <a:pt x="9046" y="8399"/>
                  <a:pt x="10285" y="8209"/>
                  <a:pt x="11441" y="8209"/>
                </a:cubicBezTo>
                <a:cubicBezTo>
                  <a:pt x="13885" y="8209"/>
                  <a:pt x="15958" y="9056"/>
                  <a:pt x="18572" y="9056"/>
                </a:cubicBezTo>
                <a:cubicBezTo>
                  <a:pt x="19059" y="9056"/>
                  <a:pt x="19564" y="9026"/>
                  <a:pt x="20094" y="8957"/>
                </a:cubicBezTo>
                <a:cubicBezTo>
                  <a:pt x="24666" y="8356"/>
                  <a:pt x="24797" y="4831"/>
                  <a:pt x="22730" y="4831"/>
                </a:cubicBezTo>
                <a:cubicBezTo>
                  <a:pt x="22662" y="4831"/>
                  <a:pt x="22592" y="4835"/>
                  <a:pt x="22519" y="4843"/>
                </a:cubicBezTo>
                <a:cubicBezTo>
                  <a:pt x="22454" y="4850"/>
                  <a:pt x="22393" y="4853"/>
                  <a:pt x="22335" y="4853"/>
                </a:cubicBezTo>
                <a:cubicBezTo>
                  <a:pt x="20320" y="4853"/>
                  <a:pt x="21674" y="804"/>
                  <a:pt x="17768" y="95"/>
                </a:cubicBezTo>
                <a:cubicBezTo>
                  <a:pt x="17410" y="30"/>
                  <a:pt x="17089" y="1"/>
                  <a:pt x="16801" y="1"/>
                </a:cubicBezTo>
                <a:close/>
              </a:path>
            </a:pathLst>
          </a:custGeom>
          <a:solidFill>
            <a:srgbClr val="0E63AF">
              <a:alpha val="23260"/>
            </a:srgbClr>
          </a:solidFill>
          <a:ln w="525" cap="flat" cmpd="sng">
            <a:solidFill>
              <a:srgbClr val="231F20"/>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3"/>
          <p:cNvSpPr/>
          <p:nvPr/>
        </p:nvSpPr>
        <p:spPr>
          <a:xfrm>
            <a:off x="1667350" y="2338476"/>
            <a:ext cx="556125" cy="183575"/>
          </a:xfrm>
          <a:custGeom>
            <a:avLst/>
            <a:gdLst/>
            <a:ahLst/>
            <a:cxnLst/>
            <a:rect l="l" t="t" r="r" b="b"/>
            <a:pathLst>
              <a:path w="22245" h="7343" extrusionOk="0">
                <a:moveTo>
                  <a:pt x="12486" y="0"/>
                </a:moveTo>
                <a:cubicBezTo>
                  <a:pt x="11150" y="0"/>
                  <a:pt x="9849" y="2296"/>
                  <a:pt x="7933" y="3050"/>
                </a:cubicBezTo>
                <a:cubicBezTo>
                  <a:pt x="7568" y="3193"/>
                  <a:pt x="7181" y="3246"/>
                  <a:pt x="6783" y="3246"/>
                </a:cubicBezTo>
                <a:cubicBezTo>
                  <a:pt x="5657" y="3246"/>
                  <a:pt x="4432" y="2824"/>
                  <a:pt x="3325" y="2824"/>
                </a:cubicBezTo>
                <a:cubicBezTo>
                  <a:pt x="2212" y="2824"/>
                  <a:pt x="1217" y="3250"/>
                  <a:pt x="559" y="4958"/>
                </a:cubicBezTo>
                <a:cubicBezTo>
                  <a:pt x="1" y="6405"/>
                  <a:pt x="2819" y="7343"/>
                  <a:pt x="5916" y="7343"/>
                </a:cubicBezTo>
                <a:cubicBezTo>
                  <a:pt x="7154" y="7343"/>
                  <a:pt x="8436" y="7193"/>
                  <a:pt x="9565" y="6866"/>
                </a:cubicBezTo>
                <a:cubicBezTo>
                  <a:pt x="10464" y="6606"/>
                  <a:pt x="11392" y="6519"/>
                  <a:pt x="12312" y="6519"/>
                </a:cubicBezTo>
                <a:cubicBezTo>
                  <a:pt x="14173" y="6519"/>
                  <a:pt x="15999" y="6876"/>
                  <a:pt x="17472" y="6876"/>
                </a:cubicBezTo>
                <a:cubicBezTo>
                  <a:pt x="18473" y="6876"/>
                  <a:pt x="19311" y="6711"/>
                  <a:pt x="19886" y="6157"/>
                </a:cubicBezTo>
                <a:cubicBezTo>
                  <a:pt x="21725" y="4385"/>
                  <a:pt x="22244" y="2668"/>
                  <a:pt x="19886" y="2095"/>
                </a:cubicBezTo>
                <a:cubicBezTo>
                  <a:pt x="17526" y="1523"/>
                  <a:pt x="15356" y="2476"/>
                  <a:pt x="13580" y="568"/>
                </a:cubicBezTo>
                <a:cubicBezTo>
                  <a:pt x="13204" y="165"/>
                  <a:pt x="12844" y="0"/>
                  <a:pt x="12486" y="0"/>
                </a:cubicBezTo>
                <a:close/>
              </a:path>
            </a:pathLst>
          </a:custGeom>
          <a:solidFill>
            <a:srgbClr val="0E63AF">
              <a:alpha val="23260"/>
            </a:srgbClr>
          </a:solidFill>
          <a:ln w="525" cap="flat" cmpd="sng">
            <a:solidFill>
              <a:srgbClr val="231F20"/>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3"/>
          <p:cNvSpPr/>
          <p:nvPr/>
        </p:nvSpPr>
        <p:spPr>
          <a:xfrm>
            <a:off x="5870550" y="4534100"/>
            <a:ext cx="2291400" cy="183600"/>
          </a:xfrm>
          <a:prstGeom prst="ellipse">
            <a:avLst/>
          </a:pr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6" name="Google Shape;1914;p42">
            <a:extLst>
              <a:ext uri="{FF2B5EF4-FFF2-40B4-BE49-F238E27FC236}">
                <a16:creationId xmlns:a16="http://schemas.microsoft.com/office/drawing/2014/main" id="{A1FCA402-1EFB-CA14-F1BB-66EB79ABEB01}"/>
              </a:ext>
            </a:extLst>
          </p:cNvPr>
          <p:cNvGrpSpPr/>
          <p:nvPr/>
        </p:nvGrpSpPr>
        <p:grpSpPr>
          <a:xfrm flipH="1">
            <a:off x="672537" y="3328809"/>
            <a:ext cx="809422" cy="1406390"/>
            <a:chOff x="2487628" y="3686258"/>
            <a:chExt cx="809422" cy="1406390"/>
          </a:xfrm>
        </p:grpSpPr>
        <p:sp>
          <p:nvSpPr>
            <p:cNvPr id="2497" name="Google Shape;1915;p42">
              <a:extLst>
                <a:ext uri="{FF2B5EF4-FFF2-40B4-BE49-F238E27FC236}">
                  <a16:creationId xmlns:a16="http://schemas.microsoft.com/office/drawing/2014/main" id="{22EC6ECF-42BB-AF7B-CDA0-A3AED7F4CBC5}"/>
                </a:ext>
              </a:extLst>
            </p:cNvPr>
            <p:cNvSpPr/>
            <p:nvPr/>
          </p:nvSpPr>
          <p:spPr>
            <a:xfrm>
              <a:off x="2926475" y="3815938"/>
              <a:ext cx="134727" cy="163545"/>
            </a:xfrm>
            <a:custGeom>
              <a:avLst/>
              <a:gdLst/>
              <a:ahLst/>
              <a:cxnLst/>
              <a:rect l="l" t="t" r="r" b="b"/>
              <a:pathLst>
                <a:path w="5713" h="6935" extrusionOk="0">
                  <a:moveTo>
                    <a:pt x="2602" y="0"/>
                  </a:moveTo>
                  <a:cubicBezTo>
                    <a:pt x="1642" y="0"/>
                    <a:pt x="875" y="426"/>
                    <a:pt x="875" y="426"/>
                  </a:cubicBezTo>
                  <a:cubicBezTo>
                    <a:pt x="795" y="541"/>
                    <a:pt x="722" y="661"/>
                    <a:pt x="658" y="785"/>
                  </a:cubicBezTo>
                  <a:cubicBezTo>
                    <a:pt x="646" y="810"/>
                    <a:pt x="634" y="832"/>
                    <a:pt x="620" y="860"/>
                  </a:cubicBezTo>
                  <a:cubicBezTo>
                    <a:pt x="407" y="1286"/>
                    <a:pt x="260" y="1742"/>
                    <a:pt x="182" y="2211"/>
                  </a:cubicBezTo>
                  <a:cubicBezTo>
                    <a:pt x="1" y="3315"/>
                    <a:pt x="248" y="5915"/>
                    <a:pt x="1114" y="6562"/>
                  </a:cubicBezTo>
                  <a:cubicBezTo>
                    <a:pt x="1151" y="6589"/>
                    <a:pt x="1193" y="6615"/>
                    <a:pt x="1234" y="6639"/>
                  </a:cubicBezTo>
                  <a:cubicBezTo>
                    <a:pt x="1246" y="6647"/>
                    <a:pt x="1263" y="6652"/>
                    <a:pt x="1275" y="6661"/>
                  </a:cubicBezTo>
                  <a:cubicBezTo>
                    <a:pt x="1618" y="6855"/>
                    <a:pt x="2055" y="6934"/>
                    <a:pt x="2498" y="6934"/>
                  </a:cubicBezTo>
                  <a:cubicBezTo>
                    <a:pt x="2679" y="6934"/>
                    <a:pt x="2860" y="6921"/>
                    <a:pt x="3036" y="6897"/>
                  </a:cubicBezTo>
                  <a:cubicBezTo>
                    <a:pt x="3036" y="6896"/>
                    <a:pt x="3036" y="6896"/>
                    <a:pt x="3037" y="6896"/>
                  </a:cubicBezTo>
                  <a:cubicBezTo>
                    <a:pt x="3525" y="6827"/>
                    <a:pt x="3977" y="6677"/>
                    <a:pt x="4266" y="6492"/>
                  </a:cubicBezTo>
                  <a:cubicBezTo>
                    <a:pt x="4292" y="6477"/>
                    <a:pt x="4319" y="6461"/>
                    <a:pt x="4342" y="6442"/>
                  </a:cubicBezTo>
                  <a:cubicBezTo>
                    <a:pt x="4369" y="6423"/>
                    <a:pt x="4397" y="6401"/>
                    <a:pt x="4424" y="6377"/>
                  </a:cubicBezTo>
                  <a:cubicBezTo>
                    <a:pt x="5036" y="5888"/>
                    <a:pt x="5577" y="5001"/>
                    <a:pt x="5652" y="4319"/>
                  </a:cubicBezTo>
                  <a:cubicBezTo>
                    <a:pt x="5712" y="3759"/>
                    <a:pt x="5632" y="3118"/>
                    <a:pt x="5495" y="2522"/>
                  </a:cubicBezTo>
                  <a:cubicBezTo>
                    <a:pt x="5485" y="2481"/>
                    <a:pt x="5474" y="2442"/>
                    <a:pt x="5465" y="2398"/>
                  </a:cubicBezTo>
                  <a:cubicBezTo>
                    <a:pt x="5345" y="1910"/>
                    <a:pt x="5186" y="1433"/>
                    <a:pt x="4989" y="969"/>
                  </a:cubicBezTo>
                  <a:cubicBezTo>
                    <a:pt x="4885" y="732"/>
                    <a:pt x="4704" y="549"/>
                    <a:pt x="4474" y="408"/>
                  </a:cubicBezTo>
                  <a:cubicBezTo>
                    <a:pt x="3998" y="116"/>
                    <a:pt x="3310" y="10"/>
                    <a:pt x="2642" y="0"/>
                  </a:cubicBezTo>
                  <a:cubicBezTo>
                    <a:pt x="2629" y="0"/>
                    <a:pt x="2615" y="0"/>
                    <a:pt x="2602" y="0"/>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1916;p42">
              <a:extLst>
                <a:ext uri="{FF2B5EF4-FFF2-40B4-BE49-F238E27FC236}">
                  <a16:creationId xmlns:a16="http://schemas.microsoft.com/office/drawing/2014/main" id="{A1E2B767-79F3-6724-E5F5-A2EC6CEF43A2}"/>
                </a:ext>
              </a:extLst>
            </p:cNvPr>
            <p:cNvSpPr/>
            <p:nvPr/>
          </p:nvSpPr>
          <p:spPr>
            <a:xfrm>
              <a:off x="2998095" y="3825583"/>
              <a:ext cx="63130" cy="152980"/>
            </a:xfrm>
            <a:custGeom>
              <a:avLst/>
              <a:gdLst/>
              <a:ahLst/>
              <a:cxnLst/>
              <a:rect l="l" t="t" r="r" b="b"/>
              <a:pathLst>
                <a:path w="2677" h="6487" extrusionOk="0">
                  <a:moveTo>
                    <a:pt x="1437" y="1"/>
                  </a:moveTo>
                  <a:cubicBezTo>
                    <a:pt x="1960" y="1304"/>
                    <a:pt x="2216" y="2756"/>
                    <a:pt x="1884" y="3927"/>
                  </a:cubicBezTo>
                  <a:cubicBezTo>
                    <a:pt x="1628" y="4829"/>
                    <a:pt x="575" y="5935"/>
                    <a:pt x="0" y="6487"/>
                  </a:cubicBezTo>
                  <a:cubicBezTo>
                    <a:pt x="488" y="6418"/>
                    <a:pt x="940" y="6270"/>
                    <a:pt x="1229" y="6085"/>
                  </a:cubicBezTo>
                  <a:cubicBezTo>
                    <a:pt x="1255" y="6068"/>
                    <a:pt x="1282" y="6052"/>
                    <a:pt x="1305" y="6033"/>
                  </a:cubicBezTo>
                  <a:cubicBezTo>
                    <a:pt x="1332" y="6014"/>
                    <a:pt x="1360" y="5992"/>
                    <a:pt x="1387" y="5970"/>
                  </a:cubicBezTo>
                  <a:cubicBezTo>
                    <a:pt x="1999" y="5479"/>
                    <a:pt x="2540" y="4592"/>
                    <a:pt x="2615" y="3910"/>
                  </a:cubicBezTo>
                  <a:cubicBezTo>
                    <a:pt x="2677" y="3350"/>
                    <a:pt x="2595" y="2709"/>
                    <a:pt x="2458" y="2113"/>
                  </a:cubicBezTo>
                  <a:cubicBezTo>
                    <a:pt x="2449" y="2072"/>
                    <a:pt x="2439" y="2033"/>
                    <a:pt x="2430" y="1990"/>
                  </a:cubicBezTo>
                  <a:cubicBezTo>
                    <a:pt x="2310" y="1501"/>
                    <a:pt x="2151" y="1024"/>
                    <a:pt x="1952" y="561"/>
                  </a:cubicBezTo>
                  <a:cubicBezTo>
                    <a:pt x="1848" y="323"/>
                    <a:pt x="1667" y="140"/>
                    <a:pt x="1437"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1917;p42">
              <a:extLst>
                <a:ext uri="{FF2B5EF4-FFF2-40B4-BE49-F238E27FC236}">
                  <a16:creationId xmlns:a16="http://schemas.microsoft.com/office/drawing/2014/main" id="{5BAD5C7F-B1F5-3816-1E84-1E3C52F93B50}"/>
                </a:ext>
              </a:extLst>
            </p:cNvPr>
            <p:cNvSpPr/>
            <p:nvPr/>
          </p:nvSpPr>
          <p:spPr>
            <a:xfrm>
              <a:off x="2840422" y="3966324"/>
              <a:ext cx="308318" cy="206441"/>
            </a:xfrm>
            <a:custGeom>
              <a:avLst/>
              <a:gdLst/>
              <a:ahLst/>
              <a:cxnLst/>
              <a:rect l="l" t="t" r="r" b="b"/>
              <a:pathLst>
                <a:path w="13074" h="8754" extrusionOk="0">
                  <a:moveTo>
                    <a:pt x="8073" y="0"/>
                  </a:moveTo>
                  <a:cubicBezTo>
                    <a:pt x="8047" y="23"/>
                    <a:pt x="8020" y="46"/>
                    <a:pt x="7993" y="65"/>
                  </a:cubicBezTo>
                  <a:cubicBezTo>
                    <a:pt x="7968" y="84"/>
                    <a:pt x="7941" y="99"/>
                    <a:pt x="7917" y="115"/>
                  </a:cubicBezTo>
                  <a:cubicBezTo>
                    <a:pt x="7521" y="369"/>
                    <a:pt x="6826" y="557"/>
                    <a:pt x="6147" y="557"/>
                  </a:cubicBezTo>
                  <a:cubicBezTo>
                    <a:pt x="5704" y="557"/>
                    <a:pt x="5267" y="477"/>
                    <a:pt x="4924" y="284"/>
                  </a:cubicBezTo>
                  <a:cubicBezTo>
                    <a:pt x="4912" y="646"/>
                    <a:pt x="4803" y="1120"/>
                    <a:pt x="4803" y="1120"/>
                  </a:cubicBezTo>
                  <a:cubicBezTo>
                    <a:pt x="4716" y="1135"/>
                    <a:pt x="4459" y="1176"/>
                    <a:pt x="4053" y="1264"/>
                  </a:cubicBezTo>
                  <a:cubicBezTo>
                    <a:pt x="3613" y="1358"/>
                    <a:pt x="3001" y="1516"/>
                    <a:pt x="2242" y="1764"/>
                  </a:cubicBezTo>
                  <a:cubicBezTo>
                    <a:pt x="1293" y="2078"/>
                    <a:pt x="632" y="2445"/>
                    <a:pt x="237" y="2707"/>
                  </a:cubicBezTo>
                  <a:cubicBezTo>
                    <a:pt x="143" y="2769"/>
                    <a:pt x="64" y="2825"/>
                    <a:pt x="1" y="2872"/>
                  </a:cubicBezTo>
                  <a:cubicBezTo>
                    <a:pt x="596" y="4268"/>
                    <a:pt x="955" y="5936"/>
                    <a:pt x="1126" y="7662"/>
                  </a:cubicBezTo>
                  <a:cubicBezTo>
                    <a:pt x="1390" y="7798"/>
                    <a:pt x="1646" y="7920"/>
                    <a:pt x="1896" y="8027"/>
                  </a:cubicBezTo>
                  <a:cubicBezTo>
                    <a:pt x="3111" y="8553"/>
                    <a:pt x="4169" y="8754"/>
                    <a:pt x="5175" y="8754"/>
                  </a:cubicBezTo>
                  <a:cubicBezTo>
                    <a:pt x="5718" y="8754"/>
                    <a:pt x="6247" y="8695"/>
                    <a:pt x="6777" y="8597"/>
                  </a:cubicBezTo>
                  <a:cubicBezTo>
                    <a:pt x="7556" y="8455"/>
                    <a:pt x="8261" y="8164"/>
                    <a:pt x="8911" y="7824"/>
                  </a:cubicBezTo>
                  <a:cubicBezTo>
                    <a:pt x="9164" y="7374"/>
                    <a:pt x="9234" y="6762"/>
                    <a:pt x="9234" y="6762"/>
                  </a:cubicBezTo>
                  <a:lnTo>
                    <a:pt x="9801" y="7306"/>
                  </a:lnTo>
                  <a:lnTo>
                    <a:pt x="9802" y="7318"/>
                  </a:lnTo>
                  <a:cubicBezTo>
                    <a:pt x="10301" y="7017"/>
                    <a:pt x="10767" y="6718"/>
                    <a:pt x="11214" y="6469"/>
                  </a:cubicBezTo>
                  <a:cubicBezTo>
                    <a:pt x="12462" y="5780"/>
                    <a:pt x="13074" y="5301"/>
                    <a:pt x="13074" y="5301"/>
                  </a:cubicBezTo>
                  <a:cubicBezTo>
                    <a:pt x="13074" y="5301"/>
                    <a:pt x="12683" y="4280"/>
                    <a:pt x="11919" y="3431"/>
                  </a:cubicBezTo>
                  <a:cubicBezTo>
                    <a:pt x="11158" y="2586"/>
                    <a:pt x="10564" y="2395"/>
                    <a:pt x="9250" y="1823"/>
                  </a:cubicBezTo>
                  <a:cubicBezTo>
                    <a:pt x="9244" y="1822"/>
                    <a:pt x="9238" y="1820"/>
                    <a:pt x="9234" y="1816"/>
                  </a:cubicBezTo>
                  <a:cubicBezTo>
                    <a:pt x="7908" y="1237"/>
                    <a:pt x="7688" y="1069"/>
                    <a:pt x="7584" y="897"/>
                  </a:cubicBezTo>
                  <a:cubicBezTo>
                    <a:pt x="7487" y="734"/>
                    <a:pt x="7956" y="114"/>
                    <a:pt x="80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1918;p42">
              <a:extLst>
                <a:ext uri="{FF2B5EF4-FFF2-40B4-BE49-F238E27FC236}">
                  <a16:creationId xmlns:a16="http://schemas.microsoft.com/office/drawing/2014/main" id="{F18CE653-C772-0CD2-E71E-86D9233C3CB1}"/>
                </a:ext>
              </a:extLst>
            </p:cNvPr>
            <p:cNvSpPr/>
            <p:nvPr/>
          </p:nvSpPr>
          <p:spPr>
            <a:xfrm>
              <a:off x="2935978" y="3966324"/>
              <a:ext cx="122605" cy="50915"/>
            </a:xfrm>
            <a:custGeom>
              <a:avLst/>
              <a:gdLst/>
              <a:ahLst/>
              <a:cxnLst/>
              <a:rect l="l" t="t" r="r" b="b"/>
              <a:pathLst>
                <a:path w="5199" h="2159" extrusionOk="0">
                  <a:moveTo>
                    <a:pt x="4021" y="0"/>
                  </a:moveTo>
                  <a:cubicBezTo>
                    <a:pt x="3995" y="23"/>
                    <a:pt x="3968" y="46"/>
                    <a:pt x="3941" y="65"/>
                  </a:cubicBezTo>
                  <a:cubicBezTo>
                    <a:pt x="3916" y="84"/>
                    <a:pt x="3889" y="99"/>
                    <a:pt x="3865" y="115"/>
                  </a:cubicBezTo>
                  <a:cubicBezTo>
                    <a:pt x="3469" y="369"/>
                    <a:pt x="2774" y="557"/>
                    <a:pt x="2095" y="557"/>
                  </a:cubicBezTo>
                  <a:cubicBezTo>
                    <a:pt x="1652" y="557"/>
                    <a:pt x="1215" y="477"/>
                    <a:pt x="872" y="284"/>
                  </a:cubicBezTo>
                  <a:cubicBezTo>
                    <a:pt x="860" y="646"/>
                    <a:pt x="751" y="1120"/>
                    <a:pt x="751" y="1120"/>
                  </a:cubicBezTo>
                  <a:cubicBezTo>
                    <a:pt x="664" y="1137"/>
                    <a:pt x="407" y="1176"/>
                    <a:pt x="1" y="1264"/>
                  </a:cubicBezTo>
                  <a:cubicBezTo>
                    <a:pt x="909" y="1945"/>
                    <a:pt x="1972" y="2158"/>
                    <a:pt x="2947" y="2158"/>
                  </a:cubicBezTo>
                  <a:cubicBezTo>
                    <a:pt x="3830" y="2158"/>
                    <a:pt x="4640" y="1984"/>
                    <a:pt x="5198" y="1823"/>
                  </a:cubicBezTo>
                  <a:cubicBezTo>
                    <a:pt x="5192" y="1822"/>
                    <a:pt x="5186" y="1820"/>
                    <a:pt x="5182" y="1816"/>
                  </a:cubicBezTo>
                  <a:cubicBezTo>
                    <a:pt x="3856" y="1237"/>
                    <a:pt x="3636" y="1069"/>
                    <a:pt x="3532" y="897"/>
                  </a:cubicBezTo>
                  <a:cubicBezTo>
                    <a:pt x="3435" y="734"/>
                    <a:pt x="3904" y="114"/>
                    <a:pt x="4021"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1919;p42">
              <a:extLst>
                <a:ext uri="{FF2B5EF4-FFF2-40B4-BE49-F238E27FC236}">
                  <a16:creationId xmlns:a16="http://schemas.microsoft.com/office/drawing/2014/main" id="{9C1CB173-518E-D5F6-8A29-57D806DCC27A}"/>
                </a:ext>
              </a:extLst>
            </p:cNvPr>
            <p:cNvSpPr/>
            <p:nvPr/>
          </p:nvSpPr>
          <p:spPr>
            <a:xfrm>
              <a:off x="2840422" y="4030185"/>
              <a:ext cx="44736" cy="125459"/>
            </a:xfrm>
            <a:custGeom>
              <a:avLst/>
              <a:gdLst/>
              <a:ahLst/>
              <a:cxnLst/>
              <a:rect l="l" t="t" r="r" b="b"/>
              <a:pathLst>
                <a:path w="1897" h="5320" extrusionOk="0">
                  <a:moveTo>
                    <a:pt x="237" y="0"/>
                  </a:moveTo>
                  <a:cubicBezTo>
                    <a:pt x="143" y="61"/>
                    <a:pt x="64" y="117"/>
                    <a:pt x="1" y="164"/>
                  </a:cubicBezTo>
                  <a:cubicBezTo>
                    <a:pt x="596" y="1560"/>
                    <a:pt x="955" y="3228"/>
                    <a:pt x="1126" y="4954"/>
                  </a:cubicBezTo>
                  <a:cubicBezTo>
                    <a:pt x="1390" y="5090"/>
                    <a:pt x="1646" y="5212"/>
                    <a:pt x="1896" y="5319"/>
                  </a:cubicBezTo>
                  <a:cubicBezTo>
                    <a:pt x="1830" y="4007"/>
                    <a:pt x="1286" y="2072"/>
                    <a:pt x="237" y="0"/>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1920;p42">
              <a:extLst>
                <a:ext uri="{FF2B5EF4-FFF2-40B4-BE49-F238E27FC236}">
                  <a16:creationId xmlns:a16="http://schemas.microsoft.com/office/drawing/2014/main" id="{CD83CA40-1842-017E-DAFB-CF8D416018CF}"/>
                </a:ext>
              </a:extLst>
            </p:cNvPr>
            <p:cNvSpPr/>
            <p:nvPr/>
          </p:nvSpPr>
          <p:spPr>
            <a:xfrm>
              <a:off x="2793611" y="4095862"/>
              <a:ext cx="378193" cy="510160"/>
            </a:xfrm>
            <a:custGeom>
              <a:avLst/>
              <a:gdLst/>
              <a:ahLst/>
              <a:cxnLst/>
              <a:rect l="l" t="t" r="r" b="b"/>
              <a:pathLst>
                <a:path w="16037" h="21633" extrusionOk="0">
                  <a:moveTo>
                    <a:pt x="14795" y="1"/>
                  </a:moveTo>
                  <a:cubicBezTo>
                    <a:pt x="14795" y="1"/>
                    <a:pt x="14448" y="287"/>
                    <a:pt x="13201" y="978"/>
                  </a:cubicBezTo>
                  <a:cubicBezTo>
                    <a:pt x="13134" y="1014"/>
                    <a:pt x="13066" y="1054"/>
                    <a:pt x="12998" y="1092"/>
                  </a:cubicBezTo>
                  <a:cubicBezTo>
                    <a:pt x="12616" y="1313"/>
                    <a:pt x="12221" y="1567"/>
                    <a:pt x="11799" y="1819"/>
                  </a:cubicBezTo>
                  <a:lnTo>
                    <a:pt x="11789" y="1825"/>
                  </a:lnTo>
                  <a:lnTo>
                    <a:pt x="11787" y="1813"/>
                  </a:lnTo>
                  <a:lnTo>
                    <a:pt x="11548" y="1584"/>
                  </a:lnTo>
                  <a:cubicBezTo>
                    <a:pt x="11543" y="1578"/>
                    <a:pt x="11537" y="1574"/>
                    <a:pt x="11533" y="1570"/>
                  </a:cubicBezTo>
                  <a:lnTo>
                    <a:pt x="11220" y="1269"/>
                  </a:lnTo>
                  <a:cubicBezTo>
                    <a:pt x="11220" y="1269"/>
                    <a:pt x="11151" y="1881"/>
                    <a:pt x="10898" y="2333"/>
                  </a:cubicBezTo>
                  <a:cubicBezTo>
                    <a:pt x="10552" y="2515"/>
                    <a:pt x="10193" y="2675"/>
                    <a:pt x="9826" y="2812"/>
                  </a:cubicBezTo>
                  <a:cubicBezTo>
                    <a:pt x="9603" y="2893"/>
                    <a:pt x="9376" y="2965"/>
                    <a:pt x="9144" y="3022"/>
                  </a:cubicBezTo>
                  <a:cubicBezTo>
                    <a:pt x="9020" y="3054"/>
                    <a:pt x="8893" y="3080"/>
                    <a:pt x="8764" y="3106"/>
                  </a:cubicBezTo>
                  <a:cubicBezTo>
                    <a:pt x="8234" y="3203"/>
                    <a:pt x="7707" y="3261"/>
                    <a:pt x="7164" y="3261"/>
                  </a:cubicBezTo>
                  <a:cubicBezTo>
                    <a:pt x="6156" y="3261"/>
                    <a:pt x="5096" y="3059"/>
                    <a:pt x="3877" y="2531"/>
                  </a:cubicBezTo>
                  <a:cubicBezTo>
                    <a:pt x="3628" y="2425"/>
                    <a:pt x="3375" y="2304"/>
                    <a:pt x="3115" y="2169"/>
                  </a:cubicBezTo>
                  <a:lnTo>
                    <a:pt x="3115" y="2169"/>
                  </a:lnTo>
                  <a:cubicBezTo>
                    <a:pt x="3299" y="4045"/>
                    <a:pt x="3266" y="5983"/>
                    <a:pt x="3068" y="7709"/>
                  </a:cubicBezTo>
                  <a:cubicBezTo>
                    <a:pt x="2995" y="8352"/>
                    <a:pt x="2896" y="8950"/>
                    <a:pt x="2778" y="9511"/>
                  </a:cubicBezTo>
                  <a:cubicBezTo>
                    <a:pt x="2508" y="10780"/>
                    <a:pt x="2136" y="11846"/>
                    <a:pt x="1695" y="12766"/>
                  </a:cubicBezTo>
                  <a:cubicBezTo>
                    <a:pt x="1637" y="13022"/>
                    <a:pt x="1582" y="13281"/>
                    <a:pt x="1532" y="13541"/>
                  </a:cubicBezTo>
                  <a:cubicBezTo>
                    <a:pt x="1276" y="14876"/>
                    <a:pt x="808" y="16888"/>
                    <a:pt x="455" y="18352"/>
                  </a:cubicBezTo>
                  <a:cubicBezTo>
                    <a:pt x="449" y="18375"/>
                    <a:pt x="444" y="18397"/>
                    <a:pt x="438" y="18420"/>
                  </a:cubicBezTo>
                  <a:cubicBezTo>
                    <a:pt x="188" y="19458"/>
                    <a:pt x="0" y="20202"/>
                    <a:pt x="0" y="20202"/>
                  </a:cubicBezTo>
                  <a:cubicBezTo>
                    <a:pt x="214" y="20319"/>
                    <a:pt x="420" y="20427"/>
                    <a:pt x="625" y="20525"/>
                  </a:cubicBezTo>
                  <a:cubicBezTo>
                    <a:pt x="1341" y="20875"/>
                    <a:pt x="2033" y="21131"/>
                    <a:pt x="2881" y="21307"/>
                  </a:cubicBezTo>
                  <a:cubicBezTo>
                    <a:pt x="3704" y="21480"/>
                    <a:pt x="4675" y="21575"/>
                    <a:pt x="5963" y="21613"/>
                  </a:cubicBezTo>
                  <a:cubicBezTo>
                    <a:pt x="6384" y="21626"/>
                    <a:pt x="6839" y="21632"/>
                    <a:pt x="7334" y="21632"/>
                  </a:cubicBezTo>
                  <a:cubicBezTo>
                    <a:pt x="7502" y="21632"/>
                    <a:pt x="7675" y="21631"/>
                    <a:pt x="7853" y="21630"/>
                  </a:cubicBezTo>
                  <a:cubicBezTo>
                    <a:pt x="8120" y="21628"/>
                    <a:pt x="8371" y="21624"/>
                    <a:pt x="8611" y="21616"/>
                  </a:cubicBezTo>
                  <a:cubicBezTo>
                    <a:pt x="12321" y="21516"/>
                    <a:pt x="12680" y="20916"/>
                    <a:pt x="12680" y="20916"/>
                  </a:cubicBezTo>
                  <a:cubicBezTo>
                    <a:pt x="12743" y="20407"/>
                    <a:pt x="12599" y="19673"/>
                    <a:pt x="12428" y="19040"/>
                  </a:cubicBezTo>
                  <a:cubicBezTo>
                    <a:pt x="12424" y="19019"/>
                    <a:pt x="12416" y="18996"/>
                    <a:pt x="12410" y="18975"/>
                  </a:cubicBezTo>
                  <a:cubicBezTo>
                    <a:pt x="12227" y="18305"/>
                    <a:pt x="12017" y="17756"/>
                    <a:pt x="12005" y="17723"/>
                  </a:cubicBezTo>
                  <a:lnTo>
                    <a:pt x="12005" y="17723"/>
                  </a:lnTo>
                  <a:cubicBezTo>
                    <a:pt x="12192" y="17931"/>
                    <a:pt x="12463" y="18370"/>
                    <a:pt x="12739" y="18855"/>
                  </a:cubicBezTo>
                  <a:cubicBezTo>
                    <a:pt x="12751" y="18875"/>
                    <a:pt x="12761" y="18894"/>
                    <a:pt x="12774" y="18916"/>
                  </a:cubicBezTo>
                  <a:cubicBezTo>
                    <a:pt x="13004" y="19323"/>
                    <a:pt x="13236" y="19761"/>
                    <a:pt x="13424" y="20122"/>
                  </a:cubicBezTo>
                  <a:cubicBezTo>
                    <a:pt x="13663" y="20581"/>
                    <a:pt x="13830" y="20918"/>
                    <a:pt x="13830" y="20918"/>
                  </a:cubicBezTo>
                  <a:cubicBezTo>
                    <a:pt x="14162" y="20918"/>
                    <a:pt x="14422" y="20774"/>
                    <a:pt x="14574" y="20664"/>
                  </a:cubicBezTo>
                  <a:cubicBezTo>
                    <a:pt x="14625" y="20628"/>
                    <a:pt x="14675" y="20587"/>
                    <a:pt x="14719" y="20543"/>
                  </a:cubicBezTo>
                  <a:cubicBezTo>
                    <a:pt x="14765" y="19886"/>
                    <a:pt x="14738" y="19011"/>
                    <a:pt x="14631" y="18052"/>
                  </a:cubicBezTo>
                  <a:cubicBezTo>
                    <a:pt x="14628" y="18028"/>
                    <a:pt x="14625" y="18005"/>
                    <a:pt x="14622" y="17981"/>
                  </a:cubicBezTo>
                  <a:cubicBezTo>
                    <a:pt x="14486" y="16777"/>
                    <a:pt x="14225" y="15448"/>
                    <a:pt x="13830" y="14254"/>
                  </a:cubicBezTo>
                  <a:cubicBezTo>
                    <a:pt x="13110" y="12080"/>
                    <a:pt x="10732" y="9438"/>
                    <a:pt x="10732" y="9438"/>
                  </a:cubicBezTo>
                  <a:cubicBezTo>
                    <a:pt x="10732" y="9438"/>
                    <a:pt x="10723" y="9414"/>
                    <a:pt x="10710" y="9370"/>
                  </a:cubicBezTo>
                  <a:cubicBezTo>
                    <a:pt x="10649" y="9166"/>
                    <a:pt x="10484" y="8549"/>
                    <a:pt x="10596" y="8102"/>
                  </a:cubicBezTo>
                  <a:cubicBezTo>
                    <a:pt x="10629" y="7972"/>
                    <a:pt x="10705" y="7828"/>
                    <a:pt x="10801" y="7685"/>
                  </a:cubicBezTo>
                  <a:cubicBezTo>
                    <a:pt x="11107" y="7232"/>
                    <a:pt x="11616" y="6786"/>
                    <a:pt x="11616" y="6786"/>
                  </a:cubicBezTo>
                  <a:cubicBezTo>
                    <a:pt x="12170" y="7672"/>
                    <a:pt x="13218" y="8378"/>
                    <a:pt x="14114" y="8378"/>
                  </a:cubicBezTo>
                  <a:cubicBezTo>
                    <a:pt x="14319" y="8378"/>
                    <a:pt x="14516" y="8341"/>
                    <a:pt x="14697" y="8261"/>
                  </a:cubicBezTo>
                  <a:cubicBezTo>
                    <a:pt x="15082" y="8091"/>
                    <a:pt x="15371" y="7717"/>
                    <a:pt x="15582" y="7227"/>
                  </a:cubicBezTo>
                  <a:cubicBezTo>
                    <a:pt x="15901" y="6476"/>
                    <a:pt x="16036" y="5451"/>
                    <a:pt x="16036" y="4476"/>
                  </a:cubicBezTo>
                  <a:cubicBezTo>
                    <a:pt x="16036" y="2868"/>
                    <a:pt x="15271" y="704"/>
                    <a:pt x="14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1921;p42">
              <a:extLst>
                <a:ext uri="{FF2B5EF4-FFF2-40B4-BE49-F238E27FC236}">
                  <a16:creationId xmlns:a16="http://schemas.microsoft.com/office/drawing/2014/main" id="{311781F8-7AE5-6F8D-3300-5DEEEFF4C3E1}"/>
                </a:ext>
              </a:extLst>
            </p:cNvPr>
            <p:cNvSpPr/>
            <p:nvPr/>
          </p:nvSpPr>
          <p:spPr>
            <a:xfrm>
              <a:off x="3071861" y="4121591"/>
              <a:ext cx="61668" cy="88340"/>
            </a:xfrm>
            <a:custGeom>
              <a:avLst/>
              <a:gdLst/>
              <a:ahLst/>
              <a:cxnLst/>
              <a:rect l="l" t="t" r="r" b="b"/>
              <a:pathLst>
                <a:path w="2615" h="3746" extrusionOk="0">
                  <a:moveTo>
                    <a:pt x="1197" y="1"/>
                  </a:moveTo>
                  <a:cubicBezTo>
                    <a:pt x="816" y="222"/>
                    <a:pt x="420" y="476"/>
                    <a:pt x="0" y="728"/>
                  </a:cubicBezTo>
                  <a:cubicBezTo>
                    <a:pt x="961" y="1671"/>
                    <a:pt x="2548" y="3659"/>
                    <a:pt x="2614" y="3745"/>
                  </a:cubicBezTo>
                  <a:cubicBezTo>
                    <a:pt x="2589" y="3657"/>
                    <a:pt x="1855" y="1148"/>
                    <a:pt x="1197" y="1"/>
                  </a:cubicBezTo>
                  <a:close/>
                </a:path>
              </a:pathLst>
            </a:custGeom>
            <a:solidFill>
              <a:srgbClr val="C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1922;p42">
              <a:extLst>
                <a:ext uri="{FF2B5EF4-FFF2-40B4-BE49-F238E27FC236}">
                  <a16:creationId xmlns:a16="http://schemas.microsoft.com/office/drawing/2014/main" id="{B177EA9F-E182-5F55-D793-5E5E384F2F1D}"/>
                </a:ext>
              </a:extLst>
            </p:cNvPr>
            <p:cNvSpPr/>
            <p:nvPr/>
          </p:nvSpPr>
          <p:spPr>
            <a:xfrm>
              <a:off x="3009249" y="4162129"/>
              <a:ext cx="151824" cy="427032"/>
            </a:xfrm>
            <a:custGeom>
              <a:avLst/>
              <a:gdLst/>
              <a:ahLst/>
              <a:cxnLst/>
              <a:rect l="l" t="t" r="r" b="b"/>
              <a:pathLst>
                <a:path w="6438" h="18108" extrusionOk="0">
                  <a:moveTo>
                    <a:pt x="682" y="0"/>
                  </a:moveTo>
                  <a:cubicBezTo>
                    <a:pt x="458" y="83"/>
                    <a:pt x="231" y="155"/>
                    <a:pt x="0" y="212"/>
                  </a:cubicBezTo>
                  <a:cubicBezTo>
                    <a:pt x="525" y="1223"/>
                    <a:pt x="1655" y="3411"/>
                    <a:pt x="1655" y="3411"/>
                  </a:cubicBezTo>
                  <a:cubicBezTo>
                    <a:pt x="455" y="4702"/>
                    <a:pt x="847" y="6780"/>
                    <a:pt x="847" y="6780"/>
                  </a:cubicBezTo>
                  <a:cubicBezTo>
                    <a:pt x="847" y="6780"/>
                    <a:pt x="1701" y="8327"/>
                    <a:pt x="3016" y="11115"/>
                  </a:cubicBezTo>
                  <a:cubicBezTo>
                    <a:pt x="3890" y="12972"/>
                    <a:pt x="4183" y="15697"/>
                    <a:pt x="4280" y="17312"/>
                  </a:cubicBezTo>
                  <a:cubicBezTo>
                    <a:pt x="4519" y="17771"/>
                    <a:pt x="4686" y="18108"/>
                    <a:pt x="4686" y="18108"/>
                  </a:cubicBezTo>
                  <a:cubicBezTo>
                    <a:pt x="5018" y="18108"/>
                    <a:pt x="5278" y="17964"/>
                    <a:pt x="5430" y="17854"/>
                  </a:cubicBezTo>
                  <a:cubicBezTo>
                    <a:pt x="5481" y="17818"/>
                    <a:pt x="5531" y="17777"/>
                    <a:pt x="5575" y="17733"/>
                  </a:cubicBezTo>
                  <a:cubicBezTo>
                    <a:pt x="5677" y="16238"/>
                    <a:pt x="5406" y="13620"/>
                    <a:pt x="4686" y="11444"/>
                  </a:cubicBezTo>
                  <a:cubicBezTo>
                    <a:pt x="3966" y="9268"/>
                    <a:pt x="1588" y="6627"/>
                    <a:pt x="1588" y="6627"/>
                  </a:cubicBezTo>
                  <a:cubicBezTo>
                    <a:pt x="1588" y="6627"/>
                    <a:pt x="1581" y="6603"/>
                    <a:pt x="1566" y="6560"/>
                  </a:cubicBezTo>
                  <a:cubicBezTo>
                    <a:pt x="1505" y="6356"/>
                    <a:pt x="1340" y="5739"/>
                    <a:pt x="1452" y="5292"/>
                  </a:cubicBezTo>
                  <a:cubicBezTo>
                    <a:pt x="1485" y="5162"/>
                    <a:pt x="1561" y="5016"/>
                    <a:pt x="1657" y="4875"/>
                  </a:cubicBezTo>
                  <a:cubicBezTo>
                    <a:pt x="1963" y="4422"/>
                    <a:pt x="2472" y="3976"/>
                    <a:pt x="2472" y="3976"/>
                  </a:cubicBezTo>
                  <a:cubicBezTo>
                    <a:pt x="3026" y="4862"/>
                    <a:pt x="4074" y="5568"/>
                    <a:pt x="4971" y="5568"/>
                  </a:cubicBezTo>
                  <a:cubicBezTo>
                    <a:pt x="5176" y="5568"/>
                    <a:pt x="5373" y="5531"/>
                    <a:pt x="5554" y="5451"/>
                  </a:cubicBezTo>
                  <a:cubicBezTo>
                    <a:pt x="5938" y="5280"/>
                    <a:pt x="6227" y="4907"/>
                    <a:pt x="6438" y="4417"/>
                  </a:cubicBezTo>
                  <a:lnTo>
                    <a:pt x="6438" y="4417"/>
                  </a:lnTo>
                  <a:cubicBezTo>
                    <a:pt x="6391" y="4419"/>
                    <a:pt x="6344" y="4419"/>
                    <a:pt x="6294" y="4419"/>
                  </a:cubicBezTo>
                  <a:cubicBezTo>
                    <a:pt x="5492" y="4419"/>
                    <a:pt x="4304" y="4253"/>
                    <a:pt x="3334" y="3422"/>
                  </a:cubicBezTo>
                  <a:cubicBezTo>
                    <a:pt x="1702" y="2029"/>
                    <a:pt x="847" y="294"/>
                    <a:pt x="847" y="294"/>
                  </a:cubicBezTo>
                  <a:cubicBezTo>
                    <a:pt x="817" y="235"/>
                    <a:pt x="753" y="123"/>
                    <a:pt x="682" y="0"/>
                  </a:cubicBezTo>
                  <a:close/>
                </a:path>
              </a:pathLst>
            </a:custGeom>
            <a:solidFill>
              <a:srgbClr val="C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1923;p42">
              <a:extLst>
                <a:ext uri="{FF2B5EF4-FFF2-40B4-BE49-F238E27FC236}">
                  <a16:creationId xmlns:a16="http://schemas.microsoft.com/office/drawing/2014/main" id="{D8D19874-6CE7-6888-DBF3-9F9311B9E730}"/>
                </a:ext>
              </a:extLst>
            </p:cNvPr>
            <p:cNvSpPr/>
            <p:nvPr/>
          </p:nvSpPr>
          <p:spPr>
            <a:xfrm>
              <a:off x="2793611" y="4146966"/>
              <a:ext cx="94071" cy="451369"/>
            </a:xfrm>
            <a:custGeom>
              <a:avLst/>
              <a:gdLst/>
              <a:ahLst/>
              <a:cxnLst/>
              <a:rect l="l" t="t" r="r" b="b"/>
              <a:pathLst>
                <a:path w="3989" h="19140" extrusionOk="0">
                  <a:moveTo>
                    <a:pt x="3111" y="1"/>
                  </a:moveTo>
                  <a:lnTo>
                    <a:pt x="3111" y="1"/>
                  </a:lnTo>
                  <a:cubicBezTo>
                    <a:pt x="3298" y="1877"/>
                    <a:pt x="3263" y="3816"/>
                    <a:pt x="3066" y="5541"/>
                  </a:cubicBezTo>
                  <a:cubicBezTo>
                    <a:pt x="2993" y="6183"/>
                    <a:pt x="2895" y="6782"/>
                    <a:pt x="2777" y="7343"/>
                  </a:cubicBezTo>
                  <a:cubicBezTo>
                    <a:pt x="2507" y="8611"/>
                    <a:pt x="2134" y="9678"/>
                    <a:pt x="1693" y="10598"/>
                  </a:cubicBezTo>
                  <a:cubicBezTo>
                    <a:pt x="1635" y="10855"/>
                    <a:pt x="1581" y="11113"/>
                    <a:pt x="1531" y="11372"/>
                  </a:cubicBezTo>
                  <a:cubicBezTo>
                    <a:pt x="1088" y="13685"/>
                    <a:pt x="0" y="18035"/>
                    <a:pt x="0" y="18035"/>
                  </a:cubicBezTo>
                  <a:cubicBezTo>
                    <a:pt x="214" y="18152"/>
                    <a:pt x="420" y="18260"/>
                    <a:pt x="625" y="18358"/>
                  </a:cubicBezTo>
                  <a:cubicBezTo>
                    <a:pt x="1341" y="18708"/>
                    <a:pt x="2033" y="18964"/>
                    <a:pt x="2881" y="19140"/>
                  </a:cubicBezTo>
                  <a:cubicBezTo>
                    <a:pt x="2658" y="18108"/>
                    <a:pt x="1984" y="14894"/>
                    <a:pt x="1986" y="13571"/>
                  </a:cubicBezTo>
                  <a:cubicBezTo>
                    <a:pt x="1987" y="11984"/>
                    <a:pt x="2754" y="8246"/>
                    <a:pt x="3365" y="6092"/>
                  </a:cubicBezTo>
                  <a:cubicBezTo>
                    <a:pt x="3912" y="4163"/>
                    <a:pt x="3989" y="2013"/>
                    <a:pt x="3875" y="363"/>
                  </a:cubicBezTo>
                  <a:cubicBezTo>
                    <a:pt x="3627" y="257"/>
                    <a:pt x="3372" y="135"/>
                    <a:pt x="3111" y="1"/>
                  </a:cubicBezTo>
                  <a:close/>
                </a:path>
              </a:pathLst>
            </a:custGeom>
            <a:solidFill>
              <a:srgbClr val="C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1924;p42">
              <a:extLst>
                <a:ext uri="{FF2B5EF4-FFF2-40B4-BE49-F238E27FC236}">
                  <a16:creationId xmlns:a16="http://schemas.microsoft.com/office/drawing/2014/main" id="{DF533ADA-00FA-30DF-A56B-E8DB824F2213}"/>
                </a:ext>
              </a:extLst>
            </p:cNvPr>
            <p:cNvSpPr/>
            <p:nvPr/>
          </p:nvSpPr>
          <p:spPr>
            <a:xfrm>
              <a:off x="3094005" y="4519876"/>
              <a:ext cx="44665" cy="22073"/>
            </a:xfrm>
            <a:custGeom>
              <a:avLst/>
              <a:gdLst/>
              <a:ahLst/>
              <a:cxnLst/>
              <a:rect l="l" t="t" r="r" b="b"/>
              <a:pathLst>
                <a:path w="1894" h="936" extrusionOk="0">
                  <a:moveTo>
                    <a:pt x="1884" y="1"/>
                  </a:moveTo>
                  <a:cubicBezTo>
                    <a:pt x="1275" y="330"/>
                    <a:pt x="646" y="622"/>
                    <a:pt x="1" y="875"/>
                  </a:cubicBezTo>
                  <a:cubicBezTo>
                    <a:pt x="13" y="895"/>
                    <a:pt x="23" y="914"/>
                    <a:pt x="36" y="936"/>
                  </a:cubicBezTo>
                  <a:cubicBezTo>
                    <a:pt x="671" y="686"/>
                    <a:pt x="1292" y="396"/>
                    <a:pt x="1893" y="72"/>
                  </a:cubicBezTo>
                  <a:cubicBezTo>
                    <a:pt x="1890" y="48"/>
                    <a:pt x="1887" y="25"/>
                    <a:pt x="18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1925;p42">
              <a:extLst>
                <a:ext uri="{FF2B5EF4-FFF2-40B4-BE49-F238E27FC236}">
                  <a16:creationId xmlns:a16="http://schemas.microsoft.com/office/drawing/2014/main" id="{801B462C-3E03-B827-1F60-CE6BA5144080}"/>
                </a:ext>
              </a:extLst>
            </p:cNvPr>
            <p:cNvSpPr/>
            <p:nvPr/>
          </p:nvSpPr>
          <p:spPr>
            <a:xfrm>
              <a:off x="2803893" y="4528625"/>
              <a:ext cx="282825" cy="32261"/>
            </a:xfrm>
            <a:custGeom>
              <a:avLst/>
              <a:gdLst/>
              <a:ahLst/>
              <a:cxnLst/>
              <a:rect l="l" t="t" r="r" b="b"/>
              <a:pathLst>
                <a:path w="11993" h="1368" extrusionOk="0">
                  <a:moveTo>
                    <a:pt x="17" y="1"/>
                  </a:moveTo>
                  <a:cubicBezTo>
                    <a:pt x="11" y="24"/>
                    <a:pt x="7" y="46"/>
                    <a:pt x="1" y="69"/>
                  </a:cubicBezTo>
                  <a:cubicBezTo>
                    <a:pt x="1124" y="657"/>
                    <a:pt x="2181" y="1154"/>
                    <a:pt x="5033" y="1324"/>
                  </a:cubicBezTo>
                  <a:cubicBezTo>
                    <a:pt x="5517" y="1354"/>
                    <a:pt x="6005" y="1368"/>
                    <a:pt x="6482" y="1368"/>
                  </a:cubicBezTo>
                  <a:cubicBezTo>
                    <a:pt x="8770" y="1368"/>
                    <a:pt x="10868" y="1059"/>
                    <a:pt x="11992" y="689"/>
                  </a:cubicBezTo>
                  <a:cubicBezTo>
                    <a:pt x="11988" y="668"/>
                    <a:pt x="11980" y="647"/>
                    <a:pt x="11974" y="624"/>
                  </a:cubicBezTo>
                  <a:cubicBezTo>
                    <a:pt x="10859" y="991"/>
                    <a:pt x="8771" y="1299"/>
                    <a:pt x="6490" y="1299"/>
                  </a:cubicBezTo>
                  <a:cubicBezTo>
                    <a:pt x="6011" y="1299"/>
                    <a:pt x="5524" y="1285"/>
                    <a:pt x="5035" y="1256"/>
                  </a:cubicBezTo>
                  <a:cubicBezTo>
                    <a:pt x="2188" y="1086"/>
                    <a:pt x="1139" y="587"/>
                    <a:pt x="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1926;p42">
              <a:extLst>
                <a:ext uri="{FF2B5EF4-FFF2-40B4-BE49-F238E27FC236}">
                  <a16:creationId xmlns:a16="http://schemas.microsoft.com/office/drawing/2014/main" id="{6B582995-880A-F5D6-5A06-D5B839F15508}"/>
                </a:ext>
              </a:extLst>
            </p:cNvPr>
            <p:cNvSpPr/>
            <p:nvPr/>
          </p:nvSpPr>
          <p:spPr>
            <a:xfrm>
              <a:off x="2808161" y="4579893"/>
              <a:ext cx="131378" cy="243890"/>
            </a:xfrm>
            <a:custGeom>
              <a:avLst/>
              <a:gdLst/>
              <a:ahLst/>
              <a:cxnLst/>
              <a:rect l="l" t="t" r="r" b="b"/>
              <a:pathLst>
                <a:path w="5571" h="10342" extrusionOk="0">
                  <a:moveTo>
                    <a:pt x="6" y="0"/>
                  </a:moveTo>
                  <a:cubicBezTo>
                    <a:pt x="0" y="2320"/>
                    <a:pt x="1291" y="7151"/>
                    <a:pt x="1817" y="9015"/>
                  </a:cubicBezTo>
                  <a:cubicBezTo>
                    <a:pt x="1950" y="9491"/>
                    <a:pt x="2035" y="9773"/>
                    <a:pt x="2035" y="9773"/>
                  </a:cubicBezTo>
                  <a:cubicBezTo>
                    <a:pt x="2207" y="9894"/>
                    <a:pt x="2390" y="9999"/>
                    <a:pt x="2581" y="10083"/>
                  </a:cubicBezTo>
                  <a:cubicBezTo>
                    <a:pt x="2874" y="10216"/>
                    <a:pt x="3262" y="10342"/>
                    <a:pt x="3678" y="10342"/>
                  </a:cubicBezTo>
                  <a:cubicBezTo>
                    <a:pt x="3765" y="10342"/>
                    <a:pt x="3853" y="10336"/>
                    <a:pt x="3942" y="10324"/>
                  </a:cubicBezTo>
                  <a:cubicBezTo>
                    <a:pt x="3963" y="10323"/>
                    <a:pt x="3986" y="10321"/>
                    <a:pt x="4007" y="10317"/>
                  </a:cubicBezTo>
                  <a:cubicBezTo>
                    <a:pt x="4261" y="10274"/>
                    <a:pt x="4510" y="10193"/>
                    <a:pt x="4739" y="10071"/>
                  </a:cubicBezTo>
                  <a:cubicBezTo>
                    <a:pt x="4778" y="10052"/>
                    <a:pt x="4818" y="10030"/>
                    <a:pt x="4852" y="10008"/>
                  </a:cubicBezTo>
                  <a:cubicBezTo>
                    <a:pt x="5260" y="9758"/>
                    <a:pt x="5434" y="9467"/>
                    <a:pt x="5434" y="9467"/>
                  </a:cubicBezTo>
                  <a:cubicBezTo>
                    <a:pt x="5571" y="8821"/>
                    <a:pt x="5401" y="2125"/>
                    <a:pt x="5434" y="1108"/>
                  </a:cubicBezTo>
                  <a:lnTo>
                    <a:pt x="5346" y="1088"/>
                  </a:lnTo>
                  <a:cubicBezTo>
                    <a:pt x="4889" y="1074"/>
                    <a:pt x="4474" y="1055"/>
                    <a:pt x="4089" y="1026"/>
                  </a:cubicBezTo>
                  <a:cubicBezTo>
                    <a:pt x="3699" y="996"/>
                    <a:pt x="3345" y="959"/>
                    <a:pt x="3014" y="914"/>
                  </a:cubicBezTo>
                  <a:cubicBezTo>
                    <a:pt x="2628" y="858"/>
                    <a:pt x="2275" y="791"/>
                    <a:pt x="1944" y="711"/>
                  </a:cubicBezTo>
                  <a:cubicBezTo>
                    <a:pt x="1561" y="618"/>
                    <a:pt x="1184" y="500"/>
                    <a:pt x="815" y="355"/>
                  </a:cubicBezTo>
                  <a:cubicBezTo>
                    <a:pt x="544" y="250"/>
                    <a:pt x="277" y="132"/>
                    <a:pt x="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1927;p42">
              <a:extLst>
                <a:ext uri="{FF2B5EF4-FFF2-40B4-BE49-F238E27FC236}">
                  <a16:creationId xmlns:a16="http://schemas.microsoft.com/office/drawing/2014/main" id="{38FF4914-B84A-8A70-DEED-E95002AC63C0}"/>
                </a:ext>
              </a:extLst>
            </p:cNvPr>
            <p:cNvSpPr/>
            <p:nvPr/>
          </p:nvSpPr>
          <p:spPr>
            <a:xfrm>
              <a:off x="2854006" y="4596637"/>
              <a:ext cx="68601" cy="226769"/>
            </a:xfrm>
            <a:custGeom>
              <a:avLst/>
              <a:gdLst/>
              <a:ahLst/>
              <a:cxnLst/>
              <a:rect l="l" t="t" r="r" b="b"/>
              <a:pathLst>
                <a:path w="2909" h="9616" extrusionOk="0">
                  <a:moveTo>
                    <a:pt x="0" y="1"/>
                  </a:moveTo>
                  <a:lnTo>
                    <a:pt x="0" y="1"/>
                  </a:lnTo>
                  <a:cubicBezTo>
                    <a:pt x="129" y="531"/>
                    <a:pt x="337" y="1416"/>
                    <a:pt x="534" y="2391"/>
                  </a:cubicBezTo>
                  <a:cubicBezTo>
                    <a:pt x="790" y="3654"/>
                    <a:pt x="1655" y="7975"/>
                    <a:pt x="1999" y="9616"/>
                  </a:cubicBezTo>
                  <a:cubicBezTo>
                    <a:pt x="2020" y="9614"/>
                    <a:pt x="2042" y="9611"/>
                    <a:pt x="2063" y="9608"/>
                  </a:cubicBezTo>
                  <a:cubicBezTo>
                    <a:pt x="2361" y="9560"/>
                    <a:pt x="2649" y="9454"/>
                    <a:pt x="2908" y="9299"/>
                  </a:cubicBezTo>
                  <a:cubicBezTo>
                    <a:pt x="2714" y="7419"/>
                    <a:pt x="2193" y="2207"/>
                    <a:pt x="2145" y="316"/>
                  </a:cubicBezTo>
                  <a:cubicBezTo>
                    <a:pt x="1302" y="252"/>
                    <a:pt x="611" y="15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1928;p42">
              <a:extLst>
                <a:ext uri="{FF2B5EF4-FFF2-40B4-BE49-F238E27FC236}">
                  <a16:creationId xmlns:a16="http://schemas.microsoft.com/office/drawing/2014/main" id="{40175068-5B95-3A0D-A853-A1DE44F9EDDA}"/>
                </a:ext>
              </a:extLst>
            </p:cNvPr>
            <p:cNvSpPr/>
            <p:nvPr/>
          </p:nvSpPr>
          <p:spPr>
            <a:xfrm>
              <a:off x="2808161" y="4579893"/>
              <a:ext cx="60866" cy="237806"/>
            </a:xfrm>
            <a:custGeom>
              <a:avLst/>
              <a:gdLst/>
              <a:ahLst/>
              <a:cxnLst/>
              <a:rect l="l" t="t" r="r" b="b"/>
              <a:pathLst>
                <a:path w="2581" h="10084" extrusionOk="0">
                  <a:moveTo>
                    <a:pt x="6" y="0"/>
                  </a:moveTo>
                  <a:cubicBezTo>
                    <a:pt x="0" y="2320"/>
                    <a:pt x="1291" y="7151"/>
                    <a:pt x="1817" y="9015"/>
                  </a:cubicBezTo>
                  <a:cubicBezTo>
                    <a:pt x="1950" y="9491"/>
                    <a:pt x="2035" y="9773"/>
                    <a:pt x="2035" y="9773"/>
                  </a:cubicBezTo>
                  <a:cubicBezTo>
                    <a:pt x="2207" y="9894"/>
                    <a:pt x="2390" y="9999"/>
                    <a:pt x="2581" y="10083"/>
                  </a:cubicBezTo>
                  <a:cubicBezTo>
                    <a:pt x="2487" y="9255"/>
                    <a:pt x="2270" y="7868"/>
                    <a:pt x="1957" y="6498"/>
                  </a:cubicBezTo>
                  <a:cubicBezTo>
                    <a:pt x="1502" y="4519"/>
                    <a:pt x="917" y="2106"/>
                    <a:pt x="815" y="355"/>
                  </a:cubicBezTo>
                  <a:cubicBezTo>
                    <a:pt x="544" y="250"/>
                    <a:pt x="277" y="132"/>
                    <a:pt x="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1929;p42">
              <a:extLst>
                <a:ext uri="{FF2B5EF4-FFF2-40B4-BE49-F238E27FC236}">
                  <a16:creationId xmlns:a16="http://schemas.microsoft.com/office/drawing/2014/main" id="{F2754C7A-79ED-5D6C-F494-967AB79B83C1}"/>
                </a:ext>
              </a:extLst>
            </p:cNvPr>
            <p:cNvSpPr/>
            <p:nvPr/>
          </p:nvSpPr>
          <p:spPr>
            <a:xfrm>
              <a:off x="3036110" y="3686258"/>
              <a:ext cx="181184" cy="182670"/>
            </a:xfrm>
            <a:custGeom>
              <a:avLst/>
              <a:gdLst/>
              <a:ahLst/>
              <a:cxnLst/>
              <a:rect l="l" t="t" r="r" b="b"/>
              <a:pathLst>
                <a:path w="7683" h="7746" extrusionOk="0">
                  <a:moveTo>
                    <a:pt x="2018" y="0"/>
                  </a:moveTo>
                  <a:cubicBezTo>
                    <a:pt x="1354" y="0"/>
                    <a:pt x="764" y="194"/>
                    <a:pt x="545" y="468"/>
                  </a:cubicBezTo>
                  <a:cubicBezTo>
                    <a:pt x="1" y="1149"/>
                    <a:pt x="442" y="2341"/>
                    <a:pt x="442" y="2341"/>
                  </a:cubicBezTo>
                  <a:cubicBezTo>
                    <a:pt x="640" y="2440"/>
                    <a:pt x="1015" y="2675"/>
                    <a:pt x="1015" y="2675"/>
                  </a:cubicBezTo>
                  <a:cubicBezTo>
                    <a:pt x="1121" y="2498"/>
                    <a:pt x="1286" y="2421"/>
                    <a:pt x="1468" y="2421"/>
                  </a:cubicBezTo>
                  <a:cubicBezTo>
                    <a:pt x="1887" y="2421"/>
                    <a:pt x="2394" y="2831"/>
                    <a:pt x="2465" y="3376"/>
                  </a:cubicBezTo>
                  <a:cubicBezTo>
                    <a:pt x="2566" y="4157"/>
                    <a:pt x="2976" y="5245"/>
                    <a:pt x="4130" y="6265"/>
                  </a:cubicBezTo>
                  <a:cubicBezTo>
                    <a:pt x="5248" y="7251"/>
                    <a:pt x="7462" y="7745"/>
                    <a:pt x="7668" y="7745"/>
                  </a:cubicBezTo>
                  <a:cubicBezTo>
                    <a:pt x="7675" y="7745"/>
                    <a:pt x="7680" y="7745"/>
                    <a:pt x="7682" y="7744"/>
                  </a:cubicBezTo>
                  <a:cubicBezTo>
                    <a:pt x="7682" y="7744"/>
                    <a:pt x="6867" y="7403"/>
                    <a:pt x="6306" y="6588"/>
                  </a:cubicBezTo>
                  <a:cubicBezTo>
                    <a:pt x="5746" y="5771"/>
                    <a:pt x="5065" y="3681"/>
                    <a:pt x="4488" y="1641"/>
                  </a:cubicBezTo>
                  <a:cubicBezTo>
                    <a:pt x="4143" y="425"/>
                    <a:pt x="3000" y="0"/>
                    <a:pt x="2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1930;p42">
              <a:extLst>
                <a:ext uri="{FF2B5EF4-FFF2-40B4-BE49-F238E27FC236}">
                  <a16:creationId xmlns:a16="http://schemas.microsoft.com/office/drawing/2014/main" id="{52E42C28-4B12-028E-0A34-35733604CAAD}"/>
                </a:ext>
              </a:extLst>
            </p:cNvPr>
            <p:cNvSpPr/>
            <p:nvPr/>
          </p:nvSpPr>
          <p:spPr>
            <a:xfrm>
              <a:off x="2899425" y="3831125"/>
              <a:ext cx="56598" cy="141731"/>
            </a:xfrm>
            <a:custGeom>
              <a:avLst/>
              <a:gdLst/>
              <a:ahLst/>
              <a:cxnLst/>
              <a:rect l="l" t="t" r="r" b="b"/>
              <a:pathLst>
                <a:path w="2400" h="6010" extrusionOk="0">
                  <a:moveTo>
                    <a:pt x="1533" y="1"/>
                  </a:moveTo>
                  <a:cubicBezTo>
                    <a:pt x="1276" y="275"/>
                    <a:pt x="749" y="1889"/>
                    <a:pt x="375" y="3062"/>
                  </a:cubicBezTo>
                  <a:cubicBezTo>
                    <a:pt x="0" y="4236"/>
                    <a:pt x="260" y="5204"/>
                    <a:pt x="955" y="5612"/>
                  </a:cubicBezTo>
                  <a:cubicBezTo>
                    <a:pt x="1547" y="5958"/>
                    <a:pt x="2194" y="6009"/>
                    <a:pt x="2358" y="6009"/>
                  </a:cubicBezTo>
                  <a:cubicBezTo>
                    <a:pt x="2386" y="6009"/>
                    <a:pt x="2400" y="6008"/>
                    <a:pt x="2396" y="6006"/>
                  </a:cubicBezTo>
                  <a:cubicBezTo>
                    <a:pt x="2392" y="6001"/>
                    <a:pt x="2387" y="5997"/>
                    <a:pt x="2381" y="5994"/>
                  </a:cubicBezTo>
                  <a:cubicBezTo>
                    <a:pt x="2340" y="5971"/>
                    <a:pt x="2301" y="5945"/>
                    <a:pt x="2261" y="5917"/>
                  </a:cubicBezTo>
                  <a:cubicBezTo>
                    <a:pt x="1395" y="5271"/>
                    <a:pt x="1146" y="2671"/>
                    <a:pt x="1329" y="1566"/>
                  </a:cubicBezTo>
                  <a:cubicBezTo>
                    <a:pt x="1408" y="1096"/>
                    <a:pt x="1555" y="642"/>
                    <a:pt x="1769" y="216"/>
                  </a:cubicBezTo>
                  <a:lnTo>
                    <a:pt x="1767" y="216"/>
                  </a:lnTo>
                  <a:cubicBezTo>
                    <a:pt x="1687" y="148"/>
                    <a:pt x="1610" y="76"/>
                    <a:pt x="1537" y="2"/>
                  </a:cubicBezTo>
                  <a:lnTo>
                    <a:pt x="1533" y="1"/>
                  </a:ln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1931;p42">
              <a:extLst>
                <a:ext uri="{FF2B5EF4-FFF2-40B4-BE49-F238E27FC236}">
                  <a16:creationId xmlns:a16="http://schemas.microsoft.com/office/drawing/2014/main" id="{D6CBD633-063D-90D6-5C10-960A71494949}"/>
                </a:ext>
              </a:extLst>
            </p:cNvPr>
            <p:cNvSpPr/>
            <p:nvPr/>
          </p:nvSpPr>
          <p:spPr>
            <a:xfrm>
              <a:off x="3027078" y="3875413"/>
              <a:ext cx="95934" cy="117347"/>
            </a:xfrm>
            <a:custGeom>
              <a:avLst/>
              <a:gdLst/>
              <a:ahLst/>
              <a:cxnLst/>
              <a:rect l="l" t="t" r="r" b="b"/>
              <a:pathLst>
                <a:path w="4068" h="4976" extrusionOk="0">
                  <a:moveTo>
                    <a:pt x="1229" y="0"/>
                  </a:moveTo>
                  <a:lnTo>
                    <a:pt x="1229" y="0"/>
                  </a:lnTo>
                  <a:cubicBezTo>
                    <a:pt x="1366" y="596"/>
                    <a:pt x="1448" y="1237"/>
                    <a:pt x="1387" y="1796"/>
                  </a:cubicBezTo>
                  <a:cubicBezTo>
                    <a:pt x="1308" y="2510"/>
                    <a:pt x="725" y="3445"/>
                    <a:pt x="78" y="3920"/>
                  </a:cubicBezTo>
                  <a:cubicBezTo>
                    <a:pt x="53" y="3939"/>
                    <a:pt x="26" y="3955"/>
                    <a:pt x="0" y="3970"/>
                  </a:cubicBezTo>
                  <a:cubicBezTo>
                    <a:pt x="297" y="4016"/>
                    <a:pt x="1114" y="4154"/>
                    <a:pt x="1743" y="4414"/>
                  </a:cubicBezTo>
                  <a:cubicBezTo>
                    <a:pt x="2525" y="4737"/>
                    <a:pt x="3205" y="4975"/>
                    <a:pt x="3205" y="4975"/>
                  </a:cubicBezTo>
                  <a:cubicBezTo>
                    <a:pt x="3205" y="4975"/>
                    <a:pt x="3731" y="4142"/>
                    <a:pt x="3901" y="3140"/>
                  </a:cubicBezTo>
                  <a:cubicBezTo>
                    <a:pt x="4068" y="2163"/>
                    <a:pt x="3271" y="829"/>
                    <a:pt x="2695" y="196"/>
                  </a:cubicBezTo>
                  <a:cubicBezTo>
                    <a:pt x="2604" y="306"/>
                    <a:pt x="2519" y="388"/>
                    <a:pt x="2457" y="418"/>
                  </a:cubicBezTo>
                  <a:lnTo>
                    <a:pt x="1229" y="0"/>
                  </a:ln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1932;p42">
              <a:extLst>
                <a:ext uri="{FF2B5EF4-FFF2-40B4-BE49-F238E27FC236}">
                  <a16:creationId xmlns:a16="http://schemas.microsoft.com/office/drawing/2014/main" id="{66081E45-0CB1-0756-8089-55FE420A4124}"/>
                </a:ext>
              </a:extLst>
            </p:cNvPr>
            <p:cNvSpPr/>
            <p:nvPr/>
          </p:nvSpPr>
          <p:spPr>
            <a:xfrm>
              <a:off x="2935672" y="3831196"/>
              <a:ext cx="6367" cy="5023"/>
            </a:xfrm>
            <a:custGeom>
              <a:avLst/>
              <a:gdLst/>
              <a:ahLst/>
              <a:cxnLst/>
              <a:rect l="l" t="t" r="r" b="b"/>
              <a:pathLst>
                <a:path w="270" h="213" extrusionOk="0">
                  <a:moveTo>
                    <a:pt x="0" y="1"/>
                  </a:moveTo>
                  <a:lnTo>
                    <a:pt x="0" y="1"/>
                  </a:lnTo>
                  <a:cubicBezTo>
                    <a:pt x="73" y="73"/>
                    <a:pt x="150" y="145"/>
                    <a:pt x="230" y="213"/>
                  </a:cubicBezTo>
                  <a:lnTo>
                    <a:pt x="232" y="213"/>
                  </a:lnTo>
                  <a:cubicBezTo>
                    <a:pt x="244" y="185"/>
                    <a:pt x="258" y="163"/>
                    <a:pt x="270" y="138"/>
                  </a:cubicBezTo>
                  <a:lnTo>
                    <a:pt x="0" y="1"/>
                  </a:lnTo>
                  <a:close/>
                </a:path>
              </a:pathLst>
            </a:custGeom>
            <a:solidFill>
              <a:srgbClr val="411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1933;p42">
              <a:extLst>
                <a:ext uri="{FF2B5EF4-FFF2-40B4-BE49-F238E27FC236}">
                  <a16:creationId xmlns:a16="http://schemas.microsoft.com/office/drawing/2014/main" id="{5F4C73BC-06DD-42C9-8C60-7B393912B579}"/>
                </a:ext>
              </a:extLst>
            </p:cNvPr>
            <p:cNvSpPr/>
            <p:nvPr/>
          </p:nvSpPr>
          <p:spPr>
            <a:xfrm>
              <a:off x="2911264" y="3728235"/>
              <a:ext cx="197433" cy="157059"/>
            </a:xfrm>
            <a:custGeom>
              <a:avLst/>
              <a:gdLst/>
              <a:ahLst/>
              <a:cxnLst/>
              <a:rect l="l" t="t" r="r" b="b"/>
              <a:pathLst>
                <a:path w="8372" h="6660" extrusionOk="0">
                  <a:moveTo>
                    <a:pt x="3920" y="1"/>
                  </a:moveTo>
                  <a:cubicBezTo>
                    <a:pt x="3487" y="1"/>
                    <a:pt x="3049" y="90"/>
                    <a:pt x="2669" y="213"/>
                  </a:cubicBezTo>
                  <a:cubicBezTo>
                    <a:pt x="2166" y="375"/>
                    <a:pt x="1765" y="595"/>
                    <a:pt x="1606" y="746"/>
                  </a:cubicBezTo>
                  <a:cubicBezTo>
                    <a:pt x="1285" y="1052"/>
                    <a:pt x="1211" y="1624"/>
                    <a:pt x="1200" y="1731"/>
                  </a:cubicBezTo>
                  <a:cubicBezTo>
                    <a:pt x="1199" y="1742"/>
                    <a:pt x="1199" y="1748"/>
                    <a:pt x="1199" y="1748"/>
                  </a:cubicBezTo>
                  <a:cubicBezTo>
                    <a:pt x="1199" y="1748"/>
                    <a:pt x="1159" y="1768"/>
                    <a:pt x="1093" y="1799"/>
                  </a:cubicBezTo>
                  <a:cubicBezTo>
                    <a:pt x="1031" y="1831"/>
                    <a:pt x="946" y="1875"/>
                    <a:pt x="850" y="1927"/>
                  </a:cubicBezTo>
                  <a:cubicBezTo>
                    <a:pt x="564" y="2080"/>
                    <a:pt x="193" y="2297"/>
                    <a:pt x="112" y="2428"/>
                  </a:cubicBezTo>
                  <a:cubicBezTo>
                    <a:pt x="0" y="2610"/>
                    <a:pt x="230" y="3432"/>
                    <a:pt x="826" y="4139"/>
                  </a:cubicBezTo>
                  <a:cubicBezTo>
                    <a:pt x="891" y="4215"/>
                    <a:pt x="961" y="4294"/>
                    <a:pt x="1035" y="4367"/>
                  </a:cubicBezTo>
                  <a:lnTo>
                    <a:pt x="1305" y="4504"/>
                  </a:lnTo>
                  <a:cubicBezTo>
                    <a:pt x="1368" y="4380"/>
                    <a:pt x="1441" y="4260"/>
                    <a:pt x="1520" y="4145"/>
                  </a:cubicBezTo>
                  <a:cubicBezTo>
                    <a:pt x="1520" y="4145"/>
                    <a:pt x="2288" y="3718"/>
                    <a:pt x="3249" y="3718"/>
                  </a:cubicBezTo>
                  <a:cubicBezTo>
                    <a:pt x="3262" y="3718"/>
                    <a:pt x="3275" y="3718"/>
                    <a:pt x="3288" y="3718"/>
                  </a:cubicBezTo>
                  <a:cubicBezTo>
                    <a:pt x="4278" y="3732"/>
                    <a:pt x="5311" y="3957"/>
                    <a:pt x="5636" y="4688"/>
                  </a:cubicBezTo>
                  <a:cubicBezTo>
                    <a:pt x="5833" y="5150"/>
                    <a:pt x="5992" y="5629"/>
                    <a:pt x="6112" y="6117"/>
                  </a:cubicBezTo>
                  <a:cubicBezTo>
                    <a:pt x="6121" y="6159"/>
                    <a:pt x="6131" y="6199"/>
                    <a:pt x="6142" y="6241"/>
                  </a:cubicBezTo>
                  <a:lnTo>
                    <a:pt x="7368" y="6659"/>
                  </a:lnTo>
                  <a:cubicBezTo>
                    <a:pt x="7432" y="6629"/>
                    <a:pt x="7515" y="6547"/>
                    <a:pt x="7606" y="6435"/>
                  </a:cubicBezTo>
                  <a:cubicBezTo>
                    <a:pt x="7869" y="6117"/>
                    <a:pt x="8201" y="5538"/>
                    <a:pt x="8327" y="5102"/>
                  </a:cubicBezTo>
                  <a:cubicBezTo>
                    <a:pt x="8347" y="5038"/>
                    <a:pt x="8362" y="4974"/>
                    <a:pt x="8371" y="4909"/>
                  </a:cubicBezTo>
                  <a:lnTo>
                    <a:pt x="7880" y="3962"/>
                  </a:lnTo>
                  <a:lnTo>
                    <a:pt x="7869" y="3941"/>
                  </a:lnTo>
                  <a:cubicBezTo>
                    <a:pt x="7880" y="3901"/>
                    <a:pt x="7889" y="3862"/>
                    <a:pt x="7895" y="3823"/>
                  </a:cubicBezTo>
                  <a:cubicBezTo>
                    <a:pt x="7901" y="3789"/>
                    <a:pt x="7907" y="3750"/>
                    <a:pt x="7913" y="3706"/>
                  </a:cubicBezTo>
                  <a:cubicBezTo>
                    <a:pt x="7962" y="3356"/>
                    <a:pt x="7985" y="2675"/>
                    <a:pt x="7589" y="2087"/>
                  </a:cubicBezTo>
                  <a:cubicBezTo>
                    <a:pt x="7363" y="1754"/>
                    <a:pt x="7056" y="1443"/>
                    <a:pt x="6689" y="1161"/>
                  </a:cubicBezTo>
                  <a:cubicBezTo>
                    <a:pt x="6140" y="742"/>
                    <a:pt x="5465" y="389"/>
                    <a:pt x="4752" y="134"/>
                  </a:cubicBezTo>
                  <a:cubicBezTo>
                    <a:pt x="4489" y="40"/>
                    <a:pt x="4205" y="1"/>
                    <a:pt x="3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1934;p42">
              <a:extLst>
                <a:ext uri="{FF2B5EF4-FFF2-40B4-BE49-F238E27FC236}">
                  <a16:creationId xmlns:a16="http://schemas.microsoft.com/office/drawing/2014/main" id="{4B4472E0-3BF4-5093-7AC9-0DCFAA7B7F94}"/>
                </a:ext>
              </a:extLst>
            </p:cNvPr>
            <p:cNvSpPr/>
            <p:nvPr/>
          </p:nvSpPr>
          <p:spPr>
            <a:xfrm>
              <a:off x="3091835" y="4784731"/>
              <a:ext cx="205215" cy="307917"/>
            </a:xfrm>
            <a:custGeom>
              <a:avLst/>
              <a:gdLst/>
              <a:ahLst/>
              <a:cxnLst/>
              <a:rect l="l" t="t" r="r" b="b"/>
              <a:pathLst>
                <a:path w="8702" h="13057" extrusionOk="0">
                  <a:moveTo>
                    <a:pt x="4181" y="0"/>
                  </a:moveTo>
                  <a:cubicBezTo>
                    <a:pt x="4181" y="0"/>
                    <a:pt x="3662" y="1225"/>
                    <a:pt x="3054" y="1667"/>
                  </a:cubicBezTo>
                  <a:cubicBezTo>
                    <a:pt x="2796" y="1857"/>
                    <a:pt x="2339" y="1970"/>
                    <a:pt x="1842" y="2002"/>
                  </a:cubicBezTo>
                  <a:cubicBezTo>
                    <a:pt x="1747" y="2008"/>
                    <a:pt x="1650" y="2011"/>
                    <a:pt x="1554" y="2011"/>
                  </a:cubicBezTo>
                  <a:cubicBezTo>
                    <a:pt x="968" y="2011"/>
                    <a:pt x="368" y="1900"/>
                    <a:pt x="0" y="1666"/>
                  </a:cubicBezTo>
                  <a:lnTo>
                    <a:pt x="0" y="1666"/>
                  </a:lnTo>
                  <a:cubicBezTo>
                    <a:pt x="0" y="1666"/>
                    <a:pt x="2754" y="7173"/>
                    <a:pt x="3536" y="8871"/>
                  </a:cubicBezTo>
                  <a:cubicBezTo>
                    <a:pt x="4318" y="10572"/>
                    <a:pt x="4725" y="11999"/>
                    <a:pt x="4725" y="11999"/>
                  </a:cubicBezTo>
                  <a:cubicBezTo>
                    <a:pt x="4725" y="11999"/>
                    <a:pt x="5033" y="12328"/>
                    <a:pt x="5874" y="12634"/>
                  </a:cubicBezTo>
                  <a:cubicBezTo>
                    <a:pt x="6110" y="12719"/>
                    <a:pt x="6351" y="12790"/>
                    <a:pt x="6595" y="12849"/>
                  </a:cubicBezTo>
                  <a:cubicBezTo>
                    <a:pt x="7207" y="12999"/>
                    <a:pt x="7688" y="13056"/>
                    <a:pt x="8035" y="13056"/>
                  </a:cubicBezTo>
                  <a:cubicBezTo>
                    <a:pt x="8477" y="13056"/>
                    <a:pt x="8702" y="12963"/>
                    <a:pt x="8702" y="12849"/>
                  </a:cubicBezTo>
                  <a:cubicBezTo>
                    <a:pt x="8702" y="12645"/>
                    <a:pt x="8091" y="11795"/>
                    <a:pt x="7615" y="11217"/>
                  </a:cubicBezTo>
                  <a:cubicBezTo>
                    <a:pt x="7138" y="10638"/>
                    <a:pt x="5371" y="10129"/>
                    <a:pt x="5371" y="10129"/>
                  </a:cubicBezTo>
                  <a:lnTo>
                    <a:pt x="5031" y="4011"/>
                  </a:lnTo>
                  <a:cubicBezTo>
                    <a:pt x="5133" y="2514"/>
                    <a:pt x="4316" y="238"/>
                    <a:pt x="4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1935;p42">
              <a:extLst>
                <a:ext uri="{FF2B5EF4-FFF2-40B4-BE49-F238E27FC236}">
                  <a16:creationId xmlns:a16="http://schemas.microsoft.com/office/drawing/2014/main" id="{E9336CD5-B1A8-BC2F-3F8F-EC938C4C5AF2}"/>
                </a:ext>
              </a:extLst>
            </p:cNvPr>
            <p:cNvSpPr/>
            <p:nvPr/>
          </p:nvSpPr>
          <p:spPr>
            <a:xfrm>
              <a:off x="2821650" y="4792442"/>
              <a:ext cx="130718" cy="274194"/>
            </a:xfrm>
            <a:custGeom>
              <a:avLst/>
              <a:gdLst/>
              <a:ahLst/>
              <a:cxnLst/>
              <a:rect l="l" t="t" r="r" b="b"/>
              <a:pathLst>
                <a:path w="5543" h="11627" extrusionOk="0">
                  <a:moveTo>
                    <a:pt x="1245" y="1"/>
                  </a:moveTo>
                  <a:lnTo>
                    <a:pt x="2007" y="4227"/>
                  </a:lnTo>
                  <a:cubicBezTo>
                    <a:pt x="2279" y="5280"/>
                    <a:pt x="2754" y="9122"/>
                    <a:pt x="2754" y="9122"/>
                  </a:cubicBezTo>
                  <a:cubicBezTo>
                    <a:pt x="1872" y="10142"/>
                    <a:pt x="1" y="11536"/>
                    <a:pt x="1" y="11536"/>
                  </a:cubicBezTo>
                  <a:cubicBezTo>
                    <a:pt x="1" y="11536"/>
                    <a:pt x="500" y="11627"/>
                    <a:pt x="1266" y="11627"/>
                  </a:cubicBezTo>
                  <a:cubicBezTo>
                    <a:pt x="1648" y="11627"/>
                    <a:pt x="2098" y="11604"/>
                    <a:pt x="2585" y="11536"/>
                  </a:cubicBezTo>
                  <a:cubicBezTo>
                    <a:pt x="3024" y="11477"/>
                    <a:pt x="3461" y="11389"/>
                    <a:pt x="3888" y="11271"/>
                  </a:cubicBezTo>
                  <a:cubicBezTo>
                    <a:pt x="4406" y="11122"/>
                    <a:pt x="4629" y="10992"/>
                    <a:pt x="4629" y="10992"/>
                  </a:cubicBezTo>
                  <a:lnTo>
                    <a:pt x="4285" y="9393"/>
                  </a:lnTo>
                  <a:cubicBezTo>
                    <a:pt x="4285" y="9393"/>
                    <a:pt x="5475" y="5009"/>
                    <a:pt x="5508" y="3377"/>
                  </a:cubicBezTo>
                  <a:cubicBezTo>
                    <a:pt x="5543" y="1746"/>
                    <a:pt x="4862" y="454"/>
                    <a:pt x="4862" y="454"/>
                  </a:cubicBezTo>
                  <a:cubicBezTo>
                    <a:pt x="4862" y="454"/>
                    <a:pt x="4609" y="873"/>
                    <a:pt x="4006" y="1136"/>
                  </a:cubicBezTo>
                  <a:cubicBezTo>
                    <a:pt x="3823" y="1214"/>
                    <a:pt x="3632" y="1270"/>
                    <a:pt x="3435" y="1302"/>
                  </a:cubicBezTo>
                  <a:cubicBezTo>
                    <a:pt x="3326" y="1321"/>
                    <a:pt x="3218" y="1329"/>
                    <a:pt x="3111" y="1329"/>
                  </a:cubicBezTo>
                  <a:cubicBezTo>
                    <a:pt x="2222" y="1329"/>
                    <a:pt x="1463" y="758"/>
                    <a:pt x="1463" y="758"/>
                  </a:cubicBezTo>
                  <a:cubicBezTo>
                    <a:pt x="1463" y="758"/>
                    <a:pt x="1380" y="476"/>
                    <a:pt x="12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1936;p42">
              <a:extLst>
                <a:ext uri="{FF2B5EF4-FFF2-40B4-BE49-F238E27FC236}">
                  <a16:creationId xmlns:a16="http://schemas.microsoft.com/office/drawing/2014/main" id="{DAB9070D-93FC-755C-4944-88DEEB676FC2}"/>
                </a:ext>
              </a:extLst>
            </p:cNvPr>
            <p:cNvSpPr/>
            <p:nvPr/>
          </p:nvSpPr>
          <p:spPr>
            <a:xfrm>
              <a:off x="2879262" y="4601424"/>
              <a:ext cx="60324" cy="216016"/>
            </a:xfrm>
            <a:custGeom>
              <a:avLst/>
              <a:gdLst/>
              <a:ahLst/>
              <a:cxnLst/>
              <a:rect l="l" t="t" r="r" b="b"/>
              <a:pathLst>
                <a:path w="2558" h="9160" extrusionOk="0">
                  <a:moveTo>
                    <a:pt x="1" y="1"/>
                  </a:moveTo>
                  <a:lnTo>
                    <a:pt x="1" y="1"/>
                  </a:lnTo>
                  <a:cubicBezTo>
                    <a:pt x="987" y="3076"/>
                    <a:pt x="1515" y="7184"/>
                    <a:pt x="1725" y="9160"/>
                  </a:cubicBezTo>
                  <a:cubicBezTo>
                    <a:pt x="1765" y="9140"/>
                    <a:pt x="1803" y="9117"/>
                    <a:pt x="1839" y="9096"/>
                  </a:cubicBezTo>
                  <a:cubicBezTo>
                    <a:pt x="2245" y="8846"/>
                    <a:pt x="2419" y="8555"/>
                    <a:pt x="2419" y="8555"/>
                  </a:cubicBezTo>
                  <a:cubicBezTo>
                    <a:pt x="2557" y="7910"/>
                    <a:pt x="2386" y="1212"/>
                    <a:pt x="2419" y="195"/>
                  </a:cubicBezTo>
                  <a:lnTo>
                    <a:pt x="2333" y="177"/>
                  </a:lnTo>
                  <a:cubicBezTo>
                    <a:pt x="1875" y="163"/>
                    <a:pt x="1459" y="142"/>
                    <a:pt x="1074" y="113"/>
                  </a:cubicBezTo>
                  <a:cubicBezTo>
                    <a:pt x="686" y="84"/>
                    <a:pt x="330" y="48"/>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1937;p42">
              <a:extLst>
                <a:ext uri="{FF2B5EF4-FFF2-40B4-BE49-F238E27FC236}">
                  <a16:creationId xmlns:a16="http://schemas.microsoft.com/office/drawing/2014/main" id="{282C355C-74B7-B529-DD04-56BBCBE0711B}"/>
                </a:ext>
              </a:extLst>
            </p:cNvPr>
            <p:cNvSpPr/>
            <p:nvPr/>
          </p:nvSpPr>
          <p:spPr>
            <a:xfrm>
              <a:off x="2996656" y="4513768"/>
              <a:ext cx="193801" cy="318340"/>
            </a:xfrm>
            <a:custGeom>
              <a:avLst/>
              <a:gdLst/>
              <a:ahLst/>
              <a:cxnLst/>
              <a:rect l="l" t="t" r="r" b="b"/>
              <a:pathLst>
                <a:path w="8218" h="13499" extrusionOk="0">
                  <a:moveTo>
                    <a:pt x="3395" y="1"/>
                  </a:moveTo>
                  <a:lnTo>
                    <a:pt x="3395" y="1"/>
                  </a:lnTo>
                  <a:cubicBezTo>
                    <a:pt x="3395" y="1"/>
                    <a:pt x="4206" y="2107"/>
                    <a:pt x="4071" y="3195"/>
                  </a:cubicBezTo>
                  <a:cubicBezTo>
                    <a:pt x="4068" y="3200"/>
                    <a:pt x="4065" y="3203"/>
                    <a:pt x="4062" y="3207"/>
                  </a:cubicBezTo>
                  <a:cubicBezTo>
                    <a:pt x="4020" y="3259"/>
                    <a:pt x="3767" y="3489"/>
                    <a:pt x="2688" y="3672"/>
                  </a:cubicBezTo>
                  <a:cubicBezTo>
                    <a:pt x="2571" y="3691"/>
                    <a:pt x="2444" y="3710"/>
                    <a:pt x="2306" y="3730"/>
                  </a:cubicBezTo>
                  <a:cubicBezTo>
                    <a:pt x="1887" y="3788"/>
                    <a:pt x="1371" y="3836"/>
                    <a:pt x="733" y="3866"/>
                  </a:cubicBezTo>
                  <a:cubicBezTo>
                    <a:pt x="504" y="3878"/>
                    <a:pt x="260" y="3889"/>
                    <a:pt x="1" y="3897"/>
                  </a:cubicBezTo>
                  <a:cubicBezTo>
                    <a:pt x="254" y="4559"/>
                    <a:pt x="893" y="6200"/>
                    <a:pt x="1453" y="7343"/>
                  </a:cubicBezTo>
                  <a:cubicBezTo>
                    <a:pt x="2166" y="8805"/>
                    <a:pt x="4036" y="13156"/>
                    <a:pt x="4036" y="13156"/>
                  </a:cubicBezTo>
                  <a:cubicBezTo>
                    <a:pt x="4280" y="13312"/>
                    <a:pt x="4627" y="13412"/>
                    <a:pt x="5005" y="13462"/>
                  </a:cubicBezTo>
                  <a:cubicBezTo>
                    <a:pt x="5194" y="13486"/>
                    <a:pt x="5384" y="13499"/>
                    <a:pt x="5575" y="13499"/>
                  </a:cubicBezTo>
                  <a:cubicBezTo>
                    <a:pt x="5664" y="13499"/>
                    <a:pt x="5754" y="13496"/>
                    <a:pt x="5844" y="13491"/>
                  </a:cubicBezTo>
                  <a:cubicBezTo>
                    <a:pt x="5918" y="13489"/>
                    <a:pt x="5990" y="13483"/>
                    <a:pt x="6059" y="13474"/>
                  </a:cubicBezTo>
                  <a:cubicBezTo>
                    <a:pt x="6431" y="13435"/>
                    <a:pt x="6767" y="13347"/>
                    <a:pt x="6996" y="13215"/>
                  </a:cubicBezTo>
                  <a:cubicBezTo>
                    <a:pt x="7029" y="13198"/>
                    <a:pt x="7061" y="13177"/>
                    <a:pt x="7091" y="13156"/>
                  </a:cubicBezTo>
                  <a:cubicBezTo>
                    <a:pt x="7699" y="12713"/>
                    <a:pt x="8217" y="11489"/>
                    <a:pt x="8217" y="11489"/>
                  </a:cubicBezTo>
                  <a:cubicBezTo>
                    <a:pt x="7741" y="10266"/>
                    <a:pt x="6417" y="8702"/>
                    <a:pt x="6417" y="8702"/>
                  </a:cubicBezTo>
                  <a:cubicBezTo>
                    <a:pt x="6450" y="6865"/>
                    <a:pt x="5946" y="2960"/>
                    <a:pt x="5965" y="2943"/>
                  </a:cubicBezTo>
                  <a:lnTo>
                    <a:pt x="5965" y="2943"/>
                  </a:lnTo>
                  <a:cubicBezTo>
                    <a:pt x="5814" y="3053"/>
                    <a:pt x="5553" y="3195"/>
                    <a:pt x="5220" y="3195"/>
                  </a:cubicBezTo>
                  <a:cubicBezTo>
                    <a:pt x="5220" y="3195"/>
                    <a:pt x="3941" y="613"/>
                    <a:pt x="3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1938;p42">
              <a:extLst>
                <a:ext uri="{FF2B5EF4-FFF2-40B4-BE49-F238E27FC236}">
                  <a16:creationId xmlns:a16="http://schemas.microsoft.com/office/drawing/2014/main" id="{8B884024-05CB-6D39-0245-F4EFD1B10C5A}"/>
                </a:ext>
              </a:extLst>
            </p:cNvPr>
            <p:cNvSpPr/>
            <p:nvPr/>
          </p:nvSpPr>
          <p:spPr>
            <a:xfrm>
              <a:off x="3060022" y="3728046"/>
              <a:ext cx="197362" cy="85911"/>
            </a:xfrm>
            <a:custGeom>
              <a:avLst/>
              <a:gdLst/>
              <a:ahLst/>
              <a:cxnLst/>
              <a:rect l="l" t="t" r="r" b="b"/>
              <a:pathLst>
                <a:path w="8369" h="3643" extrusionOk="0">
                  <a:moveTo>
                    <a:pt x="1691" y="1"/>
                  </a:moveTo>
                  <a:cubicBezTo>
                    <a:pt x="1596" y="1"/>
                    <a:pt x="1499" y="3"/>
                    <a:pt x="1399" y="9"/>
                  </a:cubicBezTo>
                  <a:cubicBezTo>
                    <a:pt x="398" y="62"/>
                    <a:pt x="1" y="901"/>
                    <a:pt x="1" y="901"/>
                  </a:cubicBezTo>
                  <a:cubicBezTo>
                    <a:pt x="1" y="901"/>
                    <a:pt x="50" y="898"/>
                    <a:pt x="134" y="898"/>
                  </a:cubicBezTo>
                  <a:cubicBezTo>
                    <a:pt x="404" y="898"/>
                    <a:pt x="1035" y="935"/>
                    <a:pt x="1552" y="1247"/>
                  </a:cubicBezTo>
                  <a:cubicBezTo>
                    <a:pt x="2233" y="1654"/>
                    <a:pt x="2947" y="2777"/>
                    <a:pt x="3916" y="3270"/>
                  </a:cubicBezTo>
                  <a:cubicBezTo>
                    <a:pt x="4336" y="3483"/>
                    <a:pt x="4960" y="3643"/>
                    <a:pt x="5590" y="3643"/>
                  </a:cubicBezTo>
                  <a:cubicBezTo>
                    <a:pt x="6415" y="3643"/>
                    <a:pt x="7250" y="3370"/>
                    <a:pt x="7655" y="2589"/>
                  </a:cubicBezTo>
                  <a:cubicBezTo>
                    <a:pt x="8369" y="1212"/>
                    <a:pt x="8147" y="9"/>
                    <a:pt x="8147" y="9"/>
                  </a:cubicBezTo>
                  <a:lnTo>
                    <a:pt x="8147" y="9"/>
                  </a:lnTo>
                  <a:cubicBezTo>
                    <a:pt x="8147" y="9"/>
                    <a:pt x="7824" y="1144"/>
                    <a:pt x="6362" y="1433"/>
                  </a:cubicBezTo>
                  <a:cubicBezTo>
                    <a:pt x="6086" y="1488"/>
                    <a:pt x="5849" y="1512"/>
                    <a:pt x="5642" y="1512"/>
                  </a:cubicBezTo>
                  <a:cubicBezTo>
                    <a:pt x="4754" y="1512"/>
                    <a:pt x="4415" y="1067"/>
                    <a:pt x="3865" y="668"/>
                  </a:cubicBezTo>
                  <a:cubicBezTo>
                    <a:pt x="3252" y="224"/>
                    <a:pt x="2556" y="1"/>
                    <a:pt x="1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1939;p42">
              <a:extLst>
                <a:ext uri="{FF2B5EF4-FFF2-40B4-BE49-F238E27FC236}">
                  <a16:creationId xmlns:a16="http://schemas.microsoft.com/office/drawing/2014/main" id="{B08FEFDC-D781-756C-8B5B-AD0A83E1EE68}"/>
                </a:ext>
              </a:extLst>
            </p:cNvPr>
            <p:cNvSpPr/>
            <p:nvPr/>
          </p:nvSpPr>
          <p:spPr>
            <a:xfrm>
              <a:off x="3004957" y="3856948"/>
              <a:ext cx="43580" cy="15116"/>
            </a:xfrm>
            <a:custGeom>
              <a:avLst/>
              <a:gdLst/>
              <a:ahLst/>
              <a:cxnLst/>
              <a:rect l="l" t="t" r="r" b="b"/>
              <a:pathLst>
                <a:path w="1848" h="641" extrusionOk="0">
                  <a:moveTo>
                    <a:pt x="776" y="1"/>
                  </a:moveTo>
                  <a:cubicBezTo>
                    <a:pt x="173" y="1"/>
                    <a:pt x="0" y="454"/>
                    <a:pt x="0" y="454"/>
                  </a:cubicBezTo>
                  <a:cubicBezTo>
                    <a:pt x="23" y="454"/>
                    <a:pt x="46" y="454"/>
                    <a:pt x="69" y="454"/>
                  </a:cubicBezTo>
                  <a:cubicBezTo>
                    <a:pt x="364" y="454"/>
                    <a:pt x="660" y="472"/>
                    <a:pt x="954" y="507"/>
                  </a:cubicBezTo>
                  <a:cubicBezTo>
                    <a:pt x="1528" y="579"/>
                    <a:pt x="1701" y="641"/>
                    <a:pt x="1701" y="641"/>
                  </a:cubicBezTo>
                  <a:cubicBezTo>
                    <a:pt x="1848" y="556"/>
                    <a:pt x="1699" y="209"/>
                    <a:pt x="1216" y="69"/>
                  </a:cubicBezTo>
                  <a:cubicBezTo>
                    <a:pt x="1049" y="21"/>
                    <a:pt x="903" y="1"/>
                    <a:pt x="776" y="1"/>
                  </a:cubicBez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1940;p42">
              <a:extLst>
                <a:ext uri="{FF2B5EF4-FFF2-40B4-BE49-F238E27FC236}">
                  <a16:creationId xmlns:a16="http://schemas.microsoft.com/office/drawing/2014/main" id="{876C2961-DFB3-BB18-56D8-8BA873FC71B2}"/>
                </a:ext>
              </a:extLst>
            </p:cNvPr>
            <p:cNvSpPr/>
            <p:nvPr/>
          </p:nvSpPr>
          <p:spPr>
            <a:xfrm>
              <a:off x="2940601" y="3848081"/>
              <a:ext cx="33369" cy="15612"/>
            </a:xfrm>
            <a:custGeom>
              <a:avLst/>
              <a:gdLst/>
              <a:ahLst/>
              <a:cxnLst/>
              <a:rect l="l" t="t" r="r" b="b"/>
              <a:pathLst>
                <a:path w="1415" h="662" extrusionOk="0">
                  <a:moveTo>
                    <a:pt x="522" y="1"/>
                  </a:moveTo>
                  <a:cubicBezTo>
                    <a:pt x="176" y="1"/>
                    <a:pt x="0" y="230"/>
                    <a:pt x="0" y="230"/>
                  </a:cubicBezTo>
                  <a:cubicBezTo>
                    <a:pt x="0" y="230"/>
                    <a:pt x="1046" y="661"/>
                    <a:pt x="1308" y="661"/>
                  </a:cubicBezTo>
                  <a:cubicBezTo>
                    <a:pt x="1315" y="661"/>
                    <a:pt x="1321" y="661"/>
                    <a:pt x="1326" y="661"/>
                  </a:cubicBezTo>
                  <a:cubicBezTo>
                    <a:pt x="1414" y="651"/>
                    <a:pt x="1281" y="185"/>
                    <a:pt x="770" y="38"/>
                  </a:cubicBezTo>
                  <a:cubicBezTo>
                    <a:pt x="679" y="12"/>
                    <a:pt x="597" y="1"/>
                    <a:pt x="522" y="1"/>
                  </a:cubicBez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1941;p42">
              <a:extLst>
                <a:ext uri="{FF2B5EF4-FFF2-40B4-BE49-F238E27FC236}">
                  <a16:creationId xmlns:a16="http://schemas.microsoft.com/office/drawing/2014/main" id="{3F4AC42B-BD8D-823A-A3FE-CCA65B6BA9D7}"/>
                </a:ext>
              </a:extLst>
            </p:cNvPr>
            <p:cNvSpPr/>
            <p:nvPr/>
          </p:nvSpPr>
          <p:spPr>
            <a:xfrm>
              <a:off x="2859076" y="4277094"/>
              <a:ext cx="189250" cy="55254"/>
            </a:xfrm>
            <a:custGeom>
              <a:avLst/>
              <a:gdLst/>
              <a:ahLst/>
              <a:cxnLst/>
              <a:rect l="l" t="t" r="r" b="b"/>
              <a:pathLst>
                <a:path w="8025" h="2343" extrusionOk="0">
                  <a:moveTo>
                    <a:pt x="8025" y="0"/>
                  </a:moveTo>
                  <a:cubicBezTo>
                    <a:pt x="7412" y="188"/>
                    <a:pt x="6123" y="493"/>
                    <a:pt x="4103" y="508"/>
                  </a:cubicBezTo>
                  <a:cubicBezTo>
                    <a:pt x="4054" y="508"/>
                    <a:pt x="4007" y="508"/>
                    <a:pt x="3959" y="508"/>
                  </a:cubicBezTo>
                  <a:cubicBezTo>
                    <a:pt x="2077" y="508"/>
                    <a:pt x="883" y="219"/>
                    <a:pt x="292" y="24"/>
                  </a:cubicBezTo>
                  <a:cubicBezTo>
                    <a:pt x="217" y="667"/>
                    <a:pt x="119" y="1264"/>
                    <a:pt x="1" y="1825"/>
                  </a:cubicBezTo>
                  <a:cubicBezTo>
                    <a:pt x="614" y="2025"/>
                    <a:pt x="1889" y="2343"/>
                    <a:pt x="3809" y="2343"/>
                  </a:cubicBezTo>
                  <a:cubicBezTo>
                    <a:pt x="5692" y="2343"/>
                    <a:pt x="7190" y="1946"/>
                    <a:pt x="7934" y="1685"/>
                  </a:cubicBezTo>
                  <a:cubicBezTo>
                    <a:pt x="7873" y="1481"/>
                    <a:pt x="7708" y="864"/>
                    <a:pt x="7820" y="417"/>
                  </a:cubicBezTo>
                  <a:cubicBezTo>
                    <a:pt x="7853" y="287"/>
                    <a:pt x="7929" y="143"/>
                    <a:pt x="8025"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1942;p42">
              <a:extLst>
                <a:ext uri="{FF2B5EF4-FFF2-40B4-BE49-F238E27FC236}">
                  <a16:creationId xmlns:a16="http://schemas.microsoft.com/office/drawing/2014/main" id="{D8DB8ADA-9960-573A-3E86-94AABDBB2FF4}"/>
                </a:ext>
              </a:extLst>
            </p:cNvPr>
            <p:cNvSpPr/>
            <p:nvPr/>
          </p:nvSpPr>
          <p:spPr>
            <a:xfrm>
              <a:off x="2752129" y="4489643"/>
              <a:ext cx="108055" cy="112677"/>
            </a:xfrm>
            <a:custGeom>
              <a:avLst/>
              <a:gdLst/>
              <a:ahLst/>
              <a:cxnLst/>
              <a:rect l="l" t="t" r="r" b="b"/>
              <a:pathLst>
                <a:path w="4582" h="4778" extrusionOk="0">
                  <a:moveTo>
                    <a:pt x="1241" y="0"/>
                  </a:moveTo>
                  <a:cubicBezTo>
                    <a:pt x="1208" y="0"/>
                    <a:pt x="1188" y="4"/>
                    <a:pt x="1185" y="11"/>
                  </a:cubicBezTo>
                  <a:cubicBezTo>
                    <a:pt x="424" y="1787"/>
                    <a:pt x="0" y="3957"/>
                    <a:pt x="1268" y="4650"/>
                  </a:cubicBezTo>
                  <a:cubicBezTo>
                    <a:pt x="1309" y="4670"/>
                    <a:pt x="1346" y="4688"/>
                    <a:pt x="1377" y="4704"/>
                  </a:cubicBezTo>
                  <a:cubicBezTo>
                    <a:pt x="1424" y="4726"/>
                    <a:pt x="1471" y="4747"/>
                    <a:pt x="1521" y="4764"/>
                  </a:cubicBezTo>
                  <a:cubicBezTo>
                    <a:pt x="1635" y="4773"/>
                    <a:pt x="1744" y="4777"/>
                    <a:pt x="1850" y="4777"/>
                  </a:cubicBezTo>
                  <a:cubicBezTo>
                    <a:pt x="4426" y="4777"/>
                    <a:pt x="4581" y="2074"/>
                    <a:pt x="3732" y="1160"/>
                  </a:cubicBezTo>
                  <a:cubicBezTo>
                    <a:pt x="2938" y="305"/>
                    <a:pt x="1539" y="0"/>
                    <a:pt x="1241" y="0"/>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1943;p42">
              <a:extLst>
                <a:ext uri="{FF2B5EF4-FFF2-40B4-BE49-F238E27FC236}">
                  <a16:creationId xmlns:a16="http://schemas.microsoft.com/office/drawing/2014/main" id="{6033949B-03B4-7A9C-9CD9-B532496BF233}"/>
                </a:ext>
              </a:extLst>
            </p:cNvPr>
            <p:cNvSpPr/>
            <p:nvPr/>
          </p:nvSpPr>
          <p:spPr>
            <a:xfrm>
              <a:off x="2784602" y="4600528"/>
              <a:ext cx="3419" cy="1462"/>
            </a:xfrm>
            <a:custGeom>
              <a:avLst/>
              <a:gdLst/>
              <a:ahLst/>
              <a:cxnLst/>
              <a:rect l="l" t="t" r="r" b="b"/>
              <a:pathLst>
                <a:path w="145" h="62" extrusionOk="0">
                  <a:moveTo>
                    <a:pt x="0" y="1"/>
                  </a:moveTo>
                  <a:cubicBezTo>
                    <a:pt x="34" y="17"/>
                    <a:pt x="68" y="32"/>
                    <a:pt x="103" y="45"/>
                  </a:cubicBezTo>
                  <a:lnTo>
                    <a:pt x="103" y="45"/>
                  </a:lnTo>
                  <a:cubicBezTo>
                    <a:pt x="68" y="31"/>
                    <a:pt x="34" y="16"/>
                    <a:pt x="0" y="1"/>
                  </a:cubicBezTo>
                  <a:close/>
                  <a:moveTo>
                    <a:pt x="103" y="45"/>
                  </a:moveTo>
                  <a:lnTo>
                    <a:pt x="103" y="45"/>
                  </a:lnTo>
                  <a:cubicBezTo>
                    <a:pt x="116" y="51"/>
                    <a:pt x="130" y="56"/>
                    <a:pt x="144" y="62"/>
                  </a:cubicBezTo>
                  <a:cubicBezTo>
                    <a:pt x="130" y="56"/>
                    <a:pt x="116" y="51"/>
                    <a:pt x="103" y="45"/>
                  </a:cubicBezTo>
                  <a:close/>
                </a:path>
              </a:pathLst>
            </a:custGeom>
            <a:solidFill>
              <a:srgbClr val="769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1944;p42">
              <a:extLst>
                <a:ext uri="{FF2B5EF4-FFF2-40B4-BE49-F238E27FC236}">
                  <a16:creationId xmlns:a16="http://schemas.microsoft.com/office/drawing/2014/main" id="{5B29F199-B0E9-16F3-6A37-649207362784}"/>
                </a:ext>
              </a:extLst>
            </p:cNvPr>
            <p:cNvSpPr/>
            <p:nvPr/>
          </p:nvSpPr>
          <p:spPr>
            <a:xfrm>
              <a:off x="2487628" y="3929228"/>
              <a:ext cx="383758" cy="687972"/>
            </a:xfrm>
            <a:custGeom>
              <a:avLst/>
              <a:gdLst/>
              <a:ahLst/>
              <a:cxnLst/>
              <a:rect l="l" t="t" r="r" b="b"/>
              <a:pathLst>
                <a:path w="16273" h="29173" extrusionOk="0">
                  <a:moveTo>
                    <a:pt x="10741" y="1"/>
                  </a:moveTo>
                  <a:cubicBezTo>
                    <a:pt x="10624" y="1"/>
                    <a:pt x="10507" y="12"/>
                    <a:pt x="10393" y="37"/>
                  </a:cubicBezTo>
                  <a:cubicBezTo>
                    <a:pt x="9611" y="202"/>
                    <a:pt x="4410" y="2557"/>
                    <a:pt x="2915" y="3815"/>
                  </a:cubicBezTo>
                  <a:cubicBezTo>
                    <a:pt x="1654" y="4875"/>
                    <a:pt x="1286" y="6783"/>
                    <a:pt x="1202" y="7353"/>
                  </a:cubicBezTo>
                  <a:cubicBezTo>
                    <a:pt x="1187" y="7459"/>
                    <a:pt x="1181" y="7518"/>
                    <a:pt x="1181" y="7518"/>
                  </a:cubicBezTo>
                  <a:cubicBezTo>
                    <a:pt x="1236" y="7503"/>
                    <a:pt x="1292" y="7491"/>
                    <a:pt x="1348" y="7483"/>
                  </a:cubicBezTo>
                  <a:cubicBezTo>
                    <a:pt x="2125" y="7351"/>
                    <a:pt x="4266" y="7348"/>
                    <a:pt x="4341" y="7348"/>
                  </a:cubicBezTo>
                  <a:lnTo>
                    <a:pt x="4342" y="7348"/>
                  </a:lnTo>
                  <a:cubicBezTo>
                    <a:pt x="5021" y="7961"/>
                    <a:pt x="5803" y="9321"/>
                    <a:pt x="5906" y="12005"/>
                  </a:cubicBezTo>
                  <a:cubicBezTo>
                    <a:pt x="5933" y="12748"/>
                    <a:pt x="5889" y="13369"/>
                    <a:pt x="5773" y="13922"/>
                  </a:cubicBezTo>
                  <a:cubicBezTo>
                    <a:pt x="5467" y="15375"/>
                    <a:pt x="4660" y="16357"/>
                    <a:pt x="3356" y="17786"/>
                  </a:cubicBezTo>
                  <a:cubicBezTo>
                    <a:pt x="1555" y="19759"/>
                    <a:pt x="546" y="20970"/>
                    <a:pt x="273" y="24028"/>
                  </a:cubicBezTo>
                  <a:cubicBezTo>
                    <a:pt x="1" y="27088"/>
                    <a:pt x="1827" y="28662"/>
                    <a:pt x="5701" y="29070"/>
                  </a:cubicBezTo>
                  <a:cubicBezTo>
                    <a:pt x="6386" y="29143"/>
                    <a:pt x="7048" y="29173"/>
                    <a:pt x="7674" y="29173"/>
                  </a:cubicBezTo>
                  <a:cubicBezTo>
                    <a:pt x="8391" y="29173"/>
                    <a:pt x="9060" y="29134"/>
                    <a:pt x="9663" y="29075"/>
                  </a:cubicBezTo>
                  <a:cubicBezTo>
                    <a:pt x="11518" y="28894"/>
                    <a:pt x="12737" y="28528"/>
                    <a:pt x="12737" y="28528"/>
                  </a:cubicBezTo>
                  <a:cubicBezTo>
                    <a:pt x="12737" y="28528"/>
                    <a:pt x="12683" y="28508"/>
                    <a:pt x="12593" y="28467"/>
                  </a:cubicBezTo>
                  <a:cubicBezTo>
                    <a:pt x="12556" y="28450"/>
                    <a:pt x="12521" y="28432"/>
                    <a:pt x="12484" y="28414"/>
                  </a:cubicBezTo>
                  <a:cubicBezTo>
                    <a:pt x="11214" y="27720"/>
                    <a:pt x="11639" y="25550"/>
                    <a:pt x="12401" y="23774"/>
                  </a:cubicBezTo>
                  <a:cubicBezTo>
                    <a:pt x="12725" y="23016"/>
                    <a:pt x="13110" y="22333"/>
                    <a:pt x="13451" y="21864"/>
                  </a:cubicBezTo>
                  <a:cubicBezTo>
                    <a:pt x="13919" y="21225"/>
                    <a:pt x="14327" y="20544"/>
                    <a:pt x="14668" y="19831"/>
                  </a:cubicBezTo>
                  <a:cubicBezTo>
                    <a:pt x="15303" y="18505"/>
                    <a:pt x="15800" y="16876"/>
                    <a:pt x="16041" y="14775"/>
                  </a:cubicBezTo>
                  <a:cubicBezTo>
                    <a:pt x="16240" y="13049"/>
                    <a:pt x="16273" y="11110"/>
                    <a:pt x="16086" y="9235"/>
                  </a:cubicBezTo>
                  <a:cubicBezTo>
                    <a:pt x="15915" y="7509"/>
                    <a:pt x="15556" y="5841"/>
                    <a:pt x="14961" y="4445"/>
                  </a:cubicBezTo>
                  <a:cubicBezTo>
                    <a:pt x="14959" y="4443"/>
                    <a:pt x="14959" y="4440"/>
                    <a:pt x="14959" y="4440"/>
                  </a:cubicBezTo>
                  <a:cubicBezTo>
                    <a:pt x="13805" y="1751"/>
                    <a:pt x="12168" y="1"/>
                    <a:pt x="10741"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1945;p42">
              <a:extLst>
                <a:ext uri="{FF2B5EF4-FFF2-40B4-BE49-F238E27FC236}">
                  <a16:creationId xmlns:a16="http://schemas.microsoft.com/office/drawing/2014/main" id="{AC71FE79-337A-8589-7017-30EFB0ABADEB}"/>
                </a:ext>
              </a:extLst>
            </p:cNvPr>
            <p:cNvSpPr/>
            <p:nvPr/>
          </p:nvSpPr>
          <p:spPr>
            <a:xfrm>
              <a:off x="2515974" y="3930077"/>
              <a:ext cx="216723" cy="175642"/>
            </a:xfrm>
            <a:custGeom>
              <a:avLst/>
              <a:gdLst/>
              <a:ahLst/>
              <a:cxnLst/>
              <a:rect l="l" t="t" r="r" b="b"/>
              <a:pathLst>
                <a:path w="9190" h="7448" extrusionOk="0">
                  <a:moveTo>
                    <a:pt x="9190" y="1"/>
                  </a:moveTo>
                  <a:lnTo>
                    <a:pt x="9190" y="1"/>
                  </a:lnTo>
                  <a:cubicBezTo>
                    <a:pt x="8409" y="166"/>
                    <a:pt x="3207" y="2521"/>
                    <a:pt x="1711" y="3779"/>
                  </a:cubicBezTo>
                  <a:cubicBezTo>
                    <a:pt x="450" y="4838"/>
                    <a:pt x="84" y="6747"/>
                    <a:pt x="0" y="7317"/>
                  </a:cubicBezTo>
                  <a:lnTo>
                    <a:pt x="144" y="7447"/>
                  </a:lnTo>
                  <a:cubicBezTo>
                    <a:pt x="978" y="7382"/>
                    <a:pt x="2042" y="7341"/>
                    <a:pt x="3137" y="7312"/>
                  </a:cubicBezTo>
                  <a:lnTo>
                    <a:pt x="3139" y="7312"/>
                  </a:lnTo>
                  <a:cubicBezTo>
                    <a:pt x="4751" y="7273"/>
                    <a:pt x="6433" y="7264"/>
                    <a:pt x="7553" y="7264"/>
                  </a:cubicBezTo>
                  <a:cubicBezTo>
                    <a:pt x="8349" y="7264"/>
                    <a:pt x="8861" y="7268"/>
                    <a:pt x="8861" y="7268"/>
                  </a:cubicBezTo>
                  <a:cubicBezTo>
                    <a:pt x="6097" y="2463"/>
                    <a:pt x="9190" y="1"/>
                    <a:pt x="9190"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1946;p42">
              <a:extLst>
                <a:ext uri="{FF2B5EF4-FFF2-40B4-BE49-F238E27FC236}">
                  <a16:creationId xmlns:a16="http://schemas.microsoft.com/office/drawing/2014/main" id="{C637097F-D64B-3997-0C75-383FF9E00DF5}"/>
                </a:ext>
              </a:extLst>
            </p:cNvPr>
            <p:cNvSpPr/>
            <p:nvPr/>
          </p:nvSpPr>
          <p:spPr>
            <a:xfrm>
              <a:off x="2605022" y="4129892"/>
              <a:ext cx="70394" cy="106263"/>
            </a:xfrm>
            <a:custGeom>
              <a:avLst/>
              <a:gdLst/>
              <a:ahLst/>
              <a:cxnLst/>
              <a:rect l="l" t="t" r="r" b="b"/>
              <a:pathLst>
                <a:path w="2985" h="4506" extrusionOk="0">
                  <a:moveTo>
                    <a:pt x="1059" y="1"/>
                  </a:moveTo>
                  <a:cubicBezTo>
                    <a:pt x="987" y="1"/>
                    <a:pt x="923" y="11"/>
                    <a:pt x="858" y="31"/>
                  </a:cubicBezTo>
                  <a:cubicBezTo>
                    <a:pt x="705" y="74"/>
                    <a:pt x="486" y="302"/>
                    <a:pt x="281" y="932"/>
                  </a:cubicBezTo>
                  <a:cubicBezTo>
                    <a:pt x="113" y="1455"/>
                    <a:pt x="1" y="2049"/>
                    <a:pt x="67" y="2664"/>
                  </a:cubicBezTo>
                  <a:lnTo>
                    <a:pt x="67" y="2667"/>
                  </a:lnTo>
                  <a:cubicBezTo>
                    <a:pt x="81" y="2792"/>
                    <a:pt x="102" y="2916"/>
                    <a:pt x="129" y="3039"/>
                  </a:cubicBezTo>
                  <a:cubicBezTo>
                    <a:pt x="298" y="3787"/>
                    <a:pt x="916" y="4505"/>
                    <a:pt x="916" y="4505"/>
                  </a:cubicBezTo>
                  <a:cubicBezTo>
                    <a:pt x="1113" y="4102"/>
                    <a:pt x="1472" y="2716"/>
                    <a:pt x="1472" y="2716"/>
                  </a:cubicBezTo>
                  <a:cubicBezTo>
                    <a:pt x="1539" y="2741"/>
                    <a:pt x="1647" y="2754"/>
                    <a:pt x="1771" y="2754"/>
                  </a:cubicBezTo>
                  <a:cubicBezTo>
                    <a:pt x="2150" y="2754"/>
                    <a:pt x="2686" y="2636"/>
                    <a:pt x="2713" y="2391"/>
                  </a:cubicBezTo>
                  <a:cubicBezTo>
                    <a:pt x="2716" y="2364"/>
                    <a:pt x="2712" y="2335"/>
                    <a:pt x="2701" y="2310"/>
                  </a:cubicBezTo>
                  <a:cubicBezTo>
                    <a:pt x="2653" y="2204"/>
                    <a:pt x="2487" y="2160"/>
                    <a:pt x="2324" y="2141"/>
                  </a:cubicBezTo>
                  <a:cubicBezTo>
                    <a:pt x="2557" y="2132"/>
                    <a:pt x="2824" y="2088"/>
                    <a:pt x="2872" y="1951"/>
                  </a:cubicBezTo>
                  <a:cubicBezTo>
                    <a:pt x="2965" y="1696"/>
                    <a:pt x="1880" y="1628"/>
                    <a:pt x="1866" y="1576"/>
                  </a:cubicBezTo>
                  <a:cubicBezTo>
                    <a:pt x="1852" y="1526"/>
                    <a:pt x="2830" y="1594"/>
                    <a:pt x="2869" y="1355"/>
                  </a:cubicBezTo>
                  <a:cubicBezTo>
                    <a:pt x="2906" y="1138"/>
                    <a:pt x="2116" y="966"/>
                    <a:pt x="1971" y="935"/>
                  </a:cubicBezTo>
                  <a:lnTo>
                    <a:pt x="1971" y="935"/>
                  </a:lnTo>
                  <a:cubicBezTo>
                    <a:pt x="2057" y="946"/>
                    <a:pt x="2373" y="984"/>
                    <a:pt x="2601" y="984"/>
                  </a:cubicBezTo>
                  <a:cubicBezTo>
                    <a:pt x="2734" y="984"/>
                    <a:pt x="2837" y="971"/>
                    <a:pt x="2848" y="932"/>
                  </a:cubicBezTo>
                  <a:cubicBezTo>
                    <a:pt x="2881" y="812"/>
                    <a:pt x="2984" y="659"/>
                    <a:pt x="2169" y="335"/>
                  </a:cubicBezTo>
                  <a:cubicBezTo>
                    <a:pt x="1560" y="94"/>
                    <a:pt x="1272" y="1"/>
                    <a:pt x="1059" y="1"/>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1947;p42">
              <a:extLst>
                <a:ext uri="{FF2B5EF4-FFF2-40B4-BE49-F238E27FC236}">
                  <a16:creationId xmlns:a16="http://schemas.microsoft.com/office/drawing/2014/main" id="{B2208344-5F42-2E0D-E577-FE0F259AADB7}"/>
                </a:ext>
              </a:extLst>
            </p:cNvPr>
            <p:cNvSpPr/>
            <p:nvPr/>
          </p:nvSpPr>
          <p:spPr>
            <a:xfrm>
              <a:off x="3013895" y="4600363"/>
              <a:ext cx="125671" cy="231769"/>
            </a:xfrm>
            <a:custGeom>
              <a:avLst/>
              <a:gdLst/>
              <a:ahLst/>
              <a:cxnLst/>
              <a:rect l="l" t="t" r="r" b="b"/>
              <a:pathLst>
                <a:path w="5329" h="9828" extrusionOk="0">
                  <a:moveTo>
                    <a:pt x="1957" y="0"/>
                  </a:moveTo>
                  <a:cubicBezTo>
                    <a:pt x="1484" y="81"/>
                    <a:pt x="849" y="153"/>
                    <a:pt x="0" y="196"/>
                  </a:cubicBezTo>
                  <a:cubicBezTo>
                    <a:pt x="338" y="870"/>
                    <a:pt x="875" y="1973"/>
                    <a:pt x="1367" y="3078"/>
                  </a:cubicBezTo>
                  <a:cubicBezTo>
                    <a:pt x="2045" y="4595"/>
                    <a:pt x="3783" y="8647"/>
                    <a:pt x="4274" y="9790"/>
                  </a:cubicBezTo>
                  <a:cubicBezTo>
                    <a:pt x="4468" y="9815"/>
                    <a:pt x="4664" y="9828"/>
                    <a:pt x="4860" y="9828"/>
                  </a:cubicBezTo>
                  <a:cubicBezTo>
                    <a:pt x="5016" y="9828"/>
                    <a:pt x="5173" y="9820"/>
                    <a:pt x="5328" y="9803"/>
                  </a:cubicBezTo>
                  <a:cubicBezTo>
                    <a:pt x="4434" y="6765"/>
                    <a:pt x="2640" y="1799"/>
                    <a:pt x="1957" y="0"/>
                  </a:cubicBezTo>
                  <a:close/>
                </a:path>
              </a:pathLst>
            </a:custGeom>
            <a:solidFill>
              <a:srgbClr val="FFC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1948;p42">
              <a:extLst>
                <a:ext uri="{FF2B5EF4-FFF2-40B4-BE49-F238E27FC236}">
                  <a16:creationId xmlns:a16="http://schemas.microsoft.com/office/drawing/2014/main" id="{B4AF1B35-D875-F7E9-D1A7-B0400A198129}"/>
                </a:ext>
              </a:extLst>
            </p:cNvPr>
            <p:cNvSpPr/>
            <p:nvPr/>
          </p:nvSpPr>
          <p:spPr>
            <a:xfrm>
              <a:off x="3076672" y="4513768"/>
              <a:ext cx="113786" cy="311643"/>
            </a:xfrm>
            <a:custGeom>
              <a:avLst/>
              <a:gdLst/>
              <a:ahLst/>
              <a:cxnLst/>
              <a:rect l="l" t="t" r="r" b="b"/>
              <a:pathLst>
                <a:path w="4825" h="13215" extrusionOk="0">
                  <a:moveTo>
                    <a:pt x="2" y="1"/>
                  </a:moveTo>
                  <a:cubicBezTo>
                    <a:pt x="1" y="1"/>
                    <a:pt x="813" y="2107"/>
                    <a:pt x="677" y="3195"/>
                  </a:cubicBezTo>
                  <a:cubicBezTo>
                    <a:pt x="675" y="3200"/>
                    <a:pt x="672" y="3204"/>
                    <a:pt x="669" y="3207"/>
                  </a:cubicBezTo>
                  <a:cubicBezTo>
                    <a:pt x="1275" y="4833"/>
                    <a:pt x="2089" y="7526"/>
                    <a:pt x="2672" y="9620"/>
                  </a:cubicBezTo>
                  <a:cubicBezTo>
                    <a:pt x="3104" y="11177"/>
                    <a:pt x="3426" y="12475"/>
                    <a:pt x="3603" y="13215"/>
                  </a:cubicBezTo>
                  <a:cubicBezTo>
                    <a:pt x="3636" y="13198"/>
                    <a:pt x="3668" y="13177"/>
                    <a:pt x="3698" y="13156"/>
                  </a:cubicBezTo>
                  <a:cubicBezTo>
                    <a:pt x="4306" y="12713"/>
                    <a:pt x="4824" y="11489"/>
                    <a:pt x="4824" y="11489"/>
                  </a:cubicBezTo>
                  <a:cubicBezTo>
                    <a:pt x="4348" y="10266"/>
                    <a:pt x="3024" y="8702"/>
                    <a:pt x="3024" y="8702"/>
                  </a:cubicBezTo>
                  <a:cubicBezTo>
                    <a:pt x="3057" y="6865"/>
                    <a:pt x="2553" y="2960"/>
                    <a:pt x="2571" y="2943"/>
                  </a:cubicBezTo>
                  <a:lnTo>
                    <a:pt x="2571" y="2943"/>
                  </a:lnTo>
                  <a:cubicBezTo>
                    <a:pt x="2419" y="3053"/>
                    <a:pt x="2160" y="3195"/>
                    <a:pt x="1827" y="3195"/>
                  </a:cubicBezTo>
                  <a:cubicBezTo>
                    <a:pt x="1827" y="3195"/>
                    <a:pt x="548" y="613"/>
                    <a:pt x="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1949;p42">
              <a:extLst>
                <a:ext uri="{FF2B5EF4-FFF2-40B4-BE49-F238E27FC236}">
                  <a16:creationId xmlns:a16="http://schemas.microsoft.com/office/drawing/2014/main" id="{3BD18C70-83A0-8680-1BBF-CE577D1D41E4}"/>
                </a:ext>
              </a:extLst>
            </p:cNvPr>
            <p:cNvSpPr/>
            <p:nvPr/>
          </p:nvSpPr>
          <p:spPr>
            <a:xfrm>
              <a:off x="3091835" y="4823996"/>
              <a:ext cx="138524" cy="258700"/>
            </a:xfrm>
            <a:custGeom>
              <a:avLst/>
              <a:gdLst/>
              <a:ahLst/>
              <a:cxnLst/>
              <a:rect l="l" t="t" r="r" b="b"/>
              <a:pathLst>
                <a:path w="5874" h="10970" extrusionOk="0">
                  <a:moveTo>
                    <a:pt x="0" y="1"/>
                  </a:moveTo>
                  <a:cubicBezTo>
                    <a:pt x="0" y="1"/>
                    <a:pt x="2754" y="5508"/>
                    <a:pt x="3536" y="7206"/>
                  </a:cubicBezTo>
                  <a:cubicBezTo>
                    <a:pt x="4318" y="8907"/>
                    <a:pt x="4725" y="10334"/>
                    <a:pt x="4725" y="10334"/>
                  </a:cubicBezTo>
                  <a:cubicBezTo>
                    <a:pt x="4725" y="10334"/>
                    <a:pt x="5033" y="10663"/>
                    <a:pt x="5874" y="10969"/>
                  </a:cubicBezTo>
                  <a:cubicBezTo>
                    <a:pt x="5528" y="10422"/>
                    <a:pt x="4944" y="9428"/>
                    <a:pt x="4622" y="8464"/>
                  </a:cubicBezTo>
                  <a:cubicBezTo>
                    <a:pt x="4148" y="7037"/>
                    <a:pt x="2617" y="3263"/>
                    <a:pt x="2617" y="3263"/>
                  </a:cubicBezTo>
                  <a:lnTo>
                    <a:pt x="1842" y="336"/>
                  </a:lnTo>
                  <a:cubicBezTo>
                    <a:pt x="1744" y="342"/>
                    <a:pt x="1645" y="345"/>
                    <a:pt x="1546" y="345"/>
                  </a:cubicBezTo>
                  <a:cubicBezTo>
                    <a:pt x="963" y="345"/>
                    <a:pt x="367" y="234"/>
                    <a:pt x="0"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1950;p42">
              <a:extLst>
                <a:ext uri="{FF2B5EF4-FFF2-40B4-BE49-F238E27FC236}">
                  <a16:creationId xmlns:a16="http://schemas.microsoft.com/office/drawing/2014/main" id="{0D75A498-80BB-9F4A-AA89-C062A6E85AD1}"/>
                </a:ext>
              </a:extLst>
            </p:cNvPr>
            <p:cNvSpPr/>
            <p:nvPr/>
          </p:nvSpPr>
          <p:spPr>
            <a:xfrm>
              <a:off x="2912184" y="4803125"/>
              <a:ext cx="40185" cy="255115"/>
            </a:xfrm>
            <a:custGeom>
              <a:avLst/>
              <a:gdLst/>
              <a:ahLst/>
              <a:cxnLst/>
              <a:rect l="l" t="t" r="r" b="b"/>
              <a:pathLst>
                <a:path w="1704" h="10818" extrusionOk="0">
                  <a:moveTo>
                    <a:pt x="1023" y="1"/>
                  </a:moveTo>
                  <a:cubicBezTo>
                    <a:pt x="1023" y="1"/>
                    <a:pt x="770" y="422"/>
                    <a:pt x="167" y="683"/>
                  </a:cubicBezTo>
                  <a:cubicBezTo>
                    <a:pt x="393" y="1852"/>
                    <a:pt x="779" y="3185"/>
                    <a:pt x="441" y="5361"/>
                  </a:cubicBezTo>
                  <a:cubicBezTo>
                    <a:pt x="73" y="7750"/>
                    <a:pt x="241" y="8804"/>
                    <a:pt x="107" y="9010"/>
                  </a:cubicBezTo>
                  <a:cubicBezTo>
                    <a:pt x="0" y="9166"/>
                    <a:pt x="179" y="10089"/>
                    <a:pt x="49" y="10818"/>
                  </a:cubicBezTo>
                  <a:cubicBezTo>
                    <a:pt x="567" y="10669"/>
                    <a:pt x="790" y="10539"/>
                    <a:pt x="790" y="10539"/>
                  </a:cubicBezTo>
                  <a:lnTo>
                    <a:pt x="446" y="8941"/>
                  </a:lnTo>
                  <a:cubicBezTo>
                    <a:pt x="446" y="8941"/>
                    <a:pt x="1636" y="4556"/>
                    <a:pt x="1669" y="2925"/>
                  </a:cubicBezTo>
                  <a:cubicBezTo>
                    <a:pt x="1704" y="1293"/>
                    <a:pt x="1023" y="1"/>
                    <a:pt x="1023"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1951;p42">
              <a:extLst>
                <a:ext uri="{FF2B5EF4-FFF2-40B4-BE49-F238E27FC236}">
                  <a16:creationId xmlns:a16="http://schemas.microsoft.com/office/drawing/2014/main" id="{3DCE7A47-D995-0F84-A117-910D53EEF539}"/>
                </a:ext>
              </a:extLst>
            </p:cNvPr>
            <p:cNvSpPr/>
            <p:nvPr/>
          </p:nvSpPr>
          <p:spPr>
            <a:xfrm>
              <a:off x="3068960" y="3755614"/>
              <a:ext cx="34501" cy="66055"/>
            </a:xfrm>
            <a:custGeom>
              <a:avLst/>
              <a:gdLst/>
              <a:ahLst/>
              <a:cxnLst/>
              <a:rect l="l" t="t" r="r" b="b"/>
              <a:pathLst>
                <a:path w="1463" h="2801" extrusionOk="0">
                  <a:moveTo>
                    <a:pt x="0" y="0"/>
                  </a:moveTo>
                  <a:cubicBezTo>
                    <a:pt x="129" y="579"/>
                    <a:pt x="155" y="919"/>
                    <a:pt x="7" y="1137"/>
                  </a:cubicBezTo>
                  <a:cubicBezTo>
                    <a:pt x="370" y="1714"/>
                    <a:pt x="766" y="2271"/>
                    <a:pt x="1193" y="2801"/>
                  </a:cubicBezTo>
                  <a:lnTo>
                    <a:pt x="1182" y="2780"/>
                  </a:lnTo>
                  <a:cubicBezTo>
                    <a:pt x="1182" y="2780"/>
                    <a:pt x="1463" y="1760"/>
                    <a:pt x="902" y="926"/>
                  </a:cubicBezTo>
                  <a:cubicBezTo>
                    <a:pt x="676" y="593"/>
                    <a:pt x="369" y="282"/>
                    <a:pt x="0" y="0"/>
                  </a:cubicBezTo>
                  <a:close/>
                </a:path>
              </a:pathLst>
            </a:custGeom>
            <a:solidFill>
              <a:srgbClr val="1F0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1952;p42">
              <a:extLst>
                <a:ext uri="{FF2B5EF4-FFF2-40B4-BE49-F238E27FC236}">
                  <a16:creationId xmlns:a16="http://schemas.microsoft.com/office/drawing/2014/main" id="{E8FA7660-7CFC-BA7A-B648-317FF576C6E9}"/>
                </a:ext>
              </a:extLst>
            </p:cNvPr>
            <p:cNvSpPr/>
            <p:nvPr/>
          </p:nvSpPr>
          <p:spPr>
            <a:xfrm>
              <a:off x="2937063" y="3733234"/>
              <a:ext cx="37142" cy="37449"/>
            </a:xfrm>
            <a:custGeom>
              <a:avLst/>
              <a:gdLst/>
              <a:ahLst/>
              <a:cxnLst/>
              <a:rect l="l" t="t" r="r" b="b"/>
              <a:pathLst>
                <a:path w="1575" h="1588" extrusionOk="0">
                  <a:moveTo>
                    <a:pt x="1575" y="1"/>
                  </a:moveTo>
                  <a:lnTo>
                    <a:pt x="1575" y="1"/>
                  </a:lnTo>
                  <a:cubicBezTo>
                    <a:pt x="1073" y="163"/>
                    <a:pt x="671" y="383"/>
                    <a:pt x="512" y="534"/>
                  </a:cubicBezTo>
                  <a:cubicBezTo>
                    <a:pt x="155" y="874"/>
                    <a:pt x="105" y="1536"/>
                    <a:pt x="105" y="1536"/>
                  </a:cubicBezTo>
                  <a:cubicBezTo>
                    <a:pt x="105" y="1536"/>
                    <a:pt x="65" y="1554"/>
                    <a:pt x="0" y="1587"/>
                  </a:cubicBezTo>
                  <a:cubicBezTo>
                    <a:pt x="791" y="1406"/>
                    <a:pt x="1340" y="1292"/>
                    <a:pt x="1340" y="1292"/>
                  </a:cubicBezTo>
                  <a:cubicBezTo>
                    <a:pt x="1340" y="1292"/>
                    <a:pt x="1211" y="701"/>
                    <a:pt x="1575"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1953;p42">
              <a:extLst>
                <a:ext uri="{FF2B5EF4-FFF2-40B4-BE49-F238E27FC236}">
                  <a16:creationId xmlns:a16="http://schemas.microsoft.com/office/drawing/2014/main" id="{85C3FDC5-6E85-6CCF-20F4-BD3FC41F3DDD}"/>
                </a:ext>
              </a:extLst>
            </p:cNvPr>
            <p:cNvSpPr/>
            <p:nvPr/>
          </p:nvSpPr>
          <p:spPr>
            <a:xfrm>
              <a:off x="2930719" y="3799642"/>
              <a:ext cx="176939" cy="85652"/>
            </a:xfrm>
            <a:custGeom>
              <a:avLst/>
              <a:gdLst/>
              <a:ahLst/>
              <a:cxnLst/>
              <a:rect l="l" t="t" r="r" b="b"/>
              <a:pathLst>
                <a:path w="7503" h="3632" extrusionOk="0">
                  <a:moveTo>
                    <a:pt x="3288" y="1"/>
                  </a:moveTo>
                  <a:cubicBezTo>
                    <a:pt x="2302" y="1"/>
                    <a:pt x="1194" y="303"/>
                    <a:pt x="1" y="1111"/>
                  </a:cubicBezTo>
                  <a:cubicBezTo>
                    <a:pt x="66" y="1187"/>
                    <a:pt x="136" y="1266"/>
                    <a:pt x="210" y="1339"/>
                  </a:cubicBezTo>
                  <a:lnTo>
                    <a:pt x="480" y="1476"/>
                  </a:lnTo>
                  <a:cubicBezTo>
                    <a:pt x="543" y="1352"/>
                    <a:pt x="616" y="1232"/>
                    <a:pt x="695" y="1117"/>
                  </a:cubicBezTo>
                  <a:cubicBezTo>
                    <a:pt x="695" y="1117"/>
                    <a:pt x="1463" y="690"/>
                    <a:pt x="2424" y="690"/>
                  </a:cubicBezTo>
                  <a:cubicBezTo>
                    <a:pt x="2437" y="690"/>
                    <a:pt x="2450" y="690"/>
                    <a:pt x="2463" y="690"/>
                  </a:cubicBezTo>
                  <a:cubicBezTo>
                    <a:pt x="3453" y="704"/>
                    <a:pt x="4486" y="929"/>
                    <a:pt x="4811" y="1660"/>
                  </a:cubicBezTo>
                  <a:cubicBezTo>
                    <a:pt x="5008" y="2122"/>
                    <a:pt x="5167" y="2601"/>
                    <a:pt x="5287" y="3089"/>
                  </a:cubicBezTo>
                  <a:cubicBezTo>
                    <a:pt x="5296" y="3131"/>
                    <a:pt x="5306" y="3171"/>
                    <a:pt x="5317" y="3213"/>
                  </a:cubicBezTo>
                  <a:lnTo>
                    <a:pt x="6543" y="3631"/>
                  </a:lnTo>
                  <a:cubicBezTo>
                    <a:pt x="6607" y="3601"/>
                    <a:pt x="6690" y="3519"/>
                    <a:pt x="6781" y="3407"/>
                  </a:cubicBezTo>
                  <a:cubicBezTo>
                    <a:pt x="7044" y="3089"/>
                    <a:pt x="7376" y="2510"/>
                    <a:pt x="7502" y="2074"/>
                  </a:cubicBezTo>
                  <a:cubicBezTo>
                    <a:pt x="6841" y="1294"/>
                    <a:pt x="5327" y="1"/>
                    <a:pt x="3288"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1954;p42">
              <a:extLst>
                <a:ext uri="{FF2B5EF4-FFF2-40B4-BE49-F238E27FC236}">
                  <a16:creationId xmlns:a16="http://schemas.microsoft.com/office/drawing/2014/main" id="{16E7A023-5680-9955-95CE-64CD76BC74E4}"/>
                </a:ext>
              </a:extLst>
            </p:cNvPr>
            <p:cNvSpPr/>
            <p:nvPr/>
          </p:nvSpPr>
          <p:spPr>
            <a:xfrm>
              <a:off x="2931309" y="3755095"/>
              <a:ext cx="166587" cy="63295"/>
            </a:xfrm>
            <a:custGeom>
              <a:avLst/>
              <a:gdLst/>
              <a:ahLst/>
              <a:cxnLst/>
              <a:rect l="l" t="t" r="r" b="b"/>
              <a:pathLst>
                <a:path w="7064" h="2684" extrusionOk="0">
                  <a:moveTo>
                    <a:pt x="2899" y="0"/>
                  </a:moveTo>
                  <a:cubicBezTo>
                    <a:pt x="2334" y="0"/>
                    <a:pt x="1468" y="112"/>
                    <a:pt x="349" y="591"/>
                  </a:cubicBezTo>
                  <a:cubicBezTo>
                    <a:pt x="349" y="601"/>
                    <a:pt x="349" y="609"/>
                    <a:pt x="349" y="609"/>
                  </a:cubicBezTo>
                  <a:cubicBezTo>
                    <a:pt x="349" y="609"/>
                    <a:pt x="309" y="627"/>
                    <a:pt x="243" y="660"/>
                  </a:cubicBezTo>
                  <a:cubicBezTo>
                    <a:pt x="182" y="691"/>
                    <a:pt x="96" y="736"/>
                    <a:pt x="0" y="786"/>
                  </a:cubicBezTo>
                  <a:cubicBezTo>
                    <a:pt x="7" y="799"/>
                    <a:pt x="19" y="806"/>
                    <a:pt x="32" y="806"/>
                  </a:cubicBezTo>
                  <a:cubicBezTo>
                    <a:pt x="37" y="806"/>
                    <a:pt x="41" y="805"/>
                    <a:pt x="46" y="803"/>
                  </a:cubicBezTo>
                  <a:cubicBezTo>
                    <a:pt x="1317" y="201"/>
                    <a:pt x="2286" y="69"/>
                    <a:pt x="2899" y="69"/>
                  </a:cubicBezTo>
                  <a:cubicBezTo>
                    <a:pt x="2928" y="69"/>
                    <a:pt x="2955" y="69"/>
                    <a:pt x="2982" y="69"/>
                  </a:cubicBezTo>
                  <a:cubicBezTo>
                    <a:pt x="3554" y="82"/>
                    <a:pt x="3890" y="207"/>
                    <a:pt x="3969" y="242"/>
                  </a:cubicBezTo>
                  <a:lnTo>
                    <a:pt x="4087" y="2112"/>
                  </a:lnTo>
                  <a:cubicBezTo>
                    <a:pt x="4089" y="2127"/>
                    <a:pt x="4098" y="2139"/>
                    <a:pt x="4111" y="2144"/>
                  </a:cubicBezTo>
                  <a:cubicBezTo>
                    <a:pt x="4115" y="2145"/>
                    <a:pt x="4118" y="2146"/>
                    <a:pt x="4121" y="2146"/>
                  </a:cubicBezTo>
                  <a:cubicBezTo>
                    <a:pt x="4132" y="2146"/>
                    <a:pt x="4142" y="2140"/>
                    <a:pt x="4148" y="2130"/>
                  </a:cubicBezTo>
                  <a:lnTo>
                    <a:pt x="5163" y="704"/>
                  </a:lnTo>
                  <a:cubicBezTo>
                    <a:pt x="6372" y="1318"/>
                    <a:pt x="6950" y="2477"/>
                    <a:pt x="7045" y="2684"/>
                  </a:cubicBezTo>
                  <a:cubicBezTo>
                    <a:pt x="7051" y="2650"/>
                    <a:pt x="7057" y="2611"/>
                    <a:pt x="7063" y="2567"/>
                  </a:cubicBezTo>
                  <a:cubicBezTo>
                    <a:pt x="6889" y="2220"/>
                    <a:pt x="6297" y="1189"/>
                    <a:pt x="5166" y="630"/>
                  </a:cubicBezTo>
                  <a:cubicBezTo>
                    <a:pt x="5162" y="628"/>
                    <a:pt x="5157" y="627"/>
                    <a:pt x="5152" y="627"/>
                  </a:cubicBezTo>
                  <a:cubicBezTo>
                    <a:pt x="5142" y="627"/>
                    <a:pt x="5131" y="632"/>
                    <a:pt x="5125" y="641"/>
                  </a:cubicBezTo>
                  <a:lnTo>
                    <a:pt x="4149" y="2014"/>
                  </a:lnTo>
                  <a:lnTo>
                    <a:pt x="4036" y="215"/>
                  </a:lnTo>
                  <a:cubicBezTo>
                    <a:pt x="4034" y="204"/>
                    <a:pt x="4027" y="194"/>
                    <a:pt x="4016" y="189"/>
                  </a:cubicBezTo>
                  <a:cubicBezTo>
                    <a:pt x="4002" y="180"/>
                    <a:pt x="3657" y="16"/>
                    <a:pt x="2989" y="1"/>
                  </a:cubicBezTo>
                  <a:cubicBezTo>
                    <a:pt x="2959" y="1"/>
                    <a:pt x="2929" y="0"/>
                    <a:pt x="2899" y="0"/>
                  </a:cubicBezTo>
                  <a:close/>
                </a:path>
              </a:pathLst>
            </a:custGeom>
            <a:solidFill>
              <a:srgbClr val="FFC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1955;p42">
              <a:extLst>
                <a:ext uri="{FF2B5EF4-FFF2-40B4-BE49-F238E27FC236}">
                  <a16:creationId xmlns:a16="http://schemas.microsoft.com/office/drawing/2014/main" id="{C613EE74-333F-2A47-2179-25253BCA262F}"/>
                </a:ext>
              </a:extLst>
            </p:cNvPr>
            <p:cNvSpPr/>
            <p:nvPr/>
          </p:nvSpPr>
          <p:spPr>
            <a:xfrm>
              <a:off x="3073559" y="3749223"/>
              <a:ext cx="143099" cy="65017"/>
            </a:xfrm>
            <a:custGeom>
              <a:avLst/>
              <a:gdLst/>
              <a:ahLst/>
              <a:cxnLst/>
              <a:rect l="l" t="t" r="r" b="b"/>
              <a:pathLst>
                <a:path w="6068" h="2757" extrusionOk="0">
                  <a:moveTo>
                    <a:pt x="36" y="0"/>
                  </a:moveTo>
                  <a:cubicBezTo>
                    <a:pt x="19" y="0"/>
                    <a:pt x="4" y="13"/>
                    <a:pt x="2" y="31"/>
                  </a:cubicBezTo>
                  <a:cubicBezTo>
                    <a:pt x="1" y="50"/>
                    <a:pt x="15" y="67"/>
                    <a:pt x="34" y="67"/>
                  </a:cubicBezTo>
                  <a:cubicBezTo>
                    <a:pt x="1027" y="141"/>
                    <a:pt x="1685" y="920"/>
                    <a:pt x="2036" y="1337"/>
                  </a:cubicBezTo>
                  <a:cubicBezTo>
                    <a:pt x="2103" y="1416"/>
                    <a:pt x="2159" y="1484"/>
                    <a:pt x="2206" y="1531"/>
                  </a:cubicBezTo>
                  <a:cubicBezTo>
                    <a:pt x="2244" y="1570"/>
                    <a:pt x="2285" y="1614"/>
                    <a:pt x="2330" y="1664"/>
                  </a:cubicBezTo>
                  <a:cubicBezTo>
                    <a:pt x="2615" y="1981"/>
                    <a:pt x="3044" y="2455"/>
                    <a:pt x="4011" y="2649"/>
                  </a:cubicBezTo>
                  <a:cubicBezTo>
                    <a:pt x="4343" y="2719"/>
                    <a:pt x="4682" y="2754"/>
                    <a:pt x="5021" y="2757"/>
                  </a:cubicBezTo>
                  <a:cubicBezTo>
                    <a:pt x="5349" y="2757"/>
                    <a:pt x="5697" y="2719"/>
                    <a:pt x="6031" y="2617"/>
                  </a:cubicBezTo>
                  <a:cubicBezTo>
                    <a:pt x="6067" y="2603"/>
                    <a:pt x="6056" y="2551"/>
                    <a:pt x="6020" y="2551"/>
                  </a:cubicBezTo>
                  <a:cubicBezTo>
                    <a:pt x="6017" y="2551"/>
                    <a:pt x="6014" y="2552"/>
                    <a:pt x="6011" y="2552"/>
                  </a:cubicBezTo>
                  <a:cubicBezTo>
                    <a:pt x="5684" y="2652"/>
                    <a:pt x="5344" y="2689"/>
                    <a:pt x="5022" y="2689"/>
                  </a:cubicBezTo>
                  <a:cubicBezTo>
                    <a:pt x="4650" y="2689"/>
                    <a:pt x="4302" y="2640"/>
                    <a:pt x="4024" y="2584"/>
                  </a:cubicBezTo>
                  <a:cubicBezTo>
                    <a:pt x="3079" y="2395"/>
                    <a:pt x="2659" y="1928"/>
                    <a:pt x="2380" y="1620"/>
                  </a:cubicBezTo>
                  <a:cubicBezTo>
                    <a:pt x="2336" y="1569"/>
                    <a:pt x="2294" y="1523"/>
                    <a:pt x="2254" y="1482"/>
                  </a:cubicBezTo>
                  <a:cubicBezTo>
                    <a:pt x="2210" y="1438"/>
                    <a:pt x="2154" y="1372"/>
                    <a:pt x="2088" y="1293"/>
                  </a:cubicBezTo>
                  <a:cubicBezTo>
                    <a:pt x="1729" y="867"/>
                    <a:pt x="1060" y="76"/>
                    <a:pt x="39" y="0"/>
                  </a:cubicBezTo>
                  <a:cubicBezTo>
                    <a:pt x="38" y="0"/>
                    <a:pt x="37" y="0"/>
                    <a:pt x="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1956;p42">
              <a:extLst>
                <a:ext uri="{FF2B5EF4-FFF2-40B4-BE49-F238E27FC236}">
                  <a16:creationId xmlns:a16="http://schemas.microsoft.com/office/drawing/2014/main" id="{0AAF3D1F-02A2-51F9-667B-C363AA2EA9A3}"/>
                </a:ext>
              </a:extLst>
            </p:cNvPr>
            <p:cNvSpPr/>
            <p:nvPr/>
          </p:nvSpPr>
          <p:spPr>
            <a:xfrm>
              <a:off x="3072427" y="3739578"/>
              <a:ext cx="160880" cy="44335"/>
            </a:xfrm>
            <a:custGeom>
              <a:avLst/>
              <a:gdLst/>
              <a:ahLst/>
              <a:cxnLst/>
              <a:rect l="l" t="t" r="r" b="b"/>
              <a:pathLst>
                <a:path w="6822" h="1880" extrusionOk="0">
                  <a:moveTo>
                    <a:pt x="756" y="0"/>
                  </a:moveTo>
                  <a:cubicBezTo>
                    <a:pt x="490" y="0"/>
                    <a:pt x="243" y="46"/>
                    <a:pt x="26" y="139"/>
                  </a:cubicBezTo>
                  <a:cubicBezTo>
                    <a:pt x="8" y="146"/>
                    <a:pt x="0" y="167"/>
                    <a:pt x="8" y="183"/>
                  </a:cubicBezTo>
                  <a:cubicBezTo>
                    <a:pt x="14" y="196"/>
                    <a:pt x="27" y="204"/>
                    <a:pt x="40" y="204"/>
                  </a:cubicBezTo>
                  <a:cubicBezTo>
                    <a:pt x="44" y="204"/>
                    <a:pt x="48" y="203"/>
                    <a:pt x="52" y="202"/>
                  </a:cubicBezTo>
                  <a:cubicBezTo>
                    <a:pt x="238" y="121"/>
                    <a:pt x="478" y="72"/>
                    <a:pt x="759" y="72"/>
                  </a:cubicBezTo>
                  <a:cubicBezTo>
                    <a:pt x="1402" y="72"/>
                    <a:pt x="2262" y="331"/>
                    <a:pt x="3193" y="1073"/>
                  </a:cubicBezTo>
                  <a:cubicBezTo>
                    <a:pt x="3900" y="1635"/>
                    <a:pt x="4703" y="1879"/>
                    <a:pt x="5410" y="1879"/>
                  </a:cubicBezTo>
                  <a:cubicBezTo>
                    <a:pt x="5964" y="1879"/>
                    <a:pt x="6459" y="1731"/>
                    <a:pt x="6803" y="1470"/>
                  </a:cubicBezTo>
                  <a:cubicBezTo>
                    <a:pt x="6818" y="1459"/>
                    <a:pt x="6821" y="1438"/>
                    <a:pt x="6811" y="1423"/>
                  </a:cubicBezTo>
                  <a:cubicBezTo>
                    <a:pt x="6804" y="1414"/>
                    <a:pt x="6793" y="1409"/>
                    <a:pt x="6783" y="1409"/>
                  </a:cubicBezTo>
                  <a:cubicBezTo>
                    <a:pt x="6776" y="1409"/>
                    <a:pt x="6769" y="1412"/>
                    <a:pt x="6764" y="1417"/>
                  </a:cubicBezTo>
                  <a:cubicBezTo>
                    <a:pt x="6430" y="1668"/>
                    <a:pt x="5950" y="1812"/>
                    <a:pt x="5413" y="1812"/>
                  </a:cubicBezTo>
                  <a:cubicBezTo>
                    <a:pt x="4719" y="1812"/>
                    <a:pt x="3931" y="1573"/>
                    <a:pt x="3236" y="1020"/>
                  </a:cubicBezTo>
                  <a:cubicBezTo>
                    <a:pt x="2408" y="361"/>
                    <a:pt x="1505" y="0"/>
                    <a:pt x="7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1957;p42">
              <a:extLst>
                <a:ext uri="{FF2B5EF4-FFF2-40B4-BE49-F238E27FC236}">
                  <a16:creationId xmlns:a16="http://schemas.microsoft.com/office/drawing/2014/main" id="{1CA020B0-F2AA-E19D-DD2E-A4042EE4000D}"/>
                </a:ext>
              </a:extLst>
            </p:cNvPr>
            <p:cNvSpPr/>
            <p:nvPr/>
          </p:nvSpPr>
          <p:spPr>
            <a:xfrm>
              <a:off x="3169775" y="3810726"/>
              <a:ext cx="27639" cy="45019"/>
            </a:xfrm>
            <a:custGeom>
              <a:avLst/>
              <a:gdLst/>
              <a:ahLst/>
              <a:cxnLst/>
              <a:rect l="l" t="t" r="r" b="b"/>
              <a:pathLst>
                <a:path w="1172" h="1909" extrusionOk="0">
                  <a:moveTo>
                    <a:pt x="38" y="1"/>
                  </a:moveTo>
                  <a:cubicBezTo>
                    <a:pt x="35" y="1"/>
                    <a:pt x="32" y="1"/>
                    <a:pt x="29" y="2"/>
                  </a:cubicBezTo>
                  <a:cubicBezTo>
                    <a:pt x="11" y="6"/>
                    <a:pt x="0" y="24"/>
                    <a:pt x="5" y="43"/>
                  </a:cubicBezTo>
                  <a:cubicBezTo>
                    <a:pt x="8" y="55"/>
                    <a:pt x="303" y="1246"/>
                    <a:pt x="1111" y="1899"/>
                  </a:cubicBezTo>
                  <a:cubicBezTo>
                    <a:pt x="1117" y="1905"/>
                    <a:pt x="1125" y="1908"/>
                    <a:pt x="1134" y="1908"/>
                  </a:cubicBezTo>
                  <a:cubicBezTo>
                    <a:pt x="1143" y="1908"/>
                    <a:pt x="1154" y="1904"/>
                    <a:pt x="1160" y="1894"/>
                  </a:cubicBezTo>
                  <a:cubicBezTo>
                    <a:pt x="1172" y="1881"/>
                    <a:pt x="1169" y="1858"/>
                    <a:pt x="1154" y="1847"/>
                  </a:cubicBezTo>
                  <a:cubicBezTo>
                    <a:pt x="364" y="1210"/>
                    <a:pt x="75" y="38"/>
                    <a:pt x="72" y="28"/>
                  </a:cubicBezTo>
                  <a:cubicBezTo>
                    <a:pt x="68" y="12"/>
                    <a:pt x="54"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1958;p42">
              <a:extLst>
                <a:ext uri="{FF2B5EF4-FFF2-40B4-BE49-F238E27FC236}">
                  <a16:creationId xmlns:a16="http://schemas.microsoft.com/office/drawing/2014/main" id="{3E898AF5-24E1-04B5-834A-AB3D8FFDE035}"/>
                </a:ext>
              </a:extLst>
            </p:cNvPr>
            <p:cNvSpPr/>
            <p:nvPr/>
          </p:nvSpPr>
          <p:spPr>
            <a:xfrm>
              <a:off x="3087968" y="3752572"/>
              <a:ext cx="76148" cy="100438"/>
            </a:xfrm>
            <a:custGeom>
              <a:avLst/>
              <a:gdLst/>
              <a:ahLst/>
              <a:cxnLst/>
              <a:rect l="l" t="t" r="r" b="b"/>
              <a:pathLst>
                <a:path w="3229" h="4259" extrusionOk="0">
                  <a:moveTo>
                    <a:pt x="39" y="0"/>
                  </a:moveTo>
                  <a:cubicBezTo>
                    <a:pt x="33" y="0"/>
                    <a:pt x="28" y="1"/>
                    <a:pt x="23" y="4"/>
                  </a:cubicBezTo>
                  <a:cubicBezTo>
                    <a:pt x="7" y="13"/>
                    <a:pt x="1" y="34"/>
                    <a:pt x="10" y="51"/>
                  </a:cubicBezTo>
                  <a:cubicBezTo>
                    <a:pt x="126" y="280"/>
                    <a:pt x="213" y="522"/>
                    <a:pt x="266" y="774"/>
                  </a:cubicBezTo>
                  <a:cubicBezTo>
                    <a:pt x="351" y="1208"/>
                    <a:pt x="487" y="1709"/>
                    <a:pt x="1110" y="2621"/>
                  </a:cubicBezTo>
                  <a:cubicBezTo>
                    <a:pt x="1754" y="3566"/>
                    <a:pt x="3160" y="4250"/>
                    <a:pt x="3174" y="4256"/>
                  </a:cubicBezTo>
                  <a:cubicBezTo>
                    <a:pt x="3178" y="4257"/>
                    <a:pt x="3185" y="4259"/>
                    <a:pt x="3189" y="4259"/>
                  </a:cubicBezTo>
                  <a:cubicBezTo>
                    <a:pt x="3203" y="4259"/>
                    <a:pt x="3213" y="4251"/>
                    <a:pt x="3219" y="4239"/>
                  </a:cubicBezTo>
                  <a:cubicBezTo>
                    <a:pt x="3228" y="4223"/>
                    <a:pt x="3219" y="4201"/>
                    <a:pt x="3203" y="4195"/>
                  </a:cubicBezTo>
                  <a:cubicBezTo>
                    <a:pt x="3189" y="4188"/>
                    <a:pt x="1801" y="3513"/>
                    <a:pt x="1166" y="2583"/>
                  </a:cubicBezTo>
                  <a:cubicBezTo>
                    <a:pt x="549" y="1681"/>
                    <a:pt x="416" y="1189"/>
                    <a:pt x="333" y="761"/>
                  </a:cubicBezTo>
                  <a:cubicBezTo>
                    <a:pt x="278" y="502"/>
                    <a:pt x="190" y="252"/>
                    <a:pt x="69" y="17"/>
                  </a:cubicBezTo>
                  <a:cubicBezTo>
                    <a:pt x="63" y="6"/>
                    <a:pt x="51" y="0"/>
                    <a:pt x="39"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1959;p42">
              <a:extLst>
                <a:ext uri="{FF2B5EF4-FFF2-40B4-BE49-F238E27FC236}">
                  <a16:creationId xmlns:a16="http://schemas.microsoft.com/office/drawing/2014/main" id="{6F8B2AFA-C4B0-2B19-DF92-4C9A31DC5E16}"/>
                </a:ext>
              </a:extLst>
            </p:cNvPr>
            <p:cNvSpPr/>
            <p:nvPr/>
          </p:nvSpPr>
          <p:spPr>
            <a:xfrm>
              <a:off x="3068889" y="4114516"/>
              <a:ext cx="9386" cy="31648"/>
            </a:xfrm>
            <a:custGeom>
              <a:avLst/>
              <a:gdLst/>
              <a:ahLst/>
              <a:cxnLst/>
              <a:rect l="l" t="t" r="r" b="b"/>
              <a:pathLst>
                <a:path w="398" h="1342" extrusionOk="0">
                  <a:moveTo>
                    <a:pt x="45" y="1"/>
                  </a:moveTo>
                  <a:cubicBezTo>
                    <a:pt x="23" y="1"/>
                    <a:pt x="1" y="20"/>
                    <a:pt x="11" y="48"/>
                  </a:cubicBezTo>
                  <a:cubicBezTo>
                    <a:pt x="100" y="337"/>
                    <a:pt x="325" y="1305"/>
                    <a:pt x="326" y="1316"/>
                  </a:cubicBezTo>
                  <a:cubicBezTo>
                    <a:pt x="331" y="1331"/>
                    <a:pt x="344" y="1342"/>
                    <a:pt x="360" y="1342"/>
                  </a:cubicBezTo>
                  <a:lnTo>
                    <a:pt x="367" y="1342"/>
                  </a:lnTo>
                  <a:cubicBezTo>
                    <a:pt x="385" y="1337"/>
                    <a:pt x="397" y="1319"/>
                    <a:pt x="393" y="1301"/>
                  </a:cubicBezTo>
                  <a:cubicBezTo>
                    <a:pt x="390" y="1290"/>
                    <a:pt x="166" y="319"/>
                    <a:pt x="76" y="28"/>
                  </a:cubicBezTo>
                  <a:cubicBezTo>
                    <a:pt x="72" y="9"/>
                    <a:pt x="59" y="1"/>
                    <a:pt x="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1960;p42">
              <a:extLst>
                <a:ext uri="{FF2B5EF4-FFF2-40B4-BE49-F238E27FC236}">
                  <a16:creationId xmlns:a16="http://schemas.microsoft.com/office/drawing/2014/main" id="{E0FDF680-A749-943A-A9B1-B83388B9505A}"/>
                </a:ext>
              </a:extLst>
            </p:cNvPr>
            <p:cNvSpPr/>
            <p:nvPr/>
          </p:nvSpPr>
          <p:spPr>
            <a:xfrm>
              <a:off x="3028351" y="4168261"/>
              <a:ext cx="112748" cy="125459"/>
            </a:xfrm>
            <a:custGeom>
              <a:avLst/>
              <a:gdLst/>
              <a:ahLst/>
              <a:cxnLst/>
              <a:rect l="l" t="t" r="r" b="b"/>
              <a:pathLst>
                <a:path w="4781" h="5320" extrusionOk="0">
                  <a:moveTo>
                    <a:pt x="36" y="1"/>
                  </a:moveTo>
                  <a:cubicBezTo>
                    <a:pt x="16" y="1"/>
                    <a:pt x="3" y="16"/>
                    <a:pt x="1" y="34"/>
                  </a:cubicBezTo>
                  <a:cubicBezTo>
                    <a:pt x="1" y="39"/>
                    <a:pt x="3" y="43"/>
                    <a:pt x="4" y="46"/>
                  </a:cubicBezTo>
                  <a:lnTo>
                    <a:pt x="7" y="57"/>
                  </a:lnTo>
                  <a:cubicBezTo>
                    <a:pt x="181" y="564"/>
                    <a:pt x="1088" y="3136"/>
                    <a:pt x="1818" y="4003"/>
                  </a:cubicBezTo>
                  <a:cubicBezTo>
                    <a:pt x="2612" y="4944"/>
                    <a:pt x="3514" y="5320"/>
                    <a:pt x="4200" y="5320"/>
                  </a:cubicBezTo>
                  <a:cubicBezTo>
                    <a:pt x="4204" y="5320"/>
                    <a:pt x="4209" y="5320"/>
                    <a:pt x="4213" y="5320"/>
                  </a:cubicBezTo>
                  <a:cubicBezTo>
                    <a:pt x="4398" y="5320"/>
                    <a:pt x="4582" y="5288"/>
                    <a:pt x="4755" y="5223"/>
                  </a:cubicBezTo>
                  <a:cubicBezTo>
                    <a:pt x="4773" y="5215"/>
                    <a:pt x="4781" y="5195"/>
                    <a:pt x="4774" y="5177"/>
                  </a:cubicBezTo>
                  <a:cubicBezTo>
                    <a:pt x="4769" y="5165"/>
                    <a:pt x="4756" y="5156"/>
                    <a:pt x="4743" y="5156"/>
                  </a:cubicBezTo>
                  <a:cubicBezTo>
                    <a:pt x="4739" y="5156"/>
                    <a:pt x="4735" y="5157"/>
                    <a:pt x="4731" y="5159"/>
                  </a:cubicBezTo>
                  <a:cubicBezTo>
                    <a:pt x="4562" y="5225"/>
                    <a:pt x="4384" y="5255"/>
                    <a:pt x="4200" y="5255"/>
                  </a:cubicBezTo>
                  <a:cubicBezTo>
                    <a:pt x="3387" y="5255"/>
                    <a:pt x="2468" y="4665"/>
                    <a:pt x="1871" y="3957"/>
                  </a:cubicBezTo>
                  <a:cubicBezTo>
                    <a:pt x="1133" y="3083"/>
                    <a:pt x="178" y="343"/>
                    <a:pt x="71" y="34"/>
                  </a:cubicBezTo>
                  <a:cubicBezTo>
                    <a:pt x="68" y="20"/>
                    <a:pt x="60" y="1"/>
                    <a:pt x="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1961;p42">
              <a:extLst>
                <a:ext uri="{FF2B5EF4-FFF2-40B4-BE49-F238E27FC236}">
                  <a16:creationId xmlns:a16="http://schemas.microsoft.com/office/drawing/2014/main" id="{BD134360-0B5C-497E-61D2-66F52B98C7D4}"/>
                </a:ext>
              </a:extLst>
            </p:cNvPr>
            <p:cNvSpPr/>
            <p:nvPr/>
          </p:nvSpPr>
          <p:spPr>
            <a:xfrm>
              <a:off x="3039364" y="4255233"/>
              <a:ext cx="67045" cy="145811"/>
            </a:xfrm>
            <a:custGeom>
              <a:avLst/>
              <a:gdLst/>
              <a:ahLst/>
              <a:cxnLst/>
              <a:rect l="l" t="t" r="r" b="b"/>
              <a:pathLst>
                <a:path w="2843" h="6183" extrusionOk="0">
                  <a:moveTo>
                    <a:pt x="1189" y="1"/>
                  </a:moveTo>
                  <a:cubicBezTo>
                    <a:pt x="1181" y="1"/>
                    <a:pt x="1174" y="3"/>
                    <a:pt x="1168" y="9"/>
                  </a:cubicBezTo>
                  <a:cubicBezTo>
                    <a:pt x="1139" y="32"/>
                    <a:pt x="466" y="573"/>
                    <a:pt x="236" y="1098"/>
                  </a:cubicBezTo>
                  <a:cubicBezTo>
                    <a:pt x="1" y="1639"/>
                    <a:pt x="90" y="2462"/>
                    <a:pt x="428" y="2865"/>
                  </a:cubicBezTo>
                  <a:cubicBezTo>
                    <a:pt x="780" y="3284"/>
                    <a:pt x="1990" y="4844"/>
                    <a:pt x="2774" y="6164"/>
                  </a:cubicBezTo>
                  <a:cubicBezTo>
                    <a:pt x="2780" y="6175"/>
                    <a:pt x="2791" y="6182"/>
                    <a:pt x="2803" y="6182"/>
                  </a:cubicBezTo>
                  <a:cubicBezTo>
                    <a:pt x="2809" y="6182"/>
                    <a:pt x="2815" y="6179"/>
                    <a:pt x="2821" y="6176"/>
                  </a:cubicBezTo>
                  <a:cubicBezTo>
                    <a:pt x="2836" y="6167"/>
                    <a:pt x="2842" y="6146"/>
                    <a:pt x="2833" y="6129"/>
                  </a:cubicBezTo>
                  <a:cubicBezTo>
                    <a:pt x="2047" y="4807"/>
                    <a:pt x="833" y="3241"/>
                    <a:pt x="480" y="2821"/>
                  </a:cubicBezTo>
                  <a:cubicBezTo>
                    <a:pt x="157" y="2438"/>
                    <a:pt x="72" y="1645"/>
                    <a:pt x="298" y="1126"/>
                  </a:cubicBezTo>
                  <a:cubicBezTo>
                    <a:pt x="522" y="615"/>
                    <a:pt x="1202" y="66"/>
                    <a:pt x="1210" y="62"/>
                  </a:cubicBezTo>
                  <a:cubicBezTo>
                    <a:pt x="1224" y="50"/>
                    <a:pt x="1227" y="28"/>
                    <a:pt x="1215" y="13"/>
                  </a:cubicBezTo>
                  <a:cubicBezTo>
                    <a:pt x="1208" y="5"/>
                    <a:pt x="1198" y="1"/>
                    <a:pt x="11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1962;p42">
              <a:extLst>
                <a:ext uri="{FF2B5EF4-FFF2-40B4-BE49-F238E27FC236}">
                  <a16:creationId xmlns:a16="http://schemas.microsoft.com/office/drawing/2014/main" id="{10E1CEA8-0D86-4795-5711-18679B95641B}"/>
                </a:ext>
              </a:extLst>
            </p:cNvPr>
            <p:cNvSpPr/>
            <p:nvPr/>
          </p:nvSpPr>
          <p:spPr>
            <a:xfrm>
              <a:off x="2866080" y="4146187"/>
              <a:ext cx="158073" cy="27474"/>
            </a:xfrm>
            <a:custGeom>
              <a:avLst/>
              <a:gdLst/>
              <a:ahLst/>
              <a:cxnLst/>
              <a:rect l="l" t="t" r="r" b="b"/>
              <a:pathLst>
                <a:path w="6703" h="1165" extrusionOk="0">
                  <a:moveTo>
                    <a:pt x="40" y="0"/>
                  </a:moveTo>
                  <a:cubicBezTo>
                    <a:pt x="28" y="0"/>
                    <a:pt x="16" y="7"/>
                    <a:pt x="10" y="17"/>
                  </a:cubicBezTo>
                  <a:cubicBezTo>
                    <a:pt x="1" y="34"/>
                    <a:pt x="5" y="53"/>
                    <a:pt x="22" y="64"/>
                  </a:cubicBezTo>
                  <a:cubicBezTo>
                    <a:pt x="1245" y="781"/>
                    <a:pt x="2636" y="1159"/>
                    <a:pt x="4053" y="1164"/>
                  </a:cubicBezTo>
                  <a:cubicBezTo>
                    <a:pt x="4138" y="1164"/>
                    <a:pt x="4222" y="1163"/>
                    <a:pt x="4306" y="1161"/>
                  </a:cubicBezTo>
                  <a:cubicBezTo>
                    <a:pt x="5745" y="1111"/>
                    <a:pt x="6656" y="747"/>
                    <a:pt x="6665" y="744"/>
                  </a:cubicBezTo>
                  <a:cubicBezTo>
                    <a:pt x="6703" y="728"/>
                    <a:pt x="6687" y="677"/>
                    <a:pt x="6654" y="677"/>
                  </a:cubicBezTo>
                  <a:cubicBezTo>
                    <a:pt x="6650" y="677"/>
                    <a:pt x="6645" y="678"/>
                    <a:pt x="6640" y="681"/>
                  </a:cubicBezTo>
                  <a:cubicBezTo>
                    <a:pt x="6630" y="684"/>
                    <a:pt x="5730" y="1044"/>
                    <a:pt x="4304" y="1091"/>
                  </a:cubicBezTo>
                  <a:cubicBezTo>
                    <a:pt x="4222" y="1094"/>
                    <a:pt x="4140" y="1095"/>
                    <a:pt x="4057" y="1095"/>
                  </a:cubicBezTo>
                  <a:cubicBezTo>
                    <a:pt x="2669" y="1095"/>
                    <a:pt x="1258" y="711"/>
                    <a:pt x="57" y="5"/>
                  </a:cubicBezTo>
                  <a:cubicBezTo>
                    <a:pt x="51" y="2"/>
                    <a:pt x="46" y="0"/>
                    <a:pt x="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1963;p42">
              <a:extLst>
                <a:ext uri="{FF2B5EF4-FFF2-40B4-BE49-F238E27FC236}">
                  <a16:creationId xmlns:a16="http://schemas.microsoft.com/office/drawing/2014/main" id="{6B2E5F10-E980-C080-89AC-864213325097}"/>
                </a:ext>
              </a:extLst>
            </p:cNvPr>
            <p:cNvSpPr/>
            <p:nvPr/>
          </p:nvSpPr>
          <p:spPr>
            <a:xfrm>
              <a:off x="3115748" y="4067893"/>
              <a:ext cx="33864" cy="45090"/>
            </a:xfrm>
            <a:custGeom>
              <a:avLst/>
              <a:gdLst/>
              <a:ahLst/>
              <a:cxnLst/>
              <a:rect l="l" t="t" r="r" b="b"/>
              <a:pathLst>
                <a:path w="1436" h="1912" extrusionOk="0">
                  <a:moveTo>
                    <a:pt x="912" y="1"/>
                  </a:moveTo>
                  <a:cubicBezTo>
                    <a:pt x="906" y="1"/>
                    <a:pt x="900" y="2"/>
                    <a:pt x="894" y="6"/>
                  </a:cubicBezTo>
                  <a:cubicBezTo>
                    <a:pt x="878" y="15"/>
                    <a:pt x="873" y="36"/>
                    <a:pt x="882" y="53"/>
                  </a:cubicBezTo>
                  <a:cubicBezTo>
                    <a:pt x="887" y="59"/>
                    <a:pt x="1306" y="744"/>
                    <a:pt x="1362" y="979"/>
                  </a:cubicBezTo>
                  <a:cubicBezTo>
                    <a:pt x="1247" y="1061"/>
                    <a:pt x="596" y="1520"/>
                    <a:pt x="23" y="1847"/>
                  </a:cubicBezTo>
                  <a:cubicBezTo>
                    <a:pt x="6" y="1856"/>
                    <a:pt x="0" y="1878"/>
                    <a:pt x="11" y="1894"/>
                  </a:cubicBezTo>
                  <a:cubicBezTo>
                    <a:pt x="15" y="1904"/>
                    <a:pt x="25" y="1911"/>
                    <a:pt x="36" y="1911"/>
                  </a:cubicBezTo>
                  <a:cubicBezTo>
                    <a:pt x="37" y="1911"/>
                    <a:pt x="38" y="1911"/>
                    <a:pt x="40" y="1911"/>
                  </a:cubicBezTo>
                  <a:cubicBezTo>
                    <a:pt x="46" y="1911"/>
                    <a:pt x="52" y="1909"/>
                    <a:pt x="56" y="1906"/>
                  </a:cubicBezTo>
                  <a:cubicBezTo>
                    <a:pt x="688" y="1546"/>
                    <a:pt x="1412" y="1026"/>
                    <a:pt x="1420" y="1021"/>
                  </a:cubicBezTo>
                  <a:cubicBezTo>
                    <a:pt x="1429" y="1014"/>
                    <a:pt x="1435" y="1002"/>
                    <a:pt x="1434" y="988"/>
                  </a:cubicBezTo>
                  <a:cubicBezTo>
                    <a:pt x="1399" y="764"/>
                    <a:pt x="959" y="47"/>
                    <a:pt x="941" y="17"/>
                  </a:cubicBezTo>
                  <a:cubicBezTo>
                    <a:pt x="935" y="7"/>
                    <a:pt x="924" y="1"/>
                    <a:pt x="9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1964;p42">
              <a:extLst>
                <a:ext uri="{FF2B5EF4-FFF2-40B4-BE49-F238E27FC236}">
                  <a16:creationId xmlns:a16="http://schemas.microsoft.com/office/drawing/2014/main" id="{937FA669-454E-9123-9955-E5827B8DDAB5}"/>
                </a:ext>
              </a:extLst>
            </p:cNvPr>
            <p:cNvSpPr/>
            <p:nvPr/>
          </p:nvSpPr>
          <p:spPr>
            <a:xfrm>
              <a:off x="3015852" y="3967055"/>
              <a:ext cx="58933" cy="49570"/>
            </a:xfrm>
            <a:custGeom>
              <a:avLst/>
              <a:gdLst/>
              <a:ahLst/>
              <a:cxnLst/>
              <a:rect l="l" t="t" r="r" b="b"/>
              <a:pathLst>
                <a:path w="2499" h="2102" extrusionOk="0">
                  <a:moveTo>
                    <a:pt x="554" y="0"/>
                  </a:moveTo>
                  <a:cubicBezTo>
                    <a:pt x="544" y="0"/>
                    <a:pt x="534" y="5"/>
                    <a:pt x="526" y="16"/>
                  </a:cubicBezTo>
                  <a:cubicBezTo>
                    <a:pt x="505" y="48"/>
                    <a:pt x="472" y="94"/>
                    <a:pt x="432" y="147"/>
                  </a:cubicBezTo>
                  <a:cubicBezTo>
                    <a:pt x="199" y="462"/>
                    <a:pt x="1" y="756"/>
                    <a:pt x="120" y="891"/>
                  </a:cubicBezTo>
                  <a:cubicBezTo>
                    <a:pt x="311" y="1101"/>
                    <a:pt x="1033" y="1545"/>
                    <a:pt x="2439" y="2100"/>
                  </a:cubicBezTo>
                  <a:cubicBezTo>
                    <a:pt x="2443" y="2101"/>
                    <a:pt x="2446" y="2101"/>
                    <a:pt x="2451" y="2101"/>
                  </a:cubicBezTo>
                  <a:cubicBezTo>
                    <a:pt x="2452" y="2101"/>
                    <a:pt x="2452" y="2101"/>
                    <a:pt x="2453" y="2101"/>
                  </a:cubicBezTo>
                  <a:cubicBezTo>
                    <a:pt x="2489" y="2101"/>
                    <a:pt x="2499" y="2050"/>
                    <a:pt x="2463" y="2036"/>
                  </a:cubicBezTo>
                  <a:cubicBezTo>
                    <a:pt x="626" y="1312"/>
                    <a:pt x="211" y="891"/>
                    <a:pt x="172" y="844"/>
                  </a:cubicBezTo>
                  <a:cubicBezTo>
                    <a:pt x="78" y="741"/>
                    <a:pt x="355" y="366"/>
                    <a:pt x="487" y="187"/>
                  </a:cubicBezTo>
                  <a:cubicBezTo>
                    <a:pt x="528" y="133"/>
                    <a:pt x="561" y="87"/>
                    <a:pt x="584" y="53"/>
                  </a:cubicBezTo>
                  <a:cubicBezTo>
                    <a:pt x="601" y="26"/>
                    <a:pt x="578"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1965;p42">
              <a:extLst>
                <a:ext uri="{FF2B5EF4-FFF2-40B4-BE49-F238E27FC236}">
                  <a16:creationId xmlns:a16="http://schemas.microsoft.com/office/drawing/2014/main" id="{0A605E55-7150-2F17-ECBF-88865D101E58}"/>
                </a:ext>
              </a:extLst>
            </p:cNvPr>
            <p:cNvSpPr/>
            <p:nvPr/>
          </p:nvSpPr>
          <p:spPr>
            <a:xfrm>
              <a:off x="2830871" y="3891284"/>
              <a:ext cx="243890" cy="1197826"/>
            </a:xfrm>
            <a:custGeom>
              <a:avLst/>
              <a:gdLst/>
              <a:ahLst/>
              <a:cxnLst/>
              <a:rect l="l" t="t" r="r" b="b"/>
              <a:pathLst>
                <a:path w="10342" h="50793" extrusionOk="0">
                  <a:moveTo>
                    <a:pt x="10059" y="0"/>
                  </a:moveTo>
                  <a:cubicBezTo>
                    <a:pt x="9930" y="0"/>
                    <a:pt x="9802" y="87"/>
                    <a:pt x="9786" y="244"/>
                  </a:cubicBezTo>
                  <a:cubicBezTo>
                    <a:pt x="9646" y="1135"/>
                    <a:pt x="128" y="49973"/>
                    <a:pt x="30" y="50467"/>
                  </a:cubicBezTo>
                  <a:cubicBezTo>
                    <a:pt x="1" y="50614"/>
                    <a:pt x="98" y="50756"/>
                    <a:pt x="246" y="50785"/>
                  </a:cubicBezTo>
                  <a:cubicBezTo>
                    <a:pt x="263" y="50790"/>
                    <a:pt x="280" y="50791"/>
                    <a:pt x="298" y="50793"/>
                  </a:cubicBezTo>
                  <a:cubicBezTo>
                    <a:pt x="427" y="50791"/>
                    <a:pt x="539" y="50700"/>
                    <a:pt x="565" y="50573"/>
                  </a:cubicBezTo>
                  <a:cubicBezTo>
                    <a:pt x="565" y="50573"/>
                    <a:pt x="3010" y="38024"/>
                    <a:pt x="5453" y="25469"/>
                  </a:cubicBezTo>
                  <a:cubicBezTo>
                    <a:pt x="6673" y="19191"/>
                    <a:pt x="7895" y="12913"/>
                    <a:pt x="8808" y="8200"/>
                  </a:cubicBezTo>
                  <a:cubicBezTo>
                    <a:pt x="9265" y="5843"/>
                    <a:pt x="9645" y="3876"/>
                    <a:pt x="9910" y="2499"/>
                  </a:cubicBezTo>
                  <a:cubicBezTo>
                    <a:pt x="10342" y="255"/>
                    <a:pt x="10342" y="255"/>
                    <a:pt x="10309" y="168"/>
                  </a:cubicBezTo>
                  <a:cubicBezTo>
                    <a:pt x="10261" y="54"/>
                    <a:pt x="10160" y="0"/>
                    <a:pt x="100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1966;p42">
              <a:extLst>
                <a:ext uri="{FF2B5EF4-FFF2-40B4-BE49-F238E27FC236}">
                  <a16:creationId xmlns:a16="http://schemas.microsoft.com/office/drawing/2014/main" id="{A2BB862B-C1DA-AEF1-FF49-3946410546D0}"/>
                </a:ext>
              </a:extLst>
            </p:cNvPr>
            <p:cNvSpPr/>
            <p:nvPr/>
          </p:nvSpPr>
          <p:spPr>
            <a:xfrm>
              <a:off x="3014036" y="3982195"/>
              <a:ext cx="6084" cy="14126"/>
            </a:xfrm>
            <a:custGeom>
              <a:avLst/>
              <a:gdLst/>
              <a:ahLst/>
              <a:cxnLst/>
              <a:rect l="l" t="t" r="r" b="b"/>
              <a:pathLst>
                <a:path w="258" h="599" extrusionOk="0">
                  <a:moveTo>
                    <a:pt x="218" y="0"/>
                  </a:moveTo>
                  <a:cubicBezTo>
                    <a:pt x="207" y="0"/>
                    <a:pt x="196" y="6"/>
                    <a:pt x="190" y="17"/>
                  </a:cubicBezTo>
                  <a:cubicBezTo>
                    <a:pt x="182" y="29"/>
                    <a:pt x="0" y="323"/>
                    <a:pt x="19" y="568"/>
                  </a:cubicBezTo>
                  <a:cubicBezTo>
                    <a:pt x="20" y="585"/>
                    <a:pt x="35" y="599"/>
                    <a:pt x="52" y="599"/>
                  </a:cubicBezTo>
                  <a:lnTo>
                    <a:pt x="55" y="599"/>
                  </a:lnTo>
                  <a:cubicBezTo>
                    <a:pt x="73" y="599"/>
                    <a:pt x="88" y="582"/>
                    <a:pt x="87" y="562"/>
                  </a:cubicBezTo>
                  <a:cubicBezTo>
                    <a:pt x="69" y="340"/>
                    <a:pt x="246" y="55"/>
                    <a:pt x="247" y="53"/>
                  </a:cubicBezTo>
                  <a:cubicBezTo>
                    <a:pt x="258" y="36"/>
                    <a:pt x="252" y="15"/>
                    <a:pt x="237" y="6"/>
                  </a:cubicBezTo>
                  <a:cubicBezTo>
                    <a:pt x="231" y="2"/>
                    <a:pt x="224"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1967;p42">
              <a:extLst>
                <a:ext uri="{FF2B5EF4-FFF2-40B4-BE49-F238E27FC236}">
                  <a16:creationId xmlns:a16="http://schemas.microsoft.com/office/drawing/2014/main" id="{0F3B7A2E-6034-7EC4-F3EC-9646B768079C}"/>
                </a:ext>
              </a:extLst>
            </p:cNvPr>
            <p:cNvSpPr/>
            <p:nvPr/>
          </p:nvSpPr>
          <p:spPr>
            <a:xfrm>
              <a:off x="2917395" y="3972196"/>
              <a:ext cx="39972" cy="29054"/>
            </a:xfrm>
            <a:custGeom>
              <a:avLst/>
              <a:gdLst/>
              <a:ahLst/>
              <a:cxnLst/>
              <a:rect l="l" t="t" r="r" b="b"/>
              <a:pathLst>
                <a:path w="1695" h="1232" extrusionOk="0">
                  <a:moveTo>
                    <a:pt x="1659" y="0"/>
                  </a:moveTo>
                  <a:cubicBezTo>
                    <a:pt x="1650" y="0"/>
                    <a:pt x="1641" y="4"/>
                    <a:pt x="1634" y="10"/>
                  </a:cubicBezTo>
                  <a:cubicBezTo>
                    <a:pt x="1631" y="13"/>
                    <a:pt x="1621" y="26"/>
                    <a:pt x="1509" y="841"/>
                  </a:cubicBezTo>
                  <a:cubicBezTo>
                    <a:pt x="1362" y="867"/>
                    <a:pt x="595" y="1003"/>
                    <a:pt x="29" y="1165"/>
                  </a:cubicBezTo>
                  <a:cubicBezTo>
                    <a:pt x="11" y="1170"/>
                    <a:pt x="1" y="1189"/>
                    <a:pt x="5" y="1208"/>
                  </a:cubicBezTo>
                  <a:cubicBezTo>
                    <a:pt x="10" y="1223"/>
                    <a:pt x="23" y="1232"/>
                    <a:pt x="40" y="1232"/>
                  </a:cubicBezTo>
                  <a:cubicBezTo>
                    <a:pt x="43" y="1232"/>
                    <a:pt x="46" y="1232"/>
                    <a:pt x="48" y="1230"/>
                  </a:cubicBezTo>
                  <a:cubicBezTo>
                    <a:pt x="670" y="1051"/>
                    <a:pt x="1536" y="906"/>
                    <a:pt x="1545" y="904"/>
                  </a:cubicBezTo>
                  <a:cubicBezTo>
                    <a:pt x="1560" y="901"/>
                    <a:pt x="1571" y="889"/>
                    <a:pt x="1572" y="876"/>
                  </a:cubicBezTo>
                  <a:cubicBezTo>
                    <a:pt x="1596" y="700"/>
                    <a:pt x="1689" y="62"/>
                    <a:pt x="1692" y="39"/>
                  </a:cubicBezTo>
                  <a:cubicBezTo>
                    <a:pt x="1695" y="29"/>
                    <a:pt x="1692" y="18"/>
                    <a:pt x="1683" y="10"/>
                  </a:cubicBezTo>
                  <a:cubicBezTo>
                    <a:pt x="1677" y="4"/>
                    <a:pt x="1668" y="0"/>
                    <a:pt x="16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1968;p42">
              <a:extLst>
                <a:ext uri="{FF2B5EF4-FFF2-40B4-BE49-F238E27FC236}">
                  <a16:creationId xmlns:a16="http://schemas.microsoft.com/office/drawing/2014/main" id="{8FF892DE-602F-FDAE-9AA1-F94980A08B48}"/>
                </a:ext>
              </a:extLst>
            </p:cNvPr>
            <p:cNvSpPr/>
            <p:nvPr/>
          </p:nvSpPr>
          <p:spPr>
            <a:xfrm>
              <a:off x="2945671" y="3959013"/>
              <a:ext cx="93976" cy="21342"/>
            </a:xfrm>
            <a:custGeom>
              <a:avLst/>
              <a:gdLst/>
              <a:ahLst/>
              <a:cxnLst/>
              <a:rect l="l" t="t" r="r" b="b"/>
              <a:pathLst>
                <a:path w="3985" h="905" extrusionOk="0">
                  <a:moveTo>
                    <a:pt x="3937" y="0"/>
                  </a:moveTo>
                  <a:cubicBezTo>
                    <a:pt x="3929" y="0"/>
                    <a:pt x="3921" y="3"/>
                    <a:pt x="3913" y="12"/>
                  </a:cubicBezTo>
                  <a:cubicBezTo>
                    <a:pt x="3909" y="16"/>
                    <a:pt x="3471" y="477"/>
                    <a:pt x="2572" y="730"/>
                  </a:cubicBezTo>
                  <a:cubicBezTo>
                    <a:pt x="2321" y="800"/>
                    <a:pt x="2052" y="833"/>
                    <a:pt x="1784" y="833"/>
                  </a:cubicBezTo>
                  <a:cubicBezTo>
                    <a:pt x="1056" y="833"/>
                    <a:pt x="344" y="591"/>
                    <a:pt x="66" y="195"/>
                  </a:cubicBezTo>
                  <a:cubicBezTo>
                    <a:pt x="59" y="186"/>
                    <a:pt x="49" y="181"/>
                    <a:pt x="38" y="181"/>
                  </a:cubicBezTo>
                  <a:cubicBezTo>
                    <a:pt x="31" y="181"/>
                    <a:pt x="24" y="183"/>
                    <a:pt x="19" y="188"/>
                  </a:cubicBezTo>
                  <a:cubicBezTo>
                    <a:pt x="3" y="198"/>
                    <a:pt x="0" y="219"/>
                    <a:pt x="11" y="234"/>
                  </a:cubicBezTo>
                  <a:cubicBezTo>
                    <a:pt x="303" y="651"/>
                    <a:pt x="1023" y="904"/>
                    <a:pt x="1769" y="904"/>
                  </a:cubicBezTo>
                  <a:cubicBezTo>
                    <a:pt x="2046" y="904"/>
                    <a:pt x="2322" y="868"/>
                    <a:pt x="2590" y="797"/>
                  </a:cubicBezTo>
                  <a:cubicBezTo>
                    <a:pt x="3510" y="538"/>
                    <a:pt x="3945" y="78"/>
                    <a:pt x="3963" y="57"/>
                  </a:cubicBezTo>
                  <a:cubicBezTo>
                    <a:pt x="3985" y="32"/>
                    <a:pt x="3963" y="0"/>
                    <a:pt x="39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1969;p42">
              <a:extLst>
                <a:ext uri="{FF2B5EF4-FFF2-40B4-BE49-F238E27FC236}">
                  <a16:creationId xmlns:a16="http://schemas.microsoft.com/office/drawing/2014/main" id="{785A5A75-161F-F502-3F73-F26DD27FD613}"/>
                </a:ext>
              </a:extLst>
            </p:cNvPr>
            <p:cNvSpPr/>
            <p:nvPr/>
          </p:nvSpPr>
          <p:spPr>
            <a:xfrm>
              <a:off x="3093722" y="3897510"/>
              <a:ext cx="23111" cy="76148"/>
            </a:xfrm>
            <a:custGeom>
              <a:avLst/>
              <a:gdLst/>
              <a:ahLst/>
              <a:cxnLst/>
              <a:rect l="l" t="t" r="r" b="b"/>
              <a:pathLst>
                <a:path w="980" h="3229" extrusionOk="0">
                  <a:moveTo>
                    <a:pt x="38" y="1"/>
                  </a:moveTo>
                  <a:cubicBezTo>
                    <a:pt x="33" y="1"/>
                    <a:pt x="28" y="2"/>
                    <a:pt x="23" y="4"/>
                  </a:cubicBezTo>
                  <a:cubicBezTo>
                    <a:pt x="7" y="13"/>
                    <a:pt x="1" y="33"/>
                    <a:pt x="10" y="51"/>
                  </a:cubicBezTo>
                  <a:cubicBezTo>
                    <a:pt x="792" y="1568"/>
                    <a:pt x="908" y="2618"/>
                    <a:pt x="357" y="3170"/>
                  </a:cubicBezTo>
                  <a:cubicBezTo>
                    <a:pt x="343" y="3183"/>
                    <a:pt x="343" y="3205"/>
                    <a:pt x="357" y="3218"/>
                  </a:cubicBezTo>
                  <a:cubicBezTo>
                    <a:pt x="363" y="3224"/>
                    <a:pt x="372" y="3227"/>
                    <a:pt x="381" y="3229"/>
                  </a:cubicBezTo>
                  <a:cubicBezTo>
                    <a:pt x="389" y="3229"/>
                    <a:pt x="398" y="3224"/>
                    <a:pt x="404" y="3218"/>
                  </a:cubicBezTo>
                  <a:cubicBezTo>
                    <a:pt x="980" y="2642"/>
                    <a:pt x="867" y="1567"/>
                    <a:pt x="69" y="19"/>
                  </a:cubicBezTo>
                  <a:cubicBezTo>
                    <a:pt x="63" y="7"/>
                    <a:pt x="51" y="1"/>
                    <a:pt x="38"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1970;p42">
              <a:extLst>
                <a:ext uri="{FF2B5EF4-FFF2-40B4-BE49-F238E27FC236}">
                  <a16:creationId xmlns:a16="http://schemas.microsoft.com/office/drawing/2014/main" id="{3A30C484-B851-48AA-0789-6B109FEC1B44}"/>
                </a:ext>
              </a:extLst>
            </p:cNvPr>
            <p:cNvSpPr/>
            <p:nvPr/>
          </p:nvSpPr>
          <p:spPr>
            <a:xfrm>
              <a:off x="3063277" y="3921305"/>
              <a:ext cx="9433" cy="34572"/>
            </a:xfrm>
            <a:custGeom>
              <a:avLst/>
              <a:gdLst/>
              <a:ahLst/>
              <a:cxnLst/>
              <a:rect l="l" t="t" r="r" b="b"/>
              <a:pathLst>
                <a:path w="400" h="1466" extrusionOk="0">
                  <a:moveTo>
                    <a:pt x="364" y="0"/>
                  </a:moveTo>
                  <a:cubicBezTo>
                    <a:pt x="346" y="0"/>
                    <a:pt x="328" y="13"/>
                    <a:pt x="329" y="38"/>
                  </a:cubicBezTo>
                  <a:cubicBezTo>
                    <a:pt x="329" y="685"/>
                    <a:pt x="11" y="1409"/>
                    <a:pt x="8" y="1417"/>
                  </a:cubicBezTo>
                  <a:cubicBezTo>
                    <a:pt x="1" y="1433"/>
                    <a:pt x="8" y="1455"/>
                    <a:pt x="25" y="1461"/>
                  </a:cubicBezTo>
                  <a:cubicBezTo>
                    <a:pt x="29" y="1464"/>
                    <a:pt x="34" y="1465"/>
                    <a:pt x="38" y="1465"/>
                  </a:cubicBezTo>
                  <a:cubicBezTo>
                    <a:pt x="52" y="1464"/>
                    <a:pt x="64" y="1456"/>
                    <a:pt x="70" y="1444"/>
                  </a:cubicBezTo>
                  <a:cubicBezTo>
                    <a:pt x="73" y="1438"/>
                    <a:pt x="398" y="698"/>
                    <a:pt x="398" y="38"/>
                  </a:cubicBezTo>
                  <a:cubicBezTo>
                    <a:pt x="400" y="13"/>
                    <a:pt x="382" y="0"/>
                    <a:pt x="364"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1971;p42">
              <a:extLst>
                <a:ext uri="{FF2B5EF4-FFF2-40B4-BE49-F238E27FC236}">
                  <a16:creationId xmlns:a16="http://schemas.microsoft.com/office/drawing/2014/main" id="{155E58DC-9435-F39D-B79F-2169336D6B4E}"/>
                </a:ext>
              </a:extLst>
            </p:cNvPr>
            <p:cNvSpPr/>
            <p:nvPr/>
          </p:nvSpPr>
          <p:spPr>
            <a:xfrm>
              <a:off x="2908788" y="3892109"/>
              <a:ext cx="10565" cy="47330"/>
            </a:xfrm>
            <a:custGeom>
              <a:avLst/>
              <a:gdLst/>
              <a:ahLst/>
              <a:cxnLst/>
              <a:rect l="l" t="t" r="r" b="b"/>
              <a:pathLst>
                <a:path w="448" h="2007" extrusionOk="0">
                  <a:moveTo>
                    <a:pt x="404" y="0"/>
                  </a:moveTo>
                  <a:cubicBezTo>
                    <a:pt x="398" y="0"/>
                    <a:pt x="391" y="2"/>
                    <a:pt x="385" y="6"/>
                  </a:cubicBezTo>
                  <a:cubicBezTo>
                    <a:pt x="372" y="13"/>
                    <a:pt x="366" y="30"/>
                    <a:pt x="372" y="45"/>
                  </a:cubicBezTo>
                  <a:cubicBezTo>
                    <a:pt x="361" y="109"/>
                    <a:pt x="346" y="173"/>
                    <a:pt x="328" y="235"/>
                  </a:cubicBezTo>
                  <a:cubicBezTo>
                    <a:pt x="220" y="639"/>
                    <a:pt x="0" y="1480"/>
                    <a:pt x="254" y="1986"/>
                  </a:cubicBezTo>
                  <a:cubicBezTo>
                    <a:pt x="260" y="1999"/>
                    <a:pt x="272" y="2006"/>
                    <a:pt x="284" y="2006"/>
                  </a:cubicBezTo>
                  <a:cubicBezTo>
                    <a:pt x="290" y="2006"/>
                    <a:pt x="294" y="2005"/>
                    <a:pt x="299" y="2003"/>
                  </a:cubicBezTo>
                  <a:cubicBezTo>
                    <a:pt x="316" y="1994"/>
                    <a:pt x="323" y="1973"/>
                    <a:pt x="314" y="1956"/>
                  </a:cubicBezTo>
                  <a:cubicBezTo>
                    <a:pt x="73" y="1473"/>
                    <a:pt x="288" y="648"/>
                    <a:pt x="393" y="251"/>
                  </a:cubicBezTo>
                  <a:cubicBezTo>
                    <a:pt x="441" y="66"/>
                    <a:pt x="448" y="39"/>
                    <a:pt x="432" y="16"/>
                  </a:cubicBezTo>
                  <a:cubicBezTo>
                    <a:pt x="426" y="6"/>
                    <a:pt x="415" y="0"/>
                    <a:pt x="404"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1972;p42">
              <a:extLst>
                <a:ext uri="{FF2B5EF4-FFF2-40B4-BE49-F238E27FC236}">
                  <a16:creationId xmlns:a16="http://schemas.microsoft.com/office/drawing/2014/main" id="{24391DD4-345D-0CEC-A6FD-F1D1CFED1BEA}"/>
                </a:ext>
              </a:extLst>
            </p:cNvPr>
            <p:cNvSpPr/>
            <p:nvPr/>
          </p:nvSpPr>
          <p:spPr>
            <a:xfrm>
              <a:off x="2896996" y="4132179"/>
              <a:ext cx="11390" cy="30138"/>
            </a:xfrm>
            <a:custGeom>
              <a:avLst/>
              <a:gdLst/>
              <a:ahLst/>
              <a:cxnLst/>
              <a:rect l="l" t="t" r="r" b="b"/>
              <a:pathLst>
                <a:path w="483" h="1278" extrusionOk="0">
                  <a:moveTo>
                    <a:pt x="443" y="1"/>
                  </a:moveTo>
                  <a:cubicBezTo>
                    <a:pt x="432" y="1"/>
                    <a:pt x="420" y="7"/>
                    <a:pt x="414" y="18"/>
                  </a:cubicBezTo>
                  <a:cubicBezTo>
                    <a:pt x="190" y="432"/>
                    <a:pt x="2" y="1172"/>
                    <a:pt x="2" y="1243"/>
                  </a:cubicBezTo>
                  <a:cubicBezTo>
                    <a:pt x="0" y="1261"/>
                    <a:pt x="17" y="1278"/>
                    <a:pt x="35" y="1278"/>
                  </a:cubicBezTo>
                  <a:cubicBezTo>
                    <a:pt x="53" y="1278"/>
                    <a:pt x="69" y="1263"/>
                    <a:pt x="70" y="1243"/>
                  </a:cubicBezTo>
                  <a:cubicBezTo>
                    <a:pt x="70" y="1176"/>
                    <a:pt x="255" y="456"/>
                    <a:pt x="473" y="52"/>
                  </a:cubicBezTo>
                  <a:cubicBezTo>
                    <a:pt x="482" y="35"/>
                    <a:pt x="476" y="14"/>
                    <a:pt x="460" y="5"/>
                  </a:cubicBezTo>
                  <a:cubicBezTo>
                    <a:pt x="454" y="2"/>
                    <a:pt x="449" y="1"/>
                    <a:pt x="4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1973;p42">
              <a:extLst>
                <a:ext uri="{FF2B5EF4-FFF2-40B4-BE49-F238E27FC236}">
                  <a16:creationId xmlns:a16="http://schemas.microsoft.com/office/drawing/2014/main" id="{4E16DD01-88AC-E58D-F25D-5F4D6B1D6DE6}"/>
                </a:ext>
              </a:extLst>
            </p:cNvPr>
            <p:cNvSpPr/>
            <p:nvPr/>
          </p:nvSpPr>
          <p:spPr>
            <a:xfrm>
              <a:off x="2804742" y="3972054"/>
              <a:ext cx="67163" cy="385810"/>
            </a:xfrm>
            <a:custGeom>
              <a:avLst/>
              <a:gdLst/>
              <a:ahLst/>
              <a:cxnLst/>
              <a:rect l="l" t="t" r="r" b="b"/>
              <a:pathLst>
                <a:path w="2848" h="16360" extrusionOk="0">
                  <a:moveTo>
                    <a:pt x="46" y="1"/>
                  </a:moveTo>
                  <a:cubicBezTo>
                    <a:pt x="23" y="1"/>
                    <a:pt x="1" y="27"/>
                    <a:pt x="18" y="53"/>
                  </a:cubicBezTo>
                  <a:cubicBezTo>
                    <a:pt x="524" y="760"/>
                    <a:pt x="1456" y="2232"/>
                    <a:pt x="2009" y="4144"/>
                  </a:cubicBezTo>
                  <a:cubicBezTo>
                    <a:pt x="2618" y="6249"/>
                    <a:pt x="2682" y="8389"/>
                    <a:pt x="2729" y="9953"/>
                  </a:cubicBezTo>
                  <a:lnTo>
                    <a:pt x="2730" y="10000"/>
                  </a:lnTo>
                  <a:cubicBezTo>
                    <a:pt x="2780" y="11635"/>
                    <a:pt x="2427" y="14631"/>
                    <a:pt x="1845" y="16316"/>
                  </a:cubicBezTo>
                  <a:cubicBezTo>
                    <a:pt x="1838" y="16334"/>
                    <a:pt x="1848" y="16354"/>
                    <a:pt x="1865" y="16360"/>
                  </a:cubicBezTo>
                  <a:lnTo>
                    <a:pt x="1876" y="16360"/>
                  </a:lnTo>
                  <a:cubicBezTo>
                    <a:pt x="1889" y="16360"/>
                    <a:pt x="1901" y="16351"/>
                    <a:pt x="1908" y="16337"/>
                  </a:cubicBezTo>
                  <a:cubicBezTo>
                    <a:pt x="2492" y="14644"/>
                    <a:pt x="2847" y="11636"/>
                    <a:pt x="2797" y="9997"/>
                  </a:cubicBezTo>
                  <a:lnTo>
                    <a:pt x="2797" y="9948"/>
                  </a:lnTo>
                  <a:cubicBezTo>
                    <a:pt x="2750" y="8383"/>
                    <a:pt x="2685" y="6237"/>
                    <a:pt x="2074" y="4125"/>
                  </a:cubicBezTo>
                  <a:cubicBezTo>
                    <a:pt x="1518" y="2202"/>
                    <a:pt x="582" y="724"/>
                    <a:pt x="72" y="15"/>
                  </a:cubicBezTo>
                  <a:cubicBezTo>
                    <a:pt x="65" y="5"/>
                    <a:pt x="55" y="1"/>
                    <a:pt x="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1974;p42">
              <a:extLst>
                <a:ext uri="{FF2B5EF4-FFF2-40B4-BE49-F238E27FC236}">
                  <a16:creationId xmlns:a16="http://schemas.microsoft.com/office/drawing/2014/main" id="{13952CB7-6BF2-0B2D-DF32-D553C7BEFCE4}"/>
                </a:ext>
              </a:extLst>
            </p:cNvPr>
            <p:cNvSpPr/>
            <p:nvPr/>
          </p:nvSpPr>
          <p:spPr>
            <a:xfrm>
              <a:off x="2899425" y="4284499"/>
              <a:ext cx="65890" cy="49971"/>
            </a:xfrm>
            <a:custGeom>
              <a:avLst/>
              <a:gdLst/>
              <a:ahLst/>
              <a:cxnLst/>
              <a:rect l="l" t="t" r="r" b="b"/>
              <a:pathLst>
                <a:path w="2794" h="2119" extrusionOk="0">
                  <a:moveTo>
                    <a:pt x="190" y="123"/>
                  </a:moveTo>
                  <a:cubicBezTo>
                    <a:pt x="814" y="238"/>
                    <a:pt x="1519" y="262"/>
                    <a:pt x="2007" y="262"/>
                  </a:cubicBezTo>
                  <a:cubicBezTo>
                    <a:pt x="2325" y="262"/>
                    <a:pt x="2574" y="253"/>
                    <a:pt x="2681" y="247"/>
                  </a:cubicBezTo>
                  <a:lnTo>
                    <a:pt x="2681" y="1979"/>
                  </a:lnTo>
                  <a:cubicBezTo>
                    <a:pt x="2486" y="1997"/>
                    <a:pt x="2269" y="2006"/>
                    <a:pt x="2034" y="2006"/>
                  </a:cubicBezTo>
                  <a:cubicBezTo>
                    <a:pt x="1184" y="2006"/>
                    <a:pt x="326" y="1883"/>
                    <a:pt x="116" y="1852"/>
                  </a:cubicBezTo>
                  <a:lnTo>
                    <a:pt x="190" y="123"/>
                  </a:lnTo>
                  <a:close/>
                  <a:moveTo>
                    <a:pt x="136" y="0"/>
                  </a:moveTo>
                  <a:cubicBezTo>
                    <a:pt x="124" y="0"/>
                    <a:pt x="112" y="4"/>
                    <a:pt x="102" y="12"/>
                  </a:cubicBezTo>
                  <a:cubicBezTo>
                    <a:pt x="90" y="23"/>
                    <a:pt x="82" y="38"/>
                    <a:pt x="81" y="54"/>
                  </a:cubicBezTo>
                  <a:lnTo>
                    <a:pt x="2" y="1897"/>
                  </a:lnTo>
                  <a:cubicBezTo>
                    <a:pt x="0" y="1924"/>
                    <a:pt x="20" y="1949"/>
                    <a:pt x="47" y="1953"/>
                  </a:cubicBezTo>
                  <a:cubicBezTo>
                    <a:pt x="58" y="1955"/>
                    <a:pt x="1049" y="2118"/>
                    <a:pt x="2034" y="2118"/>
                  </a:cubicBezTo>
                  <a:cubicBezTo>
                    <a:pt x="2049" y="2118"/>
                    <a:pt x="2064" y="2118"/>
                    <a:pt x="2078" y="2118"/>
                  </a:cubicBezTo>
                  <a:cubicBezTo>
                    <a:pt x="2300" y="2118"/>
                    <a:pt x="2522" y="2108"/>
                    <a:pt x="2743" y="2086"/>
                  </a:cubicBezTo>
                  <a:cubicBezTo>
                    <a:pt x="2771" y="2083"/>
                    <a:pt x="2793" y="2059"/>
                    <a:pt x="2793" y="2030"/>
                  </a:cubicBezTo>
                  <a:lnTo>
                    <a:pt x="2793" y="189"/>
                  </a:lnTo>
                  <a:cubicBezTo>
                    <a:pt x="2793" y="174"/>
                    <a:pt x="2787" y="159"/>
                    <a:pt x="2775" y="148"/>
                  </a:cubicBezTo>
                  <a:cubicBezTo>
                    <a:pt x="2766" y="139"/>
                    <a:pt x="2752" y="133"/>
                    <a:pt x="2739" y="133"/>
                  </a:cubicBezTo>
                  <a:cubicBezTo>
                    <a:pt x="2737" y="133"/>
                    <a:pt x="2736" y="133"/>
                    <a:pt x="2734" y="133"/>
                  </a:cubicBezTo>
                  <a:cubicBezTo>
                    <a:pt x="2731" y="133"/>
                    <a:pt x="2433" y="153"/>
                    <a:pt x="2007" y="153"/>
                  </a:cubicBezTo>
                  <a:cubicBezTo>
                    <a:pt x="1507" y="153"/>
                    <a:pt x="779" y="126"/>
                    <a:pt x="147" y="1"/>
                  </a:cubicBezTo>
                  <a:cubicBezTo>
                    <a:pt x="144" y="1"/>
                    <a:pt x="140" y="0"/>
                    <a:pt x="1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1975;p42">
              <a:extLst>
                <a:ext uri="{FF2B5EF4-FFF2-40B4-BE49-F238E27FC236}">
                  <a16:creationId xmlns:a16="http://schemas.microsoft.com/office/drawing/2014/main" id="{6E78F248-F3D6-6769-7820-EDF9DABA8FA7}"/>
                </a:ext>
              </a:extLst>
            </p:cNvPr>
            <p:cNvSpPr/>
            <p:nvPr/>
          </p:nvSpPr>
          <p:spPr>
            <a:xfrm>
              <a:off x="2760548" y="4452123"/>
              <a:ext cx="39737" cy="150975"/>
            </a:xfrm>
            <a:custGeom>
              <a:avLst/>
              <a:gdLst/>
              <a:ahLst/>
              <a:cxnLst/>
              <a:rect l="l" t="t" r="r" b="b"/>
              <a:pathLst>
                <a:path w="1685" h="6402" extrusionOk="0">
                  <a:moveTo>
                    <a:pt x="1645" y="0"/>
                  </a:moveTo>
                  <a:cubicBezTo>
                    <a:pt x="1633" y="0"/>
                    <a:pt x="1622" y="6"/>
                    <a:pt x="1616" y="17"/>
                  </a:cubicBezTo>
                  <a:cubicBezTo>
                    <a:pt x="778" y="1423"/>
                    <a:pt x="278" y="2696"/>
                    <a:pt x="129" y="3800"/>
                  </a:cubicBezTo>
                  <a:cubicBezTo>
                    <a:pt x="1" y="4756"/>
                    <a:pt x="142" y="5533"/>
                    <a:pt x="526" y="5985"/>
                  </a:cubicBezTo>
                  <a:cubicBezTo>
                    <a:pt x="743" y="6244"/>
                    <a:pt x="1063" y="6397"/>
                    <a:pt x="1401" y="6402"/>
                  </a:cubicBezTo>
                  <a:lnTo>
                    <a:pt x="1402" y="6402"/>
                  </a:lnTo>
                  <a:cubicBezTo>
                    <a:pt x="1422" y="6402"/>
                    <a:pt x="1437" y="6386"/>
                    <a:pt x="1437" y="6368"/>
                  </a:cubicBezTo>
                  <a:cubicBezTo>
                    <a:pt x="1437" y="6348"/>
                    <a:pt x="1422" y="6333"/>
                    <a:pt x="1404" y="6333"/>
                  </a:cubicBezTo>
                  <a:cubicBezTo>
                    <a:pt x="1086" y="6329"/>
                    <a:pt x="784" y="6185"/>
                    <a:pt x="580" y="5941"/>
                  </a:cubicBezTo>
                  <a:cubicBezTo>
                    <a:pt x="207" y="5503"/>
                    <a:pt x="70" y="4747"/>
                    <a:pt x="198" y="3809"/>
                  </a:cubicBezTo>
                  <a:cubicBezTo>
                    <a:pt x="343" y="2715"/>
                    <a:pt x="842" y="1451"/>
                    <a:pt x="1675" y="52"/>
                  </a:cubicBezTo>
                  <a:cubicBezTo>
                    <a:pt x="1684" y="35"/>
                    <a:pt x="1680" y="14"/>
                    <a:pt x="1663" y="5"/>
                  </a:cubicBezTo>
                  <a:cubicBezTo>
                    <a:pt x="1657" y="2"/>
                    <a:pt x="1651" y="0"/>
                    <a:pt x="16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1976;p42">
              <a:extLst>
                <a:ext uri="{FF2B5EF4-FFF2-40B4-BE49-F238E27FC236}">
                  <a16:creationId xmlns:a16="http://schemas.microsoft.com/office/drawing/2014/main" id="{3FD6C4EF-5FDC-323C-A867-234DF1F2F786}"/>
                </a:ext>
              </a:extLst>
            </p:cNvPr>
            <p:cNvSpPr/>
            <p:nvPr/>
          </p:nvSpPr>
          <p:spPr>
            <a:xfrm>
              <a:off x="2762340" y="4488794"/>
              <a:ext cx="76431" cy="85133"/>
            </a:xfrm>
            <a:custGeom>
              <a:avLst/>
              <a:gdLst/>
              <a:ahLst/>
              <a:cxnLst/>
              <a:rect l="l" t="t" r="r" b="b"/>
              <a:pathLst>
                <a:path w="3241" h="3610" extrusionOk="0">
                  <a:moveTo>
                    <a:pt x="716" y="0"/>
                  </a:moveTo>
                  <a:cubicBezTo>
                    <a:pt x="697" y="0"/>
                    <a:pt x="682" y="13"/>
                    <a:pt x="682" y="32"/>
                  </a:cubicBezTo>
                  <a:cubicBezTo>
                    <a:pt x="679" y="50"/>
                    <a:pt x="694" y="67"/>
                    <a:pt x="713" y="68"/>
                  </a:cubicBezTo>
                  <a:cubicBezTo>
                    <a:pt x="726" y="70"/>
                    <a:pt x="1914" y="173"/>
                    <a:pt x="2877" y="873"/>
                  </a:cubicBezTo>
                  <a:cubicBezTo>
                    <a:pt x="2769" y="837"/>
                    <a:pt x="2638" y="811"/>
                    <a:pt x="2483" y="811"/>
                  </a:cubicBezTo>
                  <a:cubicBezTo>
                    <a:pt x="2329" y="811"/>
                    <a:pt x="2151" y="837"/>
                    <a:pt x="1949" y="905"/>
                  </a:cubicBezTo>
                  <a:cubicBezTo>
                    <a:pt x="1504" y="1055"/>
                    <a:pt x="1111" y="1514"/>
                    <a:pt x="970" y="2049"/>
                  </a:cubicBezTo>
                  <a:cubicBezTo>
                    <a:pt x="838" y="2545"/>
                    <a:pt x="932" y="3033"/>
                    <a:pt x="1229" y="3443"/>
                  </a:cubicBezTo>
                  <a:lnTo>
                    <a:pt x="63" y="2730"/>
                  </a:lnTo>
                  <a:cubicBezTo>
                    <a:pt x="57" y="2727"/>
                    <a:pt x="52" y="2726"/>
                    <a:pt x="47" y="2726"/>
                  </a:cubicBezTo>
                  <a:cubicBezTo>
                    <a:pt x="19" y="2726"/>
                    <a:pt x="0" y="2764"/>
                    <a:pt x="26" y="2786"/>
                  </a:cubicBezTo>
                  <a:lnTo>
                    <a:pt x="1361" y="3602"/>
                  </a:lnTo>
                  <a:cubicBezTo>
                    <a:pt x="1366" y="3607"/>
                    <a:pt x="1372" y="3608"/>
                    <a:pt x="1378" y="3610"/>
                  </a:cubicBezTo>
                  <a:cubicBezTo>
                    <a:pt x="1389" y="3608"/>
                    <a:pt x="1398" y="3604"/>
                    <a:pt x="1404" y="3596"/>
                  </a:cubicBezTo>
                  <a:cubicBezTo>
                    <a:pt x="1414" y="3584"/>
                    <a:pt x="1414" y="3564"/>
                    <a:pt x="1404" y="3552"/>
                  </a:cubicBezTo>
                  <a:cubicBezTo>
                    <a:pt x="1025" y="3131"/>
                    <a:pt x="894" y="2604"/>
                    <a:pt x="1035" y="2067"/>
                  </a:cubicBezTo>
                  <a:cubicBezTo>
                    <a:pt x="1170" y="1552"/>
                    <a:pt x="1546" y="1111"/>
                    <a:pt x="1970" y="969"/>
                  </a:cubicBezTo>
                  <a:cubicBezTo>
                    <a:pt x="2161" y="904"/>
                    <a:pt x="2330" y="880"/>
                    <a:pt x="2477" y="880"/>
                  </a:cubicBezTo>
                  <a:cubicBezTo>
                    <a:pt x="2881" y="880"/>
                    <a:pt x="3116" y="1064"/>
                    <a:pt x="3169" y="1111"/>
                  </a:cubicBezTo>
                  <a:cubicBezTo>
                    <a:pt x="3172" y="1116"/>
                    <a:pt x="3177" y="1119"/>
                    <a:pt x="3181" y="1122"/>
                  </a:cubicBezTo>
                  <a:cubicBezTo>
                    <a:pt x="3187" y="1128"/>
                    <a:pt x="3196" y="1132"/>
                    <a:pt x="3204" y="1132"/>
                  </a:cubicBezTo>
                  <a:cubicBezTo>
                    <a:pt x="3213" y="1132"/>
                    <a:pt x="3221" y="1128"/>
                    <a:pt x="3228" y="1122"/>
                  </a:cubicBezTo>
                  <a:cubicBezTo>
                    <a:pt x="3240" y="1110"/>
                    <a:pt x="3240" y="1088"/>
                    <a:pt x="3228" y="1075"/>
                  </a:cubicBezTo>
                  <a:cubicBezTo>
                    <a:pt x="3221" y="1067"/>
                    <a:pt x="3213" y="1060"/>
                    <a:pt x="3204" y="1053"/>
                  </a:cubicBezTo>
                  <a:cubicBezTo>
                    <a:pt x="2195" y="128"/>
                    <a:pt x="734" y="3"/>
                    <a:pt x="719" y="0"/>
                  </a:cubicBezTo>
                  <a:cubicBezTo>
                    <a:pt x="718" y="0"/>
                    <a:pt x="717" y="0"/>
                    <a:pt x="7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1977;p42">
              <a:extLst>
                <a:ext uri="{FF2B5EF4-FFF2-40B4-BE49-F238E27FC236}">
                  <a16:creationId xmlns:a16="http://schemas.microsoft.com/office/drawing/2014/main" id="{C9D0A86F-B62E-A48A-A2A5-CEB487F9280D}"/>
                </a:ext>
              </a:extLst>
            </p:cNvPr>
            <p:cNvSpPr/>
            <p:nvPr/>
          </p:nvSpPr>
          <p:spPr>
            <a:xfrm>
              <a:off x="3075823" y="4512942"/>
              <a:ext cx="66125" cy="77256"/>
            </a:xfrm>
            <a:custGeom>
              <a:avLst/>
              <a:gdLst/>
              <a:ahLst/>
              <a:cxnLst/>
              <a:rect l="l" t="t" r="r" b="b"/>
              <a:pathLst>
                <a:path w="2804" h="3276" extrusionOk="0">
                  <a:moveTo>
                    <a:pt x="37" y="0"/>
                  </a:moveTo>
                  <a:cubicBezTo>
                    <a:pt x="32" y="0"/>
                    <a:pt x="26" y="1"/>
                    <a:pt x="22" y="4"/>
                  </a:cubicBezTo>
                  <a:cubicBezTo>
                    <a:pt x="6" y="13"/>
                    <a:pt x="0" y="31"/>
                    <a:pt x="6" y="48"/>
                  </a:cubicBezTo>
                  <a:cubicBezTo>
                    <a:pt x="13" y="63"/>
                    <a:pt x="713" y="1712"/>
                    <a:pt x="672" y="3239"/>
                  </a:cubicBezTo>
                  <a:cubicBezTo>
                    <a:pt x="670" y="3257"/>
                    <a:pt x="685" y="3274"/>
                    <a:pt x="704" y="3274"/>
                  </a:cubicBezTo>
                  <a:lnTo>
                    <a:pt x="705" y="3275"/>
                  </a:lnTo>
                  <a:cubicBezTo>
                    <a:pt x="723" y="3275"/>
                    <a:pt x="738" y="3262"/>
                    <a:pt x="738" y="3242"/>
                  </a:cubicBezTo>
                  <a:cubicBezTo>
                    <a:pt x="770" y="2101"/>
                    <a:pt x="393" y="896"/>
                    <a:pt x="191" y="339"/>
                  </a:cubicBezTo>
                  <a:lnTo>
                    <a:pt x="191" y="339"/>
                  </a:lnTo>
                  <a:cubicBezTo>
                    <a:pt x="437" y="727"/>
                    <a:pt x="875" y="1427"/>
                    <a:pt x="1129" y="1886"/>
                  </a:cubicBezTo>
                  <a:cubicBezTo>
                    <a:pt x="1493" y="2550"/>
                    <a:pt x="1828" y="3239"/>
                    <a:pt x="1831" y="3245"/>
                  </a:cubicBezTo>
                  <a:cubicBezTo>
                    <a:pt x="1837" y="3257"/>
                    <a:pt x="1849" y="3265"/>
                    <a:pt x="1863" y="3265"/>
                  </a:cubicBezTo>
                  <a:cubicBezTo>
                    <a:pt x="1889" y="3265"/>
                    <a:pt x="1916" y="3262"/>
                    <a:pt x="1943" y="3259"/>
                  </a:cubicBezTo>
                  <a:cubicBezTo>
                    <a:pt x="2293" y="3213"/>
                    <a:pt x="2752" y="2897"/>
                    <a:pt x="2772" y="2884"/>
                  </a:cubicBezTo>
                  <a:cubicBezTo>
                    <a:pt x="2803" y="2863"/>
                    <a:pt x="2783" y="2821"/>
                    <a:pt x="2753" y="2821"/>
                  </a:cubicBezTo>
                  <a:cubicBezTo>
                    <a:pt x="2747" y="2821"/>
                    <a:pt x="2741" y="2823"/>
                    <a:pt x="2734" y="2827"/>
                  </a:cubicBezTo>
                  <a:cubicBezTo>
                    <a:pt x="2730" y="2831"/>
                    <a:pt x="2269" y="3147"/>
                    <a:pt x="1934" y="3191"/>
                  </a:cubicBezTo>
                  <a:cubicBezTo>
                    <a:pt x="1917" y="3192"/>
                    <a:pt x="1901" y="3194"/>
                    <a:pt x="1884" y="3195"/>
                  </a:cubicBezTo>
                  <a:cubicBezTo>
                    <a:pt x="1826" y="3077"/>
                    <a:pt x="1520" y="2454"/>
                    <a:pt x="1188" y="1853"/>
                  </a:cubicBezTo>
                  <a:cubicBezTo>
                    <a:pt x="823" y="1189"/>
                    <a:pt x="73" y="26"/>
                    <a:pt x="67" y="16"/>
                  </a:cubicBezTo>
                  <a:cubicBezTo>
                    <a:pt x="60" y="6"/>
                    <a:pt x="48" y="0"/>
                    <a:pt x="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1978;p42">
              <a:extLst>
                <a:ext uri="{FF2B5EF4-FFF2-40B4-BE49-F238E27FC236}">
                  <a16:creationId xmlns:a16="http://schemas.microsoft.com/office/drawing/2014/main" id="{BACABCEA-4D76-50CA-729C-256EDDA8A202}"/>
                </a:ext>
              </a:extLst>
            </p:cNvPr>
            <p:cNvSpPr/>
            <p:nvPr/>
          </p:nvSpPr>
          <p:spPr>
            <a:xfrm>
              <a:off x="3137066" y="4582299"/>
              <a:ext cx="58532" cy="213752"/>
            </a:xfrm>
            <a:custGeom>
              <a:avLst/>
              <a:gdLst/>
              <a:ahLst/>
              <a:cxnLst/>
              <a:rect l="l" t="t" r="r" b="b"/>
              <a:pathLst>
                <a:path w="2482" h="9064" extrusionOk="0">
                  <a:moveTo>
                    <a:pt x="38" y="1"/>
                  </a:moveTo>
                  <a:cubicBezTo>
                    <a:pt x="36" y="1"/>
                    <a:pt x="34" y="1"/>
                    <a:pt x="33" y="1"/>
                  </a:cubicBezTo>
                  <a:cubicBezTo>
                    <a:pt x="14" y="3"/>
                    <a:pt x="1" y="21"/>
                    <a:pt x="2" y="39"/>
                  </a:cubicBezTo>
                  <a:cubicBezTo>
                    <a:pt x="7" y="81"/>
                    <a:pt x="461" y="4403"/>
                    <a:pt x="427" y="5796"/>
                  </a:cubicBezTo>
                  <a:cubicBezTo>
                    <a:pt x="427" y="5805"/>
                    <a:pt x="431" y="5814"/>
                    <a:pt x="437" y="5820"/>
                  </a:cubicBezTo>
                  <a:cubicBezTo>
                    <a:pt x="449" y="5832"/>
                    <a:pt x="1600" y="6987"/>
                    <a:pt x="2410" y="9042"/>
                  </a:cubicBezTo>
                  <a:cubicBezTo>
                    <a:pt x="2416" y="9056"/>
                    <a:pt x="2428" y="9063"/>
                    <a:pt x="2442" y="9063"/>
                  </a:cubicBezTo>
                  <a:cubicBezTo>
                    <a:pt x="2447" y="9063"/>
                    <a:pt x="2451" y="9063"/>
                    <a:pt x="2456" y="9062"/>
                  </a:cubicBezTo>
                  <a:cubicBezTo>
                    <a:pt x="2472" y="9054"/>
                    <a:pt x="2482" y="9034"/>
                    <a:pt x="2474" y="9018"/>
                  </a:cubicBezTo>
                  <a:cubicBezTo>
                    <a:pt x="1700" y="7052"/>
                    <a:pt x="615" y="5904"/>
                    <a:pt x="496" y="5782"/>
                  </a:cubicBezTo>
                  <a:cubicBezTo>
                    <a:pt x="525" y="4371"/>
                    <a:pt x="75" y="74"/>
                    <a:pt x="71" y="31"/>
                  </a:cubicBezTo>
                  <a:cubicBezTo>
                    <a:pt x="69" y="14"/>
                    <a:pt x="55"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1979;p42">
              <a:extLst>
                <a:ext uri="{FF2B5EF4-FFF2-40B4-BE49-F238E27FC236}">
                  <a16:creationId xmlns:a16="http://schemas.microsoft.com/office/drawing/2014/main" id="{9DC12121-C27E-8DB7-9CBF-DE2317607A69}"/>
                </a:ext>
              </a:extLst>
            </p:cNvPr>
            <p:cNvSpPr/>
            <p:nvPr/>
          </p:nvSpPr>
          <p:spPr>
            <a:xfrm>
              <a:off x="3090963" y="4784306"/>
              <a:ext cx="120648" cy="120884"/>
            </a:xfrm>
            <a:custGeom>
              <a:avLst/>
              <a:gdLst/>
              <a:ahLst/>
              <a:cxnLst/>
              <a:rect l="l" t="t" r="r" b="b"/>
              <a:pathLst>
                <a:path w="5116" h="5126" extrusionOk="0">
                  <a:moveTo>
                    <a:pt x="4218" y="0"/>
                  </a:moveTo>
                  <a:cubicBezTo>
                    <a:pt x="4205" y="0"/>
                    <a:pt x="4192" y="9"/>
                    <a:pt x="4186" y="21"/>
                  </a:cubicBezTo>
                  <a:cubicBezTo>
                    <a:pt x="4182" y="35"/>
                    <a:pt x="3645" y="1375"/>
                    <a:pt x="2982" y="1712"/>
                  </a:cubicBezTo>
                  <a:cubicBezTo>
                    <a:pt x="2599" y="1908"/>
                    <a:pt x="2156" y="2005"/>
                    <a:pt x="1684" y="2005"/>
                  </a:cubicBezTo>
                  <a:cubicBezTo>
                    <a:pt x="1163" y="2005"/>
                    <a:pt x="605" y="1887"/>
                    <a:pt x="51" y="1652"/>
                  </a:cubicBezTo>
                  <a:cubicBezTo>
                    <a:pt x="46" y="1650"/>
                    <a:pt x="41" y="1649"/>
                    <a:pt x="37" y="1649"/>
                  </a:cubicBezTo>
                  <a:cubicBezTo>
                    <a:pt x="28" y="1649"/>
                    <a:pt x="19" y="1652"/>
                    <a:pt x="13" y="1659"/>
                  </a:cubicBezTo>
                  <a:cubicBezTo>
                    <a:pt x="2" y="1670"/>
                    <a:pt x="1" y="1685"/>
                    <a:pt x="7" y="1697"/>
                  </a:cubicBezTo>
                  <a:lnTo>
                    <a:pt x="1244" y="4181"/>
                  </a:lnTo>
                  <a:cubicBezTo>
                    <a:pt x="1592" y="4604"/>
                    <a:pt x="2886" y="5125"/>
                    <a:pt x="3606" y="5125"/>
                  </a:cubicBezTo>
                  <a:cubicBezTo>
                    <a:pt x="3724" y="5125"/>
                    <a:pt x="3827" y="5111"/>
                    <a:pt x="3908" y="5081"/>
                  </a:cubicBezTo>
                  <a:cubicBezTo>
                    <a:pt x="4403" y="4892"/>
                    <a:pt x="4908" y="4166"/>
                    <a:pt x="5106" y="3808"/>
                  </a:cubicBezTo>
                  <a:cubicBezTo>
                    <a:pt x="5115" y="3792"/>
                    <a:pt x="5109" y="3770"/>
                    <a:pt x="5093" y="3761"/>
                  </a:cubicBezTo>
                  <a:cubicBezTo>
                    <a:pt x="5087" y="3758"/>
                    <a:pt x="5082" y="3757"/>
                    <a:pt x="5076" y="3757"/>
                  </a:cubicBezTo>
                  <a:cubicBezTo>
                    <a:pt x="5065" y="3757"/>
                    <a:pt x="5053" y="3763"/>
                    <a:pt x="5047" y="3775"/>
                  </a:cubicBezTo>
                  <a:cubicBezTo>
                    <a:pt x="4891" y="4057"/>
                    <a:pt x="4377" y="4828"/>
                    <a:pt x="3883" y="5018"/>
                  </a:cubicBezTo>
                  <a:cubicBezTo>
                    <a:pt x="3816" y="5043"/>
                    <a:pt x="3726" y="5055"/>
                    <a:pt x="3619" y="5055"/>
                  </a:cubicBezTo>
                  <a:cubicBezTo>
                    <a:pt x="2967" y="5055"/>
                    <a:pt x="1694" y="4620"/>
                    <a:pt x="1300" y="4146"/>
                  </a:cubicBezTo>
                  <a:lnTo>
                    <a:pt x="107" y="1749"/>
                  </a:lnTo>
                  <a:lnTo>
                    <a:pt x="107" y="1749"/>
                  </a:lnTo>
                  <a:cubicBezTo>
                    <a:pt x="643" y="1965"/>
                    <a:pt x="1180" y="2073"/>
                    <a:pt x="1684" y="2073"/>
                  </a:cubicBezTo>
                  <a:cubicBezTo>
                    <a:pt x="2167" y="2073"/>
                    <a:pt x="2620" y="1973"/>
                    <a:pt x="3012" y="1773"/>
                  </a:cubicBezTo>
                  <a:cubicBezTo>
                    <a:pt x="3699" y="1423"/>
                    <a:pt x="4227" y="103"/>
                    <a:pt x="4250" y="47"/>
                  </a:cubicBezTo>
                  <a:cubicBezTo>
                    <a:pt x="4256" y="29"/>
                    <a:pt x="4249" y="9"/>
                    <a:pt x="4230" y="3"/>
                  </a:cubicBezTo>
                  <a:cubicBezTo>
                    <a:pt x="4226" y="1"/>
                    <a:pt x="4222" y="0"/>
                    <a:pt x="4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1980;p42">
              <a:extLst>
                <a:ext uri="{FF2B5EF4-FFF2-40B4-BE49-F238E27FC236}">
                  <a16:creationId xmlns:a16="http://schemas.microsoft.com/office/drawing/2014/main" id="{9757F9BD-DA94-BC40-3A86-D4A8EABB1F55}"/>
                </a:ext>
              </a:extLst>
            </p:cNvPr>
            <p:cNvSpPr/>
            <p:nvPr/>
          </p:nvSpPr>
          <p:spPr>
            <a:xfrm>
              <a:off x="3121290" y="4882975"/>
              <a:ext cx="129774" cy="206253"/>
            </a:xfrm>
            <a:custGeom>
              <a:avLst/>
              <a:gdLst/>
              <a:ahLst/>
              <a:cxnLst/>
              <a:rect l="l" t="t" r="r" b="b"/>
              <a:pathLst>
                <a:path w="5503" h="8746" extrusionOk="0">
                  <a:moveTo>
                    <a:pt x="39" y="1"/>
                  </a:moveTo>
                  <a:cubicBezTo>
                    <a:pt x="37" y="1"/>
                    <a:pt x="34" y="1"/>
                    <a:pt x="32" y="2"/>
                  </a:cubicBezTo>
                  <a:cubicBezTo>
                    <a:pt x="12" y="6"/>
                    <a:pt x="0" y="23"/>
                    <a:pt x="3" y="42"/>
                  </a:cubicBezTo>
                  <a:cubicBezTo>
                    <a:pt x="6" y="61"/>
                    <a:pt x="88" y="232"/>
                    <a:pt x="632" y="1356"/>
                  </a:cubicBezTo>
                  <a:cubicBezTo>
                    <a:pt x="1337" y="2814"/>
                    <a:pt x="2403" y="5018"/>
                    <a:pt x="2594" y="5493"/>
                  </a:cubicBezTo>
                  <a:cubicBezTo>
                    <a:pt x="2881" y="6204"/>
                    <a:pt x="3438" y="7829"/>
                    <a:pt x="3443" y="7844"/>
                  </a:cubicBezTo>
                  <a:cubicBezTo>
                    <a:pt x="3444" y="7848"/>
                    <a:pt x="3448" y="7853"/>
                    <a:pt x="3452" y="7857"/>
                  </a:cubicBezTo>
                  <a:cubicBezTo>
                    <a:pt x="3475" y="7882"/>
                    <a:pt x="4055" y="8468"/>
                    <a:pt x="5460" y="8745"/>
                  </a:cubicBezTo>
                  <a:lnTo>
                    <a:pt x="5466" y="8745"/>
                  </a:lnTo>
                  <a:cubicBezTo>
                    <a:pt x="5483" y="8745"/>
                    <a:pt x="5496" y="8733"/>
                    <a:pt x="5499" y="8718"/>
                  </a:cubicBezTo>
                  <a:cubicBezTo>
                    <a:pt x="5502" y="8700"/>
                    <a:pt x="5490" y="8682"/>
                    <a:pt x="5472" y="8677"/>
                  </a:cubicBezTo>
                  <a:cubicBezTo>
                    <a:pt x="4160" y="8421"/>
                    <a:pt x="3566" y="7873"/>
                    <a:pt x="3505" y="7815"/>
                  </a:cubicBezTo>
                  <a:cubicBezTo>
                    <a:pt x="3464" y="7694"/>
                    <a:pt x="2934" y="6156"/>
                    <a:pt x="2658" y="5468"/>
                  </a:cubicBezTo>
                  <a:cubicBezTo>
                    <a:pt x="2466" y="4989"/>
                    <a:pt x="1399" y="2785"/>
                    <a:pt x="693" y="1326"/>
                  </a:cubicBezTo>
                  <a:cubicBezTo>
                    <a:pt x="352" y="621"/>
                    <a:pt x="82" y="64"/>
                    <a:pt x="70" y="29"/>
                  </a:cubicBezTo>
                  <a:cubicBezTo>
                    <a:pt x="67" y="13"/>
                    <a:pt x="54" y="1"/>
                    <a:pt x="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1981;p42">
              <a:extLst>
                <a:ext uri="{FF2B5EF4-FFF2-40B4-BE49-F238E27FC236}">
                  <a16:creationId xmlns:a16="http://schemas.microsoft.com/office/drawing/2014/main" id="{97A4EA3E-8841-FEC9-9B92-FBAB5BE4B893}"/>
                </a:ext>
              </a:extLst>
            </p:cNvPr>
            <p:cNvSpPr/>
            <p:nvPr/>
          </p:nvSpPr>
          <p:spPr>
            <a:xfrm>
              <a:off x="2883484" y="4802370"/>
              <a:ext cx="69309" cy="262662"/>
            </a:xfrm>
            <a:custGeom>
              <a:avLst/>
              <a:gdLst/>
              <a:ahLst/>
              <a:cxnLst/>
              <a:rect l="l" t="t" r="r" b="b"/>
              <a:pathLst>
                <a:path w="2939" h="11138" extrusionOk="0">
                  <a:moveTo>
                    <a:pt x="2243" y="1"/>
                  </a:moveTo>
                  <a:cubicBezTo>
                    <a:pt x="2220" y="1"/>
                    <a:pt x="2197" y="23"/>
                    <a:pt x="2210" y="49"/>
                  </a:cubicBezTo>
                  <a:cubicBezTo>
                    <a:pt x="2218" y="61"/>
                    <a:pt x="2871" y="1251"/>
                    <a:pt x="2853" y="2786"/>
                  </a:cubicBezTo>
                  <a:cubicBezTo>
                    <a:pt x="2836" y="4229"/>
                    <a:pt x="2271" y="6452"/>
                    <a:pt x="2057" y="7288"/>
                  </a:cubicBezTo>
                  <a:lnTo>
                    <a:pt x="2013" y="7469"/>
                  </a:lnTo>
                  <a:cubicBezTo>
                    <a:pt x="1846" y="8131"/>
                    <a:pt x="1631" y="8957"/>
                    <a:pt x="1630" y="8964"/>
                  </a:cubicBezTo>
                  <a:cubicBezTo>
                    <a:pt x="1627" y="8970"/>
                    <a:pt x="1627" y="8977"/>
                    <a:pt x="1628" y="8981"/>
                  </a:cubicBezTo>
                  <a:cubicBezTo>
                    <a:pt x="1631" y="8995"/>
                    <a:pt x="1925" y="10254"/>
                    <a:pt x="1969" y="10553"/>
                  </a:cubicBezTo>
                  <a:cubicBezTo>
                    <a:pt x="1840" y="10619"/>
                    <a:pt x="1104" y="10980"/>
                    <a:pt x="43" y="11069"/>
                  </a:cubicBezTo>
                  <a:cubicBezTo>
                    <a:pt x="1" y="11074"/>
                    <a:pt x="2" y="11136"/>
                    <a:pt x="46" y="11137"/>
                  </a:cubicBezTo>
                  <a:lnTo>
                    <a:pt x="49" y="11137"/>
                  </a:lnTo>
                  <a:cubicBezTo>
                    <a:pt x="1231" y="11037"/>
                    <a:pt x="2016" y="10606"/>
                    <a:pt x="2024" y="10601"/>
                  </a:cubicBezTo>
                  <a:cubicBezTo>
                    <a:pt x="2036" y="10595"/>
                    <a:pt x="2042" y="10581"/>
                    <a:pt x="2040" y="10568"/>
                  </a:cubicBezTo>
                  <a:cubicBezTo>
                    <a:pt x="2012" y="10321"/>
                    <a:pt x="1727" y="9098"/>
                    <a:pt x="1698" y="8973"/>
                  </a:cubicBezTo>
                  <a:cubicBezTo>
                    <a:pt x="1721" y="8887"/>
                    <a:pt x="1922" y="8114"/>
                    <a:pt x="2080" y="7485"/>
                  </a:cubicBezTo>
                  <a:lnTo>
                    <a:pt x="2125" y="7305"/>
                  </a:lnTo>
                  <a:cubicBezTo>
                    <a:pt x="2339" y="6467"/>
                    <a:pt x="2904" y="4239"/>
                    <a:pt x="2921" y="2788"/>
                  </a:cubicBezTo>
                  <a:cubicBezTo>
                    <a:pt x="2939" y="1233"/>
                    <a:pt x="2277" y="30"/>
                    <a:pt x="2271" y="16"/>
                  </a:cubicBezTo>
                  <a:cubicBezTo>
                    <a:pt x="2264" y="5"/>
                    <a:pt x="2253" y="1"/>
                    <a:pt x="2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1982;p42">
              <a:extLst>
                <a:ext uri="{FF2B5EF4-FFF2-40B4-BE49-F238E27FC236}">
                  <a16:creationId xmlns:a16="http://schemas.microsoft.com/office/drawing/2014/main" id="{A761D3EC-5FB6-E751-E54C-C2B9EB53831A}"/>
                </a:ext>
              </a:extLst>
            </p:cNvPr>
            <p:cNvSpPr/>
            <p:nvPr/>
          </p:nvSpPr>
          <p:spPr>
            <a:xfrm>
              <a:off x="2859571" y="4843899"/>
              <a:ext cx="92585" cy="42661"/>
            </a:xfrm>
            <a:custGeom>
              <a:avLst/>
              <a:gdLst/>
              <a:ahLst/>
              <a:cxnLst/>
              <a:rect l="l" t="t" r="r" b="b"/>
              <a:pathLst>
                <a:path w="3926" h="1809" extrusionOk="0">
                  <a:moveTo>
                    <a:pt x="37" y="0"/>
                  </a:moveTo>
                  <a:cubicBezTo>
                    <a:pt x="35" y="0"/>
                    <a:pt x="33" y="0"/>
                    <a:pt x="31" y="1"/>
                  </a:cubicBezTo>
                  <a:cubicBezTo>
                    <a:pt x="13" y="5"/>
                    <a:pt x="1" y="22"/>
                    <a:pt x="4" y="40"/>
                  </a:cubicBezTo>
                  <a:lnTo>
                    <a:pt x="187" y="1062"/>
                  </a:lnTo>
                  <a:cubicBezTo>
                    <a:pt x="189" y="1072"/>
                    <a:pt x="195" y="1080"/>
                    <a:pt x="204" y="1086"/>
                  </a:cubicBezTo>
                  <a:lnTo>
                    <a:pt x="1504" y="1804"/>
                  </a:lnTo>
                  <a:cubicBezTo>
                    <a:pt x="1510" y="1807"/>
                    <a:pt x="1515" y="1809"/>
                    <a:pt x="1521" y="1809"/>
                  </a:cubicBezTo>
                  <a:cubicBezTo>
                    <a:pt x="1928" y="1809"/>
                    <a:pt x="3815" y="1416"/>
                    <a:pt x="3895" y="1399"/>
                  </a:cubicBezTo>
                  <a:cubicBezTo>
                    <a:pt x="3914" y="1396"/>
                    <a:pt x="3926" y="1378"/>
                    <a:pt x="3921" y="1360"/>
                  </a:cubicBezTo>
                  <a:cubicBezTo>
                    <a:pt x="3918" y="1344"/>
                    <a:pt x="3903" y="1332"/>
                    <a:pt x="3887" y="1332"/>
                  </a:cubicBezTo>
                  <a:cubicBezTo>
                    <a:pt x="3885" y="1332"/>
                    <a:pt x="3884" y="1332"/>
                    <a:pt x="3882" y="1333"/>
                  </a:cubicBezTo>
                  <a:cubicBezTo>
                    <a:pt x="3862" y="1337"/>
                    <a:pt x="1948" y="1734"/>
                    <a:pt x="1530" y="1740"/>
                  </a:cubicBezTo>
                  <a:lnTo>
                    <a:pt x="252" y="1033"/>
                  </a:lnTo>
                  <a:lnTo>
                    <a:pt x="70" y="30"/>
                  </a:lnTo>
                  <a:cubicBezTo>
                    <a:pt x="68" y="12"/>
                    <a:pt x="53" y="0"/>
                    <a:pt x="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1983;p42">
              <a:extLst>
                <a:ext uri="{FF2B5EF4-FFF2-40B4-BE49-F238E27FC236}">
                  <a16:creationId xmlns:a16="http://schemas.microsoft.com/office/drawing/2014/main" id="{26F04ADA-B21B-58DD-A81A-AB5A671C43E8}"/>
                </a:ext>
              </a:extLst>
            </p:cNvPr>
            <p:cNvSpPr/>
            <p:nvPr/>
          </p:nvSpPr>
          <p:spPr>
            <a:xfrm>
              <a:off x="2545900" y="4062163"/>
              <a:ext cx="128124" cy="7358"/>
            </a:xfrm>
            <a:custGeom>
              <a:avLst/>
              <a:gdLst/>
              <a:ahLst/>
              <a:cxnLst/>
              <a:rect l="l" t="t" r="r" b="b"/>
              <a:pathLst>
                <a:path w="5433" h="312" extrusionOk="0">
                  <a:moveTo>
                    <a:pt x="5388" y="0"/>
                  </a:moveTo>
                  <a:cubicBezTo>
                    <a:pt x="5387" y="0"/>
                    <a:pt x="5385" y="0"/>
                    <a:pt x="5384" y="1"/>
                  </a:cubicBezTo>
                  <a:cubicBezTo>
                    <a:pt x="5346" y="1"/>
                    <a:pt x="1635" y="35"/>
                    <a:pt x="42" y="245"/>
                  </a:cubicBezTo>
                  <a:cubicBezTo>
                    <a:pt x="0" y="249"/>
                    <a:pt x="4" y="311"/>
                    <a:pt x="45" y="311"/>
                  </a:cubicBezTo>
                  <a:cubicBezTo>
                    <a:pt x="46" y="311"/>
                    <a:pt x="46" y="311"/>
                    <a:pt x="47" y="311"/>
                  </a:cubicBezTo>
                  <a:lnTo>
                    <a:pt x="51" y="311"/>
                  </a:lnTo>
                  <a:cubicBezTo>
                    <a:pt x="1639" y="104"/>
                    <a:pt x="5347" y="70"/>
                    <a:pt x="5385" y="69"/>
                  </a:cubicBezTo>
                  <a:cubicBezTo>
                    <a:pt x="5386" y="69"/>
                    <a:pt x="5387" y="69"/>
                    <a:pt x="5388" y="69"/>
                  </a:cubicBezTo>
                  <a:cubicBezTo>
                    <a:pt x="5432" y="69"/>
                    <a:pt x="5432" y="0"/>
                    <a:pt x="53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1984;p42">
              <a:extLst>
                <a:ext uri="{FF2B5EF4-FFF2-40B4-BE49-F238E27FC236}">
                  <a16:creationId xmlns:a16="http://schemas.microsoft.com/office/drawing/2014/main" id="{AF9AEDDD-ED33-EEE5-4EEB-43A8C31933E0}"/>
                </a:ext>
              </a:extLst>
            </p:cNvPr>
            <p:cNvSpPr/>
            <p:nvPr/>
          </p:nvSpPr>
          <p:spPr>
            <a:xfrm>
              <a:off x="2514583" y="3954226"/>
              <a:ext cx="210191" cy="153168"/>
            </a:xfrm>
            <a:custGeom>
              <a:avLst/>
              <a:gdLst/>
              <a:ahLst/>
              <a:cxnLst/>
              <a:rect l="l" t="t" r="r" b="b"/>
              <a:pathLst>
                <a:path w="8913" h="6495" extrusionOk="0">
                  <a:moveTo>
                    <a:pt x="8402" y="0"/>
                  </a:moveTo>
                  <a:cubicBezTo>
                    <a:pt x="8390" y="0"/>
                    <a:pt x="8379" y="6"/>
                    <a:pt x="8373" y="21"/>
                  </a:cubicBezTo>
                  <a:cubicBezTo>
                    <a:pt x="8348" y="71"/>
                    <a:pt x="8320" y="127"/>
                    <a:pt x="8288" y="189"/>
                  </a:cubicBezTo>
                  <a:cubicBezTo>
                    <a:pt x="7889" y="974"/>
                    <a:pt x="6960" y="2806"/>
                    <a:pt x="8820" y="6134"/>
                  </a:cubicBezTo>
                  <a:cubicBezTo>
                    <a:pt x="8336" y="6149"/>
                    <a:pt x="4862" y="6257"/>
                    <a:pt x="3199" y="6257"/>
                  </a:cubicBezTo>
                  <a:lnTo>
                    <a:pt x="3196" y="6257"/>
                  </a:lnTo>
                  <a:cubicBezTo>
                    <a:pt x="1416" y="6257"/>
                    <a:pt x="47" y="6425"/>
                    <a:pt x="34" y="6428"/>
                  </a:cubicBezTo>
                  <a:cubicBezTo>
                    <a:pt x="14" y="6429"/>
                    <a:pt x="0" y="6446"/>
                    <a:pt x="3" y="6466"/>
                  </a:cubicBezTo>
                  <a:cubicBezTo>
                    <a:pt x="6" y="6482"/>
                    <a:pt x="21" y="6495"/>
                    <a:pt x="38" y="6495"/>
                  </a:cubicBezTo>
                  <a:lnTo>
                    <a:pt x="41" y="6495"/>
                  </a:lnTo>
                  <a:cubicBezTo>
                    <a:pt x="55" y="6491"/>
                    <a:pt x="1420" y="6323"/>
                    <a:pt x="3196" y="6323"/>
                  </a:cubicBezTo>
                  <a:lnTo>
                    <a:pt x="3199" y="6323"/>
                  </a:lnTo>
                  <a:cubicBezTo>
                    <a:pt x="4980" y="6323"/>
                    <a:pt x="8838" y="6202"/>
                    <a:pt x="8877" y="6199"/>
                  </a:cubicBezTo>
                  <a:cubicBezTo>
                    <a:pt x="8889" y="6199"/>
                    <a:pt x="8900" y="6193"/>
                    <a:pt x="8906" y="6182"/>
                  </a:cubicBezTo>
                  <a:cubicBezTo>
                    <a:pt x="8912" y="6173"/>
                    <a:pt x="8912" y="6160"/>
                    <a:pt x="8906" y="6151"/>
                  </a:cubicBezTo>
                  <a:cubicBezTo>
                    <a:pt x="7027" y="2821"/>
                    <a:pt x="7953" y="998"/>
                    <a:pt x="8348" y="221"/>
                  </a:cubicBezTo>
                  <a:cubicBezTo>
                    <a:pt x="8382" y="157"/>
                    <a:pt x="8409" y="100"/>
                    <a:pt x="8433" y="51"/>
                  </a:cubicBezTo>
                  <a:cubicBezTo>
                    <a:pt x="8447" y="23"/>
                    <a:pt x="8424" y="0"/>
                    <a:pt x="84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1985;p42">
              <a:extLst>
                <a:ext uri="{FF2B5EF4-FFF2-40B4-BE49-F238E27FC236}">
                  <a16:creationId xmlns:a16="http://schemas.microsoft.com/office/drawing/2014/main" id="{078A6524-9C16-F711-A6A1-D867B6037356}"/>
                </a:ext>
              </a:extLst>
            </p:cNvPr>
            <p:cNvSpPr/>
            <p:nvPr/>
          </p:nvSpPr>
          <p:spPr>
            <a:xfrm>
              <a:off x="2554696" y="4032260"/>
              <a:ext cx="118997" cy="9103"/>
            </a:xfrm>
            <a:custGeom>
              <a:avLst/>
              <a:gdLst/>
              <a:ahLst/>
              <a:cxnLst/>
              <a:rect l="l" t="t" r="r" b="b"/>
              <a:pathLst>
                <a:path w="5046" h="386" extrusionOk="0">
                  <a:moveTo>
                    <a:pt x="5011" y="0"/>
                  </a:moveTo>
                  <a:cubicBezTo>
                    <a:pt x="4982" y="0"/>
                    <a:pt x="2029" y="5"/>
                    <a:pt x="31" y="318"/>
                  </a:cubicBezTo>
                  <a:cubicBezTo>
                    <a:pt x="13" y="321"/>
                    <a:pt x="1" y="338"/>
                    <a:pt x="2" y="358"/>
                  </a:cubicBezTo>
                  <a:cubicBezTo>
                    <a:pt x="6" y="373"/>
                    <a:pt x="19" y="385"/>
                    <a:pt x="36" y="385"/>
                  </a:cubicBezTo>
                  <a:lnTo>
                    <a:pt x="42" y="385"/>
                  </a:lnTo>
                  <a:cubicBezTo>
                    <a:pt x="2033" y="71"/>
                    <a:pt x="4982" y="68"/>
                    <a:pt x="5011" y="68"/>
                  </a:cubicBezTo>
                  <a:cubicBezTo>
                    <a:pt x="5031" y="68"/>
                    <a:pt x="5046" y="53"/>
                    <a:pt x="5046" y="35"/>
                  </a:cubicBezTo>
                  <a:cubicBezTo>
                    <a:pt x="5046" y="15"/>
                    <a:pt x="5031" y="0"/>
                    <a:pt x="50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1986;p42">
              <a:extLst>
                <a:ext uri="{FF2B5EF4-FFF2-40B4-BE49-F238E27FC236}">
                  <a16:creationId xmlns:a16="http://schemas.microsoft.com/office/drawing/2014/main" id="{60E71923-6EED-4197-926C-8E1BF8662483}"/>
                </a:ext>
              </a:extLst>
            </p:cNvPr>
            <p:cNvSpPr/>
            <p:nvPr/>
          </p:nvSpPr>
          <p:spPr>
            <a:xfrm>
              <a:off x="2568327" y="3994717"/>
              <a:ext cx="107277" cy="21932"/>
            </a:xfrm>
            <a:custGeom>
              <a:avLst/>
              <a:gdLst/>
              <a:ahLst/>
              <a:cxnLst/>
              <a:rect l="l" t="t" r="r" b="b"/>
              <a:pathLst>
                <a:path w="4549" h="930" extrusionOk="0">
                  <a:moveTo>
                    <a:pt x="4513" y="1"/>
                  </a:moveTo>
                  <a:cubicBezTo>
                    <a:pt x="4511" y="1"/>
                    <a:pt x="4509" y="1"/>
                    <a:pt x="4507" y="1"/>
                  </a:cubicBezTo>
                  <a:cubicBezTo>
                    <a:pt x="4474" y="6"/>
                    <a:pt x="1047" y="474"/>
                    <a:pt x="35" y="863"/>
                  </a:cubicBezTo>
                  <a:cubicBezTo>
                    <a:pt x="0" y="877"/>
                    <a:pt x="11" y="928"/>
                    <a:pt x="47" y="930"/>
                  </a:cubicBezTo>
                  <a:lnTo>
                    <a:pt x="47" y="928"/>
                  </a:lnTo>
                  <a:cubicBezTo>
                    <a:pt x="52" y="928"/>
                    <a:pt x="56" y="928"/>
                    <a:pt x="59" y="927"/>
                  </a:cubicBezTo>
                  <a:cubicBezTo>
                    <a:pt x="1064" y="540"/>
                    <a:pt x="4481" y="72"/>
                    <a:pt x="4516" y="68"/>
                  </a:cubicBezTo>
                  <a:cubicBezTo>
                    <a:pt x="4534" y="66"/>
                    <a:pt x="4548" y="49"/>
                    <a:pt x="4545" y="30"/>
                  </a:cubicBezTo>
                  <a:cubicBezTo>
                    <a:pt x="4544" y="13"/>
                    <a:pt x="4530" y="1"/>
                    <a:pt x="45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1987;p42">
              <a:extLst>
                <a:ext uri="{FF2B5EF4-FFF2-40B4-BE49-F238E27FC236}">
                  <a16:creationId xmlns:a16="http://schemas.microsoft.com/office/drawing/2014/main" id="{4F9EDDE3-E3EE-8D29-FA8D-88D79316E4F4}"/>
                </a:ext>
              </a:extLst>
            </p:cNvPr>
            <p:cNvSpPr/>
            <p:nvPr/>
          </p:nvSpPr>
          <p:spPr>
            <a:xfrm>
              <a:off x="2646527" y="4133618"/>
              <a:ext cx="27379" cy="47495"/>
            </a:xfrm>
            <a:custGeom>
              <a:avLst/>
              <a:gdLst/>
              <a:ahLst/>
              <a:cxnLst/>
              <a:rect l="l" t="t" r="r" b="b"/>
              <a:pathLst>
                <a:path w="1161" h="2014" extrusionOk="0">
                  <a:moveTo>
                    <a:pt x="39" y="1"/>
                  </a:moveTo>
                  <a:cubicBezTo>
                    <a:pt x="25" y="1"/>
                    <a:pt x="12" y="8"/>
                    <a:pt x="8" y="21"/>
                  </a:cubicBezTo>
                  <a:cubicBezTo>
                    <a:pt x="0" y="39"/>
                    <a:pt x="8" y="59"/>
                    <a:pt x="26" y="65"/>
                  </a:cubicBezTo>
                  <a:lnTo>
                    <a:pt x="39" y="71"/>
                  </a:lnTo>
                  <a:cubicBezTo>
                    <a:pt x="320" y="179"/>
                    <a:pt x="971" y="430"/>
                    <a:pt x="1053" y="592"/>
                  </a:cubicBezTo>
                  <a:cubicBezTo>
                    <a:pt x="1093" y="670"/>
                    <a:pt x="1080" y="703"/>
                    <a:pt x="1068" y="721"/>
                  </a:cubicBezTo>
                  <a:cubicBezTo>
                    <a:pt x="1041" y="757"/>
                    <a:pt x="964" y="791"/>
                    <a:pt x="769" y="791"/>
                  </a:cubicBezTo>
                  <a:cubicBezTo>
                    <a:pt x="646" y="791"/>
                    <a:pt x="477" y="778"/>
                    <a:pt x="246" y="744"/>
                  </a:cubicBezTo>
                  <a:cubicBezTo>
                    <a:pt x="244" y="744"/>
                    <a:pt x="243" y="744"/>
                    <a:pt x="242" y="744"/>
                  </a:cubicBezTo>
                  <a:cubicBezTo>
                    <a:pt x="225" y="744"/>
                    <a:pt x="210" y="755"/>
                    <a:pt x="208" y="773"/>
                  </a:cubicBezTo>
                  <a:cubicBezTo>
                    <a:pt x="205" y="791"/>
                    <a:pt x="217" y="808"/>
                    <a:pt x="233" y="811"/>
                  </a:cubicBezTo>
                  <a:cubicBezTo>
                    <a:pt x="562" y="874"/>
                    <a:pt x="1080" y="1035"/>
                    <a:pt x="1077" y="1195"/>
                  </a:cubicBezTo>
                  <a:cubicBezTo>
                    <a:pt x="1076" y="1214"/>
                    <a:pt x="1067" y="1229"/>
                    <a:pt x="1053" y="1239"/>
                  </a:cubicBezTo>
                  <a:cubicBezTo>
                    <a:pt x="940" y="1347"/>
                    <a:pt x="502" y="1370"/>
                    <a:pt x="214" y="1370"/>
                  </a:cubicBezTo>
                  <a:cubicBezTo>
                    <a:pt x="145" y="1370"/>
                    <a:pt x="85" y="1368"/>
                    <a:pt x="39" y="1367"/>
                  </a:cubicBezTo>
                  <a:cubicBezTo>
                    <a:pt x="38" y="1366"/>
                    <a:pt x="36" y="1366"/>
                    <a:pt x="35" y="1366"/>
                  </a:cubicBezTo>
                  <a:cubicBezTo>
                    <a:pt x="18" y="1366"/>
                    <a:pt x="5" y="1380"/>
                    <a:pt x="5" y="1397"/>
                  </a:cubicBezTo>
                  <a:cubicBezTo>
                    <a:pt x="3" y="1415"/>
                    <a:pt x="17" y="1432"/>
                    <a:pt x="35" y="1435"/>
                  </a:cubicBezTo>
                  <a:cubicBezTo>
                    <a:pt x="473" y="1479"/>
                    <a:pt x="1085" y="1603"/>
                    <a:pt x="1080" y="1738"/>
                  </a:cubicBezTo>
                  <a:cubicBezTo>
                    <a:pt x="1074" y="1873"/>
                    <a:pt x="555" y="1941"/>
                    <a:pt x="188" y="1944"/>
                  </a:cubicBezTo>
                  <a:cubicBezTo>
                    <a:pt x="168" y="1946"/>
                    <a:pt x="153" y="1961"/>
                    <a:pt x="153" y="1979"/>
                  </a:cubicBezTo>
                  <a:cubicBezTo>
                    <a:pt x="153" y="1999"/>
                    <a:pt x="168" y="2014"/>
                    <a:pt x="188" y="2014"/>
                  </a:cubicBezTo>
                  <a:cubicBezTo>
                    <a:pt x="347" y="2012"/>
                    <a:pt x="1138" y="1990"/>
                    <a:pt x="1147" y="1743"/>
                  </a:cubicBezTo>
                  <a:cubicBezTo>
                    <a:pt x="1155" y="1591"/>
                    <a:pt x="805" y="1491"/>
                    <a:pt x="491" y="1432"/>
                  </a:cubicBezTo>
                  <a:cubicBezTo>
                    <a:pt x="735" y="1420"/>
                    <a:pt x="1002" y="1383"/>
                    <a:pt x="1100" y="1291"/>
                  </a:cubicBezTo>
                  <a:cubicBezTo>
                    <a:pt x="1127" y="1268"/>
                    <a:pt x="1144" y="1233"/>
                    <a:pt x="1144" y="1198"/>
                  </a:cubicBezTo>
                  <a:cubicBezTo>
                    <a:pt x="1149" y="1051"/>
                    <a:pt x="909" y="936"/>
                    <a:pt x="676" y="858"/>
                  </a:cubicBezTo>
                  <a:lnTo>
                    <a:pt x="676" y="858"/>
                  </a:lnTo>
                  <a:cubicBezTo>
                    <a:pt x="705" y="859"/>
                    <a:pt x="733" y="859"/>
                    <a:pt x="758" y="859"/>
                  </a:cubicBezTo>
                  <a:cubicBezTo>
                    <a:pt x="1013" y="859"/>
                    <a:pt x="1089" y="807"/>
                    <a:pt x="1123" y="761"/>
                  </a:cubicBezTo>
                  <a:cubicBezTo>
                    <a:pt x="1161" y="709"/>
                    <a:pt x="1156" y="645"/>
                    <a:pt x="1114" y="562"/>
                  </a:cubicBezTo>
                  <a:cubicBezTo>
                    <a:pt x="1032" y="398"/>
                    <a:pt x="561" y="198"/>
                    <a:pt x="64" y="7"/>
                  </a:cubicBezTo>
                  <a:lnTo>
                    <a:pt x="52" y="3"/>
                  </a:lnTo>
                  <a:cubicBezTo>
                    <a:pt x="47" y="1"/>
                    <a:pt x="43" y="1"/>
                    <a:pt x="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1988;p42">
              <a:extLst>
                <a:ext uri="{FF2B5EF4-FFF2-40B4-BE49-F238E27FC236}">
                  <a16:creationId xmlns:a16="http://schemas.microsoft.com/office/drawing/2014/main" id="{35FCFC3A-4099-6F31-4A79-CD9AB30176BD}"/>
                </a:ext>
              </a:extLst>
            </p:cNvPr>
            <p:cNvSpPr/>
            <p:nvPr/>
          </p:nvSpPr>
          <p:spPr>
            <a:xfrm>
              <a:off x="3002835" y="3879116"/>
              <a:ext cx="8961" cy="27592"/>
            </a:xfrm>
            <a:custGeom>
              <a:avLst/>
              <a:gdLst/>
              <a:ahLst/>
              <a:cxnLst/>
              <a:rect l="l" t="t" r="r" b="b"/>
              <a:pathLst>
                <a:path w="380" h="1170" extrusionOk="0">
                  <a:moveTo>
                    <a:pt x="190" y="1"/>
                  </a:moveTo>
                  <a:cubicBezTo>
                    <a:pt x="86" y="1"/>
                    <a:pt x="1" y="263"/>
                    <a:pt x="1" y="586"/>
                  </a:cubicBezTo>
                  <a:cubicBezTo>
                    <a:pt x="1" y="907"/>
                    <a:pt x="84" y="1169"/>
                    <a:pt x="190" y="1169"/>
                  </a:cubicBezTo>
                  <a:cubicBezTo>
                    <a:pt x="295" y="1169"/>
                    <a:pt x="380" y="907"/>
                    <a:pt x="380" y="586"/>
                  </a:cubicBezTo>
                  <a:cubicBezTo>
                    <a:pt x="380" y="264"/>
                    <a:pt x="295" y="1"/>
                    <a:pt x="190"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1989;p42">
              <a:extLst>
                <a:ext uri="{FF2B5EF4-FFF2-40B4-BE49-F238E27FC236}">
                  <a16:creationId xmlns:a16="http://schemas.microsoft.com/office/drawing/2014/main" id="{583B6877-58DF-34DD-0BD1-3589138C547A}"/>
                </a:ext>
              </a:extLst>
            </p:cNvPr>
            <p:cNvSpPr/>
            <p:nvPr/>
          </p:nvSpPr>
          <p:spPr>
            <a:xfrm>
              <a:off x="2944586" y="3870178"/>
              <a:ext cx="8961" cy="27544"/>
            </a:xfrm>
            <a:custGeom>
              <a:avLst/>
              <a:gdLst/>
              <a:ahLst/>
              <a:cxnLst/>
              <a:rect l="l" t="t" r="r" b="b"/>
              <a:pathLst>
                <a:path w="380" h="1168" extrusionOk="0">
                  <a:moveTo>
                    <a:pt x="190" y="1"/>
                  </a:moveTo>
                  <a:cubicBezTo>
                    <a:pt x="84" y="1"/>
                    <a:pt x="1" y="261"/>
                    <a:pt x="1" y="584"/>
                  </a:cubicBezTo>
                  <a:cubicBezTo>
                    <a:pt x="1" y="906"/>
                    <a:pt x="86" y="1168"/>
                    <a:pt x="190" y="1168"/>
                  </a:cubicBezTo>
                  <a:cubicBezTo>
                    <a:pt x="293" y="1168"/>
                    <a:pt x="380" y="906"/>
                    <a:pt x="380" y="584"/>
                  </a:cubicBezTo>
                  <a:cubicBezTo>
                    <a:pt x="380" y="261"/>
                    <a:pt x="295" y="1"/>
                    <a:pt x="190"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1990;p42">
              <a:extLst>
                <a:ext uri="{FF2B5EF4-FFF2-40B4-BE49-F238E27FC236}">
                  <a16:creationId xmlns:a16="http://schemas.microsoft.com/office/drawing/2014/main" id="{0A0D71C7-B42F-213A-64E6-C3C8879CFFA1}"/>
                </a:ext>
              </a:extLst>
            </p:cNvPr>
            <p:cNvSpPr/>
            <p:nvPr/>
          </p:nvSpPr>
          <p:spPr>
            <a:xfrm>
              <a:off x="2960787" y="3936869"/>
              <a:ext cx="23960" cy="24620"/>
            </a:xfrm>
            <a:custGeom>
              <a:avLst/>
              <a:gdLst/>
              <a:ahLst/>
              <a:cxnLst/>
              <a:rect l="l" t="t" r="r" b="b"/>
              <a:pathLst>
                <a:path w="1016" h="1044" extrusionOk="0">
                  <a:moveTo>
                    <a:pt x="496" y="1"/>
                  </a:moveTo>
                  <a:lnTo>
                    <a:pt x="0" y="213"/>
                  </a:lnTo>
                  <a:cubicBezTo>
                    <a:pt x="17" y="466"/>
                    <a:pt x="194" y="1043"/>
                    <a:pt x="594" y="1043"/>
                  </a:cubicBezTo>
                  <a:cubicBezTo>
                    <a:pt x="598" y="1043"/>
                    <a:pt x="602" y="1043"/>
                    <a:pt x="607" y="1043"/>
                  </a:cubicBezTo>
                  <a:cubicBezTo>
                    <a:pt x="1016" y="1031"/>
                    <a:pt x="991" y="555"/>
                    <a:pt x="917" y="399"/>
                  </a:cubicBezTo>
                  <a:lnTo>
                    <a:pt x="4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1991;p42">
              <a:extLst>
                <a:ext uri="{FF2B5EF4-FFF2-40B4-BE49-F238E27FC236}">
                  <a16:creationId xmlns:a16="http://schemas.microsoft.com/office/drawing/2014/main" id="{A1114637-7335-8240-A86F-4C25F9DCA779}"/>
                </a:ext>
              </a:extLst>
            </p:cNvPr>
            <p:cNvSpPr/>
            <p:nvPr/>
          </p:nvSpPr>
          <p:spPr>
            <a:xfrm>
              <a:off x="2923220" y="3910881"/>
              <a:ext cx="116144" cy="38416"/>
            </a:xfrm>
            <a:custGeom>
              <a:avLst/>
              <a:gdLst/>
              <a:ahLst/>
              <a:cxnLst/>
              <a:rect l="l" t="t" r="r" b="b"/>
              <a:pathLst>
                <a:path w="4925" h="1629" extrusionOk="0">
                  <a:moveTo>
                    <a:pt x="1099" y="1"/>
                  </a:moveTo>
                  <a:cubicBezTo>
                    <a:pt x="889" y="1"/>
                    <a:pt x="727" y="165"/>
                    <a:pt x="578" y="321"/>
                  </a:cubicBezTo>
                  <a:cubicBezTo>
                    <a:pt x="453" y="452"/>
                    <a:pt x="301" y="483"/>
                    <a:pt x="184" y="483"/>
                  </a:cubicBezTo>
                  <a:cubicBezTo>
                    <a:pt x="78" y="483"/>
                    <a:pt x="1" y="457"/>
                    <a:pt x="1" y="457"/>
                  </a:cubicBezTo>
                  <a:lnTo>
                    <a:pt x="1" y="457"/>
                  </a:lnTo>
                  <a:cubicBezTo>
                    <a:pt x="1" y="457"/>
                    <a:pt x="193" y="1125"/>
                    <a:pt x="930" y="1295"/>
                  </a:cubicBezTo>
                  <a:cubicBezTo>
                    <a:pt x="1069" y="1327"/>
                    <a:pt x="1197" y="1340"/>
                    <a:pt x="1313" y="1340"/>
                  </a:cubicBezTo>
                  <a:cubicBezTo>
                    <a:pt x="1810" y="1340"/>
                    <a:pt x="2087" y="1101"/>
                    <a:pt x="2087" y="1101"/>
                  </a:cubicBezTo>
                  <a:cubicBezTo>
                    <a:pt x="2087" y="1101"/>
                    <a:pt x="2301" y="1628"/>
                    <a:pt x="3127" y="1628"/>
                  </a:cubicBezTo>
                  <a:cubicBezTo>
                    <a:pt x="3230" y="1628"/>
                    <a:pt x="3344" y="1620"/>
                    <a:pt x="3468" y="1601"/>
                  </a:cubicBezTo>
                  <a:cubicBezTo>
                    <a:pt x="4924" y="1380"/>
                    <a:pt x="4238" y="1330"/>
                    <a:pt x="4238" y="1330"/>
                  </a:cubicBezTo>
                  <a:cubicBezTo>
                    <a:pt x="3694" y="1262"/>
                    <a:pt x="3377" y="672"/>
                    <a:pt x="2957" y="331"/>
                  </a:cubicBezTo>
                  <a:cubicBezTo>
                    <a:pt x="2864" y="255"/>
                    <a:pt x="2742" y="226"/>
                    <a:pt x="2610" y="226"/>
                  </a:cubicBezTo>
                  <a:cubicBezTo>
                    <a:pt x="2152" y="226"/>
                    <a:pt x="1565" y="581"/>
                    <a:pt x="1565" y="581"/>
                  </a:cubicBezTo>
                  <a:cubicBezTo>
                    <a:pt x="1484" y="525"/>
                    <a:pt x="1542" y="219"/>
                    <a:pt x="1542" y="219"/>
                  </a:cubicBezTo>
                  <a:cubicBezTo>
                    <a:pt x="1371" y="61"/>
                    <a:pt x="1226" y="1"/>
                    <a:pt x="1099" y="1"/>
                  </a:cubicBezTo>
                  <a:close/>
                </a:path>
              </a:pathLst>
            </a:custGeom>
            <a:solidFill>
              <a:srgbClr val="6034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1992;p42">
              <a:extLst>
                <a:ext uri="{FF2B5EF4-FFF2-40B4-BE49-F238E27FC236}">
                  <a16:creationId xmlns:a16="http://schemas.microsoft.com/office/drawing/2014/main" id="{D15B9029-23D7-2BF2-8754-A51DEFB17386}"/>
                </a:ext>
              </a:extLst>
            </p:cNvPr>
            <p:cNvSpPr/>
            <p:nvPr/>
          </p:nvSpPr>
          <p:spPr>
            <a:xfrm>
              <a:off x="2953665" y="3871263"/>
              <a:ext cx="19809" cy="54122"/>
            </a:xfrm>
            <a:custGeom>
              <a:avLst/>
              <a:gdLst/>
              <a:ahLst/>
              <a:cxnLst/>
              <a:rect l="l" t="t" r="r" b="b"/>
              <a:pathLst>
                <a:path w="840" h="2295" extrusionOk="0">
                  <a:moveTo>
                    <a:pt x="795" y="1"/>
                  </a:moveTo>
                  <a:cubicBezTo>
                    <a:pt x="784" y="1"/>
                    <a:pt x="773" y="6"/>
                    <a:pt x="766" y="20"/>
                  </a:cubicBezTo>
                  <a:cubicBezTo>
                    <a:pt x="759" y="35"/>
                    <a:pt x="1" y="1732"/>
                    <a:pt x="242" y="2275"/>
                  </a:cubicBezTo>
                  <a:cubicBezTo>
                    <a:pt x="245" y="2284"/>
                    <a:pt x="252" y="2292"/>
                    <a:pt x="261" y="2295"/>
                  </a:cubicBezTo>
                  <a:lnTo>
                    <a:pt x="274" y="2295"/>
                  </a:lnTo>
                  <a:cubicBezTo>
                    <a:pt x="280" y="2295"/>
                    <a:pt x="284" y="2293"/>
                    <a:pt x="290" y="2292"/>
                  </a:cubicBezTo>
                  <a:cubicBezTo>
                    <a:pt x="293" y="2289"/>
                    <a:pt x="622" y="2104"/>
                    <a:pt x="807" y="2046"/>
                  </a:cubicBezTo>
                  <a:cubicBezTo>
                    <a:pt x="825" y="2042"/>
                    <a:pt x="834" y="2023"/>
                    <a:pt x="830" y="2005"/>
                  </a:cubicBezTo>
                  <a:cubicBezTo>
                    <a:pt x="825" y="1990"/>
                    <a:pt x="811" y="1981"/>
                    <a:pt x="797" y="1981"/>
                  </a:cubicBezTo>
                  <a:cubicBezTo>
                    <a:pt x="794" y="1981"/>
                    <a:pt x="791" y="1981"/>
                    <a:pt x="787" y="1982"/>
                  </a:cubicBezTo>
                  <a:cubicBezTo>
                    <a:pt x="630" y="2031"/>
                    <a:pt x="381" y="2163"/>
                    <a:pt x="290" y="2213"/>
                  </a:cubicBezTo>
                  <a:cubicBezTo>
                    <a:pt x="125" y="1705"/>
                    <a:pt x="749" y="209"/>
                    <a:pt x="827" y="50"/>
                  </a:cubicBezTo>
                  <a:cubicBezTo>
                    <a:pt x="840" y="23"/>
                    <a:pt x="817" y="1"/>
                    <a:pt x="7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1993;p42">
              <a:extLst>
                <a:ext uri="{FF2B5EF4-FFF2-40B4-BE49-F238E27FC236}">
                  <a16:creationId xmlns:a16="http://schemas.microsoft.com/office/drawing/2014/main" id="{9FA93E28-8A09-FCE0-ED37-2F91931ABF24}"/>
                </a:ext>
              </a:extLst>
            </p:cNvPr>
            <p:cNvSpPr/>
            <p:nvPr/>
          </p:nvSpPr>
          <p:spPr>
            <a:xfrm>
              <a:off x="2976422" y="3931492"/>
              <a:ext cx="37661" cy="11862"/>
            </a:xfrm>
            <a:custGeom>
              <a:avLst/>
              <a:gdLst/>
              <a:ahLst/>
              <a:cxnLst/>
              <a:rect l="l" t="t" r="r" b="b"/>
              <a:pathLst>
                <a:path w="1597" h="503" extrusionOk="0">
                  <a:moveTo>
                    <a:pt x="46" y="0"/>
                  </a:moveTo>
                  <a:cubicBezTo>
                    <a:pt x="23" y="0"/>
                    <a:pt x="0" y="24"/>
                    <a:pt x="15" y="51"/>
                  </a:cubicBezTo>
                  <a:cubicBezTo>
                    <a:pt x="231" y="450"/>
                    <a:pt x="1010" y="503"/>
                    <a:pt x="1404" y="503"/>
                  </a:cubicBezTo>
                  <a:cubicBezTo>
                    <a:pt x="1462" y="503"/>
                    <a:pt x="1513" y="501"/>
                    <a:pt x="1551" y="501"/>
                  </a:cubicBezTo>
                  <a:lnTo>
                    <a:pt x="1562" y="501"/>
                  </a:lnTo>
                  <a:cubicBezTo>
                    <a:pt x="1582" y="500"/>
                    <a:pt x="1597" y="485"/>
                    <a:pt x="1597" y="466"/>
                  </a:cubicBezTo>
                  <a:cubicBezTo>
                    <a:pt x="1597" y="447"/>
                    <a:pt x="1582" y="432"/>
                    <a:pt x="1562" y="432"/>
                  </a:cubicBezTo>
                  <a:lnTo>
                    <a:pt x="1550" y="432"/>
                  </a:lnTo>
                  <a:cubicBezTo>
                    <a:pt x="1511" y="433"/>
                    <a:pt x="1459" y="434"/>
                    <a:pt x="1398" y="434"/>
                  </a:cubicBezTo>
                  <a:cubicBezTo>
                    <a:pt x="1014" y="434"/>
                    <a:pt x="274" y="384"/>
                    <a:pt x="74" y="18"/>
                  </a:cubicBezTo>
                  <a:cubicBezTo>
                    <a:pt x="67" y="5"/>
                    <a:pt x="57" y="0"/>
                    <a:pt x="46"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1994;p42">
              <a:extLst>
                <a:ext uri="{FF2B5EF4-FFF2-40B4-BE49-F238E27FC236}">
                  <a16:creationId xmlns:a16="http://schemas.microsoft.com/office/drawing/2014/main" id="{C079F34E-EB03-6339-B21A-C98DDAEDB779}"/>
                </a:ext>
              </a:extLst>
            </p:cNvPr>
            <p:cNvSpPr/>
            <p:nvPr/>
          </p:nvSpPr>
          <p:spPr>
            <a:xfrm>
              <a:off x="2929847" y="3926163"/>
              <a:ext cx="43180" cy="8702"/>
            </a:xfrm>
            <a:custGeom>
              <a:avLst/>
              <a:gdLst/>
              <a:ahLst/>
              <a:cxnLst/>
              <a:rect l="l" t="t" r="r" b="b"/>
              <a:pathLst>
                <a:path w="1831" h="369" extrusionOk="0">
                  <a:moveTo>
                    <a:pt x="39" y="1"/>
                  </a:moveTo>
                  <a:cubicBezTo>
                    <a:pt x="29" y="1"/>
                    <a:pt x="18" y="5"/>
                    <a:pt x="11" y="14"/>
                  </a:cubicBezTo>
                  <a:cubicBezTo>
                    <a:pt x="0" y="27"/>
                    <a:pt x="2" y="48"/>
                    <a:pt x="17" y="61"/>
                  </a:cubicBezTo>
                  <a:cubicBezTo>
                    <a:pt x="302" y="295"/>
                    <a:pt x="640" y="368"/>
                    <a:pt x="944" y="368"/>
                  </a:cubicBezTo>
                  <a:cubicBezTo>
                    <a:pt x="1240" y="364"/>
                    <a:pt x="1532" y="306"/>
                    <a:pt x="1806" y="197"/>
                  </a:cubicBezTo>
                  <a:cubicBezTo>
                    <a:pt x="1823" y="189"/>
                    <a:pt x="1831" y="170"/>
                    <a:pt x="1823" y="153"/>
                  </a:cubicBezTo>
                  <a:cubicBezTo>
                    <a:pt x="1817" y="140"/>
                    <a:pt x="1805" y="132"/>
                    <a:pt x="1792" y="132"/>
                  </a:cubicBezTo>
                  <a:cubicBezTo>
                    <a:pt x="1787" y="132"/>
                    <a:pt x="1782" y="133"/>
                    <a:pt x="1778" y="135"/>
                  </a:cubicBezTo>
                  <a:cubicBezTo>
                    <a:pt x="1772" y="138"/>
                    <a:pt x="1395" y="299"/>
                    <a:pt x="946" y="299"/>
                  </a:cubicBezTo>
                  <a:cubicBezTo>
                    <a:pt x="654" y="299"/>
                    <a:pt x="332" y="231"/>
                    <a:pt x="61" y="8"/>
                  </a:cubicBezTo>
                  <a:cubicBezTo>
                    <a:pt x="54" y="3"/>
                    <a:pt x="47" y="1"/>
                    <a:pt x="39"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1995;p42">
              <a:extLst>
                <a:ext uri="{FF2B5EF4-FFF2-40B4-BE49-F238E27FC236}">
                  <a16:creationId xmlns:a16="http://schemas.microsoft.com/office/drawing/2014/main" id="{B08F8EF6-FEE4-2253-8D66-3697AA73612E}"/>
                </a:ext>
              </a:extLst>
            </p:cNvPr>
            <p:cNvSpPr/>
            <p:nvPr/>
          </p:nvSpPr>
          <p:spPr>
            <a:xfrm>
              <a:off x="2606602" y="4184344"/>
              <a:ext cx="62494" cy="51811"/>
            </a:xfrm>
            <a:custGeom>
              <a:avLst/>
              <a:gdLst/>
              <a:ahLst/>
              <a:cxnLst/>
              <a:rect l="l" t="t" r="r" b="b"/>
              <a:pathLst>
                <a:path w="2650" h="2197" extrusionOk="0">
                  <a:moveTo>
                    <a:pt x="2634" y="1"/>
                  </a:moveTo>
                  <a:cubicBezTo>
                    <a:pt x="2410" y="161"/>
                    <a:pt x="2088" y="247"/>
                    <a:pt x="1782" y="247"/>
                  </a:cubicBezTo>
                  <a:cubicBezTo>
                    <a:pt x="1508" y="247"/>
                    <a:pt x="1248" y="178"/>
                    <a:pt x="1082" y="32"/>
                  </a:cubicBezTo>
                  <a:cubicBezTo>
                    <a:pt x="1082" y="32"/>
                    <a:pt x="631" y="383"/>
                    <a:pt x="191" y="383"/>
                  </a:cubicBezTo>
                  <a:cubicBezTo>
                    <a:pt x="127" y="383"/>
                    <a:pt x="63" y="376"/>
                    <a:pt x="0" y="358"/>
                  </a:cubicBezTo>
                  <a:lnTo>
                    <a:pt x="0" y="358"/>
                  </a:lnTo>
                  <a:cubicBezTo>
                    <a:pt x="14" y="483"/>
                    <a:pt x="35" y="607"/>
                    <a:pt x="62" y="730"/>
                  </a:cubicBezTo>
                  <a:cubicBezTo>
                    <a:pt x="231" y="1478"/>
                    <a:pt x="849" y="2196"/>
                    <a:pt x="849" y="2196"/>
                  </a:cubicBezTo>
                  <a:cubicBezTo>
                    <a:pt x="1046" y="1793"/>
                    <a:pt x="1405" y="407"/>
                    <a:pt x="1405" y="407"/>
                  </a:cubicBezTo>
                  <a:cubicBezTo>
                    <a:pt x="1472" y="432"/>
                    <a:pt x="1580" y="445"/>
                    <a:pt x="1704" y="445"/>
                  </a:cubicBezTo>
                  <a:cubicBezTo>
                    <a:pt x="2083" y="445"/>
                    <a:pt x="2619" y="327"/>
                    <a:pt x="2646" y="82"/>
                  </a:cubicBezTo>
                  <a:cubicBezTo>
                    <a:pt x="2649" y="55"/>
                    <a:pt x="2645" y="26"/>
                    <a:pt x="2634"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1996;p42">
              <a:extLst>
                <a:ext uri="{FF2B5EF4-FFF2-40B4-BE49-F238E27FC236}">
                  <a16:creationId xmlns:a16="http://schemas.microsoft.com/office/drawing/2014/main" id="{04B69B97-6887-08BB-3597-81022CC07B50}"/>
                </a:ext>
              </a:extLst>
            </p:cNvPr>
            <p:cNvSpPr/>
            <p:nvPr/>
          </p:nvSpPr>
          <p:spPr>
            <a:xfrm>
              <a:off x="3049151" y="3701893"/>
              <a:ext cx="74214" cy="46104"/>
            </a:xfrm>
            <a:custGeom>
              <a:avLst/>
              <a:gdLst/>
              <a:ahLst/>
              <a:cxnLst/>
              <a:rect l="l" t="t" r="r" b="b"/>
              <a:pathLst>
                <a:path w="3147" h="1955" extrusionOk="0">
                  <a:moveTo>
                    <a:pt x="1681" y="0"/>
                  </a:moveTo>
                  <a:cubicBezTo>
                    <a:pt x="1493" y="0"/>
                    <a:pt x="1287" y="33"/>
                    <a:pt x="1062" y="96"/>
                  </a:cubicBezTo>
                  <a:cubicBezTo>
                    <a:pt x="1" y="395"/>
                    <a:pt x="154" y="1907"/>
                    <a:pt x="157" y="1922"/>
                  </a:cubicBezTo>
                  <a:cubicBezTo>
                    <a:pt x="159" y="1941"/>
                    <a:pt x="172" y="1953"/>
                    <a:pt x="189" y="1954"/>
                  </a:cubicBezTo>
                  <a:lnTo>
                    <a:pt x="193" y="1954"/>
                  </a:lnTo>
                  <a:cubicBezTo>
                    <a:pt x="213" y="1951"/>
                    <a:pt x="225" y="1935"/>
                    <a:pt x="224" y="1916"/>
                  </a:cubicBezTo>
                  <a:cubicBezTo>
                    <a:pt x="222" y="1901"/>
                    <a:pt x="75" y="445"/>
                    <a:pt x="1080" y="161"/>
                  </a:cubicBezTo>
                  <a:cubicBezTo>
                    <a:pt x="1303" y="99"/>
                    <a:pt x="1504" y="66"/>
                    <a:pt x="1687" y="66"/>
                  </a:cubicBezTo>
                  <a:cubicBezTo>
                    <a:pt x="2300" y="66"/>
                    <a:pt x="2714" y="429"/>
                    <a:pt x="3076" y="1230"/>
                  </a:cubicBezTo>
                  <a:cubicBezTo>
                    <a:pt x="3081" y="1242"/>
                    <a:pt x="3094" y="1249"/>
                    <a:pt x="3107" y="1249"/>
                  </a:cubicBezTo>
                  <a:cubicBezTo>
                    <a:pt x="3112" y="1249"/>
                    <a:pt x="3117" y="1249"/>
                    <a:pt x="3121" y="1247"/>
                  </a:cubicBezTo>
                  <a:cubicBezTo>
                    <a:pt x="3139" y="1239"/>
                    <a:pt x="3147" y="1219"/>
                    <a:pt x="3139" y="1201"/>
                  </a:cubicBezTo>
                  <a:cubicBezTo>
                    <a:pt x="2767" y="379"/>
                    <a:pt x="2323" y="0"/>
                    <a:pt x="16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1997;p42">
              <a:extLst>
                <a:ext uri="{FF2B5EF4-FFF2-40B4-BE49-F238E27FC236}">
                  <a16:creationId xmlns:a16="http://schemas.microsoft.com/office/drawing/2014/main" id="{907F94B3-1654-3BBE-8227-E25AC8AB8A8A}"/>
                </a:ext>
              </a:extLst>
            </p:cNvPr>
            <p:cNvSpPr/>
            <p:nvPr/>
          </p:nvSpPr>
          <p:spPr>
            <a:xfrm>
              <a:off x="3129897" y="3788417"/>
              <a:ext cx="29360" cy="43557"/>
            </a:xfrm>
            <a:custGeom>
              <a:avLst/>
              <a:gdLst/>
              <a:ahLst/>
              <a:cxnLst/>
              <a:rect l="l" t="t" r="r" b="b"/>
              <a:pathLst>
                <a:path w="1245" h="1847" extrusionOk="0">
                  <a:moveTo>
                    <a:pt x="38" y="1"/>
                  </a:moveTo>
                  <a:cubicBezTo>
                    <a:pt x="33" y="1"/>
                    <a:pt x="29" y="2"/>
                    <a:pt x="24" y="4"/>
                  </a:cubicBezTo>
                  <a:cubicBezTo>
                    <a:pt x="8" y="13"/>
                    <a:pt x="0" y="32"/>
                    <a:pt x="8" y="51"/>
                  </a:cubicBezTo>
                  <a:cubicBezTo>
                    <a:pt x="14" y="61"/>
                    <a:pt x="575" y="1254"/>
                    <a:pt x="1184" y="1837"/>
                  </a:cubicBezTo>
                  <a:cubicBezTo>
                    <a:pt x="1190" y="1843"/>
                    <a:pt x="1199" y="1846"/>
                    <a:pt x="1208" y="1846"/>
                  </a:cubicBezTo>
                  <a:cubicBezTo>
                    <a:pt x="1217" y="1846"/>
                    <a:pt x="1226" y="1842"/>
                    <a:pt x="1232" y="1836"/>
                  </a:cubicBezTo>
                  <a:cubicBezTo>
                    <a:pt x="1244" y="1822"/>
                    <a:pt x="1244" y="1801"/>
                    <a:pt x="1231" y="1787"/>
                  </a:cubicBezTo>
                  <a:cubicBezTo>
                    <a:pt x="631" y="1213"/>
                    <a:pt x="76" y="32"/>
                    <a:pt x="70" y="20"/>
                  </a:cubicBezTo>
                  <a:cubicBezTo>
                    <a:pt x="63" y="8"/>
                    <a:pt x="51"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1998;p42">
              <a:extLst>
                <a:ext uri="{FF2B5EF4-FFF2-40B4-BE49-F238E27FC236}">
                  <a16:creationId xmlns:a16="http://schemas.microsoft.com/office/drawing/2014/main" id="{A88A501B-828D-D389-947B-8A9993D8C524}"/>
                </a:ext>
              </a:extLst>
            </p:cNvPr>
            <p:cNvSpPr/>
            <p:nvPr/>
          </p:nvSpPr>
          <p:spPr>
            <a:xfrm>
              <a:off x="3047547" y="3701964"/>
              <a:ext cx="8254" cy="27096"/>
            </a:xfrm>
            <a:custGeom>
              <a:avLst/>
              <a:gdLst/>
              <a:ahLst/>
              <a:cxnLst/>
              <a:rect l="l" t="t" r="r" b="b"/>
              <a:pathLst>
                <a:path w="350" h="1149" extrusionOk="0">
                  <a:moveTo>
                    <a:pt x="246" y="1"/>
                  </a:moveTo>
                  <a:cubicBezTo>
                    <a:pt x="237" y="1"/>
                    <a:pt x="228" y="4"/>
                    <a:pt x="220" y="13"/>
                  </a:cubicBezTo>
                  <a:cubicBezTo>
                    <a:pt x="1" y="360"/>
                    <a:pt x="267" y="1095"/>
                    <a:pt x="280" y="1127"/>
                  </a:cubicBezTo>
                  <a:cubicBezTo>
                    <a:pt x="284" y="1139"/>
                    <a:pt x="296" y="1148"/>
                    <a:pt x="310" y="1148"/>
                  </a:cubicBezTo>
                  <a:cubicBezTo>
                    <a:pt x="314" y="1148"/>
                    <a:pt x="319" y="1148"/>
                    <a:pt x="322" y="1147"/>
                  </a:cubicBezTo>
                  <a:cubicBezTo>
                    <a:pt x="340" y="1140"/>
                    <a:pt x="349" y="1121"/>
                    <a:pt x="343" y="1103"/>
                  </a:cubicBezTo>
                  <a:cubicBezTo>
                    <a:pt x="340" y="1097"/>
                    <a:pt x="75" y="368"/>
                    <a:pt x="277" y="49"/>
                  </a:cubicBezTo>
                  <a:cubicBezTo>
                    <a:pt x="290" y="23"/>
                    <a:pt x="269" y="1"/>
                    <a:pt x="2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1999;p42">
              <a:extLst>
                <a:ext uri="{FF2B5EF4-FFF2-40B4-BE49-F238E27FC236}">
                  <a16:creationId xmlns:a16="http://schemas.microsoft.com/office/drawing/2014/main" id="{F04E0B03-3909-A6C0-17A8-891782545EB2}"/>
                </a:ext>
              </a:extLst>
            </p:cNvPr>
            <p:cNvSpPr/>
            <p:nvPr/>
          </p:nvSpPr>
          <p:spPr>
            <a:xfrm>
              <a:off x="3073535" y="3704110"/>
              <a:ext cx="22002" cy="14998"/>
            </a:xfrm>
            <a:custGeom>
              <a:avLst/>
              <a:gdLst/>
              <a:ahLst/>
              <a:cxnLst/>
              <a:rect l="l" t="t" r="r" b="b"/>
              <a:pathLst>
                <a:path w="933" h="636" extrusionOk="0">
                  <a:moveTo>
                    <a:pt x="39" y="0"/>
                  </a:moveTo>
                  <a:cubicBezTo>
                    <a:pt x="23" y="0"/>
                    <a:pt x="8" y="12"/>
                    <a:pt x="3" y="28"/>
                  </a:cubicBezTo>
                  <a:cubicBezTo>
                    <a:pt x="0" y="46"/>
                    <a:pt x="11" y="64"/>
                    <a:pt x="29" y="69"/>
                  </a:cubicBezTo>
                  <a:cubicBezTo>
                    <a:pt x="37" y="69"/>
                    <a:pt x="728" y="221"/>
                    <a:pt x="863" y="613"/>
                  </a:cubicBezTo>
                  <a:cubicBezTo>
                    <a:pt x="867" y="627"/>
                    <a:pt x="881" y="636"/>
                    <a:pt x="896" y="636"/>
                  </a:cubicBezTo>
                  <a:cubicBezTo>
                    <a:pt x="899" y="636"/>
                    <a:pt x="902" y="636"/>
                    <a:pt x="907" y="634"/>
                  </a:cubicBezTo>
                  <a:cubicBezTo>
                    <a:pt x="923" y="628"/>
                    <a:pt x="932" y="608"/>
                    <a:pt x="928" y="590"/>
                  </a:cubicBezTo>
                  <a:cubicBezTo>
                    <a:pt x="781" y="161"/>
                    <a:pt x="73" y="8"/>
                    <a:pt x="44" y="1"/>
                  </a:cubicBezTo>
                  <a:cubicBezTo>
                    <a:pt x="43" y="1"/>
                    <a:pt x="41" y="0"/>
                    <a:pt x="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000;p42">
              <a:extLst>
                <a:ext uri="{FF2B5EF4-FFF2-40B4-BE49-F238E27FC236}">
                  <a16:creationId xmlns:a16="http://schemas.microsoft.com/office/drawing/2014/main" id="{3C5CD0B9-D1C3-1539-55CB-24F3A5D16B32}"/>
                </a:ext>
              </a:extLst>
            </p:cNvPr>
            <p:cNvSpPr/>
            <p:nvPr/>
          </p:nvSpPr>
          <p:spPr>
            <a:xfrm>
              <a:off x="3129968" y="3751133"/>
              <a:ext cx="11178" cy="31412"/>
            </a:xfrm>
            <a:custGeom>
              <a:avLst/>
              <a:gdLst/>
              <a:ahLst/>
              <a:cxnLst/>
              <a:rect l="l" t="t" r="r" b="b"/>
              <a:pathLst>
                <a:path w="474" h="1332" extrusionOk="0">
                  <a:moveTo>
                    <a:pt x="36" y="1"/>
                  </a:moveTo>
                  <a:cubicBezTo>
                    <a:pt x="34" y="1"/>
                    <a:pt x="32" y="1"/>
                    <a:pt x="31" y="1"/>
                  </a:cubicBezTo>
                  <a:cubicBezTo>
                    <a:pt x="12" y="4"/>
                    <a:pt x="0" y="22"/>
                    <a:pt x="3" y="40"/>
                  </a:cubicBezTo>
                  <a:cubicBezTo>
                    <a:pt x="9" y="75"/>
                    <a:pt x="155" y="901"/>
                    <a:pt x="405" y="1315"/>
                  </a:cubicBezTo>
                  <a:cubicBezTo>
                    <a:pt x="411" y="1326"/>
                    <a:pt x="423" y="1332"/>
                    <a:pt x="435" y="1332"/>
                  </a:cubicBezTo>
                  <a:cubicBezTo>
                    <a:pt x="441" y="1332"/>
                    <a:pt x="447" y="1330"/>
                    <a:pt x="452" y="1327"/>
                  </a:cubicBezTo>
                  <a:cubicBezTo>
                    <a:pt x="469" y="1318"/>
                    <a:pt x="473" y="1297"/>
                    <a:pt x="464" y="1280"/>
                  </a:cubicBezTo>
                  <a:cubicBezTo>
                    <a:pt x="220" y="875"/>
                    <a:pt x="71" y="37"/>
                    <a:pt x="70" y="30"/>
                  </a:cubicBezTo>
                  <a:cubicBezTo>
                    <a:pt x="67" y="12"/>
                    <a:pt x="52" y="1"/>
                    <a:pt x="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001;p42">
              <a:extLst>
                <a:ext uri="{FF2B5EF4-FFF2-40B4-BE49-F238E27FC236}">
                  <a16:creationId xmlns:a16="http://schemas.microsoft.com/office/drawing/2014/main" id="{6F622C19-F2FE-5397-2232-06C32FACFEB4}"/>
                </a:ext>
              </a:extLst>
            </p:cNvPr>
            <p:cNvSpPr/>
            <p:nvPr/>
          </p:nvSpPr>
          <p:spPr>
            <a:xfrm>
              <a:off x="3162276" y="3766037"/>
              <a:ext cx="31742" cy="8655"/>
            </a:xfrm>
            <a:custGeom>
              <a:avLst/>
              <a:gdLst/>
              <a:ahLst/>
              <a:cxnLst/>
              <a:rect l="l" t="t" r="r" b="b"/>
              <a:pathLst>
                <a:path w="1346" h="367" extrusionOk="0">
                  <a:moveTo>
                    <a:pt x="1308" y="0"/>
                  </a:moveTo>
                  <a:cubicBezTo>
                    <a:pt x="1304" y="0"/>
                    <a:pt x="1300" y="1"/>
                    <a:pt x="1296" y="3"/>
                  </a:cubicBezTo>
                  <a:cubicBezTo>
                    <a:pt x="872" y="163"/>
                    <a:pt x="41" y="296"/>
                    <a:pt x="32" y="300"/>
                  </a:cubicBezTo>
                  <a:cubicBezTo>
                    <a:pt x="14" y="301"/>
                    <a:pt x="0" y="319"/>
                    <a:pt x="5" y="337"/>
                  </a:cubicBezTo>
                  <a:cubicBezTo>
                    <a:pt x="6" y="354"/>
                    <a:pt x="21" y="366"/>
                    <a:pt x="38" y="366"/>
                  </a:cubicBezTo>
                  <a:lnTo>
                    <a:pt x="43" y="366"/>
                  </a:lnTo>
                  <a:cubicBezTo>
                    <a:pt x="52" y="366"/>
                    <a:pt x="888" y="230"/>
                    <a:pt x="1320" y="66"/>
                  </a:cubicBezTo>
                  <a:cubicBezTo>
                    <a:pt x="1337" y="59"/>
                    <a:pt x="1346" y="39"/>
                    <a:pt x="1340" y="21"/>
                  </a:cubicBezTo>
                  <a:cubicBezTo>
                    <a:pt x="1334" y="8"/>
                    <a:pt x="1321" y="0"/>
                    <a:pt x="13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002;p42">
              <a:extLst>
                <a:ext uri="{FF2B5EF4-FFF2-40B4-BE49-F238E27FC236}">
                  <a16:creationId xmlns:a16="http://schemas.microsoft.com/office/drawing/2014/main" id="{3C1A8AF6-C1C5-1DA6-0E44-0EF1DB858C26}"/>
                </a:ext>
              </a:extLst>
            </p:cNvPr>
            <p:cNvSpPr/>
            <p:nvPr/>
          </p:nvSpPr>
          <p:spPr>
            <a:xfrm>
              <a:off x="3177204" y="3778984"/>
              <a:ext cx="20422" cy="19220"/>
            </a:xfrm>
            <a:custGeom>
              <a:avLst/>
              <a:gdLst/>
              <a:ahLst/>
              <a:cxnLst/>
              <a:rect l="l" t="t" r="r" b="b"/>
              <a:pathLst>
                <a:path w="866" h="815" extrusionOk="0">
                  <a:moveTo>
                    <a:pt x="39" y="1"/>
                  </a:moveTo>
                  <a:cubicBezTo>
                    <a:pt x="32" y="1"/>
                    <a:pt x="26" y="3"/>
                    <a:pt x="20" y="7"/>
                  </a:cubicBezTo>
                  <a:cubicBezTo>
                    <a:pt x="5" y="17"/>
                    <a:pt x="1" y="38"/>
                    <a:pt x="11" y="54"/>
                  </a:cubicBezTo>
                  <a:cubicBezTo>
                    <a:pt x="31" y="81"/>
                    <a:pt x="469" y="698"/>
                    <a:pt x="807" y="813"/>
                  </a:cubicBezTo>
                  <a:cubicBezTo>
                    <a:pt x="811" y="814"/>
                    <a:pt x="814" y="814"/>
                    <a:pt x="819" y="814"/>
                  </a:cubicBezTo>
                  <a:cubicBezTo>
                    <a:pt x="857" y="814"/>
                    <a:pt x="866" y="761"/>
                    <a:pt x="830" y="748"/>
                  </a:cubicBezTo>
                  <a:cubicBezTo>
                    <a:pt x="511" y="640"/>
                    <a:pt x="72" y="22"/>
                    <a:pt x="67" y="16"/>
                  </a:cubicBezTo>
                  <a:cubicBezTo>
                    <a:pt x="61" y="6"/>
                    <a:pt x="50" y="1"/>
                    <a:pt x="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003;p42">
              <a:extLst>
                <a:ext uri="{FF2B5EF4-FFF2-40B4-BE49-F238E27FC236}">
                  <a16:creationId xmlns:a16="http://schemas.microsoft.com/office/drawing/2014/main" id="{2FA2F8C9-7B8F-FA4A-25CF-78FFF1986354}"/>
                </a:ext>
              </a:extLst>
            </p:cNvPr>
            <p:cNvSpPr/>
            <p:nvPr/>
          </p:nvSpPr>
          <p:spPr>
            <a:xfrm>
              <a:off x="2996798" y="4068742"/>
              <a:ext cx="61385" cy="100367"/>
            </a:xfrm>
            <a:custGeom>
              <a:avLst/>
              <a:gdLst/>
              <a:ahLst/>
              <a:cxnLst/>
              <a:rect l="l" t="t" r="r" b="b"/>
              <a:pathLst>
                <a:path w="2603" h="4256" extrusionOk="0">
                  <a:moveTo>
                    <a:pt x="1205" y="0"/>
                  </a:moveTo>
                  <a:cubicBezTo>
                    <a:pt x="1147" y="0"/>
                    <a:pt x="1086" y="18"/>
                    <a:pt x="1022" y="58"/>
                  </a:cubicBezTo>
                  <a:cubicBezTo>
                    <a:pt x="698" y="261"/>
                    <a:pt x="1" y="1961"/>
                    <a:pt x="172" y="2249"/>
                  </a:cubicBezTo>
                  <a:cubicBezTo>
                    <a:pt x="194" y="2286"/>
                    <a:pt x="224" y="2302"/>
                    <a:pt x="260" y="2302"/>
                  </a:cubicBezTo>
                  <a:cubicBezTo>
                    <a:pt x="291" y="2302"/>
                    <a:pt x="328" y="2289"/>
                    <a:pt x="366" y="2267"/>
                  </a:cubicBezTo>
                  <a:cubicBezTo>
                    <a:pt x="611" y="2122"/>
                    <a:pt x="965" y="1602"/>
                    <a:pt x="988" y="1602"/>
                  </a:cubicBezTo>
                  <a:cubicBezTo>
                    <a:pt x="989" y="1602"/>
                    <a:pt x="989" y="1602"/>
                    <a:pt x="989" y="1604"/>
                  </a:cubicBezTo>
                  <a:cubicBezTo>
                    <a:pt x="989" y="1640"/>
                    <a:pt x="604" y="2116"/>
                    <a:pt x="540" y="2473"/>
                  </a:cubicBezTo>
                  <a:cubicBezTo>
                    <a:pt x="521" y="2586"/>
                    <a:pt x="531" y="2686"/>
                    <a:pt x="596" y="2760"/>
                  </a:cubicBezTo>
                  <a:cubicBezTo>
                    <a:pt x="644" y="2813"/>
                    <a:pt x="694" y="2835"/>
                    <a:pt x="743" y="2835"/>
                  </a:cubicBezTo>
                  <a:cubicBezTo>
                    <a:pt x="913" y="2835"/>
                    <a:pt x="1077" y="2573"/>
                    <a:pt x="1153" y="2434"/>
                  </a:cubicBezTo>
                  <a:lnTo>
                    <a:pt x="1153" y="2434"/>
                  </a:lnTo>
                  <a:cubicBezTo>
                    <a:pt x="1018" y="2727"/>
                    <a:pt x="636" y="3722"/>
                    <a:pt x="1375" y="4256"/>
                  </a:cubicBezTo>
                  <a:cubicBezTo>
                    <a:pt x="1375" y="4256"/>
                    <a:pt x="1692" y="4154"/>
                    <a:pt x="2019" y="3822"/>
                  </a:cubicBezTo>
                  <a:cubicBezTo>
                    <a:pt x="2075" y="3766"/>
                    <a:pt x="2129" y="3705"/>
                    <a:pt x="2179" y="3643"/>
                  </a:cubicBezTo>
                  <a:cubicBezTo>
                    <a:pt x="2553" y="3168"/>
                    <a:pt x="2603" y="2419"/>
                    <a:pt x="2603" y="2419"/>
                  </a:cubicBezTo>
                  <a:cubicBezTo>
                    <a:pt x="2501" y="2234"/>
                    <a:pt x="1838" y="907"/>
                    <a:pt x="1719" y="567"/>
                  </a:cubicBezTo>
                  <a:cubicBezTo>
                    <a:pt x="1624" y="293"/>
                    <a:pt x="1441" y="0"/>
                    <a:pt x="1205" y="0"/>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004;p42">
              <a:extLst>
                <a:ext uri="{FF2B5EF4-FFF2-40B4-BE49-F238E27FC236}">
                  <a16:creationId xmlns:a16="http://schemas.microsoft.com/office/drawing/2014/main" id="{C172AFB6-1180-624A-99F8-2FC7B0F3A417}"/>
                </a:ext>
              </a:extLst>
            </p:cNvPr>
            <p:cNvSpPr/>
            <p:nvPr/>
          </p:nvSpPr>
          <p:spPr>
            <a:xfrm>
              <a:off x="3009061" y="4121591"/>
              <a:ext cx="35374" cy="47495"/>
            </a:xfrm>
            <a:custGeom>
              <a:avLst/>
              <a:gdLst/>
              <a:ahLst/>
              <a:cxnLst/>
              <a:rect l="l" t="t" r="r" b="b"/>
              <a:pathLst>
                <a:path w="1500" h="2014" extrusionOk="0">
                  <a:moveTo>
                    <a:pt x="855" y="1"/>
                  </a:moveTo>
                  <a:cubicBezTo>
                    <a:pt x="855" y="1"/>
                    <a:pt x="466" y="257"/>
                    <a:pt x="165" y="257"/>
                  </a:cubicBezTo>
                  <a:cubicBezTo>
                    <a:pt x="114" y="257"/>
                    <a:pt x="65" y="250"/>
                    <a:pt x="22" y="232"/>
                  </a:cubicBezTo>
                  <a:lnTo>
                    <a:pt x="22" y="232"/>
                  </a:lnTo>
                  <a:cubicBezTo>
                    <a:pt x="1" y="343"/>
                    <a:pt x="11" y="445"/>
                    <a:pt x="76" y="517"/>
                  </a:cubicBezTo>
                  <a:cubicBezTo>
                    <a:pt x="125" y="571"/>
                    <a:pt x="174" y="594"/>
                    <a:pt x="224" y="594"/>
                  </a:cubicBezTo>
                  <a:cubicBezTo>
                    <a:pt x="393" y="594"/>
                    <a:pt x="557" y="332"/>
                    <a:pt x="633" y="193"/>
                  </a:cubicBezTo>
                  <a:lnTo>
                    <a:pt x="633" y="193"/>
                  </a:lnTo>
                  <a:cubicBezTo>
                    <a:pt x="498" y="486"/>
                    <a:pt x="116" y="1481"/>
                    <a:pt x="855" y="2013"/>
                  </a:cubicBezTo>
                  <a:cubicBezTo>
                    <a:pt x="855" y="2013"/>
                    <a:pt x="1172" y="1913"/>
                    <a:pt x="1499" y="1581"/>
                  </a:cubicBezTo>
                  <a:cubicBezTo>
                    <a:pt x="1177" y="1371"/>
                    <a:pt x="566" y="780"/>
                    <a:pt x="855"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005;p42">
              <a:extLst>
                <a:ext uri="{FF2B5EF4-FFF2-40B4-BE49-F238E27FC236}">
                  <a16:creationId xmlns:a16="http://schemas.microsoft.com/office/drawing/2014/main" id="{294DC9C9-B196-87CA-DB54-31BBC9FCA3FC}"/>
                </a:ext>
              </a:extLst>
            </p:cNvPr>
            <p:cNvSpPr/>
            <p:nvPr/>
          </p:nvSpPr>
          <p:spPr>
            <a:xfrm>
              <a:off x="3028021" y="4124987"/>
              <a:ext cx="103763" cy="82327"/>
            </a:xfrm>
            <a:custGeom>
              <a:avLst/>
              <a:gdLst/>
              <a:ahLst/>
              <a:cxnLst/>
              <a:rect l="l" t="t" r="r" b="b"/>
              <a:pathLst>
                <a:path w="4400" h="3491" extrusionOk="0">
                  <a:moveTo>
                    <a:pt x="1279" y="0"/>
                  </a:moveTo>
                  <a:cubicBezTo>
                    <a:pt x="1275" y="0"/>
                    <a:pt x="1271" y="1"/>
                    <a:pt x="1267" y="2"/>
                  </a:cubicBezTo>
                  <a:cubicBezTo>
                    <a:pt x="1255" y="7"/>
                    <a:pt x="1247" y="19"/>
                    <a:pt x="1245" y="31"/>
                  </a:cubicBezTo>
                  <a:cubicBezTo>
                    <a:pt x="1245" y="37"/>
                    <a:pt x="1191" y="672"/>
                    <a:pt x="979" y="990"/>
                  </a:cubicBezTo>
                  <a:cubicBezTo>
                    <a:pt x="774" y="1298"/>
                    <a:pt x="635" y="1493"/>
                    <a:pt x="426" y="1627"/>
                  </a:cubicBezTo>
                  <a:cubicBezTo>
                    <a:pt x="300" y="1705"/>
                    <a:pt x="171" y="1775"/>
                    <a:pt x="36" y="1839"/>
                  </a:cubicBezTo>
                  <a:cubicBezTo>
                    <a:pt x="0" y="1855"/>
                    <a:pt x="18" y="1904"/>
                    <a:pt x="50" y="1904"/>
                  </a:cubicBezTo>
                  <a:cubicBezTo>
                    <a:pt x="55" y="1904"/>
                    <a:pt x="60" y="1903"/>
                    <a:pt x="65" y="1901"/>
                  </a:cubicBezTo>
                  <a:cubicBezTo>
                    <a:pt x="201" y="1836"/>
                    <a:pt x="335" y="1763"/>
                    <a:pt x="462" y="1684"/>
                  </a:cubicBezTo>
                  <a:cubicBezTo>
                    <a:pt x="683" y="1543"/>
                    <a:pt x="826" y="1343"/>
                    <a:pt x="1036" y="1027"/>
                  </a:cubicBezTo>
                  <a:cubicBezTo>
                    <a:pt x="1217" y="755"/>
                    <a:pt x="1286" y="287"/>
                    <a:pt x="1306" y="108"/>
                  </a:cubicBezTo>
                  <a:cubicBezTo>
                    <a:pt x="1488" y="287"/>
                    <a:pt x="2134" y="936"/>
                    <a:pt x="2968" y="1837"/>
                  </a:cubicBezTo>
                  <a:cubicBezTo>
                    <a:pt x="3949" y="2898"/>
                    <a:pt x="4328" y="3469"/>
                    <a:pt x="4332" y="3477"/>
                  </a:cubicBezTo>
                  <a:cubicBezTo>
                    <a:pt x="4338" y="3486"/>
                    <a:pt x="4349" y="3491"/>
                    <a:pt x="4360" y="3491"/>
                  </a:cubicBezTo>
                  <a:cubicBezTo>
                    <a:pt x="4366" y="3491"/>
                    <a:pt x="4373" y="3489"/>
                    <a:pt x="4379" y="3486"/>
                  </a:cubicBezTo>
                  <a:cubicBezTo>
                    <a:pt x="4394" y="3475"/>
                    <a:pt x="4399" y="3454"/>
                    <a:pt x="4388" y="3438"/>
                  </a:cubicBezTo>
                  <a:cubicBezTo>
                    <a:pt x="4385" y="3433"/>
                    <a:pt x="4004" y="2856"/>
                    <a:pt x="3017" y="1792"/>
                  </a:cubicBezTo>
                  <a:cubicBezTo>
                    <a:pt x="2030" y="728"/>
                    <a:pt x="1311" y="16"/>
                    <a:pt x="1303" y="10"/>
                  </a:cubicBezTo>
                  <a:cubicBezTo>
                    <a:pt x="1297" y="3"/>
                    <a:pt x="1288" y="0"/>
                    <a:pt x="12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006;p42">
              <a:extLst>
                <a:ext uri="{FF2B5EF4-FFF2-40B4-BE49-F238E27FC236}">
                  <a16:creationId xmlns:a16="http://schemas.microsoft.com/office/drawing/2014/main" id="{524E1D88-CD08-43D1-EB27-16E3723198AC}"/>
                </a:ext>
              </a:extLst>
            </p:cNvPr>
            <p:cNvSpPr/>
            <p:nvPr/>
          </p:nvSpPr>
          <p:spPr>
            <a:xfrm>
              <a:off x="3006608" y="4096381"/>
              <a:ext cx="24361" cy="73271"/>
            </a:xfrm>
            <a:custGeom>
              <a:avLst/>
              <a:gdLst/>
              <a:ahLst/>
              <a:cxnLst/>
              <a:rect l="l" t="t" r="r" b="b"/>
              <a:pathLst>
                <a:path w="1033" h="3107" extrusionOk="0">
                  <a:moveTo>
                    <a:pt x="869" y="1"/>
                  </a:moveTo>
                  <a:cubicBezTo>
                    <a:pt x="860" y="1"/>
                    <a:pt x="851" y="4"/>
                    <a:pt x="844" y="12"/>
                  </a:cubicBezTo>
                  <a:cubicBezTo>
                    <a:pt x="641" y="233"/>
                    <a:pt x="512" y="453"/>
                    <a:pt x="390" y="665"/>
                  </a:cubicBezTo>
                  <a:cubicBezTo>
                    <a:pt x="334" y="759"/>
                    <a:pt x="282" y="850"/>
                    <a:pt x="224" y="936"/>
                  </a:cubicBezTo>
                  <a:cubicBezTo>
                    <a:pt x="0" y="1277"/>
                    <a:pt x="83" y="1502"/>
                    <a:pt x="153" y="1606"/>
                  </a:cubicBezTo>
                  <a:cubicBezTo>
                    <a:pt x="199" y="1675"/>
                    <a:pt x="255" y="1710"/>
                    <a:pt x="319" y="1710"/>
                  </a:cubicBezTo>
                  <a:cubicBezTo>
                    <a:pt x="323" y="1710"/>
                    <a:pt x="327" y="1709"/>
                    <a:pt x="330" y="1709"/>
                  </a:cubicBezTo>
                  <a:cubicBezTo>
                    <a:pt x="437" y="1703"/>
                    <a:pt x="543" y="1600"/>
                    <a:pt x="626" y="1489"/>
                  </a:cubicBezTo>
                  <a:lnTo>
                    <a:pt x="626" y="1489"/>
                  </a:lnTo>
                  <a:cubicBezTo>
                    <a:pt x="535" y="1797"/>
                    <a:pt x="494" y="2117"/>
                    <a:pt x="508" y="2438"/>
                  </a:cubicBezTo>
                  <a:cubicBezTo>
                    <a:pt x="527" y="2868"/>
                    <a:pt x="952" y="3091"/>
                    <a:pt x="970" y="3100"/>
                  </a:cubicBezTo>
                  <a:cubicBezTo>
                    <a:pt x="975" y="3103"/>
                    <a:pt x="979" y="3105"/>
                    <a:pt x="985" y="3106"/>
                  </a:cubicBezTo>
                  <a:cubicBezTo>
                    <a:pt x="1021" y="3106"/>
                    <a:pt x="1032" y="3058"/>
                    <a:pt x="1000" y="3041"/>
                  </a:cubicBezTo>
                  <a:cubicBezTo>
                    <a:pt x="997" y="3038"/>
                    <a:pt x="593" y="2826"/>
                    <a:pt x="576" y="2435"/>
                  </a:cubicBezTo>
                  <a:cubicBezTo>
                    <a:pt x="559" y="2018"/>
                    <a:pt x="634" y="1602"/>
                    <a:pt x="796" y="1217"/>
                  </a:cubicBezTo>
                  <a:cubicBezTo>
                    <a:pt x="808" y="1190"/>
                    <a:pt x="785" y="1169"/>
                    <a:pt x="763" y="1169"/>
                  </a:cubicBezTo>
                  <a:cubicBezTo>
                    <a:pt x="752" y="1169"/>
                    <a:pt x="740" y="1175"/>
                    <a:pt x="734" y="1189"/>
                  </a:cubicBezTo>
                  <a:cubicBezTo>
                    <a:pt x="671" y="1311"/>
                    <a:pt x="479" y="1633"/>
                    <a:pt x="326" y="1642"/>
                  </a:cubicBezTo>
                  <a:cubicBezTo>
                    <a:pt x="325" y="1642"/>
                    <a:pt x="323" y="1643"/>
                    <a:pt x="322" y="1643"/>
                  </a:cubicBezTo>
                  <a:cubicBezTo>
                    <a:pt x="280" y="1643"/>
                    <a:pt x="243" y="1620"/>
                    <a:pt x="209" y="1568"/>
                  </a:cubicBezTo>
                  <a:cubicBezTo>
                    <a:pt x="149" y="1477"/>
                    <a:pt x="79" y="1280"/>
                    <a:pt x="282" y="973"/>
                  </a:cubicBezTo>
                  <a:cubicBezTo>
                    <a:pt x="338" y="885"/>
                    <a:pt x="393" y="794"/>
                    <a:pt x="449" y="700"/>
                  </a:cubicBezTo>
                  <a:cubicBezTo>
                    <a:pt x="570" y="491"/>
                    <a:pt x="696" y="274"/>
                    <a:pt x="894" y="57"/>
                  </a:cubicBezTo>
                  <a:cubicBezTo>
                    <a:pt x="906" y="44"/>
                    <a:pt x="906" y="22"/>
                    <a:pt x="891" y="9"/>
                  </a:cubicBezTo>
                  <a:cubicBezTo>
                    <a:pt x="885" y="3"/>
                    <a:pt x="877" y="1"/>
                    <a:pt x="8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007;p42">
              <a:extLst>
                <a:ext uri="{FF2B5EF4-FFF2-40B4-BE49-F238E27FC236}">
                  <a16:creationId xmlns:a16="http://schemas.microsoft.com/office/drawing/2014/main" id="{C2B1EDFE-1C44-3691-C634-1AF1E8C8275E}"/>
                </a:ext>
              </a:extLst>
            </p:cNvPr>
            <p:cNvSpPr/>
            <p:nvPr/>
          </p:nvSpPr>
          <p:spPr>
            <a:xfrm>
              <a:off x="3054598" y="3805585"/>
              <a:ext cx="39642" cy="99966"/>
            </a:xfrm>
            <a:custGeom>
              <a:avLst/>
              <a:gdLst/>
              <a:ahLst/>
              <a:cxnLst/>
              <a:rect l="l" t="t" r="r" b="b"/>
              <a:pathLst>
                <a:path w="1681" h="4239" extrusionOk="0">
                  <a:moveTo>
                    <a:pt x="1314" y="0"/>
                  </a:moveTo>
                  <a:lnTo>
                    <a:pt x="1181" y="244"/>
                  </a:lnTo>
                  <a:lnTo>
                    <a:pt x="178" y="2099"/>
                  </a:lnTo>
                  <a:lnTo>
                    <a:pt x="0" y="2431"/>
                  </a:lnTo>
                  <a:lnTo>
                    <a:pt x="472" y="2600"/>
                  </a:lnTo>
                  <a:lnTo>
                    <a:pt x="240" y="4092"/>
                  </a:lnTo>
                  <a:lnTo>
                    <a:pt x="796" y="4239"/>
                  </a:lnTo>
                  <a:lnTo>
                    <a:pt x="1096" y="2819"/>
                  </a:lnTo>
                  <a:lnTo>
                    <a:pt x="1681" y="2990"/>
                  </a:lnTo>
                  <a:lnTo>
                    <a:pt x="1314" y="0"/>
                  </a:ln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008;p42">
              <a:extLst>
                <a:ext uri="{FF2B5EF4-FFF2-40B4-BE49-F238E27FC236}">
                  <a16:creationId xmlns:a16="http://schemas.microsoft.com/office/drawing/2014/main" id="{AE81F104-B8A8-B7A5-EBE5-9B5A0171BD17}"/>
                </a:ext>
              </a:extLst>
            </p:cNvPr>
            <p:cNvSpPr/>
            <p:nvPr/>
          </p:nvSpPr>
          <p:spPr>
            <a:xfrm>
              <a:off x="3058772" y="3811316"/>
              <a:ext cx="23677" cy="49665"/>
            </a:xfrm>
            <a:custGeom>
              <a:avLst/>
              <a:gdLst/>
              <a:ahLst/>
              <a:cxnLst/>
              <a:rect l="l" t="t" r="r" b="b"/>
              <a:pathLst>
                <a:path w="1004" h="2106" extrusionOk="0">
                  <a:moveTo>
                    <a:pt x="1004" y="1"/>
                  </a:moveTo>
                  <a:lnTo>
                    <a:pt x="1" y="1856"/>
                  </a:lnTo>
                  <a:lnTo>
                    <a:pt x="631" y="2106"/>
                  </a:lnTo>
                  <a:cubicBezTo>
                    <a:pt x="631" y="2106"/>
                    <a:pt x="839" y="818"/>
                    <a:pt x="1004"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009;p42">
              <a:extLst>
                <a:ext uri="{FF2B5EF4-FFF2-40B4-BE49-F238E27FC236}">
                  <a16:creationId xmlns:a16="http://schemas.microsoft.com/office/drawing/2014/main" id="{79D25424-2445-1EC2-C7B5-304256FD6A57}"/>
                </a:ext>
              </a:extLst>
            </p:cNvPr>
            <p:cNvSpPr/>
            <p:nvPr/>
          </p:nvSpPr>
          <p:spPr>
            <a:xfrm>
              <a:off x="2487628" y="4257544"/>
              <a:ext cx="285843" cy="359657"/>
            </a:xfrm>
            <a:custGeom>
              <a:avLst/>
              <a:gdLst/>
              <a:ahLst/>
              <a:cxnLst/>
              <a:rect l="l" t="t" r="r" b="b"/>
              <a:pathLst>
                <a:path w="12121" h="15251" extrusionOk="0">
                  <a:moveTo>
                    <a:pt x="5773" y="0"/>
                  </a:moveTo>
                  <a:cubicBezTo>
                    <a:pt x="5467" y="1453"/>
                    <a:pt x="4660" y="2435"/>
                    <a:pt x="3356" y="3864"/>
                  </a:cubicBezTo>
                  <a:cubicBezTo>
                    <a:pt x="1555" y="5836"/>
                    <a:pt x="546" y="7048"/>
                    <a:pt x="273" y="10106"/>
                  </a:cubicBezTo>
                  <a:cubicBezTo>
                    <a:pt x="1" y="13166"/>
                    <a:pt x="1827" y="14740"/>
                    <a:pt x="5701" y="15148"/>
                  </a:cubicBezTo>
                  <a:cubicBezTo>
                    <a:pt x="6386" y="15221"/>
                    <a:pt x="7048" y="15251"/>
                    <a:pt x="7674" y="15251"/>
                  </a:cubicBezTo>
                  <a:cubicBezTo>
                    <a:pt x="8391" y="15251"/>
                    <a:pt x="9060" y="15212"/>
                    <a:pt x="9663" y="15153"/>
                  </a:cubicBezTo>
                  <a:cubicBezTo>
                    <a:pt x="10111" y="13842"/>
                    <a:pt x="10587" y="12208"/>
                    <a:pt x="11014" y="10243"/>
                  </a:cubicBezTo>
                  <a:cubicBezTo>
                    <a:pt x="12121" y="5177"/>
                    <a:pt x="8103" y="1584"/>
                    <a:pt x="5773"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010;p42">
              <a:extLst>
                <a:ext uri="{FF2B5EF4-FFF2-40B4-BE49-F238E27FC236}">
                  <a16:creationId xmlns:a16="http://schemas.microsoft.com/office/drawing/2014/main" id="{AC3B972A-25BF-0319-7FBA-97C9669782FC}"/>
                </a:ext>
              </a:extLst>
            </p:cNvPr>
            <p:cNvSpPr/>
            <p:nvPr/>
          </p:nvSpPr>
          <p:spPr>
            <a:xfrm>
              <a:off x="2866127" y="4161327"/>
              <a:ext cx="158286" cy="806239"/>
            </a:xfrm>
            <a:custGeom>
              <a:avLst/>
              <a:gdLst/>
              <a:ahLst/>
              <a:cxnLst/>
              <a:rect l="l" t="t" r="r" b="b"/>
              <a:pathLst>
                <a:path w="6712" h="34188" extrusionOk="0">
                  <a:moveTo>
                    <a:pt x="6676" y="0"/>
                  </a:moveTo>
                  <a:cubicBezTo>
                    <a:pt x="6660" y="0"/>
                    <a:pt x="6645" y="12"/>
                    <a:pt x="6642" y="28"/>
                  </a:cubicBezTo>
                  <a:lnTo>
                    <a:pt x="5" y="34147"/>
                  </a:lnTo>
                  <a:cubicBezTo>
                    <a:pt x="0" y="34165"/>
                    <a:pt x="12" y="34183"/>
                    <a:pt x="30" y="34188"/>
                  </a:cubicBezTo>
                  <a:lnTo>
                    <a:pt x="36" y="34188"/>
                  </a:lnTo>
                  <a:cubicBezTo>
                    <a:pt x="53" y="34188"/>
                    <a:pt x="67" y="34176"/>
                    <a:pt x="70" y="34161"/>
                  </a:cubicBezTo>
                  <a:lnTo>
                    <a:pt x="6709" y="42"/>
                  </a:lnTo>
                  <a:cubicBezTo>
                    <a:pt x="6712" y="23"/>
                    <a:pt x="6700" y="5"/>
                    <a:pt x="6681" y="1"/>
                  </a:cubicBezTo>
                  <a:cubicBezTo>
                    <a:pt x="6680" y="0"/>
                    <a:pt x="6678" y="0"/>
                    <a:pt x="66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011;p42">
              <a:extLst>
                <a:ext uri="{FF2B5EF4-FFF2-40B4-BE49-F238E27FC236}">
                  <a16:creationId xmlns:a16="http://schemas.microsoft.com/office/drawing/2014/main" id="{66662129-80F5-8A5E-A33D-0B35CC546087}"/>
                </a:ext>
              </a:extLst>
            </p:cNvPr>
            <p:cNvSpPr/>
            <p:nvPr/>
          </p:nvSpPr>
          <p:spPr>
            <a:xfrm>
              <a:off x="2996656" y="4601707"/>
              <a:ext cx="137840" cy="230401"/>
            </a:xfrm>
            <a:custGeom>
              <a:avLst/>
              <a:gdLst/>
              <a:ahLst/>
              <a:cxnLst/>
              <a:rect l="l" t="t" r="r" b="b"/>
              <a:pathLst>
                <a:path w="5845" h="9770" extrusionOk="0">
                  <a:moveTo>
                    <a:pt x="2306" y="1"/>
                  </a:moveTo>
                  <a:cubicBezTo>
                    <a:pt x="1887" y="59"/>
                    <a:pt x="1369" y="107"/>
                    <a:pt x="731" y="139"/>
                  </a:cubicBezTo>
                  <a:cubicBezTo>
                    <a:pt x="504" y="151"/>
                    <a:pt x="260" y="160"/>
                    <a:pt x="1" y="168"/>
                  </a:cubicBezTo>
                  <a:cubicBezTo>
                    <a:pt x="254" y="830"/>
                    <a:pt x="893" y="2471"/>
                    <a:pt x="1453" y="3614"/>
                  </a:cubicBezTo>
                  <a:cubicBezTo>
                    <a:pt x="2166" y="5076"/>
                    <a:pt x="4036" y="9427"/>
                    <a:pt x="4036" y="9427"/>
                  </a:cubicBezTo>
                  <a:cubicBezTo>
                    <a:pt x="4280" y="9583"/>
                    <a:pt x="4627" y="9683"/>
                    <a:pt x="5005" y="9733"/>
                  </a:cubicBezTo>
                  <a:cubicBezTo>
                    <a:pt x="5194" y="9757"/>
                    <a:pt x="5384" y="9770"/>
                    <a:pt x="5575" y="9770"/>
                  </a:cubicBezTo>
                  <a:cubicBezTo>
                    <a:pt x="5664" y="9770"/>
                    <a:pt x="5754" y="9767"/>
                    <a:pt x="5844" y="9762"/>
                  </a:cubicBezTo>
                  <a:cubicBezTo>
                    <a:pt x="5109" y="7640"/>
                    <a:pt x="3150" y="3127"/>
                    <a:pt x="2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936;p39">
            <a:extLst>
              <a:ext uri="{FF2B5EF4-FFF2-40B4-BE49-F238E27FC236}">
                <a16:creationId xmlns:a16="http://schemas.microsoft.com/office/drawing/2014/main" id="{5274A1FA-8988-16CE-10AD-F3A1038E5900}"/>
              </a:ext>
            </a:extLst>
          </p:cNvPr>
          <p:cNvGrpSpPr/>
          <p:nvPr/>
        </p:nvGrpSpPr>
        <p:grpSpPr>
          <a:xfrm>
            <a:off x="1680698" y="2971786"/>
            <a:ext cx="1033216" cy="1401899"/>
            <a:chOff x="7918423" y="3433481"/>
            <a:chExt cx="1183252" cy="1605473"/>
          </a:xfrm>
        </p:grpSpPr>
        <p:grpSp>
          <p:nvGrpSpPr>
            <p:cNvPr id="3" name="Google Shape;937;p39">
              <a:extLst>
                <a:ext uri="{FF2B5EF4-FFF2-40B4-BE49-F238E27FC236}">
                  <a16:creationId xmlns:a16="http://schemas.microsoft.com/office/drawing/2014/main" id="{7430066A-9A07-4EBB-56A6-F7155494A4C5}"/>
                </a:ext>
              </a:extLst>
            </p:cNvPr>
            <p:cNvGrpSpPr/>
            <p:nvPr/>
          </p:nvGrpSpPr>
          <p:grpSpPr>
            <a:xfrm>
              <a:off x="7918423" y="3433481"/>
              <a:ext cx="1149104" cy="1605473"/>
              <a:chOff x="7918423" y="3433481"/>
              <a:chExt cx="1149104" cy="1605473"/>
            </a:xfrm>
          </p:grpSpPr>
          <p:sp>
            <p:nvSpPr>
              <p:cNvPr id="5" name="Google Shape;938;p39">
                <a:extLst>
                  <a:ext uri="{FF2B5EF4-FFF2-40B4-BE49-F238E27FC236}">
                    <a16:creationId xmlns:a16="http://schemas.microsoft.com/office/drawing/2014/main" id="{611D6582-BB67-AE72-DB35-DBBC3E4D19E5}"/>
                  </a:ext>
                </a:extLst>
              </p:cNvPr>
              <p:cNvSpPr/>
              <p:nvPr/>
            </p:nvSpPr>
            <p:spPr>
              <a:xfrm>
                <a:off x="8533950" y="3433481"/>
                <a:ext cx="410642" cy="1182710"/>
              </a:xfrm>
              <a:custGeom>
                <a:avLst/>
                <a:gdLst/>
                <a:ahLst/>
                <a:cxnLst/>
                <a:rect l="l" t="t" r="r" b="b"/>
                <a:pathLst>
                  <a:path w="17413" h="50152" extrusionOk="0">
                    <a:moveTo>
                      <a:pt x="391" y="0"/>
                    </a:moveTo>
                    <a:cubicBezTo>
                      <a:pt x="226" y="0"/>
                      <a:pt x="78" y="115"/>
                      <a:pt x="40" y="282"/>
                    </a:cubicBezTo>
                    <a:cubicBezTo>
                      <a:pt x="40" y="282"/>
                      <a:pt x="36" y="297"/>
                      <a:pt x="31" y="323"/>
                    </a:cubicBezTo>
                    <a:cubicBezTo>
                      <a:pt x="28" y="347"/>
                      <a:pt x="19" y="430"/>
                      <a:pt x="14" y="492"/>
                    </a:cubicBezTo>
                    <a:cubicBezTo>
                      <a:pt x="5" y="618"/>
                      <a:pt x="1" y="791"/>
                      <a:pt x="4" y="1018"/>
                    </a:cubicBezTo>
                    <a:cubicBezTo>
                      <a:pt x="10" y="1299"/>
                      <a:pt x="33" y="1577"/>
                      <a:pt x="70" y="1853"/>
                    </a:cubicBezTo>
                    <a:cubicBezTo>
                      <a:pt x="87" y="1955"/>
                      <a:pt x="104" y="2059"/>
                      <a:pt x="125" y="2171"/>
                    </a:cubicBezTo>
                    <a:cubicBezTo>
                      <a:pt x="131" y="2194"/>
                      <a:pt x="136" y="2218"/>
                      <a:pt x="142" y="2243"/>
                    </a:cubicBezTo>
                    <a:cubicBezTo>
                      <a:pt x="154" y="2291"/>
                      <a:pt x="164" y="2343"/>
                      <a:pt x="180" y="2393"/>
                    </a:cubicBezTo>
                    <a:cubicBezTo>
                      <a:pt x="220" y="2553"/>
                      <a:pt x="275" y="2709"/>
                      <a:pt x="345" y="2861"/>
                    </a:cubicBezTo>
                    <a:cubicBezTo>
                      <a:pt x="354" y="2879"/>
                      <a:pt x="363" y="2899"/>
                      <a:pt x="374" y="2920"/>
                    </a:cubicBezTo>
                    <a:cubicBezTo>
                      <a:pt x="387" y="2950"/>
                      <a:pt x="404" y="2982"/>
                      <a:pt x="420" y="3012"/>
                    </a:cubicBezTo>
                    <a:cubicBezTo>
                      <a:pt x="455" y="3068"/>
                      <a:pt x="492" y="3123"/>
                      <a:pt x="527" y="3181"/>
                    </a:cubicBezTo>
                    <a:cubicBezTo>
                      <a:pt x="567" y="3237"/>
                      <a:pt x="619" y="3293"/>
                      <a:pt x="668" y="3347"/>
                    </a:cubicBezTo>
                    <a:lnTo>
                      <a:pt x="686" y="3369"/>
                    </a:lnTo>
                    <a:lnTo>
                      <a:pt x="696" y="3379"/>
                    </a:lnTo>
                    <a:lnTo>
                      <a:pt x="718" y="3399"/>
                    </a:lnTo>
                    <a:lnTo>
                      <a:pt x="749" y="3425"/>
                    </a:lnTo>
                    <a:lnTo>
                      <a:pt x="810" y="3476"/>
                    </a:lnTo>
                    <a:cubicBezTo>
                      <a:pt x="852" y="3511"/>
                      <a:pt x="893" y="3547"/>
                      <a:pt x="937" y="3582"/>
                    </a:cubicBezTo>
                    <a:cubicBezTo>
                      <a:pt x="1022" y="3653"/>
                      <a:pt x="1105" y="3729"/>
                      <a:pt x="1198" y="3802"/>
                    </a:cubicBezTo>
                    <a:cubicBezTo>
                      <a:pt x="1290" y="3876"/>
                      <a:pt x="1384" y="3952"/>
                      <a:pt x="1483" y="4028"/>
                    </a:cubicBezTo>
                    <a:cubicBezTo>
                      <a:pt x="1866" y="4332"/>
                      <a:pt x="2280" y="4660"/>
                      <a:pt x="2722" y="5010"/>
                    </a:cubicBezTo>
                    <a:cubicBezTo>
                      <a:pt x="3162" y="5355"/>
                      <a:pt x="3624" y="5728"/>
                      <a:pt x="4109" y="6122"/>
                    </a:cubicBezTo>
                    <a:cubicBezTo>
                      <a:pt x="4351" y="6321"/>
                      <a:pt x="4606" y="6516"/>
                      <a:pt x="4858" y="6727"/>
                    </a:cubicBezTo>
                    <a:cubicBezTo>
                      <a:pt x="5111" y="6936"/>
                      <a:pt x="5368" y="7149"/>
                      <a:pt x="5632" y="7368"/>
                    </a:cubicBezTo>
                    <a:cubicBezTo>
                      <a:pt x="5894" y="7590"/>
                      <a:pt x="6165" y="7807"/>
                      <a:pt x="6434" y="8042"/>
                    </a:cubicBezTo>
                    <a:cubicBezTo>
                      <a:pt x="6702" y="8277"/>
                      <a:pt x="6976" y="8515"/>
                      <a:pt x="7252" y="8757"/>
                    </a:cubicBezTo>
                    <a:cubicBezTo>
                      <a:pt x="7816" y="9235"/>
                      <a:pt x="8360" y="9765"/>
                      <a:pt x="8928" y="10297"/>
                    </a:cubicBezTo>
                    <a:cubicBezTo>
                      <a:pt x="9072" y="10432"/>
                      <a:pt x="9213" y="10567"/>
                      <a:pt x="9355" y="10702"/>
                    </a:cubicBezTo>
                    <a:cubicBezTo>
                      <a:pt x="9492" y="10844"/>
                      <a:pt x="9628" y="10986"/>
                      <a:pt x="9764" y="11132"/>
                    </a:cubicBezTo>
                    <a:cubicBezTo>
                      <a:pt x="10040" y="11418"/>
                      <a:pt x="10318" y="11709"/>
                      <a:pt x="10596" y="12005"/>
                    </a:cubicBezTo>
                    <a:lnTo>
                      <a:pt x="10651" y="12059"/>
                    </a:lnTo>
                    <a:lnTo>
                      <a:pt x="10677" y="12087"/>
                    </a:lnTo>
                    <a:cubicBezTo>
                      <a:pt x="10678" y="12090"/>
                      <a:pt x="10678" y="12090"/>
                      <a:pt x="10681" y="12090"/>
                    </a:cubicBezTo>
                    <a:cubicBezTo>
                      <a:pt x="10681" y="12091"/>
                      <a:pt x="10681" y="12093"/>
                      <a:pt x="10683" y="12093"/>
                    </a:cubicBezTo>
                    <a:lnTo>
                      <a:pt x="10695" y="12108"/>
                    </a:lnTo>
                    <a:lnTo>
                      <a:pt x="10796" y="12228"/>
                    </a:lnTo>
                    <a:lnTo>
                      <a:pt x="11001" y="12465"/>
                    </a:lnTo>
                    <a:cubicBezTo>
                      <a:pt x="11139" y="12623"/>
                      <a:pt x="11275" y="12784"/>
                      <a:pt x="11398" y="12941"/>
                    </a:cubicBezTo>
                    <a:cubicBezTo>
                      <a:pt x="11525" y="13102"/>
                      <a:pt x="11651" y="13263"/>
                      <a:pt x="11778" y="13422"/>
                    </a:cubicBezTo>
                    <a:cubicBezTo>
                      <a:pt x="11903" y="13591"/>
                      <a:pt x="12025" y="13760"/>
                      <a:pt x="12150" y="13929"/>
                    </a:cubicBezTo>
                    <a:cubicBezTo>
                      <a:pt x="12636" y="14613"/>
                      <a:pt x="13106" y="15330"/>
                      <a:pt x="13523" y="16086"/>
                    </a:cubicBezTo>
                    <a:cubicBezTo>
                      <a:pt x="13742" y="16457"/>
                      <a:pt x="13929" y="16851"/>
                      <a:pt x="14133" y="17237"/>
                    </a:cubicBezTo>
                    <a:cubicBezTo>
                      <a:pt x="14314" y="17633"/>
                      <a:pt x="14514" y="18025"/>
                      <a:pt x="14674" y="18436"/>
                    </a:cubicBezTo>
                    <a:cubicBezTo>
                      <a:pt x="15370" y="20070"/>
                      <a:pt x="15841" y="21788"/>
                      <a:pt x="16078" y="23548"/>
                    </a:cubicBezTo>
                    <a:cubicBezTo>
                      <a:pt x="16121" y="23990"/>
                      <a:pt x="16184" y="24431"/>
                      <a:pt x="16194" y="24873"/>
                    </a:cubicBezTo>
                    <a:cubicBezTo>
                      <a:pt x="16200" y="25093"/>
                      <a:pt x="16223" y="25319"/>
                      <a:pt x="16220" y="25533"/>
                    </a:cubicBezTo>
                    <a:lnTo>
                      <a:pt x="16223" y="26219"/>
                    </a:lnTo>
                    <a:cubicBezTo>
                      <a:pt x="16225" y="26449"/>
                      <a:pt x="16211" y="26666"/>
                      <a:pt x="16208" y="26889"/>
                    </a:cubicBezTo>
                    <a:cubicBezTo>
                      <a:pt x="16205" y="27110"/>
                      <a:pt x="16194" y="27330"/>
                      <a:pt x="16182" y="27554"/>
                    </a:cubicBezTo>
                    <a:cubicBezTo>
                      <a:pt x="16170" y="27777"/>
                      <a:pt x="16158" y="28000"/>
                      <a:pt x="16144" y="28222"/>
                    </a:cubicBezTo>
                    <a:cubicBezTo>
                      <a:pt x="16123" y="28444"/>
                      <a:pt x="16105" y="28665"/>
                      <a:pt x="16085" y="28886"/>
                    </a:cubicBezTo>
                    <a:cubicBezTo>
                      <a:pt x="15915" y="30649"/>
                      <a:pt x="15582" y="32364"/>
                      <a:pt x="15082" y="33966"/>
                    </a:cubicBezTo>
                    <a:cubicBezTo>
                      <a:pt x="14570" y="35559"/>
                      <a:pt x="13920" y="37059"/>
                      <a:pt x="13086" y="38329"/>
                    </a:cubicBezTo>
                    <a:cubicBezTo>
                      <a:pt x="12979" y="38494"/>
                      <a:pt x="12872" y="38659"/>
                      <a:pt x="12765" y="38821"/>
                    </a:cubicBezTo>
                    <a:cubicBezTo>
                      <a:pt x="12657" y="38980"/>
                      <a:pt x="12556" y="39155"/>
                      <a:pt x="12445" y="39297"/>
                    </a:cubicBezTo>
                    <a:cubicBezTo>
                      <a:pt x="12222" y="39596"/>
                      <a:pt x="12007" y="39889"/>
                      <a:pt x="11792" y="40177"/>
                    </a:cubicBezTo>
                    <a:cubicBezTo>
                      <a:pt x="11337" y="40747"/>
                      <a:pt x="10895" y="41299"/>
                      <a:pt x="10440" y="41805"/>
                    </a:cubicBezTo>
                    <a:cubicBezTo>
                      <a:pt x="9539" y="42826"/>
                      <a:pt x="8666" y="43728"/>
                      <a:pt x="7894" y="44551"/>
                    </a:cubicBezTo>
                    <a:cubicBezTo>
                      <a:pt x="7800" y="44657"/>
                      <a:pt x="7705" y="44760"/>
                      <a:pt x="7613" y="44862"/>
                    </a:cubicBezTo>
                    <a:cubicBezTo>
                      <a:pt x="7567" y="44912"/>
                      <a:pt x="7520" y="44963"/>
                      <a:pt x="7475" y="45013"/>
                    </a:cubicBezTo>
                    <a:lnTo>
                      <a:pt x="7406" y="45089"/>
                    </a:lnTo>
                    <a:lnTo>
                      <a:pt x="7372" y="45125"/>
                    </a:lnTo>
                    <a:lnTo>
                      <a:pt x="7332" y="45175"/>
                    </a:lnTo>
                    <a:cubicBezTo>
                      <a:pt x="7290" y="45225"/>
                      <a:pt x="7249" y="45275"/>
                      <a:pt x="7208" y="45325"/>
                    </a:cubicBezTo>
                    <a:cubicBezTo>
                      <a:pt x="7164" y="45377"/>
                      <a:pt x="7123" y="45430"/>
                      <a:pt x="7085" y="45486"/>
                    </a:cubicBezTo>
                    <a:cubicBezTo>
                      <a:pt x="7003" y="45603"/>
                      <a:pt x="6915" y="45715"/>
                      <a:pt x="6852" y="45831"/>
                    </a:cubicBezTo>
                    <a:cubicBezTo>
                      <a:pt x="6591" y="46251"/>
                      <a:pt x="6409" y="46715"/>
                      <a:pt x="6312" y="47198"/>
                    </a:cubicBezTo>
                    <a:cubicBezTo>
                      <a:pt x="6238" y="47582"/>
                      <a:pt x="6214" y="47973"/>
                      <a:pt x="6238" y="48361"/>
                    </a:cubicBezTo>
                    <a:cubicBezTo>
                      <a:pt x="6244" y="48426"/>
                      <a:pt x="6246" y="48488"/>
                      <a:pt x="6252" y="48547"/>
                    </a:cubicBezTo>
                    <a:cubicBezTo>
                      <a:pt x="6255" y="48585"/>
                      <a:pt x="6258" y="48623"/>
                      <a:pt x="6262" y="48659"/>
                    </a:cubicBezTo>
                    <a:cubicBezTo>
                      <a:pt x="6279" y="48830"/>
                      <a:pt x="6297" y="48982"/>
                      <a:pt x="6317" y="49114"/>
                    </a:cubicBezTo>
                    <a:cubicBezTo>
                      <a:pt x="6320" y="49139"/>
                      <a:pt x="6323" y="49164"/>
                      <a:pt x="6327" y="49188"/>
                    </a:cubicBezTo>
                    <a:cubicBezTo>
                      <a:pt x="6327" y="49189"/>
                      <a:pt x="6329" y="49192"/>
                      <a:pt x="6329" y="49194"/>
                    </a:cubicBezTo>
                    <a:cubicBezTo>
                      <a:pt x="6362" y="49411"/>
                      <a:pt x="6391" y="49573"/>
                      <a:pt x="6412" y="49683"/>
                    </a:cubicBezTo>
                    <a:cubicBezTo>
                      <a:pt x="6435" y="49794"/>
                      <a:pt x="6444" y="49852"/>
                      <a:pt x="6444" y="49852"/>
                    </a:cubicBezTo>
                    <a:cubicBezTo>
                      <a:pt x="6474" y="50028"/>
                      <a:pt x="6628" y="50152"/>
                      <a:pt x="6801" y="50152"/>
                    </a:cubicBezTo>
                    <a:cubicBezTo>
                      <a:pt x="6820" y="50152"/>
                      <a:pt x="6840" y="50150"/>
                      <a:pt x="6859" y="50147"/>
                    </a:cubicBezTo>
                    <a:cubicBezTo>
                      <a:pt x="7055" y="50114"/>
                      <a:pt x="7188" y="49927"/>
                      <a:pt x="7155" y="49732"/>
                    </a:cubicBezTo>
                    <a:lnTo>
                      <a:pt x="7155" y="49727"/>
                    </a:lnTo>
                    <a:cubicBezTo>
                      <a:pt x="7155" y="49727"/>
                      <a:pt x="7146" y="49671"/>
                      <a:pt x="7131" y="49564"/>
                    </a:cubicBezTo>
                    <a:cubicBezTo>
                      <a:pt x="7117" y="49485"/>
                      <a:pt x="7103" y="49379"/>
                      <a:pt x="7085" y="49247"/>
                    </a:cubicBezTo>
                    <a:cubicBezTo>
                      <a:pt x="7081" y="49211"/>
                      <a:pt x="7078" y="49173"/>
                      <a:pt x="7073" y="49133"/>
                    </a:cubicBezTo>
                    <a:cubicBezTo>
                      <a:pt x="7070" y="49118"/>
                      <a:pt x="7067" y="49103"/>
                      <a:pt x="7067" y="49088"/>
                    </a:cubicBezTo>
                    <a:cubicBezTo>
                      <a:pt x="7067" y="49085"/>
                      <a:pt x="7067" y="49082"/>
                      <a:pt x="7065" y="49077"/>
                    </a:cubicBezTo>
                    <a:cubicBezTo>
                      <a:pt x="7064" y="49055"/>
                      <a:pt x="7061" y="49030"/>
                      <a:pt x="7058" y="49005"/>
                    </a:cubicBezTo>
                    <a:cubicBezTo>
                      <a:pt x="7015" y="48597"/>
                      <a:pt x="6964" y="48021"/>
                      <a:pt x="7105" y="47365"/>
                    </a:cubicBezTo>
                    <a:cubicBezTo>
                      <a:pt x="7194" y="46980"/>
                      <a:pt x="7352" y="46615"/>
                      <a:pt x="7569" y="46284"/>
                    </a:cubicBezTo>
                    <a:cubicBezTo>
                      <a:pt x="7626" y="46189"/>
                      <a:pt x="7693" y="46109"/>
                      <a:pt x="7757" y="46021"/>
                    </a:cubicBezTo>
                    <a:cubicBezTo>
                      <a:pt x="7785" y="45980"/>
                      <a:pt x="7828" y="45928"/>
                      <a:pt x="7870" y="45881"/>
                    </a:cubicBezTo>
                    <a:cubicBezTo>
                      <a:pt x="7914" y="45834"/>
                      <a:pt x="7955" y="45784"/>
                      <a:pt x="7999" y="45734"/>
                    </a:cubicBezTo>
                    <a:cubicBezTo>
                      <a:pt x="8173" y="45553"/>
                      <a:pt x="8354" y="45365"/>
                      <a:pt x="8540" y="45171"/>
                    </a:cubicBezTo>
                    <a:cubicBezTo>
                      <a:pt x="9323" y="44383"/>
                      <a:pt x="10237" y="43495"/>
                      <a:pt x="11172" y="42463"/>
                    </a:cubicBezTo>
                    <a:cubicBezTo>
                      <a:pt x="11648" y="41952"/>
                      <a:pt x="12113" y="41393"/>
                      <a:pt x="12595" y="40809"/>
                    </a:cubicBezTo>
                    <a:cubicBezTo>
                      <a:pt x="12829" y="40505"/>
                      <a:pt x="13066" y="40196"/>
                      <a:pt x="13306" y="39880"/>
                    </a:cubicBezTo>
                    <a:cubicBezTo>
                      <a:pt x="13433" y="39724"/>
                      <a:pt x="13530" y="39562"/>
                      <a:pt x="13642" y="39403"/>
                    </a:cubicBezTo>
                    <a:cubicBezTo>
                      <a:pt x="13751" y="39242"/>
                      <a:pt x="13861" y="39079"/>
                      <a:pt x="13971" y="38917"/>
                    </a:cubicBezTo>
                    <a:cubicBezTo>
                      <a:pt x="14892" y="37556"/>
                      <a:pt x="15614" y="35989"/>
                      <a:pt x="16164" y="34310"/>
                    </a:cubicBezTo>
                    <a:cubicBezTo>
                      <a:pt x="16703" y="32629"/>
                      <a:pt x="17073" y="30838"/>
                      <a:pt x="17258" y="29003"/>
                    </a:cubicBezTo>
                    <a:cubicBezTo>
                      <a:pt x="17278" y="28773"/>
                      <a:pt x="17300" y="28541"/>
                      <a:pt x="17322" y="28310"/>
                    </a:cubicBezTo>
                    <a:cubicBezTo>
                      <a:pt x="17335" y="28080"/>
                      <a:pt x="17349" y="27850"/>
                      <a:pt x="17364" y="27618"/>
                    </a:cubicBezTo>
                    <a:cubicBezTo>
                      <a:pt x="17381" y="27386"/>
                      <a:pt x="17388" y="27151"/>
                      <a:pt x="17393" y="26918"/>
                    </a:cubicBezTo>
                    <a:cubicBezTo>
                      <a:pt x="17397" y="26686"/>
                      <a:pt x="17411" y="26445"/>
                      <a:pt x="17410" y="26218"/>
                    </a:cubicBezTo>
                    <a:lnTo>
                      <a:pt x="17408" y="25531"/>
                    </a:lnTo>
                    <a:cubicBezTo>
                      <a:pt x="17413" y="25286"/>
                      <a:pt x="17391" y="25055"/>
                      <a:pt x="17384" y="24816"/>
                    </a:cubicBezTo>
                    <a:cubicBezTo>
                      <a:pt x="17373" y="24342"/>
                      <a:pt x="17311" y="23870"/>
                      <a:pt x="17266" y="23397"/>
                    </a:cubicBezTo>
                    <a:cubicBezTo>
                      <a:pt x="17013" y="21532"/>
                      <a:pt x="16506" y="19707"/>
                      <a:pt x="15764" y="17977"/>
                    </a:cubicBezTo>
                    <a:cubicBezTo>
                      <a:pt x="15593" y="17545"/>
                      <a:pt x="15382" y="17133"/>
                      <a:pt x="15190" y="16716"/>
                    </a:cubicBezTo>
                    <a:cubicBezTo>
                      <a:pt x="14974" y="16312"/>
                      <a:pt x="14773" y="15899"/>
                      <a:pt x="14538" y="15510"/>
                    </a:cubicBezTo>
                    <a:cubicBezTo>
                      <a:pt x="14094" y="14720"/>
                      <a:pt x="13594" y="13972"/>
                      <a:pt x="13076" y="13260"/>
                    </a:cubicBezTo>
                    <a:cubicBezTo>
                      <a:pt x="12944" y="13082"/>
                      <a:pt x="12812" y="12906"/>
                      <a:pt x="12682" y="12732"/>
                    </a:cubicBezTo>
                    <a:cubicBezTo>
                      <a:pt x="12542" y="12559"/>
                      <a:pt x="12404" y="12388"/>
                      <a:pt x="12266" y="12218"/>
                    </a:cubicBezTo>
                    <a:cubicBezTo>
                      <a:pt x="12128" y="12043"/>
                      <a:pt x="11989" y="11884"/>
                      <a:pt x="11851" y="11729"/>
                    </a:cubicBezTo>
                    <a:lnTo>
                      <a:pt x="11645" y="11494"/>
                    </a:lnTo>
                    <a:lnTo>
                      <a:pt x="11536" y="11376"/>
                    </a:lnTo>
                    <a:lnTo>
                      <a:pt x="11522" y="11361"/>
                    </a:lnTo>
                    <a:cubicBezTo>
                      <a:pt x="11521" y="11358"/>
                      <a:pt x="11504" y="11340"/>
                      <a:pt x="11504" y="11340"/>
                    </a:cubicBezTo>
                    <a:lnTo>
                      <a:pt x="11475" y="11311"/>
                    </a:lnTo>
                    <a:lnTo>
                      <a:pt x="11421" y="11253"/>
                    </a:lnTo>
                    <a:cubicBezTo>
                      <a:pt x="11124" y="10953"/>
                      <a:pt x="10830" y="10656"/>
                      <a:pt x="10540" y="10364"/>
                    </a:cubicBezTo>
                    <a:cubicBezTo>
                      <a:pt x="10395" y="10217"/>
                      <a:pt x="10251" y="10071"/>
                      <a:pt x="10108" y="9926"/>
                    </a:cubicBezTo>
                    <a:cubicBezTo>
                      <a:pt x="9958" y="9789"/>
                      <a:pt x="9810" y="9654"/>
                      <a:pt x="9663" y="9520"/>
                    </a:cubicBezTo>
                    <a:cubicBezTo>
                      <a:pt x="9070" y="8985"/>
                      <a:pt x="8504" y="8453"/>
                      <a:pt x="7925" y="7980"/>
                    </a:cubicBezTo>
                    <a:cubicBezTo>
                      <a:pt x="7638" y="7737"/>
                      <a:pt x="7358" y="7503"/>
                      <a:pt x="7081" y="7269"/>
                    </a:cubicBezTo>
                    <a:cubicBezTo>
                      <a:pt x="6808" y="7034"/>
                      <a:pt x="6524" y="6821"/>
                      <a:pt x="6258" y="6602"/>
                    </a:cubicBezTo>
                    <a:cubicBezTo>
                      <a:pt x="5182" y="5730"/>
                      <a:pt x="4168" y="4966"/>
                      <a:pt x="3269" y="4296"/>
                    </a:cubicBezTo>
                    <a:cubicBezTo>
                      <a:pt x="2822" y="3964"/>
                      <a:pt x="2407" y="3655"/>
                      <a:pt x="2024" y="3369"/>
                    </a:cubicBezTo>
                    <a:lnTo>
                      <a:pt x="1743" y="3161"/>
                    </a:lnTo>
                    <a:cubicBezTo>
                      <a:pt x="1653" y="3088"/>
                      <a:pt x="1565" y="3018"/>
                      <a:pt x="1477" y="2949"/>
                    </a:cubicBezTo>
                    <a:cubicBezTo>
                      <a:pt x="1433" y="2914"/>
                      <a:pt x="1390" y="2881"/>
                      <a:pt x="1346" y="2846"/>
                    </a:cubicBezTo>
                    <a:lnTo>
                      <a:pt x="1283" y="2797"/>
                    </a:lnTo>
                    <a:lnTo>
                      <a:pt x="1254" y="2773"/>
                    </a:lnTo>
                    <a:lnTo>
                      <a:pt x="1252" y="2771"/>
                    </a:lnTo>
                    <a:lnTo>
                      <a:pt x="1248" y="2765"/>
                    </a:lnTo>
                    <a:cubicBezTo>
                      <a:pt x="1228" y="2740"/>
                      <a:pt x="1205" y="2721"/>
                      <a:pt x="1186" y="2696"/>
                    </a:cubicBezTo>
                    <a:cubicBezTo>
                      <a:pt x="1165" y="2665"/>
                      <a:pt x="1145" y="2637"/>
                      <a:pt x="1125" y="2606"/>
                    </a:cubicBezTo>
                    <a:cubicBezTo>
                      <a:pt x="1090" y="2546"/>
                      <a:pt x="1060" y="2485"/>
                      <a:pt x="1033" y="2420"/>
                    </a:cubicBezTo>
                    <a:cubicBezTo>
                      <a:pt x="1021" y="2387"/>
                      <a:pt x="1007" y="2358"/>
                      <a:pt x="995" y="2324"/>
                    </a:cubicBezTo>
                    <a:lnTo>
                      <a:pt x="995" y="2323"/>
                    </a:lnTo>
                    <a:cubicBezTo>
                      <a:pt x="942" y="2177"/>
                      <a:pt x="899" y="2029"/>
                      <a:pt x="869" y="1879"/>
                    </a:cubicBezTo>
                    <a:cubicBezTo>
                      <a:pt x="861" y="1847"/>
                      <a:pt x="855" y="1815"/>
                      <a:pt x="849" y="1783"/>
                    </a:cubicBezTo>
                    <a:cubicBezTo>
                      <a:pt x="845" y="1765"/>
                      <a:pt x="842" y="1747"/>
                      <a:pt x="839" y="1729"/>
                    </a:cubicBezTo>
                    <a:cubicBezTo>
                      <a:pt x="795" y="1485"/>
                      <a:pt x="764" y="1236"/>
                      <a:pt x="751" y="988"/>
                    </a:cubicBezTo>
                    <a:cubicBezTo>
                      <a:pt x="739" y="785"/>
                      <a:pt x="737" y="629"/>
                      <a:pt x="740" y="530"/>
                    </a:cubicBezTo>
                    <a:cubicBezTo>
                      <a:pt x="743" y="483"/>
                      <a:pt x="740" y="482"/>
                      <a:pt x="743" y="450"/>
                    </a:cubicBezTo>
                    <a:cubicBezTo>
                      <a:pt x="748" y="421"/>
                      <a:pt x="749" y="407"/>
                      <a:pt x="749" y="407"/>
                    </a:cubicBezTo>
                    <a:lnTo>
                      <a:pt x="751" y="391"/>
                    </a:lnTo>
                    <a:cubicBezTo>
                      <a:pt x="766" y="201"/>
                      <a:pt x="633" y="33"/>
                      <a:pt x="446" y="4"/>
                    </a:cubicBezTo>
                    <a:cubicBezTo>
                      <a:pt x="428" y="2"/>
                      <a:pt x="410" y="0"/>
                      <a:pt x="391" y="0"/>
                    </a:cubicBezTo>
                    <a:close/>
                  </a:path>
                </a:pathLst>
              </a:custGeom>
              <a:solidFill>
                <a:srgbClr val="402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39;p39">
                <a:extLst>
                  <a:ext uri="{FF2B5EF4-FFF2-40B4-BE49-F238E27FC236}">
                    <a16:creationId xmlns:a16="http://schemas.microsoft.com/office/drawing/2014/main" id="{FAEBAA44-FF8E-5788-3363-70CE5E379C7C}"/>
                  </a:ext>
                </a:extLst>
              </p:cNvPr>
              <p:cNvSpPr/>
              <p:nvPr/>
            </p:nvSpPr>
            <p:spPr>
              <a:xfrm>
                <a:off x="8124888" y="4214769"/>
                <a:ext cx="144065" cy="123077"/>
              </a:xfrm>
              <a:custGeom>
                <a:avLst/>
                <a:gdLst/>
                <a:ahLst/>
                <a:cxnLst/>
                <a:rect l="l" t="t" r="r" b="b"/>
                <a:pathLst>
                  <a:path w="6109" h="5219" extrusionOk="0">
                    <a:moveTo>
                      <a:pt x="4336" y="0"/>
                    </a:moveTo>
                    <a:cubicBezTo>
                      <a:pt x="4197" y="0"/>
                      <a:pt x="4054" y="20"/>
                      <a:pt x="3910" y="64"/>
                    </a:cubicBezTo>
                    <a:cubicBezTo>
                      <a:pt x="3910" y="64"/>
                      <a:pt x="3599" y="178"/>
                      <a:pt x="3129" y="436"/>
                    </a:cubicBezTo>
                    <a:cubicBezTo>
                      <a:pt x="2388" y="839"/>
                      <a:pt x="1255" y="1594"/>
                      <a:pt x="308" y="2812"/>
                    </a:cubicBezTo>
                    <a:lnTo>
                      <a:pt x="258" y="2898"/>
                    </a:lnTo>
                    <a:cubicBezTo>
                      <a:pt x="112" y="3256"/>
                      <a:pt x="0" y="4065"/>
                      <a:pt x="743" y="5218"/>
                    </a:cubicBezTo>
                    <a:cubicBezTo>
                      <a:pt x="743" y="5218"/>
                      <a:pt x="1030" y="5206"/>
                      <a:pt x="1605" y="4996"/>
                    </a:cubicBezTo>
                    <a:cubicBezTo>
                      <a:pt x="2028" y="4843"/>
                      <a:pt x="2602" y="4583"/>
                      <a:pt x="3335" y="4138"/>
                    </a:cubicBezTo>
                    <a:cubicBezTo>
                      <a:pt x="3810" y="3848"/>
                      <a:pt x="4207" y="3556"/>
                      <a:pt x="4533" y="3270"/>
                    </a:cubicBezTo>
                    <a:cubicBezTo>
                      <a:pt x="5204" y="2683"/>
                      <a:pt x="5596" y="2122"/>
                      <a:pt x="5827" y="1677"/>
                    </a:cubicBezTo>
                    <a:cubicBezTo>
                      <a:pt x="5946" y="1445"/>
                      <a:pt x="6040" y="1203"/>
                      <a:pt x="6109" y="951"/>
                    </a:cubicBezTo>
                    <a:cubicBezTo>
                      <a:pt x="6109" y="951"/>
                      <a:pt x="5309" y="0"/>
                      <a:pt x="43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40;p39">
                <a:extLst>
                  <a:ext uri="{FF2B5EF4-FFF2-40B4-BE49-F238E27FC236}">
                    <a16:creationId xmlns:a16="http://schemas.microsoft.com/office/drawing/2014/main" id="{429EA5E0-F03B-BCF5-F6D0-93C04FA77515}"/>
                  </a:ext>
                </a:extLst>
              </p:cNvPr>
              <p:cNvSpPr/>
              <p:nvPr/>
            </p:nvSpPr>
            <p:spPr>
              <a:xfrm>
                <a:off x="8198678" y="4214769"/>
                <a:ext cx="70276" cy="77115"/>
              </a:xfrm>
              <a:custGeom>
                <a:avLst/>
                <a:gdLst/>
                <a:ahLst/>
                <a:cxnLst/>
                <a:rect l="l" t="t" r="r" b="b"/>
                <a:pathLst>
                  <a:path w="2980" h="3270" extrusionOk="0">
                    <a:moveTo>
                      <a:pt x="1207" y="0"/>
                    </a:moveTo>
                    <a:cubicBezTo>
                      <a:pt x="1068" y="0"/>
                      <a:pt x="925" y="20"/>
                      <a:pt x="781" y="64"/>
                    </a:cubicBezTo>
                    <a:cubicBezTo>
                      <a:pt x="781" y="64"/>
                      <a:pt x="470" y="178"/>
                      <a:pt x="0" y="436"/>
                    </a:cubicBezTo>
                    <a:lnTo>
                      <a:pt x="0" y="1924"/>
                    </a:lnTo>
                    <a:cubicBezTo>
                      <a:pt x="611" y="2322"/>
                      <a:pt x="1088" y="2853"/>
                      <a:pt x="1404" y="3270"/>
                    </a:cubicBezTo>
                    <a:cubicBezTo>
                      <a:pt x="2075" y="2683"/>
                      <a:pt x="2467" y="2122"/>
                      <a:pt x="2698" y="1677"/>
                    </a:cubicBezTo>
                    <a:cubicBezTo>
                      <a:pt x="2817" y="1445"/>
                      <a:pt x="2911" y="1203"/>
                      <a:pt x="2980" y="951"/>
                    </a:cubicBezTo>
                    <a:cubicBezTo>
                      <a:pt x="2980" y="951"/>
                      <a:pt x="2180" y="0"/>
                      <a:pt x="1207"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41;p39">
                <a:extLst>
                  <a:ext uri="{FF2B5EF4-FFF2-40B4-BE49-F238E27FC236}">
                    <a16:creationId xmlns:a16="http://schemas.microsoft.com/office/drawing/2014/main" id="{34A9980E-518C-3DF5-E883-15DABED1CE54}"/>
                  </a:ext>
                </a:extLst>
              </p:cNvPr>
              <p:cNvSpPr/>
              <p:nvPr/>
            </p:nvSpPr>
            <p:spPr>
              <a:xfrm>
                <a:off x="8162714" y="4254293"/>
                <a:ext cx="282424" cy="363501"/>
              </a:xfrm>
              <a:custGeom>
                <a:avLst/>
                <a:gdLst/>
                <a:ahLst/>
                <a:cxnLst/>
                <a:rect l="l" t="t" r="r" b="b"/>
                <a:pathLst>
                  <a:path w="11976" h="15414" extrusionOk="0">
                    <a:moveTo>
                      <a:pt x="4221" y="1"/>
                    </a:moveTo>
                    <a:cubicBezTo>
                      <a:pt x="3985" y="459"/>
                      <a:pt x="3582" y="1034"/>
                      <a:pt x="2882" y="1636"/>
                    </a:cubicBezTo>
                    <a:cubicBezTo>
                      <a:pt x="2521" y="1942"/>
                      <a:pt x="2136" y="2218"/>
                      <a:pt x="1730" y="2462"/>
                    </a:cubicBezTo>
                    <a:cubicBezTo>
                      <a:pt x="996" y="2907"/>
                      <a:pt x="424" y="3168"/>
                      <a:pt x="1" y="3321"/>
                    </a:cubicBezTo>
                    <a:cubicBezTo>
                      <a:pt x="675" y="4353"/>
                      <a:pt x="2933" y="7796"/>
                      <a:pt x="4450" y="9860"/>
                    </a:cubicBezTo>
                    <a:cubicBezTo>
                      <a:pt x="6250" y="12307"/>
                      <a:pt x="8049" y="14432"/>
                      <a:pt x="8554" y="15044"/>
                    </a:cubicBezTo>
                    <a:cubicBezTo>
                      <a:pt x="8764" y="15298"/>
                      <a:pt x="9167" y="15414"/>
                      <a:pt x="9600" y="15414"/>
                    </a:cubicBezTo>
                    <a:cubicBezTo>
                      <a:pt x="9732" y="15414"/>
                      <a:pt x="9867" y="15403"/>
                      <a:pt x="9999" y="15382"/>
                    </a:cubicBezTo>
                    <a:cubicBezTo>
                      <a:pt x="10483" y="15308"/>
                      <a:pt x="10943" y="15100"/>
                      <a:pt x="11165" y="14793"/>
                    </a:cubicBezTo>
                    <a:cubicBezTo>
                      <a:pt x="11650" y="14118"/>
                      <a:pt x="11975" y="12704"/>
                      <a:pt x="10950" y="10797"/>
                    </a:cubicBezTo>
                    <a:cubicBezTo>
                      <a:pt x="10080" y="9183"/>
                      <a:pt x="5588" y="2138"/>
                      <a:pt x="42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42;p39">
                <a:extLst>
                  <a:ext uri="{FF2B5EF4-FFF2-40B4-BE49-F238E27FC236}">
                    <a16:creationId xmlns:a16="http://schemas.microsoft.com/office/drawing/2014/main" id="{0D7574EE-7A66-FB23-8F82-AE6F2E0ED9D3}"/>
                  </a:ext>
                </a:extLst>
              </p:cNvPr>
              <p:cNvSpPr/>
              <p:nvPr/>
            </p:nvSpPr>
            <p:spPr>
              <a:xfrm>
                <a:off x="8230632" y="4254293"/>
                <a:ext cx="214506" cy="362770"/>
              </a:xfrm>
              <a:custGeom>
                <a:avLst/>
                <a:gdLst/>
                <a:ahLst/>
                <a:cxnLst/>
                <a:rect l="l" t="t" r="r" b="b"/>
                <a:pathLst>
                  <a:path w="9096" h="15383" extrusionOk="0">
                    <a:moveTo>
                      <a:pt x="1341" y="1"/>
                    </a:moveTo>
                    <a:cubicBezTo>
                      <a:pt x="1105" y="459"/>
                      <a:pt x="702" y="1033"/>
                      <a:pt x="0" y="1634"/>
                    </a:cubicBezTo>
                    <a:cubicBezTo>
                      <a:pt x="1391" y="3262"/>
                      <a:pt x="3098" y="6455"/>
                      <a:pt x="4414" y="8996"/>
                    </a:cubicBezTo>
                    <a:cubicBezTo>
                      <a:pt x="5515" y="11119"/>
                      <a:pt x="6589" y="13932"/>
                      <a:pt x="7119" y="15382"/>
                    </a:cubicBezTo>
                    <a:cubicBezTo>
                      <a:pt x="7603" y="15308"/>
                      <a:pt x="8063" y="15100"/>
                      <a:pt x="8285" y="14793"/>
                    </a:cubicBezTo>
                    <a:cubicBezTo>
                      <a:pt x="8770" y="14118"/>
                      <a:pt x="9095" y="12704"/>
                      <a:pt x="8068" y="10797"/>
                    </a:cubicBezTo>
                    <a:cubicBezTo>
                      <a:pt x="7200" y="9183"/>
                      <a:pt x="2708" y="2138"/>
                      <a:pt x="134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43;p39">
                <a:extLst>
                  <a:ext uri="{FF2B5EF4-FFF2-40B4-BE49-F238E27FC236}">
                    <a16:creationId xmlns:a16="http://schemas.microsoft.com/office/drawing/2014/main" id="{9B23C25D-491E-EE72-DBD7-896C616A14AA}"/>
                  </a:ext>
                </a:extLst>
              </p:cNvPr>
              <p:cNvSpPr/>
              <p:nvPr/>
            </p:nvSpPr>
            <p:spPr>
              <a:xfrm>
                <a:off x="8124959" y="4214580"/>
                <a:ext cx="114918" cy="85463"/>
              </a:xfrm>
              <a:custGeom>
                <a:avLst/>
                <a:gdLst/>
                <a:ahLst/>
                <a:cxnLst/>
                <a:rect l="l" t="t" r="r" b="b"/>
                <a:pathLst>
                  <a:path w="4873" h="3624" extrusionOk="0">
                    <a:moveTo>
                      <a:pt x="4214" y="0"/>
                    </a:moveTo>
                    <a:cubicBezTo>
                      <a:pt x="4025" y="0"/>
                      <a:pt x="3786" y="45"/>
                      <a:pt x="3511" y="138"/>
                    </a:cubicBezTo>
                    <a:cubicBezTo>
                      <a:pt x="3038" y="295"/>
                      <a:pt x="2457" y="592"/>
                      <a:pt x="1847" y="1039"/>
                    </a:cubicBezTo>
                    <a:cubicBezTo>
                      <a:pt x="509" y="2015"/>
                      <a:pt x="0" y="3168"/>
                      <a:pt x="494" y="3505"/>
                    </a:cubicBezTo>
                    <a:cubicBezTo>
                      <a:pt x="611" y="3585"/>
                      <a:pt x="762" y="3623"/>
                      <a:pt x="939" y="3623"/>
                    </a:cubicBezTo>
                    <a:cubicBezTo>
                      <a:pt x="1345" y="3623"/>
                      <a:pt x="1890" y="3423"/>
                      <a:pt x="2494" y="3058"/>
                    </a:cubicBezTo>
                    <a:cubicBezTo>
                      <a:pt x="2747" y="2906"/>
                      <a:pt x="2991" y="2741"/>
                      <a:pt x="3225" y="2561"/>
                    </a:cubicBezTo>
                    <a:cubicBezTo>
                      <a:pt x="4392" y="1674"/>
                      <a:pt x="4872" y="494"/>
                      <a:pt x="4624" y="147"/>
                    </a:cubicBezTo>
                    <a:cubicBezTo>
                      <a:pt x="4554" y="50"/>
                      <a:pt x="4412" y="0"/>
                      <a:pt x="4214" y="0"/>
                    </a:cubicBezTo>
                    <a:close/>
                  </a:path>
                </a:pathLst>
              </a:custGeom>
              <a:solidFill>
                <a:srgbClr val="FFC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4;p39">
                <a:extLst>
                  <a:ext uri="{FF2B5EF4-FFF2-40B4-BE49-F238E27FC236}">
                    <a16:creationId xmlns:a16="http://schemas.microsoft.com/office/drawing/2014/main" id="{13AE53C0-8CAA-F053-62E3-2D207F8D6297}"/>
                  </a:ext>
                </a:extLst>
              </p:cNvPr>
              <p:cNvSpPr/>
              <p:nvPr/>
            </p:nvSpPr>
            <p:spPr>
              <a:xfrm>
                <a:off x="8147621" y="4248185"/>
                <a:ext cx="118125" cy="89448"/>
              </a:xfrm>
              <a:custGeom>
                <a:avLst/>
                <a:gdLst/>
                <a:ahLst/>
                <a:cxnLst/>
                <a:rect l="l" t="t" r="r" b="b"/>
                <a:pathLst>
                  <a:path w="5009" h="3793" extrusionOk="0">
                    <a:moveTo>
                      <a:pt x="4968" y="1"/>
                    </a:moveTo>
                    <a:cubicBezTo>
                      <a:pt x="4954" y="1"/>
                      <a:pt x="4941" y="9"/>
                      <a:pt x="4934" y="22"/>
                    </a:cubicBezTo>
                    <a:cubicBezTo>
                      <a:pt x="4452" y="1098"/>
                      <a:pt x="3559" y="1821"/>
                      <a:pt x="2608" y="2528"/>
                    </a:cubicBezTo>
                    <a:cubicBezTo>
                      <a:pt x="1732" y="3180"/>
                      <a:pt x="57" y="3716"/>
                      <a:pt x="41" y="3723"/>
                    </a:cubicBezTo>
                    <a:cubicBezTo>
                      <a:pt x="0" y="3735"/>
                      <a:pt x="9" y="3792"/>
                      <a:pt x="50" y="3792"/>
                    </a:cubicBezTo>
                    <a:cubicBezTo>
                      <a:pt x="50" y="3792"/>
                      <a:pt x="51" y="3792"/>
                      <a:pt x="51" y="3792"/>
                    </a:cubicBezTo>
                    <a:cubicBezTo>
                      <a:pt x="54" y="3792"/>
                      <a:pt x="59" y="3792"/>
                      <a:pt x="62" y="3791"/>
                    </a:cubicBezTo>
                    <a:cubicBezTo>
                      <a:pt x="79" y="3786"/>
                      <a:pt x="1765" y="3245"/>
                      <a:pt x="2650" y="2586"/>
                    </a:cubicBezTo>
                    <a:cubicBezTo>
                      <a:pt x="3609" y="1874"/>
                      <a:pt x="4511" y="1143"/>
                      <a:pt x="4999" y="51"/>
                    </a:cubicBezTo>
                    <a:cubicBezTo>
                      <a:pt x="5008" y="33"/>
                      <a:pt x="5001" y="11"/>
                      <a:pt x="4982" y="4"/>
                    </a:cubicBezTo>
                    <a:cubicBezTo>
                      <a:pt x="4978" y="2"/>
                      <a:pt x="4973" y="1"/>
                      <a:pt x="49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45;p39">
                <a:extLst>
                  <a:ext uri="{FF2B5EF4-FFF2-40B4-BE49-F238E27FC236}">
                    <a16:creationId xmlns:a16="http://schemas.microsoft.com/office/drawing/2014/main" id="{2910DE89-9E3F-BEEE-5625-96FE80042616}"/>
                  </a:ext>
                </a:extLst>
              </p:cNvPr>
              <p:cNvSpPr/>
              <p:nvPr/>
            </p:nvSpPr>
            <p:spPr>
              <a:xfrm>
                <a:off x="8183773" y="4214580"/>
                <a:ext cx="56103" cy="72115"/>
              </a:xfrm>
              <a:custGeom>
                <a:avLst/>
                <a:gdLst/>
                <a:ahLst/>
                <a:cxnLst/>
                <a:rect l="l" t="t" r="r" b="b"/>
                <a:pathLst>
                  <a:path w="2379" h="3058" extrusionOk="0">
                    <a:moveTo>
                      <a:pt x="1720" y="0"/>
                    </a:moveTo>
                    <a:cubicBezTo>
                      <a:pt x="1531" y="0"/>
                      <a:pt x="1292" y="45"/>
                      <a:pt x="1017" y="138"/>
                    </a:cubicBezTo>
                    <a:cubicBezTo>
                      <a:pt x="858" y="1482"/>
                      <a:pt x="541" y="2355"/>
                      <a:pt x="0" y="3058"/>
                    </a:cubicBezTo>
                    <a:cubicBezTo>
                      <a:pt x="253" y="2906"/>
                      <a:pt x="497" y="2741"/>
                      <a:pt x="731" y="2561"/>
                    </a:cubicBezTo>
                    <a:cubicBezTo>
                      <a:pt x="1898" y="1674"/>
                      <a:pt x="2378" y="494"/>
                      <a:pt x="2130" y="147"/>
                    </a:cubicBezTo>
                    <a:cubicBezTo>
                      <a:pt x="2060" y="50"/>
                      <a:pt x="1918" y="0"/>
                      <a:pt x="1720" y="0"/>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46;p39">
                <a:extLst>
                  <a:ext uri="{FF2B5EF4-FFF2-40B4-BE49-F238E27FC236}">
                    <a16:creationId xmlns:a16="http://schemas.microsoft.com/office/drawing/2014/main" id="{89AF0658-AAB5-2718-8A6A-E8609DC6EDBF}"/>
                  </a:ext>
                </a:extLst>
              </p:cNvPr>
              <p:cNvSpPr/>
              <p:nvPr/>
            </p:nvSpPr>
            <p:spPr>
              <a:xfrm>
                <a:off x="8078595" y="4143809"/>
                <a:ext cx="153003" cy="156894"/>
              </a:xfrm>
              <a:custGeom>
                <a:avLst/>
                <a:gdLst/>
                <a:ahLst/>
                <a:cxnLst/>
                <a:rect l="l" t="t" r="r" b="b"/>
                <a:pathLst>
                  <a:path w="6488" h="6653" extrusionOk="0">
                    <a:moveTo>
                      <a:pt x="3241" y="5651"/>
                    </a:moveTo>
                    <a:lnTo>
                      <a:pt x="3241" y="5651"/>
                    </a:lnTo>
                    <a:cubicBezTo>
                      <a:pt x="3506" y="5775"/>
                      <a:pt x="4219" y="5875"/>
                      <a:pt x="4366" y="5895"/>
                    </a:cubicBezTo>
                    <a:cubicBezTo>
                      <a:pt x="4397" y="5953"/>
                      <a:pt x="4419" y="5995"/>
                      <a:pt x="4435" y="6021"/>
                    </a:cubicBezTo>
                    <a:cubicBezTo>
                      <a:pt x="4000" y="6295"/>
                      <a:pt x="3659" y="6439"/>
                      <a:pt x="3394" y="6512"/>
                    </a:cubicBezTo>
                    <a:cubicBezTo>
                      <a:pt x="3381" y="6497"/>
                      <a:pt x="3365" y="6476"/>
                      <a:pt x="3344" y="6447"/>
                    </a:cubicBezTo>
                    <a:cubicBezTo>
                      <a:pt x="3348" y="6244"/>
                      <a:pt x="3306" y="5948"/>
                      <a:pt x="3241" y="5651"/>
                    </a:cubicBezTo>
                    <a:close/>
                    <a:moveTo>
                      <a:pt x="3780" y="0"/>
                    </a:moveTo>
                    <a:cubicBezTo>
                      <a:pt x="3653" y="0"/>
                      <a:pt x="3578" y="508"/>
                      <a:pt x="3541" y="975"/>
                    </a:cubicBezTo>
                    <a:cubicBezTo>
                      <a:pt x="3489" y="903"/>
                      <a:pt x="3442" y="840"/>
                      <a:pt x="3401" y="788"/>
                    </a:cubicBezTo>
                    <a:cubicBezTo>
                      <a:pt x="3393" y="779"/>
                      <a:pt x="3383" y="774"/>
                      <a:pt x="3372" y="774"/>
                    </a:cubicBezTo>
                    <a:cubicBezTo>
                      <a:pt x="3364" y="774"/>
                      <a:pt x="3356" y="777"/>
                      <a:pt x="3350" y="782"/>
                    </a:cubicBezTo>
                    <a:cubicBezTo>
                      <a:pt x="3334" y="794"/>
                      <a:pt x="3331" y="817"/>
                      <a:pt x="3344" y="832"/>
                    </a:cubicBezTo>
                    <a:cubicBezTo>
                      <a:pt x="3391" y="890"/>
                      <a:pt x="3442" y="963"/>
                      <a:pt x="3500" y="1044"/>
                    </a:cubicBezTo>
                    <a:cubicBezTo>
                      <a:pt x="3178" y="1058"/>
                      <a:pt x="2413" y="1107"/>
                      <a:pt x="2334" y="1220"/>
                    </a:cubicBezTo>
                    <a:cubicBezTo>
                      <a:pt x="2324" y="1234"/>
                      <a:pt x="2321" y="1254"/>
                      <a:pt x="2327" y="1272"/>
                    </a:cubicBezTo>
                    <a:cubicBezTo>
                      <a:pt x="2368" y="1391"/>
                      <a:pt x="2621" y="1544"/>
                      <a:pt x="2721" y="1599"/>
                    </a:cubicBezTo>
                    <a:cubicBezTo>
                      <a:pt x="2715" y="1610"/>
                      <a:pt x="2710" y="1622"/>
                      <a:pt x="2710" y="1634"/>
                    </a:cubicBezTo>
                    <a:cubicBezTo>
                      <a:pt x="2684" y="1785"/>
                      <a:pt x="2945" y="1996"/>
                      <a:pt x="3265" y="2237"/>
                    </a:cubicBezTo>
                    <a:lnTo>
                      <a:pt x="3287" y="2254"/>
                    </a:lnTo>
                    <a:cubicBezTo>
                      <a:pt x="3501" y="2416"/>
                      <a:pt x="3868" y="2714"/>
                      <a:pt x="4021" y="2840"/>
                    </a:cubicBezTo>
                    <a:cubicBezTo>
                      <a:pt x="3976" y="2837"/>
                      <a:pt x="3933" y="2836"/>
                      <a:pt x="3893" y="2836"/>
                    </a:cubicBezTo>
                    <a:cubicBezTo>
                      <a:pt x="3752" y="2836"/>
                      <a:pt x="3643" y="2854"/>
                      <a:pt x="3609" y="2902"/>
                    </a:cubicBezTo>
                    <a:cubicBezTo>
                      <a:pt x="3595" y="2923"/>
                      <a:pt x="3578" y="2964"/>
                      <a:pt x="3633" y="3025"/>
                    </a:cubicBezTo>
                    <a:cubicBezTo>
                      <a:pt x="3809" y="3220"/>
                      <a:pt x="4553" y="3710"/>
                      <a:pt x="4862" y="3907"/>
                    </a:cubicBezTo>
                    <a:cubicBezTo>
                      <a:pt x="4813" y="3901"/>
                      <a:pt x="4763" y="3895"/>
                      <a:pt x="4709" y="3887"/>
                    </a:cubicBezTo>
                    <a:cubicBezTo>
                      <a:pt x="4657" y="3881"/>
                      <a:pt x="4610" y="3878"/>
                      <a:pt x="4570" y="3878"/>
                    </a:cubicBezTo>
                    <a:cubicBezTo>
                      <a:pt x="4447" y="3878"/>
                      <a:pt x="4377" y="3907"/>
                      <a:pt x="4357" y="3966"/>
                    </a:cubicBezTo>
                    <a:cubicBezTo>
                      <a:pt x="4338" y="4025"/>
                      <a:pt x="4351" y="4128"/>
                      <a:pt x="4682" y="4374"/>
                    </a:cubicBezTo>
                    <a:cubicBezTo>
                      <a:pt x="5100" y="4681"/>
                      <a:pt x="5603" y="4716"/>
                      <a:pt x="5711" y="4721"/>
                    </a:cubicBezTo>
                    <a:cubicBezTo>
                      <a:pt x="5770" y="4828"/>
                      <a:pt x="5811" y="4900"/>
                      <a:pt x="5830" y="4933"/>
                    </a:cubicBezTo>
                    <a:cubicBezTo>
                      <a:pt x="5503" y="5271"/>
                      <a:pt x="5053" y="5622"/>
                      <a:pt x="4494" y="5982"/>
                    </a:cubicBezTo>
                    <a:cubicBezTo>
                      <a:pt x="4480" y="5954"/>
                      <a:pt x="4456" y="5912"/>
                      <a:pt x="4426" y="5856"/>
                    </a:cubicBezTo>
                    <a:cubicBezTo>
                      <a:pt x="4450" y="5736"/>
                      <a:pt x="4647" y="4727"/>
                      <a:pt x="4474" y="4487"/>
                    </a:cubicBezTo>
                    <a:cubicBezTo>
                      <a:pt x="4453" y="4454"/>
                      <a:pt x="4418" y="4433"/>
                      <a:pt x="4380" y="4427"/>
                    </a:cubicBezTo>
                    <a:cubicBezTo>
                      <a:pt x="4373" y="4426"/>
                      <a:pt x="4365" y="4425"/>
                      <a:pt x="4358" y="4425"/>
                    </a:cubicBezTo>
                    <a:cubicBezTo>
                      <a:pt x="4305" y="4425"/>
                      <a:pt x="4260" y="4450"/>
                      <a:pt x="4221" y="4489"/>
                    </a:cubicBezTo>
                    <a:cubicBezTo>
                      <a:pt x="4192" y="4160"/>
                      <a:pt x="4110" y="3466"/>
                      <a:pt x="3913" y="3455"/>
                    </a:cubicBezTo>
                    <a:lnTo>
                      <a:pt x="3909" y="3455"/>
                    </a:lnTo>
                    <a:cubicBezTo>
                      <a:pt x="3841" y="3455"/>
                      <a:pt x="3780" y="3530"/>
                      <a:pt x="3728" y="3637"/>
                    </a:cubicBezTo>
                    <a:cubicBezTo>
                      <a:pt x="3674" y="3414"/>
                      <a:pt x="3538" y="2964"/>
                      <a:pt x="3326" y="2964"/>
                    </a:cubicBezTo>
                    <a:cubicBezTo>
                      <a:pt x="3318" y="2964"/>
                      <a:pt x="3311" y="2965"/>
                      <a:pt x="3303" y="2966"/>
                    </a:cubicBezTo>
                    <a:cubicBezTo>
                      <a:pt x="3268" y="2973"/>
                      <a:pt x="3236" y="2990"/>
                      <a:pt x="3210" y="3016"/>
                    </a:cubicBezTo>
                    <a:cubicBezTo>
                      <a:pt x="3144" y="2814"/>
                      <a:pt x="2936" y="2252"/>
                      <a:pt x="2756" y="2190"/>
                    </a:cubicBezTo>
                    <a:cubicBezTo>
                      <a:pt x="2743" y="2185"/>
                      <a:pt x="2730" y="2183"/>
                      <a:pt x="2717" y="2183"/>
                    </a:cubicBezTo>
                    <a:cubicBezTo>
                      <a:pt x="2693" y="2183"/>
                      <a:pt x="2670" y="2190"/>
                      <a:pt x="2651" y="2204"/>
                    </a:cubicBezTo>
                    <a:cubicBezTo>
                      <a:pt x="2543" y="2278"/>
                      <a:pt x="2503" y="2552"/>
                      <a:pt x="2489" y="2702"/>
                    </a:cubicBezTo>
                    <a:cubicBezTo>
                      <a:pt x="2425" y="2620"/>
                      <a:pt x="2362" y="2546"/>
                      <a:pt x="2302" y="2481"/>
                    </a:cubicBezTo>
                    <a:cubicBezTo>
                      <a:pt x="2294" y="2470"/>
                      <a:pt x="2284" y="2466"/>
                      <a:pt x="2274" y="2466"/>
                    </a:cubicBezTo>
                    <a:cubicBezTo>
                      <a:pt x="2247" y="2466"/>
                      <a:pt x="2221" y="2502"/>
                      <a:pt x="2249" y="2529"/>
                    </a:cubicBezTo>
                    <a:cubicBezTo>
                      <a:pt x="2312" y="2596"/>
                      <a:pt x="2375" y="2675"/>
                      <a:pt x="2443" y="2761"/>
                    </a:cubicBezTo>
                    <a:cubicBezTo>
                      <a:pt x="2263" y="2763"/>
                      <a:pt x="1872" y="2780"/>
                      <a:pt x="1801" y="2907"/>
                    </a:cubicBezTo>
                    <a:cubicBezTo>
                      <a:pt x="1789" y="2930"/>
                      <a:pt x="1778" y="2969"/>
                      <a:pt x="1810" y="3019"/>
                    </a:cubicBezTo>
                    <a:cubicBezTo>
                      <a:pt x="1904" y="3167"/>
                      <a:pt x="2196" y="3369"/>
                      <a:pt x="2402" y="3492"/>
                    </a:cubicBezTo>
                    <a:cubicBezTo>
                      <a:pt x="2376" y="3489"/>
                      <a:pt x="2351" y="3488"/>
                      <a:pt x="2328" y="3488"/>
                    </a:cubicBezTo>
                    <a:cubicBezTo>
                      <a:pt x="2261" y="3488"/>
                      <a:pt x="2211" y="3498"/>
                      <a:pt x="2189" y="3522"/>
                    </a:cubicBezTo>
                    <a:cubicBezTo>
                      <a:pt x="2177" y="3533"/>
                      <a:pt x="2154" y="3566"/>
                      <a:pt x="2187" y="3616"/>
                    </a:cubicBezTo>
                    <a:cubicBezTo>
                      <a:pt x="2281" y="3760"/>
                      <a:pt x="2659" y="4077"/>
                      <a:pt x="2830" y="4218"/>
                    </a:cubicBezTo>
                    <a:cubicBezTo>
                      <a:pt x="2826" y="4217"/>
                      <a:pt x="2823" y="4217"/>
                      <a:pt x="2819" y="4217"/>
                    </a:cubicBezTo>
                    <a:cubicBezTo>
                      <a:pt x="2788" y="4217"/>
                      <a:pt x="2757" y="4224"/>
                      <a:pt x="2727" y="4237"/>
                    </a:cubicBezTo>
                    <a:cubicBezTo>
                      <a:pt x="2709" y="4246"/>
                      <a:pt x="2696" y="4265"/>
                      <a:pt x="2695" y="4284"/>
                    </a:cubicBezTo>
                    <a:cubicBezTo>
                      <a:pt x="2678" y="4427"/>
                      <a:pt x="3228" y="4940"/>
                      <a:pt x="3478" y="5166"/>
                    </a:cubicBezTo>
                    <a:cubicBezTo>
                      <a:pt x="3362" y="5175"/>
                      <a:pt x="3245" y="5194"/>
                      <a:pt x="3130" y="5219"/>
                    </a:cubicBezTo>
                    <a:cubicBezTo>
                      <a:pt x="3031" y="4884"/>
                      <a:pt x="2915" y="4604"/>
                      <a:pt x="2821" y="4522"/>
                    </a:cubicBezTo>
                    <a:cubicBezTo>
                      <a:pt x="2802" y="4504"/>
                      <a:pt x="2778" y="4494"/>
                      <a:pt x="2753" y="4494"/>
                    </a:cubicBezTo>
                    <a:cubicBezTo>
                      <a:pt x="2749" y="4494"/>
                      <a:pt x="2746" y="4495"/>
                      <a:pt x="2742" y="4495"/>
                    </a:cubicBezTo>
                    <a:cubicBezTo>
                      <a:pt x="2719" y="4498"/>
                      <a:pt x="2701" y="4512"/>
                      <a:pt x="2690" y="4531"/>
                    </a:cubicBezTo>
                    <a:cubicBezTo>
                      <a:pt x="2659" y="4577"/>
                      <a:pt x="2651" y="4683"/>
                      <a:pt x="2657" y="4813"/>
                    </a:cubicBezTo>
                    <a:cubicBezTo>
                      <a:pt x="2513" y="4352"/>
                      <a:pt x="2283" y="3722"/>
                      <a:pt x="2115" y="3722"/>
                    </a:cubicBezTo>
                    <a:cubicBezTo>
                      <a:pt x="2083" y="3722"/>
                      <a:pt x="2054" y="3736"/>
                      <a:pt x="2034" y="3760"/>
                    </a:cubicBezTo>
                    <a:cubicBezTo>
                      <a:pt x="1958" y="3840"/>
                      <a:pt x="1925" y="4069"/>
                      <a:pt x="1912" y="4293"/>
                    </a:cubicBezTo>
                    <a:cubicBezTo>
                      <a:pt x="1778" y="3707"/>
                      <a:pt x="1495" y="2561"/>
                      <a:pt x="1325" y="2473"/>
                    </a:cubicBezTo>
                    <a:cubicBezTo>
                      <a:pt x="1310" y="2465"/>
                      <a:pt x="1294" y="2461"/>
                      <a:pt x="1278" y="2461"/>
                    </a:cubicBezTo>
                    <a:cubicBezTo>
                      <a:pt x="1256" y="2461"/>
                      <a:pt x="1235" y="2469"/>
                      <a:pt x="1217" y="2482"/>
                    </a:cubicBezTo>
                    <a:cubicBezTo>
                      <a:pt x="1042" y="2602"/>
                      <a:pt x="928" y="3296"/>
                      <a:pt x="925" y="3622"/>
                    </a:cubicBezTo>
                    <a:cubicBezTo>
                      <a:pt x="810" y="3502"/>
                      <a:pt x="690" y="3383"/>
                      <a:pt x="566" y="3261"/>
                    </a:cubicBezTo>
                    <a:cubicBezTo>
                      <a:pt x="558" y="3255"/>
                      <a:pt x="549" y="3251"/>
                      <a:pt x="540" y="3251"/>
                    </a:cubicBezTo>
                    <a:cubicBezTo>
                      <a:pt x="531" y="3251"/>
                      <a:pt x="521" y="3255"/>
                      <a:pt x="514" y="3263"/>
                    </a:cubicBezTo>
                    <a:cubicBezTo>
                      <a:pt x="501" y="3277"/>
                      <a:pt x="502" y="3299"/>
                      <a:pt x="516" y="3313"/>
                    </a:cubicBezTo>
                    <a:cubicBezTo>
                      <a:pt x="645" y="3439"/>
                      <a:pt x="767" y="3561"/>
                      <a:pt x="886" y="3686"/>
                    </a:cubicBezTo>
                    <a:cubicBezTo>
                      <a:pt x="570" y="3716"/>
                      <a:pt x="1" y="3793"/>
                      <a:pt x="1" y="3960"/>
                    </a:cubicBezTo>
                    <a:cubicBezTo>
                      <a:pt x="1" y="4090"/>
                      <a:pt x="155" y="4142"/>
                      <a:pt x="372" y="4216"/>
                    </a:cubicBezTo>
                    <a:cubicBezTo>
                      <a:pt x="510" y="4260"/>
                      <a:pt x="645" y="4313"/>
                      <a:pt x="776" y="4375"/>
                    </a:cubicBezTo>
                    <a:cubicBezTo>
                      <a:pt x="931" y="4451"/>
                      <a:pt x="1080" y="4540"/>
                      <a:pt x="1217" y="4645"/>
                    </a:cubicBezTo>
                    <a:cubicBezTo>
                      <a:pt x="1122" y="4633"/>
                      <a:pt x="1033" y="4625"/>
                      <a:pt x="960" y="4625"/>
                    </a:cubicBezTo>
                    <a:cubicBezTo>
                      <a:pt x="876" y="4625"/>
                      <a:pt x="814" y="4636"/>
                      <a:pt x="790" y="4662"/>
                    </a:cubicBezTo>
                    <a:cubicBezTo>
                      <a:pt x="776" y="4677"/>
                      <a:pt x="770" y="4698"/>
                      <a:pt x="773" y="4718"/>
                    </a:cubicBezTo>
                    <a:cubicBezTo>
                      <a:pt x="790" y="4810"/>
                      <a:pt x="1019" y="4962"/>
                      <a:pt x="1220" y="5078"/>
                    </a:cubicBezTo>
                    <a:cubicBezTo>
                      <a:pt x="1103" y="5053"/>
                      <a:pt x="969" y="5031"/>
                      <a:pt x="858" y="5031"/>
                    </a:cubicBezTo>
                    <a:cubicBezTo>
                      <a:pt x="772" y="5031"/>
                      <a:pt x="700" y="5044"/>
                      <a:pt x="660" y="5080"/>
                    </a:cubicBezTo>
                    <a:cubicBezTo>
                      <a:pt x="629" y="5107"/>
                      <a:pt x="616" y="5150"/>
                      <a:pt x="625" y="5189"/>
                    </a:cubicBezTo>
                    <a:cubicBezTo>
                      <a:pt x="666" y="5409"/>
                      <a:pt x="1290" y="5671"/>
                      <a:pt x="1602" y="5791"/>
                    </a:cubicBezTo>
                    <a:cubicBezTo>
                      <a:pt x="1484" y="5801"/>
                      <a:pt x="1401" y="5824"/>
                      <a:pt x="1384" y="5862"/>
                    </a:cubicBezTo>
                    <a:cubicBezTo>
                      <a:pt x="1375" y="5883"/>
                      <a:pt x="1378" y="5907"/>
                      <a:pt x="1390" y="5925"/>
                    </a:cubicBezTo>
                    <a:cubicBezTo>
                      <a:pt x="1471" y="6066"/>
                      <a:pt x="2136" y="6383"/>
                      <a:pt x="2643" y="6548"/>
                    </a:cubicBezTo>
                    <a:lnTo>
                      <a:pt x="2622" y="6545"/>
                    </a:lnTo>
                    <a:cubicBezTo>
                      <a:pt x="2620" y="6545"/>
                      <a:pt x="2619" y="6545"/>
                      <a:pt x="2617" y="6545"/>
                    </a:cubicBezTo>
                    <a:cubicBezTo>
                      <a:pt x="2599" y="6545"/>
                      <a:pt x="2584" y="6558"/>
                      <a:pt x="2581" y="6574"/>
                    </a:cubicBezTo>
                    <a:cubicBezTo>
                      <a:pt x="2577" y="6594"/>
                      <a:pt x="2592" y="6613"/>
                      <a:pt x="2612" y="6616"/>
                    </a:cubicBezTo>
                    <a:lnTo>
                      <a:pt x="2639" y="6621"/>
                    </a:lnTo>
                    <a:cubicBezTo>
                      <a:pt x="2737" y="6641"/>
                      <a:pt x="2837" y="6651"/>
                      <a:pt x="2937" y="6653"/>
                    </a:cubicBezTo>
                    <a:cubicBezTo>
                      <a:pt x="2968" y="6653"/>
                      <a:pt x="2998" y="6651"/>
                      <a:pt x="3031" y="6648"/>
                    </a:cubicBezTo>
                    <a:cubicBezTo>
                      <a:pt x="3037" y="6650"/>
                      <a:pt x="3044" y="6650"/>
                      <a:pt x="3050" y="6651"/>
                    </a:cubicBezTo>
                    <a:cubicBezTo>
                      <a:pt x="3051" y="6651"/>
                      <a:pt x="3053" y="6653"/>
                      <a:pt x="3053" y="6653"/>
                    </a:cubicBezTo>
                    <a:cubicBezTo>
                      <a:pt x="3060" y="6651"/>
                      <a:pt x="3066" y="6650"/>
                      <a:pt x="3072" y="6645"/>
                    </a:cubicBezTo>
                    <a:cubicBezTo>
                      <a:pt x="3180" y="6636"/>
                      <a:pt x="3286" y="6616"/>
                      <a:pt x="3389" y="6588"/>
                    </a:cubicBezTo>
                    <a:cubicBezTo>
                      <a:pt x="3669" y="6515"/>
                      <a:pt x="4032" y="6362"/>
                      <a:pt x="4498" y="6065"/>
                    </a:cubicBezTo>
                    <a:cubicBezTo>
                      <a:pt x="4500" y="6065"/>
                      <a:pt x="4500" y="6063"/>
                      <a:pt x="4501" y="6063"/>
                    </a:cubicBezTo>
                    <a:cubicBezTo>
                      <a:pt x="5586" y="5371"/>
                      <a:pt x="6273" y="4696"/>
                      <a:pt x="6483" y="4112"/>
                    </a:cubicBezTo>
                    <a:cubicBezTo>
                      <a:pt x="6488" y="4092"/>
                      <a:pt x="6477" y="4072"/>
                      <a:pt x="6459" y="4066"/>
                    </a:cubicBezTo>
                    <a:cubicBezTo>
                      <a:pt x="6455" y="4064"/>
                      <a:pt x="6451" y="4064"/>
                      <a:pt x="6447" y="4064"/>
                    </a:cubicBezTo>
                    <a:cubicBezTo>
                      <a:pt x="6432" y="4064"/>
                      <a:pt x="6418" y="4073"/>
                      <a:pt x="6414" y="4087"/>
                    </a:cubicBezTo>
                    <a:cubicBezTo>
                      <a:pt x="6324" y="4336"/>
                      <a:pt x="6144" y="4603"/>
                      <a:pt x="5882" y="4881"/>
                    </a:cubicBezTo>
                    <a:cubicBezTo>
                      <a:pt x="5861" y="4842"/>
                      <a:pt x="5823" y="4772"/>
                      <a:pt x="5770" y="4680"/>
                    </a:cubicBezTo>
                    <a:cubicBezTo>
                      <a:pt x="5815" y="4422"/>
                      <a:pt x="5647" y="2537"/>
                      <a:pt x="5432" y="2240"/>
                    </a:cubicBezTo>
                    <a:cubicBezTo>
                      <a:pt x="5407" y="2206"/>
                      <a:pt x="5378" y="2189"/>
                      <a:pt x="5350" y="2189"/>
                    </a:cubicBezTo>
                    <a:cubicBezTo>
                      <a:pt x="5336" y="2189"/>
                      <a:pt x="5322" y="2193"/>
                      <a:pt x="5309" y="2202"/>
                    </a:cubicBezTo>
                    <a:cubicBezTo>
                      <a:pt x="5257" y="2234"/>
                      <a:pt x="5227" y="2325"/>
                      <a:pt x="5207" y="2443"/>
                    </a:cubicBezTo>
                    <a:cubicBezTo>
                      <a:pt x="5092" y="2065"/>
                      <a:pt x="4858" y="1405"/>
                      <a:pt x="4654" y="1405"/>
                    </a:cubicBezTo>
                    <a:cubicBezTo>
                      <a:pt x="4652" y="1405"/>
                      <a:pt x="4650" y="1405"/>
                      <a:pt x="4648" y="1405"/>
                    </a:cubicBezTo>
                    <a:cubicBezTo>
                      <a:pt x="4600" y="1194"/>
                      <a:pt x="4471" y="684"/>
                      <a:pt x="4322" y="672"/>
                    </a:cubicBezTo>
                    <a:cubicBezTo>
                      <a:pt x="4321" y="671"/>
                      <a:pt x="4319" y="671"/>
                      <a:pt x="4317" y="671"/>
                    </a:cubicBezTo>
                    <a:cubicBezTo>
                      <a:pt x="4301" y="671"/>
                      <a:pt x="4286" y="678"/>
                      <a:pt x="4276" y="690"/>
                    </a:cubicBezTo>
                    <a:cubicBezTo>
                      <a:pt x="4242" y="722"/>
                      <a:pt x="4218" y="822"/>
                      <a:pt x="4201" y="955"/>
                    </a:cubicBezTo>
                    <a:cubicBezTo>
                      <a:pt x="4079" y="534"/>
                      <a:pt x="3900" y="0"/>
                      <a:pt x="3780" y="0"/>
                    </a:cubicBezTo>
                    <a:close/>
                  </a:path>
                </a:pathLst>
              </a:custGeom>
              <a:solidFill>
                <a:srgbClr val="961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47;p39">
                <a:extLst>
                  <a:ext uri="{FF2B5EF4-FFF2-40B4-BE49-F238E27FC236}">
                    <a16:creationId xmlns:a16="http://schemas.microsoft.com/office/drawing/2014/main" id="{7ABA1D18-319F-CAA5-502F-DC786CB68D19}"/>
                  </a:ext>
                </a:extLst>
              </p:cNvPr>
              <p:cNvSpPr/>
              <p:nvPr/>
            </p:nvSpPr>
            <p:spPr>
              <a:xfrm>
                <a:off x="8227047" y="4212788"/>
                <a:ext cx="84756" cy="33487"/>
              </a:xfrm>
              <a:custGeom>
                <a:avLst/>
                <a:gdLst/>
                <a:ahLst/>
                <a:cxnLst/>
                <a:rect l="l" t="t" r="r" b="b"/>
                <a:pathLst>
                  <a:path w="3594" h="1420" extrusionOk="0">
                    <a:moveTo>
                      <a:pt x="1018" y="0"/>
                    </a:moveTo>
                    <a:cubicBezTo>
                      <a:pt x="393" y="0"/>
                      <a:pt x="1" y="85"/>
                      <a:pt x="1" y="85"/>
                    </a:cubicBezTo>
                    <a:cubicBezTo>
                      <a:pt x="1" y="85"/>
                      <a:pt x="263" y="97"/>
                      <a:pt x="331" y="294"/>
                    </a:cubicBezTo>
                    <a:cubicBezTo>
                      <a:pt x="425" y="567"/>
                      <a:pt x="287" y="833"/>
                      <a:pt x="287" y="833"/>
                    </a:cubicBezTo>
                    <a:cubicBezTo>
                      <a:pt x="287" y="833"/>
                      <a:pt x="700" y="707"/>
                      <a:pt x="1254" y="707"/>
                    </a:cubicBezTo>
                    <a:cubicBezTo>
                      <a:pt x="1530" y="707"/>
                      <a:pt x="1842" y="738"/>
                      <a:pt x="2154" y="833"/>
                    </a:cubicBezTo>
                    <a:cubicBezTo>
                      <a:pt x="2248" y="862"/>
                      <a:pt x="2339" y="891"/>
                      <a:pt x="2425" y="921"/>
                    </a:cubicBezTo>
                    <a:cubicBezTo>
                      <a:pt x="3183" y="1176"/>
                      <a:pt x="3574" y="1420"/>
                      <a:pt x="3574" y="1420"/>
                    </a:cubicBezTo>
                    <a:cubicBezTo>
                      <a:pt x="3574" y="1420"/>
                      <a:pt x="3594" y="1191"/>
                      <a:pt x="3594" y="974"/>
                    </a:cubicBezTo>
                    <a:cubicBezTo>
                      <a:pt x="3594" y="759"/>
                      <a:pt x="3428" y="482"/>
                      <a:pt x="3428" y="482"/>
                    </a:cubicBezTo>
                    <a:cubicBezTo>
                      <a:pt x="3428" y="482"/>
                      <a:pt x="3330" y="273"/>
                      <a:pt x="2105" y="85"/>
                    </a:cubicBezTo>
                    <a:cubicBezTo>
                      <a:pt x="2069" y="79"/>
                      <a:pt x="2033" y="73"/>
                      <a:pt x="1996" y="68"/>
                    </a:cubicBezTo>
                    <a:cubicBezTo>
                      <a:pt x="1632" y="18"/>
                      <a:pt x="1301" y="0"/>
                      <a:pt x="10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48;p39">
                <a:extLst>
                  <a:ext uri="{FF2B5EF4-FFF2-40B4-BE49-F238E27FC236}">
                    <a16:creationId xmlns:a16="http://schemas.microsoft.com/office/drawing/2014/main" id="{E3E284A0-ACCA-F811-B48A-0869505AB533}"/>
                  </a:ext>
                </a:extLst>
              </p:cNvPr>
              <p:cNvSpPr/>
              <p:nvPr/>
            </p:nvSpPr>
            <p:spPr>
              <a:xfrm>
                <a:off x="8224571" y="3727083"/>
                <a:ext cx="364019" cy="355200"/>
              </a:xfrm>
              <a:custGeom>
                <a:avLst/>
                <a:gdLst/>
                <a:ahLst/>
                <a:cxnLst/>
                <a:rect l="l" t="t" r="r" b="b"/>
                <a:pathLst>
                  <a:path w="15436" h="15062" extrusionOk="0">
                    <a:moveTo>
                      <a:pt x="8265" y="1"/>
                    </a:moveTo>
                    <a:cubicBezTo>
                      <a:pt x="7294" y="1"/>
                      <a:pt x="6225" y="352"/>
                      <a:pt x="5018" y="1397"/>
                    </a:cubicBezTo>
                    <a:cubicBezTo>
                      <a:pt x="3123" y="3043"/>
                      <a:pt x="650" y="7220"/>
                      <a:pt x="1" y="9452"/>
                    </a:cubicBezTo>
                    <a:lnTo>
                      <a:pt x="2" y="9452"/>
                    </a:lnTo>
                    <a:cubicBezTo>
                      <a:pt x="13" y="9458"/>
                      <a:pt x="393" y="9673"/>
                      <a:pt x="937" y="10099"/>
                    </a:cubicBezTo>
                    <a:cubicBezTo>
                      <a:pt x="1491" y="10531"/>
                      <a:pt x="2521" y="11707"/>
                      <a:pt x="2042" y="12620"/>
                    </a:cubicBezTo>
                    <a:cubicBezTo>
                      <a:pt x="2042" y="12620"/>
                      <a:pt x="2721" y="13987"/>
                      <a:pt x="6066" y="14780"/>
                    </a:cubicBezTo>
                    <a:cubicBezTo>
                      <a:pt x="6905" y="14978"/>
                      <a:pt x="7674" y="15062"/>
                      <a:pt x="8375" y="15062"/>
                    </a:cubicBezTo>
                    <a:cubicBezTo>
                      <a:pt x="10472" y="15062"/>
                      <a:pt x="11969" y="14315"/>
                      <a:pt x="12939" y="13651"/>
                    </a:cubicBezTo>
                    <a:cubicBezTo>
                      <a:pt x="14237" y="12763"/>
                      <a:pt x="15364" y="10387"/>
                      <a:pt x="15435" y="9594"/>
                    </a:cubicBezTo>
                    <a:lnTo>
                      <a:pt x="15346" y="9556"/>
                    </a:lnTo>
                    <a:cubicBezTo>
                      <a:pt x="14987" y="9403"/>
                      <a:pt x="13629" y="8829"/>
                      <a:pt x="12842" y="8538"/>
                    </a:cubicBezTo>
                    <a:cubicBezTo>
                      <a:pt x="12438" y="8388"/>
                      <a:pt x="12100" y="8273"/>
                      <a:pt x="11848" y="8189"/>
                    </a:cubicBezTo>
                    <a:cubicBezTo>
                      <a:pt x="11535" y="8086"/>
                      <a:pt x="11356" y="8035"/>
                      <a:pt x="11356" y="8035"/>
                    </a:cubicBezTo>
                    <a:cubicBezTo>
                      <a:pt x="11356" y="8035"/>
                      <a:pt x="11422" y="7868"/>
                      <a:pt x="11519" y="7609"/>
                    </a:cubicBezTo>
                    <a:cubicBezTo>
                      <a:pt x="11727" y="7056"/>
                      <a:pt x="12074" y="6079"/>
                      <a:pt x="12210" y="5401"/>
                    </a:cubicBezTo>
                    <a:cubicBezTo>
                      <a:pt x="12411" y="4412"/>
                      <a:pt x="12353" y="3331"/>
                      <a:pt x="12130" y="2514"/>
                    </a:cubicBezTo>
                    <a:cubicBezTo>
                      <a:pt x="11974" y="1949"/>
                      <a:pt x="11212" y="738"/>
                      <a:pt x="9843" y="282"/>
                    </a:cubicBezTo>
                    <a:cubicBezTo>
                      <a:pt x="9345" y="116"/>
                      <a:pt x="8821" y="1"/>
                      <a:pt x="8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49;p39">
                <a:extLst>
                  <a:ext uri="{FF2B5EF4-FFF2-40B4-BE49-F238E27FC236}">
                    <a16:creationId xmlns:a16="http://schemas.microsoft.com/office/drawing/2014/main" id="{D620DBF7-6C25-64D8-D56F-9885EA2641A6}"/>
                  </a:ext>
                </a:extLst>
              </p:cNvPr>
              <p:cNvSpPr/>
              <p:nvPr/>
            </p:nvSpPr>
            <p:spPr>
              <a:xfrm>
                <a:off x="8235584" y="3793727"/>
                <a:ext cx="268416" cy="173237"/>
              </a:xfrm>
              <a:custGeom>
                <a:avLst/>
                <a:gdLst/>
                <a:ahLst/>
                <a:cxnLst/>
                <a:rect l="l" t="t" r="r" b="b"/>
                <a:pathLst>
                  <a:path w="11382" h="7346" extrusionOk="0">
                    <a:moveTo>
                      <a:pt x="4671" y="0"/>
                    </a:moveTo>
                    <a:cubicBezTo>
                      <a:pt x="4635" y="20"/>
                      <a:pt x="4036" y="346"/>
                      <a:pt x="3639" y="1463"/>
                    </a:cubicBezTo>
                    <a:cubicBezTo>
                      <a:pt x="3229" y="2615"/>
                      <a:pt x="3474" y="2424"/>
                      <a:pt x="2560" y="3977"/>
                    </a:cubicBezTo>
                    <a:cubicBezTo>
                      <a:pt x="1677" y="5482"/>
                      <a:pt x="99" y="6555"/>
                      <a:pt x="1" y="6621"/>
                    </a:cubicBezTo>
                    <a:cubicBezTo>
                      <a:pt x="114" y="6576"/>
                      <a:pt x="2584" y="5601"/>
                      <a:pt x="3638" y="4919"/>
                    </a:cubicBezTo>
                    <a:cubicBezTo>
                      <a:pt x="3918" y="4739"/>
                      <a:pt x="4104" y="4572"/>
                      <a:pt x="4227" y="4397"/>
                    </a:cubicBezTo>
                    <a:cubicBezTo>
                      <a:pt x="4433" y="4656"/>
                      <a:pt x="4729" y="5012"/>
                      <a:pt x="5079" y="5400"/>
                    </a:cubicBezTo>
                    <a:cubicBezTo>
                      <a:pt x="5763" y="6154"/>
                      <a:pt x="6422" y="7345"/>
                      <a:pt x="8647" y="7345"/>
                    </a:cubicBezTo>
                    <a:cubicBezTo>
                      <a:pt x="8690" y="7345"/>
                      <a:pt x="8733" y="7345"/>
                      <a:pt x="8776" y="7344"/>
                    </a:cubicBezTo>
                    <a:cubicBezTo>
                      <a:pt x="10480" y="7309"/>
                      <a:pt x="11146" y="6041"/>
                      <a:pt x="11381" y="5362"/>
                    </a:cubicBezTo>
                    <a:cubicBezTo>
                      <a:pt x="11068" y="5259"/>
                      <a:pt x="10889" y="5206"/>
                      <a:pt x="10889" y="5206"/>
                    </a:cubicBezTo>
                    <a:cubicBezTo>
                      <a:pt x="10889" y="5206"/>
                      <a:pt x="10955" y="5041"/>
                      <a:pt x="11052" y="4782"/>
                    </a:cubicBezTo>
                    <a:lnTo>
                      <a:pt x="10840" y="4704"/>
                    </a:lnTo>
                    <a:cubicBezTo>
                      <a:pt x="10840" y="4704"/>
                      <a:pt x="8215" y="5699"/>
                      <a:pt x="7046" y="5699"/>
                    </a:cubicBezTo>
                    <a:cubicBezTo>
                      <a:pt x="6797" y="5699"/>
                      <a:pt x="6614" y="5654"/>
                      <a:pt x="6537" y="5544"/>
                    </a:cubicBezTo>
                    <a:cubicBezTo>
                      <a:pt x="6096" y="4919"/>
                      <a:pt x="6041" y="3977"/>
                      <a:pt x="6041" y="3977"/>
                    </a:cubicBezTo>
                    <a:cubicBezTo>
                      <a:pt x="4985" y="3131"/>
                      <a:pt x="4553" y="1560"/>
                      <a:pt x="4529" y="335"/>
                    </a:cubicBezTo>
                    <a:cubicBezTo>
                      <a:pt x="4567" y="219"/>
                      <a:pt x="4614" y="108"/>
                      <a:pt x="4671"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50;p39">
                <a:extLst>
                  <a:ext uri="{FF2B5EF4-FFF2-40B4-BE49-F238E27FC236}">
                    <a16:creationId xmlns:a16="http://schemas.microsoft.com/office/drawing/2014/main" id="{F8E4C553-1B89-E4B0-5E4B-EAD44B31AF7C}"/>
                  </a:ext>
                </a:extLst>
              </p:cNvPr>
              <p:cNvSpPr/>
              <p:nvPr/>
            </p:nvSpPr>
            <p:spPr>
              <a:xfrm>
                <a:off x="8105267" y="3949937"/>
                <a:ext cx="565933" cy="478866"/>
              </a:xfrm>
              <a:custGeom>
                <a:avLst/>
                <a:gdLst/>
                <a:ahLst/>
                <a:cxnLst/>
                <a:rect l="l" t="t" r="r" b="b"/>
                <a:pathLst>
                  <a:path w="23998" h="20306" extrusionOk="0">
                    <a:moveTo>
                      <a:pt x="5060" y="0"/>
                    </a:moveTo>
                    <a:cubicBezTo>
                      <a:pt x="4101" y="408"/>
                      <a:pt x="1893" y="1440"/>
                      <a:pt x="956" y="2626"/>
                    </a:cubicBezTo>
                    <a:cubicBezTo>
                      <a:pt x="776" y="2852"/>
                      <a:pt x="620" y="3095"/>
                      <a:pt x="490" y="3352"/>
                    </a:cubicBezTo>
                    <a:cubicBezTo>
                      <a:pt x="0" y="4313"/>
                      <a:pt x="12" y="5259"/>
                      <a:pt x="459" y="5835"/>
                    </a:cubicBezTo>
                    <a:cubicBezTo>
                      <a:pt x="459" y="5835"/>
                      <a:pt x="1794" y="4028"/>
                      <a:pt x="3656" y="4028"/>
                    </a:cubicBezTo>
                    <a:cubicBezTo>
                      <a:pt x="3786" y="4028"/>
                      <a:pt x="3918" y="4037"/>
                      <a:pt x="4052" y="4055"/>
                    </a:cubicBezTo>
                    <a:cubicBezTo>
                      <a:pt x="6118" y="4343"/>
                      <a:pt x="6645" y="6792"/>
                      <a:pt x="6645" y="6792"/>
                    </a:cubicBezTo>
                    <a:cubicBezTo>
                      <a:pt x="6645" y="6792"/>
                      <a:pt x="7389" y="8593"/>
                      <a:pt x="7894" y="9793"/>
                    </a:cubicBezTo>
                    <a:cubicBezTo>
                      <a:pt x="8291" y="10740"/>
                      <a:pt x="8598" y="11640"/>
                      <a:pt x="8712" y="11979"/>
                    </a:cubicBezTo>
                    <a:cubicBezTo>
                      <a:pt x="8741" y="12070"/>
                      <a:pt x="8758" y="12120"/>
                      <a:pt x="8758" y="12120"/>
                    </a:cubicBezTo>
                    <a:lnTo>
                      <a:pt x="8733" y="12674"/>
                    </a:lnTo>
                    <a:cubicBezTo>
                      <a:pt x="8733" y="12674"/>
                      <a:pt x="8633" y="12799"/>
                      <a:pt x="8474" y="13002"/>
                    </a:cubicBezTo>
                    <a:cubicBezTo>
                      <a:pt x="8094" y="13483"/>
                      <a:pt x="7371" y="14403"/>
                      <a:pt x="6813" y="15145"/>
                    </a:cubicBezTo>
                    <a:cubicBezTo>
                      <a:pt x="6021" y="16201"/>
                      <a:pt x="4461" y="18746"/>
                      <a:pt x="4461" y="18746"/>
                    </a:cubicBezTo>
                    <a:cubicBezTo>
                      <a:pt x="4461" y="18746"/>
                      <a:pt x="4630" y="18814"/>
                      <a:pt x="4910" y="18909"/>
                    </a:cubicBezTo>
                    <a:cubicBezTo>
                      <a:pt x="5451" y="19093"/>
                      <a:pt x="6001" y="19238"/>
                      <a:pt x="6562" y="19346"/>
                    </a:cubicBezTo>
                    <a:cubicBezTo>
                      <a:pt x="6827" y="19397"/>
                      <a:pt x="7107" y="19438"/>
                      <a:pt x="7389" y="19465"/>
                    </a:cubicBezTo>
                    <a:cubicBezTo>
                      <a:pt x="7893" y="19513"/>
                      <a:pt x="8448" y="19529"/>
                      <a:pt x="8964" y="19529"/>
                    </a:cubicBezTo>
                    <a:cubicBezTo>
                      <a:pt x="9995" y="19529"/>
                      <a:pt x="10870" y="19465"/>
                      <a:pt x="10870" y="19465"/>
                    </a:cubicBezTo>
                    <a:cubicBezTo>
                      <a:pt x="10870" y="19465"/>
                      <a:pt x="11613" y="18409"/>
                      <a:pt x="12213" y="17114"/>
                    </a:cubicBezTo>
                    <a:cubicBezTo>
                      <a:pt x="12814" y="15816"/>
                      <a:pt x="13561" y="14519"/>
                      <a:pt x="13561" y="14519"/>
                    </a:cubicBezTo>
                    <a:lnTo>
                      <a:pt x="14110" y="14521"/>
                    </a:lnTo>
                    <a:cubicBezTo>
                      <a:pt x="14327" y="15289"/>
                      <a:pt x="14878" y="20305"/>
                      <a:pt x="14878" y="20305"/>
                    </a:cubicBezTo>
                    <a:cubicBezTo>
                      <a:pt x="15072" y="20266"/>
                      <a:pt x="15303" y="20217"/>
                      <a:pt x="15559" y="20166"/>
                    </a:cubicBezTo>
                    <a:cubicBezTo>
                      <a:pt x="16641" y="19947"/>
                      <a:pt x="18153" y="19652"/>
                      <a:pt x="19102" y="19469"/>
                    </a:cubicBezTo>
                    <a:cubicBezTo>
                      <a:pt x="19637" y="19365"/>
                      <a:pt x="19991" y="19299"/>
                      <a:pt x="19991" y="19299"/>
                    </a:cubicBezTo>
                    <a:cubicBezTo>
                      <a:pt x="19991" y="19299"/>
                      <a:pt x="19871" y="18699"/>
                      <a:pt x="19511" y="16633"/>
                    </a:cubicBezTo>
                    <a:cubicBezTo>
                      <a:pt x="19209" y="14901"/>
                      <a:pt x="18839" y="13677"/>
                      <a:pt x="18727" y="13327"/>
                    </a:cubicBezTo>
                    <a:cubicBezTo>
                      <a:pt x="18706" y="13260"/>
                      <a:pt x="18694" y="13225"/>
                      <a:pt x="18694" y="13225"/>
                    </a:cubicBezTo>
                    <a:cubicBezTo>
                      <a:pt x="18639" y="12945"/>
                      <a:pt x="18602" y="12663"/>
                      <a:pt x="18580" y="12378"/>
                    </a:cubicBezTo>
                    <a:cubicBezTo>
                      <a:pt x="18576" y="12322"/>
                      <a:pt x="18574" y="12289"/>
                      <a:pt x="18574" y="12289"/>
                    </a:cubicBezTo>
                    <a:cubicBezTo>
                      <a:pt x="18574" y="12289"/>
                      <a:pt x="18576" y="12229"/>
                      <a:pt x="18579" y="12123"/>
                    </a:cubicBezTo>
                    <a:lnTo>
                      <a:pt x="18579" y="12120"/>
                    </a:lnTo>
                    <a:cubicBezTo>
                      <a:pt x="18592" y="11517"/>
                      <a:pt x="18632" y="9435"/>
                      <a:pt x="18550" y="8232"/>
                    </a:cubicBezTo>
                    <a:cubicBezTo>
                      <a:pt x="18467" y="7009"/>
                      <a:pt x="18165" y="5280"/>
                      <a:pt x="18165" y="5280"/>
                    </a:cubicBezTo>
                    <a:lnTo>
                      <a:pt x="18165" y="5280"/>
                    </a:lnTo>
                    <a:cubicBezTo>
                      <a:pt x="19462" y="5736"/>
                      <a:pt x="22582" y="5953"/>
                      <a:pt x="22582" y="5953"/>
                    </a:cubicBezTo>
                    <a:cubicBezTo>
                      <a:pt x="22645" y="5466"/>
                      <a:pt x="22736" y="4983"/>
                      <a:pt x="22852" y="4507"/>
                    </a:cubicBezTo>
                    <a:cubicBezTo>
                      <a:pt x="22911" y="4266"/>
                      <a:pt x="22981" y="4007"/>
                      <a:pt x="23063" y="3745"/>
                    </a:cubicBezTo>
                    <a:cubicBezTo>
                      <a:pt x="23422" y="2593"/>
                      <a:pt x="23998" y="1344"/>
                      <a:pt x="23998" y="1344"/>
                    </a:cubicBezTo>
                    <a:cubicBezTo>
                      <a:pt x="23998" y="1344"/>
                      <a:pt x="23130" y="979"/>
                      <a:pt x="22107" y="623"/>
                    </a:cubicBezTo>
                    <a:cubicBezTo>
                      <a:pt x="21072" y="266"/>
                      <a:pt x="20405" y="105"/>
                      <a:pt x="20405" y="105"/>
                    </a:cubicBezTo>
                    <a:lnTo>
                      <a:pt x="20405" y="105"/>
                    </a:lnTo>
                    <a:lnTo>
                      <a:pt x="20494" y="144"/>
                    </a:lnTo>
                    <a:cubicBezTo>
                      <a:pt x="20423" y="937"/>
                      <a:pt x="19296" y="3311"/>
                      <a:pt x="17998" y="4199"/>
                    </a:cubicBezTo>
                    <a:cubicBezTo>
                      <a:pt x="17965" y="4224"/>
                      <a:pt x="17929" y="4248"/>
                      <a:pt x="17892" y="4269"/>
                    </a:cubicBezTo>
                    <a:cubicBezTo>
                      <a:pt x="17613" y="4457"/>
                      <a:pt x="17323" y="4625"/>
                      <a:pt x="17022" y="4777"/>
                    </a:cubicBezTo>
                    <a:cubicBezTo>
                      <a:pt x="16112" y="5234"/>
                      <a:pt x="14925" y="5611"/>
                      <a:pt x="13436" y="5611"/>
                    </a:cubicBezTo>
                    <a:cubicBezTo>
                      <a:pt x="12734" y="5611"/>
                      <a:pt x="11964" y="5528"/>
                      <a:pt x="11125" y="5328"/>
                    </a:cubicBezTo>
                    <a:cubicBezTo>
                      <a:pt x="7782" y="4537"/>
                      <a:pt x="7101" y="3169"/>
                      <a:pt x="7101" y="3169"/>
                    </a:cubicBezTo>
                    <a:cubicBezTo>
                      <a:pt x="7582" y="2255"/>
                      <a:pt x="6550" y="1081"/>
                      <a:pt x="5996" y="649"/>
                    </a:cubicBezTo>
                    <a:cubicBezTo>
                      <a:pt x="5452" y="223"/>
                      <a:pt x="5072" y="6"/>
                      <a:pt x="5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51;p39">
                <a:extLst>
                  <a:ext uri="{FF2B5EF4-FFF2-40B4-BE49-F238E27FC236}">
                    <a16:creationId xmlns:a16="http://schemas.microsoft.com/office/drawing/2014/main" id="{E82560D6-5F44-78BF-CABB-A913E5E84FDA}"/>
                  </a:ext>
                </a:extLst>
              </p:cNvPr>
              <p:cNvSpPr/>
              <p:nvPr/>
            </p:nvSpPr>
            <p:spPr>
              <a:xfrm>
                <a:off x="8105267" y="3999626"/>
                <a:ext cx="237098" cy="406515"/>
              </a:xfrm>
              <a:custGeom>
                <a:avLst/>
                <a:gdLst/>
                <a:ahLst/>
                <a:cxnLst/>
                <a:rect l="l" t="t" r="r" b="b"/>
                <a:pathLst>
                  <a:path w="10054" h="17238" extrusionOk="0">
                    <a:moveTo>
                      <a:pt x="4163" y="0"/>
                    </a:moveTo>
                    <a:cubicBezTo>
                      <a:pt x="3810" y="0"/>
                      <a:pt x="3431" y="35"/>
                      <a:pt x="3032" y="116"/>
                    </a:cubicBezTo>
                    <a:cubicBezTo>
                      <a:pt x="2214" y="283"/>
                      <a:pt x="1225" y="803"/>
                      <a:pt x="490" y="1244"/>
                    </a:cubicBezTo>
                    <a:cubicBezTo>
                      <a:pt x="0" y="2205"/>
                      <a:pt x="12" y="3150"/>
                      <a:pt x="459" y="3726"/>
                    </a:cubicBezTo>
                    <a:cubicBezTo>
                      <a:pt x="459" y="3726"/>
                      <a:pt x="1794" y="1921"/>
                      <a:pt x="3656" y="1921"/>
                    </a:cubicBezTo>
                    <a:cubicBezTo>
                      <a:pt x="3785" y="1921"/>
                      <a:pt x="3918" y="1930"/>
                      <a:pt x="4052" y="1948"/>
                    </a:cubicBezTo>
                    <a:cubicBezTo>
                      <a:pt x="6118" y="2236"/>
                      <a:pt x="6645" y="4684"/>
                      <a:pt x="6645" y="4684"/>
                    </a:cubicBezTo>
                    <a:cubicBezTo>
                      <a:pt x="6645" y="4684"/>
                      <a:pt x="7389" y="6484"/>
                      <a:pt x="7894" y="7686"/>
                    </a:cubicBezTo>
                    <a:cubicBezTo>
                      <a:pt x="8291" y="8631"/>
                      <a:pt x="8598" y="9533"/>
                      <a:pt x="8712" y="9872"/>
                    </a:cubicBezTo>
                    <a:cubicBezTo>
                      <a:pt x="8741" y="9962"/>
                      <a:pt x="8758" y="10013"/>
                      <a:pt x="8758" y="10013"/>
                    </a:cubicBezTo>
                    <a:lnTo>
                      <a:pt x="8733" y="10567"/>
                    </a:lnTo>
                    <a:cubicBezTo>
                      <a:pt x="8733" y="10567"/>
                      <a:pt x="8633" y="10691"/>
                      <a:pt x="8474" y="10894"/>
                    </a:cubicBezTo>
                    <a:cubicBezTo>
                      <a:pt x="8094" y="11374"/>
                      <a:pt x="7371" y="12296"/>
                      <a:pt x="6813" y="13037"/>
                    </a:cubicBezTo>
                    <a:cubicBezTo>
                      <a:pt x="6021" y="14094"/>
                      <a:pt x="4461" y="16637"/>
                      <a:pt x="4461" y="16637"/>
                    </a:cubicBezTo>
                    <a:cubicBezTo>
                      <a:pt x="4461" y="16637"/>
                      <a:pt x="4630" y="16705"/>
                      <a:pt x="4910" y="16801"/>
                    </a:cubicBezTo>
                    <a:cubicBezTo>
                      <a:pt x="5451" y="16984"/>
                      <a:pt x="6001" y="17130"/>
                      <a:pt x="6562" y="17237"/>
                    </a:cubicBezTo>
                    <a:cubicBezTo>
                      <a:pt x="7163" y="15757"/>
                      <a:pt x="8577" y="12521"/>
                      <a:pt x="9853" y="11370"/>
                    </a:cubicBezTo>
                    <a:lnTo>
                      <a:pt x="10053" y="10703"/>
                    </a:lnTo>
                    <a:cubicBezTo>
                      <a:pt x="10053" y="10703"/>
                      <a:pt x="10018" y="8633"/>
                      <a:pt x="8686" y="6042"/>
                    </a:cubicBezTo>
                    <a:cubicBezTo>
                      <a:pt x="7353" y="3449"/>
                      <a:pt x="6941" y="2330"/>
                      <a:pt x="6941" y="2330"/>
                    </a:cubicBezTo>
                    <a:cubicBezTo>
                      <a:pt x="6941" y="2330"/>
                      <a:pt x="6910" y="909"/>
                      <a:pt x="6339" y="541"/>
                    </a:cubicBezTo>
                    <a:cubicBezTo>
                      <a:pt x="5920" y="270"/>
                      <a:pt x="5145" y="0"/>
                      <a:pt x="4163"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52;p39">
                <a:extLst>
                  <a:ext uri="{FF2B5EF4-FFF2-40B4-BE49-F238E27FC236}">
                    <a16:creationId xmlns:a16="http://schemas.microsoft.com/office/drawing/2014/main" id="{A93C4C27-91E1-A12C-5C91-0BB9C76703E6}"/>
                  </a:ext>
                </a:extLst>
              </p:cNvPr>
              <p:cNvSpPr/>
              <p:nvPr/>
            </p:nvSpPr>
            <p:spPr>
              <a:xfrm>
                <a:off x="8506689" y="4050635"/>
                <a:ext cx="137510" cy="185146"/>
              </a:xfrm>
              <a:custGeom>
                <a:avLst/>
                <a:gdLst/>
                <a:ahLst/>
                <a:cxnLst/>
                <a:rect l="l" t="t" r="r" b="b"/>
                <a:pathLst>
                  <a:path w="5831" h="7851" extrusionOk="0">
                    <a:moveTo>
                      <a:pt x="870" y="1"/>
                    </a:moveTo>
                    <a:cubicBezTo>
                      <a:pt x="591" y="187"/>
                      <a:pt x="301" y="357"/>
                      <a:pt x="0" y="507"/>
                    </a:cubicBezTo>
                    <a:cubicBezTo>
                      <a:pt x="310" y="1574"/>
                      <a:pt x="798" y="3403"/>
                      <a:pt x="1096" y="5247"/>
                    </a:cubicBezTo>
                    <a:cubicBezTo>
                      <a:pt x="1311" y="6591"/>
                      <a:pt x="1460" y="7385"/>
                      <a:pt x="1557" y="7850"/>
                    </a:cubicBezTo>
                    <a:cubicBezTo>
                      <a:pt x="1570" y="7247"/>
                      <a:pt x="1610" y="5165"/>
                      <a:pt x="1528" y="3962"/>
                    </a:cubicBezTo>
                    <a:cubicBezTo>
                      <a:pt x="1445" y="2739"/>
                      <a:pt x="1143" y="1010"/>
                      <a:pt x="1143" y="1010"/>
                    </a:cubicBezTo>
                    <a:lnTo>
                      <a:pt x="1143" y="1010"/>
                    </a:lnTo>
                    <a:cubicBezTo>
                      <a:pt x="2440" y="1466"/>
                      <a:pt x="5560" y="1683"/>
                      <a:pt x="5560" y="1683"/>
                    </a:cubicBezTo>
                    <a:cubicBezTo>
                      <a:pt x="5623" y="1196"/>
                      <a:pt x="5714" y="713"/>
                      <a:pt x="5830" y="237"/>
                    </a:cubicBezTo>
                    <a:lnTo>
                      <a:pt x="5830" y="237"/>
                    </a:lnTo>
                    <a:cubicBezTo>
                      <a:pt x="5419" y="283"/>
                      <a:pt x="4725" y="324"/>
                      <a:pt x="3964" y="324"/>
                    </a:cubicBezTo>
                    <a:cubicBezTo>
                      <a:pt x="3206" y="324"/>
                      <a:pt x="2383" y="284"/>
                      <a:pt x="1705" y="169"/>
                    </a:cubicBezTo>
                    <a:cubicBezTo>
                      <a:pt x="1378" y="114"/>
                      <a:pt x="1102" y="57"/>
                      <a:pt x="870"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53;p39">
                <a:extLst>
                  <a:ext uri="{FF2B5EF4-FFF2-40B4-BE49-F238E27FC236}">
                    <a16:creationId xmlns:a16="http://schemas.microsoft.com/office/drawing/2014/main" id="{87A6B7FF-8FE7-CE4C-F280-ED5AE5B076CF}"/>
                  </a:ext>
                </a:extLst>
              </p:cNvPr>
              <p:cNvSpPr/>
              <p:nvPr/>
            </p:nvSpPr>
            <p:spPr>
              <a:xfrm>
                <a:off x="8638232" y="3966917"/>
                <a:ext cx="253724" cy="120624"/>
              </a:xfrm>
              <a:custGeom>
                <a:avLst/>
                <a:gdLst/>
                <a:ahLst/>
                <a:cxnLst/>
                <a:rect l="l" t="t" r="r" b="b"/>
                <a:pathLst>
                  <a:path w="10759" h="5115" extrusionOk="0">
                    <a:moveTo>
                      <a:pt x="10758" y="0"/>
                    </a:moveTo>
                    <a:cubicBezTo>
                      <a:pt x="10758" y="0"/>
                      <a:pt x="9152" y="23"/>
                      <a:pt x="7664" y="193"/>
                    </a:cubicBezTo>
                    <a:cubicBezTo>
                      <a:pt x="6176" y="361"/>
                      <a:pt x="3166" y="787"/>
                      <a:pt x="2506" y="890"/>
                    </a:cubicBezTo>
                    <a:cubicBezTo>
                      <a:pt x="2477" y="894"/>
                      <a:pt x="2446" y="896"/>
                      <a:pt x="2413" y="896"/>
                    </a:cubicBezTo>
                    <a:cubicBezTo>
                      <a:pt x="2030" y="896"/>
                      <a:pt x="1399" y="624"/>
                      <a:pt x="1399" y="624"/>
                    </a:cubicBezTo>
                    <a:cubicBezTo>
                      <a:pt x="1399" y="624"/>
                      <a:pt x="884" y="1578"/>
                      <a:pt x="425" y="3028"/>
                    </a:cubicBezTo>
                    <a:cubicBezTo>
                      <a:pt x="419" y="3043"/>
                      <a:pt x="416" y="3060"/>
                      <a:pt x="411" y="3076"/>
                    </a:cubicBezTo>
                    <a:cubicBezTo>
                      <a:pt x="28" y="4299"/>
                      <a:pt x="1" y="5115"/>
                      <a:pt x="1" y="5115"/>
                    </a:cubicBezTo>
                    <a:cubicBezTo>
                      <a:pt x="1" y="5115"/>
                      <a:pt x="896" y="5086"/>
                      <a:pt x="3656" y="4631"/>
                    </a:cubicBezTo>
                    <a:cubicBezTo>
                      <a:pt x="6417" y="4177"/>
                      <a:pt x="9032" y="3145"/>
                      <a:pt x="10064" y="2279"/>
                    </a:cubicBezTo>
                    <a:lnTo>
                      <a:pt x="10295" y="1523"/>
                    </a:lnTo>
                    <a:lnTo>
                      <a:pt x="107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54;p39">
                <a:extLst>
                  <a:ext uri="{FF2B5EF4-FFF2-40B4-BE49-F238E27FC236}">
                    <a16:creationId xmlns:a16="http://schemas.microsoft.com/office/drawing/2014/main" id="{4C738EF3-B010-00C3-B4E4-02FDA73EF925}"/>
                  </a:ext>
                </a:extLst>
              </p:cNvPr>
              <p:cNvSpPr/>
              <p:nvPr/>
            </p:nvSpPr>
            <p:spPr>
              <a:xfrm>
                <a:off x="8370641" y="3818394"/>
                <a:ext cx="143783" cy="140929"/>
              </a:xfrm>
              <a:custGeom>
                <a:avLst/>
                <a:gdLst/>
                <a:ahLst/>
                <a:cxnLst/>
                <a:rect l="l" t="t" r="r" b="b"/>
                <a:pathLst>
                  <a:path w="6097" h="5976" extrusionOk="0">
                    <a:moveTo>
                      <a:pt x="2054" y="1"/>
                    </a:moveTo>
                    <a:cubicBezTo>
                      <a:pt x="1940" y="1"/>
                      <a:pt x="1710" y="179"/>
                      <a:pt x="1032" y="1114"/>
                    </a:cubicBezTo>
                    <a:cubicBezTo>
                      <a:pt x="144" y="2338"/>
                      <a:pt x="0" y="3010"/>
                      <a:pt x="0" y="3010"/>
                    </a:cubicBezTo>
                    <a:cubicBezTo>
                      <a:pt x="73" y="3851"/>
                      <a:pt x="769" y="5363"/>
                      <a:pt x="1872" y="5771"/>
                    </a:cubicBezTo>
                    <a:cubicBezTo>
                      <a:pt x="1967" y="5804"/>
                      <a:pt x="2064" y="5836"/>
                      <a:pt x="2160" y="5863"/>
                    </a:cubicBezTo>
                    <a:cubicBezTo>
                      <a:pt x="2408" y="5934"/>
                      <a:pt x="2659" y="5976"/>
                      <a:pt x="2909" y="5976"/>
                    </a:cubicBezTo>
                    <a:cubicBezTo>
                      <a:pt x="3684" y="5976"/>
                      <a:pt x="4450" y="5575"/>
                      <a:pt x="5112" y="4390"/>
                    </a:cubicBezTo>
                    <a:cubicBezTo>
                      <a:pt x="6074" y="2673"/>
                      <a:pt x="6097" y="897"/>
                      <a:pt x="6097" y="33"/>
                    </a:cubicBezTo>
                    <a:lnTo>
                      <a:pt x="6097" y="33"/>
                    </a:lnTo>
                    <a:cubicBezTo>
                      <a:pt x="6097" y="34"/>
                      <a:pt x="5527" y="367"/>
                      <a:pt x="4231" y="417"/>
                    </a:cubicBezTo>
                    <a:cubicBezTo>
                      <a:pt x="4161" y="419"/>
                      <a:pt x="4092" y="421"/>
                      <a:pt x="4025" y="421"/>
                    </a:cubicBezTo>
                    <a:cubicBezTo>
                      <a:pt x="3067" y="421"/>
                      <a:pt x="2406" y="183"/>
                      <a:pt x="2223" y="88"/>
                    </a:cubicBezTo>
                    <a:cubicBezTo>
                      <a:pt x="2193" y="73"/>
                      <a:pt x="2164" y="55"/>
                      <a:pt x="2137" y="35"/>
                    </a:cubicBezTo>
                    <a:cubicBezTo>
                      <a:pt x="2114" y="18"/>
                      <a:pt x="2090" y="1"/>
                      <a:pt x="2054" y="1"/>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55;p39">
                <a:extLst>
                  <a:ext uri="{FF2B5EF4-FFF2-40B4-BE49-F238E27FC236}">
                    <a16:creationId xmlns:a16="http://schemas.microsoft.com/office/drawing/2014/main" id="{66A45FF2-FD0C-A686-0431-50B8EAE369CD}"/>
                  </a:ext>
                </a:extLst>
              </p:cNvPr>
              <p:cNvSpPr/>
              <p:nvPr/>
            </p:nvSpPr>
            <p:spPr>
              <a:xfrm>
                <a:off x="8370641" y="3818371"/>
                <a:ext cx="52447" cy="138311"/>
              </a:xfrm>
              <a:custGeom>
                <a:avLst/>
                <a:gdLst/>
                <a:ahLst/>
                <a:cxnLst/>
                <a:rect l="l" t="t" r="r" b="b"/>
                <a:pathLst>
                  <a:path w="2224" h="5865" extrusionOk="0">
                    <a:moveTo>
                      <a:pt x="2056" y="1"/>
                    </a:moveTo>
                    <a:cubicBezTo>
                      <a:pt x="1943" y="1"/>
                      <a:pt x="1713" y="179"/>
                      <a:pt x="1032" y="1115"/>
                    </a:cubicBezTo>
                    <a:cubicBezTo>
                      <a:pt x="144" y="2339"/>
                      <a:pt x="0" y="3011"/>
                      <a:pt x="0" y="3011"/>
                    </a:cubicBezTo>
                    <a:cubicBezTo>
                      <a:pt x="73" y="3850"/>
                      <a:pt x="769" y="5363"/>
                      <a:pt x="1872" y="5770"/>
                    </a:cubicBezTo>
                    <a:cubicBezTo>
                      <a:pt x="1967" y="5805"/>
                      <a:pt x="2064" y="5837"/>
                      <a:pt x="2160" y="5864"/>
                    </a:cubicBezTo>
                    <a:cubicBezTo>
                      <a:pt x="1205" y="5220"/>
                      <a:pt x="1049" y="4364"/>
                      <a:pt x="1032" y="3306"/>
                    </a:cubicBezTo>
                    <a:cubicBezTo>
                      <a:pt x="1017" y="2168"/>
                      <a:pt x="1528" y="1074"/>
                      <a:pt x="2223" y="89"/>
                    </a:cubicBezTo>
                    <a:cubicBezTo>
                      <a:pt x="2193" y="72"/>
                      <a:pt x="2164" y="56"/>
                      <a:pt x="2137" y="34"/>
                    </a:cubicBezTo>
                    <a:cubicBezTo>
                      <a:pt x="2115" y="18"/>
                      <a:pt x="2091" y="1"/>
                      <a:pt x="2056"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56;p39">
                <a:extLst>
                  <a:ext uri="{FF2B5EF4-FFF2-40B4-BE49-F238E27FC236}">
                    <a16:creationId xmlns:a16="http://schemas.microsoft.com/office/drawing/2014/main" id="{9FFF6285-1854-B9E9-B970-B50DD6A3E393}"/>
                  </a:ext>
                </a:extLst>
              </p:cNvPr>
              <p:cNvSpPr/>
              <p:nvPr/>
            </p:nvSpPr>
            <p:spPr>
              <a:xfrm>
                <a:off x="8417052" y="3783917"/>
                <a:ext cx="101523" cy="44312"/>
              </a:xfrm>
              <a:custGeom>
                <a:avLst/>
                <a:gdLst/>
                <a:ahLst/>
                <a:cxnLst/>
                <a:rect l="l" t="t" r="r" b="b"/>
                <a:pathLst>
                  <a:path w="4305" h="1879" extrusionOk="0">
                    <a:moveTo>
                      <a:pt x="3455" y="0"/>
                    </a:moveTo>
                    <a:cubicBezTo>
                      <a:pt x="2982" y="0"/>
                      <a:pt x="2083" y="76"/>
                      <a:pt x="1386" y="374"/>
                    </a:cubicBezTo>
                    <a:cubicBezTo>
                      <a:pt x="506" y="751"/>
                      <a:pt x="1" y="1461"/>
                      <a:pt x="1" y="1461"/>
                    </a:cubicBezTo>
                    <a:cubicBezTo>
                      <a:pt x="1" y="1461"/>
                      <a:pt x="72" y="1526"/>
                      <a:pt x="278" y="1602"/>
                    </a:cubicBezTo>
                    <a:cubicBezTo>
                      <a:pt x="302" y="1611"/>
                      <a:pt x="331" y="1621"/>
                      <a:pt x="360" y="1630"/>
                    </a:cubicBezTo>
                    <a:cubicBezTo>
                      <a:pt x="484" y="1671"/>
                      <a:pt x="610" y="1706"/>
                      <a:pt x="739" y="1733"/>
                    </a:cubicBezTo>
                    <a:cubicBezTo>
                      <a:pt x="783" y="1742"/>
                      <a:pt x="830" y="1752"/>
                      <a:pt x="880" y="1761"/>
                    </a:cubicBezTo>
                    <a:cubicBezTo>
                      <a:pt x="1065" y="1795"/>
                      <a:pt x="1287" y="1827"/>
                      <a:pt x="1553" y="1850"/>
                    </a:cubicBezTo>
                    <a:lnTo>
                      <a:pt x="1554" y="1850"/>
                    </a:lnTo>
                    <a:cubicBezTo>
                      <a:pt x="1628" y="1856"/>
                      <a:pt x="1703" y="1862"/>
                      <a:pt x="1783" y="1867"/>
                    </a:cubicBezTo>
                    <a:cubicBezTo>
                      <a:pt x="1792" y="1867"/>
                      <a:pt x="1800" y="1868"/>
                      <a:pt x="1809" y="1868"/>
                    </a:cubicBezTo>
                    <a:lnTo>
                      <a:pt x="1810" y="1868"/>
                    </a:lnTo>
                    <a:cubicBezTo>
                      <a:pt x="1928" y="1875"/>
                      <a:pt x="2042" y="1878"/>
                      <a:pt x="2153" y="1878"/>
                    </a:cubicBezTo>
                    <a:cubicBezTo>
                      <a:pt x="3363" y="1878"/>
                      <a:pt x="4129" y="1495"/>
                      <a:pt x="4129" y="1495"/>
                    </a:cubicBezTo>
                    <a:cubicBezTo>
                      <a:pt x="4129" y="1495"/>
                      <a:pt x="4305" y="1129"/>
                      <a:pt x="4285" y="697"/>
                    </a:cubicBezTo>
                    <a:cubicBezTo>
                      <a:pt x="4267" y="265"/>
                      <a:pt x="3979" y="48"/>
                      <a:pt x="3729" y="13"/>
                    </a:cubicBezTo>
                    <a:cubicBezTo>
                      <a:pt x="3675" y="5"/>
                      <a:pt x="3580" y="0"/>
                      <a:pt x="3455" y="0"/>
                    </a:cubicBez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57;p39">
                <a:extLst>
                  <a:ext uri="{FF2B5EF4-FFF2-40B4-BE49-F238E27FC236}">
                    <a16:creationId xmlns:a16="http://schemas.microsoft.com/office/drawing/2014/main" id="{1DAF6CAA-F4DF-2ECD-31DC-298F66376052}"/>
                  </a:ext>
                </a:extLst>
              </p:cNvPr>
              <p:cNvSpPr/>
              <p:nvPr/>
            </p:nvSpPr>
            <p:spPr>
              <a:xfrm>
                <a:off x="8418042" y="3831058"/>
                <a:ext cx="47967" cy="17687"/>
              </a:xfrm>
              <a:custGeom>
                <a:avLst/>
                <a:gdLst/>
                <a:ahLst/>
                <a:cxnLst/>
                <a:rect l="l" t="t" r="r" b="b"/>
                <a:pathLst>
                  <a:path w="2034" h="750" extrusionOk="0">
                    <a:moveTo>
                      <a:pt x="976" y="0"/>
                    </a:moveTo>
                    <a:cubicBezTo>
                      <a:pt x="504" y="0"/>
                      <a:pt x="0" y="300"/>
                      <a:pt x="254" y="325"/>
                    </a:cubicBezTo>
                    <a:cubicBezTo>
                      <a:pt x="880" y="386"/>
                      <a:pt x="1852" y="750"/>
                      <a:pt x="1852" y="750"/>
                    </a:cubicBezTo>
                    <a:cubicBezTo>
                      <a:pt x="2033" y="447"/>
                      <a:pt x="1505" y="21"/>
                      <a:pt x="1020" y="1"/>
                    </a:cubicBezTo>
                    <a:cubicBezTo>
                      <a:pt x="1005" y="0"/>
                      <a:pt x="991" y="0"/>
                      <a:pt x="976" y="0"/>
                    </a:cubicBez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58;p39">
                <a:extLst>
                  <a:ext uri="{FF2B5EF4-FFF2-40B4-BE49-F238E27FC236}">
                    <a16:creationId xmlns:a16="http://schemas.microsoft.com/office/drawing/2014/main" id="{6CF75F97-EE40-5172-62B1-B52DF9E489EB}"/>
                  </a:ext>
                </a:extLst>
              </p:cNvPr>
              <p:cNvSpPr/>
              <p:nvPr/>
            </p:nvSpPr>
            <p:spPr>
              <a:xfrm>
                <a:off x="8485747" y="3839383"/>
                <a:ext cx="31223" cy="13183"/>
              </a:xfrm>
              <a:custGeom>
                <a:avLst/>
                <a:gdLst/>
                <a:ahLst/>
                <a:cxnLst/>
                <a:rect l="l" t="t" r="r" b="b"/>
                <a:pathLst>
                  <a:path w="1324" h="559" extrusionOk="0">
                    <a:moveTo>
                      <a:pt x="807" y="1"/>
                    </a:moveTo>
                    <a:cubicBezTo>
                      <a:pt x="736" y="1"/>
                      <a:pt x="661" y="12"/>
                      <a:pt x="584" y="41"/>
                    </a:cubicBezTo>
                    <a:cubicBezTo>
                      <a:pt x="228" y="171"/>
                      <a:pt x="0" y="559"/>
                      <a:pt x="169" y="559"/>
                    </a:cubicBezTo>
                    <a:cubicBezTo>
                      <a:pt x="526" y="559"/>
                      <a:pt x="1323" y="201"/>
                      <a:pt x="1323" y="201"/>
                    </a:cubicBezTo>
                    <a:cubicBezTo>
                      <a:pt x="1323" y="201"/>
                      <a:pt x="1103" y="1"/>
                      <a:pt x="807" y="1"/>
                    </a:cubicBez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59;p39">
                <a:extLst>
                  <a:ext uri="{FF2B5EF4-FFF2-40B4-BE49-F238E27FC236}">
                    <a16:creationId xmlns:a16="http://schemas.microsoft.com/office/drawing/2014/main" id="{2463B3B0-D95D-054E-F288-626E64E38841}"/>
                  </a:ext>
                </a:extLst>
              </p:cNvPr>
              <p:cNvSpPr/>
              <p:nvPr/>
            </p:nvSpPr>
            <p:spPr>
              <a:xfrm>
                <a:off x="8111163" y="4010073"/>
                <a:ext cx="281009" cy="111923"/>
              </a:xfrm>
              <a:custGeom>
                <a:avLst/>
                <a:gdLst/>
                <a:ahLst/>
                <a:cxnLst/>
                <a:rect l="l" t="t" r="r" b="b"/>
                <a:pathLst>
                  <a:path w="11916" h="4746" extrusionOk="0">
                    <a:moveTo>
                      <a:pt x="4703" y="0"/>
                    </a:moveTo>
                    <a:cubicBezTo>
                      <a:pt x="4100" y="0"/>
                      <a:pt x="3559" y="76"/>
                      <a:pt x="3131" y="281"/>
                    </a:cubicBezTo>
                    <a:cubicBezTo>
                      <a:pt x="2107" y="775"/>
                      <a:pt x="984" y="1430"/>
                      <a:pt x="415" y="2193"/>
                    </a:cubicBezTo>
                    <a:cubicBezTo>
                      <a:pt x="296" y="2350"/>
                      <a:pt x="200" y="2522"/>
                      <a:pt x="130" y="2706"/>
                    </a:cubicBezTo>
                    <a:cubicBezTo>
                      <a:pt x="0" y="3062"/>
                      <a:pt x="371" y="4386"/>
                      <a:pt x="2675" y="4674"/>
                    </a:cubicBezTo>
                    <a:cubicBezTo>
                      <a:pt x="3074" y="4724"/>
                      <a:pt x="3454" y="4746"/>
                      <a:pt x="3815" y="4746"/>
                    </a:cubicBezTo>
                    <a:cubicBezTo>
                      <a:pt x="5539" y="4746"/>
                      <a:pt x="6842" y="4248"/>
                      <a:pt x="7835" y="3930"/>
                    </a:cubicBezTo>
                    <a:cubicBezTo>
                      <a:pt x="9036" y="3547"/>
                      <a:pt x="10740" y="2969"/>
                      <a:pt x="10740" y="2969"/>
                    </a:cubicBezTo>
                    <a:cubicBezTo>
                      <a:pt x="10740" y="2969"/>
                      <a:pt x="10881" y="2601"/>
                      <a:pt x="11079" y="2143"/>
                    </a:cubicBezTo>
                    <a:cubicBezTo>
                      <a:pt x="11326" y="1569"/>
                      <a:pt x="11663" y="852"/>
                      <a:pt x="11916" y="546"/>
                    </a:cubicBezTo>
                    <a:lnTo>
                      <a:pt x="11916" y="546"/>
                    </a:lnTo>
                    <a:cubicBezTo>
                      <a:pt x="11916" y="546"/>
                      <a:pt x="11436" y="598"/>
                      <a:pt x="10683" y="598"/>
                    </a:cubicBezTo>
                    <a:cubicBezTo>
                      <a:pt x="10088" y="598"/>
                      <a:pt x="9320" y="566"/>
                      <a:pt x="8483" y="449"/>
                    </a:cubicBezTo>
                    <a:cubicBezTo>
                      <a:pt x="7238" y="277"/>
                      <a:pt x="5857" y="0"/>
                      <a:pt x="4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60;p39">
                <a:extLst>
                  <a:ext uri="{FF2B5EF4-FFF2-40B4-BE49-F238E27FC236}">
                    <a16:creationId xmlns:a16="http://schemas.microsoft.com/office/drawing/2014/main" id="{BB1BBFEB-A836-980E-6CDA-186BC728AD8E}"/>
                  </a:ext>
                </a:extLst>
              </p:cNvPr>
              <p:cNvSpPr/>
              <p:nvPr/>
            </p:nvSpPr>
            <p:spPr>
              <a:xfrm>
                <a:off x="8019120" y="4478020"/>
                <a:ext cx="305441" cy="432456"/>
              </a:xfrm>
              <a:custGeom>
                <a:avLst/>
                <a:gdLst/>
                <a:ahLst/>
                <a:cxnLst/>
                <a:rect l="l" t="t" r="r" b="b"/>
                <a:pathLst>
                  <a:path w="12952" h="18338" extrusionOk="0">
                    <a:moveTo>
                      <a:pt x="7190" y="0"/>
                    </a:moveTo>
                    <a:cubicBezTo>
                      <a:pt x="7188" y="0"/>
                      <a:pt x="7082" y="270"/>
                      <a:pt x="6913" y="709"/>
                    </a:cubicBezTo>
                    <a:cubicBezTo>
                      <a:pt x="6552" y="1626"/>
                      <a:pt x="5914" y="3269"/>
                      <a:pt x="5378" y="4681"/>
                    </a:cubicBezTo>
                    <a:cubicBezTo>
                      <a:pt x="4587" y="6769"/>
                      <a:pt x="3841" y="9506"/>
                      <a:pt x="3841" y="9506"/>
                    </a:cubicBezTo>
                    <a:cubicBezTo>
                      <a:pt x="3841" y="9506"/>
                      <a:pt x="2570" y="9914"/>
                      <a:pt x="1706" y="11138"/>
                    </a:cubicBezTo>
                    <a:cubicBezTo>
                      <a:pt x="974" y="12173"/>
                      <a:pt x="259" y="16303"/>
                      <a:pt x="57" y="17548"/>
                    </a:cubicBezTo>
                    <a:cubicBezTo>
                      <a:pt x="21" y="17776"/>
                      <a:pt x="1" y="17906"/>
                      <a:pt x="1" y="17906"/>
                    </a:cubicBezTo>
                    <a:cubicBezTo>
                      <a:pt x="1" y="17906"/>
                      <a:pt x="25" y="17949"/>
                      <a:pt x="65" y="18011"/>
                    </a:cubicBezTo>
                    <a:lnTo>
                      <a:pt x="410" y="18338"/>
                    </a:lnTo>
                    <a:cubicBezTo>
                      <a:pt x="410" y="18338"/>
                      <a:pt x="625" y="18338"/>
                      <a:pt x="1250" y="18074"/>
                    </a:cubicBezTo>
                    <a:cubicBezTo>
                      <a:pt x="1551" y="17947"/>
                      <a:pt x="1998" y="17723"/>
                      <a:pt x="2380" y="17527"/>
                    </a:cubicBezTo>
                    <a:cubicBezTo>
                      <a:pt x="2467" y="17462"/>
                      <a:pt x="2547" y="17395"/>
                      <a:pt x="2618" y="17330"/>
                    </a:cubicBezTo>
                    <a:cubicBezTo>
                      <a:pt x="3194" y="16801"/>
                      <a:pt x="6866" y="10873"/>
                      <a:pt x="8090" y="8953"/>
                    </a:cubicBezTo>
                    <a:cubicBezTo>
                      <a:pt x="8937" y="7627"/>
                      <a:pt x="10985" y="4466"/>
                      <a:pt x="12171" y="2640"/>
                    </a:cubicBezTo>
                    <a:cubicBezTo>
                      <a:pt x="12529" y="2088"/>
                      <a:pt x="12808" y="1658"/>
                      <a:pt x="12952" y="1437"/>
                    </a:cubicBezTo>
                    <a:cubicBezTo>
                      <a:pt x="12492" y="1396"/>
                      <a:pt x="12045" y="1341"/>
                      <a:pt x="11619" y="1273"/>
                    </a:cubicBezTo>
                    <a:cubicBezTo>
                      <a:pt x="11182" y="1202"/>
                      <a:pt x="10768" y="1119"/>
                      <a:pt x="10380" y="1031"/>
                    </a:cubicBezTo>
                    <a:cubicBezTo>
                      <a:pt x="8772" y="665"/>
                      <a:pt x="7631" y="197"/>
                      <a:pt x="7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61;p39">
                <a:extLst>
                  <a:ext uri="{FF2B5EF4-FFF2-40B4-BE49-F238E27FC236}">
                    <a16:creationId xmlns:a16="http://schemas.microsoft.com/office/drawing/2014/main" id="{B98D3FA2-3B60-2713-D67A-2A29216A5B97}"/>
                  </a:ext>
                </a:extLst>
              </p:cNvPr>
              <p:cNvSpPr/>
              <p:nvPr/>
            </p:nvSpPr>
            <p:spPr>
              <a:xfrm>
                <a:off x="8423419" y="4493773"/>
                <a:ext cx="114658" cy="443304"/>
              </a:xfrm>
              <a:custGeom>
                <a:avLst/>
                <a:gdLst/>
                <a:ahLst/>
                <a:cxnLst/>
                <a:rect l="l" t="t" r="r" b="b"/>
                <a:pathLst>
                  <a:path w="4862" h="18798" extrusionOk="0">
                    <a:moveTo>
                      <a:pt x="4862" y="1"/>
                    </a:moveTo>
                    <a:lnTo>
                      <a:pt x="4862" y="1"/>
                    </a:lnTo>
                    <a:cubicBezTo>
                      <a:pt x="4332" y="210"/>
                      <a:pt x="3563" y="466"/>
                      <a:pt x="2683" y="605"/>
                    </a:cubicBezTo>
                    <a:cubicBezTo>
                      <a:pt x="2042" y="707"/>
                      <a:pt x="1090" y="798"/>
                      <a:pt x="1" y="845"/>
                    </a:cubicBezTo>
                    <a:cubicBezTo>
                      <a:pt x="251" y="2083"/>
                      <a:pt x="986" y="6082"/>
                      <a:pt x="1124" y="6750"/>
                    </a:cubicBezTo>
                    <a:cubicBezTo>
                      <a:pt x="1124" y="6750"/>
                      <a:pt x="187" y="8334"/>
                      <a:pt x="451" y="10398"/>
                    </a:cubicBezTo>
                    <a:cubicBezTo>
                      <a:pt x="678" y="12183"/>
                      <a:pt x="1893" y="16364"/>
                      <a:pt x="2419" y="17840"/>
                    </a:cubicBezTo>
                    <a:cubicBezTo>
                      <a:pt x="2565" y="17902"/>
                      <a:pt x="2703" y="17978"/>
                      <a:pt x="2831" y="18067"/>
                    </a:cubicBezTo>
                    <a:cubicBezTo>
                      <a:pt x="3281" y="18373"/>
                      <a:pt x="3666" y="18797"/>
                      <a:pt x="3666" y="18797"/>
                    </a:cubicBezTo>
                    <a:cubicBezTo>
                      <a:pt x="3689" y="18243"/>
                      <a:pt x="3913" y="17849"/>
                      <a:pt x="4144" y="17587"/>
                    </a:cubicBezTo>
                    <a:cubicBezTo>
                      <a:pt x="4163" y="17402"/>
                      <a:pt x="4180" y="17205"/>
                      <a:pt x="4195" y="16997"/>
                    </a:cubicBezTo>
                    <a:cubicBezTo>
                      <a:pt x="4292" y="15582"/>
                      <a:pt x="4627" y="6365"/>
                      <a:pt x="4700" y="4900"/>
                    </a:cubicBezTo>
                    <a:cubicBezTo>
                      <a:pt x="4747" y="3939"/>
                      <a:pt x="4804" y="2034"/>
                      <a:pt x="4839" y="842"/>
                    </a:cubicBezTo>
                    <a:cubicBezTo>
                      <a:pt x="4850" y="481"/>
                      <a:pt x="4857" y="185"/>
                      <a:pt x="48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62;p39">
                <a:extLst>
                  <a:ext uri="{FF2B5EF4-FFF2-40B4-BE49-F238E27FC236}">
                    <a16:creationId xmlns:a16="http://schemas.microsoft.com/office/drawing/2014/main" id="{8F401932-7AF7-C353-16F3-B87C00FED48A}"/>
                  </a:ext>
                </a:extLst>
              </p:cNvPr>
              <p:cNvSpPr/>
              <p:nvPr/>
            </p:nvSpPr>
            <p:spPr>
              <a:xfrm>
                <a:off x="7918423" y="4882224"/>
                <a:ext cx="174275" cy="131638"/>
              </a:xfrm>
              <a:custGeom>
                <a:avLst/>
                <a:gdLst/>
                <a:ahLst/>
                <a:cxnLst/>
                <a:rect l="l" t="t" r="r" b="b"/>
                <a:pathLst>
                  <a:path w="7390" h="5582" extrusionOk="0">
                    <a:moveTo>
                      <a:pt x="7390" y="1"/>
                    </a:moveTo>
                    <a:cubicBezTo>
                      <a:pt x="7361" y="14"/>
                      <a:pt x="7038" y="187"/>
                      <a:pt x="6650" y="387"/>
                    </a:cubicBezTo>
                    <a:cubicBezTo>
                      <a:pt x="6268" y="584"/>
                      <a:pt x="5823" y="807"/>
                      <a:pt x="5520" y="936"/>
                    </a:cubicBezTo>
                    <a:cubicBezTo>
                      <a:pt x="5506" y="942"/>
                      <a:pt x="5489" y="948"/>
                      <a:pt x="5476" y="954"/>
                    </a:cubicBezTo>
                    <a:cubicBezTo>
                      <a:pt x="4886" y="1200"/>
                      <a:pt x="4680" y="1200"/>
                      <a:pt x="4680" y="1200"/>
                    </a:cubicBezTo>
                    <a:lnTo>
                      <a:pt x="4335" y="871"/>
                    </a:lnTo>
                    <a:lnTo>
                      <a:pt x="3672" y="239"/>
                    </a:lnTo>
                    <a:cubicBezTo>
                      <a:pt x="3600" y="287"/>
                      <a:pt x="3527" y="2447"/>
                      <a:pt x="3503" y="2759"/>
                    </a:cubicBezTo>
                    <a:cubicBezTo>
                      <a:pt x="3503" y="2759"/>
                      <a:pt x="2663" y="3504"/>
                      <a:pt x="1799" y="4032"/>
                    </a:cubicBezTo>
                    <a:cubicBezTo>
                      <a:pt x="936" y="4559"/>
                      <a:pt x="1" y="5423"/>
                      <a:pt x="1" y="5423"/>
                    </a:cubicBezTo>
                    <a:cubicBezTo>
                      <a:pt x="1" y="5423"/>
                      <a:pt x="707" y="5581"/>
                      <a:pt x="1695" y="5581"/>
                    </a:cubicBezTo>
                    <a:cubicBezTo>
                      <a:pt x="1859" y="5581"/>
                      <a:pt x="2030" y="5577"/>
                      <a:pt x="2207" y="5567"/>
                    </a:cubicBezTo>
                    <a:cubicBezTo>
                      <a:pt x="2909" y="5526"/>
                      <a:pt x="3663" y="5402"/>
                      <a:pt x="4189" y="5302"/>
                    </a:cubicBezTo>
                    <a:cubicBezTo>
                      <a:pt x="4600" y="5223"/>
                      <a:pt x="4871" y="5159"/>
                      <a:pt x="4871" y="5159"/>
                    </a:cubicBezTo>
                    <a:cubicBezTo>
                      <a:pt x="4871" y="5159"/>
                      <a:pt x="4991" y="3709"/>
                      <a:pt x="5376" y="2909"/>
                    </a:cubicBezTo>
                    <a:cubicBezTo>
                      <a:pt x="5755" y="2122"/>
                      <a:pt x="7341" y="64"/>
                      <a:pt x="7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63;p39">
                <a:extLst>
                  <a:ext uri="{FF2B5EF4-FFF2-40B4-BE49-F238E27FC236}">
                    <a16:creationId xmlns:a16="http://schemas.microsoft.com/office/drawing/2014/main" id="{FCDA4F90-DBEE-4496-2791-5E9E6BEAE226}"/>
                  </a:ext>
                </a:extLst>
              </p:cNvPr>
              <p:cNvSpPr/>
              <p:nvPr/>
            </p:nvSpPr>
            <p:spPr>
              <a:xfrm>
                <a:off x="8462919" y="4898567"/>
                <a:ext cx="148853" cy="140387"/>
              </a:xfrm>
              <a:custGeom>
                <a:avLst/>
                <a:gdLst/>
                <a:ahLst/>
                <a:cxnLst/>
                <a:rect l="l" t="t" r="r" b="b"/>
                <a:pathLst>
                  <a:path w="6312" h="5953" extrusionOk="0">
                    <a:moveTo>
                      <a:pt x="2988" y="0"/>
                    </a:moveTo>
                    <a:cubicBezTo>
                      <a:pt x="2988" y="0"/>
                      <a:pt x="2725" y="129"/>
                      <a:pt x="2469" y="422"/>
                    </a:cubicBezTo>
                    <a:cubicBezTo>
                      <a:pt x="2238" y="682"/>
                      <a:pt x="2014" y="1076"/>
                      <a:pt x="1991" y="1632"/>
                    </a:cubicBezTo>
                    <a:cubicBezTo>
                      <a:pt x="1991" y="1632"/>
                      <a:pt x="1623" y="1225"/>
                      <a:pt x="1184" y="920"/>
                    </a:cubicBezTo>
                    <a:cubicBezTo>
                      <a:pt x="1047" y="823"/>
                      <a:pt x="900" y="740"/>
                      <a:pt x="744" y="675"/>
                    </a:cubicBezTo>
                    <a:cubicBezTo>
                      <a:pt x="441" y="552"/>
                      <a:pt x="255" y="523"/>
                      <a:pt x="146" y="523"/>
                    </a:cubicBezTo>
                    <a:cubicBezTo>
                      <a:pt x="37" y="523"/>
                      <a:pt x="0" y="552"/>
                      <a:pt x="0" y="552"/>
                    </a:cubicBezTo>
                    <a:cubicBezTo>
                      <a:pt x="0" y="552"/>
                      <a:pt x="1296" y="3074"/>
                      <a:pt x="1440" y="3339"/>
                    </a:cubicBezTo>
                    <a:cubicBezTo>
                      <a:pt x="1440" y="3339"/>
                      <a:pt x="1369" y="4754"/>
                      <a:pt x="1440" y="5066"/>
                    </a:cubicBezTo>
                    <a:cubicBezTo>
                      <a:pt x="2154" y="5294"/>
                      <a:pt x="2879" y="5472"/>
                      <a:pt x="3616" y="5603"/>
                    </a:cubicBezTo>
                    <a:cubicBezTo>
                      <a:pt x="3698" y="5616"/>
                      <a:pt x="3781" y="5629"/>
                      <a:pt x="3864" y="5642"/>
                    </a:cubicBezTo>
                    <a:cubicBezTo>
                      <a:pt x="5137" y="5835"/>
                      <a:pt x="6312" y="5953"/>
                      <a:pt x="6312" y="5953"/>
                    </a:cubicBezTo>
                    <a:cubicBezTo>
                      <a:pt x="6312" y="5953"/>
                      <a:pt x="4945" y="4848"/>
                      <a:pt x="4225" y="4153"/>
                    </a:cubicBezTo>
                    <a:cubicBezTo>
                      <a:pt x="3505" y="3457"/>
                      <a:pt x="3410" y="3384"/>
                      <a:pt x="3158" y="2496"/>
                    </a:cubicBezTo>
                    <a:cubicBezTo>
                      <a:pt x="2905" y="1610"/>
                      <a:pt x="2988" y="0"/>
                      <a:pt x="2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64;p39">
                <a:extLst>
                  <a:ext uri="{FF2B5EF4-FFF2-40B4-BE49-F238E27FC236}">
                    <a16:creationId xmlns:a16="http://schemas.microsoft.com/office/drawing/2014/main" id="{7F1A7FA7-817B-DE16-07F3-3D52CFBD1C86}"/>
                  </a:ext>
                </a:extLst>
              </p:cNvPr>
              <p:cNvSpPr/>
              <p:nvPr/>
            </p:nvSpPr>
            <p:spPr>
              <a:xfrm>
                <a:off x="8305105" y="4232432"/>
                <a:ext cx="241815" cy="55490"/>
              </a:xfrm>
              <a:custGeom>
                <a:avLst/>
                <a:gdLst/>
                <a:ahLst/>
                <a:cxnLst/>
                <a:rect l="l" t="t" r="r" b="b"/>
                <a:pathLst>
                  <a:path w="10254" h="2353" extrusionOk="0">
                    <a:moveTo>
                      <a:pt x="238" y="0"/>
                    </a:moveTo>
                    <a:lnTo>
                      <a:pt x="238" y="0"/>
                    </a:lnTo>
                    <a:cubicBezTo>
                      <a:pt x="267" y="91"/>
                      <a:pt x="284" y="141"/>
                      <a:pt x="284" y="141"/>
                    </a:cubicBezTo>
                    <a:lnTo>
                      <a:pt x="259" y="695"/>
                    </a:lnTo>
                    <a:cubicBezTo>
                      <a:pt x="259" y="695"/>
                      <a:pt x="159" y="819"/>
                      <a:pt x="0" y="1023"/>
                    </a:cubicBezTo>
                    <a:cubicBezTo>
                      <a:pt x="208" y="1164"/>
                      <a:pt x="426" y="1292"/>
                      <a:pt x="652" y="1401"/>
                    </a:cubicBezTo>
                    <a:cubicBezTo>
                      <a:pt x="828" y="1486"/>
                      <a:pt x="1029" y="1576"/>
                      <a:pt x="1259" y="1664"/>
                    </a:cubicBezTo>
                    <a:cubicBezTo>
                      <a:pt x="1396" y="1716"/>
                      <a:pt x="1543" y="1767"/>
                      <a:pt x="1702" y="1816"/>
                    </a:cubicBezTo>
                    <a:cubicBezTo>
                      <a:pt x="2581" y="2098"/>
                      <a:pt x="3784" y="2331"/>
                      <a:pt x="5371" y="2351"/>
                    </a:cubicBezTo>
                    <a:cubicBezTo>
                      <a:pt x="5443" y="2352"/>
                      <a:pt x="5514" y="2352"/>
                      <a:pt x="5585" y="2352"/>
                    </a:cubicBezTo>
                    <a:cubicBezTo>
                      <a:pt x="8418" y="2352"/>
                      <a:pt x="9737" y="1708"/>
                      <a:pt x="10253" y="1348"/>
                    </a:cubicBezTo>
                    <a:cubicBezTo>
                      <a:pt x="10232" y="1281"/>
                      <a:pt x="10220" y="1246"/>
                      <a:pt x="10220" y="1246"/>
                    </a:cubicBezTo>
                    <a:cubicBezTo>
                      <a:pt x="10164" y="966"/>
                      <a:pt x="10126" y="684"/>
                      <a:pt x="10106" y="399"/>
                    </a:cubicBezTo>
                    <a:cubicBezTo>
                      <a:pt x="9363" y="669"/>
                      <a:pt x="7779" y="1112"/>
                      <a:pt x="5501" y="1112"/>
                    </a:cubicBezTo>
                    <a:cubicBezTo>
                      <a:pt x="5308" y="1112"/>
                      <a:pt x="5110" y="1109"/>
                      <a:pt x="4907" y="1102"/>
                    </a:cubicBezTo>
                    <a:cubicBezTo>
                      <a:pt x="4064" y="1075"/>
                      <a:pt x="3226" y="964"/>
                      <a:pt x="2405" y="770"/>
                    </a:cubicBezTo>
                    <a:cubicBezTo>
                      <a:pt x="2026" y="679"/>
                      <a:pt x="1682" y="576"/>
                      <a:pt x="1379" y="470"/>
                    </a:cubicBezTo>
                    <a:cubicBezTo>
                      <a:pt x="1279" y="437"/>
                      <a:pt x="1182" y="402"/>
                      <a:pt x="1090" y="366"/>
                    </a:cubicBezTo>
                    <a:cubicBezTo>
                      <a:pt x="749" y="238"/>
                      <a:pt x="464" y="11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65;p39">
                <a:extLst>
                  <a:ext uri="{FF2B5EF4-FFF2-40B4-BE49-F238E27FC236}">
                    <a16:creationId xmlns:a16="http://schemas.microsoft.com/office/drawing/2014/main" id="{0A77F0FC-A903-F557-162D-916C8E27681E}"/>
                  </a:ext>
                </a:extLst>
              </p:cNvPr>
              <p:cNvSpPr/>
              <p:nvPr/>
            </p:nvSpPr>
            <p:spPr>
              <a:xfrm>
                <a:off x="8875590" y="3948593"/>
                <a:ext cx="84190" cy="78553"/>
              </a:xfrm>
              <a:custGeom>
                <a:avLst/>
                <a:gdLst/>
                <a:ahLst/>
                <a:cxnLst/>
                <a:rect l="l" t="t" r="r" b="b"/>
                <a:pathLst>
                  <a:path w="3570" h="3331" extrusionOk="0">
                    <a:moveTo>
                      <a:pt x="3131" y="1"/>
                    </a:moveTo>
                    <a:cubicBezTo>
                      <a:pt x="3038" y="1"/>
                      <a:pt x="2916" y="38"/>
                      <a:pt x="2762" y="128"/>
                    </a:cubicBezTo>
                    <a:cubicBezTo>
                      <a:pt x="2515" y="269"/>
                      <a:pt x="2285" y="436"/>
                      <a:pt x="2074" y="626"/>
                    </a:cubicBezTo>
                    <a:cubicBezTo>
                      <a:pt x="2053" y="645"/>
                      <a:pt x="2042" y="656"/>
                      <a:pt x="2042" y="656"/>
                    </a:cubicBezTo>
                    <a:lnTo>
                      <a:pt x="2009" y="644"/>
                    </a:lnTo>
                    <a:cubicBezTo>
                      <a:pt x="1950" y="624"/>
                      <a:pt x="1813" y="588"/>
                      <a:pt x="1604" y="588"/>
                    </a:cubicBezTo>
                    <a:cubicBezTo>
                      <a:pt x="1381" y="588"/>
                      <a:pt x="1075" y="629"/>
                      <a:pt x="696" y="777"/>
                    </a:cubicBezTo>
                    <a:cubicBezTo>
                      <a:pt x="696" y="777"/>
                      <a:pt x="556" y="1174"/>
                      <a:pt x="413" y="1630"/>
                    </a:cubicBezTo>
                    <a:cubicBezTo>
                      <a:pt x="369" y="1768"/>
                      <a:pt x="327" y="1911"/>
                      <a:pt x="289" y="2048"/>
                    </a:cubicBezTo>
                    <a:cubicBezTo>
                      <a:pt x="266" y="2129"/>
                      <a:pt x="245" y="2206"/>
                      <a:pt x="224" y="2280"/>
                    </a:cubicBezTo>
                    <a:cubicBezTo>
                      <a:pt x="90" y="2752"/>
                      <a:pt x="1" y="3056"/>
                      <a:pt x="1" y="3056"/>
                    </a:cubicBezTo>
                    <a:cubicBezTo>
                      <a:pt x="1" y="3056"/>
                      <a:pt x="364" y="3173"/>
                      <a:pt x="805" y="3173"/>
                    </a:cubicBezTo>
                    <a:cubicBezTo>
                      <a:pt x="1025" y="3173"/>
                      <a:pt x="1265" y="3144"/>
                      <a:pt x="1489" y="3056"/>
                    </a:cubicBezTo>
                    <a:cubicBezTo>
                      <a:pt x="1489" y="3062"/>
                      <a:pt x="1489" y="3068"/>
                      <a:pt x="1491" y="3074"/>
                    </a:cubicBezTo>
                    <a:cubicBezTo>
                      <a:pt x="1494" y="3080"/>
                      <a:pt x="1495" y="3087"/>
                      <a:pt x="1497" y="3094"/>
                    </a:cubicBezTo>
                    <a:cubicBezTo>
                      <a:pt x="1501" y="3106"/>
                      <a:pt x="1506" y="3118"/>
                      <a:pt x="1512" y="3129"/>
                    </a:cubicBezTo>
                    <a:cubicBezTo>
                      <a:pt x="1519" y="3143"/>
                      <a:pt x="1527" y="3155"/>
                      <a:pt x="1536" y="3168"/>
                    </a:cubicBezTo>
                    <a:cubicBezTo>
                      <a:pt x="1547" y="3184"/>
                      <a:pt x="1560" y="3199"/>
                      <a:pt x="1574" y="3212"/>
                    </a:cubicBezTo>
                    <a:cubicBezTo>
                      <a:pt x="1586" y="3223"/>
                      <a:pt x="1600" y="3234"/>
                      <a:pt x="1612" y="3243"/>
                    </a:cubicBezTo>
                    <a:cubicBezTo>
                      <a:pt x="1642" y="3262"/>
                      <a:pt x="1674" y="3279"/>
                      <a:pt x="1707" y="3290"/>
                    </a:cubicBezTo>
                    <a:cubicBezTo>
                      <a:pt x="1722" y="3296"/>
                      <a:pt x="1738" y="3300"/>
                      <a:pt x="1753" y="3305"/>
                    </a:cubicBezTo>
                    <a:cubicBezTo>
                      <a:pt x="1811" y="3321"/>
                      <a:pt x="1882" y="3331"/>
                      <a:pt x="1967" y="3331"/>
                    </a:cubicBezTo>
                    <a:cubicBezTo>
                      <a:pt x="2018" y="3331"/>
                      <a:pt x="2073" y="3327"/>
                      <a:pt x="2135" y="3320"/>
                    </a:cubicBezTo>
                    <a:cubicBezTo>
                      <a:pt x="2689" y="3258"/>
                      <a:pt x="3432" y="2871"/>
                      <a:pt x="3323" y="2533"/>
                    </a:cubicBezTo>
                    <a:cubicBezTo>
                      <a:pt x="3306" y="2485"/>
                      <a:pt x="3277" y="2443"/>
                      <a:pt x="3239" y="2409"/>
                    </a:cubicBezTo>
                    <a:cubicBezTo>
                      <a:pt x="3239" y="2409"/>
                      <a:pt x="3250" y="2399"/>
                      <a:pt x="3270" y="2379"/>
                    </a:cubicBezTo>
                    <a:cubicBezTo>
                      <a:pt x="3323" y="2320"/>
                      <a:pt x="3370" y="2256"/>
                      <a:pt x="3407" y="2186"/>
                    </a:cubicBezTo>
                    <a:cubicBezTo>
                      <a:pt x="3512" y="1998"/>
                      <a:pt x="3570" y="1730"/>
                      <a:pt x="3215" y="1544"/>
                    </a:cubicBezTo>
                    <a:cubicBezTo>
                      <a:pt x="3215" y="1544"/>
                      <a:pt x="3235" y="1520"/>
                      <a:pt x="3265" y="1479"/>
                    </a:cubicBezTo>
                    <a:cubicBezTo>
                      <a:pt x="3327" y="1392"/>
                      <a:pt x="3380" y="1301"/>
                      <a:pt x="3424" y="1206"/>
                    </a:cubicBezTo>
                    <a:cubicBezTo>
                      <a:pt x="3457" y="1138"/>
                      <a:pt x="3479" y="1067"/>
                      <a:pt x="3491" y="992"/>
                    </a:cubicBezTo>
                    <a:cubicBezTo>
                      <a:pt x="3515" y="823"/>
                      <a:pt x="3406" y="724"/>
                      <a:pt x="3326" y="674"/>
                    </a:cubicBezTo>
                    <a:cubicBezTo>
                      <a:pt x="3303" y="660"/>
                      <a:pt x="3280" y="648"/>
                      <a:pt x="3256" y="638"/>
                    </a:cubicBezTo>
                    <a:cubicBezTo>
                      <a:pt x="3251" y="636"/>
                      <a:pt x="3247" y="635"/>
                      <a:pt x="3242" y="633"/>
                    </a:cubicBezTo>
                    <a:cubicBezTo>
                      <a:pt x="3242" y="633"/>
                      <a:pt x="3386" y="454"/>
                      <a:pt x="3386" y="319"/>
                    </a:cubicBezTo>
                    <a:cubicBezTo>
                      <a:pt x="3386" y="143"/>
                      <a:pt x="3312" y="1"/>
                      <a:pt x="3131" y="1"/>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66;p39">
                <a:extLst>
                  <a:ext uri="{FF2B5EF4-FFF2-40B4-BE49-F238E27FC236}">
                    <a16:creationId xmlns:a16="http://schemas.microsoft.com/office/drawing/2014/main" id="{0C85DCC3-67B2-3EB3-412E-F0DC78EC6562}"/>
                  </a:ext>
                </a:extLst>
              </p:cNvPr>
              <p:cNvSpPr/>
              <p:nvPr/>
            </p:nvSpPr>
            <p:spPr>
              <a:xfrm>
                <a:off x="8875519" y="4002361"/>
                <a:ext cx="81006" cy="24785"/>
              </a:xfrm>
              <a:custGeom>
                <a:avLst/>
                <a:gdLst/>
                <a:ahLst/>
                <a:cxnLst/>
                <a:rect l="l" t="t" r="r" b="b"/>
                <a:pathLst>
                  <a:path w="3435" h="1051" extrusionOk="0">
                    <a:moveTo>
                      <a:pt x="225" y="0"/>
                    </a:moveTo>
                    <a:cubicBezTo>
                      <a:pt x="90" y="472"/>
                      <a:pt x="1" y="776"/>
                      <a:pt x="1" y="776"/>
                    </a:cubicBezTo>
                    <a:cubicBezTo>
                      <a:pt x="1" y="776"/>
                      <a:pt x="365" y="893"/>
                      <a:pt x="805" y="893"/>
                    </a:cubicBezTo>
                    <a:cubicBezTo>
                      <a:pt x="1026" y="893"/>
                      <a:pt x="1266" y="864"/>
                      <a:pt x="1489" y="776"/>
                    </a:cubicBezTo>
                    <a:cubicBezTo>
                      <a:pt x="1489" y="776"/>
                      <a:pt x="1509" y="1050"/>
                      <a:pt x="1971" y="1050"/>
                    </a:cubicBezTo>
                    <a:cubicBezTo>
                      <a:pt x="2021" y="1050"/>
                      <a:pt x="2077" y="1047"/>
                      <a:pt x="2138" y="1040"/>
                    </a:cubicBezTo>
                    <a:cubicBezTo>
                      <a:pt x="2692" y="978"/>
                      <a:pt x="3435" y="591"/>
                      <a:pt x="3326" y="253"/>
                    </a:cubicBezTo>
                    <a:lnTo>
                      <a:pt x="3326" y="253"/>
                    </a:lnTo>
                    <a:cubicBezTo>
                      <a:pt x="2960" y="563"/>
                      <a:pt x="2280" y="753"/>
                      <a:pt x="1945" y="753"/>
                    </a:cubicBezTo>
                    <a:cubicBezTo>
                      <a:pt x="1928" y="753"/>
                      <a:pt x="1913" y="753"/>
                      <a:pt x="1898" y="752"/>
                    </a:cubicBezTo>
                    <a:cubicBezTo>
                      <a:pt x="1525" y="729"/>
                      <a:pt x="1562" y="478"/>
                      <a:pt x="1562" y="478"/>
                    </a:cubicBezTo>
                    <a:cubicBezTo>
                      <a:pt x="1106" y="440"/>
                      <a:pt x="1225" y="129"/>
                      <a:pt x="1225" y="129"/>
                    </a:cubicBezTo>
                    <a:lnTo>
                      <a:pt x="1225" y="129"/>
                    </a:lnTo>
                    <a:cubicBezTo>
                      <a:pt x="1183" y="143"/>
                      <a:pt x="1128" y="148"/>
                      <a:pt x="1065" y="148"/>
                    </a:cubicBezTo>
                    <a:cubicBezTo>
                      <a:pt x="822" y="148"/>
                      <a:pt x="457" y="63"/>
                      <a:pt x="225" y="0"/>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67;p39">
                <a:extLst>
                  <a:ext uri="{FF2B5EF4-FFF2-40B4-BE49-F238E27FC236}">
                    <a16:creationId xmlns:a16="http://schemas.microsoft.com/office/drawing/2014/main" id="{5CDDE106-D4A5-32E1-E9A9-670726D84D09}"/>
                  </a:ext>
                </a:extLst>
              </p:cNvPr>
              <p:cNvSpPr/>
              <p:nvPr/>
            </p:nvSpPr>
            <p:spPr>
              <a:xfrm>
                <a:off x="8183844" y="4289573"/>
                <a:ext cx="371896" cy="224953"/>
              </a:xfrm>
              <a:custGeom>
                <a:avLst/>
                <a:gdLst/>
                <a:ahLst/>
                <a:cxnLst/>
                <a:rect l="l" t="t" r="r" b="b"/>
                <a:pathLst>
                  <a:path w="15770" h="9539" extrusionOk="0">
                    <a:moveTo>
                      <a:pt x="10298" y="1"/>
                    </a:moveTo>
                    <a:cubicBezTo>
                      <a:pt x="10298" y="1"/>
                      <a:pt x="9482" y="1416"/>
                      <a:pt x="8882" y="2713"/>
                    </a:cubicBezTo>
                    <a:cubicBezTo>
                      <a:pt x="8281" y="4009"/>
                      <a:pt x="7538" y="5063"/>
                      <a:pt x="7538" y="5063"/>
                    </a:cubicBezTo>
                    <a:cubicBezTo>
                      <a:pt x="7538" y="5063"/>
                      <a:pt x="6663" y="5128"/>
                      <a:pt x="5632" y="5128"/>
                    </a:cubicBezTo>
                    <a:cubicBezTo>
                      <a:pt x="5116" y="5128"/>
                      <a:pt x="4561" y="5112"/>
                      <a:pt x="4057" y="5063"/>
                    </a:cubicBezTo>
                    <a:cubicBezTo>
                      <a:pt x="3066" y="4970"/>
                      <a:pt x="2116" y="4689"/>
                      <a:pt x="1579" y="4509"/>
                    </a:cubicBezTo>
                    <a:cubicBezTo>
                      <a:pt x="1579" y="4509"/>
                      <a:pt x="1261" y="5056"/>
                      <a:pt x="907" y="5753"/>
                    </a:cubicBezTo>
                    <a:cubicBezTo>
                      <a:pt x="552" y="6450"/>
                      <a:pt x="158" y="7297"/>
                      <a:pt x="0" y="7896"/>
                    </a:cubicBezTo>
                    <a:cubicBezTo>
                      <a:pt x="0" y="7896"/>
                      <a:pt x="72" y="7932"/>
                      <a:pt x="205" y="7991"/>
                    </a:cubicBezTo>
                    <a:cubicBezTo>
                      <a:pt x="399" y="8078"/>
                      <a:pt x="731" y="8217"/>
                      <a:pt x="1178" y="8379"/>
                    </a:cubicBezTo>
                    <a:cubicBezTo>
                      <a:pt x="2299" y="8779"/>
                      <a:pt x="3457" y="9075"/>
                      <a:pt x="4633" y="9264"/>
                    </a:cubicBezTo>
                    <a:cubicBezTo>
                      <a:pt x="5060" y="9334"/>
                      <a:pt x="5507" y="9388"/>
                      <a:pt x="5967" y="9428"/>
                    </a:cubicBezTo>
                    <a:cubicBezTo>
                      <a:pt x="6825" y="9506"/>
                      <a:pt x="7721" y="9539"/>
                      <a:pt x="8586" y="9539"/>
                    </a:cubicBezTo>
                    <a:cubicBezTo>
                      <a:pt x="9129" y="9539"/>
                      <a:pt x="9659" y="9526"/>
                      <a:pt x="10160" y="9504"/>
                    </a:cubicBezTo>
                    <a:cubicBezTo>
                      <a:pt x="11249" y="9457"/>
                      <a:pt x="12201" y="9366"/>
                      <a:pt x="12842" y="9264"/>
                    </a:cubicBezTo>
                    <a:cubicBezTo>
                      <a:pt x="13721" y="9125"/>
                      <a:pt x="14491" y="8869"/>
                      <a:pt x="15021" y="8660"/>
                    </a:cubicBezTo>
                    <a:cubicBezTo>
                      <a:pt x="15488" y="8476"/>
                      <a:pt x="15770" y="8328"/>
                      <a:pt x="15770" y="8328"/>
                    </a:cubicBezTo>
                    <a:lnTo>
                      <a:pt x="15770" y="5067"/>
                    </a:lnTo>
                    <a:cubicBezTo>
                      <a:pt x="14600" y="5294"/>
                      <a:pt x="12569" y="5689"/>
                      <a:pt x="11546" y="5905"/>
                    </a:cubicBezTo>
                    <a:cubicBezTo>
                      <a:pt x="11546" y="5905"/>
                      <a:pt x="10993" y="889"/>
                      <a:pt x="10778" y="120"/>
                    </a:cubicBezTo>
                    <a:lnTo>
                      <a:pt x="10588" y="73"/>
                    </a:lnTo>
                    <a:lnTo>
                      <a:pt x="10341" y="13"/>
                    </a:lnTo>
                    <a:lnTo>
                      <a:pt x="10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68;p39">
                <a:extLst>
                  <a:ext uri="{FF2B5EF4-FFF2-40B4-BE49-F238E27FC236}">
                    <a16:creationId xmlns:a16="http://schemas.microsoft.com/office/drawing/2014/main" id="{FC79E5CE-0635-DA3F-D89F-D70D39F55F28}"/>
                  </a:ext>
                </a:extLst>
              </p:cNvPr>
              <p:cNvSpPr/>
              <p:nvPr/>
            </p:nvSpPr>
            <p:spPr>
              <a:xfrm>
                <a:off x="8305105" y="4232432"/>
                <a:ext cx="56739" cy="42826"/>
              </a:xfrm>
              <a:custGeom>
                <a:avLst/>
                <a:gdLst/>
                <a:ahLst/>
                <a:cxnLst/>
                <a:rect l="l" t="t" r="r" b="b"/>
                <a:pathLst>
                  <a:path w="2406" h="1816" extrusionOk="0">
                    <a:moveTo>
                      <a:pt x="238" y="0"/>
                    </a:moveTo>
                    <a:lnTo>
                      <a:pt x="238" y="0"/>
                    </a:lnTo>
                    <a:cubicBezTo>
                      <a:pt x="267" y="91"/>
                      <a:pt x="284" y="141"/>
                      <a:pt x="284" y="141"/>
                    </a:cubicBezTo>
                    <a:lnTo>
                      <a:pt x="259" y="695"/>
                    </a:lnTo>
                    <a:cubicBezTo>
                      <a:pt x="259" y="695"/>
                      <a:pt x="159" y="819"/>
                      <a:pt x="0" y="1022"/>
                    </a:cubicBezTo>
                    <a:cubicBezTo>
                      <a:pt x="224" y="1175"/>
                      <a:pt x="459" y="1308"/>
                      <a:pt x="705" y="1425"/>
                    </a:cubicBezTo>
                    <a:cubicBezTo>
                      <a:pt x="738" y="1442"/>
                      <a:pt x="773" y="1458"/>
                      <a:pt x="809" y="1475"/>
                    </a:cubicBezTo>
                    <a:cubicBezTo>
                      <a:pt x="834" y="1486"/>
                      <a:pt x="861" y="1498"/>
                      <a:pt x="887" y="1508"/>
                    </a:cubicBezTo>
                    <a:cubicBezTo>
                      <a:pt x="922" y="1525"/>
                      <a:pt x="956" y="1540"/>
                      <a:pt x="993" y="1555"/>
                    </a:cubicBezTo>
                    <a:cubicBezTo>
                      <a:pt x="1017" y="1566"/>
                      <a:pt x="1041" y="1576"/>
                      <a:pt x="1067" y="1587"/>
                    </a:cubicBezTo>
                    <a:cubicBezTo>
                      <a:pt x="1129" y="1613"/>
                      <a:pt x="1193" y="1637"/>
                      <a:pt x="1259" y="1663"/>
                    </a:cubicBezTo>
                    <a:cubicBezTo>
                      <a:pt x="1396" y="1714"/>
                      <a:pt x="1544" y="1767"/>
                      <a:pt x="1702" y="1816"/>
                    </a:cubicBezTo>
                    <a:cubicBezTo>
                      <a:pt x="1987" y="1523"/>
                      <a:pt x="2297" y="1076"/>
                      <a:pt x="2405" y="770"/>
                    </a:cubicBezTo>
                    <a:cubicBezTo>
                      <a:pt x="2026" y="679"/>
                      <a:pt x="1684" y="576"/>
                      <a:pt x="1379" y="470"/>
                    </a:cubicBezTo>
                    <a:cubicBezTo>
                      <a:pt x="1279" y="437"/>
                      <a:pt x="1182" y="402"/>
                      <a:pt x="1090" y="366"/>
                    </a:cubicBezTo>
                    <a:cubicBezTo>
                      <a:pt x="749" y="237"/>
                      <a:pt x="465" y="110"/>
                      <a:pt x="238" y="0"/>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69;p39">
                <a:extLst>
                  <a:ext uri="{FF2B5EF4-FFF2-40B4-BE49-F238E27FC236}">
                    <a16:creationId xmlns:a16="http://schemas.microsoft.com/office/drawing/2014/main" id="{D45C479A-96C2-8042-5132-5E2AC89EF621}"/>
                  </a:ext>
                </a:extLst>
              </p:cNvPr>
              <p:cNvSpPr/>
              <p:nvPr/>
            </p:nvSpPr>
            <p:spPr>
              <a:xfrm>
                <a:off x="8181769" y="4239719"/>
                <a:ext cx="177553" cy="56409"/>
              </a:xfrm>
              <a:custGeom>
                <a:avLst/>
                <a:gdLst/>
                <a:ahLst/>
                <a:cxnLst/>
                <a:rect l="l" t="t" r="r" b="b"/>
                <a:pathLst>
                  <a:path w="7529" h="2392" extrusionOk="0">
                    <a:moveTo>
                      <a:pt x="6609" y="1"/>
                    </a:moveTo>
                    <a:cubicBezTo>
                      <a:pt x="6609" y="1"/>
                      <a:pt x="5682" y="534"/>
                      <a:pt x="4289" y="866"/>
                    </a:cubicBezTo>
                    <a:cubicBezTo>
                      <a:pt x="3500" y="1057"/>
                      <a:pt x="2545" y="1187"/>
                      <a:pt x="1867" y="1264"/>
                    </a:cubicBezTo>
                    <a:cubicBezTo>
                      <a:pt x="1349" y="1325"/>
                      <a:pt x="992" y="1355"/>
                      <a:pt x="992" y="1355"/>
                    </a:cubicBezTo>
                    <a:cubicBezTo>
                      <a:pt x="992" y="1355"/>
                      <a:pt x="404" y="1828"/>
                      <a:pt x="1" y="2043"/>
                    </a:cubicBezTo>
                    <a:cubicBezTo>
                      <a:pt x="1" y="2043"/>
                      <a:pt x="246" y="2391"/>
                      <a:pt x="1513" y="2391"/>
                    </a:cubicBezTo>
                    <a:cubicBezTo>
                      <a:pt x="1958" y="2391"/>
                      <a:pt x="2528" y="2348"/>
                      <a:pt x="3257" y="2233"/>
                    </a:cubicBezTo>
                    <a:cubicBezTo>
                      <a:pt x="3284" y="2228"/>
                      <a:pt x="3310" y="2224"/>
                      <a:pt x="3337" y="2221"/>
                    </a:cubicBezTo>
                    <a:cubicBezTo>
                      <a:pt x="6083" y="1774"/>
                      <a:pt x="7077" y="1055"/>
                      <a:pt x="7529" y="434"/>
                    </a:cubicBezTo>
                    <a:cubicBezTo>
                      <a:pt x="7529" y="434"/>
                      <a:pt x="7338" y="122"/>
                      <a:pt x="6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70;p39">
                <a:extLst>
                  <a:ext uri="{FF2B5EF4-FFF2-40B4-BE49-F238E27FC236}">
                    <a16:creationId xmlns:a16="http://schemas.microsoft.com/office/drawing/2014/main" id="{D309583F-9015-2D3B-C205-9145F40E148E}"/>
                  </a:ext>
                </a:extLst>
              </p:cNvPr>
              <p:cNvSpPr/>
              <p:nvPr/>
            </p:nvSpPr>
            <p:spPr>
              <a:xfrm>
                <a:off x="8423419" y="4493773"/>
                <a:ext cx="114658" cy="426089"/>
              </a:xfrm>
              <a:custGeom>
                <a:avLst/>
                <a:gdLst/>
                <a:ahLst/>
                <a:cxnLst/>
                <a:rect l="l" t="t" r="r" b="b"/>
                <a:pathLst>
                  <a:path w="4862" h="18068" extrusionOk="0">
                    <a:moveTo>
                      <a:pt x="4862" y="1"/>
                    </a:moveTo>
                    <a:lnTo>
                      <a:pt x="4862" y="1"/>
                    </a:lnTo>
                    <a:cubicBezTo>
                      <a:pt x="4332" y="211"/>
                      <a:pt x="3563" y="466"/>
                      <a:pt x="2683" y="605"/>
                    </a:cubicBezTo>
                    <a:cubicBezTo>
                      <a:pt x="2042" y="707"/>
                      <a:pt x="1090" y="798"/>
                      <a:pt x="1" y="845"/>
                    </a:cubicBezTo>
                    <a:cubicBezTo>
                      <a:pt x="251" y="2083"/>
                      <a:pt x="986" y="6082"/>
                      <a:pt x="1124" y="6750"/>
                    </a:cubicBezTo>
                    <a:cubicBezTo>
                      <a:pt x="1124" y="6750"/>
                      <a:pt x="187" y="8334"/>
                      <a:pt x="451" y="10398"/>
                    </a:cubicBezTo>
                    <a:cubicBezTo>
                      <a:pt x="678" y="12183"/>
                      <a:pt x="1893" y="16364"/>
                      <a:pt x="2419" y="17840"/>
                    </a:cubicBezTo>
                    <a:cubicBezTo>
                      <a:pt x="2565" y="17902"/>
                      <a:pt x="2703" y="17978"/>
                      <a:pt x="2831" y="18067"/>
                    </a:cubicBezTo>
                    <a:cubicBezTo>
                      <a:pt x="2559" y="16726"/>
                      <a:pt x="2045" y="14165"/>
                      <a:pt x="1675" y="12078"/>
                    </a:cubicBezTo>
                    <a:cubicBezTo>
                      <a:pt x="1146" y="9102"/>
                      <a:pt x="1675" y="7277"/>
                      <a:pt x="1675" y="7277"/>
                    </a:cubicBezTo>
                    <a:cubicBezTo>
                      <a:pt x="1730" y="6453"/>
                      <a:pt x="1752" y="3918"/>
                      <a:pt x="1746" y="1872"/>
                    </a:cubicBezTo>
                    <a:cubicBezTo>
                      <a:pt x="3174" y="1654"/>
                      <a:pt x="4204" y="1202"/>
                      <a:pt x="4839" y="842"/>
                    </a:cubicBezTo>
                    <a:cubicBezTo>
                      <a:pt x="4850" y="481"/>
                      <a:pt x="4857" y="185"/>
                      <a:pt x="4862"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71;p39">
                <a:extLst>
                  <a:ext uri="{FF2B5EF4-FFF2-40B4-BE49-F238E27FC236}">
                    <a16:creationId xmlns:a16="http://schemas.microsoft.com/office/drawing/2014/main" id="{EB3F571F-9494-055A-A76F-E9D411BD8329}"/>
                  </a:ext>
                </a:extLst>
              </p:cNvPr>
              <p:cNvSpPr/>
              <p:nvPr/>
            </p:nvSpPr>
            <p:spPr>
              <a:xfrm>
                <a:off x="8019168" y="4478020"/>
                <a:ext cx="305441" cy="432456"/>
              </a:xfrm>
              <a:custGeom>
                <a:avLst/>
                <a:gdLst/>
                <a:ahLst/>
                <a:cxnLst/>
                <a:rect l="l" t="t" r="r" b="b"/>
                <a:pathLst>
                  <a:path w="12952" h="18338" extrusionOk="0">
                    <a:moveTo>
                      <a:pt x="7188" y="0"/>
                    </a:moveTo>
                    <a:cubicBezTo>
                      <a:pt x="7186" y="0"/>
                      <a:pt x="7080" y="270"/>
                      <a:pt x="6911" y="709"/>
                    </a:cubicBezTo>
                    <a:cubicBezTo>
                      <a:pt x="7818" y="1329"/>
                      <a:pt x="8809" y="1817"/>
                      <a:pt x="9854" y="2163"/>
                    </a:cubicBezTo>
                    <a:cubicBezTo>
                      <a:pt x="8923" y="4172"/>
                      <a:pt x="7718" y="6785"/>
                      <a:pt x="6983" y="8521"/>
                    </a:cubicBezTo>
                    <a:cubicBezTo>
                      <a:pt x="5665" y="11641"/>
                      <a:pt x="2689" y="16779"/>
                      <a:pt x="672" y="17833"/>
                    </a:cubicBezTo>
                    <a:lnTo>
                      <a:pt x="57" y="17548"/>
                    </a:lnTo>
                    <a:cubicBezTo>
                      <a:pt x="19" y="17776"/>
                      <a:pt x="0" y="17906"/>
                      <a:pt x="0" y="17906"/>
                    </a:cubicBezTo>
                    <a:cubicBezTo>
                      <a:pt x="0" y="17906"/>
                      <a:pt x="25" y="17949"/>
                      <a:pt x="64" y="18011"/>
                    </a:cubicBezTo>
                    <a:lnTo>
                      <a:pt x="410" y="18338"/>
                    </a:lnTo>
                    <a:cubicBezTo>
                      <a:pt x="410" y="18338"/>
                      <a:pt x="625" y="18338"/>
                      <a:pt x="1249" y="18074"/>
                    </a:cubicBezTo>
                    <a:cubicBezTo>
                      <a:pt x="1552" y="17947"/>
                      <a:pt x="1998" y="17723"/>
                      <a:pt x="2380" y="17527"/>
                    </a:cubicBezTo>
                    <a:cubicBezTo>
                      <a:pt x="2466" y="17462"/>
                      <a:pt x="2546" y="17395"/>
                      <a:pt x="2616" y="17330"/>
                    </a:cubicBezTo>
                    <a:cubicBezTo>
                      <a:pt x="3193" y="16801"/>
                      <a:pt x="6865" y="10873"/>
                      <a:pt x="8090" y="8953"/>
                    </a:cubicBezTo>
                    <a:cubicBezTo>
                      <a:pt x="8935" y="7627"/>
                      <a:pt x="10984" y="4466"/>
                      <a:pt x="12171" y="2640"/>
                    </a:cubicBezTo>
                    <a:cubicBezTo>
                      <a:pt x="12528" y="2088"/>
                      <a:pt x="12807" y="1657"/>
                      <a:pt x="12951" y="1437"/>
                    </a:cubicBezTo>
                    <a:cubicBezTo>
                      <a:pt x="12490" y="1396"/>
                      <a:pt x="12043" y="1341"/>
                      <a:pt x="11616" y="1273"/>
                    </a:cubicBezTo>
                    <a:cubicBezTo>
                      <a:pt x="11178" y="1200"/>
                      <a:pt x="10766" y="1119"/>
                      <a:pt x="10378" y="1031"/>
                    </a:cubicBezTo>
                    <a:cubicBezTo>
                      <a:pt x="8769" y="665"/>
                      <a:pt x="7629" y="197"/>
                      <a:pt x="7188"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72;p39">
                <a:extLst>
                  <a:ext uri="{FF2B5EF4-FFF2-40B4-BE49-F238E27FC236}">
                    <a16:creationId xmlns:a16="http://schemas.microsoft.com/office/drawing/2014/main" id="{292C5E9E-4139-92AF-24E2-6FFA764A30B3}"/>
                  </a:ext>
                </a:extLst>
              </p:cNvPr>
              <p:cNvSpPr/>
              <p:nvPr/>
            </p:nvSpPr>
            <p:spPr>
              <a:xfrm>
                <a:off x="8015300" y="4882224"/>
                <a:ext cx="77398" cy="125034"/>
              </a:xfrm>
              <a:custGeom>
                <a:avLst/>
                <a:gdLst/>
                <a:ahLst/>
                <a:cxnLst/>
                <a:rect l="l" t="t" r="r" b="b"/>
                <a:pathLst>
                  <a:path w="3282" h="5302" extrusionOk="0">
                    <a:moveTo>
                      <a:pt x="3282" y="1"/>
                    </a:moveTo>
                    <a:cubicBezTo>
                      <a:pt x="3253" y="14"/>
                      <a:pt x="2930" y="187"/>
                      <a:pt x="2542" y="387"/>
                    </a:cubicBezTo>
                    <a:cubicBezTo>
                      <a:pt x="2160" y="583"/>
                      <a:pt x="1715" y="807"/>
                      <a:pt x="1412" y="934"/>
                    </a:cubicBezTo>
                    <a:cubicBezTo>
                      <a:pt x="1398" y="940"/>
                      <a:pt x="1381" y="948"/>
                      <a:pt x="1368" y="954"/>
                    </a:cubicBezTo>
                    <a:cubicBezTo>
                      <a:pt x="530" y="2524"/>
                      <a:pt x="1" y="3964"/>
                      <a:pt x="81" y="5302"/>
                    </a:cubicBezTo>
                    <a:cubicBezTo>
                      <a:pt x="492" y="5223"/>
                      <a:pt x="763" y="5159"/>
                      <a:pt x="763" y="5159"/>
                    </a:cubicBezTo>
                    <a:cubicBezTo>
                      <a:pt x="763" y="5159"/>
                      <a:pt x="883" y="3709"/>
                      <a:pt x="1268" y="2909"/>
                    </a:cubicBezTo>
                    <a:cubicBezTo>
                      <a:pt x="1647" y="2122"/>
                      <a:pt x="3233" y="64"/>
                      <a:pt x="3282"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73;p39">
                <a:extLst>
                  <a:ext uri="{FF2B5EF4-FFF2-40B4-BE49-F238E27FC236}">
                    <a16:creationId xmlns:a16="http://schemas.microsoft.com/office/drawing/2014/main" id="{20D4ABE3-9146-C960-3C29-879FFC3F42AD}"/>
                  </a:ext>
                </a:extLst>
              </p:cNvPr>
              <p:cNvSpPr/>
              <p:nvPr/>
            </p:nvSpPr>
            <p:spPr>
              <a:xfrm>
                <a:off x="8462919" y="4910901"/>
                <a:ext cx="85274" cy="119799"/>
              </a:xfrm>
              <a:custGeom>
                <a:avLst/>
                <a:gdLst/>
                <a:ahLst/>
                <a:cxnLst/>
                <a:rect l="l" t="t" r="r" b="b"/>
                <a:pathLst>
                  <a:path w="3616" h="5080" extrusionOk="0">
                    <a:moveTo>
                      <a:pt x="146" y="0"/>
                    </a:moveTo>
                    <a:cubicBezTo>
                      <a:pt x="37" y="0"/>
                      <a:pt x="0" y="29"/>
                      <a:pt x="0" y="29"/>
                    </a:cubicBezTo>
                    <a:cubicBezTo>
                      <a:pt x="0" y="29"/>
                      <a:pt x="1296" y="2551"/>
                      <a:pt x="1440" y="2816"/>
                    </a:cubicBezTo>
                    <a:cubicBezTo>
                      <a:pt x="1440" y="2816"/>
                      <a:pt x="1369" y="4231"/>
                      <a:pt x="1440" y="4543"/>
                    </a:cubicBezTo>
                    <a:cubicBezTo>
                      <a:pt x="2154" y="4771"/>
                      <a:pt x="2879" y="4949"/>
                      <a:pt x="3616" y="5080"/>
                    </a:cubicBezTo>
                    <a:cubicBezTo>
                      <a:pt x="3151" y="4554"/>
                      <a:pt x="2317" y="3563"/>
                      <a:pt x="2113" y="2981"/>
                    </a:cubicBezTo>
                    <a:cubicBezTo>
                      <a:pt x="1882" y="2329"/>
                      <a:pt x="1943" y="1528"/>
                      <a:pt x="1184" y="397"/>
                    </a:cubicBezTo>
                    <a:cubicBezTo>
                      <a:pt x="1047" y="300"/>
                      <a:pt x="900" y="217"/>
                      <a:pt x="744" y="152"/>
                    </a:cubicBezTo>
                    <a:cubicBezTo>
                      <a:pt x="441" y="29"/>
                      <a:pt x="255" y="0"/>
                      <a:pt x="146"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74;p39">
                <a:extLst>
                  <a:ext uri="{FF2B5EF4-FFF2-40B4-BE49-F238E27FC236}">
                    <a16:creationId xmlns:a16="http://schemas.microsoft.com/office/drawing/2014/main" id="{6F462C65-1A96-497A-9663-92F1DF8E2295}"/>
                  </a:ext>
                </a:extLst>
              </p:cNvPr>
              <p:cNvSpPr/>
              <p:nvPr/>
            </p:nvSpPr>
            <p:spPr>
              <a:xfrm>
                <a:off x="8451482" y="3855961"/>
                <a:ext cx="28747" cy="58909"/>
              </a:xfrm>
              <a:custGeom>
                <a:avLst/>
                <a:gdLst/>
                <a:ahLst/>
                <a:cxnLst/>
                <a:rect l="l" t="t" r="r" b="b"/>
                <a:pathLst>
                  <a:path w="1219" h="2498" extrusionOk="0">
                    <a:moveTo>
                      <a:pt x="1178" y="1"/>
                    </a:moveTo>
                    <a:cubicBezTo>
                      <a:pt x="1160" y="1"/>
                      <a:pt x="1146" y="15"/>
                      <a:pt x="1146" y="35"/>
                    </a:cubicBezTo>
                    <a:cubicBezTo>
                      <a:pt x="1088" y="908"/>
                      <a:pt x="993" y="2214"/>
                      <a:pt x="953" y="2418"/>
                    </a:cubicBezTo>
                    <a:cubicBezTo>
                      <a:pt x="829" y="2393"/>
                      <a:pt x="365" y="2280"/>
                      <a:pt x="64" y="2038"/>
                    </a:cubicBezTo>
                    <a:cubicBezTo>
                      <a:pt x="57" y="2033"/>
                      <a:pt x="49" y="2030"/>
                      <a:pt x="41" y="2030"/>
                    </a:cubicBezTo>
                    <a:cubicBezTo>
                      <a:pt x="30" y="2030"/>
                      <a:pt x="20" y="2034"/>
                      <a:pt x="12" y="2043"/>
                    </a:cubicBezTo>
                    <a:cubicBezTo>
                      <a:pt x="0" y="2059"/>
                      <a:pt x="3" y="2082"/>
                      <a:pt x="18" y="2094"/>
                    </a:cubicBezTo>
                    <a:cubicBezTo>
                      <a:pt x="382" y="2385"/>
                      <a:pt x="947" y="2491"/>
                      <a:pt x="970" y="2497"/>
                    </a:cubicBezTo>
                    <a:lnTo>
                      <a:pt x="978" y="2497"/>
                    </a:lnTo>
                    <a:cubicBezTo>
                      <a:pt x="985" y="2497"/>
                      <a:pt x="993" y="2494"/>
                      <a:pt x="999" y="2490"/>
                    </a:cubicBezTo>
                    <a:cubicBezTo>
                      <a:pt x="1016" y="2476"/>
                      <a:pt x="1059" y="2443"/>
                      <a:pt x="1217" y="39"/>
                    </a:cubicBezTo>
                    <a:cubicBezTo>
                      <a:pt x="1219" y="19"/>
                      <a:pt x="1203" y="1"/>
                      <a:pt x="1184" y="1"/>
                    </a:cubicBezTo>
                    <a:cubicBezTo>
                      <a:pt x="1182" y="1"/>
                      <a:pt x="1180" y="1"/>
                      <a:pt x="1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75;p39">
                <a:extLst>
                  <a:ext uri="{FF2B5EF4-FFF2-40B4-BE49-F238E27FC236}">
                    <a16:creationId xmlns:a16="http://schemas.microsoft.com/office/drawing/2014/main" id="{87C52CA5-774C-8239-0A6C-BD52CC628710}"/>
                  </a:ext>
                </a:extLst>
              </p:cNvPr>
              <p:cNvSpPr/>
              <p:nvPr/>
            </p:nvSpPr>
            <p:spPr>
              <a:xfrm>
                <a:off x="8418089" y="3913762"/>
                <a:ext cx="34973" cy="19290"/>
              </a:xfrm>
              <a:custGeom>
                <a:avLst/>
                <a:gdLst/>
                <a:ahLst/>
                <a:cxnLst/>
                <a:rect l="l" t="t" r="r" b="b"/>
                <a:pathLst>
                  <a:path w="1483" h="818" extrusionOk="0">
                    <a:moveTo>
                      <a:pt x="756" y="0"/>
                    </a:moveTo>
                    <a:cubicBezTo>
                      <a:pt x="268" y="0"/>
                      <a:pt x="1" y="361"/>
                      <a:pt x="1" y="361"/>
                    </a:cubicBezTo>
                    <a:cubicBezTo>
                      <a:pt x="248" y="383"/>
                      <a:pt x="493" y="427"/>
                      <a:pt x="733" y="493"/>
                    </a:cubicBezTo>
                    <a:cubicBezTo>
                      <a:pt x="1116" y="601"/>
                      <a:pt x="1483" y="817"/>
                      <a:pt x="1483" y="817"/>
                    </a:cubicBezTo>
                    <a:cubicBezTo>
                      <a:pt x="1483" y="817"/>
                      <a:pt x="1284" y="13"/>
                      <a:pt x="780" y="1"/>
                    </a:cubicBezTo>
                    <a:cubicBezTo>
                      <a:pt x="772" y="1"/>
                      <a:pt x="764" y="0"/>
                      <a:pt x="7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76;p39">
                <a:extLst>
                  <a:ext uri="{FF2B5EF4-FFF2-40B4-BE49-F238E27FC236}">
                    <a16:creationId xmlns:a16="http://schemas.microsoft.com/office/drawing/2014/main" id="{077EAC01-3222-9126-3DF3-140BECF9D202}"/>
                  </a:ext>
                </a:extLst>
              </p:cNvPr>
              <p:cNvSpPr/>
              <p:nvPr/>
            </p:nvSpPr>
            <p:spPr>
              <a:xfrm>
                <a:off x="8423607" y="3787737"/>
                <a:ext cx="63602" cy="34596"/>
              </a:xfrm>
              <a:custGeom>
                <a:avLst/>
                <a:gdLst/>
                <a:ahLst/>
                <a:cxnLst/>
                <a:rect l="l" t="t" r="r" b="b"/>
                <a:pathLst>
                  <a:path w="2697" h="1467" extrusionOk="0">
                    <a:moveTo>
                      <a:pt x="2656" y="1"/>
                    </a:moveTo>
                    <a:cubicBezTo>
                      <a:pt x="2654" y="1"/>
                      <a:pt x="2652" y="1"/>
                      <a:pt x="2651" y="1"/>
                    </a:cubicBezTo>
                    <a:cubicBezTo>
                      <a:pt x="1588" y="195"/>
                      <a:pt x="679" y="908"/>
                      <a:pt x="135" y="1333"/>
                    </a:cubicBezTo>
                    <a:cubicBezTo>
                      <a:pt x="87" y="1373"/>
                      <a:pt x="41" y="1406"/>
                      <a:pt x="0" y="1438"/>
                    </a:cubicBezTo>
                    <a:cubicBezTo>
                      <a:pt x="24" y="1449"/>
                      <a:pt x="52" y="1459"/>
                      <a:pt x="81" y="1467"/>
                    </a:cubicBezTo>
                    <a:cubicBezTo>
                      <a:pt x="112" y="1443"/>
                      <a:pt x="146" y="1417"/>
                      <a:pt x="179" y="1390"/>
                    </a:cubicBezTo>
                    <a:cubicBezTo>
                      <a:pt x="718" y="970"/>
                      <a:pt x="1620" y="264"/>
                      <a:pt x="2664" y="73"/>
                    </a:cubicBezTo>
                    <a:cubicBezTo>
                      <a:pt x="2682" y="68"/>
                      <a:pt x="2696" y="50"/>
                      <a:pt x="2693" y="30"/>
                    </a:cubicBezTo>
                    <a:cubicBezTo>
                      <a:pt x="2689" y="14"/>
                      <a:pt x="2674" y="1"/>
                      <a:pt x="2656"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77;p39">
                <a:extLst>
                  <a:ext uri="{FF2B5EF4-FFF2-40B4-BE49-F238E27FC236}">
                    <a16:creationId xmlns:a16="http://schemas.microsoft.com/office/drawing/2014/main" id="{BFFBBCB5-535F-A8C0-F500-A037EA03C23C}"/>
                  </a:ext>
                </a:extLst>
              </p:cNvPr>
              <p:cNvSpPr/>
              <p:nvPr/>
            </p:nvSpPr>
            <p:spPr>
              <a:xfrm>
                <a:off x="8434503" y="3795118"/>
                <a:ext cx="67587" cy="30327"/>
              </a:xfrm>
              <a:custGeom>
                <a:avLst/>
                <a:gdLst/>
                <a:ahLst/>
                <a:cxnLst/>
                <a:rect l="l" t="t" r="r" b="b"/>
                <a:pathLst>
                  <a:path w="2866" h="1286" extrusionOk="0">
                    <a:moveTo>
                      <a:pt x="2827" y="0"/>
                    </a:moveTo>
                    <a:cubicBezTo>
                      <a:pt x="2819" y="0"/>
                      <a:pt x="2811" y="3"/>
                      <a:pt x="2804" y="8"/>
                    </a:cubicBezTo>
                    <a:cubicBezTo>
                      <a:pt x="2227" y="484"/>
                      <a:pt x="532" y="1078"/>
                      <a:pt x="0" y="1258"/>
                    </a:cubicBezTo>
                    <a:cubicBezTo>
                      <a:pt x="44" y="1266"/>
                      <a:pt x="91" y="1277"/>
                      <a:pt x="140" y="1286"/>
                    </a:cubicBezTo>
                    <a:cubicBezTo>
                      <a:pt x="772" y="1070"/>
                      <a:pt x="2293" y="523"/>
                      <a:pt x="2849" y="64"/>
                    </a:cubicBezTo>
                    <a:cubicBezTo>
                      <a:pt x="2864" y="51"/>
                      <a:pt x="2866" y="28"/>
                      <a:pt x="2854" y="13"/>
                    </a:cubicBezTo>
                    <a:cubicBezTo>
                      <a:pt x="2847" y="4"/>
                      <a:pt x="2837" y="0"/>
                      <a:pt x="2827"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78;p39">
                <a:extLst>
                  <a:ext uri="{FF2B5EF4-FFF2-40B4-BE49-F238E27FC236}">
                    <a16:creationId xmlns:a16="http://schemas.microsoft.com/office/drawing/2014/main" id="{C44F0892-33CF-A7D2-3A57-064D8F9394F6}"/>
                  </a:ext>
                </a:extLst>
              </p:cNvPr>
              <p:cNvSpPr/>
              <p:nvPr/>
            </p:nvSpPr>
            <p:spPr>
              <a:xfrm>
                <a:off x="8453699" y="3803608"/>
                <a:ext cx="53768" cy="24408"/>
              </a:xfrm>
              <a:custGeom>
                <a:avLst/>
                <a:gdLst/>
                <a:ahLst/>
                <a:cxnLst/>
                <a:rect l="l" t="t" r="r" b="b"/>
                <a:pathLst>
                  <a:path w="2280" h="1035" extrusionOk="0">
                    <a:moveTo>
                      <a:pt x="2240" y="1"/>
                    </a:moveTo>
                    <a:cubicBezTo>
                      <a:pt x="2230" y="1"/>
                      <a:pt x="2220" y="5"/>
                      <a:pt x="2213" y="13"/>
                    </a:cubicBezTo>
                    <a:cubicBezTo>
                      <a:pt x="1703" y="594"/>
                      <a:pt x="535" y="901"/>
                      <a:pt x="0" y="1015"/>
                    </a:cubicBezTo>
                    <a:cubicBezTo>
                      <a:pt x="74" y="1021"/>
                      <a:pt x="149" y="1029"/>
                      <a:pt x="229" y="1033"/>
                    </a:cubicBezTo>
                    <a:cubicBezTo>
                      <a:pt x="238" y="1033"/>
                      <a:pt x="246" y="1035"/>
                      <a:pt x="255" y="1035"/>
                    </a:cubicBezTo>
                    <a:lnTo>
                      <a:pt x="256" y="1035"/>
                    </a:lnTo>
                    <a:cubicBezTo>
                      <a:pt x="852" y="888"/>
                      <a:pt x="1805" y="586"/>
                      <a:pt x="2266" y="60"/>
                    </a:cubicBezTo>
                    <a:cubicBezTo>
                      <a:pt x="2279" y="47"/>
                      <a:pt x="2278" y="24"/>
                      <a:pt x="2264" y="10"/>
                    </a:cubicBezTo>
                    <a:cubicBezTo>
                      <a:pt x="2257" y="4"/>
                      <a:pt x="2249" y="1"/>
                      <a:pt x="2240"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79;p39">
                <a:extLst>
                  <a:ext uri="{FF2B5EF4-FFF2-40B4-BE49-F238E27FC236}">
                    <a16:creationId xmlns:a16="http://schemas.microsoft.com/office/drawing/2014/main" id="{290B8B62-D62B-3B9E-7215-37B5763BC94D}"/>
                  </a:ext>
                </a:extLst>
              </p:cNvPr>
              <p:cNvSpPr/>
              <p:nvPr/>
            </p:nvSpPr>
            <p:spPr>
              <a:xfrm>
                <a:off x="8491690" y="3805212"/>
                <a:ext cx="20753" cy="15376"/>
              </a:xfrm>
              <a:custGeom>
                <a:avLst/>
                <a:gdLst/>
                <a:ahLst/>
                <a:cxnLst/>
                <a:rect l="l" t="t" r="r" b="b"/>
                <a:pathLst>
                  <a:path w="880" h="652" extrusionOk="0">
                    <a:moveTo>
                      <a:pt x="831" y="0"/>
                    </a:moveTo>
                    <a:cubicBezTo>
                      <a:pt x="820" y="0"/>
                      <a:pt x="808" y="6"/>
                      <a:pt x="800" y="20"/>
                    </a:cubicBezTo>
                    <a:cubicBezTo>
                      <a:pt x="799" y="23"/>
                      <a:pt x="606" y="362"/>
                      <a:pt x="27" y="582"/>
                    </a:cubicBezTo>
                    <a:cubicBezTo>
                      <a:pt x="9" y="589"/>
                      <a:pt x="0" y="611"/>
                      <a:pt x="6" y="629"/>
                    </a:cubicBezTo>
                    <a:cubicBezTo>
                      <a:pt x="12" y="642"/>
                      <a:pt x="26" y="652"/>
                      <a:pt x="39" y="652"/>
                    </a:cubicBezTo>
                    <a:cubicBezTo>
                      <a:pt x="44" y="652"/>
                      <a:pt x="49" y="652"/>
                      <a:pt x="53" y="650"/>
                    </a:cubicBezTo>
                    <a:cubicBezTo>
                      <a:pt x="658" y="420"/>
                      <a:pt x="856" y="68"/>
                      <a:pt x="864" y="53"/>
                    </a:cubicBezTo>
                    <a:cubicBezTo>
                      <a:pt x="879" y="25"/>
                      <a:pt x="856" y="0"/>
                      <a:pt x="831"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80;p39">
                <a:extLst>
                  <a:ext uri="{FF2B5EF4-FFF2-40B4-BE49-F238E27FC236}">
                    <a16:creationId xmlns:a16="http://schemas.microsoft.com/office/drawing/2014/main" id="{524563F0-D4E9-261B-8322-8DB5D173837E}"/>
                  </a:ext>
                </a:extLst>
              </p:cNvPr>
              <p:cNvSpPr/>
              <p:nvPr/>
            </p:nvSpPr>
            <p:spPr>
              <a:xfrm>
                <a:off x="8466433" y="4038702"/>
                <a:ext cx="75818" cy="39076"/>
              </a:xfrm>
              <a:custGeom>
                <a:avLst/>
                <a:gdLst/>
                <a:ahLst/>
                <a:cxnLst/>
                <a:rect l="l" t="t" r="r" b="b"/>
                <a:pathLst>
                  <a:path w="3215" h="1657" extrusionOk="0">
                    <a:moveTo>
                      <a:pt x="3161" y="1"/>
                    </a:moveTo>
                    <a:cubicBezTo>
                      <a:pt x="3153" y="1"/>
                      <a:pt x="3144" y="4"/>
                      <a:pt x="3137" y="13"/>
                    </a:cubicBezTo>
                    <a:cubicBezTo>
                      <a:pt x="1859" y="1173"/>
                      <a:pt x="60" y="1583"/>
                      <a:pt x="42" y="1587"/>
                    </a:cubicBezTo>
                    <a:cubicBezTo>
                      <a:pt x="0" y="1595"/>
                      <a:pt x="6" y="1657"/>
                      <a:pt x="48" y="1657"/>
                    </a:cubicBezTo>
                    <a:cubicBezTo>
                      <a:pt x="49" y="1657"/>
                      <a:pt x="49" y="1657"/>
                      <a:pt x="50" y="1657"/>
                    </a:cubicBezTo>
                    <a:lnTo>
                      <a:pt x="57" y="1657"/>
                    </a:lnTo>
                    <a:cubicBezTo>
                      <a:pt x="75" y="1652"/>
                      <a:pt x="1894" y="1240"/>
                      <a:pt x="3185" y="66"/>
                    </a:cubicBezTo>
                    <a:cubicBezTo>
                      <a:pt x="3214" y="41"/>
                      <a:pt x="3190" y="1"/>
                      <a:pt x="31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81;p39">
                <a:extLst>
                  <a:ext uri="{FF2B5EF4-FFF2-40B4-BE49-F238E27FC236}">
                    <a16:creationId xmlns:a16="http://schemas.microsoft.com/office/drawing/2014/main" id="{07669D7F-6EE8-61E5-6A6E-80CB1D0133FC}"/>
                  </a:ext>
                </a:extLst>
              </p:cNvPr>
              <p:cNvSpPr/>
              <p:nvPr/>
            </p:nvSpPr>
            <p:spPr>
              <a:xfrm>
                <a:off x="8125124" y="4066364"/>
                <a:ext cx="10989" cy="19290"/>
              </a:xfrm>
              <a:custGeom>
                <a:avLst/>
                <a:gdLst/>
                <a:ahLst/>
                <a:cxnLst/>
                <a:rect l="l" t="t" r="r" b="b"/>
                <a:pathLst>
                  <a:path w="466" h="818" extrusionOk="0">
                    <a:moveTo>
                      <a:pt x="107" y="0"/>
                    </a:moveTo>
                    <a:cubicBezTo>
                      <a:pt x="94" y="0"/>
                      <a:pt x="81" y="7"/>
                      <a:pt x="75" y="23"/>
                    </a:cubicBezTo>
                    <a:cubicBezTo>
                      <a:pt x="1" y="216"/>
                      <a:pt x="13" y="441"/>
                      <a:pt x="104" y="599"/>
                    </a:cubicBezTo>
                    <a:cubicBezTo>
                      <a:pt x="169" y="717"/>
                      <a:pt x="287" y="798"/>
                      <a:pt x="422" y="817"/>
                    </a:cubicBezTo>
                    <a:lnTo>
                      <a:pt x="426" y="817"/>
                    </a:lnTo>
                    <a:cubicBezTo>
                      <a:pt x="445" y="817"/>
                      <a:pt x="460" y="805"/>
                      <a:pt x="463" y="787"/>
                    </a:cubicBezTo>
                    <a:cubicBezTo>
                      <a:pt x="466" y="767"/>
                      <a:pt x="452" y="749"/>
                      <a:pt x="433" y="746"/>
                    </a:cubicBezTo>
                    <a:cubicBezTo>
                      <a:pt x="319" y="729"/>
                      <a:pt x="220" y="663"/>
                      <a:pt x="166" y="563"/>
                    </a:cubicBezTo>
                    <a:cubicBezTo>
                      <a:pt x="85" y="423"/>
                      <a:pt x="76" y="222"/>
                      <a:pt x="142" y="49"/>
                    </a:cubicBezTo>
                    <a:cubicBezTo>
                      <a:pt x="153" y="21"/>
                      <a:pt x="130" y="0"/>
                      <a:pt x="1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82;p39">
                <a:extLst>
                  <a:ext uri="{FF2B5EF4-FFF2-40B4-BE49-F238E27FC236}">
                    <a16:creationId xmlns:a16="http://schemas.microsoft.com/office/drawing/2014/main" id="{C6701821-B518-78C7-44B0-372C12FE6C15}"/>
                  </a:ext>
                </a:extLst>
              </p:cNvPr>
              <p:cNvSpPr/>
              <p:nvPr/>
            </p:nvSpPr>
            <p:spPr>
              <a:xfrm>
                <a:off x="8120785" y="4095913"/>
                <a:ext cx="126968" cy="26412"/>
              </a:xfrm>
              <a:custGeom>
                <a:avLst/>
                <a:gdLst/>
                <a:ahLst/>
                <a:cxnLst/>
                <a:rect l="l" t="t" r="r" b="b"/>
                <a:pathLst>
                  <a:path w="5384" h="1120" extrusionOk="0">
                    <a:moveTo>
                      <a:pt x="51" y="1"/>
                    </a:moveTo>
                    <a:cubicBezTo>
                      <a:pt x="25" y="1"/>
                      <a:pt x="0" y="32"/>
                      <a:pt x="21" y="60"/>
                    </a:cubicBezTo>
                    <a:cubicBezTo>
                      <a:pt x="27" y="67"/>
                      <a:pt x="609" y="852"/>
                      <a:pt x="2029" y="1036"/>
                    </a:cubicBezTo>
                    <a:cubicBezTo>
                      <a:pt x="2446" y="1092"/>
                      <a:pt x="2867" y="1119"/>
                      <a:pt x="3288" y="1119"/>
                    </a:cubicBezTo>
                    <a:cubicBezTo>
                      <a:pt x="3975" y="1119"/>
                      <a:pt x="4546" y="1042"/>
                      <a:pt x="5104" y="966"/>
                    </a:cubicBezTo>
                    <a:lnTo>
                      <a:pt x="5335" y="936"/>
                    </a:lnTo>
                    <a:cubicBezTo>
                      <a:pt x="5384" y="931"/>
                      <a:pt x="5377" y="863"/>
                      <a:pt x="5335" y="863"/>
                    </a:cubicBezTo>
                    <a:cubicBezTo>
                      <a:pt x="5333" y="863"/>
                      <a:pt x="5330" y="864"/>
                      <a:pt x="5326" y="864"/>
                    </a:cubicBezTo>
                    <a:lnTo>
                      <a:pt x="5095" y="895"/>
                    </a:lnTo>
                    <a:cubicBezTo>
                      <a:pt x="4517" y="973"/>
                      <a:pt x="3960" y="1049"/>
                      <a:pt x="3292" y="1049"/>
                    </a:cubicBezTo>
                    <a:cubicBezTo>
                      <a:pt x="2917" y="1049"/>
                      <a:pt x="2507" y="1025"/>
                      <a:pt x="2038" y="964"/>
                    </a:cubicBezTo>
                    <a:cubicBezTo>
                      <a:pt x="650" y="784"/>
                      <a:pt x="85" y="25"/>
                      <a:pt x="80" y="17"/>
                    </a:cubicBezTo>
                    <a:cubicBezTo>
                      <a:pt x="72" y="6"/>
                      <a:pt x="61" y="1"/>
                      <a:pt x="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83;p39">
                <a:extLst>
                  <a:ext uri="{FF2B5EF4-FFF2-40B4-BE49-F238E27FC236}">
                    <a16:creationId xmlns:a16="http://schemas.microsoft.com/office/drawing/2014/main" id="{00268A1F-1E54-EF12-329B-C9135BD870DF}"/>
                  </a:ext>
                </a:extLst>
              </p:cNvPr>
              <p:cNvSpPr/>
              <p:nvPr/>
            </p:nvSpPr>
            <p:spPr>
              <a:xfrm>
                <a:off x="8637100" y="4052403"/>
                <a:ext cx="176020" cy="35987"/>
              </a:xfrm>
              <a:custGeom>
                <a:avLst/>
                <a:gdLst/>
                <a:ahLst/>
                <a:cxnLst/>
                <a:rect l="l" t="t" r="r" b="b"/>
                <a:pathLst>
                  <a:path w="7464" h="1526" extrusionOk="0">
                    <a:moveTo>
                      <a:pt x="7413" y="1"/>
                    </a:moveTo>
                    <a:cubicBezTo>
                      <a:pt x="7408" y="1"/>
                      <a:pt x="7402" y="2"/>
                      <a:pt x="7397" y="4"/>
                    </a:cubicBezTo>
                    <a:cubicBezTo>
                      <a:pt x="6004" y="589"/>
                      <a:pt x="4110" y="899"/>
                      <a:pt x="2588" y="1147"/>
                    </a:cubicBezTo>
                    <a:lnTo>
                      <a:pt x="2564" y="1152"/>
                    </a:lnTo>
                    <a:cubicBezTo>
                      <a:pt x="1046" y="1399"/>
                      <a:pt x="55" y="1453"/>
                      <a:pt x="44" y="1453"/>
                    </a:cubicBezTo>
                    <a:cubicBezTo>
                      <a:pt x="0" y="1458"/>
                      <a:pt x="2" y="1523"/>
                      <a:pt x="47" y="1526"/>
                    </a:cubicBezTo>
                    <a:lnTo>
                      <a:pt x="49" y="1524"/>
                    </a:lnTo>
                    <a:cubicBezTo>
                      <a:pt x="58" y="1524"/>
                      <a:pt x="1053" y="1470"/>
                      <a:pt x="2576" y="1221"/>
                    </a:cubicBezTo>
                    <a:lnTo>
                      <a:pt x="2601" y="1218"/>
                    </a:lnTo>
                    <a:cubicBezTo>
                      <a:pt x="4125" y="968"/>
                      <a:pt x="6025" y="659"/>
                      <a:pt x="7426" y="71"/>
                    </a:cubicBezTo>
                    <a:cubicBezTo>
                      <a:pt x="7464" y="54"/>
                      <a:pt x="7447" y="1"/>
                      <a:pt x="74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84;p39">
                <a:extLst>
                  <a:ext uri="{FF2B5EF4-FFF2-40B4-BE49-F238E27FC236}">
                    <a16:creationId xmlns:a16="http://schemas.microsoft.com/office/drawing/2014/main" id="{4C6264F9-12AB-D7C2-A341-BF086AFBF796}"/>
                  </a:ext>
                </a:extLst>
              </p:cNvPr>
              <p:cNvSpPr/>
              <p:nvPr/>
            </p:nvSpPr>
            <p:spPr>
              <a:xfrm>
                <a:off x="8234381" y="3795165"/>
                <a:ext cx="167554" cy="166021"/>
              </a:xfrm>
              <a:custGeom>
                <a:avLst/>
                <a:gdLst/>
                <a:ahLst/>
                <a:cxnLst/>
                <a:rect l="l" t="t" r="r" b="b"/>
                <a:pathLst>
                  <a:path w="7105" h="7040" extrusionOk="0">
                    <a:moveTo>
                      <a:pt x="4577" y="0"/>
                    </a:moveTo>
                    <a:cubicBezTo>
                      <a:pt x="4564" y="0"/>
                      <a:pt x="4550" y="8"/>
                      <a:pt x="4545" y="21"/>
                    </a:cubicBezTo>
                    <a:cubicBezTo>
                      <a:pt x="4233" y="738"/>
                      <a:pt x="4268" y="1117"/>
                      <a:pt x="4349" y="2034"/>
                    </a:cubicBezTo>
                    <a:lnTo>
                      <a:pt x="4361" y="2172"/>
                    </a:lnTo>
                    <a:cubicBezTo>
                      <a:pt x="4446" y="3105"/>
                      <a:pt x="4492" y="4099"/>
                      <a:pt x="4201" y="4378"/>
                    </a:cubicBezTo>
                    <a:cubicBezTo>
                      <a:pt x="3872" y="4693"/>
                      <a:pt x="3095" y="5209"/>
                      <a:pt x="2099" y="5646"/>
                    </a:cubicBezTo>
                    <a:cubicBezTo>
                      <a:pt x="1055" y="6109"/>
                      <a:pt x="47" y="6522"/>
                      <a:pt x="37" y="6527"/>
                    </a:cubicBezTo>
                    <a:cubicBezTo>
                      <a:pt x="0" y="6542"/>
                      <a:pt x="11" y="6597"/>
                      <a:pt x="50" y="6597"/>
                    </a:cubicBezTo>
                    <a:cubicBezTo>
                      <a:pt x="55" y="6597"/>
                      <a:pt x="59" y="6595"/>
                      <a:pt x="64" y="6594"/>
                    </a:cubicBezTo>
                    <a:cubicBezTo>
                      <a:pt x="74" y="6589"/>
                      <a:pt x="1082" y="6175"/>
                      <a:pt x="2129" y="5713"/>
                    </a:cubicBezTo>
                    <a:cubicBezTo>
                      <a:pt x="3131" y="5269"/>
                      <a:pt x="3917" y="4749"/>
                      <a:pt x="4251" y="4430"/>
                    </a:cubicBezTo>
                    <a:cubicBezTo>
                      <a:pt x="4287" y="4393"/>
                      <a:pt x="4318" y="4351"/>
                      <a:pt x="4342" y="4304"/>
                    </a:cubicBezTo>
                    <a:cubicBezTo>
                      <a:pt x="4446" y="4634"/>
                      <a:pt x="4796" y="5098"/>
                      <a:pt x="5437" y="5754"/>
                    </a:cubicBezTo>
                    <a:cubicBezTo>
                      <a:pt x="6222" y="6559"/>
                      <a:pt x="6660" y="6907"/>
                      <a:pt x="7051" y="7036"/>
                    </a:cubicBezTo>
                    <a:cubicBezTo>
                      <a:pt x="7056" y="7038"/>
                      <a:pt x="7059" y="7039"/>
                      <a:pt x="7063" y="7039"/>
                    </a:cubicBezTo>
                    <a:cubicBezTo>
                      <a:pt x="7079" y="7039"/>
                      <a:pt x="7092" y="7028"/>
                      <a:pt x="7097" y="7013"/>
                    </a:cubicBezTo>
                    <a:cubicBezTo>
                      <a:pt x="7104" y="6995"/>
                      <a:pt x="7094" y="6975"/>
                      <a:pt x="7076" y="6968"/>
                    </a:cubicBezTo>
                    <a:cubicBezTo>
                      <a:pt x="6697" y="6842"/>
                      <a:pt x="6266" y="6500"/>
                      <a:pt x="5490" y="5704"/>
                    </a:cubicBezTo>
                    <a:cubicBezTo>
                      <a:pt x="4812" y="5008"/>
                      <a:pt x="4451" y="4516"/>
                      <a:pt x="4389" y="4202"/>
                    </a:cubicBezTo>
                    <a:cubicBezTo>
                      <a:pt x="4548" y="3776"/>
                      <a:pt x="4507" y="2982"/>
                      <a:pt x="4434" y="2164"/>
                    </a:cubicBezTo>
                    <a:lnTo>
                      <a:pt x="4422" y="2028"/>
                    </a:lnTo>
                    <a:cubicBezTo>
                      <a:pt x="4340" y="1123"/>
                      <a:pt x="4307" y="750"/>
                      <a:pt x="4612" y="50"/>
                    </a:cubicBezTo>
                    <a:cubicBezTo>
                      <a:pt x="4619" y="32"/>
                      <a:pt x="4612" y="11"/>
                      <a:pt x="4592" y="3"/>
                    </a:cubicBezTo>
                    <a:cubicBezTo>
                      <a:pt x="4587" y="1"/>
                      <a:pt x="4582" y="0"/>
                      <a:pt x="4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85;p39">
                <a:extLst>
                  <a:ext uri="{FF2B5EF4-FFF2-40B4-BE49-F238E27FC236}">
                    <a16:creationId xmlns:a16="http://schemas.microsoft.com/office/drawing/2014/main" id="{5ECF3E45-CBC0-7EEF-CC95-881803EC4288}"/>
                  </a:ext>
                </a:extLst>
              </p:cNvPr>
              <p:cNvSpPr/>
              <p:nvPr/>
            </p:nvSpPr>
            <p:spPr>
              <a:xfrm>
                <a:off x="8366066" y="3864239"/>
                <a:ext cx="6627" cy="33157"/>
              </a:xfrm>
              <a:custGeom>
                <a:avLst/>
                <a:gdLst/>
                <a:ahLst/>
                <a:cxnLst/>
                <a:rect l="l" t="t" r="r" b="b"/>
                <a:pathLst>
                  <a:path w="281" h="1406" extrusionOk="0">
                    <a:moveTo>
                      <a:pt x="38" y="0"/>
                    </a:moveTo>
                    <a:cubicBezTo>
                      <a:pt x="37" y="0"/>
                      <a:pt x="36" y="0"/>
                      <a:pt x="35" y="0"/>
                    </a:cubicBezTo>
                    <a:cubicBezTo>
                      <a:pt x="16" y="3"/>
                      <a:pt x="0" y="20"/>
                      <a:pt x="3" y="40"/>
                    </a:cubicBezTo>
                    <a:cubicBezTo>
                      <a:pt x="37" y="344"/>
                      <a:pt x="103" y="750"/>
                      <a:pt x="158" y="1076"/>
                    </a:cubicBezTo>
                    <a:cubicBezTo>
                      <a:pt x="176" y="1191"/>
                      <a:pt x="193" y="1293"/>
                      <a:pt x="207" y="1375"/>
                    </a:cubicBezTo>
                    <a:cubicBezTo>
                      <a:pt x="208" y="1393"/>
                      <a:pt x="223" y="1405"/>
                      <a:pt x="241" y="1405"/>
                    </a:cubicBezTo>
                    <a:lnTo>
                      <a:pt x="247" y="1405"/>
                    </a:lnTo>
                    <a:cubicBezTo>
                      <a:pt x="267" y="1402"/>
                      <a:pt x="281" y="1384"/>
                      <a:pt x="278" y="1364"/>
                    </a:cubicBezTo>
                    <a:cubicBezTo>
                      <a:pt x="266" y="1282"/>
                      <a:pt x="247" y="1179"/>
                      <a:pt x="228" y="1064"/>
                    </a:cubicBezTo>
                    <a:cubicBezTo>
                      <a:pt x="175" y="740"/>
                      <a:pt x="108" y="335"/>
                      <a:pt x="75" y="32"/>
                    </a:cubicBezTo>
                    <a:cubicBezTo>
                      <a:pt x="72" y="13"/>
                      <a:pt x="57" y="0"/>
                      <a:pt x="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86;p39">
                <a:extLst>
                  <a:ext uri="{FF2B5EF4-FFF2-40B4-BE49-F238E27FC236}">
                    <a16:creationId xmlns:a16="http://schemas.microsoft.com/office/drawing/2014/main" id="{74C4703B-BFDF-689F-C68C-0DFC09477CFC}"/>
                  </a:ext>
                </a:extLst>
              </p:cNvPr>
              <p:cNvSpPr/>
              <p:nvPr/>
            </p:nvSpPr>
            <p:spPr>
              <a:xfrm>
                <a:off x="8245701" y="3964370"/>
                <a:ext cx="31011" cy="51811"/>
              </a:xfrm>
              <a:custGeom>
                <a:avLst/>
                <a:gdLst/>
                <a:ahLst/>
                <a:cxnLst/>
                <a:rect l="l" t="t" r="r" b="b"/>
                <a:pathLst>
                  <a:path w="1315" h="2197" extrusionOk="0">
                    <a:moveTo>
                      <a:pt x="42" y="0"/>
                    </a:moveTo>
                    <a:cubicBezTo>
                      <a:pt x="31" y="0"/>
                      <a:pt x="21" y="5"/>
                      <a:pt x="14" y="14"/>
                    </a:cubicBezTo>
                    <a:cubicBezTo>
                      <a:pt x="1" y="29"/>
                      <a:pt x="4" y="52"/>
                      <a:pt x="19" y="64"/>
                    </a:cubicBezTo>
                    <a:cubicBezTo>
                      <a:pt x="25" y="69"/>
                      <a:pt x="619" y="558"/>
                      <a:pt x="845" y="963"/>
                    </a:cubicBezTo>
                    <a:lnTo>
                      <a:pt x="892" y="1048"/>
                    </a:lnTo>
                    <a:cubicBezTo>
                      <a:pt x="1101" y="1420"/>
                      <a:pt x="1239" y="1666"/>
                      <a:pt x="1240" y="2160"/>
                    </a:cubicBezTo>
                    <a:cubicBezTo>
                      <a:pt x="1240" y="2180"/>
                      <a:pt x="1257" y="2196"/>
                      <a:pt x="1277" y="2196"/>
                    </a:cubicBezTo>
                    <a:cubicBezTo>
                      <a:pt x="1277" y="2196"/>
                      <a:pt x="1278" y="2196"/>
                      <a:pt x="1279" y="2196"/>
                    </a:cubicBezTo>
                    <a:cubicBezTo>
                      <a:pt x="1299" y="2196"/>
                      <a:pt x="1314" y="2180"/>
                      <a:pt x="1313" y="2160"/>
                    </a:cubicBezTo>
                    <a:cubicBezTo>
                      <a:pt x="1311" y="1648"/>
                      <a:pt x="1163" y="1381"/>
                      <a:pt x="954" y="1013"/>
                    </a:cubicBezTo>
                    <a:lnTo>
                      <a:pt x="907" y="928"/>
                    </a:lnTo>
                    <a:cubicBezTo>
                      <a:pt x="675" y="511"/>
                      <a:pt x="88" y="29"/>
                      <a:pt x="64" y="8"/>
                    </a:cubicBezTo>
                    <a:cubicBezTo>
                      <a:pt x="58" y="3"/>
                      <a:pt x="50" y="0"/>
                      <a:pt x="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87;p39">
                <a:extLst>
                  <a:ext uri="{FF2B5EF4-FFF2-40B4-BE49-F238E27FC236}">
                    <a16:creationId xmlns:a16="http://schemas.microsoft.com/office/drawing/2014/main" id="{604AE289-E30D-6E08-BB6A-40CA8721BC10}"/>
                  </a:ext>
                </a:extLst>
              </p:cNvPr>
              <p:cNvSpPr/>
              <p:nvPr/>
            </p:nvSpPr>
            <p:spPr>
              <a:xfrm>
                <a:off x="8874599" y="3963214"/>
                <a:ext cx="81690" cy="62211"/>
              </a:xfrm>
              <a:custGeom>
                <a:avLst/>
                <a:gdLst/>
                <a:ahLst/>
                <a:cxnLst/>
                <a:rect l="l" t="t" r="r" b="b"/>
                <a:pathLst>
                  <a:path w="3464" h="2638" extrusionOk="0">
                    <a:moveTo>
                      <a:pt x="2080" y="0"/>
                    </a:moveTo>
                    <a:cubicBezTo>
                      <a:pt x="2065" y="0"/>
                      <a:pt x="2052" y="10"/>
                      <a:pt x="2048" y="25"/>
                    </a:cubicBezTo>
                    <a:cubicBezTo>
                      <a:pt x="2046" y="27"/>
                      <a:pt x="2046" y="28"/>
                      <a:pt x="2045" y="31"/>
                    </a:cubicBezTo>
                    <a:cubicBezTo>
                      <a:pt x="2043" y="51"/>
                      <a:pt x="2055" y="69"/>
                      <a:pt x="2075" y="72"/>
                    </a:cubicBezTo>
                    <a:cubicBezTo>
                      <a:pt x="2293" y="106"/>
                      <a:pt x="2633" y="442"/>
                      <a:pt x="2802" y="925"/>
                    </a:cubicBezTo>
                    <a:cubicBezTo>
                      <a:pt x="2966" y="1389"/>
                      <a:pt x="2916" y="1592"/>
                      <a:pt x="2825" y="1625"/>
                    </a:cubicBezTo>
                    <a:cubicBezTo>
                      <a:pt x="2823" y="1626"/>
                      <a:pt x="2821" y="1626"/>
                      <a:pt x="2818" y="1626"/>
                    </a:cubicBezTo>
                    <a:cubicBezTo>
                      <a:pt x="2766" y="1626"/>
                      <a:pt x="2612" y="1498"/>
                      <a:pt x="2466" y="1366"/>
                    </a:cubicBezTo>
                    <a:lnTo>
                      <a:pt x="2464" y="1366"/>
                    </a:lnTo>
                    <a:cubicBezTo>
                      <a:pt x="2392" y="1301"/>
                      <a:pt x="2321" y="1238"/>
                      <a:pt x="2266" y="1185"/>
                    </a:cubicBezTo>
                    <a:cubicBezTo>
                      <a:pt x="2133" y="1065"/>
                      <a:pt x="2017" y="957"/>
                      <a:pt x="1957" y="919"/>
                    </a:cubicBezTo>
                    <a:cubicBezTo>
                      <a:pt x="1951" y="915"/>
                      <a:pt x="1944" y="914"/>
                      <a:pt x="1937" y="914"/>
                    </a:cubicBezTo>
                    <a:cubicBezTo>
                      <a:pt x="1925" y="914"/>
                      <a:pt x="1913" y="919"/>
                      <a:pt x="1907" y="928"/>
                    </a:cubicBezTo>
                    <a:cubicBezTo>
                      <a:pt x="1896" y="945"/>
                      <a:pt x="1901" y="968"/>
                      <a:pt x="1917" y="980"/>
                    </a:cubicBezTo>
                    <a:cubicBezTo>
                      <a:pt x="1975" y="1015"/>
                      <a:pt x="2093" y="1124"/>
                      <a:pt x="2216" y="1239"/>
                    </a:cubicBezTo>
                    <a:cubicBezTo>
                      <a:pt x="2269" y="1286"/>
                      <a:pt x="2314" y="1328"/>
                      <a:pt x="2360" y="1368"/>
                    </a:cubicBezTo>
                    <a:cubicBezTo>
                      <a:pt x="2119" y="1406"/>
                      <a:pt x="1554" y="1583"/>
                      <a:pt x="1407" y="1648"/>
                    </a:cubicBezTo>
                    <a:cubicBezTo>
                      <a:pt x="1322" y="1685"/>
                      <a:pt x="1269" y="1738"/>
                      <a:pt x="1240" y="1794"/>
                    </a:cubicBezTo>
                    <a:cubicBezTo>
                      <a:pt x="1211" y="1847"/>
                      <a:pt x="1204" y="1907"/>
                      <a:pt x="1219" y="1966"/>
                    </a:cubicBezTo>
                    <a:cubicBezTo>
                      <a:pt x="1245" y="2063"/>
                      <a:pt x="1345" y="2159"/>
                      <a:pt x="1510" y="2159"/>
                    </a:cubicBezTo>
                    <a:cubicBezTo>
                      <a:pt x="1523" y="2159"/>
                      <a:pt x="1537" y="2159"/>
                      <a:pt x="1551" y="2157"/>
                    </a:cubicBezTo>
                    <a:cubicBezTo>
                      <a:pt x="1557" y="2157"/>
                      <a:pt x="1563" y="2157"/>
                      <a:pt x="1569" y="2156"/>
                    </a:cubicBezTo>
                    <a:lnTo>
                      <a:pt x="1569" y="2156"/>
                    </a:lnTo>
                    <a:cubicBezTo>
                      <a:pt x="1540" y="2236"/>
                      <a:pt x="1526" y="2320"/>
                      <a:pt x="1526" y="2404"/>
                    </a:cubicBezTo>
                    <a:cubicBezTo>
                      <a:pt x="1524" y="2404"/>
                      <a:pt x="1522" y="2404"/>
                      <a:pt x="1519" y="2404"/>
                    </a:cubicBezTo>
                    <a:cubicBezTo>
                      <a:pt x="1518" y="2404"/>
                      <a:pt x="1517" y="2404"/>
                      <a:pt x="1516" y="2404"/>
                    </a:cubicBezTo>
                    <a:cubicBezTo>
                      <a:pt x="1269" y="2503"/>
                      <a:pt x="1025" y="2536"/>
                      <a:pt x="809" y="2536"/>
                    </a:cubicBezTo>
                    <a:cubicBezTo>
                      <a:pt x="454" y="2536"/>
                      <a:pt x="175" y="2447"/>
                      <a:pt x="85" y="2415"/>
                    </a:cubicBezTo>
                    <a:cubicBezTo>
                      <a:pt x="117" y="2315"/>
                      <a:pt x="217" y="1998"/>
                      <a:pt x="319" y="1676"/>
                    </a:cubicBezTo>
                    <a:cubicBezTo>
                      <a:pt x="387" y="1448"/>
                      <a:pt x="457" y="1218"/>
                      <a:pt x="501" y="1056"/>
                    </a:cubicBezTo>
                    <a:cubicBezTo>
                      <a:pt x="505" y="1036"/>
                      <a:pt x="493" y="1016"/>
                      <a:pt x="473" y="1010"/>
                    </a:cubicBezTo>
                    <a:lnTo>
                      <a:pt x="452" y="1010"/>
                    </a:lnTo>
                    <a:cubicBezTo>
                      <a:pt x="441" y="1015"/>
                      <a:pt x="432" y="1025"/>
                      <a:pt x="429" y="1038"/>
                    </a:cubicBezTo>
                    <a:cubicBezTo>
                      <a:pt x="311" y="1475"/>
                      <a:pt x="8" y="2417"/>
                      <a:pt x="7" y="2426"/>
                    </a:cubicBezTo>
                    <a:cubicBezTo>
                      <a:pt x="0" y="2444"/>
                      <a:pt x="10" y="2464"/>
                      <a:pt x="26" y="2470"/>
                    </a:cubicBezTo>
                    <a:cubicBezTo>
                      <a:pt x="276" y="2562"/>
                      <a:pt x="540" y="2609"/>
                      <a:pt x="807" y="2609"/>
                    </a:cubicBezTo>
                    <a:cubicBezTo>
                      <a:pt x="1055" y="2609"/>
                      <a:pt x="1302" y="2564"/>
                      <a:pt x="1534" y="2473"/>
                    </a:cubicBezTo>
                    <a:cubicBezTo>
                      <a:pt x="1543" y="2527"/>
                      <a:pt x="1564" y="2579"/>
                      <a:pt x="1596" y="2623"/>
                    </a:cubicBezTo>
                    <a:cubicBezTo>
                      <a:pt x="1604" y="2632"/>
                      <a:pt x="1614" y="2636"/>
                      <a:pt x="1625" y="2638"/>
                    </a:cubicBezTo>
                    <a:cubicBezTo>
                      <a:pt x="1633" y="2636"/>
                      <a:pt x="1640" y="2635"/>
                      <a:pt x="1646" y="2630"/>
                    </a:cubicBezTo>
                    <a:cubicBezTo>
                      <a:pt x="1649" y="2629"/>
                      <a:pt x="1652" y="2626"/>
                      <a:pt x="1654" y="2623"/>
                    </a:cubicBezTo>
                    <a:cubicBezTo>
                      <a:pt x="1664" y="2611"/>
                      <a:pt x="1664" y="2592"/>
                      <a:pt x="1654" y="2579"/>
                    </a:cubicBezTo>
                    <a:cubicBezTo>
                      <a:pt x="1578" y="2476"/>
                      <a:pt x="1593" y="2339"/>
                      <a:pt x="1617" y="2245"/>
                    </a:cubicBezTo>
                    <a:lnTo>
                      <a:pt x="1617" y="2244"/>
                    </a:lnTo>
                    <a:cubicBezTo>
                      <a:pt x="1626" y="2212"/>
                      <a:pt x="1637" y="2180"/>
                      <a:pt x="1649" y="2150"/>
                    </a:cubicBezTo>
                    <a:cubicBezTo>
                      <a:pt x="1945" y="2127"/>
                      <a:pt x="2827" y="2035"/>
                      <a:pt x="3312" y="1759"/>
                    </a:cubicBezTo>
                    <a:cubicBezTo>
                      <a:pt x="3365" y="1700"/>
                      <a:pt x="3412" y="1636"/>
                      <a:pt x="3449" y="1566"/>
                    </a:cubicBezTo>
                    <a:lnTo>
                      <a:pt x="3449" y="1566"/>
                    </a:lnTo>
                    <a:cubicBezTo>
                      <a:pt x="3018" y="1997"/>
                      <a:pt x="1563" y="2086"/>
                      <a:pt x="1548" y="2086"/>
                    </a:cubicBezTo>
                    <a:cubicBezTo>
                      <a:pt x="1539" y="2087"/>
                      <a:pt x="1529" y="2088"/>
                      <a:pt x="1520" y="2088"/>
                    </a:cubicBezTo>
                    <a:cubicBezTo>
                      <a:pt x="1504" y="2088"/>
                      <a:pt x="1488" y="2086"/>
                      <a:pt x="1472" y="2083"/>
                    </a:cubicBezTo>
                    <a:lnTo>
                      <a:pt x="1470" y="2083"/>
                    </a:lnTo>
                    <a:cubicBezTo>
                      <a:pt x="1360" y="2074"/>
                      <a:pt x="1302" y="2009"/>
                      <a:pt x="1286" y="1948"/>
                    </a:cubicBezTo>
                    <a:cubicBezTo>
                      <a:pt x="1279" y="1921"/>
                      <a:pt x="1279" y="1892"/>
                      <a:pt x="1287" y="1865"/>
                    </a:cubicBezTo>
                    <a:cubicBezTo>
                      <a:pt x="1302" y="1810"/>
                      <a:pt x="1345" y="1753"/>
                      <a:pt x="1432" y="1713"/>
                    </a:cubicBezTo>
                    <a:cubicBezTo>
                      <a:pt x="1704" y="1595"/>
                      <a:pt x="2337" y="1433"/>
                      <a:pt x="2425" y="1430"/>
                    </a:cubicBezTo>
                    <a:cubicBezTo>
                      <a:pt x="2633" y="1612"/>
                      <a:pt x="2752" y="1698"/>
                      <a:pt x="2824" y="1698"/>
                    </a:cubicBezTo>
                    <a:cubicBezTo>
                      <a:pt x="2831" y="1698"/>
                      <a:pt x="2839" y="1697"/>
                      <a:pt x="2848" y="1694"/>
                    </a:cubicBezTo>
                    <a:cubicBezTo>
                      <a:pt x="2921" y="1668"/>
                      <a:pt x="3059" y="1553"/>
                      <a:pt x="2924" y="1069"/>
                    </a:cubicBezTo>
                    <a:cubicBezTo>
                      <a:pt x="3062" y="1019"/>
                      <a:pt x="3190" y="948"/>
                      <a:pt x="3306" y="859"/>
                    </a:cubicBezTo>
                    <a:cubicBezTo>
                      <a:pt x="3366" y="774"/>
                      <a:pt x="3419" y="681"/>
                      <a:pt x="3463" y="586"/>
                    </a:cubicBezTo>
                    <a:lnTo>
                      <a:pt x="3463" y="586"/>
                    </a:lnTo>
                    <a:cubicBezTo>
                      <a:pt x="3292" y="841"/>
                      <a:pt x="3001" y="965"/>
                      <a:pt x="2902" y="1000"/>
                    </a:cubicBezTo>
                    <a:cubicBezTo>
                      <a:pt x="2893" y="968"/>
                      <a:pt x="2883" y="934"/>
                      <a:pt x="2871" y="901"/>
                    </a:cubicBezTo>
                    <a:cubicBezTo>
                      <a:pt x="2808" y="730"/>
                      <a:pt x="2725" y="569"/>
                      <a:pt x="2619" y="421"/>
                    </a:cubicBezTo>
                    <a:cubicBezTo>
                      <a:pt x="2760" y="384"/>
                      <a:pt x="3107" y="259"/>
                      <a:pt x="3365" y="56"/>
                    </a:cubicBezTo>
                    <a:cubicBezTo>
                      <a:pt x="3342" y="42"/>
                      <a:pt x="3319" y="30"/>
                      <a:pt x="3295" y="19"/>
                    </a:cubicBezTo>
                    <a:cubicBezTo>
                      <a:pt x="3019" y="228"/>
                      <a:pt x="2652" y="340"/>
                      <a:pt x="2572" y="359"/>
                    </a:cubicBezTo>
                    <a:cubicBezTo>
                      <a:pt x="2427" y="172"/>
                      <a:pt x="2258" y="40"/>
                      <a:pt x="2113" y="7"/>
                    </a:cubicBezTo>
                    <a:cubicBezTo>
                      <a:pt x="2104" y="4"/>
                      <a:pt x="2095" y="3"/>
                      <a:pt x="2086" y="1"/>
                    </a:cubicBezTo>
                    <a:cubicBezTo>
                      <a:pt x="2084" y="1"/>
                      <a:pt x="2082" y="0"/>
                      <a:pt x="20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88;p39">
                <a:extLst>
                  <a:ext uri="{FF2B5EF4-FFF2-40B4-BE49-F238E27FC236}">
                    <a16:creationId xmlns:a16="http://schemas.microsoft.com/office/drawing/2014/main" id="{0060069B-CD96-0C44-0C2F-746A4889893E}"/>
                  </a:ext>
                </a:extLst>
              </p:cNvPr>
              <p:cNvSpPr/>
              <p:nvPr/>
            </p:nvSpPr>
            <p:spPr>
              <a:xfrm>
                <a:off x="8421674" y="4255401"/>
                <a:ext cx="30351" cy="34195"/>
              </a:xfrm>
              <a:custGeom>
                <a:avLst/>
                <a:gdLst/>
                <a:ahLst/>
                <a:cxnLst/>
                <a:rect l="l" t="t" r="r" b="b"/>
                <a:pathLst>
                  <a:path w="1287" h="1450" extrusionOk="0">
                    <a:moveTo>
                      <a:pt x="1214" y="64"/>
                    </a:moveTo>
                    <a:lnTo>
                      <a:pt x="1064" y="1386"/>
                    </a:lnTo>
                    <a:lnTo>
                      <a:pt x="69" y="1386"/>
                    </a:lnTo>
                    <a:lnTo>
                      <a:pt x="69" y="64"/>
                    </a:lnTo>
                    <a:close/>
                    <a:moveTo>
                      <a:pt x="34" y="1"/>
                    </a:moveTo>
                    <a:cubicBezTo>
                      <a:pt x="16" y="1"/>
                      <a:pt x="2" y="14"/>
                      <a:pt x="0" y="33"/>
                    </a:cubicBezTo>
                    <a:lnTo>
                      <a:pt x="0" y="1418"/>
                    </a:lnTo>
                    <a:cubicBezTo>
                      <a:pt x="0" y="1436"/>
                      <a:pt x="16" y="1450"/>
                      <a:pt x="34" y="1450"/>
                    </a:cubicBezTo>
                    <a:lnTo>
                      <a:pt x="1093" y="1450"/>
                    </a:lnTo>
                    <a:cubicBezTo>
                      <a:pt x="1111" y="1450"/>
                      <a:pt x="1125" y="1437"/>
                      <a:pt x="1128" y="1421"/>
                    </a:cubicBezTo>
                    <a:lnTo>
                      <a:pt x="1287" y="37"/>
                    </a:lnTo>
                    <a:cubicBezTo>
                      <a:pt x="1287" y="28"/>
                      <a:pt x="1284" y="19"/>
                      <a:pt x="1278" y="13"/>
                    </a:cubicBezTo>
                    <a:cubicBezTo>
                      <a:pt x="1272" y="5"/>
                      <a:pt x="1263" y="1"/>
                      <a:pt x="12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89;p39">
                <a:extLst>
                  <a:ext uri="{FF2B5EF4-FFF2-40B4-BE49-F238E27FC236}">
                    <a16:creationId xmlns:a16="http://schemas.microsoft.com/office/drawing/2014/main" id="{718990A8-7DFC-4396-6810-644E169A74E8}"/>
                  </a:ext>
                </a:extLst>
              </p:cNvPr>
              <p:cNvSpPr/>
              <p:nvPr/>
            </p:nvSpPr>
            <p:spPr>
              <a:xfrm>
                <a:off x="8161747" y="4331007"/>
                <a:ext cx="52825" cy="79119"/>
              </a:xfrm>
              <a:custGeom>
                <a:avLst/>
                <a:gdLst/>
                <a:ahLst/>
                <a:cxnLst/>
                <a:rect l="l" t="t" r="r" b="b"/>
                <a:pathLst>
                  <a:path w="2240" h="3355" extrusionOk="0">
                    <a:moveTo>
                      <a:pt x="43" y="1"/>
                    </a:moveTo>
                    <a:cubicBezTo>
                      <a:pt x="36" y="1"/>
                      <a:pt x="29" y="3"/>
                      <a:pt x="22" y="7"/>
                    </a:cubicBezTo>
                    <a:cubicBezTo>
                      <a:pt x="5" y="18"/>
                      <a:pt x="1" y="41"/>
                      <a:pt x="12" y="57"/>
                    </a:cubicBezTo>
                    <a:lnTo>
                      <a:pt x="2168" y="3340"/>
                    </a:lnTo>
                    <a:cubicBezTo>
                      <a:pt x="2176" y="3349"/>
                      <a:pt x="2186" y="3355"/>
                      <a:pt x="2198" y="3355"/>
                    </a:cubicBezTo>
                    <a:cubicBezTo>
                      <a:pt x="2206" y="3355"/>
                      <a:pt x="2212" y="3353"/>
                      <a:pt x="2218" y="3350"/>
                    </a:cubicBezTo>
                    <a:cubicBezTo>
                      <a:pt x="2235" y="3338"/>
                      <a:pt x="2239" y="3316"/>
                      <a:pt x="2229" y="3300"/>
                    </a:cubicBezTo>
                    <a:lnTo>
                      <a:pt x="72" y="17"/>
                    </a:lnTo>
                    <a:cubicBezTo>
                      <a:pt x="66" y="6"/>
                      <a:pt x="54" y="1"/>
                      <a:pt x="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90;p39">
                <a:extLst>
                  <a:ext uri="{FF2B5EF4-FFF2-40B4-BE49-F238E27FC236}">
                    <a16:creationId xmlns:a16="http://schemas.microsoft.com/office/drawing/2014/main" id="{06B74C16-770F-6E09-F97E-F889084A9592}"/>
                  </a:ext>
                </a:extLst>
              </p:cNvPr>
              <p:cNvSpPr/>
              <p:nvPr/>
            </p:nvSpPr>
            <p:spPr>
              <a:xfrm>
                <a:off x="8441719" y="4081410"/>
                <a:ext cx="8419" cy="175525"/>
              </a:xfrm>
              <a:custGeom>
                <a:avLst/>
                <a:gdLst/>
                <a:ahLst/>
                <a:cxnLst/>
                <a:rect l="l" t="t" r="r" b="b"/>
                <a:pathLst>
                  <a:path w="357" h="7443" extrusionOk="0">
                    <a:moveTo>
                      <a:pt x="86" y="0"/>
                    </a:moveTo>
                    <a:cubicBezTo>
                      <a:pt x="82" y="0"/>
                      <a:pt x="78" y="1"/>
                      <a:pt x="75" y="2"/>
                    </a:cubicBezTo>
                    <a:cubicBezTo>
                      <a:pt x="57" y="8"/>
                      <a:pt x="46" y="28"/>
                      <a:pt x="52" y="46"/>
                    </a:cubicBezTo>
                    <a:cubicBezTo>
                      <a:pt x="190" y="516"/>
                      <a:pt x="290" y="2598"/>
                      <a:pt x="213" y="4577"/>
                    </a:cubicBezTo>
                    <a:cubicBezTo>
                      <a:pt x="149" y="6159"/>
                      <a:pt x="41" y="7115"/>
                      <a:pt x="8" y="7379"/>
                    </a:cubicBezTo>
                    <a:cubicBezTo>
                      <a:pt x="5" y="7409"/>
                      <a:pt x="2" y="7430"/>
                      <a:pt x="0" y="7442"/>
                    </a:cubicBezTo>
                    <a:lnTo>
                      <a:pt x="73" y="7442"/>
                    </a:lnTo>
                    <a:cubicBezTo>
                      <a:pt x="75" y="7429"/>
                      <a:pt x="78" y="7408"/>
                      <a:pt x="82" y="7379"/>
                    </a:cubicBezTo>
                    <a:cubicBezTo>
                      <a:pt x="116" y="7103"/>
                      <a:pt x="222" y="6148"/>
                      <a:pt x="284" y="4580"/>
                    </a:cubicBezTo>
                    <a:cubicBezTo>
                      <a:pt x="357" y="2766"/>
                      <a:pt x="276" y="554"/>
                      <a:pt x="122" y="26"/>
                    </a:cubicBezTo>
                    <a:cubicBezTo>
                      <a:pt x="117" y="10"/>
                      <a:pt x="102" y="0"/>
                      <a:pt x="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91;p39">
                <a:extLst>
                  <a:ext uri="{FF2B5EF4-FFF2-40B4-BE49-F238E27FC236}">
                    <a16:creationId xmlns:a16="http://schemas.microsoft.com/office/drawing/2014/main" id="{58D43AB5-585A-C31D-D184-7092B628C35D}"/>
                  </a:ext>
                </a:extLst>
              </p:cNvPr>
              <p:cNvSpPr/>
              <p:nvPr/>
            </p:nvSpPr>
            <p:spPr>
              <a:xfrm>
                <a:off x="8305978" y="4537825"/>
                <a:ext cx="100933" cy="80346"/>
              </a:xfrm>
              <a:custGeom>
                <a:avLst/>
                <a:gdLst/>
                <a:ahLst/>
                <a:cxnLst/>
                <a:rect l="l" t="t" r="r" b="b"/>
                <a:pathLst>
                  <a:path w="4280" h="3407" extrusionOk="0">
                    <a:moveTo>
                      <a:pt x="51" y="0"/>
                    </a:moveTo>
                    <a:cubicBezTo>
                      <a:pt x="25" y="0"/>
                      <a:pt x="0" y="31"/>
                      <a:pt x="22" y="59"/>
                    </a:cubicBezTo>
                    <a:cubicBezTo>
                      <a:pt x="36" y="75"/>
                      <a:pt x="1371" y="1744"/>
                      <a:pt x="1832" y="2297"/>
                    </a:cubicBezTo>
                    <a:cubicBezTo>
                      <a:pt x="1959" y="2451"/>
                      <a:pt x="2062" y="2585"/>
                      <a:pt x="2153" y="2703"/>
                    </a:cubicBezTo>
                    <a:cubicBezTo>
                      <a:pt x="2395" y="3018"/>
                      <a:pt x="2542" y="3208"/>
                      <a:pt x="2777" y="3283"/>
                    </a:cubicBezTo>
                    <a:cubicBezTo>
                      <a:pt x="3021" y="3364"/>
                      <a:pt x="3279" y="3406"/>
                      <a:pt x="3537" y="3406"/>
                    </a:cubicBezTo>
                    <a:cubicBezTo>
                      <a:pt x="3541" y="3406"/>
                      <a:pt x="3546" y="3406"/>
                      <a:pt x="3550" y="3406"/>
                    </a:cubicBezTo>
                    <a:cubicBezTo>
                      <a:pt x="3780" y="3405"/>
                      <a:pt x="4009" y="3379"/>
                      <a:pt x="4234" y="3329"/>
                    </a:cubicBezTo>
                    <a:cubicBezTo>
                      <a:pt x="4279" y="3322"/>
                      <a:pt x="4269" y="3257"/>
                      <a:pt x="4230" y="3257"/>
                    </a:cubicBezTo>
                    <a:cubicBezTo>
                      <a:pt x="4226" y="3257"/>
                      <a:pt x="4222" y="3258"/>
                      <a:pt x="4218" y="3259"/>
                    </a:cubicBezTo>
                    <a:cubicBezTo>
                      <a:pt x="3962" y="3314"/>
                      <a:pt x="3741" y="3335"/>
                      <a:pt x="3549" y="3335"/>
                    </a:cubicBezTo>
                    <a:cubicBezTo>
                      <a:pt x="3228" y="3335"/>
                      <a:pt x="2987" y="3276"/>
                      <a:pt x="2798" y="3215"/>
                    </a:cubicBezTo>
                    <a:cubicBezTo>
                      <a:pt x="2585" y="3145"/>
                      <a:pt x="2444" y="2962"/>
                      <a:pt x="2210" y="2659"/>
                    </a:cubicBezTo>
                    <a:cubicBezTo>
                      <a:pt x="2118" y="2541"/>
                      <a:pt x="2015" y="2406"/>
                      <a:pt x="1888" y="2251"/>
                    </a:cubicBezTo>
                    <a:cubicBezTo>
                      <a:pt x="1427" y="1698"/>
                      <a:pt x="92" y="31"/>
                      <a:pt x="78" y="15"/>
                    </a:cubicBezTo>
                    <a:cubicBezTo>
                      <a:pt x="71" y="4"/>
                      <a:pt x="61" y="0"/>
                      <a:pt x="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92;p39">
                <a:extLst>
                  <a:ext uri="{FF2B5EF4-FFF2-40B4-BE49-F238E27FC236}">
                    <a16:creationId xmlns:a16="http://schemas.microsoft.com/office/drawing/2014/main" id="{C7C776C7-0DEA-5878-FCD7-DDA40C875EAE}"/>
                  </a:ext>
                </a:extLst>
              </p:cNvPr>
              <p:cNvSpPr/>
              <p:nvPr/>
            </p:nvSpPr>
            <p:spPr>
              <a:xfrm>
                <a:off x="8182924" y="4394986"/>
                <a:ext cx="268746" cy="121190"/>
              </a:xfrm>
              <a:custGeom>
                <a:avLst/>
                <a:gdLst/>
                <a:ahLst/>
                <a:cxnLst/>
                <a:rect l="l" t="t" r="r" b="b"/>
                <a:pathLst>
                  <a:path w="11396" h="5139" extrusionOk="0">
                    <a:moveTo>
                      <a:pt x="1618" y="1"/>
                    </a:moveTo>
                    <a:cubicBezTo>
                      <a:pt x="1606" y="1"/>
                      <a:pt x="1593" y="8"/>
                      <a:pt x="1587" y="21"/>
                    </a:cubicBezTo>
                    <a:cubicBezTo>
                      <a:pt x="1576" y="39"/>
                      <a:pt x="499" y="2006"/>
                      <a:pt x="6" y="3414"/>
                    </a:cubicBezTo>
                    <a:cubicBezTo>
                      <a:pt x="0" y="3430"/>
                      <a:pt x="6" y="3448"/>
                      <a:pt x="23" y="3458"/>
                    </a:cubicBezTo>
                    <a:cubicBezTo>
                      <a:pt x="32" y="3464"/>
                      <a:pt x="1024" y="3977"/>
                      <a:pt x="2844" y="4446"/>
                    </a:cubicBezTo>
                    <a:cubicBezTo>
                      <a:pt x="4004" y="4744"/>
                      <a:pt x="6303" y="5138"/>
                      <a:pt x="8853" y="5138"/>
                    </a:cubicBezTo>
                    <a:cubicBezTo>
                      <a:pt x="8866" y="5138"/>
                      <a:pt x="8880" y="5138"/>
                      <a:pt x="8893" y="5138"/>
                    </a:cubicBezTo>
                    <a:cubicBezTo>
                      <a:pt x="9718" y="5138"/>
                      <a:pt x="10542" y="5093"/>
                      <a:pt x="11361" y="5000"/>
                    </a:cubicBezTo>
                    <a:cubicBezTo>
                      <a:pt x="11381" y="4997"/>
                      <a:pt x="11396" y="4979"/>
                      <a:pt x="11393" y="4959"/>
                    </a:cubicBezTo>
                    <a:cubicBezTo>
                      <a:pt x="11391" y="4941"/>
                      <a:pt x="11375" y="4927"/>
                      <a:pt x="11356" y="4927"/>
                    </a:cubicBezTo>
                    <a:cubicBezTo>
                      <a:pt x="11355" y="4927"/>
                      <a:pt x="11354" y="4927"/>
                      <a:pt x="11353" y="4928"/>
                    </a:cubicBezTo>
                    <a:cubicBezTo>
                      <a:pt x="10513" y="5025"/>
                      <a:pt x="9669" y="5065"/>
                      <a:pt x="8852" y="5065"/>
                    </a:cubicBezTo>
                    <a:cubicBezTo>
                      <a:pt x="6309" y="5065"/>
                      <a:pt x="4019" y="4673"/>
                      <a:pt x="2863" y="4376"/>
                    </a:cubicBezTo>
                    <a:cubicBezTo>
                      <a:pt x="1218" y="3952"/>
                      <a:pt x="256" y="3492"/>
                      <a:pt x="83" y="3408"/>
                    </a:cubicBezTo>
                    <a:cubicBezTo>
                      <a:pt x="579" y="2007"/>
                      <a:pt x="1638" y="74"/>
                      <a:pt x="1649" y="54"/>
                    </a:cubicBezTo>
                    <a:cubicBezTo>
                      <a:pt x="1659" y="37"/>
                      <a:pt x="1653" y="15"/>
                      <a:pt x="1635" y="6"/>
                    </a:cubicBezTo>
                    <a:cubicBezTo>
                      <a:pt x="1630" y="2"/>
                      <a:pt x="1624" y="1"/>
                      <a:pt x="16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93;p39">
                <a:extLst>
                  <a:ext uri="{FF2B5EF4-FFF2-40B4-BE49-F238E27FC236}">
                    <a16:creationId xmlns:a16="http://schemas.microsoft.com/office/drawing/2014/main" id="{4D0129FB-CF64-D029-D4B4-5CA7B077E74B}"/>
                  </a:ext>
                </a:extLst>
              </p:cNvPr>
              <p:cNvSpPr/>
              <p:nvPr/>
            </p:nvSpPr>
            <p:spPr>
              <a:xfrm>
                <a:off x="8142433" y="4510824"/>
                <a:ext cx="183118" cy="284405"/>
              </a:xfrm>
              <a:custGeom>
                <a:avLst/>
                <a:gdLst/>
                <a:ahLst/>
                <a:cxnLst/>
                <a:rect l="l" t="t" r="r" b="b"/>
                <a:pathLst>
                  <a:path w="7765" h="12060" extrusionOk="0">
                    <a:moveTo>
                      <a:pt x="7724" y="0"/>
                    </a:moveTo>
                    <a:cubicBezTo>
                      <a:pt x="7712" y="0"/>
                      <a:pt x="7701" y="6"/>
                      <a:pt x="7694" y="16"/>
                    </a:cubicBezTo>
                    <a:cubicBezTo>
                      <a:pt x="7662" y="64"/>
                      <a:pt x="4580" y="4795"/>
                      <a:pt x="3245" y="6898"/>
                    </a:cubicBezTo>
                    <a:cubicBezTo>
                      <a:pt x="1894" y="9026"/>
                      <a:pt x="0" y="12022"/>
                      <a:pt x="0" y="12022"/>
                    </a:cubicBezTo>
                    <a:lnTo>
                      <a:pt x="61" y="12060"/>
                    </a:lnTo>
                    <a:cubicBezTo>
                      <a:pt x="61" y="12060"/>
                      <a:pt x="1955" y="9064"/>
                      <a:pt x="3305" y="6936"/>
                    </a:cubicBezTo>
                    <a:cubicBezTo>
                      <a:pt x="4640" y="4834"/>
                      <a:pt x="7723" y="103"/>
                      <a:pt x="7754" y="55"/>
                    </a:cubicBezTo>
                    <a:cubicBezTo>
                      <a:pt x="7765" y="38"/>
                      <a:pt x="7759" y="17"/>
                      <a:pt x="7744" y="5"/>
                    </a:cubicBezTo>
                    <a:cubicBezTo>
                      <a:pt x="7737" y="2"/>
                      <a:pt x="7731" y="0"/>
                      <a:pt x="7724"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94;p39">
                <a:extLst>
                  <a:ext uri="{FF2B5EF4-FFF2-40B4-BE49-F238E27FC236}">
                    <a16:creationId xmlns:a16="http://schemas.microsoft.com/office/drawing/2014/main" id="{6A8A6223-1DC4-0386-AAB9-7FAF1FC2D459}"/>
                  </a:ext>
                </a:extLst>
              </p:cNvPr>
              <p:cNvSpPr/>
              <p:nvPr/>
            </p:nvSpPr>
            <p:spPr>
              <a:xfrm>
                <a:off x="8114913" y="4721557"/>
                <a:ext cx="6603" cy="17427"/>
              </a:xfrm>
              <a:custGeom>
                <a:avLst/>
                <a:gdLst/>
                <a:ahLst/>
                <a:cxnLst/>
                <a:rect l="l" t="t" r="r" b="b"/>
                <a:pathLst>
                  <a:path w="280" h="739" extrusionOk="0">
                    <a:moveTo>
                      <a:pt x="49" y="1"/>
                    </a:moveTo>
                    <a:cubicBezTo>
                      <a:pt x="32" y="1"/>
                      <a:pt x="14" y="13"/>
                      <a:pt x="14" y="37"/>
                    </a:cubicBezTo>
                    <a:cubicBezTo>
                      <a:pt x="14" y="52"/>
                      <a:pt x="12" y="70"/>
                      <a:pt x="12" y="92"/>
                    </a:cubicBezTo>
                    <a:cubicBezTo>
                      <a:pt x="9" y="286"/>
                      <a:pt x="0" y="646"/>
                      <a:pt x="215" y="736"/>
                    </a:cubicBezTo>
                    <a:cubicBezTo>
                      <a:pt x="220" y="737"/>
                      <a:pt x="225" y="739"/>
                      <a:pt x="229" y="739"/>
                    </a:cubicBezTo>
                    <a:cubicBezTo>
                      <a:pt x="268" y="739"/>
                      <a:pt x="279" y="686"/>
                      <a:pt x="244" y="670"/>
                    </a:cubicBezTo>
                    <a:cubicBezTo>
                      <a:pt x="73" y="599"/>
                      <a:pt x="81" y="258"/>
                      <a:pt x="85" y="93"/>
                    </a:cubicBezTo>
                    <a:cubicBezTo>
                      <a:pt x="85" y="72"/>
                      <a:pt x="85" y="52"/>
                      <a:pt x="85" y="37"/>
                    </a:cubicBezTo>
                    <a:cubicBezTo>
                      <a:pt x="85" y="13"/>
                      <a:pt x="67" y="1"/>
                      <a:pt x="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95;p39">
                <a:extLst>
                  <a:ext uri="{FF2B5EF4-FFF2-40B4-BE49-F238E27FC236}">
                    <a16:creationId xmlns:a16="http://schemas.microsoft.com/office/drawing/2014/main" id="{3C7C300A-C820-5EF6-8D38-CDA4D49BB438}"/>
                  </a:ext>
                </a:extLst>
              </p:cNvPr>
              <p:cNvSpPr/>
              <p:nvPr/>
            </p:nvSpPr>
            <p:spPr>
              <a:xfrm>
                <a:off x="8038222" y="4633382"/>
                <a:ext cx="92797" cy="165148"/>
              </a:xfrm>
              <a:custGeom>
                <a:avLst/>
                <a:gdLst/>
                <a:ahLst/>
                <a:cxnLst/>
                <a:rect l="l" t="t" r="r" b="b"/>
                <a:pathLst>
                  <a:path w="3935" h="7003" extrusionOk="0">
                    <a:moveTo>
                      <a:pt x="3894" y="1"/>
                    </a:moveTo>
                    <a:cubicBezTo>
                      <a:pt x="3878" y="1"/>
                      <a:pt x="3864" y="11"/>
                      <a:pt x="3860" y="25"/>
                    </a:cubicBezTo>
                    <a:cubicBezTo>
                      <a:pt x="3651" y="659"/>
                      <a:pt x="3060" y="2694"/>
                      <a:pt x="3002" y="2893"/>
                    </a:cubicBezTo>
                    <a:cubicBezTo>
                      <a:pt x="2854" y="2964"/>
                      <a:pt x="1652" y="3549"/>
                      <a:pt x="1067" y="4269"/>
                    </a:cubicBezTo>
                    <a:cubicBezTo>
                      <a:pt x="490" y="4979"/>
                      <a:pt x="84" y="6623"/>
                      <a:pt x="8" y="6945"/>
                    </a:cubicBezTo>
                    <a:lnTo>
                      <a:pt x="6" y="6958"/>
                    </a:lnTo>
                    <a:cubicBezTo>
                      <a:pt x="0" y="6977"/>
                      <a:pt x="12" y="6996"/>
                      <a:pt x="32" y="7001"/>
                    </a:cubicBezTo>
                    <a:cubicBezTo>
                      <a:pt x="35" y="7002"/>
                      <a:pt x="38" y="7002"/>
                      <a:pt x="41" y="7002"/>
                    </a:cubicBezTo>
                    <a:cubicBezTo>
                      <a:pt x="42" y="7002"/>
                      <a:pt x="43" y="7002"/>
                      <a:pt x="44" y="7002"/>
                    </a:cubicBezTo>
                    <a:cubicBezTo>
                      <a:pt x="59" y="7002"/>
                      <a:pt x="72" y="6991"/>
                      <a:pt x="76" y="6975"/>
                    </a:cubicBezTo>
                    <a:lnTo>
                      <a:pt x="79" y="6961"/>
                    </a:lnTo>
                    <a:cubicBezTo>
                      <a:pt x="155" y="6642"/>
                      <a:pt x="556" y="5013"/>
                      <a:pt x="1123" y="4315"/>
                    </a:cubicBezTo>
                    <a:cubicBezTo>
                      <a:pt x="1734" y="3562"/>
                      <a:pt x="3034" y="2958"/>
                      <a:pt x="3048" y="2952"/>
                    </a:cubicBezTo>
                    <a:cubicBezTo>
                      <a:pt x="3057" y="2947"/>
                      <a:pt x="3063" y="2940"/>
                      <a:pt x="3066" y="2929"/>
                    </a:cubicBezTo>
                    <a:cubicBezTo>
                      <a:pt x="3072" y="2906"/>
                      <a:pt x="3710" y="710"/>
                      <a:pt x="3928" y="48"/>
                    </a:cubicBezTo>
                    <a:cubicBezTo>
                      <a:pt x="3934" y="30"/>
                      <a:pt x="3924" y="9"/>
                      <a:pt x="3905" y="3"/>
                    </a:cubicBezTo>
                    <a:cubicBezTo>
                      <a:pt x="3902" y="2"/>
                      <a:pt x="3898" y="1"/>
                      <a:pt x="38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96;p39">
                <a:extLst>
                  <a:ext uri="{FF2B5EF4-FFF2-40B4-BE49-F238E27FC236}">
                    <a16:creationId xmlns:a16="http://schemas.microsoft.com/office/drawing/2014/main" id="{56CC9DCA-07B7-9A91-B8F3-94F0C6C83824}"/>
                  </a:ext>
                </a:extLst>
              </p:cNvPr>
              <p:cNvSpPr/>
              <p:nvPr/>
            </p:nvSpPr>
            <p:spPr>
              <a:xfrm>
                <a:off x="8422570" y="4513512"/>
                <a:ext cx="35727" cy="326547"/>
              </a:xfrm>
              <a:custGeom>
                <a:avLst/>
                <a:gdLst/>
                <a:ahLst/>
                <a:cxnLst/>
                <a:rect l="l" t="t" r="r" b="b"/>
                <a:pathLst>
                  <a:path w="1515" h="13847" extrusionOk="0">
                    <a:moveTo>
                      <a:pt x="71" y="0"/>
                    </a:moveTo>
                    <a:lnTo>
                      <a:pt x="0" y="15"/>
                    </a:lnTo>
                    <a:cubicBezTo>
                      <a:pt x="0" y="15"/>
                      <a:pt x="503" y="2640"/>
                      <a:pt x="600" y="3161"/>
                    </a:cubicBezTo>
                    <a:cubicBezTo>
                      <a:pt x="694" y="3660"/>
                      <a:pt x="1088" y="5728"/>
                      <a:pt x="1122" y="5907"/>
                    </a:cubicBezTo>
                    <a:cubicBezTo>
                      <a:pt x="1052" y="6042"/>
                      <a:pt x="396" y="7338"/>
                      <a:pt x="405" y="8751"/>
                    </a:cubicBezTo>
                    <a:cubicBezTo>
                      <a:pt x="414" y="10233"/>
                      <a:pt x="1428" y="13784"/>
                      <a:pt x="1438" y="13820"/>
                    </a:cubicBezTo>
                    <a:cubicBezTo>
                      <a:pt x="1443" y="13836"/>
                      <a:pt x="1457" y="13846"/>
                      <a:pt x="1473" y="13846"/>
                    </a:cubicBezTo>
                    <a:cubicBezTo>
                      <a:pt x="1476" y="13846"/>
                      <a:pt x="1481" y="13846"/>
                      <a:pt x="1484" y="13845"/>
                    </a:cubicBezTo>
                    <a:cubicBezTo>
                      <a:pt x="1502" y="13839"/>
                      <a:pt x="1514" y="13819"/>
                      <a:pt x="1508" y="13801"/>
                    </a:cubicBezTo>
                    <a:cubicBezTo>
                      <a:pt x="1497" y="13764"/>
                      <a:pt x="487" y="10223"/>
                      <a:pt x="478" y="8751"/>
                    </a:cubicBezTo>
                    <a:cubicBezTo>
                      <a:pt x="467" y="7285"/>
                      <a:pt x="1184" y="5943"/>
                      <a:pt x="1191" y="5930"/>
                    </a:cubicBezTo>
                    <a:cubicBezTo>
                      <a:pt x="1196" y="5922"/>
                      <a:pt x="1196" y="5915"/>
                      <a:pt x="1196" y="5906"/>
                    </a:cubicBezTo>
                    <a:cubicBezTo>
                      <a:pt x="1196" y="5906"/>
                      <a:pt x="770" y="3667"/>
                      <a:pt x="672" y="3147"/>
                    </a:cubicBezTo>
                    <a:cubicBezTo>
                      <a:pt x="573" y="2626"/>
                      <a:pt x="71" y="0"/>
                      <a:pt x="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997;p39">
                <a:extLst>
                  <a:ext uri="{FF2B5EF4-FFF2-40B4-BE49-F238E27FC236}">
                    <a16:creationId xmlns:a16="http://schemas.microsoft.com/office/drawing/2014/main" id="{810205D5-B8B7-C279-A6CE-A8F023D65C4E}"/>
                  </a:ext>
                </a:extLst>
              </p:cNvPr>
              <p:cNvSpPr/>
              <p:nvPr/>
            </p:nvSpPr>
            <p:spPr>
              <a:xfrm>
                <a:off x="8487492" y="4665525"/>
                <a:ext cx="9386" cy="11886"/>
              </a:xfrm>
              <a:custGeom>
                <a:avLst/>
                <a:gdLst/>
                <a:ahLst/>
                <a:cxnLst/>
                <a:rect l="l" t="t" r="r" b="b"/>
                <a:pathLst>
                  <a:path w="398" h="504" extrusionOk="0">
                    <a:moveTo>
                      <a:pt x="37" y="0"/>
                    </a:moveTo>
                    <a:cubicBezTo>
                      <a:pt x="16" y="0"/>
                      <a:pt x="1" y="19"/>
                      <a:pt x="2" y="38"/>
                    </a:cubicBezTo>
                    <a:cubicBezTo>
                      <a:pt x="2" y="49"/>
                      <a:pt x="14" y="334"/>
                      <a:pt x="160" y="452"/>
                    </a:cubicBezTo>
                    <a:cubicBezTo>
                      <a:pt x="201" y="485"/>
                      <a:pt x="251" y="504"/>
                      <a:pt x="304" y="504"/>
                    </a:cubicBezTo>
                    <a:cubicBezTo>
                      <a:pt x="319" y="502"/>
                      <a:pt x="334" y="501"/>
                      <a:pt x="351" y="498"/>
                    </a:cubicBezTo>
                    <a:cubicBezTo>
                      <a:pt x="397" y="492"/>
                      <a:pt x="389" y="427"/>
                      <a:pt x="349" y="427"/>
                    </a:cubicBezTo>
                    <a:cubicBezTo>
                      <a:pt x="346" y="427"/>
                      <a:pt x="342" y="427"/>
                      <a:pt x="339" y="428"/>
                    </a:cubicBezTo>
                    <a:cubicBezTo>
                      <a:pt x="328" y="430"/>
                      <a:pt x="317" y="431"/>
                      <a:pt x="306" y="431"/>
                    </a:cubicBezTo>
                    <a:cubicBezTo>
                      <a:pt x="269" y="431"/>
                      <a:pt x="233" y="419"/>
                      <a:pt x="205" y="396"/>
                    </a:cubicBezTo>
                    <a:cubicBezTo>
                      <a:pt x="86" y="298"/>
                      <a:pt x="73" y="37"/>
                      <a:pt x="73" y="35"/>
                    </a:cubicBezTo>
                    <a:cubicBezTo>
                      <a:pt x="73" y="16"/>
                      <a:pt x="57" y="0"/>
                      <a:pt x="39"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998;p39">
                <a:extLst>
                  <a:ext uri="{FF2B5EF4-FFF2-40B4-BE49-F238E27FC236}">
                    <a16:creationId xmlns:a16="http://schemas.microsoft.com/office/drawing/2014/main" id="{D194B520-EA24-ACB1-0A85-3E3B6472D5F5}"/>
                  </a:ext>
                </a:extLst>
              </p:cNvPr>
              <p:cNvSpPr/>
              <p:nvPr/>
            </p:nvSpPr>
            <p:spPr>
              <a:xfrm>
                <a:off x="8332791" y="4546645"/>
                <a:ext cx="24620" cy="32214"/>
              </a:xfrm>
              <a:custGeom>
                <a:avLst/>
                <a:gdLst/>
                <a:ahLst/>
                <a:cxnLst/>
                <a:rect l="l" t="t" r="r" b="b"/>
                <a:pathLst>
                  <a:path w="1044" h="1366" extrusionOk="0">
                    <a:moveTo>
                      <a:pt x="41" y="1"/>
                    </a:moveTo>
                    <a:cubicBezTo>
                      <a:pt x="23" y="1"/>
                      <a:pt x="8" y="14"/>
                      <a:pt x="4" y="32"/>
                    </a:cubicBezTo>
                    <a:cubicBezTo>
                      <a:pt x="1" y="50"/>
                      <a:pt x="13" y="68"/>
                      <a:pt x="32" y="73"/>
                    </a:cubicBezTo>
                    <a:cubicBezTo>
                      <a:pt x="111" y="103"/>
                      <a:pt x="575" y="754"/>
                      <a:pt x="970" y="1350"/>
                    </a:cubicBezTo>
                    <a:cubicBezTo>
                      <a:pt x="978" y="1359"/>
                      <a:pt x="989" y="1365"/>
                      <a:pt x="1001" y="1365"/>
                    </a:cubicBezTo>
                    <a:cubicBezTo>
                      <a:pt x="1008" y="1365"/>
                      <a:pt x="1016" y="1364"/>
                      <a:pt x="1022" y="1359"/>
                    </a:cubicBezTo>
                    <a:cubicBezTo>
                      <a:pt x="1039" y="1348"/>
                      <a:pt x="1043" y="1326"/>
                      <a:pt x="1031" y="1309"/>
                    </a:cubicBezTo>
                    <a:cubicBezTo>
                      <a:pt x="773" y="923"/>
                      <a:pt x="163" y="19"/>
                      <a:pt x="46" y="1"/>
                    </a:cubicBezTo>
                    <a:cubicBezTo>
                      <a:pt x="44" y="1"/>
                      <a:pt x="42" y="1"/>
                      <a:pt x="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999;p39">
                <a:extLst>
                  <a:ext uri="{FF2B5EF4-FFF2-40B4-BE49-F238E27FC236}">
                    <a16:creationId xmlns:a16="http://schemas.microsoft.com/office/drawing/2014/main" id="{A5AF8529-C571-C1E2-90C8-425BA9615A80}"/>
                  </a:ext>
                </a:extLst>
              </p:cNvPr>
              <p:cNvSpPr/>
              <p:nvPr/>
            </p:nvSpPr>
            <p:spPr>
              <a:xfrm>
                <a:off x="8683204" y="3970006"/>
                <a:ext cx="142226" cy="18182"/>
              </a:xfrm>
              <a:custGeom>
                <a:avLst/>
                <a:gdLst/>
                <a:ahLst/>
                <a:cxnLst/>
                <a:rect l="l" t="t" r="r" b="b"/>
                <a:pathLst>
                  <a:path w="6031" h="771" extrusionOk="0">
                    <a:moveTo>
                      <a:pt x="5982" y="1"/>
                    </a:moveTo>
                    <a:cubicBezTo>
                      <a:pt x="5980" y="1"/>
                      <a:pt x="5979" y="1"/>
                      <a:pt x="5977" y="1"/>
                    </a:cubicBezTo>
                    <a:cubicBezTo>
                      <a:pt x="5346" y="59"/>
                      <a:pt x="2232" y="486"/>
                      <a:pt x="1327" y="615"/>
                    </a:cubicBezTo>
                    <a:cubicBezTo>
                      <a:pt x="892" y="676"/>
                      <a:pt x="632" y="699"/>
                      <a:pt x="449" y="699"/>
                    </a:cubicBezTo>
                    <a:cubicBezTo>
                      <a:pt x="274" y="699"/>
                      <a:pt x="169" y="678"/>
                      <a:pt x="47" y="651"/>
                    </a:cubicBezTo>
                    <a:cubicBezTo>
                      <a:pt x="44" y="650"/>
                      <a:pt x="42" y="650"/>
                      <a:pt x="39" y="650"/>
                    </a:cubicBezTo>
                    <a:cubicBezTo>
                      <a:pt x="24" y="650"/>
                      <a:pt x="8" y="661"/>
                      <a:pt x="5" y="678"/>
                    </a:cubicBezTo>
                    <a:cubicBezTo>
                      <a:pt x="0" y="696"/>
                      <a:pt x="12" y="716"/>
                      <a:pt x="32" y="721"/>
                    </a:cubicBezTo>
                    <a:cubicBezTo>
                      <a:pt x="161" y="754"/>
                      <a:pt x="295" y="771"/>
                      <a:pt x="428" y="771"/>
                    </a:cubicBezTo>
                    <a:cubicBezTo>
                      <a:pt x="434" y="771"/>
                      <a:pt x="440" y="771"/>
                      <a:pt x="446" y="771"/>
                    </a:cubicBezTo>
                    <a:cubicBezTo>
                      <a:pt x="633" y="771"/>
                      <a:pt x="897" y="746"/>
                      <a:pt x="1338" y="686"/>
                    </a:cubicBezTo>
                    <a:cubicBezTo>
                      <a:pt x="2211" y="562"/>
                      <a:pt x="5363" y="130"/>
                      <a:pt x="5983" y="74"/>
                    </a:cubicBezTo>
                    <a:cubicBezTo>
                      <a:pt x="6031" y="69"/>
                      <a:pt x="6026" y="1"/>
                      <a:pt x="5982"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1000;p39">
                <a:extLst>
                  <a:ext uri="{FF2B5EF4-FFF2-40B4-BE49-F238E27FC236}">
                    <a16:creationId xmlns:a16="http://schemas.microsoft.com/office/drawing/2014/main" id="{FFB47D4E-420B-F359-EE22-F886369C3E21}"/>
                  </a:ext>
                </a:extLst>
              </p:cNvPr>
              <p:cNvSpPr/>
              <p:nvPr/>
            </p:nvSpPr>
            <p:spPr>
              <a:xfrm>
                <a:off x="8443393" y="3859994"/>
                <a:ext cx="9598" cy="22026"/>
              </a:xfrm>
              <a:custGeom>
                <a:avLst/>
                <a:gdLst/>
                <a:ahLst/>
                <a:cxnLst/>
                <a:rect l="l" t="t" r="r" b="b"/>
                <a:pathLst>
                  <a:path w="407" h="934" extrusionOk="0">
                    <a:moveTo>
                      <a:pt x="291" y="1"/>
                    </a:moveTo>
                    <a:cubicBezTo>
                      <a:pt x="210" y="1"/>
                      <a:pt x="106" y="189"/>
                      <a:pt x="55" y="436"/>
                    </a:cubicBezTo>
                    <a:cubicBezTo>
                      <a:pt x="1" y="693"/>
                      <a:pt x="25" y="915"/>
                      <a:pt x="107" y="932"/>
                    </a:cubicBezTo>
                    <a:cubicBezTo>
                      <a:pt x="110" y="933"/>
                      <a:pt x="114" y="933"/>
                      <a:pt x="118" y="933"/>
                    </a:cubicBezTo>
                    <a:cubicBezTo>
                      <a:pt x="198" y="933"/>
                      <a:pt x="302" y="744"/>
                      <a:pt x="354" y="499"/>
                    </a:cubicBezTo>
                    <a:cubicBezTo>
                      <a:pt x="407" y="241"/>
                      <a:pt x="383" y="18"/>
                      <a:pt x="301" y="2"/>
                    </a:cubicBezTo>
                    <a:cubicBezTo>
                      <a:pt x="297" y="1"/>
                      <a:pt x="294" y="1"/>
                      <a:pt x="291"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1001;p39">
                <a:extLst>
                  <a:ext uri="{FF2B5EF4-FFF2-40B4-BE49-F238E27FC236}">
                    <a16:creationId xmlns:a16="http://schemas.microsoft.com/office/drawing/2014/main" id="{9F69F46F-3E11-8536-8888-78CB5D6173D0}"/>
                  </a:ext>
                </a:extLst>
              </p:cNvPr>
              <p:cNvSpPr/>
              <p:nvPr/>
            </p:nvSpPr>
            <p:spPr>
              <a:xfrm>
                <a:off x="8491384" y="3864852"/>
                <a:ext cx="9622" cy="22050"/>
              </a:xfrm>
              <a:custGeom>
                <a:avLst/>
                <a:gdLst/>
                <a:ahLst/>
                <a:cxnLst/>
                <a:rect l="l" t="t" r="r" b="b"/>
                <a:pathLst>
                  <a:path w="408" h="935" extrusionOk="0">
                    <a:moveTo>
                      <a:pt x="291" y="1"/>
                    </a:moveTo>
                    <a:cubicBezTo>
                      <a:pt x="210" y="1"/>
                      <a:pt x="106" y="189"/>
                      <a:pt x="54" y="437"/>
                    </a:cubicBezTo>
                    <a:cubicBezTo>
                      <a:pt x="1" y="694"/>
                      <a:pt x="25" y="915"/>
                      <a:pt x="107" y="934"/>
                    </a:cubicBezTo>
                    <a:cubicBezTo>
                      <a:pt x="110" y="934"/>
                      <a:pt x="114" y="935"/>
                      <a:pt x="117" y="935"/>
                    </a:cubicBezTo>
                    <a:cubicBezTo>
                      <a:pt x="198" y="935"/>
                      <a:pt x="302" y="746"/>
                      <a:pt x="352" y="499"/>
                    </a:cubicBezTo>
                    <a:cubicBezTo>
                      <a:pt x="407" y="243"/>
                      <a:pt x="383" y="20"/>
                      <a:pt x="301" y="2"/>
                    </a:cubicBezTo>
                    <a:cubicBezTo>
                      <a:pt x="298" y="1"/>
                      <a:pt x="294" y="1"/>
                      <a:pt x="291"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1002;p39">
                <a:extLst>
                  <a:ext uri="{FF2B5EF4-FFF2-40B4-BE49-F238E27FC236}">
                    <a16:creationId xmlns:a16="http://schemas.microsoft.com/office/drawing/2014/main" id="{E891D925-093D-CB8C-F5F6-120BD3F24F4C}"/>
                  </a:ext>
                </a:extLst>
              </p:cNvPr>
              <p:cNvSpPr/>
              <p:nvPr/>
            </p:nvSpPr>
            <p:spPr>
              <a:xfrm>
                <a:off x="8078595" y="4201846"/>
                <a:ext cx="80605" cy="98858"/>
              </a:xfrm>
              <a:custGeom>
                <a:avLst/>
                <a:gdLst/>
                <a:ahLst/>
                <a:cxnLst/>
                <a:rect l="l" t="t" r="r" b="b"/>
                <a:pathLst>
                  <a:path w="3418" h="4192" extrusionOk="0">
                    <a:moveTo>
                      <a:pt x="1276" y="72"/>
                    </a:moveTo>
                    <a:cubicBezTo>
                      <a:pt x="1281" y="72"/>
                      <a:pt x="1286" y="74"/>
                      <a:pt x="1290" y="76"/>
                    </a:cubicBezTo>
                    <a:cubicBezTo>
                      <a:pt x="1428" y="146"/>
                      <a:pt x="1739" y="1370"/>
                      <a:pt x="1904" y="2129"/>
                    </a:cubicBezTo>
                    <a:cubicBezTo>
                      <a:pt x="1904" y="2175"/>
                      <a:pt x="1904" y="2217"/>
                      <a:pt x="1905" y="2252"/>
                    </a:cubicBezTo>
                    <a:cubicBezTo>
                      <a:pt x="1871" y="2213"/>
                      <a:pt x="1837" y="2173"/>
                      <a:pt x="1802" y="2134"/>
                    </a:cubicBezTo>
                    <a:cubicBezTo>
                      <a:pt x="1758" y="2084"/>
                      <a:pt x="1715" y="2034"/>
                      <a:pt x="1671" y="1984"/>
                    </a:cubicBezTo>
                    <a:cubicBezTo>
                      <a:pt x="1652" y="1925"/>
                      <a:pt x="1501" y="1444"/>
                      <a:pt x="1448" y="1285"/>
                    </a:cubicBezTo>
                    <a:cubicBezTo>
                      <a:pt x="1442" y="1271"/>
                      <a:pt x="1428" y="1261"/>
                      <a:pt x="1413" y="1261"/>
                    </a:cubicBezTo>
                    <a:cubicBezTo>
                      <a:pt x="1409" y="1261"/>
                      <a:pt x="1406" y="1261"/>
                      <a:pt x="1402" y="1263"/>
                    </a:cubicBezTo>
                    <a:cubicBezTo>
                      <a:pt x="1383" y="1269"/>
                      <a:pt x="1374" y="1290"/>
                      <a:pt x="1380" y="1310"/>
                    </a:cubicBezTo>
                    <a:cubicBezTo>
                      <a:pt x="1416" y="1417"/>
                      <a:pt x="1499" y="1679"/>
                      <a:pt x="1552" y="1851"/>
                    </a:cubicBezTo>
                    <a:cubicBezTo>
                      <a:pt x="1377" y="1649"/>
                      <a:pt x="1192" y="1444"/>
                      <a:pt x="998" y="1241"/>
                    </a:cubicBezTo>
                    <a:cubicBezTo>
                      <a:pt x="972" y="950"/>
                      <a:pt x="1111" y="179"/>
                      <a:pt x="1257" y="81"/>
                    </a:cubicBezTo>
                    <a:cubicBezTo>
                      <a:pt x="1262" y="75"/>
                      <a:pt x="1269" y="72"/>
                      <a:pt x="1276" y="72"/>
                    </a:cubicBezTo>
                    <a:close/>
                    <a:moveTo>
                      <a:pt x="948" y="1291"/>
                    </a:moveTo>
                    <a:cubicBezTo>
                      <a:pt x="1142" y="1497"/>
                      <a:pt x="1327" y="1701"/>
                      <a:pt x="1504" y="1901"/>
                    </a:cubicBezTo>
                    <a:lnTo>
                      <a:pt x="843" y="1605"/>
                    </a:lnTo>
                    <a:cubicBezTo>
                      <a:pt x="838" y="1603"/>
                      <a:pt x="833" y="1602"/>
                      <a:pt x="829" y="1602"/>
                    </a:cubicBezTo>
                    <a:cubicBezTo>
                      <a:pt x="815" y="1602"/>
                      <a:pt x="801" y="1610"/>
                      <a:pt x="795" y="1623"/>
                    </a:cubicBezTo>
                    <a:cubicBezTo>
                      <a:pt x="786" y="1641"/>
                      <a:pt x="795" y="1663"/>
                      <a:pt x="813" y="1672"/>
                    </a:cubicBezTo>
                    <a:lnTo>
                      <a:pt x="1616" y="2032"/>
                    </a:lnTo>
                    <a:cubicBezTo>
                      <a:pt x="1660" y="2081"/>
                      <a:pt x="1704" y="2132"/>
                      <a:pt x="1748" y="2182"/>
                    </a:cubicBezTo>
                    <a:cubicBezTo>
                      <a:pt x="1783" y="2220"/>
                      <a:pt x="1813" y="2257"/>
                      <a:pt x="1846" y="2295"/>
                    </a:cubicBezTo>
                    <a:cubicBezTo>
                      <a:pt x="1716" y="2267"/>
                      <a:pt x="1531" y="2229"/>
                      <a:pt x="1351" y="2202"/>
                    </a:cubicBezTo>
                    <a:cubicBezTo>
                      <a:pt x="1311" y="2164"/>
                      <a:pt x="1143" y="2019"/>
                      <a:pt x="808" y="1851"/>
                    </a:cubicBezTo>
                    <a:cubicBezTo>
                      <a:pt x="673" y="1787"/>
                      <a:pt x="536" y="1732"/>
                      <a:pt x="393" y="1687"/>
                    </a:cubicBezTo>
                    <a:cubicBezTo>
                      <a:pt x="214" y="1626"/>
                      <a:pt x="72" y="1578"/>
                      <a:pt x="72" y="1499"/>
                    </a:cubicBezTo>
                    <a:cubicBezTo>
                      <a:pt x="72" y="1429"/>
                      <a:pt x="479" y="1332"/>
                      <a:pt x="948" y="1291"/>
                    </a:cubicBezTo>
                    <a:close/>
                    <a:moveTo>
                      <a:pt x="2113" y="1334"/>
                    </a:moveTo>
                    <a:cubicBezTo>
                      <a:pt x="2228" y="1334"/>
                      <a:pt x="2506" y="2064"/>
                      <a:pt x="2696" y="2743"/>
                    </a:cubicBezTo>
                    <a:cubicBezTo>
                      <a:pt x="2727" y="2943"/>
                      <a:pt x="2765" y="3142"/>
                      <a:pt x="2790" y="3275"/>
                    </a:cubicBezTo>
                    <a:cubicBezTo>
                      <a:pt x="2722" y="3189"/>
                      <a:pt x="2650" y="3099"/>
                      <a:pt x="2572" y="3010"/>
                    </a:cubicBezTo>
                    <a:cubicBezTo>
                      <a:pt x="2553" y="2963"/>
                      <a:pt x="2339" y="2464"/>
                      <a:pt x="2310" y="2320"/>
                    </a:cubicBezTo>
                    <a:cubicBezTo>
                      <a:pt x="2306" y="2303"/>
                      <a:pt x="2291" y="2291"/>
                      <a:pt x="2274" y="2291"/>
                    </a:cubicBezTo>
                    <a:cubicBezTo>
                      <a:pt x="2271" y="2291"/>
                      <a:pt x="2269" y="2291"/>
                      <a:pt x="2266" y="2292"/>
                    </a:cubicBezTo>
                    <a:cubicBezTo>
                      <a:pt x="2246" y="2296"/>
                      <a:pt x="2234" y="2314"/>
                      <a:pt x="2239" y="2334"/>
                    </a:cubicBezTo>
                    <a:cubicBezTo>
                      <a:pt x="2259" y="2429"/>
                      <a:pt x="2348" y="2660"/>
                      <a:pt x="2419" y="2833"/>
                    </a:cubicBezTo>
                    <a:cubicBezTo>
                      <a:pt x="2381" y="2787"/>
                      <a:pt x="2340" y="2742"/>
                      <a:pt x="2301" y="2698"/>
                    </a:cubicBezTo>
                    <a:cubicBezTo>
                      <a:pt x="2193" y="2581"/>
                      <a:pt x="2086" y="2460"/>
                      <a:pt x="1980" y="2337"/>
                    </a:cubicBezTo>
                    <a:cubicBezTo>
                      <a:pt x="1969" y="2093"/>
                      <a:pt x="1971" y="1470"/>
                      <a:pt x="2086" y="1347"/>
                    </a:cubicBezTo>
                    <a:cubicBezTo>
                      <a:pt x="2093" y="1340"/>
                      <a:pt x="2102" y="1335"/>
                      <a:pt x="2113" y="1334"/>
                    </a:cubicBezTo>
                    <a:close/>
                    <a:moveTo>
                      <a:pt x="940" y="2233"/>
                    </a:moveTo>
                    <a:cubicBezTo>
                      <a:pt x="1129" y="2233"/>
                      <a:pt x="1549" y="2301"/>
                      <a:pt x="1927" y="2384"/>
                    </a:cubicBezTo>
                    <a:cubicBezTo>
                      <a:pt x="2034" y="2507"/>
                      <a:pt x="2140" y="2628"/>
                      <a:pt x="2248" y="2748"/>
                    </a:cubicBezTo>
                    <a:cubicBezTo>
                      <a:pt x="2315" y="2820"/>
                      <a:pt x="2381" y="2898"/>
                      <a:pt x="2448" y="2975"/>
                    </a:cubicBezTo>
                    <a:lnTo>
                      <a:pt x="1830" y="2861"/>
                    </a:lnTo>
                    <a:cubicBezTo>
                      <a:pt x="1826" y="2860"/>
                      <a:pt x="1823" y="2860"/>
                      <a:pt x="1820" y="2860"/>
                    </a:cubicBezTo>
                    <a:cubicBezTo>
                      <a:pt x="1804" y="2860"/>
                      <a:pt x="1790" y="2872"/>
                      <a:pt x="1789" y="2890"/>
                    </a:cubicBezTo>
                    <a:cubicBezTo>
                      <a:pt x="1784" y="2910"/>
                      <a:pt x="1798" y="2928"/>
                      <a:pt x="1818" y="2931"/>
                    </a:cubicBezTo>
                    <a:lnTo>
                      <a:pt x="2522" y="3061"/>
                    </a:lnTo>
                    <a:cubicBezTo>
                      <a:pt x="2612" y="3166"/>
                      <a:pt x="2696" y="3269"/>
                      <a:pt x="2778" y="3372"/>
                    </a:cubicBezTo>
                    <a:cubicBezTo>
                      <a:pt x="2529" y="3350"/>
                      <a:pt x="2158" y="3320"/>
                      <a:pt x="1860" y="3320"/>
                    </a:cubicBezTo>
                    <a:cubicBezTo>
                      <a:pt x="1833" y="3320"/>
                      <a:pt x="1808" y="3320"/>
                      <a:pt x="1783" y="3321"/>
                    </a:cubicBezTo>
                    <a:cubicBezTo>
                      <a:pt x="1363" y="3175"/>
                      <a:pt x="726" y="2895"/>
                      <a:pt x="695" y="2717"/>
                    </a:cubicBezTo>
                    <a:cubicBezTo>
                      <a:pt x="690" y="2701"/>
                      <a:pt x="693" y="2684"/>
                      <a:pt x="705" y="2672"/>
                    </a:cubicBezTo>
                    <a:cubicBezTo>
                      <a:pt x="730" y="2650"/>
                      <a:pt x="781" y="2641"/>
                      <a:pt x="848" y="2641"/>
                    </a:cubicBezTo>
                    <a:cubicBezTo>
                      <a:pt x="1020" y="2641"/>
                      <a:pt x="1296" y="2703"/>
                      <a:pt x="1477" y="2757"/>
                    </a:cubicBezTo>
                    <a:cubicBezTo>
                      <a:pt x="1480" y="2758"/>
                      <a:pt x="1484" y="2759"/>
                      <a:pt x="1488" y="2759"/>
                    </a:cubicBezTo>
                    <a:cubicBezTo>
                      <a:pt x="1502" y="2759"/>
                      <a:pt x="1516" y="2750"/>
                      <a:pt x="1521" y="2736"/>
                    </a:cubicBezTo>
                    <a:cubicBezTo>
                      <a:pt x="1528" y="2719"/>
                      <a:pt x="1521" y="2699"/>
                      <a:pt x="1504" y="2692"/>
                    </a:cubicBezTo>
                    <a:cubicBezTo>
                      <a:pt x="1146" y="2507"/>
                      <a:pt x="843" y="2302"/>
                      <a:pt x="842" y="2249"/>
                    </a:cubicBezTo>
                    <a:cubicBezTo>
                      <a:pt x="854" y="2238"/>
                      <a:pt x="888" y="2233"/>
                      <a:pt x="940" y="2233"/>
                    </a:cubicBezTo>
                    <a:close/>
                    <a:moveTo>
                      <a:pt x="2753" y="2105"/>
                    </a:moveTo>
                    <a:cubicBezTo>
                      <a:pt x="2753" y="2105"/>
                      <a:pt x="2760" y="2105"/>
                      <a:pt x="2777" y="2119"/>
                    </a:cubicBezTo>
                    <a:cubicBezTo>
                      <a:pt x="2866" y="2202"/>
                      <a:pt x="2990" y="2532"/>
                      <a:pt x="3094" y="2907"/>
                    </a:cubicBezTo>
                    <a:lnTo>
                      <a:pt x="3113" y="2983"/>
                    </a:lnTo>
                    <a:lnTo>
                      <a:pt x="3144" y="3102"/>
                    </a:lnTo>
                    <a:cubicBezTo>
                      <a:pt x="3212" y="3383"/>
                      <a:pt x="3262" y="3671"/>
                      <a:pt x="3271" y="3887"/>
                    </a:cubicBezTo>
                    <a:cubicBezTo>
                      <a:pt x="3244" y="3854"/>
                      <a:pt x="3215" y="3813"/>
                      <a:pt x="3181" y="3771"/>
                    </a:cubicBezTo>
                    <a:cubicBezTo>
                      <a:pt x="3100" y="3663"/>
                      <a:pt x="3001" y="3537"/>
                      <a:pt x="2893" y="3399"/>
                    </a:cubicBezTo>
                    <a:cubicBezTo>
                      <a:pt x="2795" y="2958"/>
                      <a:pt x="2671" y="2225"/>
                      <a:pt x="2753" y="2105"/>
                    </a:cubicBezTo>
                    <a:close/>
                    <a:moveTo>
                      <a:pt x="1277" y="1"/>
                    </a:moveTo>
                    <a:cubicBezTo>
                      <a:pt x="1256" y="1"/>
                      <a:pt x="1234" y="8"/>
                      <a:pt x="1216" y="21"/>
                    </a:cubicBezTo>
                    <a:cubicBezTo>
                      <a:pt x="1040" y="141"/>
                      <a:pt x="927" y="837"/>
                      <a:pt x="923" y="1163"/>
                    </a:cubicBezTo>
                    <a:cubicBezTo>
                      <a:pt x="808" y="1041"/>
                      <a:pt x="690" y="922"/>
                      <a:pt x="566" y="800"/>
                    </a:cubicBezTo>
                    <a:cubicBezTo>
                      <a:pt x="558" y="795"/>
                      <a:pt x="549" y="791"/>
                      <a:pt x="540" y="791"/>
                    </a:cubicBezTo>
                    <a:cubicBezTo>
                      <a:pt x="531" y="791"/>
                      <a:pt x="521" y="795"/>
                      <a:pt x="514" y="802"/>
                    </a:cubicBezTo>
                    <a:cubicBezTo>
                      <a:pt x="501" y="817"/>
                      <a:pt x="501" y="840"/>
                      <a:pt x="516" y="853"/>
                    </a:cubicBezTo>
                    <a:cubicBezTo>
                      <a:pt x="645" y="978"/>
                      <a:pt x="766" y="1102"/>
                      <a:pt x="886" y="1226"/>
                    </a:cubicBezTo>
                    <a:cubicBezTo>
                      <a:pt x="570" y="1257"/>
                      <a:pt x="1" y="1332"/>
                      <a:pt x="1" y="1499"/>
                    </a:cubicBezTo>
                    <a:cubicBezTo>
                      <a:pt x="1" y="1631"/>
                      <a:pt x="155" y="1682"/>
                      <a:pt x="370" y="1757"/>
                    </a:cubicBezTo>
                    <a:cubicBezTo>
                      <a:pt x="510" y="1801"/>
                      <a:pt x="645" y="1854"/>
                      <a:pt x="776" y="1916"/>
                    </a:cubicBezTo>
                    <a:cubicBezTo>
                      <a:pt x="931" y="1990"/>
                      <a:pt x="1080" y="2081"/>
                      <a:pt x="1216" y="2185"/>
                    </a:cubicBezTo>
                    <a:cubicBezTo>
                      <a:pt x="1120" y="2173"/>
                      <a:pt x="1030" y="2166"/>
                      <a:pt x="957" y="2166"/>
                    </a:cubicBezTo>
                    <a:cubicBezTo>
                      <a:pt x="875" y="2166"/>
                      <a:pt x="813" y="2176"/>
                      <a:pt x="790" y="2201"/>
                    </a:cubicBezTo>
                    <a:cubicBezTo>
                      <a:pt x="775" y="2216"/>
                      <a:pt x="769" y="2237"/>
                      <a:pt x="773" y="2258"/>
                    </a:cubicBezTo>
                    <a:cubicBezTo>
                      <a:pt x="789" y="2349"/>
                      <a:pt x="1019" y="2501"/>
                      <a:pt x="1219" y="2617"/>
                    </a:cubicBezTo>
                    <a:cubicBezTo>
                      <a:pt x="1102" y="2593"/>
                      <a:pt x="968" y="2571"/>
                      <a:pt x="857" y="2571"/>
                    </a:cubicBezTo>
                    <a:cubicBezTo>
                      <a:pt x="771" y="2571"/>
                      <a:pt x="699" y="2584"/>
                      <a:pt x="660" y="2619"/>
                    </a:cubicBezTo>
                    <a:cubicBezTo>
                      <a:pt x="628" y="2646"/>
                      <a:pt x="614" y="2689"/>
                      <a:pt x="625" y="2729"/>
                    </a:cubicBezTo>
                    <a:cubicBezTo>
                      <a:pt x="666" y="2949"/>
                      <a:pt x="1290" y="3211"/>
                      <a:pt x="1601" y="3331"/>
                    </a:cubicBezTo>
                    <a:cubicBezTo>
                      <a:pt x="1483" y="3342"/>
                      <a:pt x="1399" y="3364"/>
                      <a:pt x="1384" y="3401"/>
                    </a:cubicBezTo>
                    <a:cubicBezTo>
                      <a:pt x="1375" y="3422"/>
                      <a:pt x="1377" y="3446"/>
                      <a:pt x="1390" y="3466"/>
                    </a:cubicBezTo>
                    <a:cubicBezTo>
                      <a:pt x="1471" y="3605"/>
                      <a:pt x="2136" y="3922"/>
                      <a:pt x="2642" y="4089"/>
                    </a:cubicBezTo>
                    <a:cubicBezTo>
                      <a:pt x="2769" y="4133"/>
                      <a:pt x="2898" y="4166"/>
                      <a:pt x="3031" y="4187"/>
                    </a:cubicBezTo>
                    <a:cubicBezTo>
                      <a:pt x="3036" y="4189"/>
                      <a:pt x="3042" y="4190"/>
                      <a:pt x="3048" y="4190"/>
                    </a:cubicBezTo>
                    <a:cubicBezTo>
                      <a:pt x="3050" y="4190"/>
                      <a:pt x="3051" y="4192"/>
                      <a:pt x="3053" y="4192"/>
                    </a:cubicBezTo>
                    <a:cubicBezTo>
                      <a:pt x="3060" y="4192"/>
                      <a:pt x="3066" y="4189"/>
                      <a:pt x="3072" y="4184"/>
                    </a:cubicBezTo>
                    <a:cubicBezTo>
                      <a:pt x="3080" y="4180"/>
                      <a:pt x="3086" y="4171"/>
                      <a:pt x="3087" y="4160"/>
                    </a:cubicBezTo>
                    <a:cubicBezTo>
                      <a:pt x="3090" y="4140"/>
                      <a:pt x="3077" y="4122"/>
                      <a:pt x="3057" y="4121"/>
                    </a:cubicBezTo>
                    <a:lnTo>
                      <a:pt x="3024" y="4116"/>
                    </a:lnTo>
                    <a:cubicBezTo>
                      <a:pt x="2521" y="4037"/>
                      <a:pt x="1469" y="3534"/>
                      <a:pt x="1449" y="3431"/>
                    </a:cubicBezTo>
                    <a:cubicBezTo>
                      <a:pt x="1472" y="3405"/>
                      <a:pt x="1593" y="3393"/>
                      <a:pt x="1774" y="3392"/>
                    </a:cubicBezTo>
                    <a:lnTo>
                      <a:pt x="1802" y="3392"/>
                    </a:lnTo>
                    <a:cubicBezTo>
                      <a:pt x="2077" y="3392"/>
                      <a:pt x="2468" y="3414"/>
                      <a:pt x="2842" y="3449"/>
                    </a:cubicBezTo>
                    <a:cubicBezTo>
                      <a:pt x="2925" y="3555"/>
                      <a:pt x="3003" y="3655"/>
                      <a:pt x="3071" y="3743"/>
                    </a:cubicBezTo>
                    <a:lnTo>
                      <a:pt x="2681" y="3684"/>
                    </a:lnTo>
                    <a:cubicBezTo>
                      <a:pt x="2679" y="3684"/>
                      <a:pt x="2678" y="3684"/>
                      <a:pt x="2676" y="3684"/>
                    </a:cubicBezTo>
                    <a:cubicBezTo>
                      <a:pt x="2659" y="3684"/>
                      <a:pt x="2645" y="3697"/>
                      <a:pt x="2640" y="3715"/>
                    </a:cubicBezTo>
                    <a:cubicBezTo>
                      <a:pt x="2637" y="3734"/>
                      <a:pt x="2651" y="3752"/>
                      <a:pt x="2671" y="3755"/>
                    </a:cubicBezTo>
                    <a:lnTo>
                      <a:pt x="3134" y="3825"/>
                    </a:lnTo>
                    <a:cubicBezTo>
                      <a:pt x="3219" y="3937"/>
                      <a:pt x="3281" y="4024"/>
                      <a:pt x="3318" y="4071"/>
                    </a:cubicBezTo>
                    <a:cubicBezTo>
                      <a:pt x="3337" y="4098"/>
                      <a:pt x="3348" y="4113"/>
                      <a:pt x="3350" y="4115"/>
                    </a:cubicBezTo>
                    <a:cubicBezTo>
                      <a:pt x="3356" y="4124"/>
                      <a:pt x="3368" y="4128"/>
                      <a:pt x="3378" y="4128"/>
                    </a:cubicBezTo>
                    <a:cubicBezTo>
                      <a:pt x="3381" y="4128"/>
                      <a:pt x="3384" y="4128"/>
                      <a:pt x="3389" y="4127"/>
                    </a:cubicBezTo>
                    <a:cubicBezTo>
                      <a:pt x="3392" y="4125"/>
                      <a:pt x="3397" y="4124"/>
                      <a:pt x="3400" y="4121"/>
                    </a:cubicBezTo>
                    <a:cubicBezTo>
                      <a:pt x="3415" y="4110"/>
                      <a:pt x="3418" y="4087"/>
                      <a:pt x="3406" y="4072"/>
                    </a:cubicBezTo>
                    <a:cubicBezTo>
                      <a:pt x="3403" y="4065"/>
                      <a:pt x="3397" y="4057"/>
                      <a:pt x="3392" y="4051"/>
                    </a:cubicBezTo>
                    <a:cubicBezTo>
                      <a:pt x="3380" y="4036"/>
                      <a:pt x="3365" y="4015"/>
                      <a:pt x="3344" y="3986"/>
                    </a:cubicBezTo>
                    <a:cubicBezTo>
                      <a:pt x="3348" y="3783"/>
                      <a:pt x="3306" y="3487"/>
                      <a:pt x="3239" y="3190"/>
                    </a:cubicBezTo>
                    <a:cubicBezTo>
                      <a:pt x="3231" y="3157"/>
                      <a:pt x="3225" y="3125"/>
                      <a:pt x="3218" y="3093"/>
                    </a:cubicBezTo>
                    <a:lnTo>
                      <a:pt x="3210" y="3066"/>
                    </a:lnTo>
                    <a:cubicBezTo>
                      <a:pt x="3192" y="2986"/>
                      <a:pt x="3171" y="2907"/>
                      <a:pt x="3148" y="2828"/>
                    </a:cubicBezTo>
                    <a:cubicBezTo>
                      <a:pt x="3142" y="2805"/>
                      <a:pt x="3136" y="2783"/>
                      <a:pt x="3128" y="2758"/>
                    </a:cubicBezTo>
                    <a:cubicBezTo>
                      <a:pt x="3030" y="2425"/>
                      <a:pt x="2913" y="2145"/>
                      <a:pt x="2819" y="2063"/>
                    </a:cubicBezTo>
                    <a:cubicBezTo>
                      <a:pt x="2802" y="2044"/>
                      <a:pt x="2777" y="2033"/>
                      <a:pt x="2751" y="2033"/>
                    </a:cubicBezTo>
                    <a:cubicBezTo>
                      <a:pt x="2747" y="2033"/>
                      <a:pt x="2744" y="2034"/>
                      <a:pt x="2740" y="2034"/>
                    </a:cubicBezTo>
                    <a:cubicBezTo>
                      <a:pt x="2719" y="2038"/>
                      <a:pt x="2700" y="2051"/>
                      <a:pt x="2689" y="2070"/>
                    </a:cubicBezTo>
                    <a:cubicBezTo>
                      <a:pt x="2657" y="2117"/>
                      <a:pt x="2650" y="2222"/>
                      <a:pt x="2656" y="2354"/>
                    </a:cubicBezTo>
                    <a:cubicBezTo>
                      <a:pt x="2512" y="1893"/>
                      <a:pt x="2281" y="1261"/>
                      <a:pt x="2113" y="1261"/>
                    </a:cubicBezTo>
                    <a:cubicBezTo>
                      <a:pt x="2083" y="1263"/>
                      <a:pt x="2054" y="1276"/>
                      <a:pt x="2034" y="1299"/>
                    </a:cubicBezTo>
                    <a:cubicBezTo>
                      <a:pt x="1958" y="1379"/>
                      <a:pt x="1925" y="1610"/>
                      <a:pt x="1912" y="1834"/>
                    </a:cubicBezTo>
                    <a:cubicBezTo>
                      <a:pt x="1778" y="1246"/>
                      <a:pt x="1495" y="100"/>
                      <a:pt x="1324" y="12"/>
                    </a:cubicBezTo>
                    <a:cubicBezTo>
                      <a:pt x="1309" y="5"/>
                      <a:pt x="1293" y="1"/>
                      <a:pt x="1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1003;p39">
                <a:extLst>
                  <a:ext uri="{FF2B5EF4-FFF2-40B4-BE49-F238E27FC236}">
                    <a16:creationId xmlns:a16="http://schemas.microsoft.com/office/drawing/2014/main" id="{0526AD53-2E64-46D8-89B5-133F8AED2F50}"/>
                  </a:ext>
                </a:extLst>
              </p:cNvPr>
              <p:cNvSpPr/>
              <p:nvPr/>
            </p:nvSpPr>
            <p:spPr>
              <a:xfrm>
                <a:off x="8133307" y="4143762"/>
                <a:ext cx="84732" cy="117205"/>
              </a:xfrm>
              <a:custGeom>
                <a:avLst/>
                <a:gdLst/>
                <a:ahLst/>
                <a:cxnLst/>
                <a:rect l="l" t="t" r="r" b="b"/>
                <a:pathLst>
                  <a:path w="3593" h="4970" extrusionOk="0">
                    <a:moveTo>
                      <a:pt x="1457" y="74"/>
                    </a:moveTo>
                    <a:cubicBezTo>
                      <a:pt x="1531" y="101"/>
                      <a:pt x="1724" y="655"/>
                      <a:pt x="1862" y="1157"/>
                    </a:cubicBezTo>
                    <a:cubicBezTo>
                      <a:pt x="1843" y="1427"/>
                      <a:pt x="1843" y="1748"/>
                      <a:pt x="1845" y="1940"/>
                    </a:cubicBezTo>
                    <a:cubicBezTo>
                      <a:pt x="1775" y="1827"/>
                      <a:pt x="1707" y="1716"/>
                      <a:pt x="1640" y="1612"/>
                    </a:cubicBezTo>
                    <a:lnTo>
                      <a:pt x="1640" y="962"/>
                    </a:lnTo>
                    <a:cubicBezTo>
                      <a:pt x="1640" y="937"/>
                      <a:pt x="1623" y="925"/>
                      <a:pt x="1605" y="925"/>
                    </a:cubicBezTo>
                    <a:cubicBezTo>
                      <a:pt x="1587" y="925"/>
                      <a:pt x="1569" y="937"/>
                      <a:pt x="1569" y="962"/>
                    </a:cubicBezTo>
                    <a:lnTo>
                      <a:pt x="1569" y="1498"/>
                    </a:lnTo>
                    <a:cubicBezTo>
                      <a:pt x="1466" y="1339"/>
                      <a:pt x="1369" y="1192"/>
                      <a:pt x="1284" y="1068"/>
                    </a:cubicBezTo>
                    <a:cubicBezTo>
                      <a:pt x="1321" y="613"/>
                      <a:pt x="1399" y="108"/>
                      <a:pt x="1457" y="74"/>
                    </a:cubicBezTo>
                    <a:close/>
                    <a:moveTo>
                      <a:pt x="1228" y="1115"/>
                    </a:moveTo>
                    <a:cubicBezTo>
                      <a:pt x="1311" y="1236"/>
                      <a:pt x="1405" y="1377"/>
                      <a:pt x="1505" y="1531"/>
                    </a:cubicBezTo>
                    <a:lnTo>
                      <a:pt x="1157" y="1360"/>
                    </a:lnTo>
                    <a:cubicBezTo>
                      <a:pt x="1152" y="1358"/>
                      <a:pt x="1147" y="1357"/>
                      <a:pt x="1142" y="1357"/>
                    </a:cubicBezTo>
                    <a:cubicBezTo>
                      <a:pt x="1128" y="1357"/>
                      <a:pt x="1115" y="1365"/>
                      <a:pt x="1108" y="1378"/>
                    </a:cubicBezTo>
                    <a:cubicBezTo>
                      <a:pt x="1101" y="1395"/>
                      <a:pt x="1107" y="1416"/>
                      <a:pt x="1125" y="1425"/>
                    </a:cubicBezTo>
                    <a:lnTo>
                      <a:pt x="1580" y="1648"/>
                    </a:lnTo>
                    <a:cubicBezTo>
                      <a:pt x="1645" y="1753"/>
                      <a:pt x="1712" y="1862"/>
                      <a:pt x="1781" y="1974"/>
                    </a:cubicBezTo>
                    <a:cubicBezTo>
                      <a:pt x="1511" y="1829"/>
                      <a:pt x="886" y="1515"/>
                      <a:pt x="585" y="1515"/>
                    </a:cubicBezTo>
                    <a:cubicBezTo>
                      <a:pt x="552" y="1515"/>
                      <a:pt x="523" y="1519"/>
                      <a:pt x="499" y="1527"/>
                    </a:cubicBezTo>
                    <a:cubicBezTo>
                      <a:pt x="483" y="1533"/>
                      <a:pt x="467" y="1539"/>
                      <a:pt x="454" y="1548"/>
                    </a:cubicBezTo>
                    <a:cubicBezTo>
                      <a:pt x="319" y="1475"/>
                      <a:pt x="116" y="1340"/>
                      <a:pt x="78" y="1257"/>
                    </a:cubicBezTo>
                    <a:cubicBezTo>
                      <a:pt x="148" y="1196"/>
                      <a:pt x="717" y="1136"/>
                      <a:pt x="1228" y="1115"/>
                    </a:cubicBezTo>
                    <a:close/>
                    <a:moveTo>
                      <a:pt x="1996" y="746"/>
                    </a:moveTo>
                    <a:cubicBezTo>
                      <a:pt x="2065" y="752"/>
                      <a:pt x="2187" y="1107"/>
                      <a:pt x="2263" y="1445"/>
                    </a:cubicBezTo>
                    <a:cubicBezTo>
                      <a:pt x="2262" y="1446"/>
                      <a:pt x="2260" y="1446"/>
                      <a:pt x="2259" y="1449"/>
                    </a:cubicBezTo>
                    <a:cubicBezTo>
                      <a:pt x="2142" y="1619"/>
                      <a:pt x="2284" y="2407"/>
                      <a:pt x="2365" y="2803"/>
                    </a:cubicBezTo>
                    <a:cubicBezTo>
                      <a:pt x="2318" y="2722"/>
                      <a:pt x="2271" y="2642"/>
                      <a:pt x="2221" y="2560"/>
                    </a:cubicBezTo>
                    <a:cubicBezTo>
                      <a:pt x="2213" y="2544"/>
                      <a:pt x="2201" y="2441"/>
                      <a:pt x="2186" y="2316"/>
                    </a:cubicBezTo>
                    <a:cubicBezTo>
                      <a:pt x="2172" y="2191"/>
                      <a:pt x="2156" y="2042"/>
                      <a:pt x="2145" y="1930"/>
                    </a:cubicBezTo>
                    <a:cubicBezTo>
                      <a:pt x="2142" y="1908"/>
                      <a:pt x="2126" y="1898"/>
                      <a:pt x="2110" y="1898"/>
                    </a:cubicBezTo>
                    <a:cubicBezTo>
                      <a:pt x="2090" y="1898"/>
                      <a:pt x="2070" y="1912"/>
                      <a:pt x="2072" y="1939"/>
                    </a:cubicBezTo>
                    <a:cubicBezTo>
                      <a:pt x="2093" y="2136"/>
                      <a:pt x="2110" y="2291"/>
                      <a:pt x="2125" y="2398"/>
                    </a:cubicBezTo>
                    <a:cubicBezTo>
                      <a:pt x="2056" y="2284"/>
                      <a:pt x="1987" y="2171"/>
                      <a:pt x="1921" y="2062"/>
                    </a:cubicBezTo>
                    <a:cubicBezTo>
                      <a:pt x="1909" y="1466"/>
                      <a:pt x="1937" y="795"/>
                      <a:pt x="1996" y="746"/>
                    </a:cubicBezTo>
                    <a:close/>
                    <a:moveTo>
                      <a:pt x="589" y="1587"/>
                    </a:moveTo>
                    <a:cubicBezTo>
                      <a:pt x="874" y="1587"/>
                      <a:pt x="1578" y="1942"/>
                      <a:pt x="1859" y="2097"/>
                    </a:cubicBezTo>
                    <a:cubicBezTo>
                      <a:pt x="1937" y="2227"/>
                      <a:pt x="2018" y="2360"/>
                      <a:pt x="2098" y="2497"/>
                    </a:cubicBezTo>
                    <a:cubicBezTo>
                      <a:pt x="1942" y="2415"/>
                      <a:pt x="1628" y="2247"/>
                      <a:pt x="1416" y="2130"/>
                    </a:cubicBezTo>
                    <a:cubicBezTo>
                      <a:pt x="1411" y="2127"/>
                      <a:pt x="1405" y="2126"/>
                      <a:pt x="1400" y="2126"/>
                    </a:cubicBezTo>
                    <a:cubicBezTo>
                      <a:pt x="1368" y="2126"/>
                      <a:pt x="1349" y="2173"/>
                      <a:pt x="1383" y="2194"/>
                    </a:cubicBezTo>
                    <a:cubicBezTo>
                      <a:pt x="1910" y="2484"/>
                      <a:pt x="2092" y="2580"/>
                      <a:pt x="2163" y="2604"/>
                    </a:cubicBezTo>
                    <a:cubicBezTo>
                      <a:pt x="2230" y="2719"/>
                      <a:pt x="2300" y="2835"/>
                      <a:pt x="2368" y="2948"/>
                    </a:cubicBezTo>
                    <a:cubicBezTo>
                      <a:pt x="2187" y="2903"/>
                      <a:pt x="2006" y="2871"/>
                      <a:pt x="1822" y="2853"/>
                    </a:cubicBezTo>
                    <a:cubicBezTo>
                      <a:pt x="1821" y="2850"/>
                      <a:pt x="1821" y="2848"/>
                      <a:pt x="1819" y="2847"/>
                    </a:cubicBezTo>
                    <a:cubicBezTo>
                      <a:pt x="1813" y="2842"/>
                      <a:pt x="1287" y="2407"/>
                      <a:pt x="1010" y="2198"/>
                    </a:cubicBezTo>
                    <a:lnTo>
                      <a:pt x="989" y="2180"/>
                    </a:lnTo>
                    <a:cubicBezTo>
                      <a:pt x="796" y="2036"/>
                      <a:pt x="439" y="1769"/>
                      <a:pt x="460" y="1648"/>
                    </a:cubicBezTo>
                    <a:cubicBezTo>
                      <a:pt x="461" y="1639"/>
                      <a:pt x="466" y="1615"/>
                      <a:pt x="523" y="1596"/>
                    </a:cubicBezTo>
                    <a:cubicBezTo>
                      <a:pt x="542" y="1590"/>
                      <a:pt x="564" y="1587"/>
                      <a:pt x="589" y="1587"/>
                    </a:cubicBezTo>
                    <a:close/>
                    <a:moveTo>
                      <a:pt x="2339" y="1478"/>
                    </a:moveTo>
                    <a:cubicBezTo>
                      <a:pt x="2460" y="1478"/>
                      <a:pt x="2709" y="2075"/>
                      <a:pt x="2872" y="2639"/>
                    </a:cubicBezTo>
                    <a:cubicBezTo>
                      <a:pt x="2857" y="3018"/>
                      <a:pt x="2919" y="3536"/>
                      <a:pt x="2959" y="3820"/>
                    </a:cubicBezTo>
                    <a:cubicBezTo>
                      <a:pt x="2910" y="3736"/>
                      <a:pt x="2859" y="3648"/>
                      <a:pt x="2807" y="3559"/>
                    </a:cubicBezTo>
                    <a:cubicBezTo>
                      <a:pt x="2777" y="3297"/>
                      <a:pt x="2733" y="2898"/>
                      <a:pt x="2731" y="2872"/>
                    </a:cubicBezTo>
                    <a:cubicBezTo>
                      <a:pt x="2730" y="2854"/>
                      <a:pt x="2715" y="2838"/>
                      <a:pt x="2695" y="2838"/>
                    </a:cubicBezTo>
                    <a:cubicBezTo>
                      <a:pt x="2675" y="2838"/>
                      <a:pt x="2660" y="2853"/>
                      <a:pt x="2659" y="2872"/>
                    </a:cubicBezTo>
                    <a:cubicBezTo>
                      <a:pt x="2659" y="2889"/>
                      <a:pt x="2692" y="3191"/>
                      <a:pt x="2718" y="3404"/>
                    </a:cubicBezTo>
                    <a:cubicBezTo>
                      <a:pt x="2639" y="3272"/>
                      <a:pt x="2560" y="3135"/>
                      <a:pt x="2480" y="2998"/>
                    </a:cubicBezTo>
                    <a:cubicBezTo>
                      <a:pt x="2362" y="2469"/>
                      <a:pt x="2219" y="1633"/>
                      <a:pt x="2318" y="1489"/>
                    </a:cubicBezTo>
                    <a:cubicBezTo>
                      <a:pt x="2325" y="1478"/>
                      <a:pt x="2330" y="1478"/>
                      <a:pt x="2333" y="1478"/>
                    </a:cubicBezTo>
                    <a:cubicBezTo>
                      <a:pt x="2335" y="1478"/>
                      <a:pt x="2337" y="1478"/>
                      <a:pt x="2339" y="1478"/>
                    </a:cubicBezTo>
                    <a:close/>
                    <a:moveTo>
                      <a:pt x="1550" y="2909"/>
                    </a:moveTo>
                    <a:cubicBezTo>
                      <a:pt x="1807" y="2909"/>
                      <a:pt x="2234" y="2970"/>
                      <a:pt x="2421" y="3041"/>
                    </a:cubicBezTo>
                    <a:cubicBezTo>
                      <a:pt x="2610" y="3362"/>
                      <a:pt x="2794" y="3679"/>
                      <a:pt x="2954" y="3957"/>
                    </a:cubicBezTo>
                    <a:cubicBezTo>
                      <a:pt x="2900" y="3950"/>
                      <a:pt x="2815" y="3941"/>
                      <a:pt x="2706" y="3929"/>
                    </a:cubicBezTo>
                    <a:cubicBezTo>
                      <a:pt x="2634" y="3883"/>
                      <a:pt x="1571" y="3209"/>
                      <a:pt x="1368" y="2980"/>
                    </a:cubicBezTo>
                    <a:lnTo>
                      <a:pt x="1366" y="2980"/>
                    </a:lnTo>
                    <a:cubicBezTo>
                      <a:pt x="1349" y="2960"/>
                      <a:pt x="1345" y="2948"/>
                      <a:pt x="1348" y="2945"/>
                    </a:cubicBezTo>
                    <a:cubicBezTo>
                      <a:pt x="1365" y="2920"/>
                      <a:pt x="1443" y="2909"/>
                      <a:pt x="1550" y="2909"/>
                    </a:cubicBezTo>
                    <a:close/>
                    <a:moveTo>
                      <a:pt x="3030" y="2263"/>
                    </a:moveTo>
                    <a:cubicBezTo>
                      <a:pt x="3030" y="2263"/>
                      <a:pt x="3039" y="2265"/>
                      <a:pt x="3056" y="2287"/>
                    </a:cubicBezTo>
                    <a:cubicBezTo>
                      <a:pt x="3230" y="2541"/>
                      <a:pt x="3401" y="4124"/>
                      <a:pt x="3388" y="4573"/>
                    </a:cubicBezTo>
                    <a:cubicBezTo>
                      <a:pt x="3335" y="4479"/>
                      <a:pt x="3271" y="4367"/>
                      <a:pt x="3200" y="4242"/>
                    </a:cubicBezTo>
                    <a:cubicBezTo>
                      <a:pt x="3154" y="4164"/>
                      <a:pt x="3107" y="4079"/>
                      <a:pt x="3054" y="3989"/>
                    </a:cubicBezTo>
                    <a:cubicBezTo>
                      <a:pt x="2960" y="3374"/>
                      <a:pt x="2868" y="2368"/>
                      <a:pt x="3030" y="2263"/>
                    </a:cubicBezTo>
                    <a:close/>
                    <a:moveTo>
                      <a:pt x="2248" y="3951"/>
                    </a:moveTo>
                    <a:cubicBezTo>
                      <a:pt x="2292" y="3953"/>
                      <a:pt x="2336" y="3956"/>
                      <a:pt x="2380" y="3962"/>
                    </a:cubicBezTo>
                    <a:cubicBezTo>
                      <a:pt x="2704" y="4003"/>
                      <a:pt x="2936" y="4029"/>
                      <a:pt x="2998" y="4035"/>
                    </a:cubicBezTo>
                    <a:cubicBezTo>
                      <a:pt x="3033" y="4094"/>
                      <a:pt x="3066" y="4153"/>
                      <a:pt x="3098" y="4211"/>
                    </a:cubicBezTo>
                    <a:lnTo>
                      <a:pt x="2500" y="4077"/>
                    </a:lnTo>
                    <a:cubicBezTo>
                      <a:pt x="2497" y="4077"/>
                      <a:pt x="2494" y="4076"/>
                      <a:pt x="2491" y="4076"/>
                    </a:cubicBezTo>
                    <a:cubicBezTo>
                      <a:pt x="2451" y="4076"/>
                      <a:pt x="2440" y="4138"/>
                      <a:pt x="2484" y="4147"/>
                    </a:cubicBezTo>
                    <a:lnTo>
                      <a:pt x="3145" y="4292"/>
                    </a:lnTo>
                    <a:cubicBezTo>
                      <a:pt x="3224" y="4430"/>
                      <a:pt x="3291" y="4548"/>
                      <a:pt x="3347" y="4648"/>
                    </a:cubicBezTo>
                    <a:cubicBezTo>
                      <a:pt x="3189" y="4636"/>
                      <a:pt x="2760" y="4579"/>
                      <a:pt x="2406" y="4317"/>
                    </a:cubicBezTo>
                    <a:lnTo>
                      <a:pt x="2406" y="4318"/>
                    </a:lnTo>
                    <a:cubicBezTo>
                      <a:pt x="2093" y="4088"/>
                      <a:pt x="2103" y="4004"/>
                      <a:pt x="2106" y="3992"/>
                    </a:cubicBezTo>
                    <a:cubicBezTo>
                      <a:pt x="2112" y="3974"/>
                      <a:pt x="2153" y="3951"/>
                      <a:pt x="2248" y="3951"/>
                    </a:cubicBezTo>
                    <a:close/>
                    <a:moveTo>
                      <a:pt x="1460" y="1"/>
                    </a:moveTo>
                    <a:cubicBezTo>
                      <a:pt x="1333" y="1"/>
                      <a:pt x="1258" y="510"/>
                      <a:pt x="1221" y="977"/>
                    </a:cubicBezTo>
                    <a:cubicBezTo>
                      <a:pt x="1169" y="904"/>
                      <a:pt x="1122" y="840"/>
                      <a:pt x="1081" y="789"/>
                    </a:cubicBezTo>
                    <a:cubicBezTo>
                      <a:pt x="1073" y="780"/>
                      <a:pt x="1062" y="775"/>
                      <a:pt x="1051" y="775"/>
                    </a:cubicBezTo>
                    <a:cubicBezTo>
                      <a:pt x="1044" y="775"/>
                      <a:pt x="1036" y="778"/>
                      <a:pt x="1030" y="783"/>
                    </a:cubicBezTo>
                    <a:cubicBezTo>
                      <a:pt x="1014" y="796"/>
                      <a:pt x="1011" y="818"/>
                      <a:pt x="1024" y="834"/>
                    </a:cubicBezTo>
                    <a:cubicBezTo>
                      <a:pt x="1071" y="890"/>
                      <a:pt x="1122" y="963"/>
                      <a:pt x="1180" y="1045"/>
                    </a:cubicBezTo>
                    <a:cubicBezTo>
                      <a:pt x="858" y="1060"/>
                      <a:pt x="93" y="1107"/>
                      <a:pt x="14" y="1221"/>
                    </a:cubicBezTo>
                    <a:cubicBezTo>
                      <a:pt x="4" y="1236"/>
                      <a:pt x="1" y="1256"/>
                      <a:pt x="7" y="1272"/>
                    </a:cubicBezTo>
                    <a:cubicBezTo>
                      <a:pt x="48" y="1392"/>
                      <a:pt x="301" y="1545"/>
                      <a:pt x="401" y="1601"/>
                    </a:cubicBezTo>
                    <a:cubicBezTo>
                      <a:pt x="395" y="1612"/>
                      <a:pt x="390" y="1624"/>
                      <a:pt x="390" y="1636"/>
                    </a:cubicBezTo>
                    <a:cubicBezTo>
                      <a:pt x="364" y="1787"/>
                      <a:pt x="625" y="1997"/>
                      <a:pt x="945" y="2237"/>
                    </a:cubicBezTo>
                    <a:lnTo>
                      <a:pt x="967" y="2254"/>
                    </a:lnTo>
                    <a:cubicBezTo>
                      <a:pt x="1181" y="2418"/>
                      <a:pt x="1548" y="2716"/>
                      <a:pt x="1701" y="2842"/>
                    </a:cubicBezTo>
                    <a:cubicBezTo>
                      <a:pt x="1655" y="2839"/>
                      <a:pt x="1611" y="2837"/>
                      <a:pt x="1569" y="2837"/>
                    </a:cubicBezTo>
                    <a:cubicBezTo>
                      <a:pt x="1430" y="2837"/>
                      <a:pt x="1323" y="2856"/>
                      <a:pt x="1289" y="2904"/>
                    </a:cubicBezTo>
                    <a:cubicBezTo>
                      <a:pt x="1275" y="2924"/>
                      <a:pt x="1258" y="2966"/>
                      <a:pt x="1313" y="3027"/>
                    </a:cubicBezTo>
                    <a:cubicBezTo>
                      <a:pt x="1489" y="3222"/>
                      <a:pt x="2233" y="3710"/>
                      <a:pt x="2542" y="3907"/>
                    </a:cubicBezTo>
                    <a:cubicBezTo>
                      <a:pt x="2493" y="3901"/>
                      <a:pt x="2443" y="3897"/>
                      <a:pt x="2389" y="3889"/>
                    </a:cubicBezTo>
                    <a:cubicBezTo>
                      <a:pt x="2337" y="3883"/>
                      <a:pt x="2290" y="3880"/>
                      <a:pt x="2250" y="3880"/>
                    </a:cubicBezTo>
                    <a:cubicBezTo>
                      <a:pt x="2127" y="3880"/>
                      <a:pt x="2057" y="3909"/>
                      <a:pt x="2037" y="3968"/>
                    </a:cubicBezTo>
                    <a:cubicBezTo>
                      <a:pt x="2018" y="4026"/>
                      <a:pt x="2031" y="4130"/>
                      <a:pt x="2362" y="4374"/>
                    </a:cubicBezTo>
                    <a:cubicBezTo>
                      <a:pt x="2780" y="4682"/>
                      <a:pt x="3283" y="4718"/>
                      <a:pt x="3391" y="4723"/>
                    </a:cubicBezTo>
                    <a:cubicBezTo>
                      <a:pt x="3450" y="4829"/>
                      <a:pt x="3491" y="4902"/>
                      <a:pt x="3510" y="4933"/>
                    </a:cubicBezTo>
                    <a:cubicBezTo>
                      <a:pt x="3513" y="4941"/>
                      <a:pt x="3516" y="4947"/>
                      <a:pt x="3521" y="4953"/>
                    </a:cubicBezTo>
                    <a:cubicBezTo>
                      <a:pt x="3527" y="4964"/>
                      <a:pt x="3538" y="4970"/>
                      <a:pt x="3551" y="4970"/>
                    </a:cubicBezTo>
                    <a:cubicBezTo>
                      <a:pt x="3557" y="4970"/>
                      <a:pt x="3563" y="4968"/>
                      <a:pt x="3569" y="4965"/>
                    </a:cubicBezTo>
                    <a:cubicBezTo>
                      <a:pt x="3586" y="4956"/>
                      <a:pt x="3592" y="4935"/>
                      <a:pt x="3582" y="4918"/>
                    </a:cubicBezTo>
                    <a:cubicBezTo>
                      <a:pt x="3582" y="4917"/>
                      <a:pt x="3575" y="4903"/>
                      <a:pt x="3562" y="4882"/>
                    </a:cubicBezTo>
                    <a:cubicBezTo>
                      <a:pt x="3541" y="4844"/>
                      <a:pt x="3503" y="4774"/>
                      <a:pt x="3450" y="4682"/>
                    </a:cubicBezTo>
                    <a:cubicBezTo>
                      <a:pt x="3495" y="4423"/>
                      <a:pt x="3327" y="2539"/>
                      <a:pt x="3112" y="2241"/>
                    </a:cubicBezTo>
                    <a:cubicBezTo>
                      <a:pt x="3086" y="2207"/>
                      <a:pt x="3058" y="2190"/>
                      <a:pt x="3030" y="2190"/>
                    </a:cubicBezTo>
                    <a:cubicBezTo>
                      <a:pt x="3016" y="2190"/>
                      <a:pt x="3002" y="2194"/>
                      <a:pt x="2989" y="2203"/>
                    </a:cubicBezTo>
                    <a:cubicBezTo>
                      <a:pt x="2937" y="2236"/>
                      <a:pt x="2907" y="2325"/>
                      <a:pt x="2887" y="2445"/>
                    </a:cubicBezTo>
                    <a:cubicBezTo>
                      <a:pt x="2772" y="2066"/>
                      <a:pt x="2538" y="1407"/>
                      <a:pt x="2335" y="1407"/>
                    </a:cubicBezTo>
                    <a:cubicBezTo>
                      <a:pt x="2333" y="1407"/>
                      <a:pt x="2331" y="1407"/>
                      <a:pt x="2328" y="1407"/>
                    </a:cubicBezTo>
                    <a:cubicBezTo>
                      <a:pt x="2280" y="1195"/>
                      <a:pt x="2151" y="686"/>
                      <a:pt x="2002" y="674"/>
                    </a:cubicBezTo>
                    <a:cubicBezTo>
                      <a:pt x="2001" y="673"/>
                      <a:pt x="1999" y="673"/>
                      <a:pt x="1997" y="673"/>
                    </a:cubicBezTo>
                    <a:cubicBezTo>
                      <a:pt x="1981" y="673"/>
                      <a:pt x="1966" y="679"/>
                      <a:pt x="1956" y="690"/>
                    </a:cubicBezTo>
                    <a:cubicBezTo>
                      <a:pt x="1922" y="722"/>
                      <a:pt x="1898" y="824"/>
                      <a:pt x="1881" y="955"/>
                    </a:cubicBezTo>
                    <a:cubicBezTo>
                      <a:pt x="1759" y="536"/>
                      <a:pt x="1581" y="1"/>
                      <a:pt x="1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1004;p39">
                <a:extLst>
                  <a:ext uri="{FF2B5EF4-FFF2-40B4-BE49-F238E27FC236}">
                    <a16:creationId xmlns:a16="http://schemas.microsoft.com/office/drawing/2014/main" id="{19A3F24E-0383-DF58-4205-29EC856AC64E}"/>
                  </a:ext>
                </a:extLst>
              </p:cNvPr>
              <p:cNvSpPr/>
              <p:nvPr/>
            </p:nvSpPr>
            <p:spPr>
              <a:xfrm>
                <a:off x="8120525" y="4195266"/>
                <a:ext cx="67658" cy="91665"/>
              </a:xfrm>
              <a:custGeom>
                <a:avLst/>
                <a:gdLst/>
                <a:ahLst/>
                <a:cxnLst/>
                <a:rect l="l" t="t" r="r" b="b"/>
                <a:pathLst>
                  <a:path w="2869" h="3887" extrusionOk="0">
                    <a:moveTo>
                      <a:pt x="936" y="73"/>
                    </a:moveTo>
                    <a:cubicBezTo>
                      <a:pt x="942" y="73"/>
                      <a:pt x="948" y="75"/>
                      <a:pt x="953" y="78"/>
                    </a:cubicBezTo>
                    <a:cubicBezTo>
                      <a:pt x="1082" y="120"/>
                      <a:pt x="1282" y="605"/>
                      <a:pt x="1382" y="908"/>
                    </a:cubicBezTo>
                    <a:cubicBezTo>
                      <a:pt x="1320" y="1046"/>
                      <a:pt x="1325" y="1270"/>
                      <a:pt x="1340" y="1423"/>
                    </a:cubicBezTo>
                    <a:cubicBezTo>
                      <a:pt x="1147" y="1120"/>
                      <a:pt x="953" y="837"/>
                      <a:pt x="776" y="605"/>
                    </a:cubicBezTo>
                    <a:cubicBezTo>
                      <a:pt x="787" y="426"/>
                      <a:pt x="831" y="137"/>
                      <a:pt x="912" y="81"/>
                    </a:cubicBezTo>
                    <a:cubicBezTo>
                      <a:pt x="920" y="76"/>
                      <a:pt x="928" y="73"/>
                      <a:pt x="936" y="73"/>
                    </a:cubicBezTo>
                    <a:close/>
                    <a:moveTo>
                      <a:pt x="704" y="652"/>
                    </a:moveTo>
                    <a:cubicBezTo>
                      <a:pt x="710" y="652"/>
                      <a:pt x="716" y="652"/>
                      <a:pt x="721" y="652"/>
                    </a:cubicBezTo>
                    <a:cubicBezTo>
                      <a:pt x="900" y="887"/>
                      <a:pt x="1097" y="1178"/>
                      <a:pt x="1294" y="1486"/>
                    </a:cubicBezTo>
                    <a:cubicBezTo>
                      <a:pt x="1149" y="1425"/>
                      <a:pt x="997" y="1376"/>
                      <a:pt x="843" y="1345"/>
                    </a:cubicBezTo>
                    <a:cubicBezTo>
                      <a:pt x="781" y="1325"/>
                      <a:pt x="221" y="1005"/>
                      <a:pt x="91" y="799"/>
                    </a:cubicBezTo>
                    <a:cubicBezTo>
                      <a:pt x="77" y="776"/>
                      <a:pt x="83" y="764"/>
                      <a:pt x="85" y="760"/>
                    </a:cubicBezTo>
                    <a:cubicBezTo>
                      <a:pt x="129" y="683"/>
                      <a:pt x="461" y="652"/>
                      <a:pt x="704" y="652"/>
                    </a:cubicBezTo>
                    <a:close/>
                    <a:moveTo>
                      <a:pt x="1544" y="854"/>
                    </a:moveTo>
                    <a:cubicBezTo>
                      <a:pt x="1702" y="854"/>
                      <a:pt x="1846" y="1283"/>
                      <a:pt x="1903" y="1570"/>
                    </a:cubicBezTo>
                    <a:cubicBezTo>
                      <a:pt x="1840" y="1752"/>
                      <a:pt x="1796" y="1973"/>
                      <a:pt x="1770" y="2122"/>
                    </a:cubicBezTo>
                    <a:cubicBezTo>
                      <a:pt x="1732" y="2055"/>
                      <a:pt x="1690" y="1989"/>
                      <a:pt x="1650" y="1922"/>
                    </a:cubicBezTo>
                    <a:lnTo>
                      <a:pt x="1719" y="1508"/>
                    </a:lnTo>
                    <a:cubicBezTo>
                      <a:pt x="1723" y="1482"/>
                      <a:pt x="1703" y="1466"/>
                      <a:pt x="1682" y="1466"/>
                    </a:cubicBezTo>
                    <a:cubicBezTo>
                      <a:pt x="1667" y="1466"/>
                      <a:pt x="1651" y="1476"/>
                      <a:pt x="1647" y="1496"/>
                    </a:cubicBezTo>
                    <a:lnTo>
                      <a:pt x="1591" y="1828"/>
                    </a:lnTo>
                    <a:cubicBezTo>
                      <a:pt x="1538" y="1740"/>
                      <a:pt x="1484" y="1652"/>
                      <a:pt x="1429" y="1564"/>
                    </a:cubicBezTo>
                    <a:cubicBezTo>
                      <a:pt x="1406" y="1422"/>
                      <a:pt x="1369" y="1034"/>
                      <a:pt x="1467" y="899"/>
                    </a:cubicBezTo>
                    <a:cubicBezTo>
                      <a:pt x="1482" y="876"/>
                      <a:pt x="1506" y="860"/>
                      <a:pt x="1534" y="855"/>
                    </a:cubicBezTo>
                    <a:cubicBezTo>
                      <a:pt x="1537" y="855"/>
                      <a:pt x="1541" y="854"/>
                      <a:pt x="1544" y="854"/>
                    </a:cubicBezTo>
                    <a:close/>
                    <a:moveTo>
                      <a:pt x="534" y="1375"/>
                    </a:moveTo>
                    <a:cubicBezTo>
                      <a:pt x="602" y="1375"/>
                      <a:pt x="708" y="1389"/>
                      <a:pt x="825" y="1414"/>
                    </a:cubicBezTo>
                    <a:cubicBezTo>
                      <a:pt x="826" y="1414"/>
                      <a:pt x="829" y="1416"/>
                      <a:pt x="831" y="1416"/>
                    </a:cubicBezTo>
                    <a:lnTo>
                      <a:pt x="838" y="1416"/>
                    </a:lnTo>
                    <a:cubicBezTo>
                      <a:pt x="1025" y="1458"/>
                      <a:pt x="1237" y="1525"/>
                      <a:pt x="1369" y="1602"/>
                    </a:cubicBezTo>
                    <a:cubicBezTo>
                      <a:pt x="1420" y="1684"/>
                      <a:pt x="1472" y="1767"/>
                      <a:pt x="1522" y="1851"/>
                    </a:cubicBezTo>
                    <a:cubicBezTo>
                      <a:pt x="1388" y="1795"/>
                      <a:pt x="1175" y="1704"/>
                      <a:pt x="1147" y="1696"/>
                    </a:cubicBezTo>
                    <a:cubicBezTo>
                      <a:pt x="1143" y="1694"/>
                      <a:pt x="1139" y="1694"/>
                      <a:pt x="1135" y="1694"/>
                    </a:cubicBezTo>
                    <a:cubicBezTo>
                      <a:pt x="1121" y="1694"/>
                      <a:pt x="1107" y="1704"/>
                      <a:pt x="1102" y="1719"/>
                    </a:cubicBezTo>
                    <a:cubicBezTo>
                      <a:pt x="1096" y="1739"/>
                      <a:pt x="1106" y="1758"/>
                      <a:pt x="1126" y="1764"/>
                    </a:cubicBezTo>
                    <a:cubicBezTo>
                      <a:pt x="1152" y="1772"/>
                      <a:pt x="1411" y="1881"/>
                      <a:pt x="1587" y="1957"/>
                    </a:cubicBezTo>
                    <a:cubicBezTo>
                      <a:pt x="1629" y="2025"/>
                      <a:pt x="1670" y="2095"/>
                      <a:pt x="1711" y="2164"/>
                    </a:cubicBezTo>
                    <a:cubicBezTo>
                      <a:pt x="1578" y="2127"/>
                      <a:pt x="1352" y="2064"/>
                      <a:pt x="1173" y="2043"/>
                    </a:cubicBezTo>
                    <a:cubicBezTo>
                      <a:pt x="1103" y="1986"/>
                      <a:pt x="576" y="1557"/>
                      <a:pt x="468" y="1396"/>
                    </a:cubicBezTo>
                    <a:cubicBezTo>
                      <a:pt x="465" y="1392"/>
                      <a:pt x="464" y="1389"/>
                      <a:pt x="462" y="1387"/>
                    </a:cubicBezTo>
                    <a:cubicBezTo>
                      <a:pt x="474" y="1379"/>
                      <a:pt x="499" y="1375"/>
                      <a:pt x="534" y="1375"/>
                    </a:cubicBezTo>
                    <a:close/>
                    <a:moveTo>
                      <a:pt x="2132" y="1346"/>
                    </a:moveTo>
                    <a:cubicBezTo>
                      <a:pt x="2237" y="1352"/>
                      <a:pt x="2341" y="1898"/>
                      <a:pt x="2379" y="2402"/>
                    </a:cubicBezTo>
                    <a:cubicBezTo>
                      <a:pt x="2296" y="2563"/>
                      <a:pt x="2266" y="2807"/>
                      <a:pt x="2252" y="2957"/>
                    </a:cubicBezTo>
                    <a:cubicBezTo>
                      <a:pt x="2125" y="2730"/>
                      <a:pt x="1981" y="2480"/>
                      <a:pt x="1826" y="2219"/>
                    </a:cubicBezTo>
                    <a:cubicBezTo>
                      <a:pt x="1891" y="1795"/>
                      <a:pt x="2026" y="1346"/>
                      <a:pt x="2129" y="1346"/>
                    </a:cubicBezTo>
                    <a:close/>
                    <a:moveTo>
                      <a:pt x="1062" y="2107"/>
                    </a:moveTo>
                    <a:cubicBezTo>
                      <a:pt x="1089" y="2107"/>
                      <a:pt x="1121" y="2109"/>
                      <a:pt x="1156" y="2113"/>
                    </a:cubicBezTo>
                    <a:lnTo>
                      <a:pt x="1158" y="2113"/>
                    </a:lnTo>
                    <a:cubicBezTo>
                      <a:pt x="1332" y="2134"/>
                      <a:pt x="1588" y="2201"/>
                      <a:pt x="1764" y="2255"/>
                    </a:cubicBezTo>
                    <a:cubicBezTo>
                      <a:pt x="1925" y="2527"/>
                      <a:pt x="2075" y="2790"/>
                      <a:pt x="2207" y="3024"/>
                    </a:cubicBezTo>
                    <a:cubicBezTo>
                      <a:pt x="2096" y="2995"/>
                      <a:pt x="1983" y="2978"/>
                      <a:pt x="1869" y="2978"/>
                    </a:cubicBezTo>
                    <a:cubicBezTo>
                      <a:pt x="1864" y="2978"/>
                      <a:pt x="1858" y="2978"/>
                      <a:pt x="1853" y="2978"/>
                    </a:cubicBezTo>
                    <a:cubicBezTo>
                      <a:pt x="1837" y="2978"/>
                      <a:pt x="1819" y="2980"/>
                      <a:pt x="1803" y="2980"/>
                    </a:cubicBezTo>
                    <a:cubicBezTo>
                      <a:pt x="1400" y="2622"/>
                      <a:pt x="978" y="2192"/>
                      <a:pt x="982" y="2119"/>
                    </a:cubicBezTo>
                    <a:cubicBezTo>
                      <a:pt x="999" y="2110"/>
                      <a:pt x="1026" y="2107"/>
                      <a:pt x="1062" y="2107"/>
                    </a:cubicBezTo>
                    <a:close/>
                    <a:moveTo>
                      <a:pt x="2578" y="2314"/>
                    </a:moveTo>
                    <a:cubicBezTo>
                      <a:pt x="2582" y="2314"/>
                      <a:pt x="2587" y="2316"/>
                      <a:pt x="2593" y="2316"/>
                    </a:cubicBezTo>
                    <a:cubicBezTo>
                      <a:pt x="2611" y="2319"/>
                      <a:pt x="2628" y="2331"/>
                      <a:pt x="2637" y="2346"/>
                    </a:cubicBezTo>
                    <a:cubicBezTo>
                      <a:pt x="2758" y="2518"/>
                      <a:pt x="2661" y="3218"/>
                      <a:pt x="2595" y="3574"/>
                    </a:cubicBezTo>
                    <a:cubicBezTo>
                      <a:pt x="2558" y="3510"/>
                      <a:pt x="2517" y="3434"/>
                      <a:pt x="2470" y="3351"/>
                    </a:cubicBezTo>
                    <a:lnTo>
                      <a:pt x="2470" y="3349"/>
                    </a:lnTo>
                    <a:cubicBezTo>
                      <a:pt x="2425" y="3265"/>
                      <a:pt x="2373" y="3174"/>
                      <a:pt x="2317" y="3074"/>
                    </a:cubicBezTo>
                    <a:cubicBezTo>
                      <a:pt x="2325" y="2868"/>
                      <a:pt x="2385" y="2314"/>
                      <a:pt x="2578" y="2314"/>
                    </a:cubicBezTo>
                    <a:close/>
                    <a:moveTo>
                      <a:pt x="1879" y="3051"/>
                    </a:moveTo>
                    <a:cubicBezTo>
                      <a:pt x="2007" y="3051"/>
                      <a:pt x="2134" y="3072"/>
                      <a:pt x="2255" y="3112"/>
                    </a:cubicBezTo>
                    <a:cubicBezTo>
                      <a:pt x="2296" y="3183"/>
                      <a:pt x="2335" y="3252"/>
                      <a:pt x="2369" y="3316"/>
                    </a:cubicBezTo>
                    <a:lnTo>
                      <a:pt x="1861" y="3205"/>
                    </a:lnTo>
                    <a:cubicBezTo>
                      <a:pt x="1858" y="3204"/>
                      <a:pt x="1854" y="3204"/>
                      <a:pt x="1851" y="3204"/>
                    </a:cubicBezTo>
                    <a:cubicBezTo>
                      <a:pt x="1835" y="3204"/>
                      <a:pt x="1821" y="3215"/>
                      <a:pt x="1817" y="3233"/>
                    </a:cubicBezTo>
                    <a:cubicBezTo>
                      <a:pt x="1813" y="3251"/>
                      <a:pt x="1825" y="3271"/>
                      <a:pt x="1844" y="3274"/>
                    </a:cubicBezTo>
                    <a:lnTo>
                      <a:pt x="2416" y="3399"/>
                    </a:lnTo>
                    <a:cubicBezTo>
                      <a:pt x="2466" y="3489"/>
                      <a:pt x="2507" y="3568"/>
                      <a:pt x="2543" y="3634"/>
                    </a:cubicBezTo>
                    <a:cubicBezTo>
                      <a:pt x="2131" y="3577"/>
                      <a:pt x="1546" y="3469"/>
                      <a:pt x="1440" y="3372"/>
                    </a:cubicBezTo>
                    <a:lnTo>
                      <a:pt x="1432" y="3345"/>
                    </a:lnTo>
                    <a:lnTo>
                      <a:pt x="1369" y="3107"/>
                    </a:lnTo>
                    <a:lnTo>
                      <a:pt x="1370" y="3107"/>
                    </a:lnTo>
                    <a:cubicBezTo>
                      <a:pt x="1508" y="3077"/>
                      <a:pt x="1647" y="3059"/>
                      <a:pt x="1788" y="3052"/>
                    </a:cubicBezTo>
                    <a:cubicBezTo>
                      <a:pt x="1811" y="3051"/>
                      <a:pt x="1832" y="3051"/>
                      <a:pt x="1853" y="3051"/>
                    </a:cubicBezTo>
                    <a:cubicBezTo>
                      <a:pt x="1862" y="3051"/>
                      <a:pt x="1871" y="3051"/>
                      <a:pt x="1879" y="3051"/>
                    </a:cubicBezTo>
                    <a:close/>
                    <a:moveTo>
                      <a:pt x="939" y="1"/>
                    </a:moveTo>
                    <a:cubicBezTo>
                      <a:pt x="915" y="1"/>
                      <a:pt x="892" y="8"/>
                      <a:pt x="873" y="22"/>
                    </a:cubicBezTo>
                    <a:cubicBezTo>
                      <a:pt x="765" y="96"/>
                      <a:pt x="725" y="370"/>
                      <a:pt x="711" y="520"/>
                    </a:cubicBezTo>
                    <a:cubicBezTo>
                      <a:pt x="647" y="438"/>
                      <a:pt x="584" y="364"/>
                      <a:pt x="524" y="299"/>
                    </a:cubicBezTo>
                    <a:cubicBezTo>
                      <a:pt x="516" y="289"/>
                      <a:pt x="507" y="284"/>
                      <a:pt x="497" y="284"/>
                    </a:cubicBezTo>
                    <a:cubicBezTo>
                      <a:pt x="469" y="284"/>
                      <a:pt x="443" y="321"/>
                      <a:pt x="471" y="347"/>
                    </a:cubicBezTo>
                    <a:cubicBezTo>
                      <a:pt x="534" y="414"/>
                      <a:pt x="597" y="493"/>
                      <a:pt x="665" y="579"/>
                    </a:cubicBezTo>
                    <a:cubicBezTo>
                      <a:pt x="485" y="581"/>
                      <a:pt x="94" y="599"/>
                      <a:pt x="23" y="725"/>
                    </a:cubicBezTo>
                    <a:cubicBezTo>
                      <a:pt x="11" y="748"/>
                      <a:pt x="0" y="787"/>
                      <a:pt x="32" y="837"/>
                    </a:cubicBezTo>
                    <a:cubicBezTo>
                      <a:pt x="126" y="985"/>
                      <a:pt x="418" y="1187"/>
                      <a:pt x="624" y="1310"/>
                    </a:cubicBezTo>
                    <a:cubicBezTo>
                      <a:pt x="598" y="1307"/>
                      <a:pt x="573" y="1306"/>
                      <a:pt x="550" y="1306"/>
                    </a:cubicBezTo>
                    <a:cubicBezTo>
                      <a:pt x="483" y="1306"/>
                      <a:pt x="433" y="1316"/>
                      <a:pt x="411" y="1340"/>
                    </a:cubicBezTo>
                    <a:cubicBezTo>
                      <a:pt x="399" y="1351"/>
                      <a:pt x="376" y="1384"/>
                      <a:pt x="409" y="1434"/>
                    </a:cubicBezTo>
                    <a:cubicBezTo>
                      <a:pt x="503" y="1578"/>
                      <a:pt x="881" y="1895"/>
                      <a:pt x="1052" y="2036"/>
                    </a:cubicBezTo>
                    <a:cubicBezTo>
                      <a:pt x="1048" y="2035"/>
                      <a:pt x="1045" y="2035"/>
                      <a:pt x="1041" y="2035"/>
                    </a:cubicBezTo>
                    <a:cubicBezTo>
                      <a:pt x="1010" y="2035"/>
                      <a:pt x="979" y="2042"/>
                      <a:pt x="949" y="2055"/>
                    </a:cubicBezTo>
                    <a:cubicBezTo>
                      <a:pt x="931" y="2064"/>
                      <a:pt x="918" y="2083"/>
                      <a:pt x="915" y="2102"/>
                    </a:cubicBezTo>
                    <a:cubicBezTo>
                      <a:pt x="900" y="2246"/>
                      <a:pt x="1450" y="2758"/>
                      <a:pt x="1700" y="2984"/>
                    </a:cubicBezTo>
                    <a:cubicBezTo>
                      <a:pt x="1584" y="2993"/>
                      <a:pt x="1467" y="3012"/>
                      <a:pt x="1350" y="3037"/>
                    </a:cubicBezTo>
                    <a:cubicBezTo>
                      <a:pt x="1331" y="3042"/>
                      <a:pt x="1319" y="3046"/>
                      <a:pt x="1317" y="3046"/>
                    </a:cubicBezTo>
                    <a:cubicBezTo>
                      <a:pt x="1297" y="3051"/>
                      <a:pt x="1287" y="3071"/>
                      <a:pt x="1291" y="3089"/>
                    </a:cubicBezTo>
                    <a:lnTo>
                      <a:pt x="1317" y="3186"/>
                    </a:lnTo>
                    <a:lnTo>
                      <a:pt x="1337" y="3262"/>
                    </a:lnTo>
                    <a:lnTo>
                      <a:pt x="1367" y="3381"/>
                    </a:lnTo>
                    <a:lnTo>
                      <a:pt x="1373" y="3399"/>
                    </a:lnTo>
                    <a:cubicBezTo>
                      <a:pt x="1375" y="3406"/>
                      <a:pt x="1378" y="3410"/>
                      <a:pt x="1381" y="3415"/>
                    </a:cubicBezTo>
                    <a:cubicBezTo>
                      <a:pt x="1405" y="3437"/>
                      <a:pt x="1432" y="3456"/>
                      <a:pt x="1461" y="3468"/>
                    </a:cubicBezTo>
                    <a:cubicBezTo>
                      <a:pt x="1726" y="3592"/>
                      <a:pt x="2441" y="3692"/>
                      <a:pt x="2588" y="3712"/>
                    </a:cubicBezTo>
                    <a:cubicBezTo>
                      <a:pt x="2619" y="3769"/>
                      <a:pt x="2641" y="3812"/>
                      <a:pt x="2655" y="3837"/>
                    </a:cubicBezTo>
                    <a:cubicBezTo>
                      <a:pt x="2664" y="3856"/>
                      <a:pt x="2670" y="3865"/>
                      <a:pt x="2670" y="3866"/>
                    </a:cubicBezTo>
                    <a:cubicBezTo>
                      <a:pt x="2677" y="3879"/>
                      <a:pt x="2689" y="3887"/>
                      <a:pt x="2703" y="3887"/>
                    </a:cubicBezTo>
                    <a:cubicBezTo>
                      <a:pt x="2708" y="3887"/>
                      <a:pt x="2714" y="3885"/>
                      <a:pt x="2719" y="3883"/>
                    </a:cubicBezTo>
                    <a:cubicBezTo>
                      <a:pt x="2720" y="3883"/>
                      <a:pt x="2720" y="3880"/>
                      <a:pt x="2722" y="3880"/>
                    </a:cubicBezTo>
                    <a:cubicBezTo>
                      <a:pt x="2738" y="3871"/>
                      <a:pt x="2743" y="3850"/>
                      <a:pt x="2735" y="3833"/>
                    </a:cubicBezTo>
                    <a:cubicBezTo>
                      <a:pt x="2732" y="3833"/>
                      <a:pt x="2728" y="3819"/>
                      <a:pt x="2716" y="3800"/>
                    </a:cubicBezTo>
                    <a:cubicBezTo>
                      <a:pt x="2702" y="3772"/>
                      <a:pt x="2678" y="3730"/>
                      <a:pt x="2648" y="3675"/>
                    </a:cubicBezTo>
                    <a:cubicBezTo>
                      <a:pt x="2672" y="3554"/>
                      <a:pt x="2869" y="2545"/>
                      <a:pt x="2696" y="2305"/>
                    </a:cubicBezTo>
                    <a:cubicBezTo>
                      <a:pt x="2675" y="2272"/>
                      <a:pt x="2640" y="2251"/>
                      <a:pt x="2602" y="2245"/>
                    </a:cubicBezTo>
                    <a:cubicBezTo>
                      <a:pt x="2595" y="2244"/>
                      <a:pt x="2587" y="2243"/>
                      <a:pt x="2580" y="2243"/>
                    </a:cubicBezTo>
                    <a:cubicBezTo>
                      <a:pt x="2527" y="2243"/>
                      <a:pt x="2482" y="2268"/>
                      <a:pt x="2443" y="2308"/>
                    </a:cubicBezTo>
                    <a:cubicBezTo>
                      <a:pt x="2414" y="1978"/>
                      <a:pt x="2332" y="1285"/>
                      <a:pt x="2135" y="1273"/>
                    </a:cubicBezTo>
                    <a:lnTo>
                      <a:pt x="2131" y="1273"/>
                    </a:lnTo>
                    <a:cubicBezTo>
                      <a:pt x="2063" y="1273"/>
                      <a:pt x="2002" y="1348"/>
                      <a:pt x="1950" y="1455"/>
                    </a:cubicBezTo>
                    <a:cubicBezTo>
                      <a:pt x="1896" y="1232"/>
                      <a:pt x="1760" y="782"/>
                      <a:pt x="1548" y="782"/>
                    </a:cubicBezTo>
                    <a:cubicBezTo>
                      <a:pt x="1540" y="782"/>
                      <a:pt x="1533" y="783"/>
                      <a:pt x="1525" y="784"/>
                    </a:cubicBezTo>
                    <a:cubicBezTo>
                      <a:pt x="1490" y="791"/>
                      <a:pt x="1458" y="808"/>
                      <a:pt x="1432" y="835"/>
                    </a:cubicBezTo>
                    <a:cubicBezTo>
                      <a:pt x="1366" y="632"/>
                      <a:pt x="1158" y="70"/>
                      <a:pt x="978" y="8"/>
                    </a:cubicBezTo>
                    <a:cubicBezTo>
                      <a:pt x="965" y="3"/>
                      <a:pt x="952" y="1"/>
                      <a:pt x="9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1005;p39">
                <a:extLst>
                  <a:ext uri="{FF2B5EF4-FFF2-40B4-BE49-F238E27FC236}">
                    <a16:creationId xmlns:a16="http://schemas.microsoft.com/office/drawing/2014/main" id="{DF718B83-070A-2F9D-3A52-63C9CDD69E0C}"/>
                  </a:ext>
                </a:extLst>
              </p:cNvPr>
              <p:cNvSpPr/>
              <p:nvPr/>
            </p:nvSpPr>
            <p:spPr>
              <a:xfrm>
                <a:off x="8241857" y="4228588"/>
                <a:ext cx="54688" cy="10989"/>
              </a:xfrm>
              <a:custGeom>
                <a:avLst/>
                <a:gdLst/>
                <a:ahLst/>
                <a:cxnLst/>
                <a:rect l="l" t="t" r="r" b="b"/>
                <a:pathLst>
                  <a:path w="2319" h="466" extrusionOk="0">
                    <a:moveTo>
                      <a:pt x="659" y="0"/>
                    </a:moveTo>
                    <a:cubicBezTo>
                      <a:pt x="480" y="0"/>
                      <a:pt x="326" y="16"/>
                      <a:pt x="183" y="30"/>
                    </a:cubicBezTo>
                    <a:cubicBezTo>
                      <a:pt x="138" y="35"/>
                      <a:pt x="92" y="39"/>
                      <a:pt x="48" y="44"/>
                    </a:cubicBezTo>
                    <a:cubicBezTo>
                      <a:pt x="1" y="45"/>
                      <a:pt x="4" y="115"/>
                      <a:pt x="48" y="115"/>
                    </a:cubicBezTo>
                    <a:cubicBezTo>
                      <a:pt x="50" y="115"/>
                      <a:pt x="52" y="115"/>
                      <a:pt x="54" y="115"/>
                    </a:cubicBezTo>
                    <a:cubicBezTo>
                      <a:pt x="100" y="112"/>
                      <a:pt x="145" y="106"/>
                      <a:pt x="191" y="101"/>
                    </a:cubicBezTo>
                    <a:cubicBezTo>
                      <a:pt x="330" y="88"/>
                      <a:pt x="479" y="73"/>
                      <a:pt x="652" y="73"/>
                    </a:cubicBezTo>
                    <a:cubicBezTo>
                      <a:pt x="1032" y="73"/>
                      <a:pt x="1525" y="145"/>
                      <a:pt x="2264" y="462"/>
                    </a:cubicBezTo>
                    <a:cubicBezTo>
                      <a:pt x="2267" y="463"/>
                      <a:pt x="2273" y="465"/>
                      <a:pt x="2278" y="465"/>
                    </a:cubicBezTo>
                    <a:cubicBezTo>
                      <a:pt x="2291" y="465"/>
                      <a:pt x="2305" y="456"/>
                      <a:pt x="2311" y="442"/>
                    </a:cubicBezTo>
                    <a:cubicBezTo>
                      <a:pt x="2318" y="424"/>
                      <a:pt x="2309" y="403"/>
                      <a:pt x="2291" y="395"/>
                    </a:cubicBezTo>
                    <a:cubicBezTo>
                      <a:pt x="1545" y="74"/>
                      <a:pt x="1045" y="0"/>
                      <a:pt x="659"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1006;p39">
                <a:extLst>
                  <a:ext uri="{FF2B5EF4-FFF2-40B4-BE49-F238E27FC236}">
                    <a16:creationId xmlns:a16="http://schemas.microsoft.com/office/drawing/2014/main" id="{DCD62470-F487-4453-8BA9-7E529D455C9E}"/>
                  </a:ext>
                </a:extLst>
              </p:cNvPr>
              <p:cNvSpPr/>
              <p:nvPr/>
            </p:nvSpPr>
            <p:spPr>
              <a:xfrm>
                <a:off x="8912897" y="3985264"/>
                <a:ext cx="19856" cy="15140"/>
              </a:xfrm>
              <a:custGeom>
                <a:avLst/>
                <a:gdLst/>
                <a:ahLst/>
                <a:cxnLst/>
                <a:rect l="l" t="t" r="r" b="b"/>
                <a:pathLst>
                  <a:path w="842" h="642" extrusionOk="0">
                    <a:moveTo>
                      <a:pt x="277" y="1"/>
                    </a:moveTo>
                    <a:cubicBezTo>
                      <a:pt x="232" y="15"/>
                      <a:pt x="185" y="23"/>
                      <a:pt x="139" y="23"/>
                    </a:cubicBezTo>
                    <a:cubicBezTo>
                      <a:pt x="92" y="23"/>
                      <a:pt x="46" y="15"/>
                      <a:pt x="1" y="1"/>
                    </a:cubicBezTo>
                    <a:lnTo>
                      <a:pt x="1" y="1"/>
                    </a:lnTo>
                    <a:cubicBezTo>
                      <a:pt x="1" y="1"/>
                      <a:pt x="71" y="465"/>
                      <a:pt x="84" y="642"/>
                    </a:cubicBezTo>
                    <a:cubicBezTo>
                      <a:pt x="84" y="642"/>
                      <a:pt x="661" y="454"/>
                      <a:pt x="816" y="454"/>
                    </a:cubicBezTo>
                    <a:cubicBezTo>
                      <a:pt x="827" y="454"/>
                      <a:pt x="836" y="455"/>
                      <a:pt x="842" y="457"/>
                    </a:cubicBezTo>
                    <a:cubicBezTo>
                      <a:pt x="842" y="457"/>
                      <a:pt x="380" y="74"/>
                      <a:pt x="277" y="1"/>
                    </a:cubicBezTo>
                    <a:close/>
                  </a:path>
                </a:pathLst>
              </a:custGeom>
              <a:solidFill>
                <a:srgbClr val="5B2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1007;p39">
                <a:extLst>
                  <a:ext uri="{FF2B5EF4-FFF2-40B4-BE49-F238E27FC236}">
                    <a16:creationId xmlns:a16="http://schemas.microsoft.com/office/drawing/2014/main" id="{95E173FB-2E1C-5BB1-3650-6F6FFB6A51E6}"/>
                  </a:ext>
                </a:extLst>
              </p:cNvPr>
              <p:cNvSpPr/>
              <p:nvPr/>
            </p:nvSpPr>
            <p:spPr>
              <a:xfrm>
                <a:off x="8440257" y="3499913"/>
                <a:ext cx="243560" cy="1093332"/>
              </a:xfrm>
              <a:custGeom>
                <a:avLst/>
                <a:gdLst/>
                <a:ahLst/>
                <a:cxnLst/>
                <a:rect l="l" t="t" r="r" b="b"/>
                <a:pathLst>
                  <a:path w="10328" h="46362" extrusionOk="0">
                    <a:moveTo>
                      <a:pt x="4347" y="0"/>
                    </a:moveTo>
                    <a:cubicBezTo>
                      <a:pt x="4334" y="0"/>
                      <a:pt x="4321" y="7"/>
                      <a:pt x="4315" y="23"/>
                    </a:cubicBezTo>
                    <a:cubicBezTo>
                      <a:pt x="4175" y="358"/>
                      <a:pt x="2699" y="8733"/>
                      <a:pt x="1514" y="15461"/>
                    </a:cubicBezTo>
                    <a:cubicBezTo>
                      <a:pt x="852" y="19215"/>
                      <a:pt x="281" y="22457"/>
                      <a:pt x="184" y="22920"/>
                    </a:cubicBezTo>
                    <a:cubicBezTo>
                      <a:pt x="0" y="23789"/>
                      <a:pt x="211" y="24307"/>
                      <a:pt x="453" y="24905"/>
                    </a:cubicBezTo>
                    <a:cubicBezTo>
                      <a:pt x="572" y="25195"/>
                      <a:pt x="693" y="25493"/>
                      <a:pt x="793" y="25869"/>
                    </a:cubicBezTo>
                    <a:cubicBezTo>
                      <a:pt x="1028" y="26759"/>
                      <a:pt x="2778" y="30405"/>
                      <a:pt x="3937" y="32817"/>
                    </a:cubicBezTo>
                    <a:cubicBezTo>
                      <a:pt x="4333" y="33642"/>
                      <a:pt x="4675" y="34354"/>
                      <a:pt x="4865" y="34763"/>
                    </a:cubicBezTo>
                    <a:cubicBezTo>
                      <a:pt x="5601" y="36357"/>
                      <a:pt x="10207" y="46241"/>
                      <a:pt x="10254" y="46341"/>
                    </a:cubicBezTo>
                    <a:cubicBezTo>
                      <a:pt x="10260" y="46353"/>
                      <a:pt x="10272" y="46362"/>
                      <a:pt x="10285" y="46362"/>
                    </a:cubicBezTo>
                    <a:cubicBezTo>
                      <a:pt x="10291" y="46362"/>
                      <a:pt x="10297" y="46360"/>
                      <a:pt x="10302" y="46357"/>
                    </a:cubicBezTo>
                    <a:cubicBezTo>
                      <a:pt x="10320" y="46348"/>
                      <a:pt x="10328" y="46327"/>
                      <a:pt x="10320" y="46309"/>
                    </a:cubicBezTo>
                    <a:cubicBezTo>
                      <a:pt x="10273" y="46210"/>
                      <a:pt x="5666" y="36327"/>
                      <a:pt x="4930" y="34733"/>
                    </a:cubicBezTo>
                    <a:cubicBezTo>
                      <a:pt x="4741" y="34322"/>
                      <a:pt x="4398" y="33610"/>
                      <a:pt x="4003" y="32785"/>
                    </a:cubicBezTo>
                    <a:cubicBezTo>
                      <a:pt x="2845" y="30376"/>
                      <a:pt x="1096" y="26733"/>
                      <a:pt x="863" y="25851"/>
                    </a:cubicBezTo>
                    <a:cubicBezTo>
                      <a:pt x="763" y="25469"/>
                      <a:pt x="634" y="25155"/>
                      <a:pt x="522" y="24878"/>
                    </a:cubicBezTo>
                    <a:cubicBezTo>
                      <a:pt x="273" y="24266"/>
                      <a:pt x="76" y="23783"/>
                      <a:pt x="253" y="22934"/>
                    </a:cubicBezTo>
                    <a:cubicBezTo>
                      <a:pt x="352" y="22470"/>
                      <a:pt x="896" y="19383"/>
                      <a:pt x="1584" y="15475"/>
                    </a:cubicBezTo>
                    <a:cubicBezTo>
                      <a:pt x="2707" y="9103"/>
                      <a:pt x="4245" y="379"/>
                      <a:pt x="4381" y="50"/>
                    </a:cubicBezTo>
                    <a:cubicBezTo>
                      <a:pt x="4393" y="22"/>
                      <a:pt x="4370" y="0"/>
                      <a:pt x="43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1008;p39">
                <a:extLst>
                  <a:ext uri="{FF2B5EF4-FFF2-40B4-BE49-F238E27FC236}">
                    <a16:creationId xmlns:a16="http://schemas.microsoft.com/office/drawing/2014/main" id="{85D61770-6E3B-144C-9724-C4B3212A6AE0}"/>
                  </a:ext>
                </a:extLst>
              </p:cNvPr>
              <p:cNvSpPr/>
              <p:nvPr/>
            </p:nvSpPr>
            <p:spPr>
              <a:xfrm>
                <a:off x="8682897" y="4591688"/>
                <a:ext cx="18182" cy="4882"/>
              </a:xfrm>
              <a:custGeom>
                <a:avLst/>
                <a:gdLst/>
                <a:ahLst/>
                <a:cxnLst/>
                <a:rect l="l" t="t" r="r" b="b"/>
                <a:pathLst>
                  <a:path w="771" h="207" extrusionOk="0">
                    <a:moveTo>
                      <a:pt x="4" y="0"/>
                    </a:moveTo>
                    <a:cubicBezTo>
                      <a:pt x="3" y="0"/>
                      <a:pt x="2" y="0"/>
                      <a:pt x="1" y="1"/>
                    </a:cubicBezTo>
                    <a:cubicBezTo>
                      <a:pt x="5" y="26"/>
                      <a:pt x="8" y="51"/>
                      <a:pt x="13" y="75"/>
                    </a:cubicBezTo>
                    <a:cubicBezTo>
                      <a:pt x="11" y="76"/>
                      <a:pt x="13" y="78"/>
                      <a:pt x="15" y="79"/>
                    </a:cubicBezTo>
                    <a:cubicBezTo>
                      <a:pt x="102" y="116"/>
                      <a:pt x="346" y="207"/>
                      <a:pt x="545" y="207"/>
                    </a:cubicBezTo>
                    <a:cubicBezTo>
                      <a:pt x="548" y="207"/>
                      <a:pt x="552" y="207"/>
                      <a:pt x="555" y="207"/>
                    </a:cubicBezTo>
                    <a:cubicBezTo>
                      <a:pt x="608" y="207"/>
                      <a:pt x="660" y="196"/>
                      <a:pt x="710" y="175"/>
                    </a:cubicBezTo>
                    <a:cubicBezTo>
                      <a:pt x="733" y="164"/>
                      <a:pt x="753" y="151"/>
                      <a:pt x="771" y="133"/>
                    </a:cubicBezTo>
                    <a:cubicBezTo>
                      <a:pt x="766" y="98"/>
                      <a:pt x="762" y="61"/>
                      <a:pt x="757" y="19"/>
                    </a:cubicBezTo>
                    <a:cubicBezTo>
                      <a:pt x="756" y="20"/>
                      <a:pt x="754" y="22"/>
                      <a:pt x="754" y="23"/>
                    </a:cubicBezTo>
                    <a:cubicBezTo>
                      <a:pt x="743" y="63"/>
                      <a:pt x="716" y="95"/>
                      <a:pt x="680" y="110"/>
                    </a:cubicBezTo>
                    <a:cubicBezTo>
                      <a:pt x="641" y="128"/>
                      <a:pt x="594" y="135"/>
                      <a:pt x="542" y="135"/>
                    </a:cubicBezTo>
                    <a:cubicBezTo>
                      <a:pt x="319" y="135"/>
                      <a:pt x="15" y="3"/>
                      <a:pt x="11" y="2"/>
                    </a:cubicBezTo>
                    <a:cubicBezTo>
                      <a:pt x="9" y="1"/>
                      <a:pt x="6" y="0"/>
                      <a:pt x="4" y="0"/>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1009;p39">
                <a:extLst>
                  <a:ext uri="{FF2B5EF4-FFF2-40B4-BE49-F238E27FC236}">
                    <a16:creationId xmlns:a16="http://schemas.microsoft.com/office/drawing/2014/main" id="{4F5CD53E-4E96-1F58-476C-D21C8725C701}"/>
                  </a:ext>
                </a:extLst>
              </p:cNvPr>
              <p:cNvSpPr/>
              <p:nvPr/>
            </p:nvSpPr>
            <p:spPr>
              <a:xfrm>
                <a:off x="8681364" y="4578317"/>
                <a:ext cx="19243" cy="12829"/>
              </a:xfrm>
              <a:custGeom>
                <a:avLst/>
                <a:gdLst/>
                <a:ahLst/>
                <a:cxnLst/>
                <a:rect l="l" t="t" r="r" b="b"/>
                <a:pathLst>
                  <a:path w="816" h="544" extrusionOk="0">
                    <a:moveTo>
                      <a:pt x="1" y="1"/>
                    </a:moveTo>
                    <a:lnTo>
                      <a:pt x="1" y="1"/>
                    </a:lnTo>
                    <a:cubicBezTo>
                      <a:pt x="5" y="40"/>
                      <a:pt x="7" y="77"/>
                      <a:pt x="11" y="113"/>
                    </a:cubicBezTo>
                    <a:cubicBezTo>
                      <a:pt x="151" y="248"/>
                      <a:pt x="484" y="543"/>
                      <a:pt x="736" y="543"/>
                    </a:cubicBezTo>
                    <a:cubicBezTo>
                      <a:pt x="739" y="544"/>
                      <a:pt x="743" y="544"/>
                      <a:pt x="746" y="544"/>
                    </a:cubicBezTo>
                    <a:cubicBezTo>
                      <a:pt x="770" y="544"/>
                      <a:pt x="794" y="539"/>
                      <a:pt x="816" y="533"/>
                    </a:cubicBezTo>
                    <a:cubicBezTo>
                      <a:pt x="813" y="510"/>
                      <a:pt x="811" y="484"/>
                      <a:pt x="808" y="459"/>
                    </a:cubicBezTo>
                    <a:cubicBezTo>
                      <a:pt x="786" y="467"/>
                      <a:pt x="761" y="472"/>
                      <a:pt x="735" y="472"/>
                    </a:cubicBezTo>
                    <a:cubicBezTo>
                      <a:pt x="501" y="472"/>
                      <a:pt x="141" y="148"/>
                      <a:pt x="1" y="1"/>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1010;p39">
                <a:extLst>
                  <a:ext uri="{FF2B5EF4-FFF2-40B4-BE49-F238E27FC236}">
                    <a16:creationId xmlns:a16="http://schemas.microsoft.com/office/drawing/2014/main" id="{7FA389D8-7B91-C3A8-4A07-23CED3EB3A52}"/>
                  </a:ext>
                </a:extLst>
              </p:cNvPr>
              <p:cNvSpPr/>
              <p:nvPr/>
            </p:nvSpPr>
            <p:spPr>
              <a:xfrm>
                <a:off x="8431201" y="4009837"/>
                <a:ext cx="58579" cy="26672"/>
              </a:xfrm>
              <a:custGeom>
                <a:avLst/>
                <a:gdLst/>
                <a:ahLst/>
                <a:cxnLst/>
                <a:rect l="l" t="t" r="r" b="b"/>
                <a:pathLst>
                  <a:path w="2484" h="1131" extrusionOk="0">
                    <a:moveTo>
                      <a:pt x="911" y="0"/>
                    </a:moveTo>
                    <a:cubicBezTo>
                      <a:pt x="893" y="0"/>
                      <a:pt x="877" y="3"/>
                      <a:pt x="865" y="11"/>
                    </a:cubicBezTo>
                    <a:cubicBezTo>
                      <a:pt x="709" y="100"/>
                      <a:pt x="986" y="461"/>
                      <a:pt x="986" y="461"/>
                    </a:cubicBezTo>
                    <a:cubicBezTo>
                      <a:pt x="986" y="461"/>
                      <a:pt x="386" y="94"/>
                      <a:pt x="176" y="94"/>
                    </a:cubicBezTo>
                    <a:cubicBezTo>
                      <a:pt x="152" y="94"/>
                      <a:pt x="133" y="98"/>
                      <a:pt x="121" y="109"/>
                    </a:cubicBezTo>
                    <a:cubicBezTo>
                      <a:pt x="1" y="214"/>
                      <a:pt x="446" y="626"/>
                      <a:pt x="446" y="626"/>
                    </a:cubicBezTo>
                    <a:cubicBezTo>
                      <a:pt x="446" y="626"/>
                      <a:pt x="92" y="1130"/>
                      <a:pt x="329" y="1130"/>
                    </a:cubicBezTo>
                    <a:cubicBezTo>
                      <a:pt x="335" y="1130"/>
                      <a:pt x="342" y="1130"/>
                      <a:pt x="350" y="1129"/>
                    </a:cubicBezTo>
                    <a:cubicBezTo>
                      <a:pt x="625" y="1100"/>
                      <a:pt x="962" y="769"/>
                      <a:pt x="962" y="768"/>
                    </a:cubicBezTo>
                    <a:lnTo>
                      <a:pt x="962" y="768"/>
                    </a:lnTo>
                    <a:cubicBezTo>
                      <a:pt x="962" y="769"/>
                      <a:pt x="660" y="1129"/>
                      <a:pt x="858" y="1129"/>
                    </a:cubicBezTo>
                    <a:cubicBezTo>
                      <a:pt x="883" y="1129"/>
                      <a:pt x="917" y="1123"/>
                      <a:pt x="962" y="1109"/>
                    </a:cubicBezTo>
                    <a:cubicBezTo>
                      <a:pt x="1345" y="988"/>
                      <a:pt x="1645" y="626"/>
                      <a:pt x="1645" y="626"/>
                    </a:cubicBezTo>
                    <a:lnTo>
                      <a:pt x="1645" y="626"/>
                    </a:lnTo>
                    <a:cubicBezTo>
                      <a:pt x="1645" y="626"/>
                      <a:pt x="1345" y="1051"/>
                      <a:pt x="1557" y="1051"/>
                    </a:cubicBezTo>
                    <a:cubicBezTo>
                      <a:pt x="1565" y="1051"/>
                      <a:pt x="1575" y="1050"/>
                      <a:pt x="1585" y="1049"/>
                    </a:cubicBezTo>
                    <a:cubicBezTo>
                      <a:pt x="1848" y="1012"/>
                      <a:pt x="2483" y="427"/>
                      <a:pt x="2483" y="427"/>
                    </a:cubicBezTo>
                    <a:cubicBezTo>
                      <a:pt x="2483" y="427"/>
                      <a:pt x="1835" y="82"/>
                      <a:pt x="1589" y="82"/>
                    </a:cubicBezTo>
                    <a:cubicBezTo>
                      <a:pt x="1551" y="82"/>
                      <a:pt x="1522" y="90"/>
                      <a:pt x="1507" y="109"/>
                    </a:cubicBezTo>
                    <a:cubicBezTo>
                      <a:pt x="1417" y="222"/>
                      <a:pt x="1552" y="356"/>
                      <a:pt x="1609" y="405"/>
                    </a:cubicBezTo>
                    <a:lnTo>
                      <a:pt x="1609" y="405"/>
                    </a:lnTo>
                    <a:cubicBezTo>
                      <a:pt x="1506" y="323"/>
                      <a:pt x="1090" y="0"/>
                      <a:pt x="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1011;p39">
                <a:extLst>
                  <a:ext uri="{FF2B5EF4-FFF2-40B4-BE49-F238E27FC236}">
                    <a16:creationId xmlns:a16="http://schemas.microsoft.com/office/drawing/2014/main" id="{C9034F47-86F8-7EAC-5AC8-EE591D1E3E1E}"/>
                  </a:ext>
                </a:extLst>
              </p:cNvPr>
              <p:cNvSpPr/>
              <p:nvPr/>
            </p:nvSpPr>
            <p:spPr>
              <a:xfrm>
                <a:off x="8536969" y="3475552"/>
                <a:ext cx="17569" cy="10872"/>
              </a:xfrm>
              <a:custGeom>
                <a:avLst/>
                <a:gdLst/>
                <a:ahLst/>
                <a:cxnLst/>
                <a:rect l="l" t="t" r="r" b="b"/>
                <a:pathLst>
                  <a:path w="745" h="461" extrusionOk="0">
                    <a:moveTo>
                      <a:pt x="724" y="1"/>
                    </a:moveTo>
                    <a:cubicBezTo>
                      <a:pt x="711" y="25"/>
                      <a:pt x="694" y="48"/>
                      <a:pt x="674" y="68"/>
                    </a:cubicBezTo>
                    <a:cubicBezTo>
                      <a:pt x="534" y="211"/>
                      <a:pt x="223" y="388"/>
                      <a:pt x="17" y="388"/>
                    </a:cubicBezTo>
                    <a:cubicBezTo>
                      <a:pt x="11" y="388"/>
                      <a:pt x="6" y="388"/>
                      <a:pt x="0" y="387"/>
                    </a:cubicBezTo>
                    <a:lnTo>
                      <a:pt x="0" y="387"/>
                    </a:lnTo>
                    <a:cubicBezTo>
                      <a:pt x="6" y="410"/>
                      <a:pt x="11" y="434"/>
                      <a:pt x="17" y="460"/>
                    </a:cubicBezTo>
                    <a:cubicBezTo>
                      <a:pt x="252" y="459"/>
                      <a:pt x="576" y="272"/>
                      <a:pt x="724" y="119"/>
                    </a:cubicBezTo>
                    <a:cubicBezTo>
                      <a:pt x="732" y="112"/>
                      <a:pt x="738" y="104"/>
                      <a:pt x="744" y="96"/>
                    </a:cubicBezTo>
                    <a:cubicBezTo>
                      <a:pt x="735" y="65"/>
                      <a:pt x="730" y="33"/>
                      <a:pt x="724" y="1"/>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1012;p39">
                <a:extLst>
                  <a:ext uri="{FF2B5EF4-FFF2-40B4-BE49-F238E27FC236}">
                    <a16:creationId xmlns:a16="http://schemas.microsoft.com/office/drawing/2014/main" id="{C9C19616-652A-DFE7-62B8-A722B6EB7BF2}"/>
                  </a:ext>
                </a:extLst>
              </p:cNvPr>
              <p:cNvSpPr/>
              <p:nvPr/>
            </p:nvSpPr>
            <p:spPr>
              <a:xfrm>
                <a:off x="8541897" y="3488310"/>
                <a:ext cx="16531" cy="14032"/>
              </a:xfrm>
              <a:custGeom>
                <a:avLst/>
                <a:gdLst/>
                <a:ahLst/>
                <a:cxnLst/>
                <a:rect l="l" t="t" r="r" b="b"/>
                <a:pathLst>
                  <a:path w="701" h="595" extrusionOk="0">
                    <a:moveTo>
                      <a:pt x="661" y="1"/>
                    </a:moveTo>
                    <a:cubicBezTo>
                      <a:pt x="609" y="215"/>
                      <a:pt x="188" y="451"/>
                      <a:pt x="23" y="525"/>
                    </a:cubicBezTo>
                    <a:cubicBezTo>
                      <a:pt x="18" y="528"/>
                      <a:pt x="14" y="531"/>
                      <a:pt x="11" y="536"/>
                    </a:cubicBezTo>
                    <a:cubicBezTo>
                      <a:pt x="2" y="546"/>
                      <a:pt x="0" y="562"/>
                      <a:pt x="6" y="574"/>
                    </a:cubicBezTo>
                    <a:cubicBezTo>
                      <a:pt x="11" y="586"/>
                      <a:pt x="23" y="595"/>
                      <a:pt x="38" y="595"/>
                    </a:cubicBezTo>
                    <a:lnTo>
                      <a:pt x="40" y="595"/>
                    </a:lnTo>
                    <a:cubicBezTo>
                      <a:pt x="44" y="595"/>
                      <a:pt x="49" y="593"/>
                      <a:pt x="53" y="592"/>
                    </a:cubicBezTo>
                    <a:cubicBezTo>
                      <a:pt x="77" y="581"/>
                      <a:pt x="558" y="359"/>
                      <a:pt x="700" y="98"/>
                    </a:cubicBezTo>
                    <a:cubicBezTo>
                      <a:pt x="687" y="65"/>
                      <a:pt x="673" y="34"/>
                      <a:pt x="661" y="1"/>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1013;p39">
                <a:extLst>
                  <a:ext uri="{FF2B5EF4-FFF2-40B4-BE49-F238E27FC236}">
                    <a16:creationId xmlns:a16="http://schemas.microsoft.com/office/drawing/2014/main" id="{294861DF-1379-BB78-961C-1E22EB137654}"/>
                  </a:ext>
                </a:extLst>
              </p:cNvPr>
              <p:cNvSpPr/>
              <p:nvPr/>
            </p:nvSpPr>
            <p:spPr>
              <a:xfrm>
                <a:off x="8442049" y="3929256"/>
                <a:ext cx="625479" cy="98740"/>
              </a:xfrm>
              <a:custGeom>
                <a:avLst/>
                <a:gdLst/>
                <a:ahLst/>
                <a:cxnLst/>
                <a:rect l="l" t="t" r="r" b="b"/>
                <a:pathLst>
                  <a:path w="26523" h="4187" extrusionOk="0">
                    <a:moveTo>
                      <a:pt x="26483" y="1"/>
                    </a:moveTo>
                    <a:cubicBezTo>
                      <a:pt x="26481" y="1"/>
                      <a:pt x="26479" y="1"/>
                      <a:pt x="26477" y="1"/>
                    </a:cubicBezTo>
                    <a:lnTo>
                      <a:pt x="43" y="4116"/>
                    </a:lnTo>
                    <a:cubicBezTo>
                      <a:pt x="0" y="4123"/>
                      <a:pt x="5" y="4185"/>
                      <a:pt x="49" y="4187"/>
                    </a:cubicBezTo>
                    <a:lnTo>
                      <a:pt x="55" y="4187"/>
                    </a:lnTo>
                    <a:lnTo>
                      <a:pt x="26489" y="73"/>
                    </a:lnTo>
                    <a:cubicBezTo>
                      <a:pt x="26509" y="70"/>
                      <a:pt x="26523" y="50"/>
                      <a:pt x="26520" y="30"/>
                    </a:cubicBezTo>
                    <a:cubicBezTo>
                      <a:pt x="26515" y="14"/>
                      <a:pt x="26500" y="1"/>
                      <a:pt x="2648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1014;p39">
                <a:extLst>
                  <a:ext uri="{FF2B5EF4-FFF2-40B4-BE49-F238E27FC236}">
                    <a16:creationId xmlns:a16="http://schemas.microsoft.com/office/drawing/2014/main" id="{BEB215D0-2F30-346D-44C6-CD1471EFA912}"/>
                  </a:ext>
                </a:extLst>
              </p:cNvPr>
              <p:cNvSpPr/>
              <p:nvPr/>
            </p:nvSpPr>
            <p:spPr>
              <a:xfrm>
                <a:off x="8364415" y="4012360"/>
                <a:ext cx="113668" cy="84473"/>
              </a:xfrm>
              <a:custGeom>
                <a:avLst/>
                <a:gdLst/>
                <a:ahLst/>
                <a:cxnLst/>
                <a:rect l="l" t="t" r="r" b="b"/>
                <a:pathLst>
                  <a:path w="4820" h="3582" extrusionOk="0">
                    <a:moveTo>
                      <a:pt x="2488" y="1"/>
                    </a:moveTo>
                    <a:cubicBezTo>
                      <a:pt x="2019" y="1"/>
                      <a:pt x="1447" y="314"/>
                      <a:pt x="1177" y="449"/>
                    </a:cubicBezTo>
                    <a:cubicBezTo>
                      <a:pt x="1177" y="449"/>
                      <a:pt x="818" y="930"/>
                      <a:pt x="504" y="1649"/>
                    </a:cubicBezTo>
                    <a:cubicBezTo>
                      <a:pt x="411" y="1862"/>
                      <a:pt x="331" y="2054"/>
                      <a:pt x="263" y="2221"/>
                    </a:cubicBezTo>
                    <a:cubicBezTo>
                      <a:pt x="95" y="2622"/>
                      <a:pt x="1" y="2872"/>
                      <a:pt x="1" y="2872"/>
                    </a:cubicBezTo>
                    <a:cubicBezTo>
                      <a:pt x="1" y="2872"/>
                      <a:pt x="478" y="3285"/>
                      <a:pt x="839" y="3428"/>
                    </a:cubicBezTo>
                    <a:cubicBezTo>
                      <a:pt x="1031" y="3506"/>
                      <a:pt x="1213" y="3582"/>
                      <a:pt x="1589" y="3582"/>
                    </a:cubicBezTo>
                    <a:cubicBezTo>
                      <a:pt x="1914" y="3582"/>
                      <a:pt x="2385" y="3525"/>
                      <a:pt x="3133" y="3365"/>
                    </a:cubicBezTo>
                    <a:cubicBezTo>
                      <a:pt x="3907" y="3200"/>
                      <a:pt x="4056" y="2957"/>
                      <a:pt x="4042" y="2783"/>
                    </a:cubicBezTo>
                    <a:cubicBezTo>
                      <a:pt x="4038" y="2727"/>
                      <a:pt x="4018" y="2672"/>
                      <a:pt x="3988" y="2625"/>
                    </a:cubicBezTo>
                    <a:cubicBezTo>
                      <a:pt x="3974" y="2604"/>
                      <a:pt x="3959" y="2583"/>
                      <a:pt x="3941" y="2565"/>
                    </a:cubicBezTo>
                    <a:lnTo>
                      <a:pt x="3936" y="2560"/>
                    </a:lnTo>
                    <a:cubicBezTo>
                      <a:pt x="3956" y="2557"/>
                      <a:pt x="3976" y="2551"/>
                      <a:pt x="3994" y="2543"/>
                    </a:cubicBezTo>
                    <a:cubicBezTo>
                      <a:pt x="4039" y="2522"/>
                      <a:pt x="4085" y="2498"/>
                      <a:pt x="4126" y="2471"/>
                    </a:cubicBezTo>
                    <a:cubicBezTo>
                      <a:pt x="4179" y="2433"/>
                      <a:pt x="4229" y="2390"/>
                      <a:pt x="4274" y="2345"/>
                    </a:cubicBezTo>
                    <a:cubicBezTo>
                      <a:pt x="4397" y="2222"/>
                      <a:pt x="4295" y="2101"/>
                      <a:pt x="4207" y="2033"/>
                    </a:cubicBezTo>
                    <a:cubicBezTo>
                      <a:pt x="4183" y="2013"/>
                      <a:pt x="4157" y="1995"/>
                      <a:pt x="4130" y="1980"/>
                    </a:cubicBezTo>
                    <a:cubicBezTo>
                      <a:pt x="4121" y="1975"/>
                      <a:pt x="4117" y="1974"/>
                      <a:pt x="4117" y="1974"/>
                    </a:cubicBezTo>
                    <a:cubicBezTo>
                      <a:pt x="4811" y="1815"/>
                      <a:pt x="4573" y="1516"/>
                      <a:pt x="4467" y="1419"/>
                    </a:cubicBezTo>
                    <a:cubicBezTo>
                      <a:pt x="4454" y="1407"/>
                      <a:pt x="4442" y="1396"/>
                      <a:pt x="4429" y="1386"/>
                    </a:cubicBezTo>
                    <a:cubicBezTo>
                      <a:pt x="4468" y="1363"/>
                      <a:pt x="4506" y="1339"/>
                      <a:pt x="4541" y="1311"/>
                    </a:cubicBezTo>
                    <a:cubicBezTo>
                      <a:pt x="4542" y="1311"/>
                      <a:pt x="4544" y="1310"/>
                      <a:pt x="4545" y="1310"/>
                    </a:cubicBezTo>
                    <a:cubicBezTo>
                      <a:pt x="4636" y="1243"/>
                      <a:pt x="4748" y="1146"/>
                      <a:pt x="4777" y="1049"/>
                    </a:cubicBezTo>
                    <a:cubicBezTo>
                      <a:pt x="4819" y="903"/>
                      <a:pt x="4794" y="749"/>
                      <a:pt x="4309" y="749"/>
                    </a:cubicBezTo>
                    <a:cubicBezTo>
                      <a:pt x="4236" y="749"/>
                      <a:pt x="4153" y="752"/>
                      <a:pt x="4057" y="760"/>
                    </a:cubicBezTo>
                    <a:cubicBezTo>
                      <a:pt x="3830" y="780"/>
                      <a:pt x="3666" y="798"/>
                      <a:pt x="3553" y="814"/>
                    </a:cubicBezTo>
                    <a:cubicBezTo>
                      <a:pt x="3556" y="833"/>
                      <a:pt x="3545" y="851"/>
                      <a:pt x="3526" y="854"/>
                    </a:cubicBezTo>
                    <a:cubicBezTo>
                      <a:pt x="3257" y="914"/>
                      <a:pt x="3048" y="937"/>
                      <a:pt x="2883" y="937"/>
                    </a:cubicBezTo>
                    <a:cubicBezTo>
                      <a:pt x="2569" y="937"/>
                      <a:pt x="2415" y="854"/>
                      <a:pt x="2318" y="778"/>
                    </a:cubicBezTo>
                    <a:cubicBezTo>
                      <a:pt x="2296" y="751"/>
                      <a:pt x="2317" y="716"/>
                      <a:pt x="2346" y="716"/>
                    </a:cubicBezTo>
                    <a:cubicBezTo>
                      <a:pt x="2351" y="716"/>
                      <a:pt x="2357" y="718"/>
                      <a:pt x="2363" y="720"/>
                    </a:cubicBezTo>
                    <a:cubicBezTo>
                      <a:pt x="2416" y="764"/>
                      <a:pt x="2544" y="866"/>
                      <a:pt x="2884" y="866"/>
                    </a:cubicBezTo>
                    <a:cubicBezTo>
                      <a:pt x="3004" y="866"/>
                      <a:pt x="3151" y="853"/>
                      <a:pt x="3330" y="820"/>
                    </a:cubicBezTo>
                    <a:cubicBezTo>
                      <a:pt x="3430" y="561"/>
                      <a:pt x="3147" y="222"/>
                      <a:pt x="2809" y="64"/>
                    </a:cubicBezTo>
                    <a:cubicBezTo>
                      <a:pt x="2712" y="20"/>
                      <a:pt x="2603" y="1"/>
                      <a:pt x="2488" y="1"/>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1015;p39">
                <a:extLst>
                  <a:ext uri="{FF2B5EF4-FFF2-40B4-BE49-F238E27FC236}">
                    <a16:creationId xmlns:a16="http://schemas.microsoft.com/office/drawing/2014/main" id="{C5750762-E799-D622-5170-6D1EE0AA5889}"/>
                  </a:ext>
                </a:extLst>
              </p:cNvPr>
              <p:cNvSpPr/>
              <p:nvPr/>
            </p:nvSpPr>
            <p:spPr>
              <a:xfrm>
                <a:off x="8364415" y="4064713"/>
                <a:ext cx="95651" cy="32119"/>
              </a:xfrm>
              <a:custGeom>
                <a:avLst/>
                <a:gdLst/>
                <a:ahLst/>
                <a:cxnLst/>
                <a:rect l="l" t="t" r="r" b="b"/>
                <a:pathLst>
                  <a:path w="4056" h="1362" extrusionOk="0">
                    <a:moveTo>
                      <a:pt x="263" y="1"/>
                    </a:moveTo>
                    <a:cubicBezTo>
                      <a:pt x="95" y="402"/>
                      <a:pt x="1" y="652"/>
                      <a:pt x="1" y="652"/>
                    </a:cubicBezTo>
                    <a:cubicBezTo>
                      <a:pt x="1" y="652"/>
                      <a:pt x="478" y="1065"/>
                      <a:pt x="839" y="1208"/>
                    </a:cubicBezTo>
                    <a:cubicBezTo>
                      <a:pt x="1032" y="1286"/>
                      <a:pt x="1214" y="1362"/>
                      <a:pt x="1590" y="1362"/>
                    </a:cubicBezTo>
                    <a:cubicBezTo>
                      <a:pt x="1915" y="1362"/>
                      <a:pt x="2385" y="1305"/>
                      <a:pt x="3133" y="1145"/>
                    </a:cubicBezTo>
                    <a:cubicBezTo>
                      <a:pt x="3907" y="980"/>
                      <a:pt x="4056" y="737"/>
                      <a:pt x="4042" y="563"/>
                    </a:cubicBezTo>
                    <a:lnTo>
                      <a:pt x="4042" y="563"/>
                    </a:lnTo>
                    <a:cubicBezTo>
                      <a:pt x="3629" y="622"/>
                      <a:pt x="2984" y="699"/>
                      <a:pt x="2422" y="699"/>
                    </a:cubicBezTo>
                    <a:cubicBezTo>
                      <a:pt x="2189" y="699"/>
                      <a:pt x="1971" y="686"/>
                      <a:pt x="1789" y="652"/>
                    </a:cubicBezTo>
                    <a:cubicBezTo>
                      <a:pt x="1008" y="513"/>
                      <a:pt x="584" y="248"/>
                      <a:pt x="263"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1016;p39">
                <a:extLst>
                  <a:ext uri="{FF2B5EF4-FFF2-40B4-BE49-F238E27FC236}">
                    <a16:creationId xmlns:a16="http://schemas.microsoft.com/office/drawing/2014/main" id="{0B17C1B9-0DF4-F9D0-79AE-E09493B38BF7}"/>
                  </a:ext>
                </a:extLst>
              </p:cNvPr>
              <p:cNvSpPr/>
              <p:nvPr/>
            </p:nvSpPr>
            <p:spPr>
              <a:xfrm>
                <a:off x="8329796" y="4026368"/>
                <a:ext cx="60300" cy="65795"/>
              </a:xfrm>
              <a:custGeom>
                <a:avLst/>
                <a:gdLst/>
                <a:ahLst/>
                <a:cxnLst/>
                <a:rect l="l" t="t" r="r" b="b"/>
                <a:pathLst>
                  <a:path w="2557" h="2790" extrusionOk="0">
                    <a:moveTo>
                      <a:pt x="2515" y="0"/>
                    </a:moveTo>
                    <a:cubicBezTo>
                      <a:pt x="2502" y="0"/>
                      <a:pt x="2490" y="7"/>
                      <a:pt x="2484" y="19"/>
                    </a:cubicBezTo>
                    <a:cubicBezTo>
                      <a:pt x="2476" y="31"/>
                      <a:pt x="1705" y="1468"/>
                      <a:pt x="1440" y="2251"/>
                    </a:cubicBezTo>
                    <a:cubicBezTo>
                      <a:pt x="1332" y="2287"/>
                      <a:pt x="723" y="2494"/>
                      <a:pt x="40" y="2719"/>
                    </a:cubicBezTo>
                    <a:cubicBezTo>
                      <a:pt x="0" y="2731"/>
                      <a:pt x="9" y="2789"/>
                      <a:pt x="50" y="2789"/>
                    </a:cubicBezTo>
                    <a:cubicBezTo>
                      <a:pt x="55" y="2789"/>
                      <a:pt x="58" y="2789"/>
                      <a:pt x="62" y="2788"/>
                    </a:cubicBezTo>
                    <a:cubicBezTo>
                      <a:pt x="813" y="2540"/>
                      <a:pt x="1473" y="2315"/>
                      <a:pt x="1481" y="2313"/>
                    </a:cubicBezTo>
                    <a:cubicBezTo>
                      <a:pt x="1491" y="2310"/>
                      <a:pt x="1499" y="2301"/>
                      <a:pt x="1504" y="2290"/>
                    </a:cubicBezTo>
                    <a:cubicBezTo>
                      <a:pt x="1761" y="1516"/>
                      <a:pt x="2540" y="67"/>
                      <a:pt x="2548" y="54"/>
                    </a:cubicBezTo>
                    <a:cubicBezTo>
                      <a:pt x="2557" y="37"/>
                      <a:pt x="2551" y="14"/>
                      <a:pt x="2534" y="5"/>
                    </a:cubicBezTo>
                    <a:cubicBezTo>
                      <a:pt x="2528" y="2"/>
                      <a:pt x="2521" y="0"/>
                      <a:pt x="2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1017;p39">
                <a:extLst>
                  <a:ext uri="{FF2B5EF4-FFF2-40B4-BE49-F238E27FC236}">
                    <a16:creationId xmlns:a16="http://schemas.microsoft.com/office/drawing/2014/main" id="{EA984EAF-B818-E281-61D7-7256C0869878}"/>
                  </a:ext>
                </a:extLst>
              </p:cNvPr>
              <p:cNvSpPr/>
              <p:nvPr/>
            </p:nvSpPr>
            <p:spPr>
              <a:xfrm>
                <a:off x="8424386" y="4043277"/>
                <a:ext cx="47165" cy="7358"/>
              </a:xfrm>
              <a:custGeom>
                <a:avLst/>
                <a:gdLst/>
                <a:ahLst/>
                <a:cxnLst/>
                <a:rect l="l" t="t" r="r" b="b"/>
                <a:pathLst>
                  <a:path w="2000" h="312" extrusionOk="0">
                    <a:moveTo>
                      <a:pt x="1999" y="0"/>
                    </a:moveTo>
                    <a:lnTo>
                      <a:pt x="1999" y="0"/>
                    </a:lnTo>
                    <a:cubicBezTo>
                      <a:pt x="1746" y="103"/>
                      <a:pt x="1274" y="239"/>
                      <a:pt x="542" y="239"/>
                    </a:cubicBezTo>
                    <a:cubicBezTo>
                      <a:pt x="387" y="239"/>
                      <a:pt x="220" y="232"/>
                      <a:pt x="41" y="219"/>
                    </a:cubicBezTo>
                    <a:cubicBezTo>
                      <a:pt x="41" y="219"/>
                      <a:pt x="40" y="219"/>
                      <a:pt x="39" y="219"/>
                    </a:cubicBezTo>
                    <a:cubicBezTo>
                      <a:pt x="20" y="219"/>
                      <a:pt x="5" y="233"/>
                      <a:pt x="4" y="252"/>
                    </a:cubicBezTo>
                    <a:cubicBezTo>
                      <a:pt x="1" y="272"/>
                      <a:pt x="16" y="288"/>
                      <a:pt x="35" y="290"/>
                    </a:cubicBezTo>
                    <a:cubicBezTo>
                      <a:pt x="220" y="304"/>
                      <a:pt x="392" y="311"/>
                      <a:pt x="552" y="311"/>
                    </a:cubicBezTo>
                    <a:cubicBezTo>
                      <a:pt x="1205" y="311"/>
                      <a:pt x="1651" y="205"/>
                      <a:pt x="1924" y="108"/>
                    </a:cubicBezTo>
                    <a:cubicBezTo>
                      <a:pt x="1911" y="96"/>
                      <a:pt x="1899" y="85"/>
                      <a:pt x="1886" y="75"/>
                    </a:cubicBezTo>
                    <a:cubicBezTo>
                      <a:pt x="1925" y="52"/>
                      <a:pt x="1963" y="28"/>
                      <a:pt x="19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1018;p39">
                <a:extLst>
                  <a:ext uri="{FF2B5EF4-FFF2-40B4-BE49-F238E27FC236}">
                    <a16:creationId xmlns:a16="http://schemas.microsoft.com/office/drawing/2014/main" id="{52044139-16E8-D870-C38D-34B9D824D866}"/>
                  </a:ext>
                </a:extLst>
              </p:cNvPr>
              <p:cNvSpPr/>
              <p:nvPr/>
            </p:nvSpPr>
            <p:spPr>
              <a:xfrm>
                <a:off x="8422169" y="4059030"/>
                <a:ext cx="41482" cy="3985"/>
              </a:xfrm>
              <a:custGeom>
                <a:avLst/>
                <a:gdLst/>
                <a:ahLst/>
                <a:cxnLst/>
                <a:rect l="l" t="t" r="r" b="b"/>
                <a:pathLst>
                  <a:path w="1759" h="169" extrusionOk="0">
                    <a:moveTo>
                      <a:pt x="1681" y="1"/>
                    </a:moveTo>
                    <a:cubicBezTo>
                      <a:pt x="1478" y="54"/>
                      <a:pt x="1204" y="96"/>
                      <a:pt x="851" y="96"/>
                    </a:cubicBezTo>
                    <a:cubicBezTo>
                      <a:pt x="617" y="96"/>
                      <a:pt x="349" y="78"/>
                      <a:pt x="45" y="31"/>
                    </a:cubicBezTo>
                    <a:cubicBezTo>
                      <a:pt x="43" y="31"/>
                      <a:pt x="42" y="31"/>
                      <a:pt x="41" y="31"/>
                    </a:cubicBezTo>
                    <a:cubicBezTo>
                      <a:pt x="23" y="31"/>
                      <a:pt x="6" y="43"/>
                      <a:pt x="2" y="61"/>
                    </a:cubicBezTo>
                    <a:cubicBezTo>
                      <a:pt x="1" y="81"/>
                      <a:pt x="13" y="99"/>
                      <a:pt x="32" y="104"/>
                    </a:cubicBezTo>
                    <a:cubicBezTo>
                      <a:pt x="301" y="145"/>
                      <a:pt x="570" y="167"/>
                      <a:pt x="840" y="169"/>
                    </a:cubicBezTo>
                    <a:cubicBezTo>
                      <a:pt x="1240" y="169"/>
                      <a:pt x="1543" y="114"/>
                      <a:pt x="1758" y="54"/>
                    </a:cubicBezTo>
                    <a:cubicBezTo>
                      <a:pt x="1734" y="34"/>
                      <a:pt x="1708" y="16"/>
                      <a:pt x="16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1019;p39">
                <a:extLst>
                  <a:ext uri="{FF2B5EF4-FFF2-40B4-BE49-F238E27FC236}">
                    <a16:creationId xmlns:a16="http://schemas.microsoft.com/office/drawing/2014/main" id="{18D71C0B-D5B7-D6A0-DF8A-0CAB6B79CA27}"/>
                  </a:ext>
                </a:extLst>
              </p:cNvPr>
              <p:cNvSpPr/>
              <p:nvPr/>
            </p:nvSpPr>
            <p:spPr>
              <a:xfrm>
                <a:off x="8424386" y="4072826"/>
                <a:ext cx="34077" cy="6179"/>
              </a:xfrm>
              <a:custGeom>
                <a:avLst/>
                <a:gdLst/>
                <a:ahLst/>
                <a:cxnLst/>
                <a:rect l="l" t="t" r="r" b="b"/>
                <a:pathLst>
                  <a:path w="1445" h="262" extrusionOk="0">
                    <a:moveTo>
                      <a:pt x="1399" y="1"/>
                    </a:moveTo>
                    <a:cubicBezTo>
                      <a:pt x="1202" y="85"/>
                      <a:pt x="838" y="190"/>
                      <a:pt x="273" y="190"/>
                    </a:cubicBezTo>
                    <a:cubicBezTo>
                      <a:pt x="200" y="190"/>
                      <a:pt x="122" y="188"/>
                      <a:pt x="41" y="184"/>
                    </a:cubicBezTo>
                    <a:cubicBezTo>
                      <a:pt x="39" y="184"/>
                      <a:pt x="37" y="183"/>
                      <a:pt x="34" y="183"/>
                    </a:cubicBezTo>
                    <a:cubicBezTo>
                      <a:pt x="16" y="183"/>
                      <a:pt x="2" y="198"/>
                      <a:pt x="4" y="216"/>
                    </a:cubicBezTo>
                    <a:cubicBezTo>
                      <a:pt x="1" y="236"/>
                      <a:pt x="16" y="254"/>
                      <a:pt x="37" y="254"/>
                    </a:cubicBezTo>
                    <a:cubicBezTo>
                      <a:pt x="125" y="260"/>
                      <a:pt x="210" y="261"/>
                      <a:pt x="288" y="261"/>
                    </a:cubicBezTo>
                    <a:cubicBezTo>
                      <a:pt x="873" y="261"/>
                      <a:pt x="1245" y="149"/>
                      <a:pt x="1445" y="61"/>
                    </a:cubicBezTo>
                    <a:cubicBezTo>
                      <a:pt x="1431" y="40"/>
                      <a:pt x="1416" y="19"/>
                      <a:pt x="13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1020;p39">
                <a:extLst>
                  <a:ext uri="{FF2B5EF4-FFF2-40B4-BE49-F238E27FC236}">
                    <a16:creationId xmlns:a16="http://schemas.microsoft.com/office/drawing/2014/main" id="{2DC2861A-107B-EB47-3AFA-32EA4F927034}"/>
                  </a:ext>
                </a:extLst>
              </p:cNvPr>
              <p:cNvSpPr/>
              <p:nvPr/>
            </p:nvSpPr>
            <p:spPr>
              <a:xfrm>
                <a:off x="8181769" y="4269527"/>
                <a:ext cx="78718" cy="26601"/>
              </a:xfrm>
              <a:custGeom>
                <a:avLst/>
                <a:gdLst/>
                <a:ahLst/>
                <a:cxnLst/>
                <a:rect l="l" t="t" r="r" b="b"/>
                <a:pathLst>
                  <a:path w="3338" h="1128" extrusionOk="0">
                    <a:moveTo>
                      <a:pt x="1866" y="0"/>
                    </a:moveTo>
                    <a:cubicBezTo>
                      <a:pt x="1348" y="61"/>
                      <a:pt x="992" y="91"/>
                      <a:pt x="992" y="91"/>
                    </a:cubicBezTo>
                    <a:cubicBezTo>
                      <a:pt x="992" y="91"/>
                      <a:pt x="404" y="564"/>
                      <a:pt x="1" y="779"/>
                    </a:cubicBezTo>
                    <a:cubicBezTo>
                      <a:pt x="1" y="779"/>
                      <a:pt x="246" y="1127"/>
                      <a:pt x="1513" y="1127"/>
                    </a:cubicBezTo>
                    <a:cubicBezTo>
                      <a:pt x="1957" y="1127"/>
                      <a:pt x="2527" y="1084"/>
                      <a:pt x="3257" y="969"/>
                    </a:cubicBezTo>
                    <a:cubicBezTo>
                      <a:pt x="3283" y="964"/>
                      <a:pt x="3310" y="960"/>
                      <a:pt x="3337" y="957"/>
                    </a:cubicBezTo>
                    <a:cubicBezTo>
                      <a:pt x="2895" y="726"/>
                      <a:pt x="2327" y="396"/>
                      <a:pt x="1866"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1021;p39">
                <a:extLst>
                  <a:ext uri="{FF2B5EF4-FFF2-40B4-BE49-F238E27FC236}">
                    <a16:creationId xmlns:a16="http://schemas.microsoft.com/office/drawing/2014/main" id="{4CF97671-EB11-A009-FE18-4038EE15DBE7}"/>
                  </a:ext>
                </a:extLst>
              </p:cNvPr>
              <p:cNvSpPr/>
              <p:nvPr/>
            </p:nvSpPr>
            <p:spPr>
              <a:xfrm>
                <a:off x="8417806" y="4028656"/>
                <a:ext cx="31577" cy="5825"/>
              </a:xfrm>
              <a:custGeom>
                <a:avLst/>
                <a:gdLst/>
                <a:ahLst/>
                <a:cxnLst/>
                <a:rect l="l" t="t" r="r" b="b"/>
                <a:pathLst>
                  <a:path w="1339" h="247" extrusionOk="0">
                    <a:moveTo>
                      <a:pt x="50" y="1"/>
                    </a:moveTo>
                    <a:cubicBezTo>
                      <a:pt x="22" y="1"/>
                      <a:pt x="1" y="37"/>
                      <a:pt x="25" y="61"/>
                    </a:cubicBezTo>
                    <a:cubicBezTo>
                      <a:pt x="36" y="72"/>
                      <a:pt x="240" y="246"/>
                      <a:pt x="693" y="246"/>
                    </a:cubicBezTo>
                    <a:cubicBezTo>
                      <a:pt x="898" y="243"/>
                      <a:pt x="1101" y="214"/>
                      <a:pt x="1299" y="157"/>
                    </a:cubicBezTo>
                    <a:cubicBezTo>
                      <a:pt x="1339" y="144"/>
                      <a:pt x="1326" y="87"/>
                      <a:pt x="1289" y="87"/>
                    </a:cubicBezTo>
                    <a:cubicBezTo>
                      <a:pt x="1286" y="87"/>
                      <a:pt x="1283" y="88"/>
                      <a:pt x="1280" y="89"/>
                    </a:cubicBezTo>
                    <a:cubicBezTo>
                      <a:pt x="1052" y="151"/>
                      <a:pt x="859" y="173"/>
                      <a:pt x="699" y="173"/>
                    </a:cubicBezTo>
                    <a:cubicBezTo>
                      <a:pt x="269" y="173"/>
                      <a:pt x="74" y="10"/>
                      <a:pt x="72" y="8"/>
                    </a:cubicBezTo>
                    <a:cubicBezTo>
                      <a:pt x="65" y="3"/>
                      <a:pt x="57" y="1"/>
                      <a:pt x="50"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1022;p39">
                <a:extLst>
                  <a:ext uri="{FF2B5EF4-FFF2-40B4-BE49-F238E27FC236}">
                    <a16:creationId xmlns:a16="http://schemas.microsoft.com/office/drawing/2014/main" id="{301D9A0E-75E8-3EBE-0152-EF01049DE6AA}"/>
                  </a:ext>
                </a:extLst>
              </p:cNvPr>
              <p:cNvSpPr/>
              <p:nvPr/>
            </p:nvSpPr>
            <p:spPr>
              <a:xfrm>
                <a:off x="8456576" y="4015426"/>
                <a:ext cx="9645" cy="8584"/>
              </a:xfrm>
              <a:custGeom>
                <a:avLst/>
                <a:gdLst/>
                <a:ahLst/>
                <a:cxnLst/>
                <a:rect l="l" t="t" r="r" b="b"/>
                <a:pathLst>
                  <a:path w="409" h="364" extrusionOk="0">
                    <a:moveTo>
                      <a:pt x="42" y="1"/>
                    </a:moveTo>
                    <a:cubicBezTo>
                      <a:pt x="32" y="1"/>
                      <a:pt x="22" y="5"/>
                      <a:pt x="15" y="13"/>
                    </a:cubicBezTo>
                    <a:cubicBezTo>
                      <a:pt x="1" y="27"/>
                      <a:pt x="2" y="49"/>
                      <a:pt x="18" y="63"/>
                    </a:cubicBezTo>
                    <a:lnTo>
                      <a:pt x="336" y="354"/>
                    </a:lnTo>
                    <a:cubicBezTo>
                      <a:pt x="342" y="360"/>
                      <a:pt x="351" y="363"/>
                      <a:pt x="360" y="363"/>
                    </a:cubicBezTo>
                    <a:cubicBezTo>
                      <a:pt x="392" y="363"/>
                      <a:pt x="409" y="322"/>
                      <a:pt x="384" y="301"/>
                    </a:cubicBezTo>
                    <a:lnTo>
                      <a:pt x="66" y="10"/>
                    </a:lnTo>
                    <a:cubicBezTo>
                      <a:pt x="59" y="4"/>
                      <a:pt x="51" y="1"/>
                      <a:pt x="42"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1023;p39">
                <a:extLst>
                  <a:ext uri="{FF2B5EF4-FFF2-40B4-BE49-F238E27FC236}">
                    <a16:creationId xmlns:a16="http://schemas.microsoft.com/office/drawing/2014/main" id="{1FAED8DA-B725-3BA2-C77B-D829EAE70CD3}"/>
                  </a:ext>
                </a:extLst>
              </p:cNvPr>
              <p:cNvSpPr/>
              <p:nvPr/>
            </p:nvSpPr>
            <p:spPr>
              <a:xfrm>
                <a:off x="8474640" y="4020190"/>
                <a:ext cx="8702" cy="7028"/>
              </a:xfrm>
              <a:custGeom>
                <a:avLst/>
                <a:gdLst/>
                <a:ahLst/>
                <a:cxnLst/>
                <a:rect l="l" t="t" r="r" b="b"/>
                <a:pathLst>
                  <a:path w="369" h="298" extrusionOk="0">
                    <a:moveTo>
                      <a:pt x="316" y="0"/>
                    </a:moveTo>
                    <a:cubicBezTo>
                      <a:pt x="308" y="0"/>
                      <a:pt x="299" y="4"/>
                      <a:pt x="291" y="11"/>
                    </a:cubicBezTo>
                    <a:lnTo>
                      <a:pt x="26" y="234"/>
                    </a:lnTo>
                    <a:cubicBezTo>
                      <a:pt x="1" y="256"/>
                      <a:pt x="15" y="298"/>
                      <a:pt x="47" y="298"/>
                    </a:cubicBezTo>
                    <a:cubicBezTo>
                      <a:pt x="48" y="298"/>
                      <a:pt x="48" y="298"/>
                      <a:pt x="49" y="298"/>
                    </a:cubicBezTo>
                    <a:cubicBezTo>
                      <a:pt x="58" y="298"/>
                      <a:pt x="65" y="295"/>
                      <a:pt x="73" y="290"/>
                    </a:cubicBezTo>
                    <a:lnTo>
                      <a:pt x="338" y="66"/>
                    </a:lnTo>
                    <a:cubicBezTo>
                      <a:pt x="369" y="41"/>
                      <a:pt x="345" y="0"/>
                      <a:pt x="316"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1024;p39">
                <a:extLst>
                  <a:ext uri="{FF2B5EF4-FFF2-40B4-BE49-F238E27FC236}">
                    <a16:creationId xmlns:a16="http://schemas.microsoft.com/office/drawing/2014/main" id="{C281BF51-9D89-69C4-9982-5982A4506AFD}"/>
                  </a:ext>
                </a:extLst>
              </p:cNvPr>
              <p:cNvSpPr/>
              <p:nvPr/>
            </p:nvSpPr>
            <p:spPr>
              <a:xfrm>
                <a:off x="8274118" y="4214392"/>
                <a:ext cx="37685" cy="31884"/>
              </a:xfrm>
              <a:custGeom>
                <a:avLst/>
                <a:gdLst/>
                <a:ahLst/>
                <a:cxnLst/>
                <a:rect l="l" t="t" r="r" b="b"/>
                <a:pathLst>
                  <a:path w="1598" h="1352" extrusionOk="0">
                    <a:moveTo>
                      <a:pt x="0" y="0"/>
                    </a:moveTo>
                    <a:cubicBezTo>
                      <a:pt x="199" y="285"/>
                      <a:pt x="337" y="591"/>
                      <a:pt x="429" y="853"/>
                    </a:cubicBezTo>
                    <a:cubicBezTo>
                      <a:pt x="1187" y="1108"/>
                      <a:pt x="1578" y="1352"/>
                      <a:pt x="1578" y="1352"/>
                    </a:cubicBezTo>
                    <a:cubicBezTo>
                      <a:pt x="1578" y="1352"/>
                      <a:pt x="1598" y="1123"/>
                      <a:pt x="1598" y="906"/>
                    </a:cubicBezTo>
                    <a:cubicBezTo>
                      <a:pt x="1598" y="691"/>
                      <a:pt x="1432" y="415"/>
                      <a:pt x="1432" y="415"/>
                    </a:cubicBezTo>
                    <a:cubicBezTo>
                      <a:pt x="1432" y="415"/>
                      <a:pt x="1334" y="205"/>
                      <a:pt x="109" y="17"/>
                    </a:cubicBezTo>
                    <a:cubicBezTo>
                      <a:pt x="73" y="11"/>
                      <a:pt x="37" y="5"/>
                      <a:pt x="0"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1025;p39">
                <a:extLst>
                  <a:ext uri="{FF2B5EF4-FFF2-40B4-BE49-F238E27FC236}">
                    <a16:creationId xmlns:a16="http://schemas.microsoft.com/office/drawing/2014/main" id="{F1830997-0A35-8752-CFE2-46191A68311E}"/>
                  </a:ext>
                </a:extLst>
              </p:cNvPr>
              <p:cNvSpPr/>
              <p:nvPr/>
            </p:nvSpPr>
            <p:spPr>
              <a:xfrm>
                <a:off x="8219572" y="4256463"/>
                <a:ext cx="77209" cy="14550"/>
              </a:xfrm>
              <a:custGeom>
                <a:avLst/>
                <a:gdLst/>
                <a:ahLst/>
                <a:cxnLst/>
                <a:rect l="l" t="t" r="r" b="b"/>
                <a:pathLst>
                  <a:path w="3274" h="617" extrusionOk="0">
                    <a:moveTo>
                      <a:pt x="3223" y="1"/>
                    </a:moveTo>
                    <a:cubicBezTo>
                      <a:pt x="3219" y="1"/>
                      <a:pt x="3215" y="1"/>
                      <a:pt x="3210" y="3"/>
                    </a:cubicBezTo>
                    <a:cubicBezTo>
                      <a:pt x="2498" y="265"/>
                      <a:pt x="67" y="542"/>
                      <a:pt x="43" y="545"/>
                    </a:cubicBezTo>
                    <a:cubicBezTo>
                      <a:pt x="1" y="551"/>
                      <a:pt x="4" y="615"/>
                      <a:pt x="48" y="617"/>
                    </a:cubicBezTo>
                    <a:lnTo>
                      <a:pt x="52" y="617"/>
                    </a:lnTo>
                    <a:cubicBezTo>
                      <a:pt x="152" y="604"/>
                      <a:pt x="2515" y="335"/>
                      <a:pt x="3236" y="70"/>
                    </a:cubicBezTo>
                    <a:cubicBezTo>
                      <a:pt x="3273" y="53"/>
                      <a:pt x="3258" y="1"/>
                      <a:pt x="3223"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1026;p39">
                <a:extLst>
                  <a:ext uri="{FF2B5EF4-FFF2-40B4-BE49-F238E27FC236}">
                    <a16:creationId xmlns:a16="http://schemas.microsoft.com/office/drawing/2014/main" id="{80E340B0-C302-B4D6-2336-A31CD23F544A}"/>
                  </a:ext>
                </a:extLst>
              </p:cNvPr>
              <p:cNvSpPr/>
              <p:nvPr/>
            </p:nvSpPr>
            <p:spPr>
              <a:xfrm>
                <a:off x="8196555" y="4289643"/>
                <a:ext cx="74191" cy="6863"/>
              </a:xfrm>
              <a:custGeom>
                <a:avLst/>
                <a:gdLst/>
                <a:ahLst/>
                <a:cxnLst/>
                <a:rect l="l" t="t" r="r" b="b"/>
                <a:pathLst>
                  <a:path w="3146" h="291" extrusionOk="0">
                    <a:moveTo>
                      <a:pt x="3094" y="0"/>
                    </a:moveTo>
                    <a:cubicBezTo>
                      <a:pt x="3090" y="0"/>
                      <a:pt x="3086" y="1"/>
                      <a:pt x="3082" y="2"/>
                    </a:cubicBezTo>
                    <a:cubicBezTo>
                      <a:pt x="2349" y="174"/>
                      <a:pt x="1598" y="218"/>
                      <a:pt x="1028" y="218"/>
                    </a:cubicBezTo>
                    <a:cubicBezTo>
                      <a:pt x="455" y="218"/>
                      <a:pt x="65" y="174"/>
                      <a:pt x="57" y="173"/>
                    </a:cubicBezTo>
                    <a:cubicBezTo>
                      <a:pt x="54" y="173"/>
                      <a:pt x="52" y="173"/>
                      <a:pt x="49" y="173"/>
                    </a:cubicBezTo>
                    <a:cubicBezTo>
                      <a:pt x="6" y="173"/>
                      <a:pt x="1" y="242"/>
                      <a:pt x="48" y="245"/>
                    </a:cubicBezTo>
                    <a:cubicBezTo>
                      <a:pt x="359" y="275"/>
                      <a:pt x="673" y="290"/>
                      <a:pt x="985" y="290"/>
                    </a:cubicBezTo>
                    <a:cubicBezTo>
                      <a:pt x="1000" y="290"/>
                      <a:pt x="1015" y="290"/>
                      <a:pt x="1030" y="290"/>
                    </a:cubicBezTo>
                    <a:cubicBezTo>
                      <a:pt x="1604" y="290"/>
                      <a:pt x="2360" y="246"/>
                      <a:pt x="3098" y="73"/>
                    </a:cubicBezTo>
                    <a:cubicBezTo>
                      <a:pt x="3145" y="65"/>
                      <a:pt x="3134" y="0"/>
                      <a:pt x="3094"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1027;p39">
                <a:extLst>
                  <a:ext uri="{FF2B5EF4-FFF2-40B4-BE49-F238E27FC236}">
                    <a16:creationId xmlns:a16="http://schemas.microsoft.com/office/drawing/2014/main" id="{49D9915B-27B4-CB1D-3214-93EB685A2098}"/>
                  </a:ext>
                </a:extLst>
              </p:cNvPr>
              <p:cNvSpPr/>
              <p:nvPr/>
            </p:nvSpPr>
            <p:spPr>
              <a:xfrm>
                <a:off x="8139344" y="4239601"/>
                <a:ext cx="92255" cy="61102"/>
              </a:xfrm>
              <a:custGeom>
                <a:avLst/>
                <a:gdLst/>
                <a:ahLst/>
                <a:cxnLst/>
                <a:rect l="l" t="t" r="r" b="b"/>
                <a:pathLst>
                  <a:path w="3912" h="2591" extrusionOk="0">
                    <a:moveTo>
                      <a:pt x="3873" y="1"/>
                    </a:moveTo>
                    <a:cubicBezTo>
                      <a:pt x="3858" y="1"/>
                      <a:pt x="3844" y="9"/>
                      <a:pt x="3839" y="24"/>
                    </a:cubicBezTo>
                    <a:cubicBezTo>
                      <a:pt x="3750" y="272"/>
                      <a:pt x="3570" y="539"/>
                      <a:pt x="3307" y="818"/>
                    </a:cubicBezTo>
                    <a:cubicBezTo>
                      <a:pt x="3291" y="836"/>
                      <a:pt x="3274" y="853"/>
                      <a:pt x="3256" y="871"/>
                    </a:cubicBezTo>
                    <a:cubicBezTo>
                      <a:pt x="2929" y="1207"/>
                      <a:pt x="2480" y="1560"/>
                      <a:pt x="1919" y="1920"/>
                    </a:cubicBezTo>
                    <a:cubicBezTo>
                      <a:pt x="1909" y="1927"/>
                      <a:pt x="1895" y="1936"/>
                      <a:pt x="1886" y="1941"/>
                    </a:cubicBezTo>
                    <a:cubicBezTo>
                      <a:pt x="1878" y="1947"/>
                      <a:pt x="1868" y="1951"/>
                      <a:pt x="1859" y="1957"/>
                    </a:cubicBezTo>
                    <a:cubicBezTo>
                      <a:pt x="1424" y="2233"/>
                      <a:pt x="1083" y="2377"/>
                      <a:pt x="818" y="2448"/>
                    </a:cubicBezTo>
                    <a:cubicBezTo>
                      <a:pt x="790" y="2457"/>
                      <a:pt x="766" y="2464"/>
                      <a:pt x="742" y="2470"/>
                    </a:cubicBezTo>
                    <a:cubicBezTo>
                      <a:pt x="645" y="2492"/>
                      <a:pt x="546" y="2508"/>
                      <a:pt x="448" y="2514"/>
                    </a:cubicBezTo>
                    <a:cubicBezTo>
                      <a:pt x="416" y="2516"/>
                      <a:pt x="384" y="2517"/>
                      <a:pt x="353" y="2517"/>
                    </a:cubicBezTo>
                    <a:cubicBezTo>
                      <a:pt x="259" y="2517"/>
                      <a:pt x="165" y="2507"/>
                      <a:pt x="74" y="2488"/>
                    </a:cubicBezTo>
                    <a:lnTo>
                      <a:pt x="66" y="2486"/>
                    </a:lnTo>
                    <a:lnTo>
                      <a:pt x="45" y="2483"/>
                    </a:lnTo>
                    <a:cubicBezTo>
                      <a:pt x="43" y="2483"/>
                      <a:pt x="41" y="2483"/>
                      <a:pt x="40" y="2483"/>
                    </a:cubicBezTo>
                    <a:cubicBezTo>
                      <a:pt x="23" y="2483"/>
                      <a:pt x="7" y="2496"/>
                      <a:pt x="4" y="2512"/>
                    </a:cubicBezTo>
                    <a:cubicBezTo>
                      <a:pt x="1" y="2533"/>
                      <a:pt x="14" y="2551"/>
                      <a:pt x="34" y="2554"/>
                    </a:cubicBezTo>
                    <a:lnTo>
                      <a:pt x="61" y="2559"/>
                    </a:lnTo>
                    <a:cubicBezTo>
                      <a:pt x="160" y="2579"/>
                      <a:pt x="260" y="2589"/>
                      <a:pt x="361" y="2591"/>
                    </a:cubicBezTo>
                    <a:cubicBezTo>
                      <a:pt x="392" y="2591"/>
                      <a:pt x="422" y="2589"/>
                      <a:pt x="454" y="2586"/>
                    </a:cubicBezTo>
                    <a:cubicBezTo>
                      <a:pt x="468" y="2586"/>
                      <a:pt x="481" y="2585"/>
                      <a:pt x="495" y="2583"/>
                    </a:cubicBezTo>
                    <a:cubicBezTo>
                      <a:pt x="602" y="2574"/>
                      <a:pt x="708" y="2554"/>
                      <a:pt x="811" y="2526"/>
                    </a:cubicBezTo>
                    <a:cubicBezTo>
                      <a:pt x="1092" y="2453"/>
                      <a:pt x="1454" y="2300"/>
                      <a:pt x="1921" y="2003"/>
                    </a:cubicBezTo>
                    <a:cubicBezTo>
                      <a:pt x="1922" y="2003"/>
                      <a:pt x="1922" y="2001"/>
                      <a:pt x="1924" y="2001"/>
                    </a:cubicBezTo>
                    <a:cubicBezTo>
                      <a:pt x="3009" y="1309"/>
                      <a:pt x="3695" y="634"/>
                      <a:pt x="3906" y="50"/>
                    </a:cubicBezTo>
                    <a:cubicBezTo>
                      <a:pt x="3912" y="30"/>
                      <a:pt x="3903" y="10"/>
                      <a:pt x="3885" y="3"/>
                    </a:cubicBezTo>
                    <a:cubicBezTo>
                      <a:pt x="3881" y="1"/>
                      <a:pt x="3877" y="1"/>
                      <a:pt x="3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1028;p39">
              <a:extLst>
                <a:ext uri="{FF2B5EF4-FFF2-40B4-BE49-F238E27FC236}">
                  <a16:creationId xmlns:a16="http://schemas.microsoft.com/office/drawing/2014/main" id="{B8F6C15A-61C7-9F93-7BC2-28DD0342728F}"/>
                </a:ext>
              </a:extLst>
            </p:cNvPr>
            <p:cNvSpPr/>
            <p:nvPr/>
          </p:nvSpPr>
          <p:spPr>
            <a:xfrm>
              <a:off x="9049150" y="3915000"/>
              <a:ext cx="52525" cy="22650"/>
            </a:xfrm>
            <a:custGeom>
              <a:avLst/>
              <a:gdLst/>
              <a:ahLst/>
              <a:cxnLst/>
              <a:rect l="l" t="t" r="r" b="b"/>
              <a:pathLst>
                <a:path w="2101" h="906" extrusionOk="0">
                  <a:moveTo>
                    <a:pt x="973" y="1"/>
                  </a:moveTo>
                  <a:lnTo>
                    <a:pt x="1161" y="307"/>
                  </a:lnTo>
                  <a:lnTo>
                    <a:pt x="0" y="393"/>
                  </a:lnTo>
                  <a:lnTo>
                    <a:pt x="120" y="769"/>
                  </a:lnTo>
                  <a:lnTo>
                    <a:pt x="1262" y="513"/>
                  </a:lnTo>
                  <a:lnTo>
                    <a:pt x="1161" y="905"/>
                  </a:lnTo>
                  <a:lnTo>
                    <a:pt x="1161" y="905"/>
                  </a:lnTo>
                  <a:lnTo>
                    <a:pt x="2100" y="222"/>
                  </a:lnTo>
                  <a:lnTo>
                    <a:pt x="9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69" name="Onlinemedia 2568" title="Vlogboek62 - Literatuurgeschiedenis / Middeleeuwen: ridderroman (versie 2)">
            <a:hlinkClick r:id="" action="ppaction://media"/>
            <a:extLst>
              <a:ext uri="{FF2B5EF4-FFF2-40B4-BE49-F238E27FC236}">
                <a16:creationId xmlns:a16="http://schemas.microsoft.com/office/drawing/2014/main" id="{16E939FD-6D44-5F9C-89D6-9701B3B560C7}"/>
              </a:ext>
            </a:extLst>
          </p:cNvPr>
          <p:cNvPicPr>
            <a:picLocks noRot="1" noChangeAspect="1"/>
          </p:cNvPicPr>
          <p:nvPr>
            <a:videoFile r:link="rId1"/>
          </p:nvPr>
        </p:nvPicPr>
        <p:blipFill>
          <a:blip r:embed="rId4"/>
          <a:stretch>
            <a:fillRect/>
          </a:stretch>
        </p:blipFill>
        <p:spPr>
          <a:xfrm>
            <a:off x="4394076" y="1857860"/>
            <a:ext cx="3792133" cy="2142555"/>
          </a:xfrm>
          <a:prstGeom prst="rect">
            <a:avLst/>
          </a:prstGeom>
        </p:spPr>
      </p:pic>
    </p:spTree>
    <p:extLst>
      <p:ext uri="{BB962C8B-B14F-4D97-AF65-F5344CB8AC3E}">
        <p14:creationId xmlns:p14="http://schemas.microsoft.com/office/powerpoint/2010/main" val="192345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56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569"/>
                </p:tgtEl>
              </p:cMediaNode>
            </p:video>
            <p:seq concurrent="1" nextAc="seek">
              <p:cTn id="8" restart="whenNotActive" fill="hold" evtFilter="cancelBubble" nodeType="interactiveSeq">
                <p:stCondLst>
                  <p:cond evt="onClick" delay="0">
                    <p:tgtEl>
                      <p:spTgt spid="256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569"/>
                                        </p:tgtEl>
                                      </p:cBhvr>
                                    </p:cmd>
                                  </p:childTnLst>
                                </p:cTn>
                              </p:par>
                            </p:childTnLst>
                          </p:cTn>
                        </p:par>
                      </p:childTnLst>
                    </p:cTn>
                  </p:par>
                </p:childTnLst>
              </p:cTn>
              <p:nextCondLst>
                <p:cond evt="onClick" delay="0">
                  <p:tgtEl>
                    <p:spTgt spid="2569"/>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43"/>
          <p:cNvSpPr/>
          <p:nvPr/>
        </p:nvSpPr>
        <p:spPr>
          <a:xfrm flipH="1">
            <a:off x="0" y="4058125"/>
            <a:ext cx="9143861" cy="1100775"/>
          </a:xfrm>
          <a:custGeom>
            <a:avLst/>
            <a:gdLst/>
            <a:ahLst/>
            <a:cxnLst/>
            <a:rect l="l" t="t" r="r" b="b"/>
            <a:pathLst>
              <a:path w="285701" h="44031" extrusionOk="0">
                <a:moveTo>
                  <a:pt x="8575" y="1"/>
                </a:moveTo>
                <a:cubicBezTo>
                  <a:pt x="4032" y="1"/>
                  <a:pt x="858" y="462"/>
                  <a:pt x="7" y="602"/>
                </a:cubicBezTo>
                <a:lnTo>
                  <a:pt x="1" y="44031"/>
                </a:lnTo>
                <a:lnTo>
                  <a:pt x="285700" y="44031"/>
                </a:lnTo>
                <a:lnTo>
                  <a:pt x="285700" y="5279"/>
                </a:lnTo>
                <a:cubicBezTo>
                  <a:pt x="278395" y="4517"/>
                  <a:pt x="263687" y="3264"/>
                  <a:pt x="245580" y="3218"/>
                </a:cubicBezTo>
                <a:cubicBezTo>
                  <a:pt x="239889" y="3207"/>
                  <a:pt x="234044" y="2978"/>
                  <a:pt x="227854" y="2742"/>
                </a:cubicBezTo>
                <a:cubicBezTo>
                  <a:pt x="221380" y="2491"/>
                  <a:pt x="214779" y="2236"/>
                  <a:pt x="208276" y="2236"/>
                </a:cubicBezTo>
                <a:cubicBezTo>
                  <a:pt x="203370" y="2236"/>
                  <a:pt x="198520" y="2381"/>
                  <a:pt x="193819" y="2783"/>
                </a:cubicBezTo>
                <a:lnTo>
                  <a:pt x="189724" y="3132"/>
                </a:lnTo>
                <a:cubicBezTo>
                  <a:pt x="176265" y="4290"/>
                  <a:pt x="172653" y="4604"/>
                  <a:pt x="160888" y="4683"/>
                </a:cubicBezTo>
                <a:cubicBezTo>
                  <a:pt x="154116" y="4730"/>
                  <a:pt x="146924" y="5078"/>
                  <a:pt x="139310" y="5451"/>
                </a:cubicBezTo>
                <a:cubicBezTo>
                  <a:pt x="132193" y="5794"/>
                  <a:pt x="124842" y="6150"/>
                  <a:pt x="116530" y="6349"/>
                </a:cubicBezTo>
                <a:cubicBezTo>
                  <a:pt x="113771" y="6413"/>
                  <a:pt x="111047" y="6445"/>
                  <a:pt x="108361" y="6447"/>
                </a:cubicBezTo>
                <a:cubicBezTo>
                  <a:pt x="95324" y="6447"/>
                  <a:pt x="82883" y="5737"/>
                  <a:pt x="68851" y="4935"/>
                </a:cubicBezTo>
                <a:lnTo>
                  <a:pt x="64368" y="4683"/>
                </a:lnTo>
                <a:cubicBezTo>
                  <a:pt x="58448" y="4352"/>
                  <a:pt x="53421" y="4220"/>
                  <a:pt x="48979" y="4100"/>
                </a:cubicBezTo>
                <a:cubicBezTo>
                  <a:pt x="39144" y="3842"/>
                  <a:pt x="32040" y="3653"/>
                  <a:pt x="23161" y="1620"/>
                </a:cubicBezTo>
                <a:cubicBezTo>
                  <a:pt x="17669" y="361"/>
                  <a:pt x="12588" y="1"/>
                  <a:pt x="8575" y="1"/>
                </a:cubicBezTo>
                <a:close/>
              </a:path>
            </a:pathLst>
          </a:custGeom>
          <a:solidFill>
            <a:schemeClr val="accent6"/>
          </a:solidFill>
          <a:ln w="9525" cap="flat" cmpd="sng">
            <a:solidFill>
              <a:schemeClr val="dk1"/>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3"/>
          <p:cNvSpPr txBox="1">
            <a:spLocks noGrp="1"/>
          </p:cNvSpPr>
          <p:nvPr>
            <p:ph type="title"/>
          </p:nvPr>
        </p:nvSpPr>
        <p:spPr>
          <a:xfrm>
            <a:off x="720000" y="445025"/>
            <a:ext cx="7704000" cy="5727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t>Marialegende</a:t>
            </a:r>
            <a:endParaRPr dirty="0"/>
          </a:p>
        </p:txBody>
      </p:sp>
      <p:sp>
        <p:nvSpPr>
          <p:cNvPr id="2224" name="Google Shape;2224;p43"/>
          <p:cNvSpPr txBox="1">
            <a:spLocks noGrp="1"/>
          </p:cNvSpPr>
          <p:nvPr>
            <p:ph type="body" idx="1"/>
          </p:nvPr>
        </p:nvSpPr>
        <p:spPr>
          <a:xfrm>
            <a:off x="3798673" y="1132567"/>
            <a:ext cx="5055600" cy="198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300" dirty="0">
                <a:solidFill>
                  <a:schemeClr val="dk1"/>
                </a:solidFill>
              </a:rPr>
              <a:t>Het (roomse) geloof was heel belangrijk in de middeleeuwen. Er werd vooral veel geschreven ter ere van Maria. Deze teksten heten Marialegenden. Een voorbeeld hiervan is Beatrijs. Deze kan je ook lezen voor </a:t>
            </a:r>
            <a:r>
              <a:rPr lang="nl-NL" sz="1300" dirty="0" err="1">
                <a:solidFill>
                  <a:schemeClr val="dk1"/>
                </a:solidFill>
              </a:rPr>
              <a:t>Litlab</a:t>
            </a:r>
            <a:r>
              <a:rPr lang="nl-NL" sz="1300" dirty="0">
                <a:solidFill>
                  <a:schemeClr val="dk1"/>
                </a:solidFill>
              </a:rPr>
              <a:t>. </a:t>
            </a:r>
          </a:p>
          <a:p>
            <a:pPr marL="0" lvl="0" indent="0" algn="l" rtl="0">
              <a:spcBef>
                <a:spcPts val="0"/>
              </a:spcBef>
              <a:spcAft>
                <a:spcPts val="0"/>
              </a:spcAft>
              <a:buNone/>
            </a:pPr>
            <a:endParaRPr lang="nl-NL" sz="1300" dirty="0">
              <a:solidFill>
                <a:schemeClr val="dk1"/>
              </a:solidFill>
            </a:endParaRPr>
          </a:p>
          <a:p>
            <a:pPr marL="0" lvl="0" indent="0" algn="l" rtl="0">
              <a:spcBef>
                <a:spcPts val="0"/>
              </a:spcBef>
              <a:spcAft>
                <a:spcPts val="0"/>
              </a:spcAft>
              <a:buNone/>
            </a:pPr>
            <a:r>
              <a:rPr lang="nl-NL" sz="1300" dirty="0">
                <a:solidFill>
                  <a:schemeClr val="dk1"/>
                </a:solidFill>
              </a:rPr>
              <a:t>Symboliek is in deze verhalen heel belangrijk. Zo verwijst het getal twee naar de duivel en is drie juist een heilig getal. Door dit symboliek in het verhaal te gebruiken, wordt de boodschap van de schrijven extra kracht bijgezet. </a:t>
            </a:r>
          </a:p>
          <a:p>
            <a:pPr marL="0" lvl="0" indent="0" algn="l" rtl="0">
              <a:spcBef>
                <a:spcPts val="0"/>
              </a:spcBef>
              <a:spcAft>
                <a:spcPts val="0"/>
              </a:spcAft>
              <a:buNone/>
            </a:pPr>
            <a:endParaRPr lang="nl-NL" sz="1300" dirty="0">
              <a:solidFill>
                <a:schemeClr val="dk1"/>
              </a:solidFill>
            </a:endParaRPr>
          </a:p>
        </p:txBody>
      </p:sp>
      <p:sp>
        <p:nvSpPr>
          <p:cNvPr id="2225" name="Google Shape;2225;p43"/>
          <p:cNvSpPr/>
          <p:nvPr/>
        </p:nvSpPr>
        <p:spPr>
          <a:xfrm>
            <a:off x="573621" y="2894038"/>
            <a:ext cx="619925" cy="246700"/>
          </a:xfrm>
          <a:custGeom>
            <a:avLst/>
            <a:gdLst/>
            <a:ahLst/>
            <a:cxnLst/>
            <a:rect l="l" t="t" r="r" b="b"/>
            <a:pathLst>
              <a:path w="24797" h="9868" extrusionOk="0">
                <a:moveTo>
                  <a:pt x="16801" y="1"/>
                </a:moveTo>
                <a:cubicBezTo>
                  <a:pt x="13853" y="1"/>
                  <a:pt x="14301" y="3110"/>
                  <a:pt x="13037" y="3508"/>
                </a:cubicBezTo>
                <a:cubicBezTo>
                  <a:pt x="12949" y="3536"/>
                  <a:pt x="12861" y="3549"/>
                  <a:pt x="12773" y="3549"/>
                </a:cubicBezTo>
                <a:cubicBezTo>
                  <a:pt x="11539" y="3549"/>
                  <a:pt x="10353" y="973"/>
                  <a:pt x="8993" y="973"/>
                </a:cubicBezTo>
                <a:cubicBezTo>
                  <a:pt x="8929" y="973"/>
                  <a:pt x="8865" y="978"/>
                  <a:pt x="8800" y="990"/>
                </a:cubicBezTo>
                <a:cubicBezTo>
                  <a:pt x="7260" y="1275"/>
                  <a:pt x="7075" y="4404"/>
                  <a:pt x="6118" y="4843"/>
                </a:cubicBezTo>
                <a:cubicBezTo>
                  <a:pt x="5899" y="4943"/>
                  <a:pt x="5542" y="4962"/>
                  <a:pt x="5110" y="4962"/>
                </a:cubicBezTo>
                <a:cubicBezTo>
                  <a:pt x="4850" y="4962"/>
                  <a:pt x="4565" y="4956"/>
                  <a:pt x="4266" y="4956"/>
                </a:cubicBezTo>
                <a:cubicBezTo>
                  <a:pt x="2887" y="4956"/>
                  <a:pt x="1233" y="5100"/>
                  <a:pt x="661" y="6727"/>
                </a:cubicBezTo>
                <a:cubicBezTo>
                  <a:pt x="0" y="8613"/>
                  <a:pt x="1153" y="9867"/>
                  <a:pt x="3516" y="9867"/>
                </a:cubicBezTo>
                <a:cubicBezTo>
                  <a:pt x="4636" y="9867"/>
                  <a:pt x="6028" y="9586"/>
                  <a:pt x="7627" y="8957"/>
                </a:cubicBezTo>
                <a:cubicBezTo>
                  <a:pt x="9046" y="8399"/>
                  <a:pt x="10285" y="8209"/>
                  <a:pt x="11441" y="8209"/>
                </a:cubicBezTo>
                <a:cubicBezTo>
                  <a:pt x="13885" y="8209"/>
                  <a:pt x="15958" y="9056"/>
                  <a:pt x="18572" y="9056"/>
                </a:cubicBezTo>
                <a:cubicBezTo>
                  <a:pt x="19059" y="9056"/>
                  <a:pt x="19564" y="9026"/>
                  <a:pt x="20094" y="8957"/>
                </a:cubicBezTo>
                <a:cubicBezTo>
                  <a:pt x="24666" y="8356"/>
                  <a:pt x="24797" y="4831"/>
                  <a:pt x="22730" y="4831"/>
                </a:cubicBezTo>
                <a:cubicBezTo>
                  <a:pt x="22662" y="4831"/>
                  <a:pt x="22592" y="4835"/>
                  <a:pt x="22519" y="4843"/>
                </a:cubicBezTo>
                <a:cubicBezTo>
                  <a:pt x="22454" y="4850"/>
                  <a:pt x="22393" y="4853"/>
                  <a:pt x="22335" y="4853"/>
                </a:cubicBezTo>
                <a:cubicBezTo>
                  <a:pt x="20320" y="4853"/>
                  <a:pt x="21674" y="804"/>
                  <a:pt x="17768" y="95"/>
                </a:cubicBezTo>
                <a:cubicBezTo>
                  <a:pt x="17410" y="30"/>
                  <a:pt x="17089" y="1"/>
                  <a:pt x="16801" y="1"/>
                </a:cubicBezTo>
                <a:close/>
              </a:path>
            </a:pathLst>
          </a:custGeom>
          <a:solidFill>
            <a:srgbClr val="0E63AF">
              <a:alpha val="23260"/>
            </a:srgbClr>
          </a:solidFill>
          <a:ln w="525" cap="flat" cmpd="sng">
            <a:solidFill>
              <a:srgbClr val="231F20"/>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3"/>
          <p:cNvSpPr/>
          <p:nvPr/>
        </p:nvSpPr>
        <p:spPr>
          <a:xfrm>
            <a:off x="1667350" y="2338476"/>
            <a:ext cx="556125" cy="183575"/>
          </a:xfrm>
          <a:custGeom>
            <a:avLst/>
            <a:gdLst/>
            <a:ahLst/>
            <a:cxnLst/>
            <a:rect l="l" t="t" r="r" b="b"/>
            <a:pathLst>
              <a:path w="22245" h="7343" extrusionOk="0">
                <a:moveTo>
                  <a:pt x="12486" y="0"/>
                </a:moveTo>
                <a:cubicBezTo>
                  <a:pt x="11150" y="0"/>
                  <a:pt x="9849" y="2296"/>
                  <a:pt x="7933" y="3050"/>
                </a:cubicBezTo>
                <a:cubicBezTo>
                  <a:pt x="7568" y="3193"/>
                  <a:pt x="7181" y="3246"/>
                  <a:pt x="6783" y="3246"/>
                </a:cubicBezTo>
                <a:cubicBezTo>
                  <a:pt x="5657" y="3246"/>
                  <a:pt x="4432" y="2824"/>
                  <a:pt x="3325" y="2824"/>
                </a:cubicBezTo>
                <a:cubicBezTo>
                  <a:pt x="2212" y="2824"/>
                  <a:pt x="1217" y="3250"/>
                  <a:pt x="559" y="4958"/>
                </a:cubicBezTo>
                <a:cubicBezTo>
                  <a:pt x="1" y="6405"/>
                  <a:pt x="2819" y="7343"/>
                  <a:pt x="5916" y="7343"/>
                </a:cubicBezTo>
                <a:cubicBezTo>
                  <a:pt x="7154" y="7343"/>
                  <a:pt x="8436" y="7193"/>
                  <a:pt x="9565" y="6866"/>
                </a:cubicBezTo>
                <a:cubicBezTo>
                  <a:pt x="10464" y="6606"/>
                  <a:pt x="11392" y="6519"/>
                  <a:pt x="12312" y="6519"/>
                </a:cubicBezTo>
                <a:cubicBezTo>
                  <a:pt x="14173" y="6519"/>
                  <a:pt x="15999" y="6876"/>
                  <a:pt x="17472" y="6876"/>
                </a:cubicBezTo>
                <a:cubicBezTo>
                  <a:pt x="18473" y="6876"/>
                  <a:pt x="19311" y="6711"/>
                  <a:pt x="19886" y="6157"/>
                </a:cubicBezTo>
                <a:cubicBezTo>
                  <a:pt x="21725" y="4385"/>
                  <a:pt x="22244" y="2668"/>
                  <a:pt x="19886" y="2095"/>
                </a:cubicBezTo>
                <a:cubicBezTo>
                  <a:pt x="17526" y="1523"/>
                  <a:pt x="15356" y="2476"/>
                  <a:pt x="13580" y="568"/>
                </a:cubicBezTo>
                <a:cubicBezTo>
                  <a:pt x="13204" y="165"/>
                  <a:pt x="12844" y="0"/>
                  <a:pt x="12486" y="0"/>
                </a:cubicBezTo>
                <a:close/>
              </a:path>
            </a:pathLst>
          </a:custGeom>
          <a:solidFill>
            <a:srgbClr val="0E63AF">
              <a:alpha val="23260"/>
            </a:srgbClr>
          </a:solidFill>
          <a:ln w="525" cap="flat" cmpd="sng">
            <a:solidFill>
              <a:srgbClr val="231F20"/>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3"/>
          <p:cNvSpPr/>
          <p:nvPr/>
        </p:nvSpPr>
        <p:spPr>
          <a:xfrm>
            <a:off x="5870550" y="4534100"/>
            <a:ext cx="2291400" cy="183600"/>
          </a:xfrm>
          <a:prstGeom prst="ellipse">
            <a:avLst/>
          </a:pr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6" name="Google Shape;1914;p42">
            <a:extLst>
              <a:ext uri="{FF2B5EF4-FFF2-40B4-BE49-F238E27FC236}">
                <a16:creationId xmlns:a16="http://schemas.microsoft.com/office/drawing/2014/main" id="{A1FCA402-1EFB-CA14-F1BB-66EB79ABEB01}"/>
              </a:ext>
            </a:extLst>
          </p:cNvPr>
          <p:cNvGrpSpPr/>
          <p:nvPr/>
        </p:nvGrpSpPr>
        <p:grpSpPr>
          <a:xfrm flipH="1">
            <a:off x="672537" y="3328809"/>
            <a:ext cx="809422" cy="1406390"/>
            <a:chOff x="2487628" y="3686258"/>
            <a:chExt cx="809422" cy="1406390"/>
          </a:xfrm>
        </p:grpSpPr>
        <p:sp>
          <p:nvSpPr>
            <p:cNvPr id="2497" name="Google Shape;1915;p42">
              <a:extLst>
                <a:ext uri="{FF2B5EF4-FFF2-40B4-BE49-F238E27FC236}">
                  <a16:creationId xmlns:a16="http://schemas.microsoft.com/office/drawing/2014/main" id="{22EC6ECF-42BB-AF7B-CDA0-A3AED7F4CBC5}"/>
                </a:ext>
              </a:extLst>
            </p:cNvPr>
            <p:cNvSpPr/>
            <p:nvPr/>
          </p:nvSpPr>
          <p:spPr>
            <a:xfrm>
              <a:off x="2926475" y="3815938"/>
              <a:ext cx="134727" cy="163545"/>
            </a:xfrm>
            <a:custGeom>
              <a:avLst/>
              <a:gdLst/>
              <a:ahLst/>
              <a:cxnLst/>
              <a:rect l="l" t="t" r="r" b="b"/>
              <a:pathLst>
                <a:path w="5713" h="6935" extrusionOk="0">
                  <a:moveTo>
                    <a:pt x="2602" y="0"/>
                  </a:moveTo>
                  <a:cubicBezTo>
                    <a:pt x="1642" y="0"/>
                    <a:pt x="875" y="426"/>
                    <a:pt x="875" y="426"/>
                  </a:cubicBezTo>
                  <a:cubicBezTo>
                    <a:pt x="795" y="541"/>
                    <a:pt x="722" y="661"/>
                    <a:pt x="658" y="785"/>
                  </a:cubicBezTo>
                  <a:cubicBezTo>
                    <a:pt x="646" y="810"/>
                    <a:pt x="634" y="832"/>
                    <a:pt x="620" y="860"/>
                  </a:cubicBezTo>
                  <a:cubicBezTo>
                    <a:pt x="407" y="1286"/>
                    <a:pt x="260" y="1742"/>
                    <a:pt x="182" y="2211"/>
                  </a:cubicBezTo>
                  <a:cubicBezTo>
                    <a:pt x="1" y="3315"/>
                    <a:pt x="248" y="5915"/>
                    <a:pt x="1114" y="6562"/>
                  </a:cubicBezTo>
                  <a:cubicBezTo>
                    <a:pt x="1151" y="6589"/>
                    <a:pt x="1193" y="6615"/>
                    <a:pt x="1234" y="6639"/>
                  </a:cubicBezTo>
                  <a:cubicBezTo>
                    <a:pt x="1246" y="6647"/>
                    <a:pt x="1263" y="6652"/>
                    <a:pt x="1275" y="6661"/>
                  </a:cubicBezTo>
                  <a:cubicBezTo>
                    <a:pt x="1618" y="6855"/>
                    <a:pt x="2055" y="6934"/>
                    <a:pt x="2498" y="6934"/>
                  </a:cubicBezTo>
                  <a:cubicBezTo>
                    <a:pt x="2679" y="6934"/>
                    <a:pt x="2860" y="6921"/>
                    <a:pt x="3036" y="6897"/>
                  </a:cubicBezTo>
                  <a:cubicBezTo>
                    <a:pt x="3036" y="6896"/>
                    <a:pt x="3036" y="6896"/>
                    <a:pt x="3037" y="6896"/>
                  </a:cubicBezTo>
                  <a:cubicBezTo>
                    <a:pt x="3525" y="6827"/>
                    <a:pt x="3977" y="6677"/>
                    <a:pt x="4266" y="6492"/>
                  </a:cubicBezTo>
                  <a:cubicBezTo>
                    <a:pt x="4292" y="6477"/>
                    <a:pt x="4319" y="6461"/>
                    <a:pt x="4342" y="6442"/>
                  </a:cubicBezTo>
                  <a:cubicBezTo>
                    <a:pt x="4369" y="6423"/>
                    <a:pt x="4397" y="6401"/>
                    <a:pt x="4424" y="6377"/>
                  </a:cubicBezTo>
                  <a:cubicBezTo>
                    <a:pt x="5036" y="5888"/>
                    <a:pt x="5577" y="5001"/>
                    <a:pt x="5652" y="4319"/>
                  </a:cubicBezTo>
                  <a:cubicBezTo>
                    <a:pt x="5712" y="3759"/>
                    <a:pt x="5632" y="3118"/>
                    <a:pt x="5495" y="2522"/>
                  </a:cubicBezTo>
                  <a:cubicBezTo>
                    <a:pt x="5485" y="2481"/>
                    <a:pt x="5474" y="2442"/>
                    <a:pt x="5465" y="2398"/>
                  </a:cubicBezTo>
                  <a:cubicBezTo>
                    <a:pt x="5345" y="1910"/>
                    <a:pt x="5186" y="1433"/>
                    <a:pt x="4989" y="969"/>
                  </a:cubicBezTo>
                  <a:cubicBezTo>
                    <a:pt x="4885" y="732"/>
                    <a:pt x="4704" y="549"/>
                    <a:pt x="4474" y="408"/>
                  </a:cubicBezTo>
                  <a:cubicBezTo>
                    <a:pt x="3998" y="116"/>
                    <a:pt x="3310" y="10"/>
                    <a:pt x="2642" y="0"/>
                  </a:cubicBezTo>
                  <a:cubicBezTo>
                    <a:pt x="2629" y="0"/>
                    <a:pt x="2615" y="0"/>
                    <a:pt x="2602" y="0"/>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1916;p42">
              <a:extLst>
                <a:ext uri="{FF2B5EF4-FFF2-40B4-BE49-F238E27FC236}">
                  <a16:creationId xmlns:a16="http://schemas.microsoft.com/office/drawing/2014/main" id="{A1E2B767-79F3-6724-E5F5-A2EC6CEF43A2}"/>
                </a:ext>
              </a:extLst>
            </p:cNvPr>
            <p:cNvSpPr/>
            <p:nvPr/>
          </p:nvSpPr>
          <p:spPr>
            <a:xfrm>
              <a:off x="2998095" y="3825583"/>
              <a:ext cx="63130" cy="152980"/>
            </a:xfrm>
            <a:custGeom>
              <a:avLst/>
              <a:gdLst/>
              <a:ahLst/>
              <a:cxnLst/>
              <a:rect l="l" t="t" r="r" b="b"/>
              <a:pathLst>
                <a:path w="2677" h="6487" extrusionOk="0">
                  <a:moveTo>
                    <a:pt x="1437" y="1"/>
                  </a:moveTo>
                  <a:cubicBezTo>
                    <a:pt x="1960" y="1304"/>
                    <a:pt x="2216" y="2756"/>
                    <a:pt x="1884" y="3927"/>
                  </a:cubicBezTo>
                  <a:cubicBezTo>
                    <a:pt x="1628" y="4829"/>
                    <a:pt x="575" y="5935"/>
                    <a:pt x="0" y="6487"/>
                  </a:cubicBezTo>
                  <a:cubicBezTo>
                    <a:pt x="488" y="6418"/>
                    <a:pt x="940" y="6270"/>
                    <a:pt x="1229" y="6085"/>
                  </a:cubicBezTo>
                  <a:cubicBezTo>
                    <a:pt x="1255" y="6068"/>
                    <a:pt x="1282" y="6052"/>
                    <a:pt x="1305" y="6033"/>
                  </a:cubicBezTo>
                  <a:cubicBezTo>
                    <a:pt x="1332" y="6014"/>
                    <a:pt x="1360" y="5992"/>
                    <a:pt x="1387" y="5970"/>
                  </a:cubicBezTo>
                  <a:cubicBezTo>
                    <a:pt x="1999" y="5479"/>
                    <a:pt x="2540" y="4592"/>
                    <a:pt x="2615" y="3910"/>
                  </a:cubicBezTo>
                  <a:cubicBezTo>
                    <a:pt x="2677" y="3350"/>
                    <a:pt x="2595" y="2709"/>
                    <a:pt x="2458" y="2113"/>
                  </a:cubicBezTo>
                  <a:cubicBezTo>
                    <a:pt x="2449" y="2072"/>
                    <a:pt x="2439" y="2033"/>
                    <a:pt x="2430" y="1990"/>
                  </a:cubicBezTo>
                  <a:cubicBezTo>
                    <a:pt x="2310" y="1501"/>
                    <a:pt x="2151" y="1024"/>
                    <a:pt x="1952" y="561"/>
                  </a:cubicBezTo>
                  <a:cubicBezTo>
                    <a:pt x="1848" y="323"/>
                    <a:pt x="1667" y="140"/>
                    <a:pt x="1437"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1917;p42">
              <a:extLst>
                <a:ext uri="{FF2B5EF4-FFF2-40B4-BE49-F238E27FC236}">
                  <a16:creationId xmlns:a16="http://schemas.microsoft.com/office/drawing/2014/main" id="{5BAD5C7F-B1F5-3816-1E84-1E3C52F93B50}"/>
                </a:ext>
              </a:extLst>
            </p:cNvPr>
            <p:cNvSpPr/>
            <p:nvPr/>
          </p:nvSpPr>
          <p:spPr>
            <a:xfrm>
              <a:off x="2840422" y="3966324"/>
              <a:ext cx="308318" cy="206441"/>
            </a:xfrm>
            <a:custGeom>
              <a:avLst/>
              <a:gdLst/>
              <a:ahLst/>
              <a:cxnLst/>
              <a:rect l="l" t="t" r="r" b="b"/>
              <a:pathLst>
                <a:path w="13074" h="8754" extrusionOk="0">
                  <a:moveTo>
                    <a:pt x="8073" y="0"/>
                  </a:moveTo>
                  <a:cubicBezTo>
                    <a:pt x="8047" y="23"/>
                    <a:pt x="8020" y="46"/>
                    <a:pt x="7993" y="65"/>
                  </a:cubicBezTo>
                  <a:cubicBezTo>
                    <a:pt x="7968" y="84"/>
                    <a:pt x="7941" y="99"/>
                    <a:pt x="7917" y="115"/>
                  </a:cubicBezTo>
                  <a:cubicBezTo>
                    <a:pt x="7521" y="369"/>
                    <a:pt x="6826" y="557"/>
                    <a:pt x="6147" y="557"/>
                  </a:cubicBezTo>
                  <a:cubicBezTo>
                    <a:pt x="5704" y="557"/>
                    <a:pt x="5267" y="477"/>
                    <a:pt x="4924" y="284"/>
                  </a:cubicBezTo>
                  <a:cubicBezTo>
                    <a:pt x="4912" y="646"/>
                    <a:pt x="4803" y="1120"/>
                    <a:pt x="4803" y="1120"/>
                  </a:cubicBezTo>
                  <a:cubicBezTo>
                    <a:pt x="4716" y="1135"/>
                    <a:pt x="4459" y="1176"/>
                    <a:pt x="4053" y="1264"/>
                  </a:cubicBezTo>
                  <a:cubicBezTo>
                    <a:pt x="3613" y="1358"/>
                    <a:pt x="3001" y="1516"/>
                    <a:pt x="2242" y="1764"/>
                  </a:cubicBezTo>
                  <a:cubicBezTo>
                    <a:pt x="1293" y="2078"/>
                    <a:pt x="632" y="2445"/>
                    <a:pt x="237" y="2707"/>
                  </a:cubicBezTo>
                  <a:cubicBezTo>
                    <a:pt x="143" y="2769"/>
                    <a:pt x="64" y="2825"/>
                    <a:pt x="1" y="2872"/>
                  </a:cubicBezTo>
                  <a:cubicBezTo>
                    <a:pt x="596" y="4268"/>
                    <a:pt x="955" y="5936"/>
                    <a:pt x="1126" y="7662"/>
                  </a:cubicBezTo>
                  <a:cubicBezTo>
                    <a:pt x="1390" y="7798"/>
                    <a:pt x="1646" y="7920"/>
                    <a:pt x="1896" y="8027"/>
                  </a:cubicBezTo>
                  <a:cubicBezTo>
                    <a:pt x="3111" y="8553"/>
                    <a:pt x="4169" y="8754"/>
                    <a:pt x="5175" y="8754"/>
                  </a:cubicBezTo>
                  <a:cubicBezTo>
                    <a:pt x="5718" y="8754"/>
                    <a:pt x="6247" y="8695"/>
                    <a:pt x="6777" y="8597"/>
                  </a:cubicBezTo>
                  <a:cubicBezTo>
                    <a:pt x="7556" y="8455"/>
                    <a:pt x="8261" y="8164"/>
                    <a:pt x="8911" y="7824"/>
                  </a:cubicBezTo>
                  <a:cubicBezTo>
                    <a:pt x="9164" y="7374"/>
                    <a:pt x="9234" y="6762"/>
                    <a:pt x="9234" y="6762"/>
                  </a:cubicBezTo>
                  <a:lnTo>
                    <a:pt x="9801" y="7306"/>
                  </a:lnTo>
                  <a:lnTo>
                    <a:pt x="9802" y="7318"/>
                  </a:lnTo>
                  <a:cubicBezTo>
                    <a:pt x="10301" y="7017"/>
                    <a:pt x="10767" y="6718"/>
                    <a:pt x="11214" y="6469"/>
                  </a:cubicBezTo>
                  <a:cubicBezTo>
                    <a:pt x="12462" y="5780"/>
                    <a:pt x="13074" y="5301"/>
                    <a:pt x="13074" y="5301"/>
                  </a:cubicBezTo>
                  <a:cubicBezTo>
                    <a:pt x="13074" y="5301"/>
                    <a:pt x="12683" y="4280"/>
                    <a:pt x="11919" y="3431"/>
                  </a:cubicBezTo>
                  <a:cubicBezTo>
                    <a:pt x="11158" y="2586"/>
                    <a:pt x="10564" y="2395"/>
                    <a:pt x="9250" y="1823"/>
                  </a:cubicBezTo>
                  <a:cubicBezTo>
                    <a:pt x="9244" y="1822"/>
                    <a:pt x="9238" y="1820"/>
                    <a:pt x="9234" y="1816"/>
                  </a:cubicBezTo>
                  <a:cubicBezTo>
                    <a:pt x="7908" y="1237"/>
                    <a:pt x="7688" y="1069"/>
                    <a:pt x="7584" y="897"/>
                  </a:cubicBezTo>
                  <a:cubicBezTo>
                    <a:pt x="7487" y="734"/>
                    <a:pt x="7956" y="114"/>
                    <a:pt x="80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1918;p42">
              <a:extLst>
                <a:ext uri="{FF2B5EF4-FFF2-40B4-BE49-F238E27FC236}">
                  <a16:creationId xmlns:a16="http://schemas.microsoft.com/office/drawing/2014/main" id="{F18CE653-C772-0CD2-E71E-86D9233C3CB1}"/>
                </a:ext>
              </a:extLst>
            </p:cNvPr>
            <p:cNvSpPr/>
            <p:nvPr/>
          </p:nvSpPr>
          <p:spPr>
            <a:xfrm>
              <a:off x="2935978" y="3966324"/>
              <a:ext cx="122605" cy="50915"/>
            </a:xfrm>
            <a:custGeom>
              <a:avLst/>
              <a:gdLst/>
              <a:ahLst/>
              <a:cxnLst/>
              <a:rect l="l" t="t" r="r" b="b"/>
              <a:pathLst>
                <a:path w="5199" h="2159" extrusionOk="0">
                  <a:moveTo>
                    <a:pt x="4021" y="0"/>
                  </a:moveTo>
                  <a:cubicBezTo>
                    <a:pt x="3995" y="23"/>
                    <a:pt x="3968" y="46"/>
                    <a:pt x="3941" y="65"/>
                  </a:cubicBezTo>
                  <a:cubicBezTo>
                    <a:pt x="3916" y="84"/>
                    <a:pt x="3889" y="99"/>
                    <a:pt x="3865" y="115"/>
                  </a:cubicBezTo>
                  <a:cubicBezTo>
                    <a:pt x="3469" y="369"/>
                    <a:pt x="2774" y="557"/>
                    <a:pt x="2095" y="557"/>
                  </a:cubicBezTo>
                  <a:cubicBezTo>
                    <a:pt x="1652" y="557"/>
                    <a:pt x="1215" y="477"/>
                    <a:pt x="872" y="284"/>
                  </a:cubicBezTo>
                  <a:cubicBezTo>
                    <a:pt x="860" y="646"/>
                    <a:pt x="751" y="1120"/>
                    <a:pt x="751" y="1120"/>
                  </a:cubicBezTo>
                  <a:cubicBezTo>
                    <a:pt x="664" y="1137"/>
                    <a:pt x="407" y="1176"/>
                    <a:pt x="1" y="1264"/>
                  </a:cubicBezTo>
                  <a:cubicBezTo>
                    <a:pt x="909" y="1945"/>
                    <a:pt x="1972" y="2158"/>
                    <a:pt x="2947" y="2158"/>
                  </a:cubicBezTo>
                  <a:cubicBezTo>
                    <a:pt x="3830" y="2158"/>
                    <a:pt x="4640" y="1984"/>
                    <a:pt x="5198" y="1823"/>
                  </a:cubicBezTo>
                  <a:cubicBezTo>
                    <a:pt x="5192" y="1822"/>
                    <a:pt x="5186" y="1820"/>
                    <a:pt x="5182" y="1816"/>
                  </a:cubicBezTo>
                  <a:cubicBezTo>
                    <a:pt x="3856" y="1237"/>
                    <a:pt x="3636" y="1069"/>
                    <a:pt x="3532" y="897"/>
                  </a:cubicBezTo>
                  <a:cubicBezTo>
                    <a:pt x="3435" y="734"/>
                    <a:pt x="3904" y="114"/>
                    <a:pt x="4021"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1919;p42">
              <a:extLst>
                <a:ext uri="{FF2B5EF4-FFF2-40B4-BE49-F238E27FC236}">
                  <a16:creationId xmlns:a16="http://schemas.microsoft.com/office/drawing/2014/main" id="{9C1CB173-518E-D5F6-8A29-57D806DCC27A}"/>
                </a:ext>
              </a:extLst>
            </p:cNvPr>
            <p:cNvSpPr/>
            <p:nvPr/>
          </p:nvSpPr>
          <p:spPr>
            <a:xfrm>
              <a:off x="2840422" y="4030185"/>
              <a:ext cx="44736" cy="125459"/>
            </a:xfrm>
            <a:custGeom>
              <a:avLst/>
              <a:gdLst/>
              <a:ahLst/>
              <a:cxnLst/>
              <a:rect l="l" t="t" r="r" b="b"/>
              <a:pathLst>
                <a:path w="1897" h="5320" extrusionOk="0">
                  <a:moveTo>
                    <a:pt x="237" y="0"/>
                  </a:moveTo>
                  <a:cubicBezTo>
                    <a:pt x="143" y="61"/>
                    <a:pt x="64" y="117"/>
                    <a:pt x="1" y="164"/>
                  </a:cubicBezTo>
                  <a:cubicBezTo>
                    <a:pt x="596" y="1560"/>
                    <a:pt x="955" y="3228"/>
                    <a:pt x="1126" y="4954"/>
                  </a:cubicBezTo>
                  <a:cubicBezTo>
                    <a:pt x="1390" y="5090"/>
                    <a:pt x="1646" y="5212"/>
                    <a:pt x="1896" y="5319"/>
                  </a:cubicBezTo>
                  <a:cubicBezTo>
                    <a:pt x="1830" y="4007"/>
                    <a:pt x="1286" y="2072"/>
                    <a:pt x="237" y="0"/>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1920;p42">
              <a:extLst>
                <a:ext uri="{FF2B5EF4-FFF2-40B4-BE49-F238E27FC236}">
                  <a16:creationId xmlns:a16="http://schemas.microsoft.com/office/drawing/2014/main" id="{CD83CA40-1842-017E-DAFB-CF8D416018CF}"/>
                </a:ext>
              </a:extLst>
            </p:cNvPr>
            <p:cNvSpPr/>
            <p:nvPr/>
          </p:nvSpPr>
          <p:spPr>
            <a:xfrm>
              <a:off x="2793611" y="4095862"/>
              <a:ext cx="378193" cy="510160"/>
            </a:xfrm>
            <a:custGeom>
              <a:avLst/>
              <a:gdLst/>
              <a:ahLst/>
              <a:cxnLst/>
              <a:rect l="l" t="t" r="r" b="b"/>
              <a:pathLst>
                <a:path w="16037" h="21633" extrusionOk="0">
                  <a:moveTo>
                    <a:pt x="14795" y="1"/>
                  </a:moveTo>
                  <a:cubicBezTo>
                    <a:pt x="14795" y="1"/>
                    <a:pt x="14448" y="287"/>
                    <a:pt x="13201" y="978"/>
                  </a:cubicBezTo>
                  <a:cubicBezTo>
                    <a:pt x="13134" y="1014"/>
                    <a:pt x="13066" y="1054"/>
                    <a:pt x="12998" y="1092"/>
                  </a:cubicBezTo>
                  <a:cubicBezTo>
                    <a:pt x="12616" y="1313"/>
                    <a:pt x="12221" y="1567"/>
                    <a:pt x="11799" y="1819"/>
                  </a:cubicBezTo>
                  <a:lnTo>
                    <a:pt x="11789" y="1825"/>
                  </a:lnTo>
                  <a:lnTo>
                    <a:pt x="11787" y="1813"/>
                  </a:lnTo>
                  <a:lnTo>
                    <a:pt x="11548" y="1584"/>
                  </a:lnTo>
                  <a:cubicBezTo>
                    <a:pt x="11543" y="1578"/>
                    <a:pt x="11537" y="1574"/>
                    <a:pt x="11533" y="1570"/>
                  </a:cubicBezTo>
                  <a:lnTo>
                    <a:pt x="11220" y="1269"/>
                  </a:lnTo>
                  <a:cubicBezTo>
                    <a:pt x="11220" y="1269"/>
                    <a:pt x="11151" y="1881"/>
                    <a:pt x="10898" y="2333"/>
                  </a:cubicBezTo>
                  <a:cubicBezTo>
                    <a:pt x="10552" y="2515"/>
                    <a:pt x="10193" y="2675"/>
                    <a:pt x="9826" y="2812"/>
                  </a:cubicBezTo>
                  <a:cubicBezTo>
                    <a:pt x="9603" y="2893"/>
                    <a:pt x="9376" y="2965"/>
                    <a:pt x="9144" y="3022"/>
                  </a:cubicBezTo>
                  <a:cubicBezTo>
                    <a:pt x="9020" y="3054"/>
                    <a:pt x="8893" y="3080"/>
                    <a:pt x="8764" y="3106"/>
                  </a:cubicBezTo>
                  <a:cubicBezTo>
                    <a:pt x="8234" y="3203"/>
                    <a:pt x="7707" y="3261"/>
                    <a:pt x="7164" y="3261"/>
                  </a:cubicBezTo>
                  <a:cubicBezTo>
                    <a:pt x="6156" y="3261"/>
                    <a:pt x="5096" y="3059"/>
                    <a:pt x="3877" y="2531"/>
                  </a:cubicBezTo>
                  <a:cubicBezTo>
                    <a:pt x="3628" y="2425"/>
                    <a:pt x="3375" y="2304"/>
                    <a:pt x="3115" y="2169"/>
                  </a:cubicBezTo>
                  <a:lnTo>
                    <a:pt x="3115" y="2169"/>
                  </a:lnTo>
                  <a:cubicBezTo>
                    <a:pt x="3299" y="4045"/>
                    <a:pt x="3266" y="5983"/>
                    <a:pt x="3068" y="7709"/>
                  </a:cubicBezTo>
                  <a:cubicBezTo>
                    <a:pt x="2995" y="8352"/>
                    <a:pt x="2896" y="8950"/>
                    <a:pt x="2778" y="9511"/>
                  </a:cubicBezTo>
                  <a:cubicBezTo>
                    <a:pt x="2508" y="10780"/>
                    <a:pt x="2136" y="11846"/>
                    <a:pt x="1695" y="12766"/>
                  </a:cubicBezTo>
                  <a:cubicBezTo>
                    <a:pt x="1637" y="13022"/>
                    <a:pt x="1582" y="13281"/>
                    <a:pt x="1532" y="13541"/>
                  </a:cubicBezTo>
                  <a:cubicBezTo>
                    <a:pt x="1276" y="14876"/>
                    <a:pt x="808" y="16888"/>
                    <a:pt x="455" y="18352"/>
                  </a:cubicBezTo>
                  <a:cubicBezTo>
                    <a:pt x="449" y="18375"/>
                    <a:pt x="444" y="18397"/>
                    <a:pt x="438" y="18420"/>
                  </a:cubicBezTo>
                  <a:cubicBezTo>
                    <a:pt x="188" y="19458"/>
                    <a:pt x="0" y="20202"/>
                    <a:pt x="0" y="20202"/>
                  </a:cubicBezTo>
                  <a:cubicBezTo>
                    <a:pt x="214" y="20319"/>
                    <a:pt x="420" y="20427"/>
                    <a:pt x="625" y="20525"/>
                  </a:cubicBezTo>
                  <a:cubicBezTo>
                    <a:pt x="1341" y="20875"/>
                    <a:pt x="2033" y="21131"/>
                    <a:pt x="2881" y="21307"/>
                  </a:cubicBezTo>
                  <a:cubicBezTo>
                    <a:pt x="3704" y="21480"/>
                    <a:pt x="4675" y="21575"/>
                    <a:pt x="5963" y="21613"/>
                  </a:cubicBezTo>
                  <a:cubicBezTo>
                    <a:pt x="6384" y="21626"/>
                    <a:pt x="6839" y="21632"/>
                    <a:pt x="7334" y="21632"/>
                  </a:cubicBezTo>
                  <a:cubicBezTo>
                    <a:pt x="7502" y="21632"/>
                    <a:pt x="7675" y="21631"/>
                    <a:pt x="7853" y="21630"/>
                  </a:cubicBezTo>
                  <a:cubicBezTo>
                    <a:pt x="8120" y="21628"/>
                    <a:pt x="8371" y="21624"/>
                    <a:pt x="8611" y="21616"/>
                  </a:cubicBezTo>
                  <a:cubicBezTo>
                    <a:pt x="12321" y="21516"/>
                    <a:pt x="12680" y="20916"/>
                    <a:pt x="12680" y="20916"/>
                  </a:cubicBezTo>
                  <a:cubicBezTo>
                    <a:pt x="12743" y="20407"/>
                    <a:pt x="12599" y="19673"/>
                    <a:pt x="12428" y="19040"/>
                  </a:cubicBezTo>
                  <a:cubicBezTo>
                    <a:pt x="12424" y="19019"/>
                    <a:pt x="12416" y="18996"/>
                    <a:pt x="12410" y="18975"/>
                  </a:cubicBezTo>
                  <a:cubicBezTo>
                    <a:pt x="12227" y="18305"/>
                    <a:pt x="12017" y="17756"/>
                    <a:pt x="12005" y="17723"/>
                  </a:cubicBezTo>
                  <a:lnTo>
                    <a:pt x="12005" y="17723"/>
                  </a:lnTo>
                  <a:cubicBezTo>
                    <a:pt x="12192" y="17931"/>
                    <a:pt x="12463" y="18370"/>
                    <a:pt x="12739" y="18855"/>
                  </a:cubicBezTo>
                  <a:cubicBezTo>
                    <a:pt x="12751" y="18875"/>
                    <a:pt x="12761" y="18894"/>
                    <a:pt x="12774" y="18916"/>
                  </a:cubicBezTo>
                  <a:cubicBezTo>
                    <a:pt x="13004" y="19323"/>
                    <a:pt x="13236" y="19761"/>
                    <a:pt x="13424" y="20122"/>
                  </a:cubicBezTo>
                  <a:cubicBezTo>
                    <a:pt x="13663" y="20581"/>
                    <a:pt x="13830" y="20918"/>
                    <a:pt x="13830" y="20918"/>
                  </a:cubicBezTo>
                  <a:cubicBezTo>
                    <a:pt x="14162" y="20918"/>
                    <a:pt x="14422" y="20774"/>
                    <a:pt x="14574" y="20664"/>
                  </a:cubicBezTo>
                  <a:cubicBezTo>
                    <a:pt x="14625" y="20628"/>
                    <a:pt x="14675" y="20587"/>
                    <a:pt x="14719" y="20543"/>
                  </a:cubicBezTo>
                  <a:cubicBezTo>
                    <a:pt x="14765" y="19886"/>
                    <a:pt x="14738" y="19011"/>
                    <a:pt x="14631" y="18052"/>
                  </a:cubicBezTo>
                  <a:cubicBezTo>
                    <a:pt x="14628" y="18028"/>
                    <a:pt x="14625" y="18005"/>
                    <a:pt x="14622" y="17981"/>
                  </a:cubicBezTo>
                  <a:cubicBezTo>
                    <a:pt x="14486" y="16777"/>
                    <a:pt x="14225" y="15448"/>
                    <a:pt x="13830" y="14254"/>
                  </a:cubicBezTo>
                  <a:cubicBezTo>
                    <a:pt x="13110" y="12080"/>
                    <a:pt x="10732" y="9438"/>
                    <a:pt x="10732" y="9438"/>
                  </a:cubicBezTo>
                  <a:cubicBezTo>
                    <a:pt x="10732" y="9438"/>
                    <a:pt x="10723" y="9414"/>
                    <a:pt x="10710" y="9370"/>
                  </a:cubicBezTo>
                  <a:cubicBezTo>
                    <a:pt x="10649" y="9166"/>
                    <a:pt x="10484" y="8549"/>
                    <a:pt x="10596" y="8102"/>
                  </a:cubicBezTo>
                  <a:cubicBezTo>
                    <a:pt x="10629" y="7972"/>
                    <a:pt x="10705" y="7828"/>
                    <a:pt x="10801" y="7685"/>
                  </a:cubicBezTo>
                  <a:cubicBezTo>
                    <a:pt x="11107" y="7232"/>
                    <a:pt x="11616" y="6786"/>
                    <a:pt x="11616" y="6786"/>
                  </a:cubicBezTo>
                  <a:cubicBezTo>
                    <a:pt x="12170" y="7672"/>
                    <a:pt x="13218" y="8378"/>
                    <a:pt x="14114" y="8378"/>
                  </a:cubicBezTo>
                  <a:cubicBezTo>
                    <a:pt x="14319" y="8378"/>
                    <a:pt x="14516" y="8341"/>
                    <a:pt x="14697" y="8261"/>
                  </a:cubicBezTo>
                  <a:cubicBezTo>
                    <a:pt x="15082" y="8091"/>
                    <a:pt x="15371" y="7717"/>
                    <a:pt x="15582" y="7227"/>
                  </a:cubicBezTo>
                  <a:cubicBezTo>
                    <a:pt x="15901" y="6476"/>
                    <a:pt x="16036" y="5451"/>
                    <a:pt x="16036" y="4476"/>
                  </a:cubicBezTo>
                  <a:cubicBezTo>
                    <a:pt x="16036" y="2868"/>
                    <a:pt x="15271" y="704"/>
                    <a:pt x="14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1921;p42">
              <a:extLst>
                <a:ext uri="{FF2B5EF4-FFF2-40B4-BE49-F238E27FC236}">
                  <a16:creationId xmlns:a16="http://schemas.microsoft.com/office/drawing/2014/main" id="{311781F8-7AE5-6F8D-3300-5DEEEFF4C3E1}"/>
                </a:ext>
              </a:extLst>
            </p:cNvPr>
            <p:cNvSpPr/>
            <p:nvPr/>
          </p:nvSpPr>
          <p:spPr>
            <a:xfrm>
              <a:off x="3071861" y="4121591"/>
              <a:ext cx="61668" cy="88340"/>
            </a:xfrm>
            <a:custGeom>
              <a:avLst/>
              <a:gdLst/>
              <a:ahLst/>
              <a:cxnLst/>
              <a:rect l="l" t="t" r="r" b="b"/>
              <a:pathLst>
                <a:path w="2615" h="3746" extrusionOk="0">
                  <a:moveTo>
                    <a:pt x="1197" y="1"/>
                  </a:moveTo>
                  <a:cubicBezTo>
                    <a:pt x="816" y="222"/>
                    <a:pt x="420" y="476"/>
                    <a:pt x="0" y="728"/>
                  </a:cubicBezTo>
                  <a:cubicBezTo>
                    <a:pt x="961" y="1671"/>
                    <a:pt x="2548" y="3659"/>
                    <a:pt x="2614" y="3745"/>
                  </a:cubicBezTo>
                  <a:cubicBezTo>
                    <a:pt x="2589" y="3657"/>
                    <a:pt x="1855" y="1148"/>
                    <a:pt x="1197" y="1"/>
                  </a:cubicBezTo>
                  <a:close/>
                </a:path>
              </a:pathLst>
            </a:custGeom>
            <a:solidFill>
              <a:srgbClr val="C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1922;p42">
              <a:extLst>
                <a:ext uri="{FF2B5EF4-FFF2-40B4-BE49-F238E27FC236}">
                  <a16:creationId xmlns:a16="http://schemas.microsoft.com/office/drawing/2014/main" id="{B177EA9F-E182-5F55-D793-5E5E384F2F1D}"/>
                </a:ext>
              </a:extLst>
            </p:cNvPr>
            <p:cNvSpPr/>
            <p:nvPr/>
          </p:nvSpPr>
          <p:spPr>
            <a:xfrm>
              <a:off x="3009249" y="4162129"/>
              <a:ext cx="151824" cy="427032"/>
            </a:xfrm>
            <a:custGeom>
              <a:avLst/>
              <a:gdLst/>
              <a:ahLst/>
              <a:cxnLst/>
              <a:rect l="l" t="t" r="r" b="b"/>
              <a:pathLst>
                <a:path w="6438" h="18108" extrusionOk="0">
                  <a:moveTo>
                    <a:pt x="682" y="0"/>
                  </a:moveTo>
                  <a:cubicBezTo>
                    <a:pt x="458" y="83"/>
                    <a:pt x="231" y="155"/>
                    <a:pt x="0" y="212"/>
                  </a:cubicBezTo>
                  <a:cubicBezTo>
                    <a:pt x="525" y="1223"/>
                    <a:pt x="1655" y="3411"/>
                    <a:pt x="1655" y="3411"/>
                  </a:cubicBezTo>
                  <a:cubicBezTo>
                    <a:pt x="455" y="4702"/>
                    <a:pt x="847" y="6780"/>
                    <a:pt x="847" y="6780"/>
                  </a:cubicBezTo>
                  <a:cubicBezTo>
                    <a:pt x="847" y="6780"/>
                    <a:pt x="1701" y="8327"/>
                    <a:pt x="3016" y="11115"/>
                  </a:cubicBezTo>
                  <a:cubicBezTo>
                    <a:pt x="3890" y="12972"/>
                    <a:pt x="4183" y="15697"/>
                    <a:pt x="4280" y="17312"/>
                  </a:cubicBezTo>
                  <a:cubicBezTo>
                    <a:pt x="4519" y="17771"/>
                    <a:pt x="4686" y="18108"/>
                    <a:pt x="4686" y="18108"/>
                  </a:cubicBezTo>
                  <a:cubicBezTo>
                    <a:pt x="5018" y="18108"/>
                    <a:pt x="5278" y="17964"/>
                    <a:pt x="5430" y="17854"/>
                  </a:cubicBezTo>
                  <a:cubicBezTo>
                    <a:pt x="5481" y="17818"/>
                    <a:pt x="5531" y="17777"/>
                    <a:pt x="5575" y="17733"/>
                  </a:cubicBezTo>
                  <a:cubicBezTo>
                    <a:pt x="5677" y="16238"/>
                    <a:pt x="5406" y="13620"/>
                    <a:pt x="4686" y="11444"/>
                  </a:cubicBezTo>
                  <a:cubicBezTo>
                    <a:pt x="3966" y="9268"/>
                    <a:pt x="1588" y="6627"/>
                    <a:pt x="1588" y="6627"/>
                  </a:cubicBezTo>
                  <a:cubicBezTo>
                    <a:pt x="1588" y="6627"/>
                    <a:pt x="1581" y="6603"/>
                    <a:pt x="1566" y="6560"/>
                  </a:cubicBezTo>
                  <a:cubicBezTo>
                    <a:pt x="1505" y="6356"/>
                    <a:pt x="1340" y="5739"/>
                    <a:pt x="1452" y="5292"/>
                  </a:cubicBezTo>
                  <a:cubicBezTo>
                    <a:pt x="1485" y="5162"/>
                    <a:pt x="1561" y="5016"/>
                    <a:pt x="1657" y="4875"/>
                  </a:cubicBezTo>
                  <a:cubicBezTo>
                    <a:pt x="1963" y="4422"/>
                    <a:pt x="2472" y="3976"/>
                    <a:pt x="2472" y="3976"/>
                  </a:cubicBezTo>
                  <a:cubicBezTo>
                    <a:pt x="3026" y="4862"/>
                    <a:pt x="4074" y="5568"/>
                    <a:pt x="4971" y="5568"/>
                  </a:cubicBezTo>
                  <a:cubicBezTo>
                    <a:pt x="5176" y="5568"/>
                    <a:pt x="5373" y="5531"/>
                    <a:pt x="5554" y="5451"/>
                  </a:cubicBezTo>
                  <a:cubicBezTo>
                    <a:pt x="5938" y="5280"/>
                    <a:pt x="6227" y="4907"/>
                    <a:pt x="6438" y="4417"/>
                  </a:cubicBezTo>
                  <a:lnTo>
                    <a:pt x="6438" y="4417"/>
                  </a:lnTo>
                  <a:cubicBezTo>
                    <a:pt x="6391" y="4419"/>
                    <a:pt x="6344" y="4419"/>
                    <a:pt x="6294" y="4419"/>
                  </a:cubicBezTo>
                  <a:cubicBezTo>
                    <a:pt x="5492" y="4419"/>
                    <a:pt x="4304" y="4253"/>
                    <a:pt x="3334" y="3422"/>
                  </a:cubicBezTo>
                  <a:cubicBezTo>
                    <a:pt x="1702" y="2029"/>
                    <a:pt x="847" y="294"/>
                    <a:pt x="847" y="294"/>
                  </a:cubicBezTo>
                  <a:cubicBezTo>
                    <a:pt x="817" y="235"/>
                    <a:pt x="753" y="123"/>
                    <a:pt x="682" y="0"/>
                  </a:cubicBezTo>
                  <a:close/>
                </a:path>
              </a:pathLst>
            </a:custGeom>
            <a:solidFill>
              <a:srgbClr val="C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1923;p42">
              <a:extLst>
                <a:ext uri="{FF2B5EF4-FFF2-40B4-BE49-F238E27FC236}">
                  <a16:creationId xmlns:a16="http://schemas.microsoft.com/office/drawing/2014/main" id="{D8D19874-6CE7-6888-DBF3-9F9311B9E730}"/>
                </a:ext>
              </a:extLst>
            </p:cNvPr>
            <p:cNvSpPr/>
            <p:nvPr/>
          </p:nvSpPr>
          <p:spPr>
            <a:xfrm>
              <a:off x="2793611" y="4146966"/>
              <a:ext cx="94071" cy="451369"/>
            </a:xfrm>
            <a:custGeom>
              <a:avLst/>
              <a:gdLst/>
              <a:ahLst/>
              <a:cxnLst/>
              <a:rect l="l" t="t" r="r" b="b"/>
              <a:pathLst>
                <a:path w="3989" h="19140" extrusionOk="0">
                  <a:moveTo>
                    <a:pt x="3111" y="1"/>
                  </a:moveTo>
                  <a:lnTo>
                    <a:pt x="3111" y="1"/>
                  </a:lnTo>
                  <a:cubicBezTo>
                    <a:pt x="3298" y="1877"/>
                    <a:pt x="3263" y="3816"/>
                    <a:pt x="3066" y="5541"/>
                  </a:cubicBezTo>
                  <a:cubicBezTo>
                    <a:pt x="2993" y="6183"/>
                    <a:pt x="2895" y="6782"/>
                    <a:pt x="2777" y="7343"/>
                  </a:cubicBezTo>
                  <a:cubicBezTo>
                    <a:pt x="2507" y="8611"/>
                    <a:pt x="2134" y="9678"/>
                    <a:pt x="1693" y="10598"/>
                  </a:cubicBezTo>
                  <a:cubicBezTo>
                    <a:pt x="1635" y="10855"/>
                    <a:pt x="1581" y="11113"/>
                    <a:pt x="1531" y="11372"/>
                  </a:cubicBezTo>
                  <a:cubicBezTo>
                    <a:pt x="1088" y="13685"/>
                    <a:pt x="0" y="18035"/>
                    <a:pt x="0" y="18035"/>
                  </a:cubicBezTo>
                  <a:cubicBezTo>
                    <a:pt x="214" y="18152"/>
                    <a:pt x="420" y="18260"/>
                    <a:pt x="625" y="18358"/>
                  </a:cubicBezTo>
                  <a:cubicBezTo>
                    <a:pt x="1341" y="18708"/>
                    <a:pt x="2033" y="18964"/>
                    <a:pt x="2881" y="19140"/>
                  </a:cubicBezTo>
                  <a:cubicBezTo>
                    <a:pt x="2658" y="18108"/>
                    <a:pt x="1984" y="14894"/>
                    <a:pt x="1986" y="13571"/>
                  </a:cubicBezTo>
                  <a:cubicBezTo>
                    <a:pt x="1987" y="11984"/>
                    <a:pt x="2754" y="8246"/>
                    <a:pt x="3365" y="6092"/>
                  </a:cubicBezTo>
                  <a:cubicBezTo>
                    <a:pt x="3912" y="4163"/>
                    <a:pt x="3989" y="2013"/>
                    <a:pt x="3875" y="363"/>
                  </a:cubicBezTo>
                  <a:cubicBezTo>
                    <a:pt x="3627" y="257"/>
                    <a:pt x="3372" y="135"/>
                    <a:pt x="3111" y="1"/>
                  </a:cubicBezTo>
                  <a:close/>
                </a:path>
              </a:pathLst>
            </a:custGeom>
            <a:solidFill>
              <a:srgbClr val="C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1924;p42">
              <a:extLst>
                <a:ext uri="{FF2B5EF4-FFF2-40B4-BE49-F238E27FC236}">
                  <a16:creationId xmlns:a16="http://schemas.microsoft.com/office/drawing/2014/main" id="{DF533ADA-00FA-30DF-A56B-E8DB824F2213}"/>
                </a:ext>
              </a:extLst>
            </p:cNvPr>
            <p:cNvSpPr/>
            <p:nvPr/>
          </p:nvSpPr>
          <p:spPr>
            <a:xfrm>
              <a:off x="3094005" y="4519876"/>
              <a:ext cx="44665" cy="22073"/>
            </a:xfrm>
            <a:custGeom>
              <a:avLst/>
              <a:gdLst/>
              <a:ahLst/>
              <a:cxnLst/>
              <a:rect l="l" t="t" r="r" b="b"/>
              <a:pathLst>
                <a:path w="1894" h="936" extrusionOk="0">
                  <a:moveTo>
                    <a:pt x="1884" y="1"/>
                  </a:moveTo>
                  <a:cubicBezTo>
                    <a:pt x="1275" y="330"/>
                    <a:pt x="646" y="622"/>
                    <a:pt x="1" y="875"/>
                  </a:cubicBezTo>
                  <a:cubicBezTo>
                    <a:pt x="13" y="895"/>
                    <a:pt x="23" y="914"/>
                    <a:pt x="36" y="936"/>
                  </a:cubicBezTo>
                  <a:cubicBezTo>
                    <a:pt x="671" y="686"/>
                    <a:pt x="1292" y="396"/>
                    <a:pt x="1893" y="72"/>
                  </a:cubicBezTo>
                  <a:cubicBezTo>
                    <a:pt x="1890" y="48"/>
                    <a:pt x="1887" y="25"/>
                    <a:pt x="18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1925;p42">
              <a:extLst>
                <a:ext uri="{FF2B5EF4-FFF2-40B4-BE49-F238E27FC236}">
                  <a16:creationId xmlns:a16="http://schemas.microsoft.com/office/drawing/2014/main" id="{801B462C-3E03-B827-1F60-CE6BA5144080}"/>
                </a:ext>
              </a:extLst>
            </p:cNvPr>
            <p:cNvSpPr/>
            <p:nvPr/>
          </p:nvSpPr>
          <p:spPr>
            <a:xfrm>
              <a:off x="2803893" y="4528625"/>
              <a:ext cx="282825" cy="32261"/>
            </a:xfrm>
            <a:custGeom>
              <a:avLst/>
              <a:gdLst/>
              <a:ahLst/>
              <a:cxnLst/>
              <a:rect l="l" t="t" r="r" b="b"/>
              <a:pathLst>
                <a:path w="11993" h="1368" extrusionOk="0">
                  <a:moveTo>
                    <a:pt x="17" y="1"/>
                  </a:moveTo>
                  <a:cubicBezTo>
                    <a:pt x="11" y="24"/>
                    <a:pt x="7" y="46"/>
                    <a:pt x="1" y="69"/>
                  </a:cubicBezTo>
                  <a:cubicBezTo>
                    <a:pt x="1124" y="657"/>
                    <a:pt x="2181" y="1154"/>
                    <a:pt x="5033" y="1324"/>
                  </a:cubicBezTo>
                  <a:cubicBezTo>
                    <a:pt x="5517" y="1354"/>
                    <a:pt x="6005" y="1368"/>
                    <a:pt x="6482" y="1368"/>
                  </a:cubicBezTo>
                  <a:cubicBezTo>
                    <a:pt x="8770" y="1368"/>
                    <a:pt x="10868" y="1059"/>
                    <a:pt x="11992" y="689"/>
                  </a:cubicBezTo>
                  <a:cubicBezTo>
                    <a:pt x="11988" y="668"/>
                    <a:pt x="11980" y="647"/>
                    <a:pt x="11974" y="624"/>
                  </a:cubicBezTo>
                  <a:cubicBezTo>
                    <a:pt x="10859" y="991"/>
                    <a:pt x="8771" y="1299"/>
                    <a:pt x="6490" y="1299"/>
                  </a:cubicBezTo>
                  <a:cubicBezTo>
                    <a:pt x="6011" y="1299"/>
                    <a:pt x="5524" y="1285"/>
                    <a:pt x="5035" y="1256"/>
                  </a:cubicBezTo>
                  <a:cubicBezTo>
                    <a:pt x="2188" y="1086"/>
                    <a:pt x="1139" y="587"/>
                    <a:pt x="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1926;p42">
              <a:extLst>
                <a:ext uri="{FF2B5EF4-FFF2-40B4-BE49-F238E27FC236}">
                  <a16:creationId xmlns:a16="http://schemas.microsoft.com/office/drawing/2014/main" id="{6B582995-880A-F5D6-5A06-D5B839F15508}"/>
                </a:ext>
              </a:extLst>
            </p:cNvPr>
            <p:cNvSpPr/>
            <p:nvPr/>
          </p:nvSpPr>
          <p:spPr>
            <a:xfrm>
              <a:off x="2808161" y="4579893"/>
              <a:ext cx="131378" cy="243890"/>
            </a:xfrm>
            <a:custGeom>
              <a:avLst/>
              <a:gdLst/>
              <a:ahLst/>
              <a:cxnLst/>
              <a:rect l="l" t="t" r="r" b="b"/>
              <a:pathLst>
                <a:path w="5571" h="10342" extrusionOk="0">
                  <a:moveTo>
                    <a:pt x="6" y="0"/>
                  </a:moveTo>
                  <a:cubicBezTo>
                    <a:pt x="0" y="2320"/>
                    <a:pt x="1291" y="7151"/>
                    <a:pt x="1817" y="9015"/>
                  </a:cubicBezTo>
                  <a:cubicBezTo>
                    <a:pt x="1950" y="9491"/>
                    <a:pt x="2035" y="9773"/>
                    <a:pt x="2035" y="9773"/>
                  </a:cubicBezTo>
                  <a:cubicBezTo>
                    <a:pt x="2207" y="9894"/>
                    <a:pt x="2390" y="9999"/>
                    <a:pt x="2581" y="10083"/>
                  </a:cubicBezTo>
                  <a:cubicBezTo>
                    <a:pt x="2874" y="10216"/>
                    <a:pt x="3262" y="10342"/>
                    <a:pt x="3678" y="10342"/>
                  </a:cubicBezTo>
                  <a:cubicBezTo>
                    <a:pt x="3765" y="10342"/>
                    <a:pt x="3853" y="10336"/>
                    <a:pt x="3942" y="10324"/>
                  </a:cubicBezTo>
                  <a:cubicBezTo>
                    <a:pt x="3963" y="10323"/>
                    <a:pt x="3986" y="10321"/>
                    <a:pt x="4007" y="10317"/>
                  </a:cubicBezTo>
                  <a:cubicBezTo>
                    <a:pt x="4261" y="10274"/>
                    <a:pt x="4510" y="10193"/>
                    <a:pt x="4739" y="10071"/>
                  </a:cubicBezTo>
                  <a:cubicBezTo>
                    <a:pt x="4778" y="10052"/>
                    <a:pt x="4818" y="10030"/>
                    <a:pt x="4852" y="10008"/>
                  </a:cubicBezTo>
                  <a:cubicBezTo>
                    <a:pt x="5260" y="9758"/>
                    <a:pt x="5434" y="9467"/>
                    <a:pt x="5434" y="9467"/>
                  </a:cubicBezTo>
                  <a:cubicBezTo>
                    <a:pt x="5571" y="8821"/>
                    <a:pt x="5401" y="2125"/>
                    <a:pt x="5434" y="1108"/>
                  </a:cubicBezTo>
                  <a:lnTo>
                    <a:pt x="5346" y="1088"/>
                  </a:lnTo>
                  <a:cubicBezTo>
                    <a:pt x="4889" y="1074"/>
                    <a:pt x="4474" y="1055"/>
                    <a:pt x="4089" y="1026"/>
                  </a:cubicBezTo>
                  <a:cubicBezTo>
                    <a:pt x="3699" y="996"/>
                    <a:pt x="3345" y="959"/>
                    <a:pt x="3014" y="914"/>
                  </a:cubicBezTo>
                  <a:cubicBezTo>
                    <a:pt x="2628" y="858"/>
                    <a:pt x="2275" y="791"/>
                    <a:pt x="1944" y="711"/>
                  </a:cubicBezTo>
                  <a:cubicBezTo>
                    <a:pt x="1561" y="618"/>
                    <a:pt x="1184" y="500"/>
                    <a:pt x="815" y="355"/>
                  </a:cubicBezTo>
                  <a:cubicBezTo>
                    <a:pt x="544" y="250"/>
                    <a:pt x="277" y="132"/>
                    <a:pt x="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1927;p42">
              <a:extLst>
                <a:ext uri="{FF2B5EF4-FFF2-40B4-BE49-F238E27FC236}">
                  <a16:creationId xmlns:a16="http://schemas.microsoft.com/office/drawing/2014/main" id="{38FF4914-B84A-8A70-DEED-E95002AC63C0}"/>
                </a:ext>
              </a:extLst>
            </p:cNvPr>
            <p:cNvSpPr/>
            <p:nvPr/>
          </p:nvSpPr>
          <p:spPr>
            <a:xfrm>
              <a:off x="2854006" y="4596637"/>
              <a:ext cx="68601" cy="226769"/>
            </a:xfrm>
            <a:custGeom>
              <a:avLst/>
              <a:gdLst/>
              <a:ahLst/>
              <a:cxnLst/>
              <a:rect l="l" t="t" r="r" b="b"/>
              <a:pathLst>
                <a:path w="2909" h="9616" extrusionOk="0">
                  <a:moveTo>
                    <a:pt x="0" y="1"/>
                  </a:moveTo>
                  <a:lnTo>
                    <a:pt x="0" y="1"/>
                  </a:lnTo>
                  <a:cubicBezTo>
                    <a:pt x="129" y="531"/>
                    <a:pt x="337" y="1416"/>
                    <a:pt x="534" y="2391"/>
                  </a:cubicBezTo>
                  <a:cubicBezTo>
                    <a:pt x="790" y="3654"/>
                    <a:pt x="1655" y="7975"/>
                    <a:pt x="1999" y="9616"/>
                  </a:cubicBezTo>
                  <a:cubicBezTo>
                    <a:pt x="2020" y="9614"/>
                    <a:pt x="2042" y="9611"/>
                    <a:pt x="2063" y="9608"/>
                  </a:cubicBezTo>
                  <a:cubicBezTo>
                    <a:pt x="2361" y="9560"/>
                    <a:pt x="2649" y="9454"/>
                    <a:pt x="2908" y="9299"/>
                  </a:cubicBezTo>
                  <a:cubicBezTo>
                    <a:pt x="2714" y="7419"/>
                    <a:pt x="2193" y="2207"/>
                    <a:pt x="2145" y="316"/>
                  </a:cubicBezTo>
                  <a:cubicBezTo>
                    <a:pt x="1302" y="252"/>
                    <a:pt x="611" y="15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1928;p42">
              <a:extLst>
                <a:ext uri="{FF2B5EF4-FFF2-40B4-BE49-F238E27FC236}">
                  <a16:creationId xmlns:a16="http://schemas.microsoft.com/office/drawing/2014/main" id="{40175068-5B95-3A0D-A853-A1DE44F9EDDA}"/>
                </a:ext>
              </a:extLst>
            </p:cNvPr>
            <p:cNvSpPr/>
            <p:nvPr/>
          </p:nvSpPr>
          <p:spPr>
            <a:xfrm>
              <a:off x="2808161" y="4579893"/>
              <a:ext cx="60866" cy="237806"/>
            </a:xfrm>
            <a:custGeom>
              <a:avLst/>
              <a:gdLst/>
              <a:ahLst/>
              <a:cxnLst/>
              <a:rect l="l" t="t" r="r" b="b"/>
              <a:pathLst>
                <a:path w="2581" h="10084" extrusionOk="0">
                  <a:moveTo>
                    <a:pt x="6" y="0"/>
                  </a:moveTo>
                  <a:cubicBezTo>
                    <a:pt x="0" y="2320"/>
                    <a:pt x="1291" y="7151"/>
                    <a:pt x="1817" y="9015"/>
                  </a:cubicBezTo>
                  <a:cubicBezTo>
                    <a:pt x="1950" y="9491"/>
                    <a:pt x="2035" y="9773"/>
                    <a:pt x="2035" y="9773"/>
                  </a:cubicBezTo>
                  <a:cubicBezTo>
                    <a:pt x="2207" y="9894"/>
                    <a:pt x="2390" y="9999"/>
                    <a:pt x="2581" y="10083"/>
                  </a:cubicBezTo>
                  <a:cubicBezTo>
                    <a:pt x="2487" y="9255"/>
                    <a:pt x="2270" y="7868"/>
                    <a:pt x="1957" y="6498"/>
                  </a:cubicBezTo>
                  <a:cubicBezTo>
                    <a:pt x="1502" y="4519"/>
                    <a:pt x="917" y="2106"/>
                    <a:pt x="815" y="355"/>
                  </a:cubicBezTo>
                  <a:cubicBezTo>
                    <a:pt x="544" y="250"/>
                    <a:pt x="277" y="132"/>
                    <a:pt x="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1929;p42">
              <a:extLst>
                <a:ext uri="{FF2B5EF4-FFF2-40B4-BE49-F238E27FC236}">
                  <a16:creationId xmlns:a16="http://schemas.microsoft.com/office/drawing/2014/main" id="{F2754C7A-79ED-5D6C-F494-967AB79B83C1}"/>
                </a:ext>
              </a:extLst>
            </p:cNvPr>
            <p:cNvSpPr/>
            <p:nvPr/>
          </p:nvSpPr>
          <p:spPr>
            <a:xfrm>
              <a:off x="3036110" y="3686258"/>
              <a:ext cx="181184" cy="182670"/>
            </a:xfrm>
            <a:custGeom>
              <a:avLst/>
              <a:gdLst/>
              <a:ahLst/>
              <a:cxnLst/>
              <a:rect l="l" t="t" r="r" b="b"/>
              <a:pathLst>
                <a:path w="7683" h="7746" extrusionOk="0">
                  <a:moveTo>
                    <a:pt x="2018" y="0"/>
                  </a:moveTo>
                  <a:cubicBezTo>
                    <a:pt x="1354" y="0"/>
                    <a:pt x="764" y="194"/>
                    <a:pt x="545" y="468"/>
                  </a:cubicBezTo>
                  <a:cubicBezTo>
                    <a:pt x="1" y="1149"/>
                    <a:pt x="442" y="2341"/>
                    <a:pt x="442" y="2341"/>
                  </a:cubicBezTo>
                  <a:cubicBezTo>
                    <a:pt x="640" y="2440"/>
                    <a:pt x="1015" y="2675"/>
                    <a:pt x="1015" y="2675"/>
                  </a:cubicBezTo>
                  <a:cubicBezTo>
                    <a:pt x="1121" y="2498"/>
                    <a:pt x="1286" y="2421"/>
                    <a:pt x="1468" y="2421"/>
                  </a:cubicBezTo>
                  <a:cubicBezTo>
                    <a:pt x="1887" y="2421"/>
                    <a:pt x="2394" y="2831"/>
                    <a:pt x="2465" y="3376"/>
                  </a:cubicBezTo>
                  <a:cubicBezTo>
                    <a:pt x="2566" y="4157"/>
                    <a:pt x="2976" y="5245"/>
                    <a:pt x="4130" y="6265"/>
                  </a:cubicBezTo>
                  <a:cubicBezTo>
                    <a:pt x="5248" y="7251"/>
                    <a:pt x="7462" y="7745"/>
                    <a:pt x="7668" y="7745"/>
                  </a:cubicBezTo>
                  <a:cubicBezTo>
                    <a:pt x="7675" y="7745"/>
                    <a:pt x="7680" y="7745"/>
                    <a:pt x="7682" y="7744"/>
                  </a:cubicBezTo>
                  <a:cubicBezTo>
                    <a:pt x="7682" y="7744"/>
                    <a:pt x="6867" y="7403"/>
                    <a:pt x="6306" y="6588"/>
                  </a:cubicBezTo>
                  <a:cubicBezTo>
                    <a:pt x="5746" y="5771"/>
                    <a:pt x="5065" y="3681"/>
                    <a:pt x="4488" y="1641"/>
                  </a:cubicBezTo>
                  <a:cubicBezTo>
                    <a:pt x="4143" y="425"/>
                    <a:pt x="3000" y="0"/>
                    <a:pt x="2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1930;p42">
              <a:extLst>
                <a:ext uri="{FF2B5EF4-FFF2-40B4-BE49-F238E27FC236}">
                  <a16:creationId xmlns:a16="http://schemas.microsoft.com/office/drawing/2014/main" id="{52E42C28-4B12-028E-0A34-35733604CAAD}"/>
                </a:ext>
              </a:extLst>
            </p:cNvPr>
            <p:cNvSpPr/>
            <p:nvPr/>
          </p:nvSpPr>
          <p:spPr>
            <a:xfrm>
              <a:off x="2899425" y="3831125"/>
              <a:ext cx="56598" cy="141731"/>
            </a:xfrm>
            <a:custGeom>
              <a:avLst/>
              <a:gdLst/>
              <a:ahLst/>
              <a:cxnLst/>
              <a:rect l="l" t="t" r="r" b="b"/>
              <a:pathLst>
                <a:path w="2400" h="6010" extrusionOk="0">
                  <a:moveTo>
                    <a:pt x="1533" y="1"/>
                  </a:moveTo>
                  <a:cubicBezTo>
                    <a:pt x="1276" y="275"/>
                    <a:pt x="749" y="1889"/>
                    <a:pt x="375" y="3062"/>
                  </a:cubicBezTo>
                  <a:cubicBezTo>
                    <a:pt x="0" y="4236"/>
                    <a:pt x="260" y="5204"/>
                    <a:pt x="955" y="5612"/>
                  </a:cubicBezTo>
                  <a:cubicBezTo>
                    <a:pt x="1547" y="5958"/>
                    <a:pt x="2194" y="6009"/>
                    <a:pt x="2358" y="6009"/>
                  </a:cubicBezTo>
                  <a:cubicBezTo>
                    <a:pt x="2386" y="6009"/>
                    <a:pt x="2400" y="6008"/>
                    <a:pt x="2396" y="6006"/>
                  </a:cubicBezTo>
                  <a:cubicBezTo>
                    <a:pt x="2392" y="6001"/>
                    <a:pt x="2387" y="5997"/>
                    <a:pt x="2381" y="5994"/>
                  </a:cubicBezTo>
                  <a:cubicBezTo>
                    <a:pt x="2340" y="5971"/>
                    <a:pt x="2301" y="5945"/>
                    <a:pt x="2261" y="5917"/>
                  </a:cubicBezTo>
                  <a:cubicBezTo>
                    <a:pt x="1395" y="5271"/>
                    <a:pt x="1146" y="2671"/>
                    <a:pt x="1329" y="1566"/>
                  </a:cubicBezTo>
                  <a:cubicBezTo>
                    <a:pt x="1408" y="1096"/>
                    <a:pt x="1555" y="642"/>
                    <a:pt x="1769" y="216"/>
                  </a:cubicBezTo>
                  <a:lnTo>
                    <a:pt x="1767" y="216"/>
                  </a:lnTo>
                  <a:cubicBezTo>
                    <a:pt x="1687" y="148"/>
                    <a:pt x="1610" y="76"/>
                    <a:pt x="1537" y="2"/>
                  </a:cubicBezTo>
                  <a:lnTo>
                    <a:pt x="1533" y="1"/>
                  </a:ln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1931;p42">
              <a:extLst>
                <a:ext uri="{FF2B5EF4-FFF2-40B4-BE49-F238E27FC236}">
                  <a16:creationId xmlns:a16="http://schemas.microsoft.com/office/drawing/2014/main" id="{D6CBD633-063D-90D6-5C10-960A71494949}"/>
                </a:ext>
              </a:extLst>
            </p:cNvPr>
            <p:cNvSpPr/>
            <p:nvPr/>
          </p:nvSpPr>
          <p:spPr>
            <a:xfrm>
              <a:off x="3027078" y="3875413"/>
              <a:ext cx="95934" cy="117347"/>
            </a:xfrm>
            <a:custGeom>
              <a:avLst/>
              <a:gdLst/>
              <a:ahLst/>
              <a:cxnLst/>
              <a:rect l="l" t="t" r="r" b="b"/>
              <a:pathLst>
                <a:path w="4068" h="4976" extrusionOk="0">
                  <a:moveTo>
                    <a:pt x="1229" y="0"/>
                  </a:moveTo>
                  <a:lnTo>
                    <a:pt x="1229" y="0"/>
                  </a:lnTo>
                  <a:cubicBezTo>
                    <a:pt x="1366" y="596"/>
                    <a:pt x="1448" y="1237"/>
                    <a:pt x="1387" y="1796"/>
                  </a:cubicBezTo>
                  <a:cubicBezTo>
                    <a:pt x="1308" y="2510"/>
                    <a:pt x="725" y="3445"/>
                    <a:pt x="78" y="3920"/>
                  </a:cubicBezTo>
                  <a:cubicBezTo>
                    <a:pt x="53" y="3939"/>
                    <a:pt x="26" y="3955"/>
                    <a:pt x="0" y="3970"/>
                  </a:cubicBezTo>
                  <a:cubicBezTo>
                    <a:pt x="297" y="4016"/>
                    <a:pt x="1114" y="4154"/>
                    <a:pt x="1743" y="4414"/>
                  </a:cubicBezTo>
                  <a:cubicBezTo>
                    <a:pt x="2525" y="4737"/>
                    <a:pt x="3205" y="4975"/>
                    <a:pt x="3205" y="4975"/>
                  </a:cubicBezTo>
                  <a:cubicBezTo>
                    <a:pt x="3205" y="4975"/>
                    <a:pt x="3731" y="4142"/>
                    <a:pt x="3901" y="3140"/>
                  </a:cubicBezTo>
                  <a:cubicBezTo>
                    <a:pt x="4068" y="2163"/>
                    <a:pt x="3271" y="829"/>
                    <a:pt x="2695" y="196"/>
                  </a:cubicBezTo>
                  <a:cubicBezTo>
                    <a:pt x="2604" y="306"/>
                    <a:pt x="2519" y="388"/>
                    <a:pt x="2457" y="418"/>
                  </a:cubicBezTo>
                  <a:lnTo>
                    <a:pt x="1229" y="0"/>
                  </a:ln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1932;p42">
              <a:extLst>
                <a:ext uri="{FF2B5EF4-FFF2-40B4-BE49-F238E27FC236}">
                  <a16:creationId xmlns:a16="http://schemas.microsoft.com/office/drawing/2014/main" id="{66081E45-0CB1-0756-8089-55FE420A4124}"/>
                </a:ext>
              </a:extLst>
            </p:cNvPr>
            <p:cNvSpPr/>
            <p:nvPr/>
          </p:nvSpPr>
          <p:spPr>
            <a:xfrm>
              <a:off x="2935672" y="3831196"/>
              <a:ext cx="6367" cy="5023"/>
            </a:xfrm>
            <a:custGeom>
              <a:avLst/>
              <a:gdLst/>
              <a:ahLst/>
              <a:cxnLst/>
              <a:rect l="l" t="t" r="r" b="b"/>
              <a:pathLst>
                <a:path w="270" h="213" extrusionOk="0">
                  <a:moveTo>
                    <a:pt x="0" y="1"/>
                  </a:moveTo>
                  <a:lnTo>
                    <a:pt x="0" y="1"/>
                  </a:lnTo>
                  <a:cubicBezTo>
                    <a:pt x="73" y="73"/>
                    <a:pt x="150" y="145"/>
                    <a:pt x="230" y="213"/>
                  </a:cubicBezTo>
                  <a:lnTo>
                    <a:pt x="232" y="213"/>
                  </a:lnTo>
                  <a:cubicBezTo>
                    <a:pt x="244" y="185"/>
                    <a:pt x="258" y="163"/>
                    <a:pt x="270" y="138"/>
                  </a:cubicBezTo>
                  <a:lnTo>
                    <a:pt x="0" y="1"/>
                  </a:lnTo>
                  <a:close/>
                </a:path>
              </a:pathLst>
            </a:custGeom>
            <a:solidFill>
              <a:srgbClr val="411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1933;p42">
              <a:extLst>
                <a:ext uri="{FF2B5EF4-FFF2-40B4-BE49-F238E27FC236}">
                  <a16:creationId xmlns:a16="http://schemas.microsoft.com/office/drawing/2014/main" id="{5F4C73BC-06DD-42C9-8C60-7B393912B579}"/>
                </a:ext>
              </a:extLst>
            </p:cNvPr>
            <p:cNvSpPr/>
            <p:nvPr/>
          </p:nvSpPr>
          <p:spPr>
            <a:xfrm>
              <a:off x="2911264" y="3728235"/>
              <a:ext cx="197433" cy="157059"/>
            </a:xfrm>
            <a:custGeom>
              <a:avLst/>
              <a:gdLst/>
              <a:ahLst/>
              <a:cxnLst/>
              <a:rect l="l" t="t" r="r" b="b"/>
              <a:pathLst>
                <a:path w="8372" h="6660" extrusionOk="0">
                  <a:moveTo>
                    <a:pt x="3920" y="1"/>
                  </a:moveTo>
                  <a:cubicBezTo>
                    <a:pt x="3487" y="1"/>
                    <a:pt x="3049" y="90"/>
                    <a:pt x="2669" y="213"/>
                  </a:cubicBezTo>
                  <a:cubicBezTo>
                    <a:pt x="2166" y="375"/>
                    <a:pt x="1765" y="595"/>
                    <a:pt x="1606" y="746"/>
                  </a:cubicBezTo>
                  <a:cubicBezTo>
                    <a:pt x="1285" y="1052"/>
                    <a:pt x="1211" y="1624"/>
                    <a:pt x="1200" y="1731"/>
                  </a:cubicBezTo>
                  <a:cubicBezTo>
                    <a:pt x="1199" y="1742"/>
                    <a:pt x="1199" y="1748"/>
                    <a:pt x="1199" y="1748"/>
                  </a:cubicBezTo>
                  <a:cubicBezTo>
                    <a:pt x="1199" y="1748"/>
                    <a:pt x="1159" y="1768"/>
                    <a:pt x="1093" y="1799"/>
                  </a:cubicBezTo>
                  <a:cubicBezTo>
                    <a:pt x="1031" y="1831"/>
                    <a:pt x="946" y="1875"/>
                    <a:pt x="850" y="1927"/>
                  </a:cubicBezTo>
                  <a:cubicBezTo>
                    <a:pt x="564" y="2080"/>
                    <a:pt x="193" y="2297"/>
                    <a:pt x="112" y="2428"/>
                  </a:cubicBezTo>
                  <a:cubicBezTo>
                    <a:pt x="0" y="2610"/>
                    <a:pt x="230" y="3432"/>
                    <a:pt x="826" y="4139"/>
                  </a:cubicBezTo>
                  <a:cubicBezTo>
                    <a:pt x="891" y="4215"/>
                    <a:pt x="961" y="4294"/>
                    <a:pt x="1035" y="4367"/>
                  </a:cubicBezTo>
                  <a:lnTo>
                    <a:pt x="1305" y="4504"/>
                  </a:lnTo>
                  <a:cubicBezTo>
                    <a:pt x="1368" y="4380"/>
                    <a:pt x="1441" y="4260"/>
                    <a:pt x="1520" y="4145"/>
                  </a:cubicBezTo>
                  <a:cubicBezTo>
                    <a:pt x="1520" y="4145"/>
                    <a:pt x="2288" y="3718"/>
                    <a:pt x="3249" y="3718"/>
                  </a:cubicBezTo>
                  <a:cubicBezTo>
                    <a:pt x="3262" y="3718"/>
                    <a:pt x="3275" y="3718"/>
                    <a:pt x="3288" y="3718"/>
                  </a:cubicBezTo>
                  <a:cubicBezTo>
                    <a:pt x="4278" y="3732"/>
                    <a:pt x="5311" y="3957"/>
                    <a:pt x="5636" y="4688"/>
                  </a:cubicBezTo>
                  <a:cubicBezTo>
                    <a:pt x="5833" y="5150"/>
                    <a:pt x="5992" y="5629"/>
                    <a:pt x="6112" y="6117"/>
                  </a:cubicBezTo>
                  <a:cubicBezTo>
                    <a:pt x="6121" y="6159"/>
                    <a:pt x="6131" y="6199"/>
                    <a:pt x="6142" y="6241"/>
                  </a:cubicBezTo>
                  <a:lnTo>
                    <a:pt x="7368" y="6659"/>
                  </a:lnTo>
                  <a:cubicBezTo>
                    <a:pt x="7432" y="6629"/>
                    <a:pt x="7515" y="6547"/>
                    <a:pt x="7606" y="6435"/>
                  </a:cubicBezTo>
                  <a:cubicBezTo>
                    <a:pt x="7869" y="6117"/>
                    <a:pt x="8201" y="5538"/>
                    <a:pt x="8327" y="5102"/>
                  </a:cubicBezTo>
                  <a:cubicBezTo>
                    <a:pt x="8347" y="5038"/>
                    <a:pt x="8362" y="4974"/>
                    <a:pt x="8371" y="4909"/>
                  </a:cubicBezTo>
                  <a:lnTo>
                    <a:pt x="7880" y="3962"/>
                  </a:lnTo>
                  <a:lnTo>
                    <a:pt x="7869" y="3941"/>
                  </a:lnTo>
                  <a:cubicBezTo>
                    <a:pt x="7880" y="3901"/>
                    <a:pt x="7889" y="3862"/>
                    <a:pt x="7895" y="3823"/>
                  </a:cubicBezTo>
                  <a:cubicBezTo>
                    <a:pt x="7901" y="3789"/>
                    <a:pt x="7907" y="3750"/>
                    <a:pt x="7913" y="3706"/>
                  </a:cubicBezTo>
                  <a:cubicBezTo>
                    <a:pt x="7962" y="3356"/>
                    <a:pt x="7985" y="2675"/>
                    <a:pt x="7589" y="2087"/>
                  </a:cubicBezTo>
                  <a:cubicBezTo>
                    <a:pt x="7363" y="1754"/>
                    <a:pt x="7056" y="1443"/>
                    <a:pt x="6689" y="1161"/>
                  </a:cubicBezTo>
                  <a:cubicBezTo>
                    <a:pt x="6140" y="742"/>
                    <a:pt x="5465" y="389"/>
                    <a:pt x="4752" y="134"/>
                  </a:cubicBezTo>
                  <a:cubicBezTo>
                    <a:pt x="4489" y="40"/>
                    <a:pt x="4205" y="1"/>
                    <a:pt x="3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1934;p42">
              <a:extLst>
                <a:ext uri="{FF2B5EF4-FFF2-40B4-BE49-F238E27FC236}">
                  <a16:creationId xmlns:a16="http://schemas.microsoft.com/office/drawing/2014/main" id="{4B4472E0-3BF4-5093-7AC9-0DCFAA7B7F94}"/>
                </a:ext>
              </a:extLst>
            </p:cNvPr>
            <p:cNvSpPr/>
            <p:nvPr/>
          </p:nvSpPr>
          <p:spPr>
            <a:xfrm>
              <a:off x="3091835" y="4784731"/>
              <a:ext cx="205215" cy="307917"/>
            </a:xfrm>
            <a:custGeom>
              <a:avLst/>
              <a:gdLst/>
              <a:ahLst/>
              <a:cxnLst/>
              <a:rect l="l" t="t" r="r" b="b"/>
              <a:pathLst>
                <a:path w="8702" h="13057" extrusionOk="0">
                  <a:moveTo>
                    <a:pt x="4181" y="0"/>
                  </a:moveTo>
                  <a:cubicBezTo>
                    <a:pt x="4181" y="0"/>
                    <a:pt x="3662" y="1225"/>
                    <a:pt x="3054" y="1667"/>
                  </a:cubicBezTo>
                  <a:cubicBezTo>
                    <a:pt x="2796" y="1857"/>
                    <a:pt x="2339" y="1970"/>
                    <a:pt x="1842" y="2002"/>
                  </a:cubicBezTo>
                  <a:cubicBezTo>
                    <a:pt x="1747" y="2008"/>
                    <a:pt x="1650" y="2011"/>
                    <a:pt x="1554" y="2011"/>
                  </a:cubicBezTo>
                  <a:cubicBezTo>
                    <a:pt x="968" y="2011"/>
                    <a:pt x="368" y="1900"/>
                    <a:pt x="0" y="1666"/>
                  </a:cubicBezTo>
                  <a:lnTo>
                    <a:pt x="0" y="1666"/>
                  </a:lnTo>
                  <a:cubicBezTo>
                    <a:pt x="0" y="1666"/>
                    <a:pt x="2754" y="7173"/>
                    <a:pt x="3536" y="8871"/>
                  </a:cubicBezTo>
                  <a:cubicBezTo>
                    <a:pt x="4318" y="10572"/>
                    <a:pt x="4725" y="11999"/>
                    <a:pt x="4725" y="11999"/>
                  </a:cubicBezTo>
                  <a:cubicBezTo>
                    <a:pt x="4725" y="11999"/>
                    <a:pt x="5033" y="12328"/>
                    <a:pt x="5874" y="12634"/>
                  </a:cubicBezTo>
                  <a:cubicBezTo>
                    <a:pt x="6110" y="12719"/>
                    <a:pt x="6351" y="12790"/>
                    <a:pt x="6595" y="12849"/>
                  </a:cubicBezTo>
                  <a:cubicBezTo>
                    <a:pt x="7207" y="12999"/>
                    <a:pt x="7688" y="13056"/>
                    <a:pt x="8035" y="13056"/>
                  </a:cubicBezTo>
                  <a:cubicBezTo>
                    <a:pt x="8477" y="13056"/>
                    <a:pt x="8702" y="12963"/>
                    <a:pt x="8702" y="12849"/>
                  </a:cubicBezTo>
                  <a:cubicBezTo>
                    <a:pt x="8702" y="12645"/>
                    <a:pt x="8091" y="11795"/>
                    <a:pt x="7615" y="11217"/>
                  </a:cubicBezTo>
                  <a:cubicBezTo>
                    <a:pt x="7138" y="10638"/>
                    <a:pt x="5371" y="10129"/>
                    <a:pt x="5371" y="10129"/>
                  </a:cubicBezTo>
                  <a:lnTo>
                    <a:pt x="5031" y="4011"/>
                  </a:lnTo>
                  <a:cubicBezTo>
                    <a:pt x="5133" y="2514"/>
                    <a:pt x="4316" y="238"/>
                    <a:pt x="4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1935;p42">
              <a:extLst>
                <a:ext uri="{FF2B5EF4-FFF2-40B4-BE49-F238E27FC236}">
                  <a16:creationId xmlns:a16="http://schemas.microsoft.com/office/drawing/2014/main" id="{E9336CD5-B1A8-BC2F-3F8F-EC938C4C5AF2}"/>
                </a:ext>
              </a:extLst>
            </p:cNvPr>
            <p:cNvSpPr/>
            <p:nvPr/>
          </p:nvSpPr>
          <p:spPr>
            <a:xfrm>
              <a:off x="2821650" y="4792442"/>
              <a:ext cx="130718" cy="274194"/>
            </a:xfrm>
            <a:custGeom>
              <a:avLst/>
              <a:gdLst/>
              <a:ahLst/>
              <a:cxnLst/>
              <a:rect l="l" t="t" r="r" b="b"/>
              <a:pathLst>
                <a:path w="5543" h="11627" extrusionOk="0">
                  <a:moveTo>
                    <a:pt x="1245" y="1"/>
                  </a:moveTo>
                  <a:lnTo>
                    <a:pt x="2007" y="4227"/>
                  </a:lnTo>
                  <a:cubicBezTo>
                    <a:pt x="2279" y="5280"/>
                    <a:pt x="2754" y="9122"/>
                    <a:pt x="2754" y="9122"/>
                  </a:cubicBezTo>
                  <a:cubicBezTo>
                    <a:pt x="1872" y="10142"/>
                    <a:pt x="1" y="11536"/>
                    <a:pt x="1" y="11536"/>
                  </a:cubicBezTo>
                  <a:cubicBezTo>
                    <a:pt x="1" y="11536"/>
                    <a:pt x="500" y="11627"/>
                    <a:pt x="1266" y="11627"/>
                  </a:cubicBezTo>
                  <a:cubicBezTo>
                    <a:pt x="1648" y="11627"/>
                    <a:pt x="2098" y="11604"/>
                    <a:pt x="2585" y="11536"/>
                  </a:cubicBezTo>
                  <a:cubicBezTo>
                    <a:pt x="3024" y="11477"/>
                    <a:pt x="3461" y="11389"/>
                    <a:pt x="3888" y="11271"/>
                  </a:cubicBezTo>
                  <a:cubicBezTo>
                    <a:pt x="4406" y="11122"/>
                    <a:pt x="4629" y="10992"/>
                    <a:pt x="4629" y="10992"/>
                  </a:cubicBezTo>
                  <a:lnTo>
                    <a:pt x="4285" y="9393"/>
                  </a:lnTo>
                  <a:cubicBezTo>
                    <a:pt x="4285" y="9393"/>
                    <a:pt x="5475" y="5009"/>
                    <a:pt x="5508" y="3377"/>
                  </a:cubicBezTo>
                  <a:cubicBezTo>
                    <a:pt x="5543" y="1746"/>
                    <a:pt x="4862" y="454"/>
                    <a:pt x="4862" y="454"/>
                  </a:cubicBezTo>
                  <a:cubicBezTo>
                    <a:pt x="4862" y="454"/>
                    <a:pt x="4609" y="873"/>
                    <a:pt x="4006" y="1136"/>
                  </a:cubicBezTo>
                  <a:cubicBezTo>
                    <a:pt x="3823" y="1214"/>
                    <a:pt x="3632" y="1270"/>
                    <a:pt x="3435" y="1302"/>
                  </a:cubicBezTo>
                  <a:cubicBezTo>
                    <a:pt x="3326" y="1321"/>
                    <a:pt x="3218" y="1329"/>
                    <a:pt x="3111" y="1329"/>
                  </a:cubicBezTo>
                  <a:cubicBezTo>
                    <a:pt x="2222" y="1329"/>
                    <a:pt x="1463" y="758"/>
                    <a:pt x="1463" y="758"/>
                  </a:cubicBezTo>
                  <a:cubicBezTo>
                    <a:pt x="1463" y="758"/>
                    <a:pt x="1380" y="476"/>
                    <a:pt x="12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1936;p42">
              <a:extLst>
                <a:ext uri="{FF2B5EF4-FFF2-40B4-BE49-F238E27FC236}">
                  <a16:creationId xmlns:a16="http://schemas.microsoft.com/office/drawing/2014/main" id="{DAB9070D-93FC-755C-4944-88DEEB676FC2}"/>
                </a:ext>
              </a:extLst>
            </p:cNvPr>
            <p:cNvSpPr/>
            <p:nvPr/>
          </p:nvSpPr>
          <p:spPr>
            <a:xfrm>
              <a:off x="2879262" y="4601424"/>
              <a:ext cx="60324" cy="216016"/>
            </a:xfrm>
            <a:custGeom>
              <a:avLst/>
              <a:gdLst/>
              <a:ahLst/>
              <a:cxnLst/>
              <a:rect l="l" t="t" r="r" b="b"/>
              <a:pathLst>
                <a:path w="2558" h="9160" extrusionOk="0">
                  <a:moveTo>
                    <a:pt x="1" y="1"/>
                  </a:moveTo>
                  <a:lnTo>
                    <a:pt x="1" y="1"/>
                  </a:lnTo>
                  <a:cubicBezTo>
                    <a:pt x="987" y="3076"/>
                    <a:pt x="1515" y="7184"/>
                    <a:pt x="1725" y="9160"/>
                  </a:cubicBezTo>
                  <a:cubicBezTo>
                    <a:pt x="1765" y="9140"/>
                    <a:pt x="1803" y="9117"/>
                    <a:pt x="1839" y="9096"/>
                  </a:cubicBezTo>
                  <a:cubicBezTo>
                    <a:pt x="2245" y="8846"/>
                    <a:pt x="2419" y="8555"/>
                    <a:pt x="2419" y="8555"/>
                  </a:cubicBezTo>
                  <a:cubicBezTo>
                    <a:pt x="2557" y="7910"/>
                    <a:pt x="2386" y="1212"/>
                    <a:pt x="2419" y="195"/>
                  </a:cubicBezTo>
                  <a:lnTo>
                    <a:pt x="2333" y="177"/>
                  </a:lnTo>
                  <a:cubicBezTo>
                    <a:pt x="1875" y="163"/>
                    <a:pt x="1459" y="142"/>
                    <a:pt x="1074" y="113"/>
                  </a:cubicBezTo>
                  <a:cubicBezTo>
                    <a:pt x="686" y="84"/>
                    <a:pt x="330" y="48"/>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1937;p42">
              <a:extLst>
                <a:ext uri="{FF2B5EF4-FFF2-40B4-BE49-F238E27FC236}">
                  <a16:creationId xmlns:a16="http://schemas.microsoft.com/office/drawing/2014/main" id="{282C355C-74B7-B529-DD04-56BBCBE0711B}"/>
                </a:ext>
              </a:extLst>
            </p:cNvPr>
            <p:cNvSpPr/>
            <p:nvPr/>
          </p:nvSpPr>
          <p:spPr>
            <a:xfrm>
              <a:off x="2996656" y="4513768"/>
              <a:ext cx="193801" cy="318340"/>
            </a:xfrm>
            <a:custGeom>
              <a:avLst/>
              <a:gdLst/>
              <a:ahLst/>
              <a:cxnLst/>
              <a:rect l="l" t="t" r="r" b="b"/>
              <a:pathLst>
                <a:path w="8218" h="13499" extrusionOk="0">
                  <a:moveTo>
                    <a:pt x="3395" y="1"/>
                  </a:moveTo>
                  <a:lnTo>
                    <a:pt x="3395" y="1"/>
                  </a:lnTo>
                  <a:cubicBezTo>
                    <a:pt x="3395" y="1"/>
                    <a:pt x="4206" y="2107"/>
                    <a:pt x="4071" y="3195"/>
                  </a:cubicBezTo>
                  <a:cubicBezTo>
                    <a:pt x="4068" y="3200"/>
                    <a:pt x="4065" y="3203"/>
                    <a:pt x="4062" y="3207"/>
                  </a:cubicBezTo>
                  <a:cubicBezTo>
                    <a:pt x="4020" y="3259"/>
                    <a:pt x="3767" y="3489"/>
                    <a:pt x="2688" y="3672"/>
                  </a:cubicBezTo>
                  <a:cubicBezTo>
                    <a:pt x="2571" y="3691"/>
                    <a:pt x="2444" y="3710"/>
                    <a:pt x="2306" y="3730"/>
                  </a:cubicBezTo>
                  <a:cubicBezTo>
                    <a:pt x="1887" y="3788"/>
                    <a:pt x="1371" y="3836"/>
                    <a:pt x="733" y="3866"/>
                  </a:cubicBezTo>
                  <a:cubicBezTo>
                    <a:pt x="504" y="3878"/>
                    <a:pt x="260" y="3889"/>
                    <a:pt x="1" y="3897"/>
                  </a:cubicBezTo>
                  <a:cubicBezTo>
                    <a:pt x="254" y="4559"/>
                    <a:pt x="893" y="6200"/>
                    <a:pt x="1453" y="7343"/>
                  </a:cubicBezTo>
                  <a:cubicBezTo>
                    <a:pt x="2166" y="8805"/>
                    <a:pt x="4036" y="13156"/>
                    <a:pt x="4036" y="13156"/>
                  </a:cubicBezTo>
                  <a:cubicBezTo>
                    <a:pt x="4280" y="13312"/>
                    <a:pt x="4627" y="13412"/>
                    <a:pt x="5005" y="13462"/>
                  </a:cubicBezTo>
                  <a:cubicBezTo>
                    <a:pt x="5194" y="13486"/>
                    <a:pt x="5384" y="13499"/>
                    <a:pt x="5575" y="13499"/>
                  </a:cubicBezTo>
                  <a:cubicBezTo>
                    <a:pt x="5664" y="13499"/>
                    <a:pt x="5754" y="13496"/>
                    <a:pt x="5844" y="13491"/>
                  </a:cubicBezTo>
                  <a:cubicBezTo>
                    <a:pt x="5918" y="13489"/>
                    <a:pt x="5990" y="13483"/>
                    <a:pt x="6059" y="13474"/>
                  </a:cubicBezTo>
                  <a:cubicBezTo>
                    <a:pt x="6431" y="13435"/>
                    <a:pt x="6767" y="13347"/>
                    <a:pt x="6996" y="13215"/>
                  </a:cubicBezTo>
                  <a:cubicBezTo>
                    <a:pt x="7029" y="13198"/>
                    <a:pt x="7061" y="13177"/>
                    <a:pt x="7091" y="13156"/>
                  </a:cubicBezTo>
                  <a:cubicBezTo>
                    <a:pt x="7699" y="12713"/>
                    <a:pt x="8217" y="11489"/>
                    <a:pt x="8217" y="11489"/>
                  </a:cubicBezTo>
                  <a:cubicBezTo>
                    <a:pt x="7741" y="10266"/>
                    <a:pt x="6417" y="8702"/>
                    <a:pt x="6417" y="8702"/>
                  </a:cubicBezTo>
                  <a:cubicBezTo>
                    <a:pt x="6450" y="6865"/>
                    <a:pt x="5946" y="2960"/>
                    <a:pt x="5965" y="2943"/>
                  </a:cubicBezTo>
                  <a:lnTo>
                    <a:pt x="5965" y="2943"/>
                  </a:lnTo>
                  <a:cubicBezTo>
                    <a:pt x="5814" y="3053"/>
                    <a:pt x="5553" y="3195"/>
                    <a:pt x="5220" y="3195"/>
                  </a:cubicBezTo>
                  <a:cubicBezTo>
                    <a:pt x="5220" y="3195"/>
                    <a:pt x="3941" y="613"/>
                    <a:pt x="3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1938;p42">
              <a:extLst>
                <a:ext uri="{FF2B5EF4-FFF2-40B4-BE49-F238E27FC236}">
                  <a16:creationId xmlns:a16="http://schemas.microsoft.com/office/drawing/2014/main" id="{8B884024-05CB-6D39-0245-F4EFD1B10C5A}"/>
                </a:ext>
              </a:extLst>
            </p:cNvPr>
            <p:cNvSpPr/>
            <p:nvPr/>
          </p:nvSpPr>
          <p:spPr>
            <a:xfrm>
              <a:off x="3060022" y="3728046"/>
              <a:ext cx="197362" cy="85911"/>
            </a:xfrm>
            <a:custGeom>
              <a:avLst/>
              <a:gdLst/>
              <a:ahLst/>
              <a:cxnLst/>
              <a:rect l="l" t="t" r="r" b="b"/>
              <a:pathLst>
                <a:path w="8369" h="3643" extrusionOk="0">
                  <a:moveTo>
                    <a:pt x="1691" y="1"/>
                  </a:moveTo>
                  <a:cubicBezTo>
                    <a:pt x="1596" y="1"/>
                    <a:pt x="1499" y="3"/>
                    <a:pt x="1399" y="9"/>
                  </a:cubicBezTo>
                  <a:cubicBezTo>
                    <a:pt x="398" y="62"/>
                    <a:pt x="1" y="901"/>
                    <a:pt x="1" y="901"/>
                  </a:cubicBezTo>
                  <a:cubicBezTo>
                    <a:pt x="1" y="901"/>
                    <a:pt x="50" y="898"/>
                    <a:pt x="134" y="898"/>
                  </a:cubicBezTo>
                  <a:cubicBezTo>
                    <a:pt x="404" y="898"/>
                    <a:pt x="1035" y="935"/>
                    <a:pt x="1552" y="1247"/>
                  </a:cubicBezTo>
                  <a:cubicBezTo>
                    <a:pt x="2233" y="1654"/>
                    <a:pt x="2947" y="2777"/>
                    <a:pt x="3916" y="3270"/>
                  </a:cubicBezTo>
                  <a:cubicBezTo>
                    <a:pt x="4336" y="3483"/>
                    <a:pt x="4960" y="3643"/>
                    <a:pt x="5590" y="3643"/>
                  </a:cubicBezTo>
                  <a:cubicBezTo>
                    <a:pt x="6415" y="3643"/>
                    <a:pt x="7250" y="3370"/>
                    <a:pt x="7655" y="2589"/>
                  </a:cubicBezTo>
                  <a:cubicBezTo>
                    <a:pt x="8369" y="1212"/>
                    <a:pt x="8147" y="9"/>
                    <a:pt x="8147" y="9"/>
                  </a:cubicBezTo>
                  <a:lnTo>
                    <a:pt x="8147" y="9"/>
                  </a:lnTo>
                  <a:cubicBezTo>
                    <a:pt x="8147" y="9"/>
                    <a:pt x="7824" y="1144"/>
                    <a:pt x="6362" y="1433"/>
                  </a:cubicBezTo>
                  <a:cubicBezTo>
                    <a:pt x="6086" y="1488"/>
                    <a:pt x="5849" y="1512"/>
                    <a:pt x="5642" y="1512"/>
                  </a:cubicBezTo>
                  <a:cubicBezTo>
                    <a:pt x="4754" y="1512"/>
                    <a:pt x="4415" y="1067"/>
                    <a:pt x="3865" y="668"/>
                  </a:cubicBezTo>
                  <a:cubicBezTo>
                    <a:pt x="3252" y="224"/>
                    <a:pt x="2556" y="1"/>
                    <a:pt x="1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1939;p42">
              <a:extLst>
                <a:ext uri="{FF2B5EF4-FFF2-40B4-BE49-F238E27FC236}">
                  <a16:creationId xmlns:a16="http://schemas.microsoft.com/office/drawing/2014/main" id="{B08FEFDC-D781-756C-8B5B-AD0A83E1EE68}"/>
                </a:ext>
              </a:extLst>
            </p:cNvPr>
            <p:cNvSpPr/>
            <p:nvPr/>
          </p:nvSpPr>
          <p:spPr>
            <a:xfrm>
              <a:off x="3004957" y="3856948"/>
              <a:ext cx="43580" cy="15116"/>
            </a:xfrm>
            <a:custGeom>
              <a:avLst/>
              <a:gdLst/>
              <a:ahLst/>
              <a:cxnLst/>
              <a:rect l="l" t="t" r="r" b="b"/>
              <a:pathLst>
                <a:path w="1848" h="641" extrusionOk="0">
                  <a:moveTo>
                    <a:pt x="776" y="1"/>
                  </a:moveTo>
                  <a:cubicBezTo>
                    <a:pt x="173" y="1"/>
                    <a:pt x="0" y="454"/>
                    <a:pt x="0" y="454"/>
                  </a:cubicBezTo>
                  <a:cubicBezTo>
                    <a:pt x="23" y="454"/>
                    <a:pt x="46" y="454"/>
                    <a:pt x="69" y="454"/>
                  </a:cubicBezTo>
                  <a:cubicBezTo>
                    <a:pt x="364" y="454"/>
                    <a:pt x="660" y="472"/>
                    <a:pt x="954" y="507"/>
                  </a:cubicBezTo>
                  <a:cubicBezTo>
                    <a:pt x="1528" y="579"/>
                    <a:pt x="1701" y="641"/>
                    <a:pt x="1701" y="641"/>
                  </a:cubicBezTo>
                  <a:cubicBezTo>
                    <a:pt x="1848" y="556"/>
                    <a:pt x="1699" y="209"/>
                    <a:pt x="1216" y="69"/>
                  </a:cubicBezTo>
                  <a:cubicBezTo>
                    <a:pt x="1049" y="21"/>
                    <a:pt x="903" y="1"/>
                    <a:pt x="776" y="1"/>
                  </a:cubicBez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1940;p42">
              <a:extLst>
                <a:ext uri="{FF2B5EF4-FFF2-40B4-BE49-F238E27FC236}">
                  <a16:creationId xmlns:a16="http://schemas.microsoft.com/office/drawing/2014/main" id="{876C2961-DFB3-BB18-56D8-8BA873FC71B2}"/>
                </a:ext>
              </a:extLst>
            </p:cNvPr>
            <p:cNvSpPr/>
            <p:nvPr/>
          </p:nvSpPr>
          <p:spPr>
            <a:xfrm>
              <a:off x="2940601" y="3848081"/>
              <a:ext cx="33369" cy="15612"/>
            </a:xfrm>
            <a:custGeom>
              <a:avLst/>
              <a:gdLst/>
              <a:ahLst/>
              <a:cxnLst/>
              <a:rect l="l" t="t" r="r" b="b"/>
              <a:pathLst>
                <a:path w="1415" h="662" extrusionOk="0">
                  <a:moveTo>
                    <a:pt x="522" y="1"/>
                  </a:moveTo>
                  <a:cubicBezTo>
                    <a:pt x="176" y="1"/>
                    <a:pt x="0" y="230"/>
                    <a:pt x="0" y="230"/>
                  </a:cubicBezTo>
                  <a:cubicBezTo>
                    <a:pt x="0" y="230"/>
                    <a:pt x="1046" y="661"/>
                    <a:pt x="1308" y="661"/>
                  </a:cubicBezTo>
                  <a:cubicBezTo>
                    <a:pt x="1315" y="661"/>
                    <a:pt x="1321" y="661"/>
                    <a:pt x="1326" y="661"/>
                  </a:cubicBezTo>
                  <a:cubicBezTo>
                    <a:pt x="1414" y="651"/>
                    <a:pt x="1281" y="185"/>
                    <a:pt x="770" y="38"/>
                  </a:cubicBezTo>
                  <a:cubicBezTo>
                    <a:pt x="679" y="12"/>
                    <a:pt x="597" y="1"/>
                    <a:pt x="522" y="1"/>
                  </a:cubicBez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1941;p42">
              <a:extLst>
                <a:ext uri="{FF2B5EF4-FFF2-40B4-BE49-F238E27FC236}">
                  <a16:creationId xmlns:a16="http://schemas.microsoft.com/office/drawing/2014/main" id="{3F4AC42B-BD8D-823A-A3FE-CCA65B6BA9D7}"/>
                </a:ext>
              </a:extLst>
            </p:cNvPr>
            <p:cNvSpPr/>
            <p:nvPr/>
          </p:nvSpPr>
          <p:spPr>
            <a:xfrm>
              <a:off x="2859076" y="4277094"/>
              <a:ext cx="189250" cy="55254"/>
            </a:xfrm>
            <a:custGeom>
              <a:avLst/>
              <a:gdLst/>
              <a:ahLst/>
              <a:cxnLst/>
              <a:rect l="l" t="t" r="r" b="b"/>
              <a:pathLst>
                <a:path w="8025" h="2343" extrusionOk="0">
                  <a:moveTo>
                    <a:pt x="8025" y="0"/>
                  </a:moveTo>
                  <a:cubicBezTo>
                    <a:pt x="7412" y="188"/>
                    <a:pt x="6123" y="493"/>
                    <a:pt x="4103" y="508"/>
                  </a:cubicBezTo>
                  <a:cubicBezTo>
                    <a:pt x="4054" y="508"/>
                    <a:pt x="4007" y="508"/>
                    <a:pt x="3959" y="508"/>
                  </a:cubicBezTo>
                  <a:cubicBezTo>
                    <a:pt x="2077" y="508"/>
                    <a:pt x="883" y="219"/>
                    <a:pt x="292" y="24"/>
                  </a:cubicBezTo>
                  <a:cubicBezTo>
                    <a:pt x="217" y="667"/>
                    <a:pt x="119" y="1264"/>
                    <a:pt x="1" y="1825"/>
                  </a:cubicBezTo>
                  <a:cubicBezTo>
                    <a:pt x="614" y="2025"/>
                    <a:pt x="1889" y="2343"/>
                    <a:pt x="3809" y="2343"/>
                  </a:cubicBezTo>
                  <a:cubicBezTo>
                    <a:pt x="5692" y="2343"/>
                    <a:pt x="7190" y="1946"/>
                    <a:pt x="7934" y="1685"/>
                  </a:cubicBezTo>
                  <a:cubicBezTo>
                    <a:pt x="7873" y="1481"/>
                    <a:pt x="7708" y="864"/>
                    <a:pt x="7820" y="417"/>
                  </a:cubicBezTo>
                  <a:cubicBezTo>
                    <a:pt x="7853" y="287"/>
                    <a:pt x="7929" y="143"/>
                    <a:pt x="8025"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1942;p42">
              <a:extLst>
                <a:ext uri="{FF2B5EF4-FFF2-40B4-BE49-F238E27FC236}">
                  <a16:creationId xmlns:a16="http://schemas.microsoft.com/office/drawing/2014/main" id="{D8DB8ADA-9960-573A-3E86-94AABDBB2FF4}"/>
                </a:ext>
              </a:extLst>
            </p:cNvPr>
            <p:cNvSpPr/>
            <p:nvPr/>
          </p:nvSpPr>
          <p:spPr>
            <a:xfrm>
              <a:off x="2752129" y="4489643"/>
              <a:ext cx="108055" cy="112677"/>
            </a:xfrm>
            <a:custGeom>
              <a:avLst/>
              <a:gdLst/>
              <a:ahLst/>
              <a:cxnLst/>
              <a:rect l="l" t="t" r="r" b="b"/>
              <a:pathLst>
                <a:path w="4582" h="4778" extrusionOk="0">
                  <a:moveTo>
                    <a:pt x="1241" y="0"/>
                  </a:moveTo>
                  <a:cubicBezTo>
                    <a:pt x="1208" y="0"/>
                    <a:pt x="1188" y="4"/>
                    <a:pt x="1185" y="11"/>
                  </a:cubicBezTo>
                  <a:cubicBezTo>
                    <a:pt x="424" y="1787"/>
                    <a:pt x="0" y="3957"/>
                    <a:pt x="1268" y="4650"/>
                  </a:cubicBezTo>
                  <a:cubicBezTo>
                    <a:pt x="1309" y="4670"/>
                    <a:pt x="1346" y="4688"/>
                    <a:pt x="1377" y="4704"/>
                  </a:cubicBezTo>
                  <a:cubicBezTo>
                    <a:pt x="1424" y="4726"/>
                    <a:pt x="1471" y="4747"/>
                    <a:pt x="1521" y="4764"/>
                  </a:cubicBezTo>
                  <a:cubicBezTo>
                    <a:pt x="1635" y="4773"/>
                    <a:pt x="1744" y="4777"/>
                    <a:pt x="1850" y="4777"/>
                  </a:cubicBezTo>
                  <a:cubicBezTo>
                    <a:pt x="4426" y="4777"/>
                    <a:pt x="4581" y="2074"/>
                    <a:pt x="3732" y="1160"/>
                  </a:cubicBezTo>
                  <a:cubicBezTo>
                    <a:pt x="2938" y="305"/>
                    <a:pt x="1539" y="0"/>
                    <a:pt x="1241" y="0"/>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1943;p42">
              <a:extLst>
                <a:ext uri="{FF2B5EF4-FFF2-40B4-BE49-F238E27FC236}">
                  <a16:creationId xmlns:a16="http://schemas.microsoft.com/office/drawing/2014/main" id="{6033949B-03B4-7A9C-9CD9-B532496BF233}"/>
                </a:ext>
              </a:extLst>
            </p:cNvPr>
            <p:cNvSpPr/>
            <p:nvPr/>
          </p:nvSpPr>
          <p:spPr>
            <a:xfrm>
              <a:off x="2784602" y="4600528"/>
              <a:ext cx="3419" cy="1462"/>
            </a:xfrm>
            <a:custGeom>
              <a:avLst/>
              <a:gdLst/>
              <a:ahLst/>
              <a:cxnLst/>
              <a:rect l="l" t="t" r="r" b="b"/>
              <a:pathLst>
                <a:path w="145" h="62" extrusionOk="0">
                  <a:moveTo>
                    <a:pt x="0" y="1"/>
                  </a:moveTo>
                  <a:cubicBezTo>
                    <a:pt x="34" y="17"/>
                    <a:pt x="68" y="32"/>
                    <a:pt x="103" y="45"/>
                  </a:cubicBezTo>
                  <a:lnTo>
                    <a:pt x="103" y="45"/>
                  </a:lnTo>
                  <a:cubicBezTo>
                    <a:pt x="68" y="31"/>
                    <a:pt x="34" y="16"/>
                    <a:pt x="0" y="1"/>
                  </a:cubicBezTo>
                  <a:close/>
                  <a:moveTo>
                    <a:pt x="103" y="45"/>
                  </a:moveTo>
                  <a:lnTo>
                    <a:pt x="103" y="45"/>
                  </a:lnTo>
                  <a:cubicBezTo>
                    <a:pt x="116" y="51"/>
                    <a:pt x="130" y="56"/>
                    <a:pt x="144" y="62"/>
                  </a:cubicBezTo>
                  <a:cubicBezTo>
                    <a:pt x="130" y="56"/>
                    <a:pt x="116" y="51"/>
                    <a:pt x="103" y="45"/>
                  </a:cubicBezTo>
                  <a:close/>
                </a:path>
              </a:pathLst>
            </a:custGeom>
            <a:solidFill>
              <a:srgbClr val="769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1944;p42">
              <a:extLst>
                <a:ext uri="{FF2B5EF4-FFF2-40B4-BE49-F238E27FC236}">
                  <a16:creationId xmlns:a16="http://schemas.microsoft.com/office/drawing/2014/main" id="{5B29F199-B0E9-16F3-6A37-649207362784}"/>
                </a:ext>
              </a:extLst>
            </p:cNvPr>
            <p:cNvSpPr/>
            <p:nvPr/>
          </p:nvSpPr>
          <p:spPr>
            <a:xfrm>
              <a:off x="2487628" y="3929228"/>
              <a:ext cx="383758" cy="687972"/>
            </a:xfrm>
            <a:custGeom>
              <a:avLst/>
              <a:gdLst/>
              <a:ahLst/>
              <a:cxnLst/>
              <a:rect l="l" t="t" r="r" b="b"/>
              <a:pathLst>
                <a:path w="16273" h="29173" extrusionOk="0">
                  <a:moveTo>
                    <a:pt x="10741" y="1"/>
                  </a:moveTo>
                  <a:cubicBezTo>
                    <a:pt x="10624" y="1"/>
                    <a:pt x="10507" y="12"/>
                    <a:pt x="10393" y="37"/>
                  </a:cubicBezTo>
                  <a:cubicBezTo>
                    <a:pt x="9611" y="202"/>
                    <a:pt x="4410" y="2557"/>
                    <a:pt x="2915" y="3815"/>
                  </a:cubicBezTo>
                  <a:cubicBezTo>
                    <a:pt x="1654" y="4875"/>
                    <a:pt x="1286" y="6783"/>
                    <a:pt x="1202" y="7353"/>
                  </a:cubicBezTo>
                  <a:cubicBezTo>
                    <a:pt x="1187" y="7459"/>
                    <a:pt x="1181" y="7518"/>
                    <a:pt x="1181" y="7518"/>
                  </a:cubicBezTo>
                  <a:cubicBezTo>
                    <a:pt x="1236" y="7503"/>
                    <a:pt x="1292" y="7491"/>
                    <a:pt x="1348" y="7483"/>
                  </a:cubicBezTo>
                  <a:cubicBezTo>
                    <a:pt x="2125" y="7351"/>
                    <a:pt x="4266" y="7348"/>
                    <a:pt x="4341" y="7348"/>
                  </a:cubicBezTo>
                  <a:lnTo>
                    <a:pt x="4342" y="7348"/>
                  </a:lnTo>
                  <a:cubicBezTo>
                    <a:pt x="5021" y="7961"/>
                    <a:pt x="5803" y="9321"/>
                    <a:pt x="5906" y="12005"/>
                  </a:cubicBezTo>
                  <a:cubicBezTo>
                    <a:pt x="5933" y="12748"/>
                    <a:pt x="5889" y="13369"/>
                    <a:pt x="5773" y="13922"/>
                  </a:cubicBezTo>
                  <a:cubicBezTo>
                    <a:pt x="5467" y="15375"/>
                    <a:pt x="4660" y="16357"/>
                    <a:pt x="3356" y="17786"/>
                  </a:cubicBezTo>
                  <a:cubicBezTo>
                    <a:pt x="1555" y="19759"/>
                    <a:pt x="546" y="20970"/>
                    <a:pt x="273" y="24028"/>
                  </a:cubicBezTo>
                  <a:cubicBezTo>
                    <a:pt x="1" y="27088"/>
                    <a:pt x="1827" y="28662"/>
                    <a:pt x="5701" y="29070"/>
                  </a:cubicBezTo>
                  <a:cubicBezTo>
                    <a:pt x="6386" y="29143"/>
                    <a:pt x="7048" y="29173"/>
                    <a:pt x="7674" y="29173"/>
                  </a:cubicBezTo>
                  <a:cubicBezTo>
                    <a:pt x="8391" y="29173"/>
                    <a:pt x="9060" y="29134"/>
                    <a:pt x="9663" y="29075"/>
                  </a:cubicBezTo>
                  <a:cubicBezTo>
                    <a:pt x="11518" y="28894"/>
                    <a:pt x="12737" y="28528"/>
                    <a:pt x="12737" y="28528"/>
                  </a:cubicBezTo>
                  <a:cubicBezTo>
                    <a:pt x="12737" y="28528"/>
                    <a:pt x="12683" y="28508"/>
                    <a:pt x="12593" y="28467"/>
                  </a:cubicBezTo>
                  <a:cubicBezTo>
                    <a:pt x="12556" y="28450"/>
                    <a:pt x="12521" y="28432"/>
                    <a:pt x="12484" y="28414"/>
                  </a:cubicBezTo>
                  <a:cubicBezTo>
                    <a:pt x="11214" y="27720"/>
                    <a:pt x="11639" y="25550"/>
                    <a:pt x="12401" y="23774"/>
                  </a:cubicBezTo>
                  <a:cubicBezTo>
                    <a:pt x="12725" y="23016"/>
                    <a:pt x="13110" y="22333"/>
                    <a:pt x="13451" y="21864"/>
                  </a:cubicBezTo>
                  <a:cubicBezTo>
                    <a:pt x="13919" y="21225"/>
                    <a:pt x="14327" y="20544"/>
                    <a:pt x="14668" y="19831"/>
                  </a:cubicBezTo>
                  <a:cubicBezTo>
                    <a:pt x="15303" y="18505"/>
                    <a:pt x="15800" y="16876"/>
                    <a:pt x="16041" y="14775"/>
                  </a:cubicBezTo>
                  <a:cubicBezTo>
                    <a:pt x="16240" y="13049"/>
                    <a:pt x="16273" y="11110"/>
                    <a:pt x="16086" y="9235"/>
                  </a:cubicBezTo>
                  <a:cubicBezTo>
                    <a:pt x="15915" y="7509"/>
                    <a:pt x="15556" y="5841"/>
                    <a:pt x="14961" y="4445"/>
                  </a:cubicBezTo>
                  <a:cubicBezTo>
                    <a:pt x="14959" y="4443"/>
                    <a:pt x="14959" y="4440"/>
                    <a:pt x="14959" y="4440"/>
                  </a:cubicBezTo>
                  <a:cubicBezTo>
                    <a:pt x="13805" y="1751"/>
                    <a:pt x="12168" y="1"/>
                    <a:pt x="10741"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1945;p42">
              <a:extLst>
                <a:ext uri="{FF2B5EF4-FFF2-40B4-BE49-F238E27FC236}">
                  <a16:creationId xmlns:a16="http://schemas.microsoft.com/office/drawing/2014/main" id="{AC71FE79-337A-8589-7017-30EFB0ABADEB}"/>
                </a:ext>
              </a:extLst>
            </p:cNvPr>
            <p:cNvSpPr/>
            <p:nvPr/>
          </p:nvSpPr>
          <p:spPr>
            <a:xfrm>
              <a:off x="2515974" y="3930077"/>
              <a:ext cx="216723" cy="175642"/>
            </a:xfrm>
            <a:custGeom>
              <a:avLst/>
              <a:gdLst/>
              <a:ahLst/>
              <a:cxnLst/>
              <a:rect l="l" t="t" r="r" b="b"/>
              <a:pathLst>
                <a:path w="9190" h="7448" extrusionOk="0">
                  <a:moveTo>
                    <a:pt x="9190" y="1"/>
                  </a:moveTo>
                  <a:lnTo>
                    <a:pt x="9190" y="1"/>
                  </a:lnTo>
                  <a:cubicBezTo>
                    <a:pt x="8409" y="166"/>
                    <a:pt x="3207" y="2521"/>
                    <a:pt x="1711" y="3779"/>
                  </a:cubicBezTo>
                  <a:cubicBezTo>
                    <a:pt x="450" y="4838"/>
                    <a:pt x="84" y="6747"/>
                    <a:pt x="0" y="7317"/>
                  </a:cubicBezTo>
                  <a:lnTo>
                    <a:pt x="144" y="7447"/>
                  </a:lnTo>
                  <a:cubicBezTo>
                    <a:pt x="978" y="7382"/>
                    <a:pt x="2042" y="7341"/>
                    <a:pt x="3137" y="7312"/>
                  </a:cubicBezTo>
                  <a:lnTo>
                    <a:pt x="3139" y="7312"/>
                  </a:lnTo>
                  <a:cubicBezTo>
                    <a:pt x="4751" y="7273"/>
                    <a:pt x="6433" y="7264"/>
                    <a:pt x="7553" y="7264"/>
                  </a:cubicBezTo>
                  <a:cubicBezTo>
                    <a:pt x="8349" y="7264"/>
                    <a:pt x="8861" y="7268"/>
                    <a:pt x="8861" y="7268"/>
                  </a:cubicBezTo>
                  <a:cubicBezTo>
                    <a:pt x="6097" y="2463"/>
                    <a:pt x="9190" y="1"/>
                    <a:pt x="9190"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1946;p42">
              <a:extLst>
                <a:ext uri="{FF2B5EF4-FFF2-40B4-BE49-F238E27FC236}">
                  <a16:creationId xmlns:a16="http://schemas.microsoft.com/office/drawing/2014/main" id="{C637097F-D64B-3997-0C75-383FF9E00DF5}"/>
                </a:ext>
              </a:extLst>
            </p:cNvPr>
            <p:cNvSpPr/>
            <p:nvPr/>
          </p:nvSpPr>
          <p:spPr>
            <a:xfrm>
              <a:off x="2605022" y="4129892"/>
              <a:ext cx="70394" cy="106263"/>
            </a:xfrm>
            <a:custGeom>
              <a:avLst/>
              <a:gdLst/>
              <a:ahLst/>
              <a:cxnLst/>
              <a:rect l="l" t="t" r="r" b="b"/>
              <a:pathLst>
                <a:path w="2985" h="4506" extrusionOk="0">
                  <a:moveTo>
                    <a:pt x="1059" y="1"/>
                  </a:moveTo>
                  <a:cubicBezTo>
                    <a:pt x="987" y="1"/>
                    <a:pt x="923" y="11"/>
                    <a:pt x="858" y="31"/>
                  </a:cubicBezTo>
                  <a:cubicBezTo>
                    <a:pt x="705" y="74"/>
                    <a:pt x="486" y="302"/>
                    <a:pt x="281" y="932"/>
                  </a:cubicBezTo>
                  <a:cubicBezTo>
                    <a:pt x="113" y="1455"/>
                    <a:pt x="1" y="2049"/>
                    <a:pt x="67" y="2664"/>
                  </a:cubicBezTo>
                  <a:lnTo>
                    <a:pt x="67" y="2667"/>
                  </a:lnTo>
                  <a:cubicBezTo>
                    <a:pt x="81" y="2792"/>
                    <a:pt x="102" y="2916"/>
                    <a:pt x="129" y="3039"/>
                  </a:cubicBezTo>
                  <a:cubicBezTo>
                    <a:pt x="298" y="3787"/>
                    <a:pt x="916" y="4505"/>
                    <a:pt x="916" y="4505"/>
                  </a:cubicBezTo>
                  <a:cubicBezTo>
                    <a:pt x="1113" y="4102"/>
                    <a:pt x="1472" y="2716"/>
                    <a:pt x="1472" y="2716"/>
                  </a:cubicBezTo>
                  <a:cubicBezTo>
                    <a:pt x="1539" y="2741"/>
                    <a:pt x="1647" y="2754"/>
                    <a:pt x="1771" y="2754"/>
                  </a:cubicBezTo>
                  <a:cubicBezTo>
                    <a:pt x="2150" y="2754"/>
                    <a:pt x="2686" y="2636"/>
                    <a:pt x="2713" y="2391"/>
                  </a:cubicBezTo>
                  <a:cubicBezTo>
                    <a:pt x="2716" y="2364"/>
                    <a:pt x="2712" y="2335"/>
                    <a:pt x="2701" y="2310"/>
                  </a:cubicBezTo>
                  <a:cubicBezTo>
                    <a:pt x="2653" y="2204"/>
                    <a:pt x="2487" y="2160"/>
                    <a:pt x="2324" y="2141"/>
                  </a:cubicBezTo>
                  <a:cubicBezTo>
                    <a:pt x="2557" y="2132"/>
                    <a:pt x="2824" y="2088"/>
                    <a:pt x="2872" y="1951"/>
                  </a:cubicBezTo>
                  <a:cubicBezTo>
                    <a:pt x="2965" y="1696"/>
                    <a:pt x="1880" y="1628"/>
                    <a:pt x="1866" y="1576"/>
                  </a:cubicBezTo>
                  <a:cubicBezTo>
                    <a:pt x="1852" y="1526"/>
                    <a:pt x="2830" y="1594"/>
                    <a:pt x="2869" y="1355"/>
                  </a:cubicBezTo>
                  <a:cubicBezTo>
                    <a:pt x="2906" y="1138"/>
                    <a:pt x="2116" y="966"/>
                    <a:pt x="1971" y="935"/>
                  </a:cubicBezTo>
                  <a:lnTo>
                    <a:pt x="1971" y="935"/>
                  </a:lnTo>
                  <a:cubicBezTo>
                    <a:pt x="2057" y="946"/>
                    <a:pt x="2373" y="984"/>
                    <a:pt x="2601" y="984"/>
                  </a:cubicBezTo>
                  <a:cubicBezTo>
                    <a:pt x="2734" y="984"/>
                    <a:pt x="2837" y="971"/>
                    <a:pt x="2848" y="932"/>
                  </a:cubicBezTo>
                  <a:cubicBezTo>
                    <a:pt x="2881" y="812"/>
                    <a:pt x="2984" y="659"/>
                    <a:pt x="2169" y="335"/>
                  </a:cubicBezTo>
                  <a:cubicBezTo>
                    <a:pt x="1560" y="94"/>
                    <a:pt x="1272" y="1"/>
                    <a:pt x="1059" y="1"/>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1947;p42">
              <a:extLst>
                <a:ext uri="{FF2B5EF4-FFF2-40B4-BE49-F238E27FC236}">
                  <a16:creationId xmlns:a16="http://schemas.microsoft.com/office/drawing/2014/main" id="{B2208344-5F42-2E0D-E577-FE0F259AADB7}"/>
                </a:ext>
              </a:extLst>
            </p:cNvPr>
            <p:cNvSpPr/>
            <p:nvPr/>
          </p:nvSpPr>
          <p:spPr>
            <a:xfrm>
              <a:off x="3013895" y="4600363"/>
              <a:ext cx="125671" cy="231769"/>
            </a:xfrm>
            <a:custGeom>
              <a:avLst/>
              <a:gdLst/>
              <a:ahLst/>
              <a:cxnLst/>
              <a:rect l="l" t="t" r="r" b="b"/>
              <a:pathLst>
                <a:path w="5329" h="9828" extrusionOk="0">
                  <a:moveTo>
                    <a:pt x="1957" y="0"/>
                  </a:moveTo>
                  <a:cubicBezTo>
                    <a:pt x="1484" y="81"/>
                    <a:pt x="849" y="153"/>
                    <a:pt x="0" y="196"/>
                  </a:cubicBezTo>
                  <a:cubicBezTo>
                    <a:pt x="338" y="870"/>
                    <a:pt x="875" y="1973"/>
                    <a:pt x="1367" y="3078"/>
                  </a:cubicBezTo>
                  <a:cubicBezTo>
                    <a:pt x="2045" y="4595"/>
                    <a:pt x="3783" y="8647"/>
                    <a:pt x="4274" y="9790"/>
                  </a:cubicBezTo>
                  <a:cubicBezTo>
                    <a:pt x="4468" y="9815"/>
                    <a:pt x="4664" y="9828"/>
                    <a:pt x="4860" y="9828"/>
                  </a:cubicBezTo>
                  <a:cubicBezTo>
                    <a:pt x="5016" y="9828"/>
                    <a:pt x="5173" y="9820"/>
                    <a:pt x="5328" y="9803"/>
                  </a:cubicBezTo>
                  <a:cubicBezTo>
                    <a:pt x="4434" y="6765"/>
                    <a:pt x="2640" y="1799"/>
                    <a:pt x="1957" y="0"/>
                  </a:cubicBezTo>
                  <a:close/>
                </a:path>
              </a:pathLst>
            </a:custGeom>
            <a:solidFill>
              <a:srgbClr val="FFC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1948;p42">
              <a:extLst>
                <a:ext uri="{FF2B5EF4-FFF2-40B4-BE49-F238E27FC236}">
                  <a16:creationId xmlns:a16="http://schemas.microsoft.com/office/drawing/2014/main" id="{B4AF1B35-D875-F7E9-D1A7-B0400A198129}"/>
                </a:ext>
              </a:extLst>
            </p:cNvPr>
            <p:cNvSpPr/>
            <p:nvPr/>
          </p:nvSpPr>
          <p:spPr>
            <a:xfrm>
              <a:off x="3076672" y="4513768"/>
              <a:ext cx="113786" cy="311643"/>
            </a:xfrm>
            <a:custGeom>
              <a:avLst/>
              <a:gdLst/>
              <a:ahLst/>
              <a:cxnLst/>
              <a:rect l="l" t="t" r="r" b="b"/>
              <a:pathLst>
                <a:path w="4825" h="13215" extrusionOk="0">
                  <a:moveTo>
                    <a:pt x="2" y="1"/>
                  </a:moveTo>
                  <a:cubicBezTo>
                    <a:pt x="1" y="1"/>
                    <a:pt x="813" y="2107"/>
                    <a:pt x="677" y="3195"/>
                  </a:cubicBezTo>
                  <a:cubicBezTo>
                    <a:pt x="675" y="3200"/>
                    <a:pt x="672" y="3204"/>
                    <a:pt x="669" y="3207"/>
                  </a:cubicBezTo>
                  <a:cubicBezTo>
                    <a:pt x="1275" y="4833"/>
                    <a:pt x="2089" y="7526"/>
                    <a:pt x="2672" y="9620"/>
                  </a:cubicBezTo>
                  <a:cubicBezTo>
                    <a:pt x="3104" y="11177"/>
                    <a:pt x="3426" y="12475"/>
                    <a:pt x="3603" y="13215"/>
                  </a:cubicBezTo>
                  <a:cubicBezTo>
                    <a:pt x="3636" y="13198"/>
                    <a:pt x="3668" y="13177"/>
                    <a:pt x="3698" y="13156"/>
                  </a:cubicBezTo>
                  <a:cubicBezTo>
                    <a:pt x="4306" y="12713"/>
                    <a:pt x="4824" y="11489"/>
                    <a:pt x="4824" y="11489"/>
                  </a:cubicBezTo>
                  <a:cubicBezTo>
                    <a:pt x="4348" y="10266"/>
                    <a:pt x="3024" y="8702"/>
                    <a:pt x="3024" y="8702"/>
                  </a:cubicBezTo>
                  <a:cubicBezTo>
                    <a:pt x="3057" y="6865"/>
                    <a:pt x="2553" y="2960"/>
                    <a:pt x="2571" y="2943"/>
                  </a:cubicBezTo>
                  <a:lnTo>
                    <a:pt x="2571" y="2943"/>
                  </a:lnTo>
                  <a:cubicBezTo>
                    <a:pt x="2419" y="3053"/>
                    <a:pt x="2160" y="3195"/>
                    <a:pt x="1827" y="3195"/>
                  </a:cubicBezTo>
                  <a:cubicBezTo>
                    <a:pt x="1827" y="3195"/>
                    <a:pt x="548" y="613"/>
                    <a:pt x="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1949;p42">
              <a:extLst>
                <a:ext uri="{FF2B5EF4-FFF2-40B4-BE49-F238E27FC236}">
                  <a16:creationId xmlns:a16="http://schemas.microsoft.com/office/drawing/2014/main" id="{3BD18C70-83A0-8680-1BBF-CE577D1D41E4}"/>
                </a:ext>
              </a:extLst>
            </p:cNvPr>
            <p:cNvSpPr/>
            <p:nvPr/>
          </p:nvSpPr>
          <p:spPr>
            <a:xfrm>
              <a:off x="3091835" y="4823996"/>
              <a:ext cx="138524" cy="258700"/>
            </a:xfrm>
            <a:custGeom>
              <a:avLst/>
              <a:gdLst/>
              <a:ahLst/>
              <a:cxnLst/>
              <a:rect l="l" t="t" r="r" b="b"/>
              <a:pathLst>
                <a:path w="5874" h="10970" extrusionOk="0">
                  <a:moveTo>
                    <a:pt x="0" y="1"/>
                  </a:moveTo>
                  <a:cubicBezTo>
                    <a:pt x="0" y="1"/>
                    <a:pt x="2754" y="5508"/>
                    <a:pt x="3536" y="7206"/>
                  </a:cubicBezTo>
                  <a:cubicBezTo>
                    <a:pt x="4318" y="8907"/>
                    <a:pt x="4725" y="10334"/>
                    <a:pt x="4725" y="10334"/>
                  </a:cubicBezTo>
                  <a:cubicBezTo>
                    <a:pt x="4725" y="10334"/>
                    <a:pt x="5033" y="10663"/>
                    <a:pt x="5874" y="10969"/>
                  </a:cubicBezTo>
                  <a:cubicBezTo>
                    <a:pt x="5528" y="10422"/>
                    <a:pt x="4944" y="9428"/>
                    <a:pt x="4622" y="8464"/>
                  </a:cubicBezTo>
                  <a:cubicBezTo>
                    <a:pt x="4148" y="7037"/>
                    <a:pt x="2617" y="3263"/>
                    <a:pt x="2617" y="3263"/>
                  </a:cubicBezTo>
                  <a:lnTo>
                    <a:pt x="1842" y="336"/>
                  </a:lnTo>
                  <a:cubicBezTo>
                    <a:pt x="1744" y="342"/>
                    <a:pt x="1645" y="345"/>
                    <a:pt x="1546" y="345"/>
                  </a:cubicBezTo>
                  <a:cubicBezTo>
                    <a:pt x="963" y="345"/>
                    <a:pt x="367" y="234"/>
                    <a:pt x="0"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1950;p42">
              <a:extLst>
                <a:ext uri="{FF2B5EF4-FFF2-40B4-BE49-F238E27FC236}">
                  <a16:creationId xmlns:a16="http://schemas.microsoft.com/office/drawing/2014/main" id="{0D75A498-80BB-9F4A-AA89-C062A6E85AD1}"/>
                </a:ext>
              </a:extLst>
            </p:cNvPr>
            <p:cNvSpPr/>
            <p:nvPr/>
          </p:nvSpPr>
          <p:spPr>
            <a:xfrm>
              <a:off x="2912184" y="4803125"/>
              <a:ext cx="40185" cy="255115"/>
            </a:xfrm>
            <a:custGeom>
              <a:avLst/>
              <a:gdLst/>
              <a:ahLst/>
              <a:cxnLst/>
              <a:rect l="l" t="t" r="r" b="b"/>
              <a:pathLst>
                <a:path w="1704" h="10818" extrusionOk="0">
                  <a:moveTo>
                    <a:pt x="1023" y="1"/>
                  </a:moveTo>
                  <a:cubicBezTo>
                    <a:pt x="1023" y="1"/>
                    <a:pt x="770" y="422"/>
                    <a:pt x="167" y="683"/>
                  </a:cubicBezTo>
                  <a:cubicBezTo>
                    <a:pt x="393" y="1852"/>
                    <a:pt x="779" y="3185"/>
                    <a:pt x="441" y="5361"/>
                  </a:cubicBezTo>
                  <a:cubicBezTo>
                    <a:pt x="73" y="7750"/>
                    <a:pt x="241" y="8804"/>
                    <a:pt x="107" y="9010"/>
                  </a:cubicBezTo>
                  <a:cubicBezTo>
                    <a:pt x="0" y="9166"/>
                    <a:pt x="179" y="10089"/>
                    <a:pt x="49" y="10818"/>
                  </a:cubicBezTo>
                  <a:cubicBezTo>
                    <a:pt x="567" y="10669"/>
                    <a:pt x="790" y="10539"/>
                    <a:pt x="790" y="10539"/>
                  </a:cubicBezTo>
                  <a:lnTo>
                    <a:pt x="446" y="8941"/>
                  </a:lnTo>
                  <a:cubicBezTo>
                    <a:pt x="446" y="8941"/>
                    <a:pt x="1636" y="4556"/>
                    <a:pt x="1669" y="2925"/>
                  </a:cubicBezTo>
                  <a:cubicBezTo>
                    <a:pt x="1704" y="1293"/>
                    <a:pt x="1023" y="1"/>
                    <a:pt x="1023"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1951;p42">
              <a:extLst>
                <a:ext uri="{FF2B5EF4-FFF2-40B4-BE49-F238E27FC236}">
                  <a16:creationId xmlns:a16="http://schemas.microsoft.com/office/drawing/2014/main" id="{3DCE7A47-D995-0F84-A117-910D53EEF539}"/>
                </a:ext>
              </a:extLst>
            </p:cNvPr>
            <p:cNvSpPr/>
            <p:nvPr/>
          </p:nvSpPr>
          <p:spPr>
            <a:xfrm>
              <a:off x="3068960" y="3755614"/>
              <a:ext cx="34501" cy="66055"/>
            </a:xfrm>
            <a:custGeom>
              <a:avLst/>
              <a:gdLst/>
              <a:ahLst/>
              <a:cxnLst/>
              <a:rect l="l" t="t" r="r" b="b"/>
              <a:pathLst>
                <a:path w="1463" h="2801" extrusionOk="0">
                  <a:moveTo>
                    <a:pt x="0" y="0"/>
                  </a:moveTo>
                  <a:cubicBezTo>
                    <a:pt x="129" y="579"/>
                    <a:pt x="155" y="919"/>
                    <a:pt x="7" y="1137"/>
                  </a:cubicBezTo>
                  <a:cubicBezTo>
                    <a:pt x="370" y="1714"/>
                    <a:pt x="766" y="2271"/>
                    <a:pt x="1193" y="2801"/>
                  </a:cubicBezTo>
                  <a:lnTo>
                    <a:pt x="1182" y="2780"/>
                  </a:lnTo>
                  <a:cubicBezTo>
                    <a:pt x="1182" y="2780"/>
                    <a:pt x="1463" y="1760"/>
                    <a:pt x="902" y="926"/>
                  </a:cubicBezTo>
                  <a:cubicBezTo>
                    <a:pt x="676" y="593"/>
                    <a:pt x="369" y="282"/>
                    <a:pt x="0" y="0"/>
                  </a:cubicBezTo>
                  <a:close/>
                </a:path>
              </a:pathLst>
            </a:custGeom>
            <a:solidFill>
              <a:srgbClr val="1F0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1952;p42">
              <a:extLst>
                <a:ext uri="{FF2B5EF4-FFF2-40B4-BE49-F238E27FC236}">
                  <a16:creationId xmlns:a16="http://schemas.microsoft.com/office/drawing/2014/main" id="{E8FA7660-7CFC-BA7A-B648-317FF576C6E9}"/>
                </a:ext>
              </a:extLst>
            </p:cNvPr>
            <p:cNvSpPr/>
            <p:nvPr/>
          </p:nvSpPr>
          <p:spPr>
            <a:xfrm>
              <a:off x="2937063" y="3733234"/>
              <a:ext cx="37142" cy="37449"/>
            </a:xfrm>
            <a:custGeom>
              <a:avLst/>
              <a:gdLst/>
              <a:ahLst/>
              <a:cxnLst/>
              <a:rect l="l" t="t" r="r" b="b"/>
              <a:pathLst>
                <a:path w="1575" h="1588" extrusionOk="0">
                  <a:moveTo>
                    <a:pt x="1575" y="1"/>
                  </a:moveTo>
                  <a:lnTo>
                    <a:pt x="1575" y="1"/>
                  </a:lnTo>
                  <a:cubicBezTo>
                    <a:pt x="1073" y="163"/>
                    <a:pt x="671" y="383"/>
                    <a:pt x="512" y="534"/>
                  </a:cubicBezTo>
                  <a:cubicBezTo>
                    <a:pt x="155" y="874"/>
                    <a:pt x="105" y="1536"/>
                    <a:pt x="105" y="1536"/>
                  </a:cubicBezTo>
                  <a:cubicBezTo>
                    <a:pt x="105" y="1536"/>
                    <a:pt x="65" y="1554"/>
                    <a:pt x="0" y="1587"/>
                  </a:cubicBezTo>
                  <a:cubicBezTo>
                    <a:pt x="791" y="1406"/>
                    <a:pt x="1340" y="1292"/>
                    <a:pt x="1340" y="1292"/>
                  </a:cubicBezTo>
                  <a:cubicBezTo>
                    <a:pt x="1340" y="1292"/>
                    <a:pt x="1211" y="701"/>
                    <a:pt x="1575"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1953;p42">
              <a:extLst>
                <a:ext uri="{FF2B5EF4-FFF2-40B4-BE49-F238E27FC236}">
                  <a16:creationId xmlns:a16="http://schemas.microsoft.com/office/drawing/2014/main" id="{85C3FDC5-6E85-6CCF-20F4-BD3FC41F3DDD}"/>
                </a:ext>
              </a:extLst>
            </p:cNvPr>
            <p:cNvSpPr/>
            <p:nvPr/>
          </p:nvSpPr>
          <p:spPr>
            <a:xfrm>
              <a:off x="2930719" y="3799642"/>
              <a:ext cx="176939" cy="85652"/>
            </a:xfrm>
            <a:custGeom>
              <a:avLst/>
              <a:gdLst/>
              <a:ahLst/>
              <a:cxnLst/>
              <a:rect l="l" t="t" r="r" b="b"/>
              <a:pathLst>
                <a:path w="7503" h="3632" extrusionOk="0">
                  <a:moveTo>
                    <a:pt x="3288" y="1"/>
                  </a:moveTo>
                  <a:cubicBezTo>
                    <a:pt x="2302" y="1"/>
                    <a:pt x="1194" y="303"/>
                    <a:pt x="1" y="1111"/>
                  </a:cubicBezTo>
                  <a:cubicBezTo>
                    <a:pt x="66" y="1187"/>
                    <a:pt x="136" y="1266"/>
                    <a:pt x="210" y="1339"/>
                  </a:cubicBezTo>
                  <a:lnTo>
                    <a:pt x="480" y="1476"/>
                  </a:lnTo>
                  <a:cubicBezTo>
                    <a:pt x="543" y="1352"/>
                    <a:pt x="616" y="1232"/>
                    <a:pt x="695" y="1117"/>
                  </a:cubicBezTo>
                  <a:cubicBezTo>
                    <a:pt x="695" y="1117"/>
                    <a:pt x="1463" y="690"/>
                    <a:pt x="2424" y="690"/>
                  </a:cubicBezTo>
                  <a:cubicBezTo>
                    <a:pt x="2437" y="690"/>
                    <a:pt x="2450" y="690"/>
                    <a:pt x="2463" y="690"/>
                  </a:cubicBezTo>
                  <a:cubicBezTo>
                    <a:pt x="3453" y="704"/>
                    <a:pt x="4486" y="929"/>
                    <a:pt x="4811" y="1660"/>
                  </a:cubicBezTo>
                  <a:cubicBezTo>
                    <a:pt x="5008" y="2122"/>
                    <a:pt x="5167" y="2601"/>
                    <a:pt x="5287" y="3089"/>
                  </a:cubicBezTo>
                  <a:cubicBezTo>
                    <a:pt x="5296" y="3131"/>
                    <a:pt x="5306" y="3171"/>
                    <a:pt x="5317" y="3213"/>
                  </a:cubicBezTo>
                  <a:lnTo>
                    <a:pt x="6543" y="3631"/>
                  </a:lnTo>
                  <a:cubicBezTo>
                    <a:pt x="6607" y="3601"/>
                    <a:pt x="6690" y="3519"/>
                    <a:pt x="6781" y="3407"/>
                  </a:cubicBezTo>
                  <a:cubicBezTo>
                    <a:pt x="7044" y="3089"/>
                    <a:pt x="7376" y="2510"/>
                    <a:pt x="7502" y="2074"/>
                  </a:cubicBezTo>
                  <a:cubicBezTo>
                    <a:pt x="6841" y="1294"/>
                    <a:pt x="5327" y="1"/>
                    <a:pt x="3288"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1954;p42">
              <a:extLst>
                <a:ext uri="{FF2B5EF4-FFF2-40B4-BE49-F238E27FC236}">
                  <a16:creationId xmlns:a16="http://schemas.microsoft.com/office/drawing/2014/main" id="{16E7A023-5680-9955-95CE-64CD76BC74E4}"/>
                </a:ext>
              </a:extLst>
            </p:cNvPr>
            <p:cNvSpPr/>
            <p:nvPr/>
          </p:nvSpPr>
          <p:spPr>
            <a:xfrm>
              <a:off x="2931309" y="3755095"/>
              <a:ext cx="166587" cy="63295"/>
            </a:xfrm>
            <a:custGeom>
              <a:avLst/>
              <a:gdLst/>
              <a:ahLst/>
              <a:cxnLst/>
              <a:rect l="l" t="t" r="r" b="b"/>
              <a:pathLst>
                <a:path w="7064" h="2684" extrusionOk="0">
                  <a:moveTo>
                    <a:pt x="2899" y="0"/>
                  </a:moveTo>
                  <a:cubicBezTo>
                    <a:pt x="2334" y="0"/>
                    <a:pt x="1468" y="112"/>
                    <a:pt x="349" y="591"/>
                  </a:cubicBezTo>
                  <a:cubicBezTo>
                    <a:pt x="349" y="601"/>
                    <a:pt x="349" y="609"/>
                    <a:pt x="349" y="609"/>
                  </a:cubicBezTo>
                  <a:cubicBezTo>
                    <a:pt x="349" y="609"/>
                    <a:pt x="309" y="627"/>
                    <a:pt x="243" y="660"/>
                  </a:cubicBezTo>
                  <a:cubicBezTo>
                    <a:pt x="182" y="691"/>
                    <a:pt x="96" y="736"/>
                    <a:pt x="0" y="786"/>
                  </a:cubicBezTo>
                  <a:cubicBezTo>
                    <a:pt x="7" y="799"/>
                    <a:pt x="19" y="806"/>
                    <a:pt x="32" y="806"/>
                  </a:cubicBezTo>
                  <a:cubicBezTo>
                    <a:pt x="37" y="806"/>
                    <a:pt x="41" y="805"/>
                    <a:pt x="46" y="803"/>
                  </a:cubicBezTo>
                  <a:cubicBezTo>
                    <a:pt x="1317" y="201"/>
                    <a:pt x="2286" y="69"/>
                    <a:pt x="2899" y="69"/>
                  </a:cubicBezTo>
                  <a:cubicBezTo>
                    <a:pt x="2928" y="69"/>
                    <a:pt x="2955" y="69"/>
                    <a:pt x="2982" y="69"/>
                  </a:cubicBezTo>
                  <a:cubicBezTo>
                    <a:pt x="3554" y="82"/>
                    <a:pt x="3890" y="207"/>
                    <a:pt x="3969" y="242"/>
                  </a:cubicBezTo>
                  <a:lnTo>
                    <a:pt x="4087" y="2112"/>
                  </a:lnTo>
                  <a:cubicBezTo>
                    <a:pt x="4089" y="2127"/>
                    <a:pt x="4098" y="2139"/>
                    <a:pt x="4111" y="2144"/>
                  </a:cubicBezTo>
                  <a:cubicBezTo>
                    <a:pt x="4115" y="2145"/>
                    <a:pt x="4118" y="2146"/>
                    <a:pt x="4121" y="2146"/>
                  </a:cubicBezTo>
                  <a:cubicBezTo>
                    <a:pt x="4132" y="2146"/>
                    <a:pt x="4142" y="2140"/>
                    <a:pt x="4148" y="2130"/>
                  </a:cubicBezTo>
                  <a:lnTo>
                    <a:pt x="5163" y="704"/>
                  </a:lnTo>
                  <a:cubicBezTo>
                    <a:pt x="6372" y="1318"/>
                    <a:pt x="6950" y="2477"/>
                    <a:pt x="7045" y="2684"/>
                  </a:cubicBezTo>
                  <a:cubicBezTo>
                    <a:pt x="7051" y="2650"/>
                    <a:pt x="7057" y="2611"/>
                    <a:pt x="7063" y="2567"/>
                  </a:cubicBezTo>
                  <a:cubicBezTo>
                    <a:pt x="6889" y="2220"/>
                    <a:pt x="6297" y="1189"/>
                    <a:pt x="5166" y="630"/>
                  </a:cubicBezTo>
                  <a:cubicBezTo>
                    <a:pt x="5162" y="628"/>
                    <a:pt x="5157" y="627"/>
                    <a:pt x="5152" y="627"/>
                  </a:cubicBezTo>
                  <a:cubicBezTo>
                    <a:pt x="5142" y="627"/>
                    <a:pt x="5131" y="632"/>
                    <a:pt x="5125" y="641"/>
                  </a:cubicBezTo>
                  <a:lnTo>
                    <a:pt x="4149" y="2014"/>
                  </a:lnTo>
                  <a:lnTo>
                    <a:pt x="4036" y="215"/>
                  </a:lnTo>
                  <a:cubicBezTo>
                    <a:pt x="4034" y="204"/>
                    <a:pt x="4027" y="194"/>
                    <a:pt x="4016" y="189"/>
                  </a:cubicBezTo>
                  <a:cubicBezTo>
                    <a:pt x="4002" y="180"/>
                    <a:pt x="3657" y="16"/>
                    <a:pt x="2989" y="1"/>
                  </a:cubicBezTo>
                  <a:cubicBezTo>
                    <a:pt x="2959" y="1"/>
                    <a:pt x="2929" y="0"/>
                    <a:pt x="2899" y="0"/>
                  </a:cubicBezTo>
                  <a:close/>
                </a:path>
              </a:pathLst>
            </a:custGeom>
            <a:solidFill>
              <a:srgbClr val="FFC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1955;p42">
              <a:extLst>
                <a:ext uri="{FF2B5EF4-FFF2-40B4-BE49-F238E27FC236}">
                  <a16:creationId xmlns:a16="http://schemas.microsoft.com/office/drawing/2014/main" id="{C613EE74-333F-2A47-2179-25253BCA262F}"/>
                </a:ext>
              </a:extLst>
            </p:cNvPr>
            <p:cNvSpPr/>
            <p:nvPr/>
          </p:nvSpPr>
          <p:spPr>
            <a:xfrm>
              <a:off x="3073559" y="3749223"/>
              <a:ext cx="143099" cy="65017"/>
            </a:xfrm>
            <a:custGeom>
              <a:avLst/>
              <a:gdLst/>
              <a:ahLst/>
              <a:cxnLst/>
              <a:rect l="l" t="t" r="r" b="b"/>
              <a:pathLst>
                <a:path w="6068" h="2757" extrusionOk="0">
                  <a:moveTo>
                    <a:pt x="36" y="0"/>
                  </a:moveTo>
                  <a:cubicBezTo>
                    <a:pt x="19" y="0"/>
                    <a:pt x="4" y="13"/>
                    <a:pt x="2" y="31"/>
                  </a:cubicBezTo>
                  <a:cubicBezTo>
                    <a:pt x="1" y="50"/>
                    <a:pt x="15" y="67"/>
                    <a:pt x="34" y="67"/>
                  </a:cubicBezTo>
                  <a:cubicBezTo>
                    <a:pt x="1027" y="141"/>
                    <a:pt x="1685" y="920"/>
                    <a:pt x="2036" y="1337"/>
                  </a:cubicBezTo>
                  <a:cubicBezTo>
                    <a:pt x="2103" y="1416"/>
                    <a:pt x="2159" y="1484"/>
                    <a:pt x="2206" y="1531"/>
                  </a:cubicBezTo>
                  <a:cubicBezTo>
                    <a:pt x="2244" y="1570"/>
                    <a:pt x="2285" y="1614"/>
                    <a:pt x="2330" y="1664"/>
                  </a:cubicBezTo>
                  <a:cubicBezTo>
                    <a:pt x="2615" y="1981"/>
                    <a:pt x="3044" y="2455"/>
                    <a:pt x="4011" y="2649"/>
                  </a:cubicBezTo>
                  <a:cubicBezTo>
                    <a:pt x="4343" y="2719"/>
                    <a:pt x="4682" y="2754"/>
                    <a:pt x="5021" y="2757"/>
                  </a:cubicBezTo>
                  <a:cubicBezTo>
                    <a:pt x="5349" y="2757"/>
                    <a:pt x="5697" y="2719"/>
                    <a:pt x="6031" y="2617"/>
                  </a:cubicBezTo>
                  <a:cubicBezTo>
                    <a:pt x="6067" y="2603"/>
                    <a:pt x="6056" y="2551"/>
                    <a:pt x="6020" y="2551"/>
                  </a:cubicBezTo>
                  <a:cubicBezTo>
                    <a:pt x="6017" y="2551"/>
                    <a:pt x="6014" y="2552"/>
                    <a:pt x="6011" y="2552"/>
                  </a:cubicBezTo>
                  <a:cubicBezTo>
                    <a:pt x="5684" y="2652"/>
                    <a:pt x="5344" y="2689"/>
                    <a:pt x="5022" y="2689"/>
                  </a:cubicBezTo>
                  <a:cubicBezTo>
                    <a:pt x="4650" y="2689"/>
                    <a:pt x="4302" y="2640"/>
                    <a:pt x="4024" y="2584"/>
                  </a:cubicBezTo>
                  <a:cubicBezTo>
                    <a:pt x="3079" y="2395"/>
                    <a:pt x="2659" y="1928"/>
                    <a:pt x="2380" y="1620"/>
                  </a:cubicBezTo>
                  <a:cubicBezTo>
                    <a:pt x="2336" y="1569"/>
                    <a:pt x="2294" y="1523"/>
                    <a:pt x="2254" y="1482"/>
                  </a:cubicBezTo>
                  <a:cubicBezTo>
                    <a:pt x="2210" y="1438"/>
                    <a:pt x="2154" y="1372"/>
                    <a:pt x="2088" y="1293"/>
                  </a:cubicBezTo>
                  <a:cubicBezTo>
                    <a:pt x="1729" y="867"/>
                    <a:pt x="1060" y="76"/>
                    <a:pt x="39" y="0"/>
                  </a:cubicBezTo>
                  <a:cubicBezTo>
                    <a:pt x="38" y="0"/>
                    <a:pt x="37" y="0"/>
                    <a:pt x="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1956;p42">
              <a:extLst>
                <a:ext uri="{FF2B5EF4-FFF2-40B4-BE49-F238E27FC236}">
                  <a16:creationId xmlns:a16="http://schemas.microsoft.com/office/drawing/2014/main" id="{0AAF3D1F-02A2-51F9-667B-C363AA2EA9A3}"/>
                </a:ext>
              </a:extLst>
            </p:cNvPr>
            <p:cNvSpPr/>
            <p:nvPr/>
          </p:nvSpPr>
          <p:spPr>
            <a:xfrm>
              <a:off x="3072427" y="3739578"/>
              <a:ext cx="160880" cy="44335"/>
            </a:xfrm>
            <a:custGeom>
              <a:avLst/>
              <a:gdLst/>
              <a:ahLst/>
              <a:cxnLst/>
              <a:rect l="l" t="t" r="r" b="b"/>
              <a:pathLst>
                <a:path w="6822" h="1880" extrusionOk="0">
                  <a:moveTo>
                    <a:pt x="756" y="0"/>
                  </a:moveTo>
                  <a:cubicBezTo>
                    <a:pt x="490" y="0"/>
                    <a:pt x="243" y="46"/>
                    <a:pt x="26" y="139"/>
                  </a:cubicBezTo>
                  <a:cubicBezTo>
                    <a:pt x="8" y="146"/>
                    <a:pt x="0" y="167"/>
                    <a:pt x="8" y="183"/>
                  </a:cubicBezTo>
                  <a:cubicBezTo>
                    <a:pt x="14" y="196"/>
                    <a:pt x="27" y="204"/>
                    <a:pt x="40" y="204"/>
                  </a:cubicBezTo>
                  <a:cubicBezTo>
                    <a:pt x="44" y="204"/>
                    <a:pt x="48" y="203"/>
                    <a:pt x="52" y="202"/>
                  </a:cubicBezTo>
                  <a:cubicBezTo>
                    <a:pt x="238" y="121"/>
                    <a:pt x="478" y="72"/>
                    <a:pt x="759" y="72"/>
                  </a:cubicBezTo>
                  <a:cubicBezTo>
                    <a:pt x="1402" y="72"/>
                    <a:pt x="2262" y="331"/>
                    <a:pt x="3193" y="1073"/>
                  </a:cubicBezTo>
                  <a:cubicBezTo>
                    <a:pt x="3900" y="1635"/>
                    <a:pt x="4703" y="1879"/>
                    <a:pt x="5410" y="1879"/>
                  </a:cubicBezTo>
                  <a:cubicBezTo>
                    <a:pt x="5964" y="1879"/>
                    <a:pt x="6459" y="1731"/>
                    <a:pt x="6803" y="1470"/>
                  </a:cubicBezTo>
                  <a:cubicBezTo>
                    <a:pt x="6818" y="1459"/>
                    <a:pt x="6821" y="1438"/>
                    <a:pt x="6811" y="1423"/>
                  </a:cubicBezTo>
                  <a:cubicBezTo>
                    <a:pt x="6804" y="1414"/>
                    <a:pt x="6793" y="1409"/>
                    <a:pt x="6783" y="1409"/>
                  </a:cubicBezTo>
                  <a:cubicBezTo>
                    <a:pt x="6776" y="1409"/>
                    <a:pt x="6769" y="1412"/>
                    <a:pt x="6764" y="1417"/>
                  </a:cubicBezTo>
                  <a:cubicBezTo>
                    <a:pt x="6430" y="1668"/>
                    <a:pt x="5950" y="1812"/>
                    <a:pt x="5413" y="1812"/>
                  </a:cubicBezTo>
                  <a:cubicBezTo>
                    <a:pt x="4719" y="1812"/>
                    <a:pt x="3931" y="1573"/>
                    <a:pt x="3236" y="1020"/>
                  </a:cubicBezTo>
                  <a:cubicBezTo>
                    <a:pt x="2408" y="361"/>
                    <a:pt x="1505" y="0"/>
                    <a:pt x="7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1957;p42">
              <a:extLst>
                <a:ext uri="{FF2B5EF4-FFF2-40B4-BE49-F238E27FC236}">
                  <a16:creationId xmlns:a16="http://schemas.microsoft.com/office/drawing/2014/main" id="{1CA020B0-F2AA-E19D-DD2E-A4042EE4000D}"/>
                </a:ext>
              </a:extLst>
            </p:cNvPr>
            <p:cNvSpPr/>
            <p:nvPr/>
          </p:nvSpPr>
          <p:spPr>
            <a:xfrm>
              <a:off x="3169775" y="3810726"/>
              <a:ext cx="27639" cy="45019"/>
            </a:xfrm>
            <a:custGeom>
              <a:avLst/>
              <a:gdLst/>
              <a:ahLst/>
              <a:cxnLst/>
              <a:rect l="l" t="t" r="r" b="b"/>
              <a:pathLst>
                <a:path w="1172" h="1909" extrusionOk="0">
                  <a:moveTo>
                    <a:pt x="38" y="1"/>
                  </a:moveTo>
                  <a:cubicBezTo>
                    <a:pt x="35" y="1"/>
                    <a:pt x="32" y="1"/>
                    <a:pt x="29" y="2"/>
                  </a:cubicBezTo>
                  <a:cubicBezTo>
                    <a:pt x="11" y="6"/>
                    <a:pt x="0" y="24"/>
                    <a:pt x="5" y="43"/>
                  </a:cubicBezTo>
                  <a:cubicBezTo>
                    <a:pt x="8" y="55"/>
                    <a:pt x="303" y="1246"/>
                    <a:pt x="1111" y="1899"/>
                  </a:cubicBezTo>
                  <a:cubicBezTo>
                    <a:pt x="1117" y="1905"/>
                    <a:pt x="1125" y="1908"/>
                    <a:pt x="1134" y="1908"/>
                  </a:cubicBezTo>
                  <a:cubicBezTo>
                    <a:pt x="1143" y="1908"/>
                    <a:pt x="1154" y="1904"/>
                    <a:pt x="1160" y="1894"/>
                  </a:cubicBezTo>
                  <a:cubicBezTo>
                    <a:pt x="1172" y="1881"/>
                    <a:pt x="1169" y="1858"/>
                    <a:pt x="1154" y="1847"/>
                  </a:cubicBezTo>
                  <a:cubicBezTo>
                    <a:pt x="364" y="1210"/>
                    <a:pt x="75" y="38"/>
                    <a:pt x="72" y="28"/>
                  </a:cubicBezTo>
                  <a:cubicBezTo>
                    <a:pt x="68" y="12"/>
                    <a:pt x="54"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1958;p42">
              <a:extLst>
                <a:ext uri="{FF2B5EF4-FFF2-40B4-BE49-F238E27FC236}">
                  <a16:creationId xmlns:a16="http://schemas.microsoft.com/office/drawing/2014/main" id="{3E898AF5-24E1-04B5-834A-AB3D8FFDE035}"/>
                </a:ext>
              </a:extLst>
            </p:cNvPr>
            <p:cNvSpPr/>
            <p:nvPr/>
          </p:nvSpPr>
          <p:spPr>
            <a:xfrm>
              <a:off x="3087968" y="3752572"/>
              <a:ext cx="76148" cy="100438"/>
            </a:xfrm>
            <a:custGeom>
              <a:avLst/>
              <a:gdLst/>
              <a:ahLst/>
              <a:cxnLst/>
              <a:rect l="l" t="t" r="r" b="b"/>
              <a:pathLst>
                <a:path w="3229" h="4259" extrusionOk="0">
                  <a:moveTo>
                    <a:pt x="39" y="0"/>
                  </a:moveTo>
                  <a:cubicBezTo>
                    <a:pt x="33" y="0"/>
                    <a:pt x="28" y="1"/>
                    <a:pt x="23" y="4"/>
                  </a:cubicBezTo>
                  <a:cubicBezTo>
                    <a:pt x="7" y="13"/>
                    <a:pt x="1" y="34"/>
                    <a:pt x="10" y="51"/>
                  </a:cubicBezTo>
                  <a:cubicBezTo>
                    <a:pt x="126" y="280"/>
                    <a:pt x="213" y="522"/>
                    <a:pt x="266" y="774"/>
                  </a:cubicBezTo>
                  <a:cubicBezTo>
                    <a:pt x="351" y="1208"/>
                    <a:pt x="487" y="1709"/>
                    <a:pt x="1110" y="2621"/>
                  </a:cubicBezTo>
                  <a:cubicBezTo>
                    <a:pt x="1754" y="3566"/>
                    <a:pt x="3160" y="4250"/>
                    <a:pt x="3174" y="4256"/>
                  </a:cubicBezTo>
                  <a:cubicBezTo>
                    <a:pt x="3178" y="4257"/>
                    <a:pt x="3185" y="4259"/>
                    <a:pt x="3189" y="4259"/>
                  </a:cubicBezTo>
                  <a:cubicBezTo>
                    <a:pt x="3203" y="4259"/>
                    <a:pt x="3213" y="4251"/>
                    <a:pt x="3219" y="4239"/>
                  </a:cubicBezTo>
                  <a:cubicBezTo>
                    <a:pt x="3228" y="4223"/>
                    <a:pt x="3219" y="4201"/>
                    <a:pt x="3203" y="4195"/>
                  </a:cubicBezTo>
                  <a:cubicBezTo>
                    <a:pt x="3189" y="4188"/>
                    <a:pt x="1801" y="3513"/>
                    <a:pt x="1166" y="2583"/>
                  </a:cubicBezTo>
                  <a:cubicBezTo>
                    <a:pt x="549" y="1681"/>
                    <a:pt x="416" y="1189"/>
                    <a:pt x="333" y="761"/>
                  </a:cubicBezTo>
                  <a:cubicBezTo>
                    <a:pt x="278" y="502"/>
                    <a:pt x="190" y="252"/>
                    <a:pt x="69" y="17"/>
                  </a:cubicBezTo>
                  <a:cubicBezTo>
                    <a:pt x="63" y="6"/>
                    <a:pt x="51" y="0"/>
                    <a:pt x="39"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1959;p42">
              <a:extLst>
                <a:ext uri="{FF2B5EF4-FFF2-40B4-BE49-F238E27FC236}">
                  <a16:creationId xmlns:a16="http://schemas.microsoft.com/office/drawing/2014/main" id="{6F8B2AFA-C4B0-2B19-DF92-4C9A31DC5E16}"/>
                </a:ext>
              </a:extLst>
            </p:cNvPr>
            <p:cNvSpPr/>
            <p:nvPr/>
          </p:nvSpPr>
          <p:spPr>
            <a:xfrm>
              <a:off x="3068889" y="4114516"/>
              <a:ext cx="9386" cy="31648"/>
            </a:xfrm>
            <a:custGeom>
              <a:avLst/>
              <a:gdLst/>
              <a:ahLst/>
              <a:cxnLst/>
              <a:rect l="l" t="t" r="r" b="b"/>
              <a:pathLst>
                <a:path w="398" h="1342" extrusionOk="0">
                  <a:moveTo>
                    <a:pt x="45" y="1"/>
                  </a:moveTo>
                  <a:cubicBezTo>
                    <a:pt x="23" y="1"/>
                    <a:pt x="1" y="20"/>
                    <a:pt x="11" y="48"/>
                  </a:cubicBezTo>
                  <a:cubicBezTo>
                    <a:pt x="100" y="337"/>
                    <a:pt x="325" y="1305"/>
                    <a:pt x="326" y="1316"/>
                  </a:cubicBezTo>
                  <a:cubicBezTo>
                    <a:pt x="331" y="1331"/>
                    <a:pt x="344" y="1342"/>
                    <a:pt x="360" y="1342"/>
                  </a:cubicBezTo>
                  <a:lnTo>
                    <a:pt x="367" y="1342"/>
                  </a:lnTo>
                  <a:cubicBezTo>
                    <a:pt x="385" y="1337"/>
                    <a:pt x="397" y="1319"/>
                    <a:pt x="393" y="1301"/>
                  </a:cubicBezTo>
                  <a:cubicBezTo>
                    <a:pt x="390" y="1290"/>
                    <a:pt x="166" y="319"/>
                    <a:pt x="76" y="28"/>
                  </a:cubicBezTo>
                  <a:cubicBezTo>
                    <a:pt x="72" y="9"/>
                    <a:pt x="59" y="1"/>
                    <a:pt x="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1960;p42">
              <a:extLst>
                <a:ext uri="{FF2B5EF4-FFF2-40B4-BE49-F238E27FC236}">
                  <a16:creationId xmlns:a16="http://schemas.microsoft.com/office/drawing/2014/main" id="{E0FDF680-A749-943A-A9B1-B83388B9505A}"/>
                </a:ext>
              </a:extLst>
            </p:cNvPr>
            <p:cNvSpPr/>
            <p:nvPr/>
          </p:nvSpPr>
          <p:spPr>
            <a:xfrm>
              <a:off x="3028351" y="4168261"/>
              <a:ext cx="112748" cy="125459"/>
            </a:xfrm>
            <a:custGeom>
              <a:avLst/>
              <a:gdLst/>
              <a:ahLst/>
              <a:cxnLst/>
              <a:rect l="l" t="t" r="r" b="b"/>
              <a:pathLst>
                <a:path w="4781" h="5320" extrusionOk="0">
                  <a:moveTo>
                    <a:pt x="36" y="1"/>
                  </a:moveTo>
                  <a:cubicBezTo>
                    <a:pt x="16" y="1"/>
                    <a:pt x="3" y="16"/>
                    <a:pt x="1" y="34"/>
                  </a:cubicBezTo>
                  <a:cubicBezTo>
                    <a:pt x="1" y="39"/>
                    <a:pt x="3" y="43"/>
                    <a:pt x="4" y="46"/>
                  </a:cubicBezTo>
                  <a:lnTo>
                    <a:pt x="7" y="57"/>
                  </a:lnTo>
                  <a:cubicBezTo>
                    <a:pt x="181" y="564"/>
                    <a:pt x="1088" y="3136"/>
                    <a:pt x="1818" y="4003"/>
                  </a:cubicBezTo>
                  <a:cubicBezTo>
                    <a:pt x="2612" y="4944"/>
                    <a:pt x="3514" y="5320"/>
                    <a:pt x="4200" y="5320"/>
                  </a:cubicBezTo>
                  <a:cubicBezTo>
                    <a:pt x="4204" y="5320"/>
                    <a:pt x="4209" y="5320"/>
                    <a:pt x="4213" y="5320"/>
                  </a:cubicBezTo>
                  <a:cubicBezTo>
                    <a:pt x="4398" y="5320"/>
                    <a:pt x="4582" y="5288"/>
                    <a:pt x="4755" y="5223"/>
                  </a:cubicBezTo>
                  <a:cubicBezTo>
                    <a:pt x="4773" y="5215"/>
                    <a:pt x="4781" y="5195"/>
                    <a:pt x="4774" y="5177"/>
                  </a:cubicBezTo>
                  <a:cubicBezTo>
                    <a:pt x="4769" y="5165"/>
                    <a:pt x="4756" y="5156"/>
                    <a:pt x="4743" y="5156"/>
                  </a:cubicBezTo>
                  <a:cubicBezTo>
                    <a:pt x="4739" y="5156"/>
                    <a:pt x="4735" y="5157"/>
                    <a:pt x="4731" y="5159"/>
                  </a:cubicBezTo>
                  <a:cubicBezTo>
                    <a:pt x="4562" y="5225"/>
                    <a:pt x="4384" y="5255"/>
                    <a:pt x="4200" y="5255"/>
                  </a:cubicBezTo>
                  <a:cubicBezTo>
                    <a:pt x="3387" y="5255"/>
                    <a:pt x="2468" y="4665"/>
                    <a:pt x="1871" y="3957"/>
                  </a:cubicBezTo>
                  <a:cubicBezTo>
                    <a:pt x="1133" y="3083"/>
                    <a:pt x="178" y="343"/>
                    <a:pt x="71" y="34"/>
                  </a:cubicBezTo>
                  <a:cubicBezTo>
                    <a:pt x="68" y="20"/>
                    <a:pt x="60" y="1"/>
                    <a:pt x="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1961;p42">
              <a:extLst>
                <a:ext uri="{FF2B5EF4-FFF2-40B4-BE49-F238E27FC236}">
                  <a16:creationId xmlns:a16="http://schemas.microsoft.com/office/drawing/2014/main" id="{BD134360-0B5C-497E-61D2-66F52B98C7D4}"/>
                </a:ext>
              </a:extLst>
            </p:cNvPr>
            <p:cNvSpPr/>
            <p:nvPr/>
          </p:nvSpPr>
          <p:spPr>
            <a:xfrm>
              <a:off x="3039364" y="4255233"/>
              <a:ext cx="67045" cy="145811"/>
            </a:xfrm>
            <a:custGeom>
              <a:avLst/>
              <a:gdLst/>
              <a:ahLst/>
              <a:cxnLst/>
              <a:rect l="l" t="t" r="r" b="b"/>
              <a:pathLst>
                <a:path w="2843" h="6183" extrusionOk="0">
                  <a:moveTo>
                    <a:pt x="1189" y="1"/>
                  </a:moveTo>
                  <a:cubicBezTo>
                    <a:pt x="1181" y="1"/>
                    <a:pt x="1174" y="3"/>
                    <a:pt x="1168" y="9"/>
                  </a:cubicBezTo>
                  <a:cubicBezTo>
                    <a:pt x="1139" y="32"/>
                    <a:pt x="466" y="573"/>
                    <a:pt x="236" y="1098"/>
                  </a:cubicBezTo>
                  <a:cubicBezTo>
                    <a:pt x="1" y="1639"/>
                    <a:pt x="90" y="2462"/>
                    <a:pt x="428" y="2865"/>
                  </a:cubicBezTo>
                  <a:cubicBezTo>
                    <a:pt x="780" y="3284"/>
                    <a:pt x="1990" y="4844"/>
                    <a:pt x="2774" y="6164"/>
                  </a:cubicBezTo>
                  <a:cubicBezTo>
                    <a:pt x="2780" y="6175"/>
                    <a:pt x="2791" y="6182"/>
                    <a:pt x="2803" y="6182"/>
                  </a:cubicBezTo>
                  <a:cubicBezTo>
                    <a:pt x="2809" y="6182"/>
                    <a:pt x="2815" y="6179"/>
                    <a:pt x="2821" y="6176"/>
                  </a:cubicBezTo>
                  <a:cubicBezTo>
                    <a:pt x="2836" y="6167"/>
                    <a:pt x="2842" y="6146"/>
                    <a:pt x="2833" y="6129"/>
                  </a:cubicBezTo>
                  <a:cubicBezTo>
                    <a:pt x="2047" y="4807"/>
                    <a:pt x="833" y="3241"/>
                    <a:pt x="480" y="2821"/>
                  </a:cubicBezTo>
                  <a:cubicBezTo>
                    <a:pt x="157" y="2438"/>
                    <a:pt x="72" y="1645"/>
                    <a:pt x="298" y="1126"/>
                  </a:cubicBezTo>
                  <a:cubicBezTo>
                    <a:pt x="522" y="615"/>
                    <a:pt x="1202" y="66"/>
                    <a:pt x="1210" y="62"/>
                  </a:cubicBezTo>
                  <a:cubicBezTo>
                    <a:pt x="1224" y="50"/>
                    <a:pt x="1227" y="28"/>
                    <a:pt x="1215" y="13"/>
                  </a:cubicBezTo>
                  <a:cubicBezTo>
                    <a:pt x="1208" y="5"/>
                    <a:pt x="1198" y="1"/>
                    <a:pt x="11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1962;p42">
              <a:extLst>
                <a:ext uri="{FF2B5EF4-FFF2-40B4-BE49-F238E27FC236}">
                  <a16:creationId xmlns:a16="http://schemas.microsoft.com/office/drawing/2014/main" id="{10E1CEA8-0D86-4795-5711-18679B95641B}"/>
                </a:ext>
              </a:extLst>
            </p:cNvPr>
            <p:cNvSpPr/>
            <p:nvPr/>
          </p:nvSpPr>
          <p:spPr>
            <a:xfrm>
              <a:off x="2866080" y="4146187"/>
              <a:ext cx="158073" cy="27474"/>
            </a:xfrm>
            <a:custGeom>
              <a:avLst/>
              <a:gdLst/>
              <a:ahLst/>
              <a:cxnLst/>
              <a:rect l="l" t="t" r="r" b="b"/>
              <a:pathLst>
                <a:path w="6703" h="1165" extrusionOk="0">
                  <a:moveTo>
                    <a:pt x="40" y="0"/>
                  </a:moveTo>
                  <a:cubicBezTo>
                    <a:pt x="28" y="0"/>
                    <a:pt x="16" y="7"/>
                    <a:pt x="10" y="17"/>
                  </a:cubicBezTo>
                  <a:cubicBezTo>
                    <a:pt x="1" y="34"/>
                    <a:pt x="5" y="53"/>
                    <a:pt x="22" y="64"/>
                  </a:cubicBezTo>
                  <a:cubicBezTo>
                    <a:pt x="1245" y="781"/>
                    <a:pt x="2636" y="1159"/>
                    <a:pt x="4053" y="1164"/>
                  </a:cubicBezTo>
                  <a:cubicBezTo>
                    <a:pt x="4138" y="1164"/>
                    <a:pt x="4222" y="1163"/>
                    <a:pt x="4306" y="1161"/>
                  </a:cubicBezTo>
                  <a:cubicBezTo>
                    <a:pt x="5745" y="1111"/>
                    <a:pt x="6656" y="747"/>
                    <a:pt x="6665" y="744"/>
                  </a:cubicBezTo>
                  <a:cubicBezTo>
                    <a:pt x="6703" y="728"/>
                    <a:pt x="6687" y="677"/>
                    <a:pt x="6654" y="677"/>
                  </a:cubicBezTo>
                  <a:cubicBezTo>
                    <a:pt x="6650" y="677"/>
                    <a:pt x="6645" y="678"/>
                    <a:pt x="6640" y="681"/>
                  </a:cubicBezTo>
                  <a:cubicBezTo>
                    <a:pt x="6630" y="684"/>
                    <a:pt x="5730" y="1044"/>
                    <a:pt x="4304" y="1091"/>
                  </a:cubicBezTo>
                  <a:cubicBezTo>
                    <a:pt x="4222" y="1094"/>
                    <a:pt x="4140" y="1095"/>
                    <a:pt x="4057" y="1095"/>
                  </a:cubicBezTo>
                  <a:cubicBezTo>
                    <a:pt x="2669" y="1095"/>
                    <a:pt x="1258" y="711"/>
                    <a:pt x="57" y="5"/>
                  </a:cubicBezTo>
                  <a:cubicBezTo>
                    <a:pt x="51" y="2"/>
                    <a:pt x="46" y="0"/>
                    <a:pt x="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1963;p42">
              <a:extLst>
                <a:ext uri="{FF2B5EF4-FFF2-40B4-BE49-F238E27FC236}">
                  <a16:creationId xmlns:a16="http://schemas.microsoft.com/office/drawing/2014/main" id="{6B2E5F10-E980-C080-89AC-864213325097}"/>
                </a:ext>
              </a:extLst>
            </p:cNvPr>
            <p:cNvSpPr/>
            <p:nvPr/>
          </p:nvSpPr>
          <p:spPr>
            <a:xfrm>
              <a:off x="3115748" y="4067893"/>
              <a:ext cx="33864" cy="45090"/>
            </a:xfrm>
            <a:custGeom>
              <a:avLst/>
              <a:gdLst/>
              <a:ahLst/>
              <a:cxnLst/>
              <a:rect l="l" t="t" r="r" b="b"/>
              <a:pathLst>
                <a:path w="1436" h="1912" extrusionOk="0">
                  <a:moveTo>
                    <a:pt x="912" y="1"/>
                  </a:moveTo>
                  <a:cubicBezTo>
                    <a:pt x="906" y="1"/>
                    <a:pt x="900" y="2"/>
                    <a:pt x="894" y="6"/>
                  </a:cubicBezTo>
                  <a:cubicBezTo>
                    <a:pt x="878" y="15"/>
                    <a:pt x="873" y="36"/>
                    <a:pt x="882" y="53"/>
                  </a:cubicBezTo>
                  <a:cubicBezTo>
                    <a:pt x="887" y="59"/>
                    <a:pt x="1306" y="744"/>
                    <a:pt x="1362" y="979"/>
                  </a:cubicBezTo>
                  <a:cubicBezTo>
                    <a:pt x="1247" y="1061"/>
                    <a:pt x="596" y="1520"/>
                    <a:pt x="23" y="1847"/>
                  </a:cubicBezTo>
                  <a:cubicBezTo>
                    <a:pt x="6" y="1856"/>
                    <a:pt x="0" y="1878"/>
                    <a:pt x="11" y="1894"/>
                  </a:cubicBezTo>
                  <a:cubicBezTo>
                    <a:pt x="15" y="1904"/>
                    <a:pt x="25" y="1911"/>
                    <a:pt x="36" y="1911"/>
                  </a:cubicBezTo>
                  <a:cubicBezTo>
                    <a:pt x="37" y="1911"/>
                    <a:pt x="38" y="1911"/>
                    <a:pt x="40" y="1911"/>
                  </a:cubicBezTo>
                  <a:cubicBezTo>
                    <a:pt x="46" y="1911"/>
                    <a:pt x="52" y="1909"/>
                    <a:pt x="56" y="1906"/>
                  </a:cubicBezTo>
                  <a:cubicBezTo>
                    <a:pt x="688" y="1546"/>
                    <a:pt x="1412" y="1026"/>
                    <a:pt x="1420" y="1021"/>
                  </a:cubicBezTo>
                  <a:cubicBezTo>
                    <a:pt x="1429" y="1014"/>
                    <a:pt x="1435" y="1002"/>
                    <a:pt x="1434" y="988"/>
                  </a:cubicBezTo>
                  <a:cubicBezTo>
                    <a:pt x="1399" y="764"/>
                    <a:pt x="959" y="47"/>
                    <a:pt x="941" y="17"/>
                  </a:cubicBezTo>
                  <a:cubicBezTo>
                    <a:pt x="935" y="7"/>
                    <a:pt x="924" y="1"/>
                    <a:pt x="9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1964;p42">
              <a:extLst>
                <a:ext uri="{FF2B5EF4-FFF2-40B4-BE49-F238E27FC236}">
                  <a16:creationId xmlns:a16="http://schemas.microsoft.com/office/drawing/2014/main" id="{937FA669-454E-9123-9955-E5827B8DDAB5}"/>
                </a:ext>
              </a:extLst>
            </p:cNvPr>
            <p:cNvSpPr/>
            <p:nvPr/>
          </p:nvSpPr>
          <p:spPr>
            <a:xfrm>
              <a:off x="3015852" y="3967055"/>
              <a:ext cx="58933" cy="49570"/>
            </a:xfrm>
            <a:custGeom>
              <a:avLst/>
              <a:gdLst/>
              <a:ahLst/>
              <a:cxnLst/>
              <a:rect l="l" t="t" r="r" b="b"/>
              <a:pathLst>
                <a:path w="2499" h="2102" extrusionOk="0">
                  <a:moveTo>
                    <a:pt x="554" y="0"/>
                  </a:moveTo>
                  <a:cubicBezTo>
                    <a:pt x="544" y="0"/>
                    <a:pt x="534" y="5"/>
                    <a:pt x="526" y="16"/>
                  </a:cubicBezTo>
                  <a:cubicBezTo>
                    <a:pt x="505" y="48"/>
                    <a:pt x="472" y="94"/>
                    <a:pt x="432" y="147"/>
                  </a:cubicBezTo>
                  <a:cubicBezTo>
                    <a:pt x="199" y="462"/>
                    <a:pt x="1" y="756"/>
                    <a:pt x="120" y="891"/>
                  </a:cubicBezTo>
                  <a:cubicBezTo>
                    <a:pt x="311" y="1101"/>
                    <a:pt x="1033" y="1545"/>
                    <a:pt x="2439" y="2100"/>
                  </a:cubicBezTo>
                  <a:cubicBezTo>
                    <a:pt x="2443" y="2101"/>
                    <a:pt x="2446" y="2101"/>
                    <a:pt x="2451" y="2101"/>
                  </a:cubicBezTo>
                  <a:cubicBezTo>
                    <a:pt x="2452" y="2101"/>
                    <a:pt x="2452" y="2101"/>
                    <a:pt x="2453" y="2101"/>
                  </a:cubicBezTo>
                  <a:cubicBezTo>
                    <a:pt x="2489" y="2101"/>
                    <a:pt x="2499" y="2050"/>
                    <a:pt x="2463" y="2036"/>
                  </a:cubicBezTo>
                  <a:cubicBezTo>
                    <a:pt x="626" y="1312"/>
                    <a:pt x="211" y="891"/>
                    <a:pt x="172" y="844"/>
                  </a:cubicBezTo>
                  <a:cubicBezTo>
                    <a:pt x="78" y="741"/>
                    <a:pt x="355" y="366"/>
                    <a:pt x="487" y="187"/>
                  </a:cubicBezTo>
                  <a:cubicBezTo>
                    <a:pt x="528" y="133"/>
                    <a:pt x="561" y="87"/>
                    <a:pt x="584" y="53"/>
                  </a:cubicBezTo>
                  <a:cubicBezTo>
                    <a:pt x="601" y="26"/>
                    <a:pt x="578"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1965;p42">
              <a:extLst>
                <a:ext uri="{FF2B5EF4-FFF2-40B4-BE49-F238E27FC236}">
                  <a16:creationId xmlns:a16="http://schemas.microsoft.com/office/drawing/2014/main" id="{0A605E55-7150-2F17-ECBF-88865D101E58}"/>
                </a:ext>
              </a:extLst>
            </p:cNvPr>
            <p:cNvSpPr/>
            <p:nvPr/>
          </p:nvSpPr>
          <p:spPr>
            <a:xfrm>
              <a:off x="2830871" y="3891284"/>
              <a:ext cx="243890" cy="1197826"/>
            </a:xfrm>
            <a:custGeom>
              <a:avLst/>
              <a:gdLst/>
              <a:ahLst/>
              <a:cxnLst/>
              <a:rect l="l" t="t" r="r" b="b"/>
              <a:pathLst>
                <a:path w="10342" h="50793" extrusionOk="0">
                  <a:moveTo>
                    <a:pt x="10059" y="0"/>
                  </a:moveTo>
                  <a:cubicBezTo>
                    <a:pt x="9930" y="0"/>
                    <a:pt x="9802" y="87"/>
                    <a:pt x="9786" y="244"/>
                  </a:cubicBezTo>
                  <a:cubicBezTo>
                    <a:pt x="9646" y="1135"/>
                    <a:pt x="128" y="49973"/>
                    <a:pt x="30" y="50467"/>
                  </a:cubicBezTo>
                  <a:cubicBezTo>
                    <a:pt x="1" y="50614"/>
                    <a:pt x="98" y="50756"/>
                    <a:pt x="246" y="50785"/>
                  </a:cubicBezTo>
                  <a:cubicBezTo>
                    <a:pt x="263" y="50790"/>
                    <a:pt x="280" y="50791"/>
                    <a:pt x="298" y="50793"/>
                  </a:cubicBezTo>
                  <a:cubicBezTo>
                    <a:pt x="427" y="50791"/>
                    <a:pt x="539" y="50700"/>
                    <a:pt x="565" y="50573"/>
                  </a:cubicBezTo>
                  <a:cubicBezTo>
                    <a:pt x="565" y="50573"/>
                    <a:pt x="3010" y="38024"/>
                    <a:pt x="5453" y="25469"/>
                  </a:cubicBezTo>
                  <a:cubicBezTo>
                    <a:pt x="6673" y="19191"/>
                    <a:pt x="7895" y="12913"/>
                    <a:pt x="8808" y="8200"/>
                  </a:cubicBezTo>
                  <a:cubicBezTo>
                    <a:pt x="9265" y="5843"/>
                    <a:pt x="9645" y="3876"/>
                    <a:pt x="9910" y="2499"/>
                  </a:cubicBezTo>
                  <a:cubicBezTo>
                    <a:pt x="10342" y="255"/>
                    <a:pt x="10342" y="255"/>
                    <a:pt x="10309" y="168"/>
                  </a:cubicBezTo>
                  <a:cubicBezTo>
                    <a:pt x="10261" y="54"/>
                    <a:pt x="10160" y="0"/>
                    <a:pt x="100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1966;p42">
              <a:extLst>
                <a:ext uri="{FF2B5EF4-FFF2-40B4-BE49-F238E27FC236}">
                  <a16:creationId xmlns:a16="http://schemas.microsoft.com/office/drawing/2014/main" id="{A2BB862B-C1DA-AEF1-FF49-3946410546D0}"/>
                </a:ext>
              </a:extLst>
            </p:cNvPr>
            <p:cNvSpPr/>
            <p:nvPr/>
          </p:nvSpPr>
          <p:spPr>
            <a:xfrm>
              <a:off x="3014036" y="3982195"/>
              <a:ext cx="6084" cy="14126"/>
            </a:xfrm>
            <a:custGeom>
              <a:avLst/>
              <a:gdLst/>
              <a:ahLst/>
              <a:cxnLst/>
              <a:rect l="l" t="t" r="r" b="b"/>
              <a:pathLst>
                <a:path w="258" h="599" extrusionOk="0">
                  <a:moveTo>
                    <a:pt x="218" y="0"/>
                  </a:moveTo>
                  <a:cubicBezTo>
                    <a:pt x="207" y="0"/>
                    <a:pt x="196" y="6"/>
                    <a:pt x="190" y="17"/>
                  </a:cubicBezTo>
                  <a:cubicBezTo>
                    <a:pt x="182" y="29"/>
                    <a:pt x="0" y="323"/>
                    <a:pt x="19" y="568"/>
                  </a:cubicBezTo>
                  <a:cubicBezTo>
                    <a:pt x="20" y="585"/>
                    <a:pt x="35" y="599"/>
                    <a:pt x="52" y="599"/>
                  </a:cubicBezTo>
                  <a:lnTo>
                    <a:pt x="55" y="599"/>
                  </a:lnTo>
                  <a:cubicBezTo>
                    <a:pt x="73" y="599"/>
                    <a:pt x="88" y="582"/>
                    <a:pt x="87" y="562"/>
                  </a:cubicBezTo>
                  <a:cubicBezTo>
                    <a:pt x="69" y="340"/>
                    <a:pt x="246" y="55"/>
                    <a:pt x="247" y="53"/>
                  </a:cubicBezTo>
                  <a:cubicBezTo>
                    <a:pt x="258" y="36"/>
                    <a:pt x="252" y="15"/>
                    <a:pt x="237" y="6"/>
                  </a:cubicBezTo>
                  <a:cubicBezTo>
                    <a:pt x="231" y="2"/>
                    <a:pt x="224"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1967;p42">
              <a:extLst>
                <a:ext uri="{FF2B5EF4-FFF2-40B4-BE49-F238E27FC236}">
                  <a16:creationId xmlns:a16="http://schemas.microsoft.com/office/drawing/2014/main" id="{0F3B7A2E-6034-7EC4-F3EC-9646B768079C}"/>
                </a:ext>
              </a:extLst>
            </p:cNvPr>
            <p:cNvSpPr/>
            <p:nvPr/>
          </p:nvSpPr>
          <p:spPr>
            <a:xfrm>
              <a:off x="2917395" y="3972196"/>
              <a:ext cx="39972" cy="29054"/>
            </a:xfrm>
            <a:custGeom>
              <a:avLst/>
              <a:gdLst/>
              <a:ahLst/>
              <a:cxnLst/>
              <a:rect l="l" t="t" r="r" b="b"/>
              <a:pathLst>
                <a:path w="1695" h="1232" extrusionOk="0">
                  <a:moveTo>
                    <a:pt x="1659" y="0"/>
                  </a:moveTo>
                  <a:cubicBezTo>
                    <a:pt x="1650" y="0"/>
                    <a:pt x="1641" y="4"/>
                    <a:pt x="1634" y="10"/>
                  </a:cubicBezTo>
                  <a:cubicBezTo>
                    <a:pt x="1631" y="13"/>
                    <a:pt x="1621" y="26"/>
                    <a:pt x="1509" y="841"/>
                  </a:cubicBezTo>
                  <a:cubicBezTo>
                    <a:pt x="1362" y="867"/>
                    <a:pt x="595" y="1003"/>
                    <a:pt x="29" y="1165"/>
                  </a:cubicBezTo>
                  <a:cubicBezTo>
                    <a:pt x="11" y="1170"/>
                    <a:pt x="1" y="1189"/>
                    <a:pt x="5" y="1208"/>
                  </a:cubicBezTo>
                  <a:cubicBezTo>
                    <a:pt x="10" y="1223"/>
                    <a:pt x="23" y="1232"/>
                    <a:pt x="40" y="1232"/>
                  </a:cubicBezTo>
                  <a:cubicBezTo>
                    <a:pt x="43" y="1232"/>
                    <a:pt x="46" y="1232"/>
                    <a:pt x="48" y="1230"/>
                  </a:cubicBezTo>
                  <a:cubicBezTo>
                    <a:pt x="670" y="1051"/>
                    <a:pt x="1536" y="906"/>
                    <a:pt x="1545" y="904"/>
                  </a:cubicBezTo>
                  <a:cubicBezTo>
                    <a:pt x="1560" y="901"/>
                    <a:pt x="1571" y="889"/>
                    <a:pt x="1572" y="876"/>
                  </a:cubicBezTo>
                  <a:cubicBezTo>
                    <a:pt x="1596" y="700"/>
                    <a:pt x="1689" y="62"/>
                    <a:pt x="1692" y="39"/>
                  </a:cubicBezTo>
                  <a:cubicBezTo>
                    <a:pt x="1695" y="29"/>
                    <a:pt x="1692" y="18"/>
                    <a:pt x="1683" y="10"/>
                  </a:cubicBezTo>
                  <a:cubicBezTo>
                    <a:pt x="1677" y="4"/>
                    <a:pt x="1668" y="0"/>
                    <a:pt x="16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1968;p42">
              <a:extLst>
                <a:ext uri="{FF2B5EF4-FFF2-40B4-BE49-F238E27FC236}">
                  <a16:creationId xmlns:a16="http://schemas.microsoft.com/office/drawing/2014/main" id="{8FF892DE-602F-FDAE-9AA1-F94980A08B48}"/>
                </a:ext>
              </a:extLst>
            </p:cNvPr>
            <p:cNvSpPr/>
            <p:nvPr/>
          </p:nvSpPr>
          <p:spPr>
            <a:xfrm>
              <a:off x="2945671" y="3959013"/>
              <a:ext cx="93976" cy="21342"/>
            </a:xfrm>
            <a:custGeom>
              <a:avLst/>
              <a:gdLst/>
              <a:ahLst/>
              <a:cxnLst/>
              <a:rect l="l" t="t" r="r" b="b"/>
              <a:pathLst>
                <a:path w="3985" h="905" extrusionOk="0">
                  <a:moveTo>
                    <a:pt x="3937" y="0"/>
                  </a:moveTo>
                  <a:cubicBezTo>
                    <a:pt x="3929" y="0"/>
                    <a:pt x="3921" y="3"/>
                    <a:pt x="3913" y="12"/>
                  </a:cubicBezTo>
                  <a:cubicBezTo>
                    <a:pt x="3909" y="16"/>
                    <a:pt x="3471" y="477"/>
                    <a:pt x="2572" y="730"/>
                  </a:cubicBezTo>
                  <a:cubicBezTo>
                    <a:pt x="2321" y="800"/>
                    <a:pt x="2052" y="833"/>
                    <a:pt x="1784" y="833"/>
                  </a:cubicBezTo>
                  <a:cubicBezTo>
                    <a:pt x="1056" y="833"/>
                    <a:pt x="344" y="591"/>
                    <a:pt x="66" y="195"/>
                  </a:cubicBezTo>
                  <a:cubicBezTo>
                    <a:pt x="59" y="186"/>
                    <a:pt x="49" y="181"/>
                    <a:pt x="38" y="181"/>
                  </a:cubicBezTo>
                  <a:cubicBezTo>
                    <a:pt x="31" y="181"/>
                    <a:pt x="24" y="183"/>
                    <a:pt x="19" y="188"/>
                  </a:cubicBezTo>
                  <a:cubicBezTo>
                    <a:pt x="3" y="198"/>
                    <a:pt x="0" y="219"/>
                    <a:pt x="11" y="234"/>
                  </a:cubicBezTo>
                  <a:cubicBezTo>
                    <a:pt x="303" y="651"/>
                    <a:pt x="1023" y="904"/>
                    <a:pt x="1769" y="904"/>
                  </a:cubicBezTo>
                  <a:cubicBezTo>
                    <a:pt x="2046" y="904"/>
                    <a:pt x="2322" y="868"/>
                    <a:pt x="2590" y="797"/>
                  </a:cubicBezTo>
                  <a:cubicBezTo>
                    <a:pt x="3510" y="538"/>
                    <a:pt x="3945" y="78"/>
                    <a:pt x="3963" y="57"/>
                  </a:cubicBezTo>
                  <a:cubicBezTo>
                    <a:pt x="3985" y="32"/>
                    <a:pt x="3963" y="0"/>
                    <a:pt x="39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1969;p42">
              <a:extLst>
                <a:ext uri="{FF2B5EF4-FFF2-40B4-BE49-F238E27FC236}">
                  <a16:creationId xmlns:a16="http://schemas.microsoft.com/office/drawing/2014/main" id="{785A5A75-161F-F502-3F73-F26DD27FD613}"/>
                </a:ext>
              </a:extLst>
            </p:cNvPr>
            <p:cNvSpPr/>
            <p:nvPr/>
          </p:nvSpPr>
          <p:spPr>
            <a:xfrm>
              <a:off x="3093722" y="3897510"/>
              <a:ext cx="23111" cy="76148"/>
            </a:xfrm>
            <a:custGeom>
              <a:avLst/>
              <a:gdLst/>
              <a:ahLst/>
              <a:cxnLst/>
              <a:rect l="l" t="t" r="r" b="b"/>
              <a:pathLst>
                <a:path w="980" h="3229" extrusionOk="0">
                  <a:moveTo>
                    <a:pt x="38" y="1"/>
                  </a:moveTo>
                  <a:cubicBezTo>
                    <a:pt x="33" y="1"/>
                    <a:pt x="28" y="2"/>
                    <a:pt x="23" y="4"/>
                  </a:cubicBezTo>
                  <a:cubicBezTo>
                    <a:pt x="7" y="13"/>
                    <a:pt x="1" y="33"/>
                    <a:pt x="10" y="51"/>
                  </a:cubicBezTo>
                  <a:cubicBezTo>
                    <a:pt x="792" y="1568"/>
                    <a:pt x="908" y="2618"/>
                    <a:pt x="357" y="3170"/>
                  </a:cubicBezTo>
                  <a:cubicBezTo>
                    <a:pt x="343" y="3183"/>
                    <a:pt x="343" y="3205"/>
                    <a:pt x="357" y="3218"/>
                  </a:cubicBezTo>
                  <a:cubicBezTo>
                    <a:pt x="363" y="3224"/>
                    <a:pt x="372" y="3227"/>
                    <a:pt x="381" y="3229"/>
                  </a:cubicBezTo>
                  <a:cubicBezTo>
                    <a:pt x="389" y="3229"/>
                    <a:pt x="398" y="3224"/>
                    <a:pt x="404" y="3218"/>
                  </a:cubicBezTo>
                  <a:cubicBezTo>
                    <a:pt x="980" y="2642"/>
                    <a:pt x="867" y="1567"/>
                    <a:pt x="69" y="19"/>
                  </a:cubicBezTo>
                  <a:cubicBezTo>
                    <a:pt x="63" y="7"/>
                    <a:pt x="51" y="1"/>
                    <a:pt x="38"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1970;p42">
              <a:extLst>
                <a:ext uri="{FF2B5EF4-FFF2-40B4-BE49-F238E27FC236}">
                  <a16:creationId xmlns:a16="http://schemas.microsoft.com/office/drawing/2014/main" id="{3A30C484-B851-48AA-0789-6B109FEC1B44}"/>
                </a:ext>
              </a:extLst>
            </p:cNvPr>
            <p:cNvSpPr/>
            <p:nvPr/>
          </p:nvSpPr>
          <p:spPr>
            <a:xfrm>
              <a:off x="3063277" y="3921305"/>
              <a:ext cx="9433" cy="34572"/>
            </a:xfrm>
            <a:custGeom>
              <a:avLst/>
              <a:gdLst/>
              <a:ahLst/>
              <a:cxnLst/>
              <a:rect l="l" t="t" r="r" b="b"/>
              <a:pathLst>
                <a:path w="400" h="1466" extrusionOk="0">
                  <a:moveTo>
                    <a:pt x="364" y="0"/>
                  </a:moveTo>
                  <a:cubicBezTo>
                    <a:pt x="346" y="0"/>
                    <a:pt x="328" y="13"/>
                    <a:pt x="329" y="38"/>
                  </a:cubicBezTo>
                  <a:cubicBezTo>
                    <a:pt x="329" y="685"/>
                    <a:pt x="11" y="1409"/>
                    <a:pt x="8" y="1417"/>
                  </a:cubicBezTo>
                  <a:cubicBezTo>
                    <a:pt x="1" y="1433"/>
                    <a:pt x="8" y="1455"/>
                    <a:pt x="25" y="1461"/>
                  </a:cubicBezTo>
                  <a:cubicBezTo>
                    <a:pt x="29" y="1464"/>
                    <a:pt x="34" y="1465"/>
                    <a:pt x="38" y="1465"/>
                  </a:cubicBezTo>
                  <a:cubicBezTo>
                    <a:pt x="52" y="1464"/>
                    <a:pt x="64" y="1456"/>
                    <a:pt x="70" y="1444"/>
                  </a:cubicBezTo>
                  <a:cubicBezTo>
                    <a:pt x="73" y="1438"/>
                    <a:pt x="398" y="698"/>
                    <a:pt x="398" y="38"/>
                  </a:cubicBezTo>
                  <a:cubicBezTo>
                    <a:pt x="400" y="13"/>
                    <a:pt x="382" y="0"/>
                    <a:pt x="364"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1971;p42">
              <a:extLst>
                <a:ext uri="{FF2B5EF4-FFF2-40B4-BE49-F238E27FC236}">
                  <a16:creationId xmlns:a16="http://schemas.microsoft.com/office/drawing/2014/main" id="{155E58DC-9435-F39D-B79F-2169336D6B4E}"/>
                </a:ext>
              </a:extLst>
            </p:cNvPr>
            <p:cNvSpPr/>
            <p:nvPr/>
          </p:nvSpPr>
          <p:spPr>
            <a:xfrm>
              <a:off x="2908788" y="3892109"/>
              <a:ext cx="10565" cy="47330"/>
            </a:xfrm>
            <a:custGeom>
              <a:avLst/>
              <a:gdLst/>
              <a:ahLst/>
              <a:cxnLst/>
              <a:rect l="l" t="t" r="r" b="b"/>
              <a:pathLst>
                <a:path w="448" h="2007" extrusionOk="0">
                  <a:moveTo>
                    <a:pt x="404" y="0"/>
                  </a:moveTo>
                  <a:cubicBezTo>
                    <a:pt x="398" y="0"/>
                    <a:pt x="391" y="2"/>
                    <a:pt x="385" y="6"/>
                  </a:cubicBezTo>
                  <a:cubicBezTo>
                    <a:pt x="372" y="13"/>
                    <a:pt x="366" y="30"/>
                    <a:pt x="372" y="45"/>
                  </a:cubicBezTo>
                  <a:cubicBezTo>
                    <a:pt x="361" y="109"/>
                    <a:pt x="346" y="173"/>
                    <a:pt x="328" y="235"/>
                  </a:cubicBezTo>
                  <a:cubicBezTo>
                    <a:pt x="220" y="639"/>
                    <a:pt x="0" y="1480"/>
                    <a:pt x="254" y="1986"/>
                  </a:cubicBezTo>
                  <a:cubicBezTo>
                    <a:pt x="260" y="1999"/>
                    <a:pt x="272" y="2006"/>
                    <a:pt x="284" y="2006"/>
                  </a:cubicBezTo>
                  <a:cubicBezTo>
                    <a:pt x="290" y="2006"/>
                    <a:pt x="294" y="2005"/>
                    <a:pt x="299" y="2003"/>
                  </a:cubicBezTo>
                  <a:cubicBezTo>
                    <a:pt x="316" y="1994"/>
                    <a:pt x="323" y="1973"/>
                    <a:pt x="314" y="1956"/>
                  </a:cubicBezTo>
                  <a:cubicBezTo>
                    <a:pt x="73" y="1473"/>
                    <a:pt x="288" y="648"/>
                    <a:pt x="393" y="251"/>
                  </a:cubicBezTo>
                  <a:cubicBezTo>
                    <a:pt x="441" y="66"/>
                    <a:pt x="448" y="39"/>
                    <a:pt x="432" y="16"/>
                  </a:cubicBezTo>
                  <a:cubicBezTo>
                    <a:pt x="426" y="6"/>
                    <a:pt x="415" y="0"/>
                    <a:pt x="404"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1972;p42">
              <a:extLst>
                <a:ext uri="{FF2B5EF4-FFF2-40B4-BE49-F238E27FC236}">
                  <a16:creationId xmlns:a16="http://schemas.microsoft.com/office/drawing/2014/main" id="{24391DD4-345D-0CEC-A6FD-F1D1CFED1BEA}"/>
                </a:ext>
              </a:extLst>
            </p:cNvPr>
            <p:cNvSpPr/>
            <p:nvPr/>
          </p:nvSpPr>
          <p:spPr>
            <a:xfrm>
              <a:off x="2896996" y="4132179"/>
              <a:ext cx="11390" cy="30138"/>
            </a:xfrm>
            <a:custGeom>
              <a:avLst/>
              <a:gdLst/>
              <a:ahLst/>
              <a:cxnLst/>
              <a:rect l="l" t="t" r="r" b="b"/>
              <a:pathLst>
                <a:path w="483" h="1278" extrusionOk="0">
                  <a:moveTo>
                    <a:pt x="443" y="1"/>
                  </a:moveTo>
                  <a:cubicBezTo>
                    <a:pt x="432" y="1"/>
                    <a:pt x="420" y="7"/>
                    <a:pt x="414" y="18"/>
                  </a:cubicBezTo>
                  <a:cubicBezTo>
                    <a:pt x="190" y="432"/>
                    <a:pt x="2" y="1172"/>
                    <a:pt x="2" y="1243"/>
                  </a:cubicBezTo>
                  <a:cubicBezTo>
                    <a:pt x="0" y="1261"/>
                    <a:pt x="17" y="1278"/>
                    <a:pt x="35" y="1278"/>
                  </a:cubicBezTo>
                  <a:cubicBezTo>
                    <a:pt x="53" y="1278"/>
                    <a:pt x="69" y="1263"/>
                    <a:pt x="70" y="1243"/>
                  </a:cubicBezTo>
                  <a:cubicBezTo>
                    <a:pt x="70" y="1176"/>
                    <a:pt x="255" y="456"/>
                    <a:pt x="473" y="52"/>
                  </a:cubicBezTo>
                  <a:cubicBezTo>
                    <a:pt x="482" y="35"/>
                    <a:pt x="476" y="14"/>
                    <a:pt x="460" y="5"/>
                  </a:cubicBezTo>
                  <a:cubicBezTo>
                    <a:pt x="454" y="2"/>
                    <a:pt x="449" y="1"/>
                    <a:pt x="4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1973;p42">
              <a:extLst>
                <a:ext uri="{FF2B5EF4-FFF2-40B4-BE49-F238E27FC236}">
                  <a16:creationId xmlns:a16="http://schemas.microsoft.com/office/drawing/2014/main" id="{4E16DD01-88AC-E58D-F25D-5F4D6B1D6DE6}"/>
                </a:ext>
              </a:extLst>
            </p:cNvPr>
            <p:cNvSpPr/>
            <p:nvPr/>
          </p:nvSpPr>
          <p:spPr>
            <a:xfrm>
              <a:off x="2804742" y="3972054"/>
              <a:ext cx="67163" cy="385810"/>
            </a:xfrm>
            <a:custGeom>
              <a:avLst/>
              <a:gdLst/>
              <a:ahLst/>
              <a:cxnLst/>
              <a:rect l="l" t="t" r="r" b="b"/>
              <a:pathLst>
                <a:path w="2848" h="16360" extrusionOk="0">
                  <a:moveTo>
                    <a:pt x="46" y="1"/>
                  </a:moveTo>
                  <a:cubicBezTo>
                    <a:pt x="23" y="1"/>
                    <a:pt x="1" y="27"/>
                    <a:pt x="18" y="53"/>
                  </a:cubicBezTo>
                  <a:cubicBezTo>
                    <a:pt x="524" y="760"/>
                    <a:pt x="1456" y="2232"/>
                    <a:pt x="2009" y="4144"/>
                  </a:cubicBezTo>
                  <a:cubicBezTo>
                    <a:pt x="2618" y="6249"/>
                    <a:pt x="2682" y="8389"/>
                    <a:pt x="2729" y="9953"/>
                  </a:cubicBezTo>
                  <a:lnTo>
                    <a:pt x="2730" y="10000"/>
                  </a:lnTo>
                  <a:cubicBezTo>
                    <a:pt x="2780" y="11635"/>
                    <a:pt x="2427" y="14631"/>
                    <a:pt x="1845" y="16316"/>
                  </a:cubicBezTo>
                  <a:cubicBezTo>
                    <a:pt x="1838" y="16334"/>
                    <a:pt x="1848" y="16354"/>
                    <a:pt x="1865" y="16360"/>
                  </a:cubicBezTo>
                  <a:lnTo>
                    <a:pt x="1876" y="16360"/>
                  </a:lnTo>
                  <a:cubicBezTo>
                    <a:pt x="1889" y="16360"/>
                    <a:pt x="1901" y="16351"/>
                    <a:pt x="1908" y="16337"/>
                  </a:cubicBezTo>
                  <a:cubicBezTo>
                    <a:pt x="2492" y="14644"/>
                    <a:pt x="2847" y="11636"/>
                    <a:pt x="2797" y="9997"/>
                  </a:cubicBezTo>
                  <a:lnTo>
                    <a:pt x="2797" y="9948"/>
                  </a:lnTo>
                  <a:cubicBezTo>
                    <a:pt x="2750" y="8383"/>
                    <a:pt x="2685" y="6237"/>
                    <a:pt x="2074" y="4125"/>
                  </a:cubicBezTo>
                  <a:cubicBezTo>
                    <a:pt x="1518" y="2202"/>
                    <a:pt x="582" y="724"/>
                    <a:pt x="72" y="15"/>
                  </a:cubicBezTo>
                  <a:cubicBezTo>
                    <a:pt x="65" y="5"/>
                    <a:pt x="55" y="1"/>
                    <a:pt x="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1974;p42">
              <a:extLst>
                <a:ext uri="{FF2B5EF4-FFF2-40B4-BE49-F238E27FC236}">
                  <a16:creationId xmlns:a16="http://schemas.microsoft.com/office/drawing/2014/main" id="{13952CB7-6BF2-0B2D-DF32-D553C7BEFCE4}"/>
                </a:ext>
              </a:extLst>
            </p:cNvPr>
            <p:cNvSpPr/>
            <p:nvPr/>
          </p:nvSpPr>
          <p:spPr>
            <a:xfrm>
              <a:off x="2899425" y="4284499"/>
              <a:ext cx="65890" cy="49971"/>
            </a:xfrm>
            <a:custGeom>
              <a:avLst/>
              <a:gdLst/>
              <a:ahLst/>
              <a:cxnLst/>
              <a:rect l="l" t="t" r="r" b="b"/>
              <a:pathLst>
                <a:path w="2794" h="2119" extrusionOk="0">
                  <a:moveTo>
                    <a:pt x="190" y="123"/>
                  </a:moveTo>
                  <a:cubicBezTo>
                    <a:pt x="814" y="238"/>
                    <a:pt x="1519" y="262"/>
                    <a:pt x="2007" y="262"/>
                  </a:cubicBezTo>
                  <a:cubicBezTo>
                    <a:pt x="2325" y="262"/>
                    <a:pt x="2574" y="253"/>
                    <a:pt x="2681" y="247"/>
                  </a:cubicBezTo>
                  <a:lnTo>
                    <a:pt x="2681" y="1979"/>
                  </a:lnTo>
                  <a:cubicBezTo>
                    <a:pt x="2486" y="1997"/>
                    <a:pt x="2269" y="2006"/>
                    <a:pt x="2034" y="2006"/>
                  </a:cubicBezTo>
                  <a:cubicBezTo>
                    <a:pt x="1184" y="2006"/>
                    <a:pt x="326" y="1883"/>
                    <a:pt x="116" y="1852"/>
                  </a:cubicBezTo>
                  <a:lnTo>
                    <a:pt x="190" y="123"/>
                  </a:lnTo>
                  <a:close/>
                  <a:moveTo>
                    <a:pt x="136" y="0"/>
                  </a:moveTo>
                  <a:cubicBezTo>
                    <a:pt x="124" y="0"/>
                    <a:pt x="112" y="4"/>
                    <a:pt x="102" y="12"/>
                  </a:cubicBezTo>
                  <a:cubicBezTo>
                    <a:pt x="90" y="23"/>
                    <a:pt x="82" y="38"/>
                    <a:pt x="81" y="54"/>
                  </a:cubicBezTo>
                  <a:lnTo>
                    <a:pt x="2" y="1897"/>
                  </a:lnTo>
                  <a:cubicBezTo>
                    <a:pt x="0" y="1924"/>
                    <a:pt x="20" y="1949"/>
                    <a:pt x="47" y="1953"/>
                  </a:cubicBezTo>
                  <a:cubicBezTo>
                    <a:pt x="58" y="1955"/>
                    <a:pt x="1049" y="2118"/>
                    <a:pt x="2034" y="2118"/>
                  </a:cubicBezTo>
                  <a:cubicBezTo>
                    <a:pt x="2049" y="2118"/>
                    <a:pt x="2064" y="2118"/>
                    <a:pt x="2078" y="2118"/>
                  </a:cubicBezTo>
                  <a:cubicBezTo>
                    <a:pt x="2300" y="2118"/>
                    <a:pt x="2522" y="2108"/>
                    <a:pt x="2743" y="2086"/>
                  </a:cubicBezTo>
                  <a:cubicBezTo>
                    <a:pt x="2771" y="2083"/>
                    <a:pt x="2793" y="2059"/>
                    <a:pt x="2793" y="2030"/>
                  </a:cubicBezTo>
                  <a:lnTo>
                    <a:pt x="2793" y="189"/>
                  </a:lnTo>
                  <a:cubicBezTo>
                    <a:pt x="2793" y="174"/>
                    <a:pt x="2787" y="159"/>
                    <a:pt x="2775" y="148"/>
                  </a:cubicBezTo>
                  <a:cubicBezTo>
                    <a:pt x="2766" y="139"/>
                    <a:pt x="2752" y="133"/>
                    <a:pt x="2739" y="133"/>
                  </a:cubicBezTo>
                  <a:cubicBezTo>
                    <a:pt x="2737" y="133"/>
                    <a:pt x="2736" y="133"/>
                    <a:pt x="2734" y="133"/>
                  </a:cubicBezTo>
                  <a:cubicBezTo>
                    <a:pt x="2731" y="133"/>
                    <a:pt x="2433" y="153"/>
                    <a:pt x="2007" y="153"/>
                  </a:cubicBezTo>
                  <a:cubicBezTo>
                    <a:pt x="1507" y="153"/>
                    <a:pt x="779" y="126"/>
                    <a:pt x="147" y="1"/>
                  </a:cubicBezTo>
                  <a:cubicBezTo>
                    <a:pt x="144" y="1"/>
                    <a:pt x="140" y="0"/>
                    <a:pt x="1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1975;p42">
              <a:extLst>
                <a:ext uri="{FF2B5EF4-FFF2-40B4-BE49-F238E27FC236}">
                  <a16:creationId xmlns:a16="http://schemas.microsoft.com/office/drawing/2014/main" id="{6E78F248-F3D6-6769-7820-EDF9DABA8FA7}"/>
                </a:ext>
              </a:extLst>
            </p:cNvPr>
            <p:cNvSpPr/>
            <p:nvPr/>
          </p:nvSpPr>
          <p:spPr>
            <a:xfrm>
              <a:off x="2760548" y="4452123"/>
              <a:ext cx="39737" cy="150975"/>
            </a:xfrm>
            <a:custGeom>
              <a:avLst/>
              <a:gdLst/>
              <a:ahLst/>
              <a:cxnLst/>
              <a:rect l="l" t="t" r="r" b="b"/>
              <a:pathLst>
                <a:path w="1685" h="6402" extrusionOk="0">
                  <a:moveTo>
                    <a:pt x="1645" y="0"/>
                  </a:moveTo>
                  <a:cubicBezTo>
                    <a:pt x="1633" y="0"/>
                    <a:pt x="1622" y="6"/>
                    <a:pt x="1616" y="17"/>
                  </a:cubicBezTo>
                  <a:cubicBezTo>
                    <a:pt x="778" y="1423"/>
                    <a:pt x="278" y="2696"/>
                    <a:pt x="129" y="3800"/>
                  </a:cubicBezTo>
                  <a:cubicBezTo>
                    <a:pt x="1" y="4756"/>
                    <a:pt x="142" y="5533"/>
                    <a:pt x="526" y="5985"/>
                  </a:cubicBezTo>
                  <a:cubicBezTo>
                    <a:pt x="743" y="6244"/>
                    <a:pt x="1063" y="6397"/>
                    <a:pt x="1401" y="6402"/>
                  </a:cubicBezTo>
                  <a:lnTo>
                    <a:pt x="1402" y="6402"/>
                  </a:lnTo>
                  <a:cubicBezTo>
                    <a:pt x="1422" y="6402"/>
                    <a:pt x="1437" y="6386"/>
                    <a:pt x="1437" y="6368"/>
                  </a:cubicBezTo>
                  <a:cubicBezTo>
                    <a:pt x="1437" y="6348"/>
                    <a:pt x="1422" y="6333"/>
                    <a:pt x="1404" y="6333"/>
                  </a:cubicBezTo>
                  <a:cubicBezTo>
                    <a:pt x="1086" y="6329"/>
                    <a:pt x="784" y="6185"/>
                    <a:pt x="580" y="5941"/>
                  </a:cubicBezTo>
                  <a:cubicBezTo>
                    <a:pt x="207" y="5503"/>
                    <a:pt x="70" y="4747"/>
                    <a:pt x="198" y="3809"/>
                  </a:cubicBezTo>
                  <a:cubicBezTo>
                    <a:pt x="343" y="2715"/>
                    <a:pt x="842" y="1451"/>
                    <a:pt x="1675" y="52"/>
                  </a:cubicBezTo>
                  <a:cubicBezTo>
                    <a:pt x="1684" y="35"/>
                    <a:pt x="1680" y="14"/>
                    <a:pt x="1663" y="5"/>
                  </a:cubicBezTo>
                  <a:cubicBezTo>
                    <a:pt x="1657" y="2"/>
                    <a:pt x="1651" y="0"/>
                    <a:pt x="16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1976;p42">
              <a:extLst>
                <a:ext uri="{FF2B5EF4-FFF2-40B4-BE49-F238E27FC236}">
                  <a16:creationId xmlns:a16="http://schemas.microsoft.com/office/drawing/2014/main" id="{3FD6C4EF-5FDC-323C-A867-234DF1F2F786}"/>
                </a:ext>
              </a:extLst>
            </p:cNvPr>
            <p:cNvSpPr/>
            <p:nvPr/>
          </p:nvSpPr>
          <p:spPr>
            <a:xfrm>
              <a:off x="2762340" y="4488794"/>
              <a:ext cx="76431" cy="85133"/>
            </a:xfrm>
            <a:custGeom>
              <a:avLst/>
              <a:gdLst/>
              <a:ahLst/>
              <a:cxnLst/>
              <a:rect l="l" t="t" r="r" b="b"/>
              <a:pathLst>
                <a:path w="3241" h="3610" extrusionOk="0">
                  <a:moveTo>
                    <a:pt x="716" y="0"/>
                  </a:moveTo>
                  <a:cubicBezTo>
                    <a:pt x="697" y="0"/>
                    <a:pt x="682" y="13"/>
                    <a:pt x="682" y="32"/>
                  </a:cubicBezTo>
                  <a:cubicBezTo>
                    <a:pt x="679" y="50"/>
                    <a:pt x="694" y="67"/>
                    <a:pt x="713" y="68"/>
                  </a:cubicBezTo>
                  <a:cubicBezTo>
                    <a:pt x="726" y="70"/>
                    <a:pt x="1914" y="173"/>
                    <a:pt x="2877" y="873"/>
                  </a:cubicBezTo>
                  <a:cubicBezTo>
                    <a:pt x="2769" y="837"/>
                    <a:pt x="2638" y="811"/>
                    <a:pt x="2483" y="811"/>
                  </a:cubicBezTo>
                  <a:cubicBezTo>
                    <a:pt x="2329" y="811"/>
                    <a:pt x="2151" y="837"/>
                    <a:pt x="1949" y="905"/>
                  </a:cubicBezTo>
                  <a:cubicBezTo>
                    <a:pt x="1504" y="1055"/>
                    <a:pt x="1111" y="1514"/>
                    <a:pt x="970" y="2049"/>
                  </a:cubicBezTo>
                  <a:cubicBezTo>
                    <a:pt x="838" y="2545"/>
                    <a:pt x="932" y="3033"/>
                    <a:pt x="1229" y="3443"/>
                  </a:cubicBezTo>
                  <a:lnTo>
                    <a:pt x="63" y="2730"/>
                  </a:lnTo>
                  <a:cubicBezTo>
                    <a:pt x="57" y="2727"/>
                    <a:pt x="52" y="2726"/>
                    <a:pt x="47" y="2726"/>
                  </a:cubicBezTo>
                  <a:cubicBezTo>
                    <a:pt x="19" y="2726"/>
                    <a:pt x="0" y="2764"/>
                    <a:pt x="26" y="2786"/>
                  </a:cubicBezTo>
                  <a:lnTo>
                    <a:pt x="1361" y="3602"/>
                  </a:lnTo>
                  <a:cubicBezTo>
                    <a:pt x="1366" y="3607"/>
                    <a:pt x="1372" y="3608"/>
                    <a:pt x="1378" y="3610"/>
                  </a:cubicBezTo>
                  <a:cubicBezTo>
                    <a:pt x="1389" y="3608"/>
                    <a:pt x="1398" y="3604"/>
                    <a:pt x="1404" y="3596"/>
                  </a:cubicBezTo>
                  <a:cubicBezTo>
                    <a:pt x="1414" y="3584"/>
                    <a:pt x="1414" y="3564"/>
                    <a:pt x="1404" y="3552"/>
                  </a:cubicBezTo>
                  <a:cubicBezTo>
                    <a:pt x="1025" y="3131"/>
                    <a:pt x="894" y="2604"/>
                    <a:pt x="1035" y="2067"/>
                  </a:cubicBezTo>
                  <a:cubicBezTo>
                    <a:pt x="1170" y="1552"/>
                    <a:pt x="1546" y="1111"/>
                    <a:pt x="1970" y="969"/>
                  </a:cubicBezTo>
                  <a:cubicBezTo>
                    <a:pt x="2161" y="904"/>
                    <a:pt x="2330" y="880"/>
                    <a:pt x="2477" y="880"/>
                  </a:cubicBezTo>
                  <a:cubicBezTo>
                    <a:pt x="2881" y="880"/>
                    <a:pt x="3116" y="1064"/>
                    <a:pt x="3169" y="1111"/>
                  </a:cubicBezTo>
                  <a:cubicBezTo>
                    <a:pt x="3172" y="1116"/>
                    <a:pt x="3177" y="1119"/>
                    <a:pt x="3181" y="1122"/>
                  </a:cubicBezTo>
                  <a:cubicBezTo>
                    <a:pt x="3187" y="1128"/>
                    <a:pt x="3196" y="1132"/>
                    <a:pt x="3204" y="1132"/>
                  </a:cubicBezTo>
                  <a:cubicBezTo>
                    <a:pt x="3213" y="1132"/>
                    <a:pt x="3221" y="1128"/>
                    <a:pt x="3228" y="1122"/>
                  </a:cubicBezTo>
                  <a:cubicBezTo>
                    <a:pt x="3240" y="1110"/>
                    <a:pt x="3240" y="1088"/>
                    <a:pt x="3228" y="1075"/>
                  </a:cubicBezTo>
                  <a:cubicBezTo>
                    <a:pt x="3221" y="1067"/>
                    <a:pt x="3213" y="1060"/>
                    <a:pt x="3204" y="1053"/>
                  </a:cubicBezTo>
                  <a:cubicBezTo>
                    <a:pt x="2195" y="128"/>
                    <a:pt x="734" y="3"/>
                    <a:pt x="719" y="0"/>
                  </a:cubicBezTo>
                  <a:cubicBezTo>
                    <a:pt x="718" y="0"/>
                    <a:pt x="717" y="0"/>
                    <a:pt x="7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1977;p42">
              <a:extLst>
                <a:ext uri="{FF2B5EF4-FFF2-40B4-BE49-F238E27FC236}">
                  <a16:creationId xmlns:a16="http://schemas.microsoft.com/office/drawing/2014/main" id="{C9D0A86F-B62E-A48A-A2A5-CEB487F9280D}"/>
                </a:ext>
              </a:extLst>
            </p:cNvPr>
            <p:cNvSpPr/>
            <p:nvPr/>
          </p:nvSpPr>
          <p:spPr>
            <a:xfrm>
              <a:off x="3075823" y="4512942"/>
              <a:ext cx="66125" cy="77256"/>
            </a:xfrm>
            <a:custGeom>
              <a:avLst/>
              <a:gdLst/>
              <a:ahLst/>
              <a:cxnLst/>
              <a:rect l="l" t="t" r="r" b="b"/>
              <a:pathLst>
                <a:path w="2804" h="3276" extrusionOk="0">
                  <a:moveTo>
                    <a:pt x="37" y="0"/>
                  </a:moveTo>
                  <a:cubicBezTo>
                    <a:pt x="32" y="0"/>
                    <a:pt x="26" y="1"/>
                    <a:pt x="22" y="4"/>
                  </a:cubicBezTo>
                  <a:cubicBezTo>
                    <a:pt x="6" y="13"/>
                    <a:pt x="0" y="31"/>
                    <a:pt x="6" y="48"/>
                  </a:cubicBezTo>
                  <a:cubicBezTo>
                    <a:pt x="13" y="63"/>
                    <a:pt x="713" y="1712"/>
                    <a:pt x="672" y="3239"/>
                  </a:cubicBezTo>
                  <a:cubicBezTo>
                    <a:pt x="670" y="3257"/>
                    <a:pt x="685" y="3274"/>
                    <a:pt x="704" y="3274"/>
                  </a:cubicBezTo>
                  <a:lnTo>
                    <a:pt x="705" y="3275"/>
                  </a:lnTo>
                  <a:cubicBezTo>
                    <a:pt x="723" y="3275"/>
                    <a:pt x="738" y="3262"/>
                    <a:pt x="738" y="3242"/>
                  </a:cubicBezTo>
                  <a:cubicBezTo>
                    <a:pt x="770" y="2101"/>
                    <a:pt x="393" y="896"/>
                    <a:pt x="191" y="339"/>
                  </a:cubicBezTo>
                  <a:lnTo>
                    <a:pt x="191" y="339"/>
                  </a:lnTo>
                  <a:cubicBezTo>
                    <a:pt x="437" y="727"/>
                    <a:pt x="875" y="1427"/>
                    <a:pt x="1129" y="1886"/>
                  </a:cubicBezTo>
                  <a:cubicBezTo>
                    <a:pt x="1493" y="2550"/>
                    <a:pt x="1828" y="3239"/>
                    <a:pt x="1831" y="3245"/>
                  </a:cubicBezTo>
                  <a:cubicBezTo>
                    <a:pt x="1837" y="3257"/>
                    <a:pt x="1849" y="3265"/>
                    <a:pt x="1863" y="3265"/>
                  </a:cubicBezTo>
                  <a:cubicBezTo>
                    <a:pt x="1889" y="3265"/>
                    <a:pt x="1916" y="3262"/>
                    <a:pt x="1943" y="3259"/>
                  </a:cubicBezTo>
                  <a:cubicBezTo>
                    <a:pt x="2293" y="3213"/>
                    <a:pt x="2752" y="2897"/>
                    <a:pt x="2772" y="2884"/>
                  </a:cubicBezTo>
                  <a:cubicBezTo>
                    <a:pt x="2803" y="2863"/>
                    <a:pt x="2783" y="2821"/>
                    <a:pt x="2753" y="2821"/>
                  </a:cubicBezTo>
                  <a:cubicBezTo>
                    <a:pt x="2747" y="2821"/>
                    <a:pt x="2741" y="2823"/>
                    <a:pt x="2734" y="2827"/>
                  </a:cubicBezTo>
                  <a:cubicBezTo>
                    <a:pt x="2730" y="2831"/>
                    <a:pt x="2269" y="3147"/>
                    <a:pt x="1934" y="3191"/>
                  </a:cubicBezTo>
                  <a:cubicBezTo>
                    <a:pt x="1917" y="3192"/>
                    <a:pt x="1901" y="3194"/>
                    <a:pt x="1884" y="3195"/>
                  </a:cubicBezTo>
                  <a:cubicBezTo>
                    <a:pt x="1826" y="3077"/>
                    <a:pt x="1520" y="2454"/>
                    <a:pt x="1188" y="1853"/>
                  </a:cubicBezTo>
                  <a:cubicBezTo>
                    <a:pt x="823" y="1189"/>
                    <a:pt x="73" y="26"/>
                    <a:pt x="67" y="16"/>
                  </a:cubicBezTo>
                  <a:cubicBezTo>
                    <a:pt x="60" y="6"/>
                    <a:pt x="48" y="0"/>
                    <a:pt x="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1978;p42">
              <a:extLst>
                <a:ext uri="{FF2B5EF4-FFF2-40B4-BE49-F238E27FC236}">
                  <a16:creationId xmlns:a16="http://schemas.microsoft.com/office/drawing/2014/main" id="{BACABCEA-4D76-50CA-729C-256EDDA8A202}"/>
                </a:ext>
              </a:extLst>
            </p:cNvPr>
            <p:cNvSpPr/>
            <p:nvPr/>
          </p:nvSpPr>
          <p:spPr>
            <a:xfrm>
              <a:off x="3137066" y="4582299"/>
              <a:ext cx="58532" cy="213752"/>
            </a:xfrm>
            <a:custGeom>
              <a:avLst/>
              <a:gdLst/>
              <a:ahLst/>
              <a:cxnLst/>
              <a:rect l="l" t="t" r="r" b="b"/>
              <a:pathLst>
                <a:path w="2482" h="9064" extrusionOk="0">
                  <a:moveTo>
                    <a:pt x="38" y="1"/>
                  </a:moveTo>
                  <a:cubicBezTo>
                    <a:pt x="36" y="1"/>
                    <a:pt x="34" y="1"/>
                    <a:pt x="33" y="1"/>
                  </a:cubicBezTo>
                  <a:cubicBezTo>
                    <a:pt x="14" y="3"/>
                    <a:pt x="1" y="21"/>
                    <a:pt x="2" y="39"/>
                  </a:cubicBezTo>
                  <a:cubicBezTo>
                    <a:pt x="7" y="81"/>
                    <a:pt x="461" y="4403"/>
                    <a:pt x="427" y="5796"/>
                  </a:cubicBezTo>
                  <a:cubicBezTo>
                    <a:pt x="427" y="5805"/>
                    <a:pt x="431" y="5814"/>
                    <a:pt x="437" y="5820"/>
                  </a:cubicBezTo>
                  <a:cubicBezTo>
                    <a:pt x="449" y="5832"/>
                    <a:pt x="1600" y="6987"/>
                    <a:pt x="2410" y="9042"/>
                  </a:cubicBezTo>
                  <a:cubicBezTo>
                    <a:pt x="2416" y="9056"/>
                    <a:pt x="2428" y="9063"/>
                    <a:pt x="2442" y="9063"/>
                  </a:cubicBezTo>
                  <a:cubicBezTo>
                    <a:pt x="2447" y="9063"/>
                    <a:pt x="2451" y="9063"/>
                    <a:pt x="2456" y="9062"/>
                  </a:cubicBezTo>
                  <a:cubicBezTo>
                    <a:pt x="2472" y="9054"/>
                    <a:pt x="2482" y="9034"/>
                    <a:pt x="2474" y="9018"/>
                  </a:cubicBezTo>
                  <a:cubicBezTo>
                    <a:pt x="1700" y="7052"/>
                    <a:pt x="615" y="5904"/>
                    <a:pt x="496" y="5782"/>
                  </a:cubicBezTo>
                  <a:cubicBezTo>
                    <a:pt x="525" y="4371"/>
                    <a:pt x="75" y="74"/>
                    <a:pt x="71" y="31"/>
                  </a:cubicBezTo>
                  <a:cubicBezTo>
                    <a:pt x="69" y="14"/>
                    <a:pt x="55"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1979;p42">
              <a:extLst>
                <a:ext uri="{FF2B5EF4-FFF2-40B4-BE49-F238E27FC236}">
                  <a16:creationId xmlns:a16="http://schemas.microsoft.com/office/drawing/2014/main" id="{9DC12121-C27E-8DB7-9CBF-DE2317607A69}"/>
                </a:ext>
              </a:extLst>
            </p:cNvPr>
            <p:cNvSpPr/>
            <p:nvPr/>
          </p:nvSpPr>
          <p:spPr>
            <a:xfrm>
              <a:off x="3090963" y="4784306"/>
              <a:ext cx="120648" cy="120884"/>
            </a:xfrm>
            <a:custGeom>
              <a:avLst/>
              <a:gdLst/>
              <a:ahLst/>
              <a:cxnLst/>
              <a:rect l="l" t="t" r="r" b="b"/>
              <a:pathLst>
                <a:path w="5116" h="5126" extrusionOk="0">
                  <a:moveTo>
                    <a:pt x="4218" y="0"/>
                  </a:moveTo>
                  <a:cubicBezTo>
                    <a:pt x="4205" y="0"/>
                    <a:pt x="4192" y="9"/>
                    <a:pt x="4186" y="21"/>
                  </a:cubicBezTo>
                  <a:cubicBezTo>
                    <a:pt x="4182" y="35"/>
                    <a:pt x="3645" y="1375"/>
                    <a:pt x="2982" y="1712"/>
                  </a:cubicBezTo>
                  <a:cubicBezTo>
                    <a:pt x="2599" y="1908"/>
                    <a:pt x="2156" y="2005"/>
                    <a:pt x="1684" y="2005"/>
                  </a:cubicBezTo>
                  <a:cubicBezTo>
                    <a:pt x="1163" y="2005"/>
                    <a:pt x="605" y="1887"/>
                    <a:pt x="51" y="1652"/>
                  </a:cubicBezTo>
                  <a:cubicBezTo>
                    <a:pt x="46" y="1650"/>
                    <a:pt x="41" y="1649"/>
                    <a:pt x="37" y="1649"/>
                  </a:cubicBezTo>
                  <a:cubicBezTo>
                    <a:pt x="28" y="1649"/>
                    <a:pt x="19" y="1652"/>
                    <a:pt x="13" y="1659"/>
                  </a:cubicBezTo>
                  <a:cubicBezTo>
                    <a:pt x="2" y="1670"/>
                    <a:pt x="1" y="1685"/>
                    <a:pt x="7" y="1697"/>
                  </a:cubicBezTo>
                  <a:lnTo>
                    <a:pt x="1244" y="4181"/>
                  </a:lnTo>
                  <a:cubicBezTo>
                    <a:pt x="1592" y="4604"/>
                    <a:pt x="2886" y="5125"/>
                    <a:pt x="3606" y="5125"/>
                  </a:cubicBezTo>
                  <a:cubicBezTo>
                    <a:pt x="3724" y="5125"/>
                    <a:pt x="3827" y="5111"/>
                    <a:pt x="3908" y="5081"/>
                  </a:cubicBezTo>
                  <a:cubicBezTo>
                    <a:pt x="4403" y="4892"/>
                    <a:pt x="4908" y="4166"/>
                    <a:pt x="5106" y="3808"/>
                  </a:cubicBezTo>
                  <a:cubicBezTo>
                    <a:pt x="5115" y="3792"/>
                    <a:pt x="5109" y="3770"/>
                    <a:pt x="5093" y="3761"/>
                  </a:cubicBezTo>
                  <a:cubicBezTo>
                    <a:pt x="5087" y="3758"/>
                    <a:pt x="5082" y="3757"/>
                    <a:pt x="5076" y="3757"/>
                  </a:cubicBezTo>
                  <a:cubicBezTo>
                    <a:pt x="5065" y="3757"/>
                    <a:pt x="5053" y="3763"/>
                    <a:pt x="5047" y="3775"/>
                  </a:cubicBezTo>
                  <a:cubicBezTo>
                    <a:pt x="4891" y="4057"/>
                    <a:pt x="4377" y="4828"/>
                    <a:pt x="3883" y="5018"/>
                  </a:cubicBezTo>
                  <a:cubicBezTo>
                    <a:pt x="3816" y="5043"/>
                    <a:pt x="3726" y="5055"/>
                    <a:pt x="3619" y="5055"/>
                  </a:cubicBezTo>
                  <a:cubicBezTo>
                    <a:pt x="2967" y="5055"/>
                    <a:pt x="1694" y="4620"/>
                    <a:pt x="1300" y="4146"/>
                  </a:cubicBezTo>
                  <a:lnTo>
                    <a:pt x="107" y="1749"/>
                  </a:lnTo>
                  <a:lnTo>
                    <a:pt x="107" y="1749"/>
                  </a:lnTo>
                  <a:cubicBezTo>
                    <a:pt x="643" y="1965"/>
                    <a:pt x="1180" y="2073"/>
                    <a:pt x="1684" y="2073"/>
                  </a:cubicBezTo>
                  <a:cubicBezTo>
                    <a:pt x="2167" y="2073"/>
                    <a:pt x="2620" y="1973"/>
                    <a:pt x="3012" y="1773"/>
                  </a:cubicBezTo>
                  <a:cubicBezTo>
                    <a:pt x="3699" y="1423"/>
                    <a:pt x="4227" y="103"/>
                    <a:pt x="4250" y="47"/>
                  </a:cubicBezTo>
                  <a:cubicBezTo>
                    <a:pt x="4256" y="29"/>
                    <a:pt x="4249" y="9"/>
                    <a:pt x="4230" y="3"/>
                  </a:cubicBezTo>
                  <a:cubicBezTo>
                    <a:pt x="4226" y="1"/>
                    <a:pt x="4222" y="0"/>
                    <a:pt x="4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1980;p42">
              <a:extLst>
                <a:ext uri="{FF2B5EF4-FFF2-40B4-BE49-F238E27FC236}">
                  <a16:creationId xmlns:a16="http://schemas.microsoft.com/office/drawing/2014/main" id="{9757F9BD-DA94-BC40-3A86-D4A8EABB1F55}"/>
                </a:ext>
              </a:extLst>
            </p:cNvPr>
            <p:cNvSpPr/>
            <p:nvPr/>
          </p:nvSpPr>
          <p:spPr>
            <a:xfrm>
              <a:off x="3121290" y="4882975"/>
              <a:ext cx="129774" cy="206253"/>
            </a:xfrm>
            <a:custGeom>
              <a:avLst/>
              <a:gdLst/>
              <a:ahLst/>
              <a:cxnLst/>
              <a:rect l="l" t="t" r="r" b="b"/>
              <a:pathLst>
                <a:path w="5503" h="8746" extrusionOk="0">
                  <a:moveTo>
                    <a:pt x="39" y="1"/>
                  </a:moveTo>
                  <a:cubicBezTo>
                    <a:pt x="37" y="1"/>
                    <a:pt x="34" y="1"/>
                    <a:pt x="32" y="2"/>
                  </a:cubicBezTo>
                  <a:cubicBezTo>
                    <a:pt x="12" y="6"/>
                    <a:pt x="0" y="23"/>
                    <a:pt x="3" y="42"/>
                  </a:cubicBezTo>
                  <a:cubicBezTo>
                    <a:pt x="6" y="61"/>
                    <a:pt x="88" y="232"/>
                    <a:pt x="632" y="1356"/>
                  </a:cubicBezTo>
                  <a:cubicBezTo>
                    <a:pt x="1337" y="2814"/>
                    <a:pt x="2403" y="5018"/>
                    <a:pt x="2594" y="5493"/>
                  </a:cubicBezTo>
                  <a:cubicBezTo>
                    <a:pt x="2881" y="6204"/>
                    <a:pt x="3438" y="7829"/>
                    <a:pt x="3443" y="7844"/>
                  </a:cubicBezTo>
                  <a:cubicBezTo>
                    <a:pt x="3444" y="7848"/>
                    <a:pt x="3448" y="7853"/>
                    <a:pt x="3452" y="7857"/>
                  </a:cubicBezTo>
                  <a:cubicBezTo>
                    <a:pt x="3475" y="7882"/>
                    <a:pt x="4055" y="8468"/>
                    <a:pt x="5460" y="8745"/>
                  </a:cubicBezTo>
                  <a:lnTo>
                    <a:pt x="5466" y="8745"/>
                  </a:lnTo>
                  <a:cubicBezTo>
                    <a:pt x="5483" y="8745"/>
                    <a:pt x="5496" y="8733"/>
                    <a:pt x="5499" y="8718"/>
                  </a:cubicBezTo>
                  <a:cubicBezTo>
                    <a:pt x="5502" y="8700"/>
                    <a:pt x="5490" y="8682"/>
                    <a:pt x="5472" y="8677"/>
                  </a:cubicBezTo>
                  <a:cubicBezTo>
                    <a:pt x="4160" y="8421"/>
                    <a:pt x="3566" y="7873"/>
                    <a:pt x="3505" y="7815"/>
                  </a:cubicBezTo>
                  <a:cubicBezTo>
                    <a:pt x="3464" y="7694"/>
                    <a:pt x="2934" y="6156"/>
                    <a:pt x="2658" y="5468"/>
                  </a:cubicBezTo>
                  <a:cubicBezTo>
                    <a:pt x="2466" y="4989"/>
                    <a:pt x="1399" y="2785"/>
                    <a:pt x="693" y="1326"/>
                  </a:cubicBezTo>
                  <a:cubicBezTo>
                    <a:pt x="352" y="621"/>
                    <a:pt x="82" y="64"/>
                    <a:pt x="70" y="29"/>
                  </a:cubicBezTo>
                  <a:cubicBezTo>
                    <a:pt x="67" y="13"/>
                    <a:pt x="54" y="1"/>
                    <a:pt x="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1981;p42">
              <a:extLst>
                <a:ext uri="{FF2B5EF4-FFF2-40B4-BE49-F238E27FC236}">
                  <a16:creationId xmlns:a16="http://schemas.microsoft.com/office/drawing/2014/main" id="{97A4EA3E-8841-FEC9-9B92-FBAB5BE4B893}"/>
                </a:ext>
              </a:extLst>
            </p:cNvPr>
            <p:cNvSpPr/>
            <p:nvPr/>
          </p:nvSpPr>
          <p:spPr>
            <a:xfrm>
              <a:off x="2883484" y="4802370"/>
              <a:ext cx="69309" cy="262662"/>
            </a:xfrm>
            <a:custGeom>
              <a:avLst/>
              <a:gdLst/>
              <a:ahLst/>
              <a:cxnLst/>
              <a:rect l="l" t="t" r="r" b="b"/>
              <a:pathLst>
                <a:path w="2939" h="11138" extrusionOk="0">
                  <a:moveTo>
                    <a:pt x="2243" y="1"/>
                  </a:moveTo>
                  <a:cubicBezTo>
                    <a:pt x="2220" y="1"/>
                    <a:pt x="2197" y="23"/>
                    <a:pt x="2210" y="49"/>
                  </a:cubicBezTo>
                  <a:cubicBezTo>
                    <a:pt x="2218" y="61"/>
                    <a:pt x="2871" y="1251"/>
                    <a:pt x="2853" y="2786"/>
                  </a:cubicBezTo>
                  <a:cubicBezTo>
                    <a:pt x="2836" y="4229"/>
                    <a:pt x="2271" y="6452"/>
                    <a:pt x="2057" y="7288"/>
                  </a:cubicBezTo>
                  <a:lnTo>
                    <a:pt x="2013" y="7469"/>
                  </a:lnTo>
                  <a:cubicBezTo>
                    <a:pt x="1846" y="8131"/>
                    <a:pt x="1631" y="8957"/>
                    <a:pt x="1630" y="8964"/>
                  </a:cubicBezTo>
                  <a:cubicBezTo>
                    <a:pt x="1627" y="8970"/>
                    <a:pt x="1627" y="8977"/>
                    <a:pt x="1628" y="8981"/>
                  </a:cubicBezTo>
                  <a:cubicBezTo>
                    <a:pt x="1631" y="8995"/>
                    <a:pt x="1925" y="10254"/>
                    <a:pt x="1969" y="10553"/>
                  </a:cubicBezTo>
                  <a:cubicBezTo>
                    <a:pt x="1840" y="10619"/>
                    <a:pt x="1104" y="10980"/>
                    <a:pt x="43" y="11069"/>
                  </a:cubicBezTo>
                  <a:cubicBezTo>
                    <a:pt x="1" y="11074"/>
                    <a:pt x="2" y="11136"/>
                    <a:pt x="46" y="11137"/>
                  </a:cubicBezTo>
                  <a:lnTo>
                    <a:pt x="49" y="11137"/>
                  </a:lnTo>
                  <a:cubicBezTo>
                    <a:pt x="1231" y="11037"/>
                    <a:pt x="2016" y="10606"/>
                    <a:pt x="2024" y="10601"/>
                  </a:cubicBezTo>
                  <a:cubicBezTo>
                    <a:pt x="2036" y="10595"/>
                    <a:pt x="2042" y="10581"/>
                    <a:pt x="2040" y="10568"/>
                  </a:cubicBezTo>
                  <a:cubicBezTo>
                    <a:pt x="2012" y="10321"/>
                    <a:pt x="1727" y="9098"/>
                    <a:pt x="1698" y="8973"/>
                  </a:cubicBezTo>
                  <a:cubicBezTo>
                    <a:pt x="1721" y="8887"/>
                    <a:pt x="1922" y="8114"/>
                    <a:pt x="2080" y="7485"/>
                  </a:cubicBezTo>
                  <a:lnTo>
                    <a:pt x="2125" y="7305"/>
                  </a:lnTo>
                  <a:cubicBezTo>
                    <a:pt x="2339" y="6467"/>
                    <a:pt x="2904" y="4239"/>
                    <a:pt x="2921" y="2788"/>
                  </a:cubicBezTo>
                  <a:cubicBezTo>
                    <a:pt x="2939" y="1233"/>
                    <a:pt x="2277" y="30"/>
                    <a:pt x="2271" y="16"/>
                  </a:cubicBezTo>
                  <a:cubicBezTo>
                    <a:pt x="2264" y="5"/>
                    <a:pt x="2253" y="1"/>
                    <a:pt x="2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1982;p42">
              <a:extLst>
                <a:ext uri="{FF2B5EF4-FFF2-40B4-BE49-F238E27FC236}">
                  <a16:creationId xmlns:a16="http://schemas.microsoft.com/office/drawing/2014/main" id="{A761D3EC-5FB6-E751-E54C-C2B9EB53831A}"/>
                </a:ext>
              </a:extLst>
            </p:cNvPr>
            <p:cNvSpPr/>
            <p:nvPr/>
          </p:nvSpPr>
          <p:spPr>
            <a:xfrm>
              <a:off x="2859571" y="4843899"/>
              <a:ext cx="92585" cy="42661"/>
            </a:xfrm>
            <a:custGeom>
              <a:avLst/>
              <a:gdLst/>
              <a:ahLst/>
              <a:cxnLst/>
              <a:rect l="l" t="t" r="r" b="b"/>
              <a:pathLst>
                <a:path w="3926" h="1809" extrusionOk="0">
                  <a:moveTo>
                    <a:pt x="37" y="0"/>
                  </a:moveTo>
                  <a:cubicBezTo>
                    <a:pt x="35" y="0"/>
                    <a:pt x="33" y="0"/>
                    <a:pt x="31" y="1"/>
                  </a:cubicBezTo>
                  <a:cubicBezTo>
                    <a:pt x="13" y="5"/>
                    <a:pt x="1" y="22"/>
                    <a:pt x="4" y="40"/>
                  </a:cubicBezTo>
                  <a:lnTo>
                    <a:pt x="187" y="1062"/>
                  </a:lnTo>
                  <a:cubicBezTo>
                    <a:pt x="189" y="1072"/>
                    <a:pt x="195" y="1080"/>
                    <a:pt x="204" y="1086"/>
                  </a:cubicBezTo>
                  <a:lnTo>
                    <a:pt x="1504" y="1804"/>
                  </a:lnTo>
                  <a:cubicBezTo>
                    <a:pt x="1510" y="1807"/>
                    <a:pt x="1515" y="1809"/>
                    <a:pt x="1521" y="1809"/>
                  </a:cubicBezTo>
                  <a:cubicBezTo>
                    <a:pt x="1928" y="1809"/>
                    <a:pt x="3815" y="1416"/>
                    <a:pt x="3895" y="1399"/>
                  </a:cubicBezTo>
                  <a:cubicBezTo>
                    <a:pt x="3914" y="1396"/>
                    <a:pt x="3926" y="1378"/>
                    <a:pt x="3921" y="1360"/>
                  </a:cubicBezTo>
                  <a:cubicBezTo>
                    <a:pt x="3918" y="1344"/>
                    <a:pt x="3903" y="1332"/>
                    <a:pt x="3887" y="1332"/>
                  </a:cubicBezTo>
                  <a:cubicBezTo>
                    <a:pt x="3885" y="1332"/>
                    <a:pt x="3884" y="1332"/>
                    <a:pt x="3882" y="1333"/>
                  </a:cubicBezTo>
                  <a:cubicBezTo>
                    <a:pt x="3862" y="1337"/>
                    <a:pt x="1948" y="1734"/>
                    <a:pt x="1530" y="1740"/>
                  </a:cubicBezTo>
                  <a:lnTo>
                    <a:pt x="252" y="1033"/>
                  </a:lnTo>
                  <a:lnTo>
                    <a:pt x="70" y="30"/>
                  </a:lnTo>
                  <a:cubicBezTo>
                    <a:pt x="68" y="12"/>
                    <a:pt x="53" y="0"/>
                    <a:pt x="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1983;p42">
              <a:extLst>
                <a:ext uri="{FF2B5EF4-FFF2-40B4-BE49-F238E27FC236}">
                  <a16:creationId xmlns:a16="http://schemas.microsoft.com/office/drawing/2014/main" id="{26F04ADA-B21B-58DD-A81A-AB5A671C43E8}"/>
                </a:ext>
              </a:extLst>
            </p:cNvPr>
            <p:cNvSpPr/>
            <p:nvPr/>
          </p:nvSpPr>
          <p:spPr>
            <a:xfrm>
              <a:off x="2545900" y="4062163"/>
              <a:ext cx="128124" cy="7358"/>
            </a:xfrm>
            <a:custGeom>
              <a:avLst/>
              <a:gdLst/>
              <a:ahLst/>
              <a:cxnLst/>
              <a:rect l="l" t="t" r="r" b="b"/>
              <a:pathLst>
                <a:path w="5433" h="312" extrusionOk="0">
                  <a:moveTo>
                    <a:pt x="5388" y="0"/>
                  </a:moveTo>
                  <a:cubicBezTo>
                    <a:pt x="5387" y="0"/>
                    <a:pt x="5385" y="0"/>
                    <a:pt x="5384" y="1"/>
                  </a:cubicBezTo>
                  <a:cubicBezTo>
                    <a:pt x="5346" y="1"/>
                    <a:pt x="1635" y="35"/>
                    <a:pt x="42" y="245"/>
                  </a:cubicBezTo>
                  <a:cubicBezTo>
                    <a:pt x="0" y="249"/>
                    <a:pt x="4" y="311"/>
                    <a:pt x="45" y="311"/>
                  </a:cubicBezTo>
                  <a:cubicBezTo>
                    <a:pt x="46" y="311"/>
                    <a:pt x="46" y="311"/>
                    <a:pt x="47" y="311"/>
                  </a:cubicBezTo>
                  <a:lnTo>
                    <a:pt x="51" y="311"/>
                  </a:lnTo>
                  <a:cubicBezTo>
                    <a:pt x="1639" y="104"/>
                    <a:pt x="5347" y="70"/>
                    <a:pt x="5385" y="69"/>
                  </a:cubicBezTo>
                  <a:cubicBezTo>
                    <a:pt x="5386" y="69"/>
                    <a:pt x="5387" y="69"/>
                    <a:pt x="5388" y="69"/>
                  </a:cubicBezTo>
                  <a:cubicBezTo>
                    <a:pt x="5432" y="69"/>
                    <a:pt x="5432" y="0"/>
                    <a:pt x="53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1984;p42">
              <a:extLst>
                <a:ext uri="{FF2B5EF4-FFF2-40B4-BE49-F238E27FC236}">
                  <a16:creationId xmlns:a16="http://schemas.microsoft.com/office/drawing/2014/main" id="{AF9AEDDD-ED33-EEE5-4EEB-43A8C31933E0}"/>
                </a:ext>
              </a:extLst>
            </p:cNvPr>
            <p:cNvSpPr/>
            <p:nvPr/>
          </p:nvSpPr>
          <p:spPr>
            <a:xfrm>
              <a:off x="2514583" y="3954226"/>
              <a:ext cx="210191" cy="153168"/>
            </a:xfrm>
            <a:custGeom>
              <a:avLst/>
              <a:gdLst/>
              <a:ahLst/>
              <a:cxnLst/>
              <a:rect l="l" t="t" r="r" b="b"/>
              <a:pathLst>
                <a:path w="8913" h="6495" extrusionOk="0">
                  <a:moveTo>
                    <a:pt x="8402" y="0"/>
                  </a:moveTo>
                  <a:cubicBezTo>
                    <a:pt x="8390" y="0"/>
                    <a:pt x="8379" y="6"/>
                    <a:pt x="8373" y="21"/>
                  </a:cubicBezTo>
                  <a:cubicBezTo>
                    <a:pt x="8348" y="71"/>
                    <a:pt x="8320" y="127"/>
                    <a:pt x="8288" y="189"/>
                  </a:cubicBezTo>
                  <a:cubicBezTo>
                    <a:pt x="7889" y="974"/>
                    <a:pt x="6960" y="2806"/>
                    <a:pt x="8820" y="6134"/>
                  </a:cubicBezTo>
                  <a:cubicBezTo>
                    <a:pt x="8336" y="6149"/>
                    <a:pt x="4862" y="6257"/>
                    <a:pt x="3199" y="6257"/>
                  </a:cubicBezTo>
                  <a:lnTo>
                    <a:pt x="3196" y="6257"/>
                  </a:lnTo>
                  <a:cubicBezTo>
                    <a:pt x="1416" y="6257"/>
                    <a:pt x="47" y="6425"/>
                    <a:pt x="34" y="6428"/>
                  </a:cubicBezTo>
                  <a:cubicBezTo>
                    <a:pt x="14" y="6429"/>
                    <a:pt x="0" y="6446"/>
                    <a:pt x="3" y="6466"/>
                  </a:cubicBezTo>
                  <a:cubicBezTo>
                    <a:pt x="6" y="6482"/>
                    <a:pt x="21" y="6495"/>
                    <a:pt x="38" y="6495"/>
                  </a:cubicBezTo>
                  <a:lnTo>
                    <a:pt x="41" y="6495"/>
                  </a:lnTo>
                  <a:cubicBezTo>
                    <a:pt x="55" y="6491"/>
                    <a:pt x="1420" y="6323"/>
                    <a:pt x="3196" y="6323"/>
                  </a:cubicBezTo>
                  <a:lnTo>
                    <a:pt x="3199" y="6323"/>
                  </a:lnTo>
                  <a:cubicBezTo>
                    <a:pt x="4980" y="6323"/>
                    <a:pt x="8838" y="6202"/>
                    <a:pt x="8877" y="6199"/>
                  </a:cubicBezTo>
                  <a:cubicBezTo>
                    <a:pt x="8889" y="6199"/>
                    <a:pt x="8900" y="6193"/>
                    <a:pt x="8906" y="6182"/>
                  </a:cubicBezTo>
                  <a:cubicBezTo>
                    <a:pt x="8912" y="6173"/>
                    <a:pt x="8912" y="6160"/>
                    <a:pt x="8906" y="6151"/>
                  </a:cubicBezTo>
                  <a:cubicBezTo>
                    <a:pt x="7027" y="2821"/>
                    <a:pt x="7953" y="998"/>
                    <a:pt x="8348" y="221"/>
                  </a:cubicBezTo>
                  <a:cubicBezTo>
                    <a:pt x="8382" y="157"/>
                    <a:pt x="8409" y="100"/>
                    <a:pt x="8433" y="51"/>
                  </a:cubicBezTo>
                  <a:cubicBezTo>
                    <a:pt x="8447" y="23"/>
                    <a:pt x="8424" y="0"/>
                    <a:pt x="84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1985;p42">
              <a:extLst>
                <a:ext uri="{FF2B5EF4-FFF2-40B4-BE49-F238E27FC236}">
                  <a16:creationId xmlns:a16="http://schemas.microsoft.com/office/drawing/2014/main" id="{078A6524-9C16-F711-A6A1-D867B6037356}"/>
                </a:ext>
              </a:extLst>
            </p:cNvPr>
            <p:cNvSpPr/>
            <p:nvPr/>
          </p:nvSpPr>
          <p:spPr>
            <a:xfrm>
              <a:off x="2554696" y="4032260"/>
              <a:ext cx="118997" cy="9103"/>
            </a:xfrm>
            <a:custGeom>
              <a:avLst/>
              <a:gdLst/>
              <a:ahLst/>
              <a:cxnLst/>
              <a:rect l="l" t="t" r="r" b="b"/>
              <a:pathLst>
                <a:path w="5046" h="386" extrusionOk="0">
                  <a:moveTo>
                    <a:pt x="5011" y="0"/>
                  </a:moveTo>
                  <a:cubicBezTo>
                    <a:pt x="4982" y="0"/>
                    <a:pt x="2029" y="5"/>
                    <a:pt x="31" y="318"/>
                  </a:cubicBezTo>
                  <a:cubicBezTo>
                    <a:pt x="13" y="321"/>
                    <a:pt x="1" y="338"/>
                    <a:pt x="2" y="358"/>
                  </a:cubicBezTo>
                  <a:cubicBezTo>
                    <a:pt x="6" y="373"/>
                    <a:pt x="19" y="385"/>
                    <a:pt x="36" y="385"/>
                  </a:cubicBezTo>
                  <a:lnTo>
                    <a:pt x="42" y="385"/>
                  </a:lnTo>
                  <a:cubicBezTo>
                    <a:pt x="2033" y="71"/>
                    <a:pt x="4982" y="68"/>
                    <a:pt x="5011" y="68"/>
                  </a:cubicBezTo>
                  <a:cubicBezTo>
                    <a:pt x="5031" y="68"/>
                    <a:pt x="5046" y="53"/>
                    <a:pt x="5046" y="35"/>
                  </a:cubicBezTo>
                  <a:cubicBezTo>
                    <a:pt x="5046" y="15"/>
                    <a:pt x="5031" y="0"/>
                    <a:pt x="50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1986;p42">
              <a:extLst>
                <a:ext uri="{FF2B5EF4-FFF2-40B4-BE49-F238E27FC236}">
                  <a16:creationId xmlns:a16="http://schemas.microsoft.com/office/drawing/2014/main" id="{60E71923-6EED-4197-926C-8E1BF8662483}"/>
                </a:ext>
              </a:extLst>
            </p:cNvPr>
            <p:cNvSpPr/>
            <p:nvPr/>
          </p:nvSpPr>
          <p:spPr>
            <a:xfrm>
              <a:off x="2568327" y="3994717"/>
              <a:ext cx="107277" cy="21932"/>
            </a:xfrm>
            <a:custGeom>
              <a:avLst/>
              <a:gdLst/>
              <a:ahLst/>
              <a:cxnLst/>
              <a:rect l="l" t="t" r="r" b="b"/>
              <a:pathLst>
                <a:path w="4549" h="930" extrusionOk="0">
                  <a:moveTo>
                    <a:pt x="4513" y="1"/>
                  </a:moveTo>
                  <a:cubicBezTo>
                    <a:pt x="4511" y="1"/>
                    <a:pt x="4509" y="1"/>
                    <a:pt x="4507" y="1"/>
                  </a:cubicBezTo>
                  <a:cubicBezTo>
                    <a:pt x="4474" y="6"/>
                    <a:pt x="1047" y="474"/>
                    <a:pt x="35" y="863"/>
                  </a:cubicBezTo>
                  <a:cubicBezTo>
                    <a:pt x="0" y="877"/>
                    <a:pt x="11" y="928"/>
                    <a:pt x="47" y="930"/>
                  </a:cubicBezTo>
                  <a:lnTo>
                    <a:pt x="47" y="928"/>
                  </a:lnTo>
                  <a:cubicBezTo>
                    <a:pt x="52" y="928"/>
                    <a:pt x="56" y="928"/>
                    <a:pt x="59" y="927"/>
                  </a:cubicBezTo>
                  <a:cubicBezTo>
                    <a:pt x="1064" y="540"/>
                    <a:pt x="4481" y="72"/>
                    <a:pt x="4516" y="68"/>
                  </a:cubicBezTo>
                  <a:cubicBezTo>
                    <a:pt x="4534" y="66"/>
                    <a:pt x="4548" y="49"/>
                    <a:pt x="4545" y="30"/>
                  </a:cubicBezTo>
                  <a:cubicBezTo>
                    <a:pt x="4544" y="13"/>
                    <a:pt x="4530" y="1"/>
                    <a:pt x="45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1987;p42">
              <a:extLst>
                <a:ext uri="{FF2B5EF4-FFF2-40B4-BE49-F238E27FC236}">
                  <a16:creationId xmlns:a16="http://schemas.microsoft.com/office/drawing/2014/main" id="{4F9EDDE3-E3EE-8D29-FA8D-88D79316E4F4}"/>
                </a:ext>
              </a:extLst>
            </p:cNvPr>
            <p:cNvSpPr/>
            <p:nvPr/>
          </p:nvSpPr>
          <p:spPr>
            <a:xfrm>
              <a:off x="2646527" y="4133618"/>
              <a:ext cx="27379" cy="47495"/>
            </a:xfrm>
            <a:custGeom>
              <a:avLst/>
              <a:gdLst/>
              <a:ahLst/>
              <a:cxnLst/>
              <a:rect l="l" t="t" r="r" b="b"/>
              <a:pathLst>
                <a:path w="1161" h="2014" extrusionOk="0">
                  <a:moveTo>
                    <a:pt x="39" y="1"/>
                  </a:moveTo>
                  <a:cubicBezTo>
                    <a:pt x="25" y="1"/>
                    <a:pt x="12" y="8"/>
                    <a:pt x="8" y="21"/>
                  </a:cubicBezTo>
                  <a:cubicBezTo>
                    <a:pt x="0" y="39"/>
                    <a:pt x="8" y="59"/>
                    <a:pt x="26" y="65"/>
                  </a:cubicBezTo>
                  <a:lnTo>
                    <a:pt x="39" y="71"/>
                  </a:lnTo>
                  <a:cubicBezTo>
                    <a:pt x="320" y="179"/>
                    <a:pt x="971" y="430"/>
                    <a:pt x="1053" y="592"/>
                  </a:cubicBezTo>
                  <a:cubicBezTo>
                    <a:pt x="1093" y="670"/>
                    <a:pt x="1080" y="703"/>
                    <a:pt x="1068" y="721"/>
                  </a:cubicBezTo>
                  <a:cubicBezTo>
                    <a:pt x="1041" y="757"/>
                    <a:pt x="964" y="791"/>
                    <a:pt x="769" y="791"/>
                  </a:cubicBezTo>
                  <a:cubicBezTo>
                    <a:pt x="646" y="791"/>
                    <a:pt x="477" y="778"/>
                    <a:pt x="246" y="744"/>
                  </a:cubicBezTo>
                  <a:cubicBezTo>
                    <a:pt x="244" y="744"/>
                    <a:pt x="243" y="744"/>
                    <a:pt x="242" y="744"/>
                  </a:cubicBezTo>
                  <a:cubicBezTo>
                    <a:pt x="225" y="744"/>
                    <a:pt x="210" y="755"/>
                    <a:pt x="208" y="773"/>
                  </a:cubicBezTo>
                  <a:cubicBezTo>
                    <a:pt x="205" y="791"/>
                    <a:pt x="217" y="808"/>
                    <a:pt x="233" y="811"/>
                  </a:cubicBezTo>
                  <a:cubicBezTo>
                    <a:pt x="562" y="874"/>
                    <a:pt x="1080" y="1035"/>
                    <a:pt x="1077" y="1195"/>
                  </a:cubicBezTo>
                  <a:cubicBezTo>
                    <a:pt x="1076" y="1214"/>
                    <a:pt x="1067" y="1229"/>
                    <a:pt x="1053" y="1239"/>
                  </a:cubicBezTo>
                  <a:cubicBezTo>
                    <a:pt x="940" y="1347"/>
                    <a:pt x="502" y="1370"/>
                    <a:pt x="214" y="1370"/>
                  </a:cubicBezTo>
                  <a:cubicBezTo>
                    <a:pt x="145" y="1370"/>
                    <a:pt x="85" y="1368"/>
                    <a:pt x="39" y="1367"/>
                  </a:cubicBezTo>
                  <a:cubicBezTo>
                    <a:pt x="38" y="1366"/>
                    <a:pt x="36" y="1366"/>
                    <a:pt x="35" y="1366"/>
                  </a:cubicBezTo>
                  <a:cubicBezTo>
                    <a:pt x="18" y="1366"/>
                    <a:pt x="5" y="1380"/>
                    <a:pt x="5" y="1397"/>
                  </a:cubicBezTo>
                  <a:cubicBezTo>
                    <a:pt x="3" y="1415"/>
                    <a:pt x="17" y="1432"/>
                    <a:pt x="35" y="1435"/>
                  </a:cubicBezTo>
                  <a:cubicBezTo>
                    <a:pt x="473" y="1479"/>
                    <a:pt x="1085" y="1603"/>
                    <a:pt x="1080" y="1738"/>
                  </a:cubicBezTo>
                  <a:cubicBezTo>
                    <a:pt x="1074" y="1873"/>
                    <a:pt x="555" y="1941"/>
                    <a:pt x="188" y="1944"/>
                  </a:cubicBezTo>
                  <a:cubicBezTo>
                    <a:pt x="168" y="1946"/>
                    <a:pt x="153" y="1961"/>
                    <a:pt x="153" y="1979"/>
                  </a:cubicBezTo>
                  <a:cubicBezTo>
                    <a:pt x="153" y="1999"/>
                    <a:pt x="168" y="2014"/>
                    <a:pt x="188" y="2014"/>
                  </a:cubicBezTo>
                  <a:cubicBezTo>
                    <a:pt x="347" y="2012"/>
                    <a:pt x="1138" y="1990"/>
                    <a:pt x="1147" y="1743"/>
                  </a:cubicBezTo>
                  <a:cubicBezTo>
                    <a:pt x="1155" y="1591"/>
                    <a:pt x="805" y="1491"/>
                    <a:pt x="491" y="1432"/>
                  </a:cubicBezTo>
                  <a:cubicBezTo>
                    <a:pt x="735" y="1420"/>
                    <a:pt x="1002" y="1383"/>
                    <a:pt x="1100" y="1291"/>
                  </a:cubicBezTo>
                  <a:cubicBezTo>
                    <a:pt x="1127" y="1268"/>
                    <a:pt x="1144" y="1233"/>
                    <a:pt x="1144" y="1198"/>
                  </a:cubicBezTo>
                  <a:cubicBezTo>
                    <a:pt x="1149" y="1051"/>
                    <a:pt x="909" y="936"/>
                    <a:pt x="676" y="858"/>
                  </a:cubicBezTo>
                  <a:lnTo>
                    <a:pt x="676" y="858"/>
                  </a:lnTo>
                  <a:cubicBezTo>
                    <a:pt x="705" y="859"/>
                    <a:pt x="733" y="859"/>
                    <a:pt x="758" y="859"/>
                  </a:cubicBezTo>
                  <a:cubicBezTo>
                    <a:pt x="1013" y="859"/>
                    <a:pt x="1089" y="807"/>
                    <a:pt x="1123" y="761"/>
                  </a:cubicBezTo>
                  <a:cubicBezTo>
                    <a:pt x="1161" y="709"/>
                    <a:pt x="1156" y="645"/>
                    <a:pt x="1114" y="562"/>
                  </a:cubicBezTo>
                  <a:cubicBezTo>
                    <a:pt x="1032" y="398"/>
                    <a:pt x="561" y="198"/>
                    <a:pt x="64" y="7"/>
                  </a:cubicBezTo>
                  <a:lnTo>
                    <a:pt x="52" y="3"/>
                  </a:lnTo>
                  <a:cubicBezTo>
                    <a:pt x="47" y="1"/>
                    <a:pt x="43" y="1"/>
                    <a:pt x="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1988;p42">
              <a:extLst>
                <a:ext uri="{FF2B5EF4-FFF2-40B4-BE49-F238E27FC236}">
                  <a16:creationId xmlns:a16="http://schemas.microsoft.com/office/drawing/2014/main" id="{35FCFC3A-4099-6F31-4A79-CD9AB30176BD}"/>
                </a:ext>
              </a:extLst>
            </p:cNvPr>
            <p:cNvSpPr/>
            <p:nvPr/>
          </p:nvSpPr>
          <p:spPr>
            <a:xfrm>
              <a:off x="3002835" y="3879116"/>
              <a:ext cx="8961" cy="27592"/>
            </a:xfrm>
            <a:custGeom>
              <a:avLst/>
              <a:gdLst/>
              <a:ahLst/>
              <a:cxnLst/>
              <a:rect l="l" t="t" r="r" b="b"/>
              <a:pathLst>
                <a:path w="380" h="1170" extrusionOk="0">
                  <a:moveTo>
                    <a:pt x="190" y="1"/>
                  </a:moveTo>
                  <a:cubicBezTo>
                    <a:pt x="86" y="1"/>
                    <a:pt x="1" y="263"/>
                    <a:pt x="1" y="586"/>
                  </a:cubicBezTo>
                  <a:cubicBezTo>
                    <a:pt x="1" y="907"/>
                    <a:pt x="84" y="1169"/>
                    <a:pt x="190" y="1169"/>
                  </a:cubicBezTo>
                  <a:cubicBezTo>
                    <a:pt x="295" y="1169"/>
                    <a:pt x="380" y="907"/>
                    <a:pt x="380" y="586"/>
                  </a:cubicBezTo>
                  <a:cubicBezTo>
                    <a:pt x="380" y="264"/>
                    <a:pt x="295" y="1"/>
                    <a:pt x="190"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1989;p42">
              <a:extLst>
                <a:ext uri="{FF2B5EF4-FFF2-40B4-BE49-F238E27FC236}">
                  <a16:creationId xmlns:a16="http://schemas.microsoft.com/office/drawing/2014/main" id="{583B6877-58DF-34DD-0BD1-3589138C547A}"/>
                </a:ext>
              </a:extLst>
            </p:cNvPr>
            <p:cNvSpPr/>
            <p:nvPr/>
          </p:nvSpPr>
          <p:spPr>
            <a:xfrm>
              <a:off x="2944586" y="3870178"/>
              <a:ext cx="8961" cy="27544"/>
            </a:xfrm>
            <a:custGeom>
              <a:avLst/>
              <a:gdLst/>
              <a:ahLst/>
              <a:cxnLst/>
              <a:rect l="l" t="t" r="r" b="b"/>
              <a:pathLst>
                <a:path w="380" h="1168" extrusionOk="0">
                  <a:moveTo>
                    <a:pt x="190" y="1"/>
                  </a:moveTo>
                  <a:cubicBezTo>
                    <a:pt x="84" y="1"/>
                    <a:pt x="1" y="261"/>
                    <a:pt x="1" y="584"/>
                  </a:cubicBezTo>
                  <a:cubicBezTo>
                    <a:pt x="1" y="906"/>
                    <a:pt x="86" y="1168"/>
                    <a:pt x="190" y="1168"/>
                  </a:cubicBezTo>
                  <a:cubicBezTo>
                    <a:pt x="293" y="1168"/>
                    <a:pt x="380" y="906"/>
                    <a:pt x="380" y="584"/>
                  </a:cubicBezTo>
                  <a:cubicBezTo>
                    <a:pt x="380" y="261"/>
                    <a:pt x="295" y="1"/>
                    <a:pt x="190"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1990;p42">
              <a:extLst>
                <a:ext uri="{FF2B5EF4-FFF2-40B4-BE49-F238E27FC236}">
                  <a16:creationId xmlns:a16="http://schemas.microsoft.com/office/drawing/2014/main" id="{0A0D71C7-B42F-213A-64E6-C3C8879CFFA1}"/>
                </a:ext>
              </a:extLst>
            </p:cNvPr>
            <p:cNvSpPr/>
            <p:nvPr/>
          </p:nvSpPr>
          <p:spPr>
            <a:xfrm>
              <a:off x="2960787" y="3936869"/>
              <a:ext cx="23960" cy="24620"/>
            </a:xfrm>
            <a:custGeom>
              <a:avLst/>
              <a:gdLst/>
              <a:ahLst/>
              <a:cxnLst/>
              <a:rect l="l" t="t" r="r" b="b"/>
              <a:pathLst>
                <a:path w="1016" h="1044" extrusionOk="0">
                  <a:moveTo>
                    <a:pt x="496" y="1"/>
                  </a:moveTo>
                  <a:lnTo>
                    <a:pt x="0" y="213"/>
                  </a:lnTo>
                  <a:cubicBezTo>
                    <a:pt x="17" y="466"/>
                    <a:pt x="194" y="1043"/>
                    <a:pt x="594" y="1043"/>
                  </a:cubicBezTo>
                  <a:cubicBezTo>
                    <a:pt x="598" y="1043"/>
                    <a:pt x="602" y="1043"/>
                    <a:pt x="607" y="1043"/>
                  </a:cubicBezTo>
                  <a:cubicBezTo>
                    <a:pt x="1016" y="1031"/>
                    <a:pt x="991" y="555"/>
                    <a:pt x="917" y="399"/>
                  </a:cubicBezTo>
                  <a:lnTo>
                    <a:pt x="4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1991;p42">
              <a:extLst>
                <a:ext uri="{FF2B5EF4-FFF2-40B4-BE49-F238E27FC236}">
                  <a16:creationId xmlns:a16="http://schemas.microsoft.com/office/drawing/2014/main" id="{A1114637-7335-8240-A86F-4C25F9DCA779}"/>
                </a:ext>
              </a:extLst>
            </p:cNvPr>
            <p:cNvSpPr/>
            <p:nvPr/>
          </p:nvSpPr>
          <p:spPr>
            <a:xfrm>
              <a:off x="2923220" y="3910881"/>
              <a:ext cx="116144" cy="38416"/>
            </a:xfrm>
            <a:custGeom>
              <a:avLst/>
              <a:gdLst/>
              <a:ahLst/>
              <a:cxnLst/>
              <a:rect l="l" t="t" r="r" b="b"/>
              <a:pathLst>
                <a:path w="4925" h="1629" extrusionOk="0">
                  <a:moveTo>
                    <a:pt x="1099" y="1"/>
                  </a:moveTo>
                  <a:cubicBezTo>
                    <a:pt x="889" y="1"/>
                    <a:pt x="727" y="165"/>
                    <a:pt x="578" y="321"/>
                  </a:cubicBezTo>
                  <a:cubicBezTo>
                    <a:pt x="453" y="452"/>
                    <a:pt x="301" y="483"/>
                    <a:pt x="184" y="483"/>
                  </a:cubicBezTo>
                  <a:cubicBezTo>
                    <a:pt x="78" y="483"/>
                    <a:pt x="1" y="457"/>
                    <a:pt x="1" y="457"/>
                  </a:cubicBezTo>
                  <a:lnTo>
                    <a:pt x="1" y="457"/>
                  </a:lnTo>
                  <a:cubicBezTo>
                    <a:pt x="1" y="457"/>
                    <a:pt x="193" y="1125"/>
                    <a:pt x="930" y="1295"/>
                  </a:cubicBezTo>
                  <a:cubicBezTo>
                    <a:pt x="1069" y="1327"/>
                    <a:pt x="1197" y="1340"/>
                    <a:pt x="1313" y="1340"/>
                  </a:cubicBezTo>
                  <a:cubicBezTo>
                    <a:pt x="1810" y="1340"/>
                    <a:pt x="2087" y="1101"/>
                    <a:pt x="2087" y="1101"/>
                  </a:cubicBezTo>
                  <a:cubicBezTo>
                    <a:pt x="2087" y="1101"/>
                    <a:pt x="2301" y="1628"/>
                    <a:pt x="3127" y="1628"/>
                  </a:cubicBezTo>
                  <a:cubicBezTo>
                    <a:pt x="3230" y="1628"/>
                    <a:pt x="3344" y="1620"/>
                    <a:pt x="3468" y="1601"/>
                  </a:cubicBezTo>
                  <a:cubicBezTo>
                    <a:pt x="4924" y="1380"/>
                    <a:pt x="4238" y="1330"/>
                    <a:pt x="4238" y="1330"/>
                  </a:cubicBezTo>
                  <a:cubicBezTo>
                    <a:pt x="3694" y="1262"/>
                    <a:pt x="3377" y="672"/>
                    <a:pt x="2957" y="331"/>
                  </a:cubicBezTo>
                  <a:cubicBezTo>
                    <a:pt x="2864" y="255"/>
                    <a:pt x="2742" y="226"/>
                    <a:pt x="2610" y="226"/>
                  </a:cubicBezTo>
                  <a:cubicBezTo>
                    <a:pt x="2152" y="226"/>
                    <a:pt x="1565" y="581"/>
                    <a:pt x="1565" y="581"/>
                  </a:cubicBezTo>
                  <a:cubicBezTo>
                    <a:pt x="1484" y="525"/>
                    <a:pt x="1542" y="219"/>
                    <a:pt x="1542" y="219"/>
                  </a:cubicBezTo>
                  <a:cubicBezTo>
                    <a:pt x="1371" y="61"/>
                    <a:pt x="1226" y="1"/>
                    <a:pt x="1099" y="1"/>
                  </a:cubicBezTo>
                  <a:close/>
                </a:path>
              </a:pathLst>
            </a:custGeom>
            <a:solidFill>
              <a:srgbClr val="6034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1992;p42">
              <a:extLst>
                <a:ext uri="{FF2B5EF4-FFF2-40B4-BE49-F238E27FC236}">
                  <a16:creationId xmlns:a16="http://schemas.microsoft.com/office/drawing/2014/main" id="{D15B9029-23D7-2BF2-8754-A51DEFB17386}"/>
                </a:ext>
              </a:extLst>
            </p:cNvPr>
            <p:cNvSpPr/>
            <p:nvPr/>
          </p:nvSpPr>
          <p:spPr>
            <a:xfrm>
              <a:off x="2953665" y="3871263"/>
              <a:ext cx="19809" cy="54122"/>
            </a:xfrm>
            <a:custGeom>
              <a:avLst/>
              <a:gdLst/>
              <a:ahLst/>
              <a:cxnLst/>
              <a:rect l="l" t="t" r="r" b="b"/>
              <a:pathLst>
                <a:path w="840" h="2295" extrusionOk="0">
                  <a:moveTo>
                    <a:pt x="795" y="1"/>
                  </a:moveTo>
                  <a:cubicBezTo>
                    <a:pt x="784" y="1"/>
                    <a:pt x="773" y="6"/>
                    <a:pt x="766" y="20"/>
                  </a:cubicBezTo>
                  <a:cubicBezTo>
                    <a:pt x="759" y="35"/>
                    <a:pt x="1" y="1732"/>
                    <a:pt x="242" y="2275"/>
                  </a:cubicBezTo>
                  <a:cubicBezTo>
                    <a:pt x="245" y="2284"/>
                    <a:pt x="252" y="2292"/>
                    <a:pt x="261" y="2295"/>
                  </a:cubicBezTo>
                  <a:lnTo>
                    <a:pt x="274" y="2295"/>
                  </a:lnTo>
                  <a:cubicBezTo>
                    <a:pt x="280" y="2295"/>
                    <a:pt x="284" y="2293"/>
                    <a:pt x="290" y="2292"/>
                  </a:cubicBezTo>
                  <a:cubicBezTo>
                    <a:pt x="293" y="2289"/>
                    <a:pt x="622" y="2104"/>
                    <a:pt x="807" y="2046"/>
                  </a:cubicBezTo>
                  <a:cubicBezTo>
                    <a:pt x="825" y="2042"/>
                    <a:pt x="834" y="2023"/>
                    <a:pt x="830" y="2005"/>
                  </a:cubicBezTo>
                  <a:cubicBezTo>
                    <a:pt x="825" y="1990"/>
                    <a:pt x="811" y="1981"/>
                    <a:pt x="797" y="1981"/>
                  </a:cubicBezTo>
                  <a:cubicBezTo>
                    <a:pt x="794" y="1981"/>
                    <a:pt x="791" y="1981"/>
                    <a:pt x="787" y="1982"/>
                  </a:cubicBezTo>
                  <a:cubicBezTo>
                    <a:pt x="630" y="2031"/>
                    <a:pt x="381" y="2163"/>
                    <a:pt x="290" y="2213"/>
                  </a:cubicBezTo>
                  <a:cubicBezTo>
                    <a:pt x="125" y="1705"/>
                    <a:pt x="749" y="209"/>
                    <a:pt x="827" y="50"/>
                  </a:cubicBezTo>
                  <a:cubicBezTo>
                    <a:pt x="840" y="23"/>
                    <a:pt x="817" y="1"/>
                    <a:pt x="7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1993;p42">
              <a:extLst>
                <a:ext uri="{FF2B5EF4-FFF2-40B4-BE49-F238E27FC236}">
                  <a16:creationId xmlns:a16="http://schemas.microsoft.com/office/drawing/2014/main" id="{9FA93E28-8A09-FCE0-ED37-2F91931ABF24}"/>
                </a:ext>
              </a:extLst>
            </p:cNvPr>
            <p:cNvSpPr/>
            <p:nvPr/>
          </p:nvSpPr>
          <p:spPr>
            <a:xfrm>
              <a:off x="2976422" y="3931492"/>
              <a:ext cx="37661" cy="11862"/>
            </a:xfrm>
            <a:custGeom>
              <a:avLst/>
              <a:gdLst/>
              <a:ahLst/>
              <a:cxnLst/>
              <a:rect l="l" t="t" r="r" b="b"/>
              <a:pathLst>
                <a:path w="1597" h="503" extrusionOk="0">
                  <a:moveTo>
                    <a:pt x="46" y="0"/>
                  </a:moveTo>
                  <a:cubicBezTo>
                    <a:pt x="23" y="0"/>
                    <a:pt x="0" y="24"/>
                    <a:pt x="15" y="51"/>
                  </a:cubicBezTo>
                  <a:cubicBezTo>
                    <a:pt x="231" y="450"/>
                    <a:pt x="1010" y="503"/>
                    <a:pt x="1404" y="503"/>
                  </a:cubicBezTo>
                  <a:cubicBezTo>
                    <a:pt x="1462" y="503"/>
                    <a:pt x="1513" y="501"/>
                    <a:pt x="1551" y="501"/>
                  </a:cubicBezTo>
                  <a:lnTo>
                    <a:pt x="1562" y="501"/>
                  </a:lnTo>
                  <a:cubicBezTo>
                    <a:pt x="1582" y="500"/>
                    <a:pt x="1597" y="485"/>
                    <a:pt x="1597" y="466"/>
                  </a:cubicBezTo>
                  <a:cubicBezTo>
                    <a:pt x="1597" y="447"/>
                    <a:pt x="1582" y="432"/>
                    <a:pt x="1562" y="432"/>
                  </a:cubicBezTo>
                  <a:lnTo>
                    <a:pt x="1550" y="432"/>
                  </a:lnTo>
                  <a:cubicBezTo>
                    <a:pt x="1511" y="433"/>
                    <a:pt x="1459" y="434"/>
                    <a:pt x="1398" y="434"/>
                  </a:cubicBezTo>
                  <a:cubicBezTo>
                    <a:pt x="1014" y="434"/>
                    <a:pt x="274" y="384"/>
                    <a:pt x="74" y="18"/>
                  </a:cubicBezTo>
                  <a:cubicBezTo>
                    <a:pt x="67" y="5"/>
                    <a:pt x="57" y="0"/>
                    <a:pt x="46"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1994;p42">
              <a:extLst>
                <a:ext uri="{FF2B5EF4-FFF2-40B4-BE49-F238E27FC236}">
                  <a16:creationId xmlns:a16="http://schemas.microsoft.com/office/drawing/2014/main" id="{C079F34E-EB03-6339-B21A-C98DDAEDB779}"/>
                </a:ext>
              </a:extLst>
            </p:cNvPr>
            <p:cNvSpPr/>
            <p:nvPr/>
          </p:nvSpPr>
          <p:spPr>
            <a:xfrm>
              <a:off x="2929847" y="3926163"/>
              <a:ext cx="43180" cy="8702"/>
            </a:xfrm>
            <a:custGeom>
              <a:avLst/>
              <a:gdLst/>
              <a:ahLst/>
              <a:cxnLst/>
              <a:rect l="l" t="t" r="r" b="b"/>
              <a:pathLst>
                <a:path w="1831" h="369" extrusionOk="0">
                  <a:moveTo>
                    <a:pt x="39" y="1"/>
                  </a:moveTo>
                  <a:cubicBezTo>
                    <a:pt x="29" y="1"/>
                    <a:pt x="18" y="5"/>
                    <a:pt x="11" y="14"/>
                  </a:cubicBezTo>
                  <a:cubicBezTo>
                    <a:pt x="0" y="27"/>
                    <a:pt x="2" y="48"/>
                    <a:pt x="17" y="61"/>
                  </a:cubicBezTo>
                  <a:cubicBezTo>
                    <a:pt x="302" y="295"/>
                    <a:pt x="640" y="368"/>
                    <a:pt x="944" y="368"/>
                  </a:cubicBezTo>
                  <a:cubicBezTo>
                    <a:pt x="1240" y="364"/>
                    <a:pt x="1532" y="306"/>
                    <a:pt x="1806" y="197"/>
                  </a:cubicBezTo>
                  <a:cubicBezTo>
                    <a:pt x="1823" y="189"/>
                    <a:pt x="1831" y="170"/>
                    <a:pt x="1823" y="153"/>
                  </a:cubicBezTo>
                  <a:cubicBezTo>
                    <a:pt x="1817" y="140"/>
                    <a:pt x="1805" y="132"/>
                    <a:pt x="1792" y="132"/>
                  </a:cubicBezTo>
                  <a:cubicBezTo>
                    <a:pt x="1787" y="132"/>
                    <a:pt x="1782" y="133"/>
                    <a:pt x="1778" y="135"/>
                  </a:cubicBezTo>
                  <a:cubicBezTo>
                    <a:pt x="1772" y="138"/>
                    <a:pt x="1395" y="299"/>
                    <a:pt x="946" y="299"/>
                  </a:cubicBezTo>
                  <a:cubicBezTo>
                    <a:pt x="654" y="299"/>
                    <a:pt x="332" y="231"/>
                    <a:pt x="61" y="8"/>
                  </a:cubicBezTo>
                  <a:cubicBezTo>
                    <a:pt x="54" y="3"/>
                    <a:pt x="47" y="1"/>
                    <a:pt x="39"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1995;p42">
              <a:extLst>
                <a:ext uri="{FF2B5EF4-FFF2-40B4-BE49-F238E27FC236}">
                  <a16:creationId xmlns:a16="http://schemas.microsoft.com/office/drawing/2014/main" id="{B08F8EF6-FEE4-2253-8D66-3697AA73612E}"/>
                </a:ext>
              </a:extLst>
            </p:cNvPr>
            <p:cNvSpPr/>
            <p:nvPr/>
          </p:nvSpPr>
          <p:spPr>
            <a:xfrm>
              <a:off x="2606602" y="4184344"/>
              <a:ext cx="62494" cy="51811"/>
            </a:xfrm>
            <a:custGeom>
              <a:avLst/>
              <a:gdLst/>
              <a:ahLst/>
              <a:cxnLst/>
              <a:rect l="l" t="t" r="r" b="b"/>
              <a:pathLst>
                <a:path w="2650" h="2197" extrusionOk="0">
                  <a:moveTo>
                    <a:pt x="2634" y="1"/>
                  </a:moveTo>
                  <a:cubicBezTo>
                    <a:pt x="2410" y="161"/>
                    <a:pt x="2088" y="247"/>
                    <a:pt x="1782" y="247"/>
                  </a:cubicBezTo>
                  <a:cubicBezTo>
                    <a:pt x="1508" y="247"/>
                    <a:pt x="1248" y="178"/>
                    <a:pt x="1082" y="32"/>
                  </a:cubicBezTo>
                  <a:cubicBezTo>
                    <a:pt x="1082" y="32"/>
                    <a:pt x="631" y="383"/>
                    <a:pt x="191" y="383"/>
                  </a:cubicBezTo>
                  <a:cubicBezTo>
                    <a:pt x="127" y="383"/>
                    <a:pt x="63" y="376"/>
                    <a:pt x="0" y="358"/>
                  </a:cubicBezTo>
                  <a:lnTo>
                    <a:pt x="0" y="358"/>
                  </a:lnTo>
                  <a:cubicBezTo>
                    <a:pt x="14" y="483"/>
                    <a:pt x="35" y="607"/>
                    <a:pt x="62" y="730"/>
                  </a:cubicBezTo>
                  <a:cubicBezTo>
                    <a:pt x="231" y="1478"/>
                    <a:pt x="849" y="2196"/>
                    <a:pt x="849" y="2196"/>
                  </a:cubicBezTo>
                  <a:cubicBezTo>
                    <a:pt x="1046" y="1793"/>
                    <a:pt x="1405" y="407"/>
                    <a:pt x="1405" y="407"/>
                  </a:cubicBezTo>
                  <a:cubicBezTo>
                    <a:pt x="1472" y="432"/>
                    <a:pt x="1580" y="445"/>
                    <a:pt x="1704" y="445"/>
                  </a:cubicBezTo>
                  <a:cubicBezTo>
                    <a:pt x="2083" y="445"/>
                    <a:pt x="2619" y="327"/>
                    <a:pt x="2646" y="82"/>
                  </a:cubicBezTo>
                  <a:cubicBezTo>
                    <a:pt x="2649" y="55"/>
                    <a:pt x="2645" y="26"/>
                    <a:pt x="2634"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1996;p42">
              <a:extLst>
                <a:ext uri="{FF2B5EF4-FFF2-40B4-BE49-F238E27FC236}">
                  <a16:creationId xmlns:a16="http://schemas.microsoft.com/office/drawing/2014/main" id="{04B69B97-6887-08BB-3597-81022CC07B50}"/>
                </a:ext>
              </a:extLst>
            </p:cNvPr>
            <p:cNvSpPr/>
            <p:nvPr/>
          </p:nvSpPr>
          <p:spPr>
            <a:xfrm>
              <a:off x="3049151" y="3701893"/>
              <a:ext cx="74214" cy="46104"/>
            </a:xfrm>
            <a:custGeom>
              <a:avLst/>
              <a:gdLst/>
              <a:ahLst/>
              <a:cxnLst/>
              <a:rect l="l" t="t" r="r" b="b"/>
              <a:pathLst>
                <a:path w="3147" h="1955" extrusionOk="0">
                  <a:moveTo>
                    <a:pt x="1681" y="0"/>
                  </a:moveTo>
                  <a:cubicBezTo>
                    <a:pt x="1493" y="0"/>
                    <a:pt x="1287" y="33"/>
                    <a:pt x="1062" y="96"/>
                  </a:cubicBezTo>
                  <a:cubicBezTo>
                    <a:pt x="1" y="395"/>
                    <a:pt x="154" y="1907"/>
                    <a:pt x="157" y="1922"/>
                  </a:cubicBezTo>
                  <a:cubicBezTo>
                    <a:pt x="159" y="1941"/>
                    <a:pt x="172" y="1953"/>
                    <a:pt x="189" y="1954"/>
                  </a:cubicBezTo>
                  <a:lnTo>
                    <a:pt x="193" y="1954"/>
                  </a:lnTo>
                  <a:cubicBezTo>
                    <a:pt x="213" y="1951"/>
                    <a:pt x="225" y="1935"/>
                    <a:pt x="224" y="1916"/>
                  </a:cubicBezTo>
                  <a:cubicBezTo>
                    <a:pt x="222" y="1901"/>
                    <a:pt x="75" y="445"/>
                    <a:pt x="1080" y="161"/>
                  </a:cubicBezTo>
                  <a:cubicBezTo>
                    <a:pt x="1303" y="99"/>
                    <a:pt x="1504" y="66"/>
                    <a:pt x="1687" y="66"/>
                  </a:cubicBezTo>
                  <a:cubicBezTo>
                    <a:pt x="2300" y="66"/>
                    <a:pt x="2714" y="429"/>
                    <a:pt x="3076" y="1230"/>
                  </a:cubicBezTo>
                  <a:cubicBezTo>
                    <a:pt x="3081" y="1242"/>
                    <a:pt x="3094" y="1249"/>
                    <a:pt x="3107" y="1249"/>
                  </a:cubicBezTo>
                  <a:cubicBezTo>
                    <a:pt x="3112" y="1249"/>
                    <a:pt x="3117" y="1249"/>
                    <a:pt x="3121" y="1247"/>
                  </a:cubicBezTo>
                  <a:cubicBezTo>
                    <a:pt x="3139" y="1239"/>
                    <a:pt x="3147" y="1219"/>
                    <a:pt x="3139" y="1201"/>
                  </a:cubicBezTo>
                  <a:cubicBezTo>
                    <a:pt x="2767" y="379"/>
                    <a:pt x="2323" y="0"/>
                    <a:pt x="16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1997;p42">
              <a:extLst>
                <a:ext uri="{FF2B5EF4-FFF2-40B4-BE49-F238E27FC236}">
                  <a16:creationId xmlns:a16="http://schemas.microsoft.com/office/drawing/2014/main" id="{907F94B3-1654-3BBE-8227-E25AC8AB8A8A}"/>
                </a:ext>
              </a:extLst>
            </p:cNvPr>
            <p:cNvSpPr/>
            <p:nvPr/>
          </p:nvSpPr>
          <p:spPr>
            <a:xfrm>
              <a:off x="3129897" y="3788417"/>
              <a:ext cx="29360" cy="43557"/>
            </a:xfrm>
            <a:custGeom>
              <a:avLst/>
              <a:gdLst/>
              <a:ahLst/>
              <a:cxnLst/>
              <a:rect l="l" t="t" r="r" b="b"/>
              <a:pathLst>
                <a:path w="1245" h="1847" extrusionOk="0">
                  <a:moveTo>
                    <a:pt x="38" y="1"/>
                  </a:moveTo>
                  <a:cubicBezTo>
                    <a:pt x="33" y="1"/>
                    <a:pt x="29" y="2"/>
                    <a:pt x="24" y="4"/>
                  </a:cubicBezTo>
                  <a:cubicBezTo>
                    <a:pt x="8" y="13"/>
                    <a:pt x="0" y="32"/>
                    <a:pt x="8" y="51"/>
                  </a:cubicBezTo>
                  <a:cubicBezTo>
                    <a:pt x="14" y="61"/>
                    <a:pt x="575" y="1254"/>
                    <a:pt x="1184" y="1837"/>
                  </a:cubicBezTo>
                  <a:cubicBezTo>
                    <a:pt x="1190" y="1843"/>
                    <a:pt x="1199" y="1846"/>
                    <a:pt x="1208" y="1846"/>
                  </a:cubicBezTo>
                  <a:cubicBezTo>
                    <a:pt x="1217" y="1846"/>
                    <a:pt x="1226" y="1842"/>
                    <a:pt x="1232" y="1836"/>
                  </a:cubicBezTo>
                  <a:cubicBezTo>
                    <a:pt x="1244" y="1822"/>
                    <a:pt x="1244" y="1801"/>
                    <a:pt x="1231" y="1787"/>
                  </a:cubicBezTo>
                  <a:cubicBezTo>
                    <a:pt x="631" y="1213"/>
                    <a:pt x="76" y="32"/>
                    <a:pt x="70" y="20"/>
                  </a:cubicBezTo>
                  <a:cubicBezTo>
                    <a:pt x="63" y="8"/>
                    <a:pt x="51"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1998;p42">
              <a:extLst>
                <a:ext uri="{FF2B5EF4-FFF2-40B4-BE49-F238E27FC236}">
                  <a16:creationId xmlns:a16="http://schemas.microsoft.com/office/drawing/2014/main" id="{A88A501B-828D-D389-947B-8A9993D8C524}"/>
                </a:ext>
              </a:extLst>
            </p:cNvPr>
            <p:cNvSpPr/>
            <p:nvPr/>
          </p:nvSpPr>
          <p:spPr>
            <a:xfrm>
              <a:off x="3047547" y="3701964"/>
              <a:ext cx="8254" cy="27096"/>
            </a:xfrm>
            <a:custGeom>
              <a:avLst/>
              <a:gdLst/>
              <a:ahLst/>
              <a:cxnLst/>
              <a:rect l="l" t="t" r="r" b="b"/>
              <a:pathLst>
                <a:path w="350" h="1149" extrusionOk="0">
                  <a:moveTo>
                    <a:pt x="246" y="1"/>
                  </a:moveTo>
                  <a:cubicBezTo>
                    <a:pt x="237" y="1"/>
                    <a:pt x="228" y="4"/>
                    <a:pt x="220" y="13"/>
                  </a:cubicBezTo>
                  <a:cubicBezTo>
                    <a:pt x="1" y="360"/>
                    <a:pt x="267" y="1095"/>
                    <a:pt x="280" y="1127"/>
                  </a:cubicBezTo>
                  <a:cubicBezTo>
                    <a:pt x="284" y="1139"/>
                    <a:pt x="296" y="1148"/>
                    <a:pt x="310" y="1148"/>
                  </a:cubicBezTo>
                  <a:cubicBezTo>
                    <a:pt x="314" y="1148"/>
                    <a:pt x="319" y="1148"/>
                    <a:pt x="322" y="1147"/>
                  </a:cubicBezTo>
                  <a:cubicBezTo>
                    <a:pt x="340" y="1140"/>
                    <a:pt x="349" y="1121"/>
                    <a:pt x="343" y="1103"/>
                  </a:cubicBezTo>
                  <a:cubicBezTo>
                    <a:pt x="340" y="1097"/>
                    <a:pt x="75" y="368"/>
                    <a:pt x="277" y="49"/>
                  </a:cubicBezTo>
                  <a:cubicBezTo>
                    <a:pt x="290" y="23"/>
                    <a:pt x="269" y="1"/>
                    <a:pt x="2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1999;p42">
              <a:extLst>
                <a:ext uri="{FF2B5EF4-FFF2-40B4-BE49-F238E27FC236}">
                  <a16:creationId xmlns:a16="http://schemas.microsoft.com/office/drawing/2014/main" id="{F04E0B03-3909-A6C0-17A8-891782545EB2}"/>
                </a:ext>
              </a:extLst>
            </p:cNvPr>
            <p:cNvSpPr/>
            <p:nvPr/>
          </p:nvSpPr>
          <p:spPr>
            <a:xfrm>
              <a:off x="3073535" y="3704110"/>
              <a:ext cx="22002" cy="14998"/>
            </a:xfrm>
            <a:custGeom>
              <a:avLst/>
              <a:gdLst/>
              <a:ahLst/>
              <a:cxnLst/>
              <a:rect l="l" t="t" r="r" b="b"/>
              <a:pathLst>
                <a:path w="933" h="636" extrusionOk="0">
                  <a:moveTo>
                    <a:pt x="39" y="0"/>
                  </a:moveTo>
                  <a:cubicBezTo>
                    <a:pt x="23" y="0"/>
                    <a:pt x="8" y="12"/>
                    <a:pt x="3" y="28"/>
                  </a:cubicBezTo>
                  <a:cubicBezTo>
                    <a:pt x="0" y="46"/>
                    <a:pt x="11" y="64"/>
                    <a:pt x="29" y="69"/>
                  </a:cubicBezTo>
                  <a:cubicBezTo>
                    <a:pt x="37" y="69"/>
                    <a:pt x="728" y="221"/>
                    <a:pt x="863" y="613"/>
                  </a:cubicBezTo>
                  <a:cubicBezTo>
                    <a:pt x="867" y="627"/>
                    <a:pt x="881" y="636"/>
                    <a:pt x="896" y="636"/>
                  </a:cubicBezTo>
                  <a:cubicBezTo>
                    <a:pt x="899" y="636"/>
                    <a:pt x="902" y="636"/>
                    <a:pt x="907" y="634"/>
                  </a:cubicBezTo>
                  <a:cubicBezTo>
                    <a:pt x="923" y="628"/>
                    <a:pt x="932" y="608"/>
                    <a:pt x="928" y="590"/>
                  </a:cubicBezTo>
                  <a:cubicBezTo>
                    <a:pt x="781" y="161"/>
                    <a:pt x="73" y="8"/>
                    <a:pt x="44" y="1"/>
                  </a:cubicBezTo>
                  <a:cubicBezTo>
                    <a:pt x="43" y="1"/>
                    <a:pt x="41" y="0"/>
                    <a:pt x="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000;p42">
              <a:extLst>
                <a:ext uri="{FF2B5EF4-FFF2-40B4-BE49-F238E27FC236}">
                  <a16:creationId xmlns:a16="http://schemas.microsoft.com/office/drawing/2014/main" id="{3C5CD0B9-D1C3-1539-55CB-24F3A5D16B32}"/>
                </a:ext>
              </a:extLst>
            </p:cNvPr>
            <p:cNvSpPr/>
            <p:nvPr/>
          </p:nvSpPr>
          <p:spPr>
            <a:xfrm>
              <a:off x="3129968" y="3751133"/>
              <a:ext cx="11178" cy="31412"/>
            </a:xfrm>
            <a:custGeom>
              <a:avLst/>
              <a:gdLst/>
              <a:ahLst/>
              <a:cxnLst/>
              <a:rect l="l" t="t" r="r" b="b"/>
              <a:pathLst>
                <a:path w="474" h="1332" extrusionOk="0">
                  <a:moveTo>
                    <a:pt x="36" y="1"/>
                  </a:moveTo>
                  <a:cubicBezTo>
                    <a:pt x="34" y="1"/>
                    <a:pt x="32" y="1"/>
                    <a:pt x="31" y="1"/>
                  </a:cubicBezTo>
                  <a:cubicBezTo>
                    <a:pt x="12" y="4"/>
                    <a:pt x="0" y="22"/>
                    <a:pt x="3" y="40"/>
                  </a:cubicBezTo>
                  <a:cubicBezTo>
                    <a:pt x="9" y="75"/>
                    <a:pt x="155" y="901"/>
                    <a:pt x="405" y="1315"/>
                  </a:cubicBezTo>
                  <a:cubicBezTo>
                    <a:pt x="411" y="1326"/>
                    <a:pt x="423" y="1332"/>
                    <a:pt x="435" y="1332"/>
                  </a:cubicBezTo>
                  <a:cubicBezTo>
                    <a:pt x="441" y="1332"/>
                    <a:pt x="447" y="1330"/>
                    <a:pt x="452" y="1327"/>
                  </a:cubicBezTo>
                  <a:cubicBezTo>
                    <a:pt x="469" y="1318"/>
                    <a:pt x="473" y="1297"/>
                    <a:pt x="464" y="1280"/>
                  </a:cubicBezTo>
                  <a:cubicBezTo>
                    <a:pt x="220" y="875"/>
                    <a:pt x="71" y="37"/>
                    <a:pt x="70" y="30"/>
                  </a:cubicBezTo>
                  <a:cubicBezTo>
                    <a:pt x="67" y="12"/>
                    <a:pt x="52" y="1"/>
                    <a:pt x="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001;p42">
              <a:extLst>
                <a:ext uri="{FF2B5EF4-FFF2-40B4-BE49-F238E27FC236}">
                  <a16:creationId xmlns:a16="http://schemas.microsoft.com/office/drawing/2014/main" id="{6F622C19-F2FE-5397-2232-06C32FACFEB4}"/>
                </a:ext>
              </a:extLst>
            </p:cNvPr>
            <p:cNvSpPr/>
            <p:nvPr/>
          </p:nvSpPr>
          <p:spPr>
            <a:xfrm>
              <a:off x="3162276" y="3766037"/>
              <a:ext cx="31742" cy="8655"/>
            </a:xfrm>
            <a:custGeom>
              <a:avLst/>
              <a:gdLst/>
              <a:ahLst/>
              <a:cxnLst/>
              <a:rect l="l" t="t" r="r" b="b"/>
              <a:pathLst>
                <a:path w="1346" h="367" extrusionOk="0">
                  <a:moveTo>
                    <a:pt x="1308" y="0"/>
                  </a:moveTo>
                  <a:cubicBezTo>
                    <a:pt x="1304" y="0"/>
                    <a:pt x="1300" y="1"/>
                    <a:pt x="1296" y="3"/>
                  </a:cubicBezTo>
                  <a:cubicBezTo>
                    <a:pt x="872" y="163"/>
                    <a:pt x="41" y="296"/>
                    <a:pt x="32" y="300"/>
                  </a:cubicBezTo>
                  <a:cubicBezTo>
                    <a:pt x="14" y="301"/>
                    <a:pt x="0" y="319"/>
                    <a:pt x="5" y="337"/>
                  </a:cubicBezTo>
                  <a:cubicBezTo>
                    <a:pt x="6" y="354"/>
                    <a:pt x="21" y="366"/>
                    <a:pt x="38" y="366"/>
                  </a:cubicBezTo>
                  <a:lnTo>
                    <a:pt x="43" y="366"/>
                  </a:lnTo>
                  <a:cubicBezTo>
                    <a:pt x="52" y="366"/>
                    <a:pt x="888" y="230"/>
                    <a:pt x="1320" y="66"/>
                  </a:cubicBezTo>
                  <a:cubicBezTo>
                    <a:pt x="1337" y="59"/>
                    <a:pt x="1346" y="39"/>
                    <a:pt x="1340" y="21"/>
                  </a:cubicBezTo>
                  <a:cubicBezTo>
                    <a:pt x="1334" y="8"/>
                    <a:pt x="1321" y="0"/>
                    <a:pt x="13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002;p42">
              <a:extLst>
                <a:ext uri="{FF2B5EF4-FFF2-40B4-BE49-F238E27FC236}">
                  <a16:creationId xmlns:a16="http://schemas.microsoft.com/office/drawing/2014/main" id="{3C1A8AF6-C1C5-1DA6-0E44-0EF1DB858C26}"/>
                </a:ext>
              </a:extLst>
            </p:cNvPr>
            <p:cNvSpPr/>
            <p:nvPr/>
          </p:nvSpPr>
          <p:spPr>
            <a:xfrm>
              <a:off x="3177204" y="3778984"/>
              <a:ext cx="20422" cy="19220"/>
            </a:xfrm>
            <a:custGeom>
              <a:avLst/>
              <a:gdLst/>
              <a:ahLst/>
              <a:cxnLst/>
              <a:rect l="l" t="t" r="r" b="b"/>
              <a:pathLst>
                <a:path w="866" h="815" extrusionOk="0">
                  <a:moveTo>
                    <a:pt x="39" y="1"/>
                  </a:moveTo>
                  <a:cubicBezTo>
                    <a:pt x="32" y="1"/>
                    <a:pt x="26" y="3"/>
                    <a:pt x="20" y="7"/>
                  </a:cubicBezTo>
                  <a:cubicBezTo>
                    <a:pt x="5" y="17"/>
                    <a:pt x="1" y="38"/>
                    <a:pt x="11" y="54"/>
                  </a:cubicBezTo>
                  <a:cubicBezTo>
                    <a:pt x="31" y="81"/>
                    <a:pt x="469" y="698"/>
                    <a:pt x="807" y="813"/>
                  </a:cubicBezTo>
                  <a:cubicBezTo>
                    <a:pt x="811" y="814"/>
                    <a:pt x="814" y="814"/>
                    <a:pt x="819" y="814"/>
                  </a:cubicBezTo>
                  <a:cubicBezTo>
                    <a:pt x="857" y="814"/>
                    <a:pt x="866" y="761"/>
                    <a:pt x="830" y="748"/>
                  </a:cubicBezTo>
                  <a:cubicBezTo>
                    <a:pt x="511" y="640"/>
                    <a:pt x="72" y="22"/>
                    <a:pt x="67" y="16"/>
                  </a:cubicBezTo>
                  <a:cubicBezTo>
                    <a:pt x="61" y="6"/>
                    <a:pt x="50" y="1"/>
                    <a:pt x="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003;p42">
              <a:extLst>
                <a:ext uri="{FF2B5EF4-FFF2-40B4-BE49-F238E27FC236}">
                  <a16:creationId xmlns:a16="http://schemas.microsoft.com/office/drawing/2014/main" id="{2FA2F8C9-7B8F-FA4A-25CF-78FFF1986354}"/>
                </a:ext>
              </a:extLst>
            </p:cNvPr>
            <p:cNvSpPr/>
            <p:nvPr/>
          </p:nvSpPr>
          <p:spPr>
            <a:xfrm>
              <a:off x="2996798" y="4068742"/>
              <a:ext cx="61385" cy="100367"/>
            </a:xfrm>
            <a:custGeom>
              <a:avLst/>
              <a:gdLst/>
              <a:ahLst/>
              <a:cxnLst/>
              <a:rect l="l" t="t" r="r" b="b"/>
              <a:pathLst>
                <a:path w="2603" h="4256" extrusionOk="0">
                  <a:moveTo>
                    <a:pt x="1205" y="0"/>
                  </a:moveTo>
                  <a:cubicBezTo>
                    <a:pt x="1147" y="0"/>
                    <a:pt x="1086" y="18"/>
                    <a:pt x="1022" y="58"/>
                  </a:cubicBezTo>
                  <a:cubicBezTo>
                    <a:pt x="698" y="261"/>
                    <a:pt x="1" y="1961"/>
                    <a:pt x="172" y="2249"/>
                  </a:cubicBezTo>
                  <a:cubicBezTo>
                    <a:pt x="194" y="2286"/>
                    <a:pt x="224" y="2302"/>
                    <a:pt x="260" y="2302"/>
                  </a:cubicBezTo>
                  <a:cubicBezTo>
                    <a:pt x="291" y="2302"/>
                    <a:pt x="328" y="2289"/>
                    <a:pt x="366" y="2267"/>
                  </a:cubicBezTo>
                  <a:cubicBezTo>
                    <a:pt x="611" y="2122"/>
                    <a:pt x="965" y="1602"/>
                    <a:pt x="988" y="1602"/>
                  </a:cubicBezTo>
                  <a:cubicBezTo>
                    <a:pt x="989" y="1602"/>
                    <a:pt x="989" y="1602"/>
                    <a:pt x="989" y="1604"/>
                  </a:cubicBezTo>
                  <a:cubicBezTo>
                    <a:pt x="989" y="1640"/>
                    <a:pt x="604" y="2116"/>
                    <a:pt x="540" y="2473"/>
                  </a:cubicBezTo>
                  <a:cubicBezTo>
                    <a:pt x="521" y="2586"/>
                    <a:pt x="531" y="2686"/>
                    <a:pt x="596" y="2760"/>
                  </a:cubicBezTo>
                  <a:cubicBezTo>
                    <a:pt x="644" y="2813"/>
                    <a:pt x="694" y="2835"/>
                    <a:pt x="743" y="2835"/>
                  </a:cubicBezTo>
                  <a:cubicBezTo>
                    <a:pt x="913" y="2835"/>
                    <a:pt x="1077" y="2573"/>
                    <a:pt x="1153" y="2434"/>
                  </a:cubicBezTo>
                  <a:lnTo>
                    <a:pt x="1153" y="2434"/>
                  </a:lnTo>
                  <a:cubicBezTo>
                    <a:pt x="1018" y="2727"/>
                    <a:pt x="636" y="3722"/>
                    <a:pt x="1375" y="4256"/>
                  </a:cubicBezTo>
                  <a:cubicBezTo>
                    <a:pt x="1375" y="4256"/>
                    <a:pt x="1692" y="4154"/>
                    <a:pt x="2019" y="3822"/>
                  </a:cubicBezTo>
                  <a:cubicBezTo>
                    <a:pt x="2075" y="3766"/>
                    <a:pt x="2129" y="3705"/>
                    <a:pt x="2179" y="3643"/>
                  </a:cubicBezTo>
                  <a:cubicBezTo>
                    <a:pt x="2553" y="3168"/>
                    <a:pt x="2603" y="2419"/>
                    <a:pt x="2603" y="2419"/>
                  </a:cubicBezTo>
                  <a:cubicBezTo>
                    <a:pt x="2501" y="2234"/>
                    <a:pt x="1838" y="907"/>
                    <a:pt x="1719" y="567"/>
                  </a:cubicBezTo>
                  <a:cubicBezTo>
                    <a:pt x="1624" y="293"/>
                    <a:pt x="1441" y="0"/>
                    <a:pt x="1205" y="0"/>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004;p42">
              <a:extLst>
                <a:ext uri="{FF2B5EF4-FFF2-40B4-BE49-F238E27FC236}">
                  <a16:creationId xmlns:a16="http://schemas.microsoft.com/office/drawing/2014/main" id="{C172AFB6-1180-624A-99F8-2FC7B0F3A417}"/>
                </a:ext>
              </a:extLst>
            </p:cNvPr>
            <p:cNvSpPr/>
            <p:nvPr/>
          </p:nvSpPr>
          <p:spPr>
            <a:xfrm>
              <a:off x="3009061" y="4121591"/>
              <a:ext cx="35374" cy="47495"/>
            </a:xfrm>
            <a:custGeom>
              <a:avLst/>
              <a:gdLst/>
              <a:ahLst/>
              <a:cxnLst/>
              <a:rect l="l" t="t" r="r" b="b"/>
              <a:pathLst>
                <a:path w="1500" h="2014" extrusionOk="0">
                  <a:moveTo>
                    <a:pt x="855" y="1"/>
                  </a:moveTo>
                  <a:cubicBezTo>
                    <a:pt x="855" y="1"/>
                    <a:pt x="466" y="257"/>
                    <a:pt x="165" y="257"/>
                  </a:cubicBezTo>
                  <a:cubicBezTo>
                    <a:pt x="114" y="257"/>
                    <a:pt x="65" y="250"/>
                    <a:pt x="22" y="232"/>
                  </a:cubicBezTo>
                  <a:lnTo>
                    <a:pt x="22" y="232"/>
                  </a:lnTo>
                  <a:cubicBezTo>
                    <a:pt x="1" y="343"/>
                    <a:pt x="11" y="445"/>
                    <a:pt x="76" y="517"/>
                  </a:cubicBezTo>
                  <a:cubicBezTo>
                    <a:pt x="125" y="571"/>
                    <a:pt x="174" y="594"/>
                    <a:pt x="224" y="594"/>
                  </a:cubicBezTo>
                  <a:cubicBezTo>
                    <a:pt x="393" y="594"/>
                    <a:pt x="557" y="332"/>
                    <a:pt x="633" y="193"/>
                  </a:cubicBezTo>
                  <a:lnTo>
                    <a:pt x="633" y="193"/>
                  </a:lnTo>
                  <a:cubicBezTo>
                    <a:pt x="498" y="486"/>
                    <a:pt x="116" y="1481"/>
                    <a:pt x="855" y="2013"/>
                  </a:cubicBezTo>
                  <a:cubicBezTo>
                    <a:pt x="855" y="2013"/>
                    <a:pt x="1172" y="1913"/>
                    <a:pt x="1499" y="1581"/>
                  </a:cubicBezTo>
                  <a:cubicBezTo>
                    <a:pt x="1177" y="1371"/>
                    <a:pt x="566" y="780"/>
                    <a:pt x="855"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005;p42">
              <a:extLst>
                <a:ext uri="{FF2B5EF4-FFF2-40B4-BE49-F238E27FC236}">
                  <a16:creationId xmlns:a16="http://schemas.microsoft.com/office/drawing/2014/main" id="{294DC9C9-B196-87CA-DB54-31BBC9FCA3FC}"/>
                </a:ext>
              </a:extLst>
            </p:cNvPr>
            <p:cNvSpPr/>
            <p:nvPr/>
          </p:nvSpPr>
          <p:spPr>
            <a:xfrm>
              <a:off x="3028021" y="4124987"/>
              <a:ext cx="103763" cy="82327"/>
            </a:xfrm>
            <a:custGeom>
              <a:avLst/>
              <a:gdLst/>
              <a:ahLst/>
              <a:cxnLst/>
              <a:rect l="l" t="t" r="r" b="b"/>
              <a:pathLst>
                <a:path w="4400" h="3491" extrusionOk="0">
                  <a:moveTo>
                    <a:pt x="1279" y="0"/>
                  </a:moveTo>
                  <a:cubicBezTo>
                    <a:pt x="1275" y="0"/>
                    <a:pt x="1271" y="1"/>
                    <a:pt x="1267" y="2"/>
                  </a:cubicBezTo>
                  <a:cubicBezTo>
                    <a:pt x="1255" y="7"/>
                    <a:pt x="1247" y="19"/>
                    <a:pt x="1245" y="31"/>
                  </a:cubicBezTo>
                  <a:cubicBezTo>
                    <a:pt x="1245" y="37"/>
                    <a:pt x="1191" y="672"/>
                    <a:pt x="979" y="990"/>
                  </a:cubicBezTo>
                  <a:cubicBezTo>
                    <a:pt x="774" y="1298"/>
                    <a:pt x="635" y="1493"/>
                    <a:pt x="426" y="1627"/>
                  </a:cubicBezTo>
                  <a:cubicBezTo>
                    <a:pt x="300" y="1705"/>
                    <a:pt x="171" y="1775"/>
                    <a:pt x="36" y="1839"/>
                  </a:cubicBezTo>
                  <a:cubicBezTo>
                    <a:pt x="0" y="1855"/>
                    <a:pt x="18" y="1904"/>
                    <a:pt x="50" y="1904"/>
                  </a:cubicBezTo>
                  <a:cubicBezTo>
                    <a:pt x="55" y="1904"/>
                    <a:pt x="60" y="1903"/>
                    <a:pt x="65" y="1901"/>
                  </a:cubicBezTo>
                  <a:cubicBezTo>
                    <a:pt x="201" y="1836"/>
                    <a:pt x="335" y="1763"/>
                    <a:pt x="462" y="1684"/>
                  </a:cubicBezTo>
                  <a:cubicBezTo>
                    <a:pt x="683" y="1543"/>
                    <a:pt x="826" y="1343"/>
                    <a:pt x="1036" y="1027"/>
                  </a:cubicBezTo>
                  <a:cubicBezTo>
                    <a:pt x="1217" y="755"/>
                    <a:pt x="1286" y="287"/>
                    <a:pt x="1306" y="108"/>
                  </a:cubicBezTo>
                  <a:cubicBezTo>
                    <a:pt x="1488" y="287"/>
                    <a:pt x="2134" y="936"/>
                    <a:pt x="2968" y="1837"/>
                  </a:cubicBezTo>
                  <a:cubicBezTo>
                    <a:pt x="3949" y="2898"/>
                    <a:pt x="4328" y="3469"/>
                    <a:pt x="4332" y="3477"/>
                  </a:cubicBezTo>
                  <a:cubicBezTo>
                    <a:pt x="4338" y="3486"/>
                    <a:pt x="4349" y="3491"/>
                    <a:pt x="4360" y="3491"/>
                  </a:cubicBezTo>
                  <a:cubicBezTo>
                    <a:pt x="4366" y="3491"/>
                    <a:pt x="4373" y="3489"/>
                    <a:pt x="4379" y="3486"/>
                  </a:cubicBezTo>
                  <a:cubicBezTo>
                    <a:pt x="4394" y="3475"/>
                    <a:pt x="4399" y="3454"/>
                    <a:pt x="4388" y="3438"/>
                  </a:cubicBezTo>
                  <a:cubicBezTo>
                    <a:pt x="4385" y="3433"/>
                    <a:pt x="4004" y="2856"/>
                    <a:pt x="3017" y="1792"/>
                  </a:cubicBezTo>
                  <a:cubicBezTo>
                    <a:pt x="2030" y="728"/>
                    <a:pt x="1311" y="16"/>
                    <a:pt x="1303" y="10"/>
                  </a:cubicBezTo>
                  <a:cubicBezTo>
                    <a:pt x="1297" y="3"/>
                    <a:pt x="1288" y="0"/>
                    <a:pt x="12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006;p42">
              <a:extLst>
                <a:ext uri="{FF2B5EF4-FFF2-40B4-BE49-F238E27FC236}">
                  <a16:creationId xmlns:a16="http://schemas.microsoft.com/office/drawing/2014/main" id="{524E1D88-CD08-43D1-EB27-16E3723198AC}"/>
                </a:ext>
              </a:extLst>
            </p:cNvPr>
            <p:cNvSpPr/>
            <p:nvPr/>
          </p:nvSpPr>
          <p:spPr>
            <a:xfrm>
              <a:off x="3006608" y="4096381"/>
              <a:ext cx="24361" cy="73271"/>
            </a:xfrm>
            <a:custGeom>
              <a:avLst/>
              <a:gdLst/>
              <a:ahLst/>
              <a:cxnLst/>
              <a:rect l="l" t="t" r="r" b="b"/>
              <a:pathLst>
                <a:path w="1033" h="3107" extrusionOk="0">
                  <a:moveTo>
                    <a:pt x="869" y="1"/>
                  </a:moveTo>
                  <a:cubicBezTo>
                    <a:pt x="860" y="1"/>
                    <a:pt x="851" y="4"/>
                    <a:pt x="844" y="12"/>
                  </a:cubicBezTo>
                  <a:cubicBezTo>
                    <a:pt x="641" y="233"/>
                    <a:pt x="512" y="453"/>
                    <a:pt x="390" y="665"/>
                  </a:cubicBezTo>
                  <a:cubicBezTo>
                    <a:pt x="334" y="759"/>
                    <a:pt x="282" y="850"/>
                    <a:pt x="224" y="936"/>
                  </a:cubicBezTo>
                  <a:cubicBezTo>
                    <a:pt x="0" y="1277"/>
                    <a:pt x="83" y="1502"/>
                    <a:pt x="153" y="1606"/>
                  </a:cubicBezTo>
                  <a:cubicBezTo>
                    <a:pt x="199" y="1675"/>
                    <a:pt x="255" y="1710"/>
                    <a:pt x="319" y="1710"/>
                  </a:cubicBezTo>
                  <a:cubicBezTo>
                    <a:pt x="323" y="1710"/>
                    <a:pt x="327" y="1709"/>
                    <a:pt x="330" y="1709"/>
                  </a:cubicBezTo>
                  <a:cubicBezTo>
                    <a:pt x="437" y="1703"/>
                    <a:pt x="543" y="1600"/>
                    <a:pt x="626" y="1489"/>
                  </a:cubicBezTo>
                  <a:lnTo>
                    <a:pt x="626" y="1489"/>
                  </a:lnTo>
                  <a:cubicBezTo>
                    <a:pt x="535" y="1797"/>
                    <a:pt x="494" y="2117"/>
                    <a:pt x="508" y="2438"/>
                  </a:cubicBezTo>
                  <a:cubicBezTo>
                    <a:pt x="527" y="2868"/>
                    <a:pt x="952" y="3091"/>
                    <a:pt x="970" y="3100"/>
                  </a:cubicBezTo>
                  <a:cubicBezTo>
                    <a:pt x="975" y="3103"/>
                    <a:pt x="979" y="3105"/>
                    <a:pt x="985" y="3106"/>
                  </a:cubicBezTo>
                  <a:cubicBezTo>
                    <a:pt x="1021" y="3106"/>
                    <a:pt x="1032" y="3058"/>
                    <a:pt x="1000" y="3041"/>
                  </a:cubicBezTo>
                  <a:cubicBezTo>
                    <a:pt x="997" y="3038"/>
                    <a:pt x="593" y="2826"/>
                    <a:pt x="576" y="2435"/>
                  </a:cubicBezTo>
                  <a:cubicBezTo>
                    <a:pt x="559" y="2018"/>
                    <a:pt x="634" y="1602"/>
                    <a:pt x="796" y="1217"/>
                  </a:cubicBezTo>
                  <a:cubicBezTo>
                    <a:pt x="808" y="1190"/>
                    <a:pt x="785" y="1169"/>
                    <a:pt x="763" y="1169"/>
                  </a:cubicBezTo>
                  <a:cubicBezTo>
                    <a:pt x="752" y="1169"/>
                    <a:pt x="740" y="1175"/>
                    <a:pt x="734" y="1189"/>
                  </a:cubicBezTo>
                  <a:cubicBezTo>
                    <a:pt x="671" y="1311"/>
                    <a:pt x="479" y="1633"/>
                    <a:pt x="326" y="1642"/>
                  </a:cubicBezTo>
                  <a:cubicBezTo>
                    <a:pt x="325" y="1642"/>
                    <a:pt x="323" y="1643"/>
                    <a:pt x="322" y="1643"/>
                  </a:cubicBezTo>
                  <a:cubicBezTo>
                    <a:pt x="280" y="1643"/>
                    <a:pt x="243" y="1620"/>
                    <a:pt x="209" y="1568"/>
                  </a:cubicBezTo>
                  <a:cubicBezTo>
                    <a:pt x="149" y="1477"/>
                    <a:pt x="79" y="1280"/>
                    <a:pt x="282" y="973"/>
                  </a:cubicBezTo>
                  <a:cubicBezTo>
                    <a:pt x="338" y="885"/>
                    <a:pt x="393" y="794"/>
                    <a:pt x="449" y="700"/>
                  </a:cubicBezTo>
                  <a:cubicBezTo>
                    <a:pt x="570" y="491"/>
                    <a:pt x="696" y="274"/>
                    <a:pt x="894" y="57"/>
                  </a:cubicBezTo>
                  <a:cubicBezTo>
                    <a:pt x="906" y="44"/>
                    <a:pt x="906" y="22"/>
                    <a:pt x="891" y="9"/>
                  </a:cubicBezTo>
                  <a:cubicBezTo>
                    <a:pt x="885" y="3"/>
                    <a:pt x="877" y="1"/>
                    <a:pt x="8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007;p42">
              <a:extLst>
                <a:ext uri="{FF2B5EF4-FFF2-40B4-BE49-F238E27FC236}">
                  <a16:creationId xmlns:a16="http://schemas.microsoft.com/office/drawing/2014/main" id="{C2B1EDFE-1C44-3691-C634-1AF1E8C8275E}"/>
                </a:ext>
              </a:extLst>
            </p:cNvPr>
            <p:cNvSpPr/>
            <p:nvPr/>
          </p:nvSpPr>
          <p:spPr>
            <a:xfrm>
              <a:off x="3054598" y="3805585"/>
              <a:ext cx="39642" cy="99966"/>
            </a:xfrm>
            <a:custGeom>
              <a:avLst/>
              <a:gdLst/>
              <a:ahLst/>
              <a:cxnLst/>
              <a:rect l="l" t="t" r="r" b="b"/>
              <a:pathLst>
                <a:path w="1681" h="4239" extrusionOk="0">
                  <a:moveTo>
                    <a:pt x="1314" y="0"/>
                  </a:moveTo>
                  <a:lnTo>
                    <a:pt x="1181" y="244"/>
                  </a:lnTo>
                  <a:lnTo>
                    <a:pt x="178" y="2099"/>
                  </a:lnTo>
                  <a:lnTo>
                    <a:pt x="0" y="2431"/>
                  </a:lnTo>
                  <a:lnTo>
                    <a:pt x="472" y="2600"/>
                  </a:lnTo>
                  <a:lnTo>
                    <a:pt x="240" y="4092"/>
                  </a:lnTo>
                  <a:lnTo>
                    <a:pt x="796" y="4239"/>
                  </a:lnTo>
                  <a:lnTo>
                    <a:pt x="1096" y="2819"/>
                  </a:lnTo>
                  <a:lnTo>
                    <a:pt x="1681" y="2990"/>
                  </a:lnTo>
                  <a:lnTo>
                    <a:pt x="1314" y="0"/>
                  </a:ln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008;p42">
              <a:extLst>
                <a:ext uri="{FF2B5EF4-FFF2-40B4-BE49-F238E27FC236}">
                  <a16:creationId xmlns:a16="http://schemas.microsoft.com/office/drawing/2014/main" id="{AE81F104-B8A8-B7A5-EBE5-9B5A0171BD17}"/>
                </a:ext>
              </a:extLst>
            </p:cNvPr>
            <p:cNvSpPr/>
            <p:nvPr/>
          </p:nvSpPr>
          <p:spPr>
            <a:xfrm>
              <a:off x="3058772" y="3811316"/>
              <a:ext cx="23677" cy="49665"/>
            </a:xfrm>
            <a:custGeom>
              <a:avLst/>
              <a:gdLst/>
              <a:ahLst/>
              <a:cxnLst/>
              <a:rect l="l" t="t" r="r" b="b"/>
              <a:pathLst>
                <a:path w="1004" h="2106" extrusionOk="0">
                  <a:moveTo>
                    <a:pt x="1004" y="1"/>
                  </a:moveTo>
                  <a:lnTo>
                    <a:pt x="1" y="1856"/>
                  </a:lnTo>
                  <a:lnTo>
                    <a:pt x="631" y="2106"/>
                  </a:lnTo>
                  <a:cubicBezTo>
                    <a:pt x="631" y="2106"/>
                    <a:pt x="839" y="818"/>
                    <a:pt x="1004"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009;p42">
              <a:extLst>
                <a:ext uri="{FF2B5EF4-FFF2-40B4-BE49-F238E27FC236}">
                  <a16:creationId xmlns:a16="http://schemas.microsoft.com/office/drawing/2014/main" id="{79D25424-2445-1EC2-C7B5-304256FD6A57}"/>
                </a:ext>
              </a:extLst>
            </p:cNvPr>
            <p:cNvSpPr/>
            <p:nvPr/>
          </p:nvSpPr>
          <p:spPr>
            <a:xfrm>
              <a:off x="2487628" y="4257544"/>
              <a:ext cx="285843" cy="359657"/>
            </a:xfrm>
            <a:custGeom>
              <a:avLst/>
              <a:gdLst/>
              <a:ahLst/>
              <a:cxnLst/>
              <a:rect l="l" t="t" r="r" b="b"/>
              <a:pathLst>
                <a:path w="12121" h="15251" extrusionOk="0">
                  <a:moveTo>
                    <a:pt x="5773" y="0"/>
                  </a:moveTo>
                  <a:cubicBezTo>
                    <a:pt x="5467" y="1453"/>
                    <a:pt x="4660" y="2435"/>
                    <a:pt x="3356" y="3864"/>
                  </a:cubicBezTo>
                  <a:cubicBezTo>
                    <a:pt x="1555" y="5836"/>
                    <a:pt x="546" y="7048"/>
                    <a:pt x="273" y="10106"/>
                  </a:cubicBezTo>
                  <a:cubicBezTo>
                    <a:pt x="1" y="13166"/>
                    <a:pt x="1827" y="14740"/>
                    <a:pt x="5701" y="15148"/>
                  </a:cubicBezTo>
                  <a:cubicBezTo>
                    <a:pt x="6386" y="15221"/>
                    <a:pt x="7048" y="15251"/>
                    <a:pt x="7674" y="15251"/>
                  </a:cubicBezTo>
                  <a:cubicBezTo>
                    <a:pt x="8391" y="15251"/>
                    <a:pt x="9060" y="15212"/>
                    <a:pt x="9663" y="15153"/>
                  </a:cubicBezTo>
                  <a:cubicBezTo>
                    <a:pt x="10111" y="13842"/>
                    <a:pt x="10587" y="12208"/>
                    <a:pt x="11014" y="10243"/>
                  </a:cubicBezTo>
                  <a:cubicBezTo>
                    <a:pt x="12121" y="5177"/>
                    <a:pt x="8103" y="1584"/>
                    <a:pt x="5773"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010;p42">
              <a:extLst>
                <a:ext uri="{FF2B5EF4-FFF2-40B4-BE49-F238E27FC236}">
                  <a16:creationId xmlns:a16="http://schemas.microsoft.com/office/drawing/2014/main" id="{AC3B972A-25BF-0319-7FBA-97C9669782FC}"/>
                </a:ext>
              </a:extLst>
            </p:cNvPr>
            <p:cNvSpPr/>
            <p:nvPr/>
          </p:nvSpPr>
          <p:spPr>
            <a:xfrm>
              <a:off x="2866127" y="4161327"/>
              <a:ext cx="158286" cy="806239"/>
            </a:xfrm>
            <a:custGeom>
              <a:avLst/>
              <a:gdLst/>
              <a:ahLst/>
              <a:cxnLst/>
              <a:rect l="l" t="t" r="r" b="b"/>
              <a:pathLst>
                <a:path w="6712" h="34188" extrusionOk="0">
                  <a:moveTo>
                    <a:pt x="6676" y="0"/>
                  </a:moveTo>
                  <a:cubicBezTo>
                    <a:pt x="6660" y="0"/>
                    <a:pt x="6645" y="12"/>
                    <a:pt x="6642" y="28"/>
                  </a:cubicBezTo>
                  <a:lnTo>
                    <a:pt x="5" y="34147"/>
                  </a:lnTo>
                  <a:cubicBezTo>
                    <a:pt x="0" y="34165"/>
                    <a:pt x="12" y="34183"/>
                    <a:pt x="30" y="34188"/>
                  </a:cubicBezTo>
                  <a:lnTo>
                    <a:pt x="36" y="34188"/>
                  </a:lnTo>
                  <a:cubicBezTo>
                    <a:pt x="53" y="34188"/>
                    <a:pt x="67" y="34176"/>
                    <a:pt x="70" y="34161"/>
                  </a:cubicBezTo>
                  <a:lnTo>
                    <a:pt x="6709" y="42"/>
                  </a:lnTo>
                  <a:cubicBezTo>
                    <a:pt x="6712" y="23"/>
                    <a:pt x="6700" y="5"/>
                    <a:pt x="6681" y="1"/>
                  </a:cubicBezTo>
                  <a:cubicBezTo>
                    <a:pt x="6680" y="0"/>
                    <a:pt x="6678" y="0"/>
                    <a:pt x="66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011;p42">
              <a:extLst>
                <a:ext uri="{FF2B5EF4-FFF2-40B4-BE49-F238E27FC236}">
                  <a16:creationId xmlns:a16="http://schemas.microsoft.com/office/drawing/2014/main" id="{66662129-80F5-8A5E-A33D-0B35CC546087}"/>
                </a:ext>
              </a:extLst>
            </p:cNvPr>
            <p:cNvSpPr/>
            <p:nvPr/>
          </p:nvSpPr>
          <p:spPr>
            <a:xfrm>
              <a:off x="2996656" y="4601707"/>
              <a:ext cx="137840" cy="230401"/>
            </a:xfrm>
            <a:custGeom>
              <a:avLst/>
              <a:gdLst/>
              <a:ahLst/>
              <a:cxnLst/>
              <a:rect l="l" t="t" r="r" b="b"/>
              <a:pathLst>
                <a:path w="5845" h="9770" extrusionOk="0">
                  <a:moveTo>
                    <a:pt x="2306" y="1"/>
                  </a:moveTo>
                  <a:cubicBezTo>
                    <a:pt x="1887" y="59"/>
                    <a:pt x="1369" y="107"/>
                    <a:pt x="731" y="139"/>
                  </a:cubicBezTo>
                  <a:cubicBezTo>
                    <a:pt x="504" y="151"/>
                    <a:pt x="260" y="160"/>
                    <a:pt x="1" y="168"/>
                  </a:cubicBezTo>
                  <a:cubicBezTo>
                    <a:pt x="254" y="830"/>
                    <a:pt x="893" y="2471"/>
                    <a:pt x="1453" y="3614"/>
                  </a:cubicBezTo>
                  <a:cubicBezTo>
                    <a:pt x="2166" y="5076"/>
                    <a:pt x="4036" y="9427"/>
                    <a:pt x="4036" y="9427"/>
                  </a:cubicBezTo>
                  <a:cubicBezTo>
                    <a:pt x="4280" y="9583"/>
                    <a:pt x="4627" y="9683"/>
                    <a:pt x="5005" y="9733"/>
                  </a:cubicBezTo>
                  <a:cubicBezTo>
                    <a:pt x="5194" y="9757"/>
                    <a:pt x="5384" y="9770"/>
                    <a:pt x="5575" y="9770"/>
                  </a:cubicBezTo>
                  <a:cubicBezTo>
                    <a:pt x="5664" y="9770"/>
                    <a:pt x="5754" y="9767"/>
                    <a:pt x="5844" y="9762"/>
                  </a:cubicBezTo>
                  <a:cubicBezTo>
                    <a:pt x="5109" y="7640"/>
                    <a:pt x="3150" y="3127"/>
                    <a:pt x="2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3616;p49">
            <a:extLst>
              <a:ext uri="{FF2B5EF4-FFF2-40B4-BE49-F238E27FC236}">
                <a16:creationId xmlns:a16="http://schemas.microsoft.com/office/drawing/2014/main" id="{92DB6075-91C0-AB25-BE75-4A5AB1ECAD62}"/>
              </a:ext>
            </a:extLst>
          </p:cNvPr>
          <p:cNvGrpSpPr/>
          <p:nvPr/>
        </p:nvGrpSpPr>
        <p:grpSpPr>
          <a:xfrm>
            <a:off x="1710455" y="2999077"/>
            <a:ext cx="718582" cy="1360569"/>
            <a:chOff x="4248533" y="188478"/>
            <a:chExt cx="718582" cy="1360569"/>
          </a:xfrm>
        </p:grpSpPr>
        <p:sp>
          <p:nvSpPr>
            <p:cNvPr id="3" name="Google Shape;3617;p49">
              <a:extLst>
                <a:ext uri="{FF2B5EF4-FFF2-40B4-BE49-F238E27FC236}">
                  <a16:creationId xmlns:a16="http://schemas.microsoft.com/office/drawing/2014/main" id="{1B9C354D-E837-56EF-2778-5921F9CB3951}"/>
                </a:ext>
              </a:extLst>
            </p:cNvPr>
            <p:cNvSpPr/>
            <p:nvPr/>
          </p:nvSpPr>
          <p:spPr>
            <a:xfrm>
              <a:off x="4449338" y="203901"/>
              <a:ext cx="305323" cy="537374"/>
            </a:xfrm>
            <a:custGeom>
              <a:avLst/>
              <a:gdLst/>
              <a:ahLst/>
              <a:cxnLst/>
              <a:rect l="l" t="t" r="r" b="b"/>
              <a:pathLst>
                <a:path w="12947" h="22787" extrusionOk="0">
                  <a:moveTo>
                    <a:pt x="6818" y="0"/>
                  </a:moveTo>
                  <a:cubicBezTo>
                    <a:pt x="6757" y="0"/>
                    <a:pt x="6698" y="2"/>
                    <a:pt x="6644" y="4"/>
                  </a:cubicBezTo>
                  <a:cubicBezTo>
                    <a:pt x="6089" y="28"/>
                    <a:pt x="4925" y="445"/>
                    <a:pt x="4042" y="1770"/>
                  </a:cubicBezTo>
                  <a:cubicBezTo>
                    <a:pt x="3160" y="3094"/>
                    <a:pt x="2134" y="7105"/>
                    <a:pt x="1565" y="9162"/>
                  </a:cubicBezTo>
                  <a:cubicBezTo>
                    <a:pt x="1118" y="10774"/>
                    <a:pt x="511" y="15338"/>
                    <a:pt x="255" y="17266"/>
                  </a:cubicBezTo>
                  <a:cubicBezTo>
                    <a:pt x="0" y="19194"/>
                    <a:pt x="721" y="22121"/>
                    <a:pt x="3207" y="22470"/>
                  </a:cubicBezTo>
                  <a:cubicBezTo>
                    <a:pt x="4191" y="22608"/>
                    <a:pt x="5342" y="22786"/>
                    <a:pt x="6474" y="22786"/>
                  </a:cubicBezTo>
                  <a:cubicBezTo>
                    <a:pt x="8198" y="22786"/>
                    <a:pt x="9875" y="22372"/>
                    <a:pt x="10841" y="20770"/>
                  </a:cubicBezTo>
                  <a:cubicBezTo>
                    <a:pt x="12946" y="17281"/>
                    <a:pt x="12943" y="12944"/>
                    <a:pt x="11896" y="8315"/>
                  </a:cubicBezTo>
                  <a:cubicBezTo>
                    <a:pt x="11128" y="4922"/>
                    <a:pt x="10547" y="3418"/>
                    <a:pt x="9827" y="1792"/>
                  </a:cubicBezTo>
                  <a:cubicBezTo>
                    <a:pt x="9155" y="274"/>
                    <a:pt x="7682" y="0"/>
                    <a:pt x="6818" y="0"/>
                  </a:cubicBezTo>
                  <a:close/>
                </a:path>
              </a:pathLst>
            </a:custGeom>
            <a:solidFill>
              <a:srgbClr val="B24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618;p49">
              <a:extLst>
                <a:ext uri="{FF2B5EF4-FFF2-40B4-BE49-F238E27FC236}">
                  <a16:creationId xmlns:a16="http://schemas.microsoft.com/office/drawing/2014/main" id="{2A1B415D-A7BF-99F7-4914-179A1D403652}"/>
                </a:ext>
              </a:extLst>
            </p:cNvPr>
            <p:cNvSpPr/>
            <p:nvPr/>
          </p:nvSpPr>
          <p:spPr>
            <a:xfrm>
              <a:off x="4476670" y="310093"/>
              <a:ext cx="41765" cy="151683"/>
            </a:xfrm>
            <a:custGeom>
              <a:avLst/>
              <a:gdLst/>
              <a:ahLst/>
              <a:cxnLst/>
              <a:rect l="l" t="t" r="r" b="b"/>
              <a:pathLst>
                <a:path w="1771" h="6432" extrusionOk="0">
                  <a:moveTo>
                    <a:pt x="1732" y="0"/>
                  </a:moveTo>
                  <a:cubicBezTo>
                    <a:pt x="1717" y="0"/>
                    <a:pt x="1704" y="10"/>
                    <a:pt x="1699" y="25"/>
                  </a:cubicBezTo>
                  <a:cubicBezTo>
                    <a:pt x="1428" y="890"/>
                    <a:pt x="611" y="3593"/>
                    <a:pt x="372" y="4651"/>
                  </a:cubicBezTo>
                  <a:cubicBezTo>
                    <a:pt x="134" y="5703"/>
                    <a:pt x="5" y="6383"/>
                    <a:pt x="5" y="6391"/>
                  </a:cubicBezTo>
                  <a:cubicBezTo>
                    <a:pt x="0" y="6409"/>
                    <a:pt x="12" y="6427"/>
                    <a:pt x="32" y="6432"/>
                  </a:cubicBezTo>
                  <a:lnTo>
                    <a:pt x="38" y="6432"/>
                  </a:lnTo>
                  <a:cubicBezTo>
                    <a:pt x="55" y="6432"/>
                    <a:pt x="68" y="6420"/>
                    <a:pt x="72" y="6403"/>
                  </a:cubicBezTo>
                  <a:cubicBezTo>
                    <a:pt x="72" y="6397"/>
                    <a:pt x="202" y="5718"/>
                    <a:pt x="440" y="4666"/>
                  </a:cubicBezTo>
                  <a:cubicBezTo>
                    <a:pt x="679" y="3612"/>
                    <a:pt x="1496" y="910"/>
                    <a:pt x="1766" y="46"/>
                  </a:cubicBezTo>
                  <a:cubicBezTo>
                    <a:pt x="1770" y="28"/>
                    <a:pt x="1761" y="8"/>
                    <a:pt x="1743" y="2"/>
                  </a:cubicBezTo>
                  <a:cubicBezTo>
                    <a:pt x="1739" y="1"/>
                    <a:pt x="1736" y="0"/>
                    <a:pt x="17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619;p49">
              <a:extLst>
                <a:ext uri="{FF2B5EF4-FFF2-40B4-BE49-F238E27FC236}">
                  <a16:creationId xmlns:a16="http://schemas.microsoft.com/office/drawing/2014/main" id="{3E81A20A-0AF7-C0F8-7B81-BF6D04EF2403}"/>
                </a:ext>
              </a:extLst>
            </p:cNvPr>
            <p:cNvSpPr/>
            <p:nvPr/>
          </p:nvSpPr>
          <p:spPr>
            <a:xfrm>
              <a:off x="4551828" y="398574"/>
              <a:ext cx="11084" cy="58697"/>
            </a:xfrm>
            <a:custGeom>
              <a:avLst/>
              <a:gdLst/>
              <a:ahLst/>
              <a:cxnLst/>
              <a:rect l="l" t="t" r="r" b="b"/>
              <a:pathLst>
                <a:path w="470" h="2489" extrusionOk="0">
                  <a:moveTo>
                    <a:pt x="434" y="0"/>
                  </a:moveTo>
                  <a:cubicBezTo>
                    <a:pt x="415" y="0"/>
                    <a:pt x="400" y="15"/>
                    <a:pt x="399" y="32"/>
                  </a:cubicBezTo>
                  <a:cubicBezTo>
                    <a:pt x="309" y="970"/>
                    <a:pt x="114" y="2099"/>
                    <a:pt x="5" y="2442"/>
                  </a:cubicBezTo>
                  <a:cubicBezTo>
                    <a:pt x="0" y="2460"/>
                    <a:pt x="11" y="2480"/>
                    <a:pt x="29" y="2486"/>
                  </a:cubicBezTo>
                  <a:cubicBezTo>
                    <a:pt x="32" y="2487"/>
                    <a:pt x="35" y="2487"/>
                    <a:pt x="40" y="2489"/>
                  </a:cubicBezTo>
                  <a:cubicBezTo>
                    <a:pt x="55" y="2489"/>
                    <a:pt x="68" y="2478"/>
                    <a:pt x="73" y="2463"/>
                  </a:cubicBezTo>
                  <a:cubicBezTo>
                    <a:pt x="182" y="2118"/>
                    <a:pt x="379" y="983"/>
                    <a:pt x="468" y="38"/>
                  </a:cubicBezTo>
                  <a:cubicBezTo>
                    <a:pt x="470" y="20"/>
                    <a:pt x="456" y="2"/>
                    <a:pt x="437" y="1"/>
                  </a:cubicBezTo>
                  <a:cubicBezTo>
                    <a:pt x="436" y="0"/>
                    <a:pt x="435" y="0"/>
                    <a:pt x="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620;p49">
              <a:extLst>
                <a:ext uri="{FF2B5EF4-FFF2-40B4-BE49-F238E27FC236}">
                  <a16:creationId xmlns:a16="http://schemas.microsoft.com/office/drawing/2014/main" id="{A4111FEF-16AD-3C2A-7956-D6FA8A2168C9}"/>
                </a:ext>
              </a:extLst>
            </p:cNvPr>
            <p:cNvSpPr/>
            <p:nvPr/>
          </p:nvSpPr>
          <p:spPr>
            <a:xfrm>
              <a:off x="4514803" y="431236"/>
              <a:ext cx="14385" cy="50278"/>
            </a:xfrm>
            <a:custGeom>
              <a:avLst/>
              <a:gdLst/>
              <a:ahLst/>
              <a:cxnLst/>
              <a:rect l="l" t="t" r="r" b="b"/>
              <a:pathLst>
                <a:path w="610" h="2132" extrusionOk="0">
                  <a:moveTo>
                    <a:pt x="571" y="1"/>
                  </a:moveTo>
                  <a:cubicBezTo>
                    <a:pt x="555" y="1"/>
                    <a:pt x="539" y="10"/>
                    <a:pt x="537" y="31"/>
                  </a:cubicBezTo>
                  <a:cubicBezTo>
                    <a:pt x="415" y="783"/>
                    <a:pt x="202" y="1745"/>
                    <a:pt x="14" y="2080"/>
                  </a:cubicBezTo>
                  <a:cubicBezTo>
                    <a:pt x="1" y="2102"/>
                    <a:pt x="16" y="2131"/>
                    <a:pt x="42" y="2131"/>
                  </a:cubicBezTo>
                  <a:cubicBezTo>
                    <a:pt x="43" y="2131"/>
                    <a:pt x="44" y="2131"/>
                    <a:pt x="44" y="2131"/>
                  </a:cubicBezTo>
                  <a:cubicBezTo>
                    <a:pt x="56" y="2131"/>
                    <a:pt x="68" y="2125"/>
                    <a:pt x="74" y="2115"/>
                  </a:cubicBezTo>
                  <a:cubicBezTo>
                    <a:pt x="267" y="1769"/>
                    <a:pt x="481" y="825"/>
                    <a:pt x="605" y="42"/>
                  </a:cubicBezTo>
                  <a:cubicBezTo>
                    <a:pt x="610" y="15"/>
                    <a:pt x="590" y="1"/>
                    <a:pt x="5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621;p49">
              <a:extLst>
                <a:ext uri="{FF2B5EF4-FFF2-40B4-BE49-F238E27FC236}">
                  <a16:creationId xmlns:a16="http://schemas.microsoft.com/office/drawing/2014/main" id="{7593AF92-7EAD-BF5C-8236-D50557328A02}"/>
                </a:ext>
              </a:extLst>
            </p:cNvPr>
            <p:cNvSpPr/>
            <p:nvPr/>
          </p:nvSpPr>
          <p:spPr>
            <a:xfrm>
              <a:off x="4458465" y="667297"/>
              <a:ext cx="66738" cy="67446"/>
            </a:xfrm>
            <a:custGeom>
              <a:avLst/>
              <a:gdLst/>
              <a:ahLst/>
              <a:cxnLst/>
              <a:rect l="l" t="t" r="r" b="b"/>
              <a:pathLst>
                <a:path w="2830" h="2860" extrusionOk="0">
                  <a:moveTo>
                    <a:pt x="38" y="1"/>
                  </a:moveTo>
                  <a:cubicBezTo>
                    <a:pt x="37" y="1"/>
                    <a:pt x="35" y="1"/>
                    <a:pt x="33" y="1"/>
                  </a:cubicBezTo>
                  <a:cubicBezTo>
                    <a:pt x="15" y="6"/>
                    <a:pt x="1" y="24"/>
                    <a:pt x="6" y="42"/>
                  </a:cubicBezTo>
                  <a:cubicBezTo>
                    <a:pt x="7" y="51"/>
                    <a:pt x="169" y="876"/>
                    <a:pt x="904" y="1809"/>
                  </a:cubicBezTo>
                  <a:cubicBezTo>
                    <a:pt x="1641" y="2747"/>
                    <a:pt x="2767" y="2858"/>
                    <a:pt x="2779" y="2859"/>
                  </a:cubicBezTo>
                  <a:lnTo>
                    <a:pt x="2782" y="2859"/>
                  </a:lnTo>
                  <a:cubicBezTo>
                    <a:pt x="2783" y="2859"/>
                    <a:pt x="2784" y="2859"/>
                    <a:pt x="2785" y="2859"/>
                  </a:cubicBezTo>
                  <a:cubicBezTo>
                    <a:pt x="2827" y="2859"/>
                    <a:pt x="2829" y="2793"/>
                    <a:pt x="2785" y="2790"/>
                  </a:cubicBezTo>
                  <a:cubicBezTo>
                    <a:pt x="2773" y="2790"/>
                    <a:pt x="1677" y="2681"/>
                    <a:pt x="959" y="1767"/>
                  </a:cubicBezTo>
                  <a:cubicBezTo>
                    <a:pt x="236" y="848"/>
                    <a:pt x="75" y="38"/>
                    <a:pt x="74" y="30"/>
                  </a:cubicBezTo>
                  <a:cubicBezTo>
                    <a:pt x="70" y="12"/>
                    <a:pt x="55"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622;p49">
              <a:extLst>
                <a:ext uri="{FF2B5EF4-FFF2-40B4-BE49-F238E27FC236}">
                  <a16:creationId xmlns:a16="http://schemas.microsoft.com/office/drawing/2014/main" id="{640487B2-8E7B-B453-50D4-2FAF99D9D09F}"/>
                </a:ext>
              </a:extLst>
            </p:cNvPr>
            <p:cNvSpPr/>
            <p:nvPr/>
          </p:nvSpPr>
          <p:spPr>
            <a:xfrm>
              <a:off x="4690398" y="269625"/>
              <a:ext cx="43014" cy="143405"/>
            </a:xfrm>
            <a:custGeom>
              <a:avLst/>
              <a:gdLst/>
              <a:ahLst/>
              <a:cxnLst/>
              <a:rect l="l" t="t" r="r" b="b"/>
              <a:pathLst>
                <a:path w="1824" h="6081" extrusionOk="0">
                  <a:moveTo>
                    <a:pt x="46" y="1"/>
                  </a:moveTo>
                  <a:cubicBezTo>
                    <a:pt x="24" y="1"/>
                    <a:pt x="1" y="22"/>
                    <a:pt x="13" y="49"/>
                  </a:cubicBezTo>
                  <a:cubicBezTo>
                    <a:pt x="27" y="83"/>
                    <a:pt x="1298" y="3389"/>
                    <a:pt x="1751" y="6052"/>
                  </a:cubicBezTo>
                  <a:cubicBezTo>
                    <a:pt x="1754" y="6069"/>
                    <a:pt x="1769" y="6081"/>
                    <a:pt x="1786" y="6081"/>
                  </a:cubicBezTo>
                  <a:lnTo>
                    <a:pt x="1792" y="6081"/>
                  </a:lnTo>
                  <a:cubicBezTo>
                    <a:pt x="1810" y="6078"/>
                    <a:pt x="1824" y="6060"/>
                    <a:pt x="1821" y="6040"/>
                  </a:cubicBezTo>
                  <a:cubicBezTo>
                    <a:pt x="1366" y="3370"/>
                    <a:pt x="92" y="59"/>
                    <a:pt x="78" y="25"/>
                  </a:cubicBezTo>
                  <a:cubicBezTo>
                    <a:pt x="73" y="8"/>
                    <a:pt x="60" y="1"/>
                    <a:pt x="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623;p49">
              <a:extLst>
                <a:ext uri="{FF2B5EF4-FFF2-40B4-BE49-F238E27FC236}">
                  <a16:creationId xmlns:a16="http://schemas.microsoft.com/office/drawing/2014/main" id="{08E1CAAF-2D5B-3674-E9B5-C2382A5C2224}"/>
                </a:ext>
              </a:extLst>
            </p:cNvPr>
            <p:cNvSpPr/>
            <p:nvPr/>
          </p:nvSpPr>
          <p:spPr>
            <a:xfrm>
              <a:off x="4562746" y="259579"/>
              <a:ext cx="126591" cy="59192"/>
            </a:xfrm>
            <a:custGeom>
              <a:avLst/>
              <a:gdLst/>
              <a:ahLst/>
              <a:cxnLst/>
              <a:rect l="l" t="t" r="r" b="b"/>
              <a:pathLst>
                <a:path w="5368" h="2510" extrusionOk="0">
                  <a:moveTo>
                    <a:pt x="2130" y="1"/>
                  </a:moveTo>
                  <a:cubicBezTo>
                    <a:pt x="2128" y="1"/>
                    <a:pt x="2126" y="1"/>
                    <a:pt x="2124" y="1"/>
                  </a:cubicBezTo>
                  <a:cubicBezTo>
                    <a:pt x="2113" y="4"/>
                    <a:pt x="2104" y="12"/>
                    <a:pt x="2100" y="21"/>
                  </a:cubicBezTo>
                  <a:cubicBezTo>
                    <a:pt x="2095" y="30"/>
                    <a:pt x="1628" y="933"/>
                    <a:pt x="1342" y="1401"/>
                  </a:cubicBezTo>
                  <a:cubicBezTo>
                    <a:pt x="1057" y="1867"/>
                    <a:pt x="257" y="2385"/>
                    <a:pt x="31" y="2442"/>
                  </a:cubicBezTo>
                  <a:cubicBezTo>
                    <a:pt x="11" y="2447"/>
                    <a:pt x="1" y="2467"/>
                    <a:pt x="5" y="2485"/>
                  </a:cubicBezTo>
                  <a:cubicBezTo>
                    <a:pt x="10" y="2499"/>
                    <a:pt x="22" y="2509"/>
                    <a:pt x="37" y="2509"/>
                  </a:cubicBezTo>
                  <a:cubicBezTo>
                    <a:pt x="38" y="2509"/>
                    <a:pt x="39" y="2509"/>
                    <a:pt x="40" y="2509"/>
                  </a:cubicBezTo>
                  <a:lnTo>
                    <a:pt x="49" y="2509"/>
                  </a:lnTo>
                  <a:cubicBezTo>
                    <a:pt x="283" y="2449"/>
                    <a:pt x="1110" y="1915"/>
                    <a:pt x="1403" y="1436"/>
                  </a:cubicBezTo>
                  <a:cubicBezTo>
                    <a:pt x="1657" y="1020"/>
                    <a:pt x="2051" y="266"/>
                    <a:pt x="2142" y="89"/>
                  </a:cubicBezTo>
                  <a:cubicBezTo>
                    <a:pt x="2603" y="445"/>
                    <a:pt x="3571" y="759"/>
                    <a:pt x="4377" y="809"/>
                  </a:cubicBezTo>
                  <a:cubicBezTo>
                    <a:pt x="4492" y="816"/>
                    <a:pt x="4593" y="819"/>
                    <a:pt x="4682" y="819"/>
                  </a:cubicBezTo>
                  <a:cubicBezTo>
                    <a:pt x="5254" y="819"/>
                    <a:pt x="5343" y="691"/>
                    <a:pt x="5352" y="674"/>
                  </a:cubicBezTo>
                  <a:cubicBezTo>
                    <a:pt x="5367" y="646"/>
                    <a:pt x="5344" y="621"/>
                    <a:pt x="5320" y="621"/>
                  </a:cubicBezTo>
                  <a:cubicBezTo>
                    <a:pt x="5309" y="621"/>
                    <a:pt x="5298" y="626"/>
                    <a:pt x="5291" y="639"/>
                  </a:cubicBezTo>
                  <a:cubicBezTo>
                    <a:pt x="5287" y="644"/>
                    <a:pt x="5196" y="749"/>
                    <a:pt x="4682" y="749"/>
                  </a:cubicBezTo>
                  <a:cubicBezTo>
                    <a:pt x="4594" y="749"/>
                    <a:pt x="4495" y="746"/>
                    <a:pt x="4382" y="739"/>
                  </a:cubicBezTo>
                  <a:cubicBezTo>
                    <a:pt x="3567" y="689"/>
                    <a:pt x="2589" y="368"/>
                    <a:pt x="2153" y="9"/>
                  </a:cubicBezTo>
                  <a:cubicBezTo>
                    <a:pt x="2146" y="3"/>
                    <a:pt x="2138" y="1"/>
                    <a:pt x="21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624;p49">
              <a:extLst>
                <a:ext uri="{FF2B5EF4-FFF2-40B4-BE49-F238E27FC236}">
                  <a16:creationId xmlns:a16="http://schemas.microsoft.com/office/drawing/2014/main" id="{213D1EF6-75B6-FA18-12CB-AC97218CD5DD}"/>
                </a:ext>
              </a:extLst>
            </p:cNvPr>
            <p:cNvSpPr/>
            <p:nvPr/>
          </p:nvSpPr>
          <p:spPr>
            <a:xfrm>
              <a:off x="4553078" y="269672"/>
              <a:ext cx="42967" cy="41883"/>
            </a:xfrm>
            <a:custGeom>
              <a:avLst/>
              <a:gdLst/>
              <a:ahLst/>
              <a:cxnLst/>
              <a:rect l="l" t="t" r="r" b="b"/>
              <a:pathLst>
                <a:path w="1822" h="1776" extrusionOk="0">
                  <a:moveTo>
                    <a:pt x="1781" y="1"/>
                  </a:moveTo>
                  <a:cubicBezTo>
                    <a:pt x="1769" y="1"/>
                    <a:pt x="1757" y="7"/>
                    <a:pt x="1750" y="19"/>
                  </a:cubicBezTo>
                  <a:cubicBezTo>
                    <a:pt x="1743" y="32"/>
                    <a:pt x="1026" y="1363"/>
                    <a:pt x="27" y="1707"/>
                  </a:cubicBezTo>
                  <a:cubicBezTo>
                    <a:pt x="9" y="1713"/>
                    <a:pt x="0" y="1733"/>
                    <a:pt x="6" y="1751"/>
                  </a:cubicBezTo>
                  <a:cubicBezTo>
                    <a:pt x="11" y="1766"/>
                    <a:pt x="24" y="1775"/>
                    <a:pt x="40" y="1775"/>
                  </a:cubicBezTo>
                  <a:cubicBezTo>
                    <a:pt x="43" y="1775"/>
                    <a:pt x="47" y="1775"/>
                    <a:pt x="50" y="1774"/>
                  </a:cubicBezTo>
                  <a:cubicBezTo>
                    <a:pt x="1073" y="1419"/>
                    <a:pt x="1805" y="66"/>
                    <a:pt x="1813" y="52"/>
                  </a:cubicBezTo>
                  <a:cubicBezTo>
                    <a:pt x="1822" y="35"/>
                    <a:pt x="1814" y="14"/>
                    <a:pt x="1797" y="5"/>
                  </a:cubicBezTo>
                  <a:cubicBezTo>
                    <a:pt x="1792" y="2"/>
                    <a:pt x="1787" y="1"/>
                    <a:pt x="17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625;p49">
              <a:extLst>
                <a:ext uri="{FF2B5EF4-FFF2-40B4-BE49-F238E27FC236}">
                  <a16:creationId xmlns:a16="http://schemas.microsoft.com/office/drawing/2014/main" id="{00FFDF44-4458-3DF3-F920-518333869F1D}"/>
                </a:ext>
              </a:extLst>
            </p:cNvPr>
            <p:cNvSpPr/>
            <p:nvPr/>
          </p:nvSpPr>
          <p:spPr>
            <a:xfrm>
              <a:off x="4637692" y="259556"/>
              <a:ext cx="40444" cy="10258"/>
            </a:xfrm>
            <a:custGeom>
              <a:avLst/>
              <a:gdLst/>
              <a:ahLst/>
              <a:cxnLst/>
              <a:rect l="l" t="t" r="r" b="b"/>
              <a:pathLst>
                <a:path w="1715" h="435" extrusionOk="0">
                  <a:moveTo>
                    <a:pt x="41" y="0"/>
                  </a:moveTo>
                  <a:cubicBezTo>
                    <a:pt x="26" y="0"/>
                    <a:pt x="13" y="9"/>
                    <a:pt x="7" y="23"/>
                  </a:cubicBezTo>
                  <a:cubicBezTo>
                    <a:pt x="1" y="42"/>
                    <a:pt x="10" y="61"/>
                    <a:pt x="28" y="69"/>
                  </a:cubicBezTo>
                  <a:cubicBezTo>
                    <a:pt x="72" y="84"/>
                    <a:pt x="1014" y="434"/>
                    <a:pt x="1589" y="434"/>
                  </a:cubicBezTo>
                  <a:cubicBezTo>
                    <a:pt x="1621" y="434"/>
                    <a:pt x="1651" y="433"/>
                    <a:pt x="1681" y="431"/>
                  </a:cubicBezTo>
                  <a:cubicBezTo>
                    <a:pt x="1701" y="430"/>
                    <a:pt x="1715" y="413"/>
                    <a:pt x="1713" y="393"/>
                  </a:cubicBezTo>
                  <a:cubicBezTo>
                    <a:pt x="1712" y="375"/>
                    <a:pt x="1698" y="361"/>
                    <a:pt x="1680" y="361"/>
                  </a:cubicBezTo>
                  <a:cubicBezTo>
                    <a:pt x="1679" y="361"/>
                    <a:pt x="1677" y="361"/>
                    <a:pt x="1675" y="361"/>
                  </a:cubicBezTo>
                  <a:cubicBezTo>
                    <a:pt x="1648" y="363"/>
                    <a:pt x="1621" y="364"/>
                    <a:pt x="1592" y="364"/>
                  </a:cubicBezTo>
                  <a:cubicBezTo>
                    <a:pt x="1030" y="364"/>
                    <a:pt x="62" y="7"/>
                    <a:pt x="52" y="2"/>
                  </a:cubicBezTo>
                  <a:cubicBezTo>
                    <a:pt x="48" y="1"/>
                    <a:pt x="45" y="0"/>
                    <a:pt x="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626;p49">
              <a:extLst>
                <a:ext uri="{FF2B5EF4-FFF2-40B4-BE49-F238E27FC236}">
                  <a16:creationId xmlns:a16="http://schemas.microsoft.com/office/drawing/2014/main" id="{2B829345-0C42-117B-215B-5145ED4786B1}"/>
                </a:ext>
              </a:extLst>
            </p:cNvPr>
            <p:cNvSpPr/>
            <p:nvPr/>
          </p:nvSpPr>
          <p:spPr>
            <a:xfrm>
              <a:off x="4707307" y="360394"/>
              <a:ext cx="22474" cy="87703"/>
            </a:xfrm>
            <a:custGeom>
              <a:avLst/>
              <a:gdLst/>
              <a:ahLst/>
              <a:cxnLst/>
              <a:rect l="l" t="t" r="r" b="b"/>
              <a:pathLst>
                <a:path w="953" h="3719" extrusionOk="0">
                  <a:moveTo>
                    <a:pt x="46" y="1"/>
                  </a:moveTo>
                  <a:cubicBezTo>
                    <a:pt x="23" y="1"/>
                    <a:pt x="1" y="23"/>
                    <a:pt x="13" y="50"/>
                  </a:cubicBezTo>
                  <a:cubicBezTo>
                    <a:pt x="705" y="1559"/>
                    <a:pt x="880" y="3664"/>
                    <a:pt x="881" y="3685"/>
                  </a:cubicBezTo>
                  <a:cubicBezTo>
                    <a:pt x="883" y="3703"/>
                    <a:pt x="898" y="3718"/>
                    <a:pt x="916" y="3718"/>
                  </a:cubicBezTo>
                  <a:lnTo>
                    <a:pt x="919" y="3718"/>
                  </a:lnTo>
                  <a:cubicBezTo>
                    <a:pt x="939" y="3717"/>
                    <a:pt x="952" y="3699"/>
                    <a:pt x="951" y="3680"/>
                  </a:cubicBezTo>
                  <a:cubicBezTo>
                    <a:pt x="949" y="3659"/>
                    <a:pt x="773" y="1542"/>
                    <a:pt x="76" y="21"/>
                  </a:cubicBezTo>
                  <a:cubicBezTo>
                    <a:pt x="69" y="7"/>
                    <a:pt x="57" y="1"/>
                    <a:pt x="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627;p49">
              <a:extLst>
                <a:ext uri="{FF2B5EF4-FFF2-40B4-BE49-F238E27FC236}">
                  <a16:creationId xmlns:a16="http://schemas.microsoft.com/office/drawing/2014/main" id="{43DBFD6F-ADCE-72D4-8D26-74C0BDF59FEA}"/>
                </a:ext>
              </a:extLst>
            </p:cNvPr>
            <p:cNvSpPr/>
            <p:nvPr/>
          </p:nvSpPr>
          <p:spPr>
            <a:xfrm>
              <a:off x="4689219" y="398598"/>
              <a:ext cx="10966" cy="49500"/>
            </a:xfrm>
            <a:custGeom>
              <a:avLst/>
              <a:gdLst/>
              <a:ahLst/>
              <a:cxnLst/>
              <a:rect l="l" t="t" r="r" b="b"/>
              <a:pathLst>
                <a:path w="465" h="2099" extrusionOk="0">
                  <a:moveTo>
                    <a:pt x="40" y="0"/>
                  </a:moveTo>
                  <a:cubicBezTo>
                    <a:pt x="20" y="0"/>
                    <a:pt x="1" y="14"/>
                    <a:pt x="4" y="40"/>
                  </a:cubicBezTo>
                  <a:cubicBezTo>
                    <a:pt x="14" y="112"/>
                    <a:pt x="251" y="1774"/>
                    <a:pt x="390" y="2077"/>
                  </a:cubicBezTo>
                  <a:cubicBezTo>
                    <a:pt x="396" y="2089"/>
                    <a:pt x="408" y="2098"/>
                    <a:pt x="422" y="2098"/>
                  </a:cubicBezTo>
                  <a:cubicBezTo>
                    <a:pt x="448" y="2098"/>
                    <a:pt x="465" y="2071"/>
                    <a:pt x="454" y="2048"/>
                  </a:cubicBezTo>
                  <a:cubicBezTo>
                    <a:pt x="318" y="1754"/>
                    <a:pt x="77" y="48"/>
                    <a:pt x="74" y="30"/>
                  </a:cubicBezTo>
                  <a:cubicBezTo>
                    <a:pt x="71" y="10"/>
                    <a:pt x="55" y="0"/>
                    <a:pt x="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628;p49">
              <a:extLst>
                <a:ext uri="{FF2B5EF4-FFF2-40B4-BE49-F238E27FC236}">
                  <a16:creationId xmlns:a16="http://schemas.microsoft.com/office/drawing/2014/main" id="{876BFE62-2BB7-3BC3-C05F-1AD3A0482915}"/>
                </a:ext>
              </a:extLst>
            </p:cNvPr>
            <p:cNvSpPr/>
            <p:nvPr/>
          </p:nvSpPr>
          <p:spPr>
            <a:xfrm>
              <a:off x="4509214" y="325327"/>
              <a:ext cx="29077" cy="87703"/>
            </a:xfrm>
            <a:custGeom>
              <a:avLst/>
              <a:gdLst/>
              <a:ahLst/>
              <a:cxnLst/>
              <a:rect l="l" t="t" r="r" b="b"/>
              <a:pathLst>
                <a:path w="1233" h="3719" extrusionOk="0">
                  <a:moveTo>
                    <a:pt x="1193" y="1"/>
                  </a:moveTo>
                  <a:cubicBezTo>
                    <a:pt x="1180" y="1"/>
                    <a:pt x="1168" y="8"/>
                    <a:pt x="1162" y="21"/>
                  </a:cubicBezTo>
                  <a:cubicBezTo>
                    <a:pt x="736" y="933"/>
                    <a:pt x="230" y="2708"/>
                    <a:pt x="5" y="3676"/>
                  </a:cubicBezTo>
                  <a:cubicBezTo>
                    <a:pt x="1" y="3696"/>
                    <a:pt x="13" y="3714"/>
                    <a:pt x="33" y="3719"/>
                  </a:cubicBezTo>
                  <a:lnTo>
                    <a:pt x="40" y="3719"/>
                  </a:lnTo>
                  <a:cubicBezTo>
                    <a:pt x="55" y="3719"/>
                    <a:pt x="71" y="3707"/>
                    <a:pt x="74" y="3691"/>
                  </a:cubicBezTo>
                  <a:cubicBezTo>
                    <a:pt x="296" y="2726"/>
                    <a:pt x="801" y="959"/>
                    <a:pt x="1225" y="50"/>
                  </a:cubicBezTo>
                  <a:cubicBezTo>
                    <a:pt x="1233" y="33"/>
                    <a:pt x="1225" y="12"/>
                    <a:pt x="1209" y="5"/>
                  </a:cubicBezTo>
                  <a:cubicBezTo>
                    <a:pt x="1203" y="2"/>
                    <a:pt x="1198" y="1"/>
                    <a:pt x="11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629;p49">
              <a:extLst>
                <a:ext uri="{FF2B5EF4-FFF2-40B4-BE49-F238E27FC236}">
                  <a16:creationId xmlns:a16="http://schemas.microsoft.com/office/drawing/2014/main" id="{0ACCD33E-E9F8-34D2-D5D3-935B676BEFCC}"/>
                </a:ext>
              </a:extLst>
            </p:cNvPr>
            <p:cNvSpPr/>
            <p:nvPr/>
          </p:nvSpPr>
          <p:spPr>
            <a:xfrm>
              <a:off x="4488556" y="625650"/>
              <a:ext cx="11886" cy="61880"/>
            </a:xfrm>
            <a:custGeom>
              <a:avLst/>
              <a:gdLst/>
              <a:ahLst/>
              <a:cxnLst/>
              <a:rect l="l" t="t" r="r" b="b"/>
              <a:pathLst>
                <a:path w="504" h="2624" extrusionOk="0">
                  <a:moveTo>
                    <a:pt x="461" y="0"/>
                  </a:moveTo>
                  <a:cubicBezTo>
                    <a:pt x="448" y="0"/>
                    <a:pt x="436" y="6"/>
                    <a:pt x="430" y="22"/>
                  </a:cubicBezTo>
                  <a:cubicBezTo>
                    <a:pt x="112" y="914"/>
                    <a:pt x="1" y="1779"/>
                    <a:pt x="99" y="2593"/>
                  </a:cubicBezTo>
                  <a:cubicBezTo>
                    <a:pt x="102" y="2610"/>
                    <a:pt x="116" y="2623"/>
                    <a:pt x="134" y="2623"/>
                  </a:cubicBezTo>
                  <a:lnTo>
                    <a:pt x="137" y="2623"/>
                  </a:lnTo>
                  <a:cubicBezTo>
                    <a:pt x="157" y="2620"/>
                    <a:pt x="171" y="2604"/>
                    <a:pt x="169" y="2586"/>
                  </a:cubicBezTo>
                  <a:cubicBezTo>
                    <a:pt x="71" y="1781"/>
                    <a:pt x="180" y="928"/>
                    <a:pt x="495" y="46"/>
                  </a:cubicBezTo>
                  <a:cubicBezTo>
                    <a:pt x="504" y="19"/>
                    <a:pt x="482" y="0"/>
                    <a:pt x="4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630;p49">
              <a:extLst>
                <a:ext uri="{FF2B5EF4-FFF2-40B4-BE49-F238E27FC236}">
                  <a16:creationId xmlns:a16="http://schemas.microsoft.com/office/drawing/2014/main" id="{45B6C1ED-DC79-CC4B-AD28-BF811699F287}"/>
                </a:ext>
              </a:extLst>
            </p:cNvPr>
            <p:cNvSpPr/>
            <p:nvPr/>
          </p:nvSpPr>
          <p:spPr>
            <a:xfrm>
              <a:off x="4516619" y="672296"/>
              <a:ext cx="6320" cy="45349"/>
            </a:xfrm>
            <a:custGeom>
              <a:avLst/>
              <a:gdLst/>
              <a:ahLst/>
              <a:cxnLst/>
              <a:rect l="l" t="t" r="r" b="b"/>
              <a:pathLst>
                <a:path w="268" h="1923" extrusionOk="0">
                  <a:moveTo>
                    <a:pt x="230" y="0"/>
                  </a:moveTo>
                  <a:cubicBezTo>
                    <a:pt x="212" y="0"/>
                    <a:pt x="194" y="13"/>
                    <a:pt x="196" y="38"/>
                  </a:cubicBezTo>
                  <a:cubicBezTo>
                    <a:pt x="196" y="917"/>
                    <a:pt x="7" y="1870"/>
                    <a:pt x="5" y="1881"/>
                  </a:cubicBezTo>
                  <a:cubicBezTo>
                    <a:pt x="1" y="1899"/>
                    <a:pt x="13" y="1917"/>
                    <a:pt x="32" y="1921"/>
                  </a:cubicBezTo>
                  <a:cubicBezTo>
                    <a:pt x="34" y="1921"/>
                    <a:pt x="37" y="1923"/>
                    <a:pt x="38" y="1923"/>
                  </a:cubicBezTo>
                  <a:cubicBezTo>
                    <a:pt x="55" y="1923"/>
                    <a:pt x="70" y="1911"/>
                    <a:pt x="73" y="1894"/>
                  </a:cubicBezTo>
                  <a:cubicBezTo>
                    <a:pt x="75" y="1885"/>
                    <a:pt x="266" y="924"/>
                    <a:pt x="266" y="38"/>
                  </a:cubicBezTo>
                  <a:cubicBezTo>
                    <a:pt x="267" y="13"/>
                    <a:pt x="249" y="0"/>
                    <a:pt x="2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631;p49">
              <a:extLst>
                <a:ext uri="{FF2B5EF4-FFF2-40B4-BE49-F238E27FC236}">
                  <a16:creationId xmlns:a16="http://schemas.microsoft.com/office/drawing/2014/main" id="{96E10E69-670C-3CB9-3074-26FC0CDBDC00}"/>
                </a:ext>
              </a:extLst>
            </p:cNvPr>
            <p:cNvSpPr/>
            <p:nvPr/>
          </p:nvSpPr>
          <p:spPr>
            <a:xfrm>
              <a:off x="4248533" y="460974"/>
              <a:ext cx="595057" cy="1088073"/>
            </a:xfrm>
            <a:custGeom>
              <a:avLst/>
              <a:gdLst/>
              <a:ahLst/>
              <a:cxnLst/>
              <a:rect l="l" t="t" r="r" b="b"/>
              <a:pathLst>
                <a:path w="25233" h="46139" extrusionOk="0">
                  <a:moveTo>
                    <a:pt x="18420" y="0"/>
                  </a:moveTo>
                  <a:lnTo>
                    <a:pt x="18420" y="0"/>
                  </a:lnTo>
                  <a:cubicBezTo>
                    <a:pt x="18445" y="551"/>
                    <a:pt x="18538" y="1098"/>
                    <a:pt x="18692" y="1626"/>
                  </a:cubicBezTo>
                  <a:cubicBezTo>
                    <a:pt x="18927" y="2417"/>
                    <a:pt x="19083" y="3422"/>
                    <a:pt x="19108" y="3578"/>
                  </a:cubicBezTo>
                  <a:cubicBezTo>
                    <a:pt x="19108" y="3593"/>
                    <a:pt x="18601" y="3924"/>
                    <a:pt x="18458" y="4000"/>
                  </a:cubicBezTo>
                  <a:cubicBezTo>
                    <a:pt x="17479" y="4530"/>
                    <a:pt x="16112" y="5227"/>
                    <a:pt x="16112" y="5227"/>
                  </a:cubicBezTo>
                  <a:cubicBezTo>
                    <a:pt x="15213" y="4674"/>
                    <a:pt x="13379" y="3956"/>
                    <a:pt x="12497" y="3622"/>
                  </a:cubicBezTo>
                  <a:cubicBezTo>
                    <a:pt x="12194" y="3507"/>
                    <a:pt x="12000" y="3437"/>
                    <a:pt x="12000" y="3437"/>
                  </a:cubicBezTo>
                  <a:cubicBezTo>
                    <a:pt x="12002" y="3418"/>
                    <a:pt x="12002" y="3393"/>
                    <a:pt x="12002" y="3369"/>
                  </a:cubicBezTo>
                  <a:cubicBezTo>
                    <a:pt x="11994" y="2734"/>
                    <a:pt x="11623" y="643"/>
                    <a:pt x="11623" y="643"/>
                  </a:cubicBezTo>
                  <a:cubicBezTo>
                    <a:pt x="11623" y="643"/>
                    <a:pt x="11547" y="631"/>
                    <a:pt x="11428" y="614"/>
                  </a:cubicBezTo>
                  <a:cubicBezTo>
                    <a:pt x="11403" y="610"/>
                    <a:pt x="11378" y="607"/>
                    <a:pt x="11352" y="604"/>
                  </a:cubicBezTo>
                  <a:cubicBezTo>
                    <a:pt x="11284" y="593"/>
                    <a:pt x="11206" y="582"/>
                    <a:pt x="11125" y="570"/>
                  </a:cubicBezTo>
                  <a:cubicBezTo>
                    <a:pt x="11099" y="569"/>
                    <a:pt x="11073" y="566"/>
                    <a:pt x="11049" y="561"/>
                  </a:cubicBezTo>
                  <a:cubicBezTo>
                    <a:pt x="10882" y="540"/>
                    <a:pt x="10702" y="519"/>
                    <a:pt x="10541" y="504"/>
                  </a:cubicBezTo>
                  <a:cubicBezTo>
                    <a:pt x="10514" y="502"/>
                    <a:pt x="10487" y="499"/>
                    <a:pt x="10459" y="497"/>
                  </a:cubicBezTo>
                  <a:cubicBezTo>
                    <a:pt x="10414" y="493"/>
                    <a:pt x="10368" y="490"/>
                    <a:pt x="10329" y="487"/>
                  </a:cubicBezTo>
                  <a:cubicBezTo>
                    <a:pt x="10306" y="486"/>
                    <a:pt x="10283" y="485"/>
                    <a:pt x="10259" y="485"/>
                  </a:cubicBezTo>
                  <a:cubicBezTo>
                    <a:pt x="10087" y="485"/>
                    <a:pt x="9886" y="516"/>
                    <a:pt x="9659" y="608"/>
                  </a:cubicBezTo>
                  <a:cubicBezTo>
                    <a:pt x="9615" y="623"/>
                    <a:pt x="9570" y="646"/>
                    <a:pt x="9523" y="667"/>
                  </a:cubicBezTo>
                  <a:cubicBezTo>
                    <a:pt x="9202" y="823"/>
                    <a:pt x="8836" y="1096"/>
                    <a:pt x="8447" y="1557"/>
                  </a:cubicBezTo>
                  <a:cubicBezTo>
                    <a:pt x="8063" y="2011"/>
                    <a:pt x="7826" y="2702"/>
                    <a:pt x="7682" y="3280"/>
                  </a:cubicBezTo>
                  <a:lnTo>
                    <a:pt x="7682" y="3281"/>
                  </a:lnTo>
                  <a:cubicBezTo>
                    <a:pt x="7597" y="3624"/>
                    <a:pt x="7535" y="3971"/>
                    <a:pt x="7495" y="4321"/>
                  </a:cubicBezTo>
                  <a:cubicBezTo>
                    <a:pt x="7495" y="4321"/>
                    <a:pt x="7729" y="4474"/>
                    <a:pt x="8035" y="4672"/>
                  </a:cubicBezTo>
                  <a:cubicBezTo>
                    <a:pt x="8056" y="4686"/>
                    <a:pt x="8077" y="4700"/>
                    <a:pt x="8098" y="4713"/>
                  </a:cubicBezTo>
                  <a:cubicBezTo>
                    <a:pt x="8216" y="4789"/>
                    <a:pt x="8344" y="4869"/>
                    <a:pt x="8468" y="4950"/>
                  </a:cubicBezTo>
                  <a:cubicBezTo>
                    <a:pt x="8489" y="4963"/>
                    <a:pt x="8510" y="4975"/>
                    <a:pt x="8530" y="4989"/>
                  </a:cubicBezTo>
                  <a:cubicBezTo>
                    <a:pt x="8595" y="5030"/>
                    <a:pt x="8662" y="5071"/>
                    <a:pt x="8724" y="5110"/>
                  </a:cubicBezTo>
                  <a:cubicBezTo>
                    <a:pt x="8803" y="5159"/>
                    <a:pt x="8889" y="5219"/>
                    <a:pt x="8977" y="5285"/>
                  </a:cubicBezTo>
                  <a:cubicBezTo>
                    <a:pt x="8997" y="5298"/>
                    <a:pt x="9017" y="5313"/>
                    <a:pt x="9038" y="5332"/>
                  </a:cubicBezTo>
                  <a:cubicBezTo>
                    <a:pt x="9241" y="5483"/>
                    <a:pt x="9458" y="5663"/>
                    <a:pt x="9646" y="5829"/>
                  </a:cubicBezTo>
                  <a:cubicBezTo>
                    <a:pt x="9668" y="5847"/>
                    <a:pt x="9689" y="5865"/>
                    <a:pt x="9709" y="5882"/>
                  </a:cubicBezTo>
                  <a:cubicBezTo>
                    <a:pt x="9868" y="6021"/>
                    <a:pt x="10002" y="6141"/>
                    <a:pt x="10082" y="6217"/>
                  </a:cubicBezTo>
                  <a:cubicBezTo>
                    <a:pt x="10105" y="6238"/>
                    <a:pt x="10126" y="6257"/>
                    <a:pt x="10141" y="6270"/>
                  </a:cubicBezTo>
                  <a:cubicBezTo>
                    <a:pt x="10158" y="6286"/>
                    <a:pt x="10167" y="6295"/>
                    <a:pt x="10167" y="6295"/>
                  </a:cubicBezTo>
                  <a:cubicBezTo>
                    <a:pt x="10399" y="5992"/>
                    <a:pt x="10782" y="5094"/>
                    <a:pt x="10782" y="5094"/>
                  </a:cubicBezTo>
                  <a:lnTo>
                    <a:pt x="10782" y="5094"/>
                  </a:lnTo>
                  <a:cubicBezTo>
                    <a:pt x="10778" y="5132"/>
                    <a:pt x="10773" y="5166"/>
                    <a:pt x="10771" y="5203"/>
                  </a:cubicBezTo>
                  <a:lnTo>
                    <a:pt x="10771" y="5204"/>
                  </a:lnTo>
                  <a:cubicBezTo>
                    <a:pt x="10694" y="6432"/>
                    <a:pt x="11746" y="7177"/>
                    <a:pt x="11746" y="7177"/>
                  </a:cubicBezTo>
                  <a:lnTo>
                    <a:pt x="12025" y="8549"/>
                  </a:lnTo>
                  <a:cubicBezTo>
                    <a:pt x="12304" y="9920"/>
                    <a:pt x="11572" y="11917"/>
                    <a:pt x="11572" y="11917"/>
                  </a:cubicBezTo>
                  <a:cubicBezTo>
                    <a:pt x="11572" y="11917"/>
                    <a:pt x="11519" y="11958"/>
                    <a:pt x="11426" y="12033"/>
                  </a:cubicBezTo>
                  <a:cubicBezTo>
                    <a:pt x="11262" y="12166"/>
                    <a:pt x="10975" y="12404"/>
                    <a:pt x="10617" y="12725"/>
                  </a:cubicBezTo>
                  <a:cubicBezTo>
                    <a:pt x="10318" y="12992"/>
                    <a:pt x="9971" y="13316"/>
                    <a:pt x="9612" y="13681"/>
                  </a:cubicBezTo>
                  <a:cubicBezTo>
                    <a:pt x="9739" y="14091"/>
                    <a:pt x="9771" y="14718"/>
                    <a:pt x="9771" y="14718"/>
                  </a:cubicBezTo>
                  <a:cubicBezTo>
                    <a:pt x="9771" y="14718"/>
                    <a:pt x="10608" y="13984"/>
                    <a:pt x="10934" y="13683"/>
                  </a:cubicBezTo>
                  <a:cubicBezTo>
                    <a:pt x="11179" y="13456"/>
                    <a:pt x="11425" y="13333"/>
                    <a:pt x="11646" y="13307"/>
                  </a:cubicBezTo>
                  <a:cubicBezTo>
                    <a:pt x="11676" y="13304"/>
                    <a:pt x="11706" y="13302"/>
                    <a:pt x="11737" y="13302"/>
                  </a:cubicBezTo>
                  <a:cubicBezTo>
                    <a:pt x="11775" y="13302"/>
                    <a:pt x="11813" y="13305"/>
                    <a:pt x="11850" y="13312"/>
                  </a:cubicBezTo>
                  <a:cubicBezTo>
                    <a:pt x="11850" y="13312"/>
                    <a:pt x="12063" y="13028"/>
                    <a:pt x="12282" y="13028"/>
                  </a:cubicBezTo>
                  <a:cubicBezTo>
                    <a:pt x="12297" y="13028"/>
                    <a:pt x="12312" y="13030"/>
                    <a:pt x="12328" y="13033"/>
                  </a:cubicBezTo>
                  <a:cubicBezTo>
                    <a:pt x="12350" y="13037"/>
                    <a:pt x="12382" y="13057"/>
                    <a:pt x="12419" y="13087"/>
                  </a:cubicBezTo>
                  <a:cubicBezTo>
                    <a:pt x="12619" y="13262"/>
                    <a:pt x="12982" y="13794"/>
                    <a:pt x="13255" y="14239"/>
                  </a:cubicBezTo>
                  <a:cubicBezTo>
                    <a:pt x="13416" y="14504"/>
                    <a:pt x="13543" y="14736"/>
                    <a:pt x="13583" y="14845"/>
                  </a:cubicBezTo>
                  <a:cubicBezTo>
                    <a:pt x="13627" y="14968"/>
                    <a:pt x="13591" y="15024"/>
                    <a:pt x="13513" y="15024"/>
                  </a:cubicBezTo>
                  <a:cubicBezTo>
                    <a:pt x="13424" y="15024"/>
                    <a:pt x="13282" y="14952"/>
                    <a:pt x="13140" y="14822"/>
                  </a:cubicBezTo>
                  <a:lnTo>
                    <a:pt x="13140" y="14822"/>
                  </a:lnTo>
                  <a:cubicBezTo>
                    <a:pt x="13245" y="14953"/>
                    <a:pt x="13342" y="15107"/>
                    <a:pt x="13279" y="15169"/>
                  </a:cubicBezTo>
                  <a:cubicBezTo>
                    <a:pt x="13227" y="15223"/>
                    <a:pt x="13066" y="15267"/>
                    <a:pt x="12857" y="15267"/>
                  </a:cubicBezTo>
                  <a:cubicBezTo>
                    <a:pt x="12612" y="15267"/>
                    <a:pt x="12302" y="15206"/>
                    <a:pt x="12025" y="15030"/>
                  </a:cubicBezTo>
                  <a:cubicBezTo>
                    <a:pt x="12025" y="15030"/>
                    <a:pt x="11749" y="15194"/>
                    <a:pt x="11353" y="15379"/>
                  </a:cubicBezTo>
                  <a:lnTo>
                    <a:pt x="11352" y="15379"/>
                  </a:lnTo>
                  <a:cubicBezTo>
                    <a:pt x="10861" y="15604"/>
                    <a:pt x="10188" y="15857"/>
                    <a:pt x="9627" y="15857"/>
                  </a:cubicBezTo>
                  <a:cubicBezTo>
                    <a:pt x="9452" y="15857"/>
                    <a:pt x="9288" y="15832"/>
                    <a:pt x="9144" y="15774"/>
                  </a:cubicBezTo>
                  <a:cubicBezTo>
                    <a:pt x="8921" y="15683"/>
                    <a:pt x="8656" y="15512"/>
                    <a:pt x="8370" y="15292"/>
                  </a:cubicBezTo>
                  <a:cubicBezTo>
                    <a:pt x="7615" y="16706"/>
                    <a:pt x="7107" y="18728"/>
                    <a:pt x="6519" y="21083"/>
                  </a:cubicBezTo>
                  <a:cubicBezTo>
                    <a:pt x="5752" y="24150"/>
                    <a:pt x="4254" y="32687"/>
                    <a:pt x="3696" y="35476"/>
                  </a:cubicBezTo>
                  <a:cubicBezTo>
                    <a:pt x="3138" y="38264"/>
                    <a:pt x="0" y="45897"/>
                    <a:pt x="0" y="45897"/>
                  </a:cubicBezTo>
                  <a:cubicBezTo>
                    <a:pt x="0" y="45897"/>
                    <a:pt x="2425" y="45937"/>
                    <a:pt x="5072" y="45994"/>
                  </a:cubicBezTo>
                  <a:cubicBezTo>
                    <a:pt x="6027" y="46014"/>
                    <a:pt x="7006" y="46035"/>
                    <a:pt x="7913" y="46058"/>
                  </a:cubicBezTo>
                  <a:lnTo>
                    <a:pt x="7915" y="46058"/>
                  </a:lnTo>
                  <a:cubicBezTo>
                    <a:pt x="8389" y="46070"/>
                    <a:pt x="8844" y="46082"/>
                    <a:pt x="9262" y="46094"/>
                  </a:cubicBezTo>
                  <a:cubicBezTo>
                    <a:pt x="9385" y="46099"/>
                    <a:pt x="9503" y="46102"/>
                    <a:pt x="9620" y="46106"/>
                  </a:cubicBezTo>
                  <a:cubicBezTo>
                    <a:pt x="9900" y="46114"/>
                    <a:pt x="10244" y="46121"/>
                    <a:pt x="10638" y="46126"/>
                  </a:cubicBezTo>
                  <a:cubicBezTo>
                    <a:pt x="11314" y="46135"/>
                    <a:pt x="12137" y="46138"/>
                    <a:pt x="13043" y="46138"/>
                  </a:cubicBezTo>
                  <a:cubicBezTo>
                    <a:pt x="14044" y="46138"/>
                    <a:pt x="15147" y="46134"/>
                    <a:pt x="16268" y="46127"/>
                  </a:cubicBezTo>
                  <a:cubicBezTo>
                    <a:pt x="16766" y="46124"/>
                    <a:pt x="17266" y="46121"/>
                    <a:pt x="17765" y="46118"/>
                  </a:cubicBezTo>
                  <a:cubicBezTo>
                    <a:pt x="18109" y="46115"/>
                    <a:pt x="18453" y="46112"/>
                    <a:pt x="18789" y="46108"/>
                  </a:cubicBezTo>
                  <a:cubicBezTo>
                    <a:pt x="20387" y="46094"/>
                    <a:pt x="21887" y="46079"/>
                    <a:pt x="23039" y="46064"/>
                  </a:cubicBezTo>
                  <a:cubicBezTo>
                    <a:pt x="24371" y="46049"/>
                    <a:pt x="25233" y="46035"/>
                    <a:pt x="25233" y="46035"/>
                  </a:cubicBezTo>
                  <a:cubicBezTo>
                    <a:pt x="25233" y="46035"/>
                    <a:pt x="24330" y="39205"/>
                    <a:pt x="23683" y="35526"/>
                  </a:cubicBezTo>
                  <a:cubicBezTo>
                    <a:pt x="23589" y="34991"/>
                    <a:pt x="23501" y="34523"/>
                    <a:pt x="23420" y="34151"/>
                  </a:cubicBezTo>
                  <a:cubicBezTo>
                    <a:pt x="22793" y="31224"/>
                    <a:pt x="21364" y="23627"/>
                    <a:pt x="20567" y="20107"/>
                  </a:cubicBezTo>
                  <a:cubicBezTo>
                    <a:pt x="19871" y="17038"/>
                    <a:pt x="18758" y="14527"/>
                    <a:pt x="18483" y="13931"/>
                  </a:cubicBezTo>
                  <a:cubicBezTo>
                    <a:pt x="18442" y="13845"/>
                    <a:pt x="18420" y="13800"/>
                    <a:pt x="18420" y="13800"/>
                  </a:cubicBezTo>
                  <a:cubicBezTo>
                    <a:pt x="18420" y="13800"/>
                    <a:pt x="18382" y="13456"/>
                    <a:pt x="18386" y="12866"/>
                  </a:cubicBezTo>
                  <a:cubicBezTo>
                    <a:pt x="18388" y="12615"/>
                    <a:pt x="18398" y="12321"/>
                    <a:pt x="18420" y="11987"/>
                  </a:cubicBezTo>
                  <a:cubicBezTo>
                    <a:pt x="18477" y="11163"/>
                    <a:pt x="18852" y="9364"/>
                    <a:pt x="19044" y="8481"/>
                  </a:cubicBezTo>
                  <a:cubicBezTo>
                    <a:pt x="19085" y="8291"/>
                    <a:pt x="19120" y="8143"/>
                    <a:pt x="19136" y="8056"/>
                  </a:cubicBezTo>
                  <a:cubicBezTo>
                    <a:pt x="19152" y="7999"/>
                    <a:pt x="19158" y="7968"/>
                    <a:pt x="19158" y="7968"/>
                  </a:cubicBezTo>
                  <a:cubicBezTo>
                    <a:pt x="20644" y="7526"/>
                    <a:pt x="20567" y="5923"/>
                    <a:pt x="20567" y="5923"/>
                  </a:cubicBezTo>
                  <a:cubicBezTo>
                    <a:pt x="20670" y="5886"/>
                    <a:pt x="20775" y="5857"/>
                    <a:pt x="20882" y="5833"/>
                  </a:cubicBezTo>
                  <a:cubicBezTo>
                    <a:pt x="20905" y="5830"/>
                    <a:pt x="20928" y="5824"/>
                    <a:pt x="20950" y="5820"/>
                  </a:cubicBezTo>
                  <a:cubicBezTo>
                    <a:pt x="21106" y="5789"/>
                    <a:pt x="21272" y="5765"/>
                    <a:pt x="21431" y="5747"/>
                  </a:cubicBezTo>
                  <a:cubicBezTo>
                    <a:pt x="21455" y="5745"/>
                    <a:pt x="21479" y="5742"/>
                    <a:pt x="21500" y="5739"/>
                  </a:cubicBezTo>
                  <a:cubicBezTo>
                    <a:pt x="21613" y="5727"/>
                    <a:pt x="21720" y="5720"/>
                    <a:pt x="21819" y="5712"/>
                  </a:cubicBezTo>
                  <a:lnTo>
                    <a:pt x="21890" y="5709"/>
                  </a:lnTo>
                  <a:cubicBezTo>
                    <a:pt x="21900" y="5709"/>
                    <a:pt x="21911" y="5707"/>
                    <a:pt x="21920" y="5707"/>
                  </a:cubicBezTo>
                  <a:cubicBezTo>
                    <a:pt x="22193" y="5691"/>
                    <a:pt x="22387" y="5691"/>
                    <a:pt x="22387" y="5691"/>
                  </a:cubicBezTo>
                  <a:cubicBezTo>
                    <a:pt x="22357" y="5151"/>
                    <a:pt x="22314" y="4651"/>
                    <a:pt x="22258" y="4194"/>
                  </a:cubicBezTo>
                  <a:cubicBezTo>
                    <a:pt x="22041" y="2454"/>
                    <a:pt x="21625" y="1284"/>
                    <a:pt x="20981" y="696"/>
                  </a:cubicBezTo>
                  <a:cubicBezTo>
                    <a:pt x="20681" y="422"/>
                    <a:pt x="20341" y="261"/>
                    <a:pt x="19999" y="166"/>
                  </a:cubicBezTo>
                  <a:cubicBezTo>
                    <a:pt x="19959" y="157"/>
                    <a:pt x="19920" y="144"/>
                    <a:pt x="19880" y="135"/>
                  </a:cubicBezTo>
                  <a:cubicBezTo>
                    <a:pt x="19729" y="100"/>
                    <a:pt x="19574" y="73"/>
                    <a:pt x="19420" y="56"/>
                  </a:cubicBezTo>
                  <a:cubicBezTo>
                    <a:pt x="19391" y="53"/>
                    <a:pt x="19362" y="50"/>
                    <a:pt x="19333" y="49"/>
                  </a:cubicBezTo>
                  <a:cubicBezTo>
                    <a:pt x="19165" y="32"/>
                    <a:pt x="19002" y="23"/>
                    <a:pt x="18850" y="19"/>
                  </a:cubicBezTo>
                  <a:cubicBezTo>
                    <a:pt x="18821" y="17"/>
                    <a:pt x="18795" y="17"/>
                    <a:pt x="18768" y="16"/>
                  </a:cubicBezTo>
                  <a:cubicBezTo>
                    <a:pt x="18753" y="16"/>
                    <a:pt x="18736" y="14"/>
                    <a:pt x="18721" y="14"/>
                  </a:cubicBezTo>
                  <a:cubicBezTo>
                    <a:pt x="18698" y="13"/>
                    <a:pt x="18674" y="13"/>
                    <a:pt x="18651" y="11"/>
                  </a:cubicBezTo>
                  <a:cubicBezTo>
                    <a:pt x="18570" y="8"/>
                    <a:pt x="18492" y="5"/>
                    <a:pt x="184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632;p49">
              <a:extLst>
                <a:ext uri="{FF2B5EF4-FFF2-40B4-BE49-F238E27FC236}">
                  <a16:creationId xmlns:a16="http://schemas.microsoft.com/office/drawing/2014/main" id="{A2390107-30C6-C38C-BCC6-993BF40BE486}"/>
                </a:ext>
              </a:extLst>
            </p:cNvPr>
            <p:cNvSpPr/>
            <p:nvPr/>
          </p:nvSpPr>
          <p:spPr>
            <a:xfrm>
              <a:off x="4791803" y="1298742"/>
              <a:ext cx="51764" cy="248536"/>
            </a:xfrm>
            <a:custGeom>
              <a:avLst/>
              <a:gdLst/>
              <a:ahLst/>
              <a:cxnLst/>
              <a:rect l="l" t="t" r="r" b="b"/>
              <a:pathLst>
                <a:path w="2195" h="10539" extrusionOk="0">
                  <a:moveTo>
                    <a:pt x="644" y="1"/>
                  </a:moveTo>
                  <a:cubicBezTo>
                    <a:pt x="564" y="1154"/>
                    <a:pt x="480" y="2918"/>
                    <a:pt x="533" y="4876"/>
                  </a:cubicBezTo>
                  <a:cubicBezTo>
                    <a:pt x="617" y="7938"/>
                    <a:pt x="220" y="9158"/>
                    <a:pt x="0" y="10539"/>
                  </a:cubicBezTo>
                  <a:cubicBezTo>
                    <a:pt x="1332" y="10524"/>
                    <a:pt x="2194" y="10510"/>
                    <a:pt x="2194" y="10510"/>
                  </a:cubicBezTo>
                  <a:cubicBezTo>
                    <a:pt x="2194" y="10510"/>
                    <a:pt x="1291" y="3680"/>
                    <a:pt x="644"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633;p49">
              <a:extLst>
                <a:ext uri="{FF2B5EF4-FFF2-40B4-BE49-F238E27FC236}">
                  <a16:creationId xmlns:a16="http://schemas.microsoft.com/office/drawing/2014/main" id="{30A6FCA4-04A0-D826-4AF5-846C5A8D92B5}"/>
                </a:ext>
              </a:extLst>
            </p:cNvPr>
            <p:cNvSpPr/>
            <p:nvPr/>
          </p:nvSpPr>
          <p:spPr>
            <a:xfrm>
              <a:off x="4435165" y="1525228"/>
              <a:ext cx="197008" cy="23818"/>
            </a:xfrm>
            <a:custGeom>
              <a:avLst/>
              <a:gdLst/>
              <a:ahLst/>
              <a:cxnLst/>
              <a:rect l="l" t="t" r="r" b="b"/>
              <a:pathLst>
                <a:path w="8354" h="1010" extrusionOk="0">
                  <a:moveTo>
                    <a:pt x="4659" y="1"/>
                  </a:moveTo>
                  <a:cubicBezTo>
                    <a:pt x="3898" y="1"/>
                    <a:pt x="3099" y="154"/>
                    <a:pt x="2166" y="338"/>
                  </a:cubicBezTo>
                  <a:cubicBezTo>
                    <a:pt x="1431" y="482"/>
                    <a:pt x="707" y="680"/>
                    <a:pt x="1" y="929"/>
                  </a:cubicBezTo>
                  <a:cubicBezTo>
                    <a:pt x="474" y="941"/>
                    <a:pt x="928" y="953"/>
                    <a:pt x="1348" y="965"/>
                  </a:cubicBezTo>
                  <a:cubicBezTo>
                    <a:pt x="1471" y="970"/>
                    <a:pt x="1589" y="973"/>
                    <a:pt x="1704" y="977"/>
                  </a:cubicBezTo>
                  <a:cubicBezTo>
                    <a:pt x="1986" y="985"/>
                    <a:pt x="2330" y="992"/>
                    <a:pt x="2724" y="997"/>
                  </a:cubicBezTo>
                  <a:cubicBezTo>
                    <a:pt x="3400" y="1006"/>
                    <a:pt x="4223" y="1009"/>
                    <a:pt x="5129" y="1009"/>
                  </a:cubicBezTo>
                  <a:cubicBezTo>
                    <a:pt x="6130" y="1009"/>
                    <a:pt x="7233" y="1005"/>
                    <a:pt x="8354" y="998"/>
                  </a:cubicBezTo>
                  <a:cubicBezTo>
                    <a:pt x="7720" y="812"/>
                    <a:pt x="6994" y="579"/>
                    <a:pt x="6410" y="338"/>
                  </a:cubicBezTo>
                  <a:cubicBezTo>
                    <a:pt x="5820" y="94"/>
                    <a:pt x="5251" y="1"/>
                    <a:pt x="4659"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634;p49">
              <a:extLst>
                <a:ext uri="{FF2B5EF4-FFF2-40B4-BE49-F238E27FC236}">
                  <a16:creationId xmlns:a16="http://schemas.microsoft.com/office/drawing/2014/main" id="{3E438785-61BA-5A49-F50C-2C5D91D98950}"/>
                </a:ext>
              </a:extLst>
            </p:cNvPr>
            <p:cNvSpPr/>
            <p:nvPr/>
          </p:nvSpPr>
          <p:spPr>
            <a:xfrm>
              <a:off x="4697591" y="595559"/>
              <a:ext cx="269524" cy="342512"/>
            </a:xfrm>
            <a:custGeom>
              <a:avLst/>
              <a:gdLst/>
              <a:ahLst/>
              <a:cxnLst/>
              <a:rect l="l" t="t" r="r" b="b"/>
              <a:pathLst>
                <a:path w="11429" h="14524" extrusionOk="0">
                  <a:moveTo>
                    <a:pt x="2877" y="0"/>
                  </a:moveTo>
                  <a:cubicBezTo>
                    <a:pt x="2477" y="23"/>
                    <a:pt x="1907" y="79"/>
                    <a:pt x="1523" y="216"/>
                  </a:cubicBezTo>
                  <a:cubicBezTo>
                    <a:pt x="1523" y="216"/>
                    <a:pt x="1564" y="1049"/>
                    <a:pt x="1031" y="1679"/>
                  </a:cubicBezTo>
                  <a:cubicBezTo>
                    <a:pt x="822" y="1923"/>
                    <a:pt x="531" y="2137"/>
                    <a:pt x="116" y="2261"/>
                  </a:cubicBezTo>
                  <a:cubicBezTo>
                    <a:pt x="114" y="2261"/>
                    <a:pt x="69" y="2460"/>
                    <a:pt x="0" y="2774"/>
                  </a:cubicBezTo>
                  <a:cubicBezTo>
                    <a:pt x="96" y="4121"/>
                    <a:pt x="1554" y="7511"/>
                    <a:pt x="2275" y="8535"/>
                  </a:cubicBezTo>
                  <a:cubicBezTo>
                    <a:pt x="2996" y="9558"/>
                    <a:pt x="5573" y="11717"/>
                    <a:pt x="6667" y="12321"/>
                  </a:cubicBezTo>
                  <a:cubicBezTo>
                    <a:pt x="7759" y="12924"/>
                    <a:pt x="8315" y="13018"/>
                    <a:pt x="8315" y="13018"/>
                  </a:cubicBezTo>
                  <a:cubicBezTo>
                    <a:pt x="8315" y="13018"/>
                    <a:pt x="9082" y="14016"/>
                    <a:pt x="9500" y="14403"/>
                  </a:cubicBezTo>
                  <a:cubicBezTo>
                    <a:pt x="9595" y="14490"/>
                    <a:pt x="9660" y="14524"/>
                    <a:pt x="9704" y="14524"/>
                  </a:cubicBezTo>
                  <a:cubicBezTo>
                    <a:pt x="9852" y="14524"/>
                    <a:pt x="9755" y="14133"/>
                    <a:pt x="9755" y="14133"/>
                  </a:cubicBezTo>
                  <a:lnTo>
                    <a:pt x="9755" y="14133"/>
                  </a:lnTo>
                  <a:cubicBezTo>
                    <a:pt x="9817" y="14280"/>
                    <a:pt x="9923" y="14402"/>
                    <a:pt x="10016" y="14402"/>
                  </a:cubicBezTo>
                  <a:cubicBezTo>
                    <a:pt x="10021" y="14402"/>
                    <a:pt x="10026" y="14402"/>
                    <a:pt x="10031" y="14401"/>
                  </a:cubicBezTo>
                  <a:lnTo>
                    <a:pt x="10032" y="14401"/>
                  </a:lnTo>
                  <a:cubicBezTo>
                    <a:pt x="10111" y="14389"/>
                    <a:pt x="10176" y="14288"/>
                    <a:pt x="10198" y="14040"/>
                  </a:cubicBezTo>
                  <a:cubicBezTo>
                    <a:pt x="10243" y="13483"/>
                    <a:pt x="10034" y="12622"/>
                    <a:pt x="10034" y="12622"/>
                  </a:cubicBezTo>
                  <a:lnTo>
                    <a:pt x="10034" y="12622"/>
                  </a:lnTo>
                  <a:cubicBezTo>
                    <a:pt x="10034" y="12622"/>
                    <a:pt x="11073" y="13813"/>
                    <a:pt x="11271" y="13813"/>
                  </a:cubicBezTo>
                  <a:cubicBezTo>
                    <a:pt x="11278" y="13813"/>
                    <a:pt x="11284" y="13812"/>
                    <a:pt x="11289" y="13809"/>
                  </a:cubicBezTo>
                  <a:cubicBezTo>
                    <a:pt x="11428" y="13715"/>
                    <a:pt x="11336" y="13506"/>
                    <a:pt x="10940" y="12646"/>
                  </a:cubicBezTo>
                  <a:cubicBezTo>
                    <a:pt x="10545" y="11789"/>
                    <a:pt x="10058" y="11508"/>
                    <a:pt x="9546" y="11414"/>
                  </a:cubicBezTo>
                  <a:cubicBezTo>
                    <a:pt x="9375" y="11383"/>
                    <a:pt x="9156" y="11373"/>
                    <a:pt x="8939" y="11373"/>
                  </a:cubicBezTo>
                  <a:cubicBezTo>
                    <a:pt x="8505" y="11373"/>
                    <a:pt x="8082" y="11414"/>
                    <a:pt x="8082" y="11414"/>
                  </a:cubicBezTo>
                  <a:cubicBezTo>
                    <a:pt x="8082" y="11414"/>
                    <a:pt x="6526" y="9068"/>
                    <a:pt x="5573" y="7977"/>
                  </a:cubicBezTo>
                  <a:cubicBezTo>
                    <a:pt x="4619" y="6885"/>
                    <a:pt x="3739" y="5468"/>
                    <a:pt x="3739" y="5468"/>
                  </a:cubicBezTo>
                  <a:cubicBezTo>
                    <a:pt x="3739" y="5468"/>
                    <a:pt x="3715" y="4910"/>
                    <a:pt x="3481" y="3586"/>
                  </a:cubicBezTo>
                  <a:cubicBezTo>
                    <a:pt x="3249" y="2261"/>
                    <a:pt x="2877" y="5"/>
                    <a:pt x="2877" y="0"/>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635;p49">
              <a:extLst>
                <a:ext uri="{FF2B5EF4-FFF2-40B4-BE49-F238E27FC236}">
                  <a16:creationId xmlns:a16="http://schemas.microsoft.com/office/drawing/2014/main" id="{9268733C-CBE4-BDA8-0037-FE8A0B0D1712}"/>
                </a:ext>
              </a:extLst>
            </p:cNvPr>
            <p:cNvSpPr/>
            <p:nvPr/>
          </p:nvSpPr>
          <p:spPr>
            <a:xfrm>
              <a:off x="4697591" y="635107"/>
              <a:ext cx="236556" cy="302941"/>
            </a:xfrm>
            <a:custGeom>
              <a:avLst/>
              <a:gdLst/>
              <a:ahLst/>
              <a:cxnLst/>
              <a:rect l="l" t="t" r="r" b="b"/>
              <a:pathLst>
                <a:path w="10031" h="12846" extrusionOk="0">
                  <a:moveTo>
                    <a:pt x="1032" y="1"/>
                  </a:moveTo>
                  <a:cubicBezTo>
                    <a:pt x="823" y="246"/>
                    <a:pt x="531" y="460"/>
                    <a:pt x="116" y="584"/>
                  </a:cubicBezTo>
                  <a:cubicBezTo>
                    <a:pt x="114" y="584"/>
                    <a:pt x="69" y="783"/>
                    <a:pt x="0" y="1097"/>
                  </a:cubicBezTo>
                  <a:cubicBezTo>
                    <a:pt x="96" y="2444"/>
                    <a:pt x="1554" y="5834"/>
                    <a:pt x="2275" y="6858"/>
                  </a:cubicBezTo>
                  <a:cubicBezTo>
                    <a:pt x="2996" y="7881"/>
                    <a:pt x="5573" y="10040"/>
                    <a:pt x="6667" y="10644"/>
                  </a:cubicBezTo>
                  <a:cubicBezTo>
                    <a:pt x="7759" y="11247"/>
                    <a:pt x="8315" y="11341"/>
                    <a:pt x="8315" y="11341"/>
                  </a:cubicBezTo>
                  <a:cubicBezTo>
                    <a:pt x="8315" y="11341"/>
                    <a:pt x="9082" y="12339"/>
                    <a:pt x="9500" y="12726"/>
                  </a:cubicBezTo>
                  <a:cubicBezTo>
                    <a:pt x="9595" y="12812"/>
                    <a:pt x="9660" y="12846"/>
                    <a:pt x="9703" y="12846"/>
                  </a:cubicBezTo>
                  <a:cubicBezTo>
                    <a:pt x="9788" y="12846"/>
                    <a:pt x="9793" y="12720"/>
                    <a:pt x="9782" y="12612"/>
                  </a:cubicBezTo>
                  <a:cubicBezTo>
                    <a:pt x="9776" y="12559"/>
                    <a:pt x="9767" y="12506"/>
                    <a:pt x="9755" y="12454"/>
                  </a:cubicBezTo>
                  <a:lnTo>
                    <a:pt x="9755" y="12454"/>
                  </a:lnTo>
                  <a:cubicBezTo>
                    <a:pt x="9785" y="12529"/>
                    <a:pt x="9829" y="12597"/>
                    <a:pt x="9885" y="12654"/>
                  </a:cubicBezTo>
                  <a:cubicBezTo>
                    <a:pt x="9927" y="12696"/>
                    <a:pt x="9973" y="12724"/>
                    <a:pt x="10016" y="12724"/>
                  </a:cubicBezTo>
                  <a:cubicBezTo>
                    <a:pt x="10021" y="12724"/>
                    <a:pt x="10026" y="12723"/>
                    <a:pt x="10031" y="12723"/>
                  </a:cubicBezTo>
                  <a:cubicBezTo>
                    <a:pt x="9917" y="12421"/>
                    <a:pt x="9766" y="12083"/>
                    <a:pt x="9594" y="11829"/>
                  </a:cubicBezTo>
                  <a:cubicBezTo>
                    <a:pt x="9197" y="11248"/>
                    <a:pt x="8385" y="11154"/>
                    <a:pt x="8385" y="11154"/>
                  </a:cubicBezTo>
                  <a:cubicBezTo>
                    <a:pt x="8385" y="11154"/>
                    <a:pt x="6967" y="10644"/>
                    <a:pt x="5676" y="9481"/>
                  </a:cubicBezTo>
                  <a:cubicBezTo>
                    <a:pt x="4384" y="8320"/>
                    <a:pt x="2855" y="6531"/>
                    <a:pt x="2020" y="4502"/>
                  </a:cubicBezTo>
                  <a:cubicBezTo>
                    <a:pt x="1372" y="2927"/>
                    <a:pt x="1116" y="854"/>
                    <a:pt x="1032"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636;p49">
              <a:extLst>
                <a:ext uri="{FF2B5EF4-FFF2-40B4-BE49-F238E27FC236}">
                  <a16:creationId xmlns:a16="http://schemas.microsoft.com/office/drawing/2014/main" id="{8CE3DBEE-7B57-4EBA-F20E-7F567927FC49}"/>
                </a:ext>
              </a:extLst>
            </p:cNvPr>
            <p:cNvSpPr/>
            <p:nvPr/>
          </p:nvSpPr>
          <p:spPr>
            <a:xfrm>
              <a:off x="4614368" y="815159"/>
              <a:ext cx="77775" cy="733416"/>
            </a:xfrm>
            <a:custGeom>
              <a:avLst/>
              <a:gdLst/>
              <a:ahLst/>
              <a:cxnLst/>
              <a:rect l="l" t="t" r="r" b="b"/>
              <a:pathLst>
                <a:path w="3298" h="31100" extrusionOk="0">
                  <a:moveTo>
                    <a:pt x="514" y="0"/>
                  </a:moveTo>
                  <a:lnTo>
                    <a:pt x="0" y="228"/>
                  </a:lnTo>
                  <a:cubicBezTo>
                    <a:pt x="0" y="228"/>
                    <a:pt x="274" y="2369"/>
                    <a:pt x="514" y="4810"/>
                  </a:cubicBezTo>
                  <a:cubicBezTo>
                    <a:pt x="753" y="7250"/>
                    <a:pt x="1773" y="15230"/>
                    <a:pt x="1899" y="18784"/>
                  </a:cubicBezTo>
                  <a:cubicBezTo>
                    <a:pt x="1929" y="19617"/>
                    <a:pt x="1966" y="20760"/>
                    <a:pt x="2002" y="22021"/>
                  </a:cubicBezTo>
                  <a:cubicBezTo>
                    <a:pt x="2103" y="25459"/>
                    <a:pt x="2216" y="29775"/>
                    <a:pt x="2250" y="31099"/>
                  </a:cubicBezTo>
                  <a:cubicBezTo>
                    <a:pt x="2594" y="31096"/>
                    <a:pt x="2938" y="31093"/>
                    <a:pt x="3275" y="31090"/>
                  </a:cubicBezTo>
                  <a:cubicBezTo>
                    <a:pt x="3282" y="30210"/>
                    <a:pt x="3298" y="28038"/>
                    <a:pt x="3270" y="25580"/>
                  </a:cubicBezTo>
                  <a:cubicBezTo>
                    <a:pt x="3260" y="24712"/>
                    <a:pt x="3207" y="23553"/>
                    <a:pt x="3126" y="22249"/>
                  </a:cubicBezTo>
                  <a:cubicBezTo>
                    <a:pt x="2905" y="18747"/>
                    <a:pt x="2476" y="14200"/>
                    <a:pt x="2122" y="11431"/>
                  </a:cubicBezTo>
                  <a:cubicBezTo>
                    <a:pt x="1634" y="7632"/>
                    <a:pt x="797" y="732"/>
                    <a:pt x="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637;p49">
              <a:extLst>
                <a:ext uri="{FF2B5EF4-FFF2-40B4-BE49-F238E27FC236}">
                  <a16:creationId xmlns:a16="http://schemas.microsoft.com/office/drawing/2014/main" id="{8F859BBD-0D29-39D3-3E08-EDCD27ED3AA9}"/>
                </a:ext>
              </a:extLst>
            </p:cNvPr>
            <p:cNvSpPr/>
            <p:nvPr/>
          </p:nvSpPr>
          <p:spPr>
            <a:xfrm>
              <a:off x="4466954" y="811881"/>
              <a:ext cx="132958" cy="736859"/>
            </a:xfrm>
            <a:custGeom>
              <a:avLst/>
              <a:gdLst/>
              <a:ahLst/>
              <a:cxnLst/>
              <a:rect l="l" t="t" r="r" b="b"/>
              <a:pathLst>
                <a:path w="5638" h="31246" extrusionOk="0">
                  <a:moveTo>
                    <a:pt x="5063" y="0"/>
                  </a:moveTo>
                  <a:cubicBezTo>
                    <a:pt x="5063" y="0"/>
                    <a:pt x="5025" y="208"/>
                    <a:pt x="4851" y="976"/>
                  </a:cubicBezTo>
                  <a:cubicBezTo>
                    <a:pt x="4678" y="1744"/>
                    <a:pt x="2691" y="14602"/>
                    <a:pt x="2099" y="17668"/>
                  </a:cubicBezTo>
                  <a:cubicBezTo>
                    <a:pt x="2035" y="18004"/>
                    <a:pt x="1958" y="18436"/>
                    <a:pt x="1873" y="18935"/>
                  </a:cubicBezTo>
                  <a:cubicBezTo>
                    <a:pt x="1273" y="22455"/>
                    <a:pt x="261" y="29421"/>
                    <a:pt x="0" y="31214"/>
                  </a:cubicBezTo>
                  <a:cubicBezTo>
                    <a:pt x="121" y="31219"/>
                    <a:pt x="241" y="31222"/>
                    <a:pt x="356" y="31226"/>
                  </a:cubicBezTo>
                  <a:cubicBezTo>
                    <a:pt x="638" y="31234"/>
                    <a:pt x="982" y="31241"/>
                    <a:pt x="1375" y="31246"/>
                  </a:cubicBezTo>
                  <a:cubicBezTo>
                    <a:pt x="1491" y="30205"/>
                    <a:pt x="1825" y="27263"/>
                    <a:pt x="2238" y="24255"/>
                  </a:cubicBezTo>
                  <a:cubicBezTo>
                    <a:pt x="2437" y="22807"/>
                    <a:pt x="2651" y="21240"/>
                    <a:pt x="2869" y="19661"/>
                  </a:cubicBezTo>
                  <a:cubicBezTo>
                    <a:pt x="3269" y="16751"/>
                    <a:pt x="3684" y="13804"/>
                    <a:pt x="4051" y="11500"/>
                  </a:cubicBezTo>
                  <a:cubicBezTo>
                    <a:pt x="4671" y="7597"/>
                    <a:pt x="5624" y="576"/>
                    <a:pt x="5637" y="356"/>
                  </a:cubicBezTo>
                  <a:lnTo>
                    <a:pt x="50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638;p49">
              <a:extLst>
                <a:ext uri="{FF2B5EF4-FFF2-40B4-BE49-F238E27FC236}">
                  <a16:creationId xmlns:a16="http://schemas.microsoft.com/office/drawing/2014/main" id="{915C4DC6-9171-6F05-54E9-0FEAED000B45}"/>
                </a:ext>
              </a:extLst>
            </p:cNvPr>
            <p:cNvSpPr/>
            <p:nvPr/>
          </p:nvSpPr>
          <p:spPr>
            <a:xfrm>
              <a:off x="4522585" y="400013"/>
              <a:ext cx="176539" cy="184250"/>
            </a:xfrm>
            <a:custGeom>
              <a:avLst/>
              <a:gdLst/>
              <a:ahLst/>
              <a:cxnLst/>
              <a:rect l="l" t="t" r="r" b="b"/>
              <a:pathLst>
                <a:path w="7486" h="7813" extrusionOk="0">
                  <a:moveTo>
                    <a:pt x="2571" y="0"/>
                  </a:moveTo>
                  <a:lnTo>
                    <a:pt x="2571" y="0"/>
                  </a:lnTo>
                  <a:cubicBezTo>
                    <a:pt x="2587" y="547"/>
                    <a:pt x="2609" y="1940"/>
                    <a:pt x="2371" y="2150"/>
                  </a:cubicBezTo>
                  <a:cubicBezTo>
                    <a:pt x="2365" y="2157"/>
                    <a:pt x="2357" y="2163"/>
                    <a:pt x="2349" y="2167"/>
                  </a:cubicBezTo>
                  <a:cubicBezTo>
                    <a:pt x="2331" y="2181"/>
                    <a:pt x="2313" y="2194"/>
                    <a:pt x="2293" y="2207"/>
                  </a:cubicBezTo>
                  <a:cubicBezTo>
                    <a:pt x="2168" y="2284"/>
                    <a:pt x="2037" y="2354"/>
                    <a:pt x="1905" y="2416"/>
                  </a:cubicBezTo>
                  <a:cubicBezTo>
                    <a:pt x="1202" y="2754"/>
                    <a:pt x="1" y="3228"/>
                    <a:pt x="1" y="3228"/>
                  </a:cubicBezTo>
                  <a:cubicBezTo>
                    <a:pt x="1" y="3228"/>
                    <a:pt x="372" y="5387"/>
                    <a:pt x="378" y="6022"/>
                  </a:cubicBezTo>
                  <a:cubicBezTo>
                    <a:pt x="425" y="6047"/>
                    <a:pt x="536" y="6080"/>
                    <a:pt x="875" y="6207"/>
                  </a:cubicBezTo>
                  <a:cubicBezTo>
                    <a:pt x="1714" y="6524"/>
                    <a:pt x="3410" y="7188"/>
                    <a:pt x="4348" y="7727"/>
                  </a:cubicBezTo>
                  <a:cubicBezTo>
                    <a:pt x="4397" y="7756"/>
                    <a:pt x="4444" y="7783"/>
                    <a:pt x="4489" y="7812"/>
                  </a:cubicBezTo>
                  <a:cubicBezTo>
                    <a:pt x="4489" y="7812"/>
                    <a:pt x="4579" y="7767"/>
                    <a:pt x="4727" y="7689"/>
                  </a:cubicBezTo>
                  <a:cubicBezTo>
                    <a:pt x="5160" y="7466"/>
                    <a:pt x="6105" y="6979"/>
                    <a:pt x="6835" y="6585"/>
                  </a:cubicBezTo>
                  <a:cubicBezTo>
                    <a:pt x="7109" y="6409"/>
                    <a:pt x="7340" y="6259"/>
                    <a:pt x="7485" y="6162"/>
                  </a:cubicBezTo>
                  <a:cubicBezTo>
                    <a:pt x="7461" y="6006"/>
                    <a:pt x="7305" y="5001"/>
                    <a:pt x="7070" y="4211"/>
                  </a:cubicBezTo>
                  <a:cubicBezTo>
                    <a:pt x="6915" y="3681"/>
                    <a:pt x="6823" y="3136"/>
                    <a:pt x="6797" y="2585"/>
                  </a:cubicBezTo>
                  <a:cubicBezTo>
                    <a:pt x="6438" y="2493"/>
                    <a:pt x="6138" y="2455"/>
                    <a:pt x="5859" y="2378"/>
                  </a:cubicBezTo>
                  <a:cubicBezTo>
                    <a:pt x="5747" y="2349"/>
                    <a:pt x="5639" y="2311"/>
                    <a:pt x="5535" y="2264"/>
                  </a:cubicBezTo>
                  <a:cubicBezTo>
                    <a:pt x="5512" y="2255"/>
                    <a:pt x="5491" y="2244"/>
                    <a:pt x="5471" y="2232"/>
                  </a:cubicBezTo>
                  <a:cubicBezTo>
                    <a:pt x="5450" y="2223"/>
                    <a:pt x="5429" y="2213"/>
                    <a:pt x="5409" y="2202"/>
                  </a:cubicBezTo>
                  <a:cubicBezTo>
                    <a:pt x="5364" y="2176"/>
                    <a:pt x="5491" y="1087"/>
                    <a:pt x="5632" y="753"/>
                  </a:cubicBezTo>
                  <a:lnTo>
                    <a:pt x="5629" y="752"/>
                  </a:lnTo>
                  <a:cubicBezTo>
                    <a:pt x="5412" y="816"/>
                    <a:pt x="5163" y="847"/>
                    <a:pt x="4901" y="847"/>
                  </a:cubicBezTo>
                  <a:cubicBezTo>
                    <a:pt x="4071" y="847"/>
                    <a:pt x="3104" y="537"/>
                    <a:pt x="2571" y="0"/>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639;p49">
              <a:extLst>
                <a:ext uri="{FF2B5EF4-FFF2-40B4-BE49-F238E27FC236}">
                  <a16:creationId xmlns:a16="http://schemas.microsoft.com/office/drawing/2014/main" id="{59B1AE3E-BAD5-C38F-831D-F1381E7E63B2}"/>
                </a:ext>
              </a:extLst>
            </p:cNvPr>
            <p:cNvSpPr/>
            <p:nvPr/>
          </p:nvSpPr>
          <p:spPr>
            <a:xfrm>
              <a:off x="4563690" y="260428"/>
              <a:ext cx="131142" cy="159536"/>
            </a:xfrm>
            <a:custGeom>
              <a:avLst/>
              <a:gdLst/>
              <a:ahLst/>
              <a:cxnLst/>
              <a:rect l="l" t="t" r="r" b="b"/>
              <a:pathLst>
                <a:path w="5561" h="6765" extrusionOk="0">
                  <a:moveTo>
                    <a:pt x="2092" y="0"/>
                  </a:moveTo>
                  <a:cubicBezTo>
                    <a:pt x="2092" y="0"/>
                    <a:pt x="1673" y="750"/>
                    <a:pt x="1378" y="1306"/>
                  </a:cubicBezTo>
                  <a:cubicBezTo>
                    <a:pt x="1219" y="1608"/>
                    <a:pt x="831" y="1912"/>
                    <a:pt x="505" y="2132"/>
                  </a:cubicBezTo>
                  <a:cubicBezTo>
                    <a:pt x="229" y="2317"/>
                    <a:pt x="0" y="2440"/>
                    <a:pt x="0" y="2440"/>
                  </a:cubicBezTo>
                  <a:cubicBezTo>
                    <a:pt x="140" y="4564"/>
                    <a:pt x="681" y="5749"/>
                    <a:pt x="681" y="5749"/>
                  </a:cubicBezTo>
                  <a:cubicBezTo>
                    <a:pt x="726" y="5809"/>
                    <a:pt x="775" y="5865"/>
                    <a:pt x="828" y="5919"/>
                  </a:cubicBezTo>
                  <a:cubicBezTo>
                    <a:pt x="1361" y="6455"/>
                    <a:pt x="2328" y="6764"/>
                    <a:pt x="3158" y="6764"/>
                  </a:cubicBezTo>
                  <a:cubicBezTo>
                    <a:pt x="3420" y="6764"/>
                    <a:pt x="3669" y="6734"/>
                    <a:pt x="3886" y="6669"/>
                  </a:cubicBezTo>
                  <a:cubicBezTo>
                    <a:pt x="3908" y="6663"/>
                    <a:pt x="3934" y="6656"/>
                    <a:pt x="3958" y="6648"/>
                  </a:cubicBezTo>
                  <a:lnTo>
                    <a:pt x="3960" y="6648"/>
                  </a:lnTo>
                  <a:cubicBezTo>
                    <a:pt x="3971" y="6645"/>
                    <a:pt x="3981" y="6642"/>
                    <a:pt x="3992" y="6637"/>
                  </a:cubicBezTo>
                  <a:cubicBezTo>
                    <a:pt x="4948" y="6289"/>
                    <a:pt x="5384" y="5662"/>
                    <a:pt x="5472" y="4251"/>
                  </a:cubicBezTo>
                  <a:cubicBezTo>
                    <a:pt x="5560" y="2840"/>
                    <a:pt x="5351" y="1358"/>
                    <a:pt x="5003" y="730"/>
                  </a:cubicBezTo>
                  <a:cubicBezTo>
                    <a:pt x="5003" y="730"/>
                    <a:pt x="4895" y="753"/>
                    <a:pt x="4678" y="753"/>
                  </a:cubicBezTo>
                  <a:cubicBezTo>
                    <a:pt x="4424" y="753"/>
                    <a:pt x="4022" y="722"/>
                    <a:pt x="3468" y="591"/>
                  </a:cubicBezTo>
                  <a:cubicBezTo>
                    <a:pt x="2439" y="347"/>
                    <a:pt x="2092" y="0"/>
                    <a:pt x="2092" y="0"/>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640;p49">
              <a:extLst>
                <a:ext uri="{FF2B5EF4-FFF2-40B4-BE49-F238E27FC236}">
                  <a16:creationId xmlns:a16="http://schemas.microsoft.com/office/drawing/2014/main" id="{E58D1A63-73F0-4AF9-04AA-293A9FC2B87E}"/>
                </a:ext>
              </a:extLst>
            </p:cNvPr>
            <p:cNvSpPr/>
            <p:nvPr/>
          </p:nvSpPr>
          <p:spPr>
            <a:xfrm>
              <a:off x="4649412" y="288774"/>
              <a:ext cx="32685" cy="16791"/>
            </a:xfrm>
            <a:custGeom>
              <a:avLst/>
              <a:gdLst/>
              <a:ahLst/>
              <a:cxnLst/>
              <a:rect l="l" t="t" r="r" b="b"/>
              <a:pathLst>
                <a:path w="1386" h="712" extrusionOk="0">
                  <a:moveTo>
                    <a:pt x="1073" y="0"/>
                  </a:moveTo>
                  <a:cubicBezTo>
                    <a:pt x="974" y="0"/>
                    <a:pt x="856" y="17"/>
                    <a:pt x="722" y="69"/>
                  </a:cubicBezTo>
                  <a:cubicBezTo>
                    <a:pt x="322" y="226"/>
                    <a:pt x="1" y="606"/>
                    <a:pt x="183" y="697"/>
                  </a:cubicBezTo>
                  <a:cubicBezTo>
                    <a:pt x="203" y="707"/>
                    <a:pt x="224" y="712"/>
                    <a:pt x="247" y="712"/>
                  </a:cubicBezTo>
                  <a:cubicBezTo>
                    <a:pt x="380" y="712"/>
                    <a:pt x="551" y="554"/>
                    <a:pt x="760" y="435"/>
                  </a:cubicBezTo>
                  <a:cubicBezTo>
                    <a:pt x="1005" y="297"/>
                    <a:pt x="1386" y="69"/>
                    <a:pt x="1386" y="69"/>
                  </a:cubicBezTo>
                  <a:cubicBezTo>
                    <a:pt x="1386" y="69"/>
                    <a:pt x="1269" y="0"/>
                    <a:pt x="1073" y="0"/>
                  </a:cubicBezTo>
                  <a:close/>
                </a:path>
              </a:pathLst>
            </a:custGeom>
            <a:solidFill>
              <a:srgbClr val="B24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641;p49">
              <a:extLst>
                <a:ext uri="{FF2B5EF4-FFF2-40B4-BE49-F238E27FC236}">
                  <a16:creationId xmlns:a16="http://schemas.microsoft.com/office/drawing/2014/main" id="{90306A27-5104-5567-0543-E15922EA8A5F}"/>
                </a:ext>
              </a:extLst>
            </p:cNvPr>
            <p:cNvSpPr/>
            <p:nvPr/>
          </p:nvSpPr>
          <p:spPr>
            <a:xfrm>
              <a:off x="4585480" y="301108"/>
              <a:ext cx="35704" cy="9834"/>
            </a:xfrm>
            <a:custGeom>
              <a:avLst/>
              <a:gdLst/>
              <a:ahLst/>
              <a:cxnLst/>
              <a:rect l="l" t="t" r="r" b="b"/>
              <a:pathLst>
                <a:path w="1514" h="417" extrusionOk="0">
                  <a:moveTo>
                    <a:pt x="767" y="0"/>
                  </a:moveTo>
                  <a:cubicBezTo>
                    <a:pt x="462" y="0"/>
                    <a:pt x="149" y="78"/>
                    <a:pt x="1" y="210"/>
                  </a:cubicBezTo>
                  <a:cubicBezTo>
                    <a:pt x="1" y="210"/>
                    <a:pt x="1036" y="342"/>
                    <a:pt x="1325" y="412"/>
                  </a:cubicBezTo>
                  <a:cubicBezTo>
                    <a:pt x="1338" y="415"/>
                    <a:pt x="1350" y="416"/>
                    <a:pt x="1361" y="416"/>
                  </a:cubicBezTo>
                  <a:cubicBezTo>
                    <a:pt x="1514" y="416"/>
                    <a:pt x="1484" y="127"/>
                    <a:pt x="1127" y="40"/>
                  </a:cubicBezTo>
                  <a:cubicBezTo>
                    <a:pt x="1016" y="13"/>
                    <a:pt x="892" y="0"/>
                    <a:pt x="767" y="0"/>
                  </a:cubicBezTo>
                  <a:close/>
                </a:path>
              </a:pathLst>
            </a:custGeom>
            <a:solidFill>
              <a:srgbClr val="B24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642;p49">
              <a:extLst>
                <a:ext uri="{FF2B5EF4-FFF2-40B4-BE49-F238E27FC236}">
                  <a16:creationId xmlns:a16="http://schemas.microsoft.com/office/drawing/2014/main" id="{0AB198C4-3706-A39E-9E90-27B626B1A1A8}"/>
                </a:ext>
              </a:extLst>
            </p:cNvPr>
            <p:cNvSpPr/>
            <p:nvPr/>
          </p:nvSpPr>
          <p:spPr>
            <a:xfrm>
              <a:off x="4553974" y="805585"/>
              <a:ext cx="4410" cy="4952"/>
            </a:xfrm>
            <a:custGeom>
              <a:avLst/>
              <a:gdLst/>
              <a:ahLst/>
              <a:cxnLst/>
              <a:rect l="l" t="t" r="r" b="b"/>
              <a:pathLst>
                <a:path w="187" h="210" extrusionOk="0">
                  <a:moveTo>
                    <a:pt x="0" y="0"/>
                  </a:moveTo>
                  <a:cubicBezTo>
                    <a:pt x="55" y="76"/>
                    <a:pt x="118" y="146"/>
                    <a:pt x="186" y="209"/>
                  </a:cubicBezTo>
                  <a:cubicBezTo>
                    <a:pt x="127" y="137"/>
                    <a:pt x="65" y="67"/>
                    <a:pt x="0" y="0"/>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643;p49">
              <a:extLst>
                <a:ext uri="{FF2B5EF4-FFF2-40B4-BE49-F238E27FC236}">
                  <a16:creationId xmlns:a16="http://schemas.microsoft.com/office/drawing/2014/main" id="{A9B58AA8-4AEB-70FD-51CB-8FEF5644C2D7}"/>
                </a:ext>
              </a:extLst>
            </p:cNvPr>
            <p:cNvSpPr/>
            <p:nvPr/>
          </p:nvSpPr>
          <p:spPr>
            <a:xfrm>
              <a:off x="4530627" y="188478"/>
              <a:ext cx="154182" cy="108692"/>
            </a:xfrm>
            <a:custGeom>
              <a:avLst/>
              <a:gdLst/>
              <a:ahLst/>
              <a:cxnLst/>
              <a:rect l="l" t="t" r="r" b="b"/>
              <a:pathLst>
                <a:path w="6538" h="4609" extrusionOk="0">
                  <a:moveTo>
                    <a:pt x="2971" y="1"/>
                  </a:moveTo>
                  <a:lnTo>
                    <a:pt x="2274" y="1743"/>
                  </a:lnTo>
                  <a:cubicBezTo>
                    <a:pt x="2274" y="1743"/>
                    <a:pt x="1646" y="2021"/>
                    <a:pt x="1401" y="2230"/>
                  </a:cubicBezTo>
                  <a:lnTo>
                    <a:pt x="819" y="1802"/>
                  </a:lnTo>
                  <a:lnTo>
                    <a:pt x="478" y="1551"/>
                  </a:lnTo>
                  <a:lnTo>
                    <a:pt x="478" y="3206"/>
                  </a:lnTo>
                  <a:cubicBezTo>
                    <a:pt x="478" y="3206"/>
                    <a:pt x="264" y="3501"/>
                    <a:pt x="131" y="3578"/>
                  </a:cubicBezTo>
                  <a:lnTo>
                    <a:pt x="1" y="4609"/>
                  </a:lnTo>
                  <a:cubicBezTo>
                    <a:pt x="1" y="4609"/>
                    <a:pt x="916" y="3874"/>
                    <a:pt x="2177" y="3345"/>
                  </a:cubicBezTo>
                  <a:cubicBezTo>
                    <a:pt x="2548" y="3187"/>
                    <a:pt x="2930" y="3060"/>
                    <a:pt x="3321" y="2965"/>
                  </a:cubicBezTo>
                  <a:cubicBezTo>
                    <a:pt x="4116" y="2773"/>
                    <a:pt x="4834" y="2719"/>
                    <a:pt x="5388" y="2719"/>
                  </a:cubicBezTo>
                  <a:cubicBezTo>
                    <a:pt x="6096" y="2719"/>
                    <a:pt x="6538" y="2807"/>
                    <a:pt x="6538" y="2807"/>
                  </a:cubicBezTo>
                  <a:cubicBezTo>
                    <a:pt x="6538" y="2807"/>
                    <a:pt x="6350" y="2327"/>
                    <a:pt x="6203" y="2104"/>
                  </a:cubicBezTo>
                  <a:lnTo>
                    <a:pt x="6152" y="2022"/>
                  </a:lnTo>
                  <a:cubicBezTo>
                    <a:pt x="6152" y="2022"/>
                    <a:pt x="5567" y="542"/>
                    <a:pt x="5410" y="419"/>
                  </a:cubicBezTo>
                  <a:cubicBezTo>
                    <a:pt x="5410" y="419"/>
                    <a:pt x="5062" y="1343"/>
                    <a:pt x="4923" y="1692"/>
                  </a:cubicBezTo>
                  <a:cubicBezTo>
                    <a:pt x="4745" y="1648"/>
                    <a:pt x="4563" y="1617"/>
                    <a:pt x="4382" y="1604"/>
                  </a:cubicBezTo>
                  <a:cubicBezTo>
                    <a:pt x="4382" y="1604"/>
                    <a:pt x="3075" y="88"/>
                    <a:pt x="29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644;p49">
              <a:extLst>
                <a:ext uri="{FF2B5EF4-FFF2-40B4-BE49-F238E27FC236}">
                  <a16:creationId xmlns:a16="http://schemas.microsoft.com/office/drawing/2014/main" id="{21F256ED-9B24-54B2-57A5-A80B7DC4AE84}"/>
                </a:ext>
              </a:extLst>
            </p:cNvPr>
            <p:cNvSpPr/>
            <p:nvPr/>
          </p:nvSpPr>
          <p:spPr>
            <a:xfrm>
              <a:off x="4428851" y="538348"/>
              <a:ext cx="144042" cy="269689"/>
            </a:xfrm>
            <a:custGeom>
              <a:avLst/>
              <a:gdLst/>
              <a:ahLst/>
              <a:cxnLst/>
              <a:rect l="l" t="t" r="r" b="b"/>
              <a:pathLst>
                <a:path w="6108" h="11436" extrusionOk="0">
                  <a:moveTo>
                    <a:pt x="188" y="0"/>
                  </a:moveTo>
                  <a:cubicBezTo>
                    <a:pt x="103" y="341"/>
                    <a:pt x="41" y="688"/>
                    <a:pt x="0" y="1038"/>
                  </a:cubicBezTo>
                  <a:cubicBezTo>
                    <a:pt x="0" y="1038"/>
                    <a:pt x="674" y="1479"/>
                    <a:pt x="1231" y="1828"/>
                  </a:cubicBezTo>
                  <a:cubicBezTo>
                    <a:pt x="1682" y="2113"/>
                    <a:pt x="2352" y="2719"/>
                    <a:pt x="2588" y="2934"/>
                  </a:cubicBezTo>
                  <a:lnTo>
                    <a:pt x="2673" y="3013"/>
                  </a:lnTo>
                  <a:cubicBezTo>
                    <a:pt x="2905" y="2710"/>
                    <a:pt x="3287" y="1811"/>
                    <a:pt x="3287" y="1811"/>
                  </a:cubicBezTo>
                  <a:lnTo>
                    <a:pt x="3287" y="1811"/>
                  </a:lnTo>
                  <a:cubicBezTo>
                    <a:pt x="3135" y="3105"/>
                    <a:pt x="4252" y="3895"/>
                    <a:pt x="4252" y="3895"/>
                  </a:cubicBezTo>
                  <a:lnTo>
                    <a:pt x="4531" y="5266"/>
                  </a:lnTo>
                  <a:cubicBezTo>
                    <a:pt x="4810" y="6638"/>
                    <a:pt x="4078" y="8635"/>
                    <a:pt x="4078" y="8635"/>
                  </a:cubicBezTo>
                  <a:cubicBezTo>
                    <a:pt x="4078" y="8635"/>
                    <a:pt x="4025" y="8676"/>
                    <a:pt x="3931" y="8750"/>
                  </a:cubicBezTo>
                  <a:cubicBezTo>
                    <a:pt x="3769" y="8883"/>
                    <a:pt x="3479" y="9121"/>
                    <a:pt x="3123" y="9444"/>
                  </a:cubicBezTo>
                  <a:cubicBezTo>
                    <a:pt x="2825" y="9709"/>
                    <a:pt x="2478" y="10034"/>
                    <a:pt x="2119" y="10399"/>
                  </a:cubicBezTo>
                  <a:cubicBezTo>
                    <a:pt x="2244" y="10808"/>
                    <a:pt x="2276" y="11435"/>
                    <a:pt x="2276" y="11435"/>
                  </a:cubicBezTo>
                  <a:cubicBezTo>
                    <a:pt x="2276" y="11435"/>
                    <a:pt x="3114" y="10703"/>
                    <a:pt x="3440" y="10403"/>
                  </a:cubicBezTo>
                  <a:cubicBezTo>
                    <a:pt x="3684" y="10175"/>
                    <a:pt x="3931" y="10052"/>
                    <a:pt x="4152" y="10026"/>
                  </a:cubicBezTo>
                  <a:cubicBezTo>
                    <a:pt x="4182" y="10023"/>
                    <a:pt x="4213" y="10021"/>
                    <a:pt x="4243" y="10021"/>
                  </a:cubicBezTo>
                  <a:cubicBezTo>
                    <a:pt x="4281" y="10021"/>
                    <a:pt x="4319" y="10024"/>
                    <a:pt x="4357" y="10031"/>
                  </a:cubicBezTo>
                  <a:cubicBezTo>
                    <a:pt x="4357" y="10031"/>
                    <a:pt x="4570" y="9747"/>
                    <a:pt x="4788" y="9747"/>
                  </a:cubicBezTo>
                  <a:cubicBezTo>
                    <a:pt x="4804" y="9747"/>
                    <a:pt x="4819" y="9749"/>
                    <a:pt x="4834" y="9752"/>
                  </a:cubicBezTo>
                  <a:cubicBezTo>
                    <a:pt x="4857" y="9756"/>
                    <a:pt x="4887" y="9776"/>
                    <a:pt x="4925" y="9808"/>
                  </a:cubicBezTo>
                  <a:cubicBezTo>
                    <a:pt x="5125" y="8812"/>
                    <a:pt x="5292" y="7462"/>
                    <a:pt x="5274" y="6568"/>
                  </a:cubicBezTo>
                  <a:cubicBezTo>
                    <a:pt x="5252" y="5430"/>
                    <a:pt x="4755" y="4104"/>
                    <a:pt x="4755" y="4104"/>
                  </a:cubicBezTo>
                  <a:lnTo>
                    <a:pt x="4755" y="4104"/>
                  </a:lnTo>
                  <a:cubicBezTo>
                    <a:pt x="5090" y="4298"/>
                    <a:pt x="5473" y="4341"/>
                    <a:pt x="5746" y="4341"/>
                  </a:cubicBezTo>
                  <a:cubicBezTo>
                    <a:pt x="5961" y="4341"/>
                    <a:pt x="6107" y="4315"/>
                    <a:pt x="6107" y="4315"/>
                  </a:cubicBezTo>
                  <a:cubicBezTo>
                    <a:pt x="6107" y="4315"/>
                    <a:pt x="4904" y="3663"/>
                    <a:pt x="4130" y="2572"/>
                  </a:cubicBezTo>
                  <a:cubicBezTo>
                    <a:pt x="3357" y="1479"/>
                    <a:pt x="3649" y="88"/>
                    <a:pt x="3649" y="88"/>
                  </a:cubicBezTo>
                  <a:lnTo>
                    <a:pt x="3649" y="88"/>
                  </a:lnTo>
                  <a:cubicBezTo>
                    <a:pt x="3649" y="88"/>
                    <a:pt x="2802" y="724"/>
                    <a:pt x="1655" y="724"/>
                  </a:cubicBezTo>
                  <a:cubicBezTo>
                    <a:pt x="1585" y="724"/>
                    <a:pt x="1514" y="722"/>
                    <a:pt x="1441" y="717"/>
                  </a:cubicBezTo>
                  <a:cubicBezTo>
                    <a:pt x="776" y="672"/>
                    <a:pt x="399" y="318"/>
                    <a:pt x="188"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645;p49">
              <a:extLst>
                <a:ext uri="{FF2B5EF4-FFF2-40B4-BE49-F238E27FC236}">
                  <a16:creationId xmlns:a16="http://schemas.microsoft.com/office/drawing/2014/main" id="{2BCE5C31-1F31-8545-7BDD-EA09C8F615D9}"/>
                </a:ext>
              </a:extLst>
            </p:cNvPr>
            <p:cNvSpPr/>
            <p:nvPr/>
          </p:nvSpPr>
          <p:spPr>
            <a:xfrm>
              <a:off x="4252171" y="821597"/>
              <a:ext cx="267638" cy="724053"/>
            </a:xfrm>
            <a:custGeom>
              <a:avLst/>
              <a:gdLst/>
              <a:ahLst/>
              <a:cxnLst/>
              <a:rect l="l" t="t" r="r" b="b"/>
              <a:pathLst>
                <a:path w="11349" h="30703" extrusionOk="0">
                  <a:moveTo>
                    <a:pt x="8368" y="0"/>
                  </a:moveTo>
                  <a:cubicBezTo>
                    <a:pt x="7612" y="1414"/>
                    <a:pt x="7104" y="3437"/>
                    <a:pt x="6516" y="5791"/>
                  </a:cubicBezTo>
                  <a:cubicBezTo>
                    <a:pt x="5749" y="8858"/>
                    <a:pt x="4251" y="17395"/>
                    <a:pt x="3693" y="20184"/>
                  </a:cubicBezTo>
                  <a:cubicBezTo>
                    <a:pt x="3137" y="22972"/>
                    <a:pt x="0" y="30605"/>
                    <a:pt x="0" y="30605"/>
                  </a:cubicBezTo>
                  <a:cubicBezTo>
                    <a:pt x="0" y="30605"/>
                    <a:pt x="2425" y="30645"/>
                    <a:pt x="5072" y="30702"/>
                  </a:cubicBezTo>
                  <a:cubicBezTo>
                    <a:pt x="6003" y="27974"/>
                    <a:pt x="6865" y="22002"/>
                    <a:pt x="7004" y="18441"/>
                  </a:cubicBezTo>
                  <a:cubicBezTo>
                    <a:pt x="7180" y="14016"/>
                    <a:pt x="7529" y="9590"/>
                    <a:pt x="8050" y="6418"/>
                  </a:cubicBezTo>
                  <a:cubicBezTo>
                    <a:pt x="8573" y="3248"/>
                    <a:pt x="9833" y="878"/>
                    <a:pt x="9833" y="878"/>
                  </a:cubicBezTo>
                  <a:cubicBezTo>
                    <a:pt x="9874" y="882"/>
                    <a:pt x="9913" y="884"/>
                    <a:pt x="9953" y="884"/>
                  </a:cubicBezTo>
                  <a:cubicBezTo>
                    <a:pt x="10552" y="884"/>
                    <a:pt x="11059" y="426"/>
                    <a:pt x="11349" y="87"/>
                  </a:cubicBezTo>
                  <a:lnTo>
                    <a:pt x="11349" y="87"/>
                  </a:lnTo>
                  <a:cubicBezTo>
                    <a:pt x="10858" y="312"/>
                    <a:pt x="10183" y="566"/>
                    <a:pt x="9622" y="566"/>
                  </a:cubicBezTo>
                  <a:cubicBezTo>
                    <a:pt x="9448" y="566"/>
                    <a:pt x="9284" y="541"/>
                    <a:pt x="9141" y="484"/>
                  </a:cubicBezTo>
                  <a:cubicBezTo>
                    <a:pt x="8918" y="391"/>
                    <a:pt x="8653" y="221"/>
                    <a:pt x="8368"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646;p49">
              <a:extLst>
                <a:ext uri="{FF2B5EF4-FFF2-40B4-BE49-F238E27FC236}">
                  <a16:creationId xmlns:a16="http://schemas.microsoft.com/office/drawing/2014/main" id="{51479976-A1AD-EBF2-6F15-648FA293EF8B}"/>
                </a:ext>
              </a:extLst>
            </p:cNvPr>
            <p:cNvSpPr/>
            <p:nvPr/>
          </p:nvSpPr>
          <p:spPr>
            <a:xfrm>
              <a:off x="4498861" y="744765"/>
              <a:ext cx="185524" cy="79449"/>
            </a:xfrm>
            <a:custGeom>
              <a:avLst/>
              <a:gdLst/>
              <a:ahLst/>
              <a:cxnLst/>
              <a:rect l="l" t="t" r="r" b="b"/>
              <a:pathLst>
                <a:path w="7867" h="3369" extrusionOk="0">
                  <a:moveTo>
                    <a:pt x="810" y="0"/>
                  </a:moveTo>
                  <a:cubicBezTo>
                    <a:pt x="646" y="132"/>
                    <a:pt x="356" y="370"/>
                    <a:pt x="0" y="693"/>
                  </a:cubicBezTo>
                  <a:cubicBezTo>
                    <a:pt x="225" y="817"/>
                    <a:pt x="591" y="1023"/>
                    <a:pt x="1029" y="1273"/>
                  </a:cubicBezTo>
                  <a:cubicBezTo>
                    <a:pt x="1199" y="1372"/>
                    <a:pt x="1381" y="1475"/>
                    <a:pt x="1570" y="1584"/>
                  </a:cubicBezTo>
                  <a:cubicBezTo>
                    <a:pt x="1911" y="1779"/>
                    <a:pt x="2276" y="1991"/>
                    <a:pt x="2637" y="2205"/>
                  </a:cubicBezTo>
                  <a:cubicBezTo>
                    <a:pt x="3348" y="2622"/>
                    <a:pt x="4046" y="3042"/>
                    <a:pt x="4544" y="3369"/>
                  </a:cubicBezTo>
                  <a:lnTo>
                    <a:pt x="7867" y="1899"/>
                  </a:lnTo>
                  <a:cubicBezTo>
                    <a:pt x="7826" y="1811"/>
                    <a:pt x="7803" y="1767"/>
                    <a:pt x="7803" y="1767"/>
                  </a:cubicBezTo>
                  <a:cubicBezTo>
                    <a:pt x="7803" y="1767"/>
                    <a:pt x="7765" y="1422"/>
                    <a:pt x="7770" y="834"/>
                  </a:cubicBezTo>
                  <a:lnTo>
                    <a:pt x="7770" y="834"/>
                  </a:lnTo>
                  <a:cubicBezTo>
                    <a:pt x="7171" y="1115"/>
                    <a:pt x="5579" y="1850"/>
                    <a:pt x="4750" y="2325"/>
                  </a:cubicBezTo>
                  <a:cubicBezTo>
                    <a:pt x="4750" y="2325"/>
                    <a:pt x="3140" y="1261"/>
                    <a:pt x="1825" y="521"/>
                  </a:cubicBezTo>
                  <a:cubicBezTo>
                    <a:pt x="1448" y="309"/>
                    <a:pt x="1093" y="126"/>
                    <a:pt x="8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647;p49">
              <a:extLst>
                <a:ext uri="{FF2B5EF4-FFF2-40B4-BE49-F238E27FC236}">
                  <a16:creationId xmlns:a16="http://schemas.microsoft.com/office/drawing/2014/main" id="{40C59CA3-E9DB-FEC3-D722-7F72582E3E35}"/>
                </a:ext>
              </a:extLst>
            </p:cNvPr>
            <p:cNvSpPr/>
            <p:nvPr/>
          </p:nvSpPr>
          <p:spPr>
            <a:xfrm>
              <a:off x="4498861" y="744718"/>
              <a:ext cx="43038" cy="37402"/>
            </a:xfrm>
            <a:custGeom>
              <a:avLst/>
              <a:gdLst/>
              <a:ahLst/>
              <a:cxnLst/>
              <a:rect l="l" t="t" r="r" b="b"/>
              <a:pathLst>
                <a:path w="1825" h="1586" extrusionOk="0">
                  <a:moveTo>
                    <a:pt x="808" y="1"/>
                  </a:moveTo>
                  <a:cubicBezTo>
                    <a:pt x="646" y="134"/>
                    <a:pt x="356" y="372"/>
                    <a:pt x="0" y="695"/>
                  </a:cubicBezTo>
                  <a:cubicBezTo>
                    <a:pt x="225" y="819"/>
                    <a:pt x="591" y="1025"/>
                    <a:pt x="1029" y="1275"/>
                  </a:cubicBezTo>
                  <a:cubicBezTo>
                    <a:pt x="1199" y="1374"/>
                    <a:pt x="1381" y="1477"/>
                    <a:pt x="1570" y="1586"/>
                  </a:cubicBezTo>
                  <a:cubicBezTo>
                    <a:pt x="1651" y="1298"/>
                    <a:pt x="1760" y="883"/>
                    <a:pt x="1825" y="522"/>
                  </a:cubicBezTo>
                  <a:cubicBezTo>
                    <a:pt x="1448" y="311"/>
                    <a:pt x="1093" y="126"/>
                    <a:pt x="808" y="1"/>
                  </a:cubicBezTo>
                  <a:close/>
                </a:path>
              </a:pathLst>
            </a:custGeom>
            <a:solidFill>
              <a:srgbClr val="C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648;p49">
              <a:extLst>
                <a:ext uri="{FF2B5EF4-FFF2-40B4-BE49-F238E27FC236}">
                  <a16:creationId xmlns:a16="http://schemas.microsoft.com/office/drawing/2014/main" id="{FB787D97-08C0-8DE6-1425-3E7EDE19FAAF}"/>
                </a:ext>
              </a:extLst>
            </p:cNvPr>
            <p:cNvSpPr/>
            <p:nvPr/>
          </p:nvSpPr>
          <p:spPr>
            <a:xfrm>
              <a:off x="4553974" y="555280"/>
              <a:ext cx="137486" cy="244291"/>
            </a:xfrm>
            <a:custGeom>
              <a:avLst/>
              <a:gdLst/>
              <a:ahLst/>
              <a:cxnLst/>
              <a:rect l="l" t="t" r="r" b="b"/>
              <a:pathLst>
                <a:path w="5830" h="10359" extrusionOk="0">
                  <a:moveTo>
                    <a:pt x="0" y="1"/>
                  </a:moveTo>
                  <a:cubicBezTo>
                    <a:pt x="0" y="1"/>
                    <a:pt x="547" y="2219"/>
                    <a:pt x="790" y="3763"/>
                  </a:cubicBezTo>
                  <a:cubicBezTo>
                    <a:pt x="818" y="3934"/>
                    <a:pt x="841" y="4098"/>
                    <a:pt x="859" y="4248"/>
                  </a:cubicBezTo>
                  <a:cubicBezTo>
                    <a:pt x="1047" y="5758"/>
                    <a:pt x="829" y="9351"/>
                    <a:pt x="829" y="9351"/>
                  </a:cubicBezTo>
                  <a:cubicBezTo>
                    <a:pt x="852" y="9364"/>
                    <a:pt x="878" y="9381"/>
                    <a:pt x="909" y="9401"/>
                  </a:cubicBezTo>
                  <a:cubicBezTo>
                    <a:pt x="1281" y="9628"/>
                    <a:pt x="2413" y="10358"/>
                    <a:pt x="2413" y="10358"/>
                  </a:cubicBezTo>
                  <a:lnTo>
                    <a:pt x="3520" y="9779"/>
                  </a:lnTo>
                  <a:cubicBezTo>
                    <a:pt x="3520" y="9779"/>
                    <a:pt x="3996" y="7315"/>
                    <a:pt x="4508" y="5107"/>
                  </a:cubicBezTo>
                  <a:cubicBezTo>
                    <a:pt x="4607" y="4682"/>
                    <a:pt x="4713" y="4256"/>
                    <a:pt x="4822" y="3845"/>
                  </a:cubicBezTo>
                  <a:cubicBezTo>
                    <a:pt x="5277" y="2122"/>
                    <a:pt x="5754" y="655"/>
                    <a:pt x="5716" y="601"/>
                  </a:cubicBezTo>
                  <a:lnTo>
                    <a:pt x="5830" y="113"/>
                  </a:lnTo>
                  <a:lnTo>
                    <a:pt x="5830" y="113"/>
                  </a:lnTo>
                  <a:cubicBezTo>
                    <a:pt x="5155" y="392"/>
                    <a:pt x="3158" y="1530"/>
                    <a:pt x="3158" y="1530"/>
                  </a:cubicBezTo>
                  <a:cubicBezTo>
                    <a:pt x="2135" y="880"/>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649;p49">
              <a:extLst>
                <a:ext uri="{FF2B5EF4-FFF2-40B4-BE49-F238E27FC236}">
                  <a16:creationId xmlns:a16="http://schemas.microsoft.com/office/drawing/2014/main" id="{ADD85EA5-406D-EC33-1706-44475D80C198}"/>
                </a:ext>
              </a:extLst>
            </p:cNvPr>
            <p:cNvSpPr/>
            <p:nvPr/>
          </p:nvSpPr>
          <p:spPr>
            <a:xfrm>
              <a:off x="4563690" y="310706"/>
              <a:ext cx="93363" cy="109258"/>
            </a:xfrm>
            <a:custGeom>
              <a:avLst/>
              <a:gdLst/>
              <a:ahLst/>
              <a:cxnLst/>
              <a:rect l="l" t="t" r="r" b="b"/>
              <a:pathLst>
                <a:path w="3959" h="4633" extrusionOk="0">
                  <a:moveTo>
                    <a:pt x="505" y="0"/>
                  </a:moveTo>
                  <a:cubicBezTo>
                    <a:pt x="229" y="185"/>
                    <a:pt x="0" y="308"/>
                    <a:pt x="0" y="308"/>
                  </a:cubicBezTo>
                  <a:cubicBezTo>
                    <a:pt x="140" y="2432"/>
                    <a:pt x="681" y="3617"/>
                    <a:pt x="681" y="3617"/>
                  </a:cubicBezTo>
                  <a:cubicBezTo>
                    <a:pt x="726" y="3677"/>
                    <a:pt x="775" y="3733"/>
                    <a:pt x="828" y="3787"/>
                  </a:cubicBezTo>
                  <a:cubicBezTo>
                    <a:pt x="1361" y="4323"/>
                    <a:pt x="2328" y="4632"/>
                    <a:pt x="3158" y="4632"/>
                  </a:cubicBezTo>
                  <a:cubicBezTo>
                    <a:pt x="3420" y="4632"/>
                    <a:pt x="3669" y="4602"/>
                    <a:pt x="3886" y="4537"/>
                  </a:cubicBezTo>
                  <a:cubicBezTo>
                    <a:pt x="3908" y="4531"/>
                    <a:pt x="3934" y="4524"/>
                    <a:pt x="3958" y="4516"/>
                  </a:cubicBezTo>
                  <a:cubicBezTo>
                    <a:pt x="2639" y="4413"/>
                    <a:pt x="2035" y="4060"/>
                    <a:pt x="1393" y="3328"/>
                  </a:cubicBezTo>
                  <a:cubicBezTo>
                    <a:pt x="656" y="2491"/>
                    <a:pt x="556" y="1026"/>
                    <a:pt x="505" y="0"/>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50;p49">
              <a:extLst>
                <a:ext uri="{FF2B5EF4-FFF2-40B4-BE49-F238E27FC236}">
                  <a16:creationId xmlns:a16="http://schemas.microsoft.com/office/drawing/2014/main" id="{59D19A57-820F-846B-A2D6-53A5CD944D24}"/>
                </a:ext>
              </a:extLst>
            </p:cNvPr>
            <p:cNvSpPr/>
            <p:nvPr/>
          </p:nvSpPr>
          <p:spPr>
            <a:xfrm>
              <a:off x="4567510" y="400013"/>
              <a:ext cx="93222" cy="64192"/>
            </a:xfrm>
            <a:custGeom>
              <a:avLst/>
              <a:gdLst/>
              <a:ahLst/>
              <a:cxnLst/>
              <a:rect l="l" t="t" r="r" b="b"/>
              <a:pathLst>
                <a:path w="3953" h="2722" extrusionOk="0">
                  <a:moveTo>
                    <a:pt x="666" y="0"/>
                  </a:moveTo>
                  <a:cubicBezTo>
                    <a:pt x="682" y="546"/>
                    <a:pt x="704" y="1938"/>
                    <a:pt x="466" y="2149"/>
                  </a:cubicBezTo>
                  <a:cubicBezTo>
                    <a:pt x="396" y="2211"/>
                    <a:pt x="222" y="2307"/>
                    <a:pt x="0" y="2414"/>
                  </a:cubicBezTo>
                  <a:cubicBezTo>
                    <a:pt x="757" y="2636"/>
                    <a:pt x="1428" y="2722"/>
                    <a:pt x="2016" y="2722"/>
                  </a:cubicBezTo>
                  <a:cubicBezTo>
                    <a:pt x="2809" y="2722"/>
                    <a:pt x="3452" y="2566"/>
                    <a:pt x="3953" y="2378"/>
                  </a:cubicBezTo>
                  <a:cubicBezTo>
                    <a:pt x="3796" y="2337"/>
                    <a:pt x="3646" y="2278"/>
                    <a:pt x="3504" y="2201"/>
                  </a:cubicBezTo>
                  <a:cubicBezTo>
                    <a:pt x="3459" y="2175"/>
                    <a:pt x="3584" y="1085"/>
                    <a:pt x="3727" y="752"/>
                  </a:cubicBezTo>
                  <a:lnTo>
                    <a:pt x="3724" y="750"/>
                  </a:lnTo>
                  <a:cubicBezTo>
                    <a:pt x="3507" y="815"/>
                    <a:pt x="3258" y="845"/>
                    <a:pt x="2996" y="845"/>
                  </a:cubicBezTo>
                  <a:cubicBezTo>
                    <a:pt x="2166" y="845"/>
                    <a:pt x="1199" y="536"/>
                    <a:pt x="666" y="0"/>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651;p49">
              <a:extLst>
                <a:ext uri="{FF2B5EF4-FFF2-40B4-BE49-F238E27FC236}">
                  <a16:creationId xmlns:a16="http://schemas.microsoft.com/office/drawing/2014/main" id="{9F0677AD-2B4F-9B80-223B-D9AF1A99CDB9}"/>
                </a:ext>
              </a:extLst>
            </p:cNvPr>
            <p:cNvSpPr/>
            <p:nvPr/>
          </p:nvSpPr>
          <p:spPr>
            <a:xfrm>
              <a:off x="4625122" y="555280"/>
              <a:ext cx="8961" cy="28983"/>
            </a:xfrm>
            <a:custGeom>
              <a:avLst/>
              <a:gdLst/>
              <a:ahLst/>
              <a:cxnLst/>
              <a:rect l="l" t="t" r="r" b="b"/>
              <a:pathLst>
                <a:path w="380" h="1229" extrusionOk="0">
                  <a:moveTo>
                    <a:pt x="28" y="1"/>
                  </a:moveTo>
                  <a:cubicBezTo>
                    <a:pt x="28" y="1"/>
                    <a:pt x="144" y="649"/>
                    <a:pt x="0" y="1143"/>
                  </a:cubicBezTo>
                  <a:cubicBezTo>
                    <a:pt x="49" y="1172"/>
                    <a:pt x="96" y="1199"/>
                    <a:pt x="141" y="1228"/>
                  </a:cubicBezTo>
                  <a:cubicBezTo>
                    <a:pt x="141" y="1228"/>
                    <a:pt x="231" y="1183"/>
                    <a:pt x="379" y="1105"/>
                  </a:cubicBezTo>
                  <a:cubicBezTo>
                    <a:pt x="355" y="814"/>
                    <a:pt x="276" y="357"/>
                    <a:pt x="28"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652;p49">
              <a:extLst>
                <a:ext uri="{FF2B5EF4-FFF2-40B4-BE49-F238E27FC236}">
                  <a16:creationId xmlns:a16="http://schemas.microsoft.com/office/drawing/2014/main" id="{4C0666E1-204A-BDB2-4108-1481405D3454}"/>
                </a:ext>
              </a:extLst>
            </p:cNvPr>
            <p:cNvSpPr/>
            <p:nvPr/>
          </p:nvSpPr>
          <p:spPr>
            <a:xfrm>
              <a:off x="4364017" y="562850"/>
              <a:ext cx="205828" cy="272118"/>
            </a:xfrm>
            <a:custGeom>
              <a:avLst/>
              <a:gdLst/>
              <a:ahLst/>
              <a:cxnLst/>
              <a:rect l="l" t="t" r="r" b="b"/>
              <a:pathLst>
                <a:path w="8728" h="11539" extrusionOk="0">
                  <a:moveTo>
                    <a:pt x="8061" y="10296"/>
                  </a:moveTo>
                  <a:lnTo>
                    <a:pt x="8061" y="10296"/>
                  </a:lnTo>
                  <a:cubicBezTo>
                    <a:pt x="8079" y="10315"/>
                    <a:pt x="8163" y="10402"/>
                    <a:pt x="8243" y="10502"/>
                  </a:cubicBezTo>
                  <a:cubicBezTo>
                    <a:pt x="8175" y="10440"/>
                    <a:pt x="8114" y="10371"/>
                    <a:pt x="8061" y="10296"/>
                  </a:cubicBezTo>
                  <a:close/>
                  <a:moveTo>
                    <a:pt x="2597" y="1"/>
                  </a:moveTo>
                  <a:cubicBezTo>
                    <a:pt x="1436" y="1719"/>
                    <a:pt x="243" y="4909"/>
                    <a:pt x="104" y="5768"/>
                  </a:cubicBezTo>
                  <a:cubicBezTo>
                    <a:pt x="83" y="5896"/>
                    <a:pt x="67" y="6015"/>
                    <a:pt x="60" y="6131"/>
                  </a:cubicBezTo>
                  <a:cubicBezTo>
                    <a:pt x="1" y="6808"/>
                    <a:pt x="148" y="7360"/>
                    <a:pt x="784" y="8208"/>
                  </a:cubicBezTo>
                  <a:cubicBezTo>
                    <a:pt x="1309" y="8907"/>
                    <a:pt x="2512" y="10234"/>
                    <a:pt x="3473" y="10972"/>
                  </a:cubicBezTo>
                  <a:cubicBezTo>
                    <a:pt x="3757" y="11193"/>
                    <a:pt x="4023" y="11363"/>
                    <a:pt x="4245" y="11456"/>
                  </a:cubicBezTo>
                  <a:cubicBezTo>
                    <a:pt x="4389" y="11514"/>
                    <a:pt x="4553" y="11538"/>
                    <a:pt x="4728" y="11538"/>
                  </a:cubicBezTo>
                  <a:cubicBezTo>
                    <a:pt x="5742" y="11538"/>
                    <a:pt x="7128" y="10710"/>
                    <a:pt x="7128" y="10710"/>
                  </a:cubicBezTo>
                  <a:cubicBezTo>
                    <a:pt x="7403" y="10886"/>
                    <a:pt x="7712" y="10947"/>
                    <a:pt x="7957" y="10947"/>
                  </a:cubicBezTo>
                  <a:cubicBezTo>
                    <a:pt x="8151" y="10947"/>
                    <a:pt x="8304" y="10909"/>
                    <a:pt x="8367" y="10860"/>
                  </a:cubicBezTo>
                  <a:cubicBezTo>
                    <a:pt x="8373" y="10859"/>
                    <a:pt x="8378" y="10854"/>
                    <a:pt x="8382" y="10849"/>
                  </a:cubicBezTo>
                  <a:cubicBezTo>
                    <a:pt x="8390" y="10840"/>
                    <a:pt x="8396" y="10830"/>
                    <a:pt x="8398" y="10818"/>
                  </a:cubicBezTo>
                  <a:cubicBezTo>
                    <a:pt x="8399" y="10812"/>
                    <a:pt x="8401" y="10806"/>
                    <a:pt x="8401" y="10799"/>
                  </a:cubicBezTo>
                  <a:cubicBezTo>
                    <a:pt x="8402" y="10724"/>
                    <a:pt x="8325" y="10607"/>
                    <a:pt x="8243" y="10502"/>
                  </a:cubicBezTo>
                  <a:lnTo>
                    <a:pt x="8243" y="10502"/>
                  </a:lnTo>
                  <a:cubicBezTo>
                    <a:pt x="8293" y="10551"/>
                    <a:pt x="8349" y="10593"/>
                    <a:pt x="8408" y="10630"/>
                  </a:cubicBezTo>
                  <a:cubicBezTo>
                    <a:pt x="8449" y="10656"/>
                    <a:pt x="8492" y="10677"/>
                    <a:pt x="8537" y="10690"/>
                  </a:cubicBezTo>
                  <a:cubicBezTo>
                    <a:pt x="8565" y="10700"/>
                    <a:pt x="8591" y="10704"/>
                    <a:pt x="8614" y="10704"/>
                  </a:cubicBezTo>
                  <a:cubicBezTo>
                    <a:pt x="8692" y="10704"/>
                    <a:pt x="8728" y="10648"/>
                    <a:pt x="8684" y="10525"/>
                  </a:cubicBezTo>
                  <a:cubicBezTo>
                    <a:pt x="8567" y="10201"/>
                    <a:pt x="7661" y="8758"/>
                    <a:pt x="7429" y="8713"/>
                  </a:cubicBezTo>
                  <a:cubicBezTo>
                    <a:pt x="7414" y="8710"/>
                    <a:pt x="7399" y="8708"/>
                    <a:pt x="7384" y="8708"/>
                  </a:cubicBezTo>
                  <a:cubicBezTo>
                    <a:pt x="7166" y="8708"/>
                    <a:pt x="6953" y="8992"/>
                    <a:pt x="6953" y="8992"/>
                  </a:cubicBezTo>
                  <a:cubicBezTo>
                    <a:pt x="6916" y="8985"/>
                    <a:pt x="6877" y="8982"/>
                    <a:pt x="6838" y="8982"/>
                  </a:cubicBezTo>
                  <a:cubicBezTo>
                    <a:pt x="6594" y="8982"/>
                    <a:pt x="6315" y="9104"/>
                    <a:pt x="6035" y="9364"/>
                  </a:cubicBezTo>
                  <a:cubicBezTo>
                    <a:pt x="5711" y="9666"/>
                    <a:pt x="4920" y="10292"/>
                    <a:pt x="4920" y="10292"/>
                  </a:cubicBezTo>
                  <a:cubicBezTo>
                    <a:pt x="4920" y="10292"/>
                    <a:pt x="4841" y="9771"/>
                    <a:pt x="4714" y="9361"/>
                  </a:cubicBezTo>
                  <a:cubicBezTo>
                    <a:pt x="4527" y="8751"/>
                    <a:pt x="4118" y="7970"/>
                    <a:pt x="3826" y="7388"/>
                  </a:cubicBezTo>
                  <a:cubicBezTo>
                    <a:pt x="3338" y="6412"/>
                    <a:pt x="2683" y="5890"/>
                    <a:pt x="2683" y="5890"/>
                  </a:cubicBezTo>
                  <a:cubicBezTo>
                    <a:pt x="2683" y="5890"/>
                    <a:pt x="2697" y="5867"/>
                    <a:pt x="2722" y="5829"/>
                  </a:cubicBezTo>
                  <a:cubicBezTo>
                    <a:pt x="2880" y="5587"/>
                    <a:pt x="3462" y="4683"/>
                    <a:pt x="3924" y="3920"/>
                  </a:cubicBezTo>
                  <a:cubicBezTo>
                    <a:pt x="4389" y="3148"/>
                    <a:pt x="5024" y="2148"/>
                    <a:pt x="5183" y="1897"/>
                  </a:cubicBezTo>
                  <a:cubicBezTo>
                    <a:pt x="5017" y="1742"/>
                    <a:pt x="4632" y="1393"/>
                    <a:pt x="4261" y="1104"/>
                  </a:cubicBezTo>
                  <a:cubicBezTo>
                    <a:pt x="4121" y="992"/>
                    <a:pt x="3977" y="887"/>
                    <a:pt x="3826" y="790"/>
                  </a:cubicBezTo>
                  <a:cubicBezTo>
                    <a:pt x="3269" y="442"/>
                    <a:pt x="2597" y="1"/>
                    <a:pt x="2597" y="1"/>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653;p49">
              <a:extLst>
                <a:ext uri="{FF2B5EF4-FFF2-40B4-BE49-F238E27FC236}">
                  <a16:creationId xmlns:a16="http://schemas.microsoft.com/office/drawing/2014/main" id="{B2FE6241-D850-F962-1EFA-6D99FC48206E}"/>
                </a:ext>
              </a:extLst>
            </p:cNvPr>
            <p:cNvSpPr/>
            <p:nvPr/>
          </p:nvSpPr>
          <p:spPr>
            <a:xfrm>
              <a:off x="4420284" y="588885"/>
              <a:ext cx="65984" cy="111427"/>
            </a:xfrm>
            <a:custGeom>
              <a:avLst/>
              <a:gdLst/>
              <a:ahLst/>
              <a:cxnLst/>
              <a:rect l="l" t="t" r="r" b="b"/>
              <a:pathLst>
                <a:path w="2798" h="4725" extrusionOk="0">
                  <a:moveTo>
                    <a:pt x="1875" y="0"/>
                  </a:moveTo>
                  <a:cubicBezTo>
                    <a:pt x="1284" y="1685"/>
                    <a:pt x="305" y="4192"/>
                    <a:pt x="0" y="4664"/>
                  </a:cubicBezTo>
                  <a:cubicBezTo>
                    <a:pt x="115" y="4669"/>
                    <a:pt x="227" y="4689"/>
                    <a:pt x="335" y="4725"/>
                  </a:cubicBezTo>
                  <a:cubicBezTo>
                    <a:pt x="493" y="4484"/>
                    <a:pt x="1076" y="3579"/>
                    <a:pt x="1537" y="2816"/>
                  </a:cubicBezTo>
                  <a:cubicBezTo>
                    <a:pt x="2002" y="2044"/>
                    <a:pt x="2637" y="1044"/>
                    <a:pt x="2797" y="793"/>
                  </a:cubicBezTo>
                  <a:cubicBezTo>
                    <a:pt x="2629" y="640"/>
                    <a:pt x="2244" y="291"/>
                    <a:pt x="1875" y="0"/>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654;p49">
              <a:extLst>
                <a:ext uri="{FF2B5EF4-FFF2-40B4-BE49-F238E27FC236}">
                  <a16:creationId xmlns:a16="http://schemas.microsoft.com/office/drawing/2014/main" id="{1690712A-1760-44F6-21AC-F2DCF329E5BA}"/>
                </a:ext>
              </a:extLst>
            </p:cNvPr>
            <p:cNvSpPr/>
            <p:nvPr/>
          </p:nvSpPr>
          <p:spPr>
            <a:xfrm>
              <a:off x="4364017" y="707458"/>
              <a:ext cx="198046" cy="127511"/>
            </a:xfrm>
            <a:custGeom>
              <a:avLst/>
              <a:gdLst/>
              <a:ahLst/>
              <a:cxnLst/>
              <a:rect l="l" t="t" r="r" b="b"/>
              <a:pathLst>
                <a:path w="8398" h="5407" extrusionOk="0">
                  <a:moveTo>
                    <a:pt x="60" y="0"/>
                  </a:moveTo>
                  <a:cubicBezTo>
                    <a:pt x="1" y="676"/>
                    <a:pt x="148" y="1228"/>
                    <a:pt x="784" y="2076"/>
                  </a:cubicBezTo>
                  <a:cubicBezTo>
                    <a:pt x="1309" y="2775"/>
                    <a:pt x="2512" y="4102"/>
                    <a:pt x="3473" y="4840"/>
                  </a:cubicBezTo>
                  <a:cubicBezTo>
                    <a:pt x="3757" y="5061"/>
                    <a:pt x="4023" y="5231"/>
                    <a:pt x="4245" y="5324"/>
                  </a:cubicBezTo>
                  <a:cubicBezTo>
                    <a:pt x="4389" y="5382"/>
                    <a:pt x="4553" y="5406"/>
                    <a:pt x="4728" y="5406"/>
                  </a:cubicBezTo>
                  <a:cubicBezTo>
                    <a:pt x="5742" y="5406"/>
                    <a:pt x="7128" y="4578"/>
                    <a:pt x="7128" y="4578"/>
                  </a:cubicBezTo>
                  <a:cubicBezTo>
                    <a:pt x="7404" y="4754"/>
                    <a:pt x="7714" y="4815"/>
                    <a:pt x="7959" y="4815"/>
                  </a:cubicBezTo>
                  <a:cubicBezTo>
                    <a:pt x="8167" y="4815"/>
                    <a:pt x="8329" y="4771"/>
                    <a:pt x="8382" y="4717"/>
                  </a:cubicBezTo>
                  <a:cubicBezTo>
                    <a:pt x="8390" y="4708"/>
                    <a:pt x="8396" y="4698"/>
                    <a:pt x="8398" y="4686"/>
                  </a:cubicBezTo>
                  <a:cubicBezTo>
                    <a:pt x="7972" y="4601"/>
                    <a:pt x="7206" y="4420"/>
                    <a:pt x="6849" y="4160"/>
                  </a:cubicBezTo>
                  <a:cubicBezTo>
                    <a:pt x="6849" y="4160"/>
                    <a:pt x="5640" y="4951"/>
                    <a:pt x="4758" y="4951"/>
                  </a:cubicBezTo>
                  <a:cubicBezTo>
                    <a:pt x="3876" y="4951"/>
                    <a:pt x="2991" y="3823"/>
                    <a:pt x="1783" y="2517"/>
                  </a:cubicBezTo>
                  <a:cubicBezTo>
                    <a:pt x="998" y="1667"/>
                    <a:pt x="389" y="624"/>
                    <a:pt x="60" y="0"/>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655;p49">
              <a:extLst>
                <a:ext uri="{FF2B5EF4-FFF2-40B4-BE49-F238E27FC236}">
                  <a16:creationId xmlns:a16="http://schemas.microsoft.com/office/drawing/2014/main" id="{61B39184-D76D-B706-E4C0-1474B1EC583F}"/>
                </a:ext>
              </a:extLst>
            </p:cNvPr>
            <p:cNvSpPr/>
            <p:nvPr/>
          </p:nvSpPr>
          <p:spPr>
            <a:xfrm>
              <a:off x="4572627" y="640083"/>
              <a:ext cx="95085" cy="159488"/>
            </a:xfrm>
            <a:custGeom>
              <a:avLst/>
              <a:gdLst/>
              <a:ahLst/>
              <a:cxnLst/>
              <a:rect l="l" t="t" r="r" b="b"/>
              <a:pathLst>
                <a:path w="4032" h="6763" extrusionOk="0">
                  <a:moveTo>
                    <a:pt x="2367" y="1"/>
                  </a:moveTo>
                  <a:cubicBezTo>
                    <a:pt x="2367" y="1"/>
                    <a:pt x="1586" y="249"/>
                    <a:pt x="751" y="249"/>
                  </a:cubicBezTo>
                  <a:cubicBezTo>
                    <a:pt x="499" y="249"/>
                    <a:pt x="242" y="226"/>
                    <a:pt x="0" y="167"/>
                  </a:cubicBezTo>
                  <a:lnTo>
                    <a:pt x="0" y="167"/>
                  </a:lnTo>
                  <a:cubicBezTo>
                    <a:pt x="27" y="337"/>
                    <a:pt x="52" y="502"/>
                    <a:pt x="68" y="652"/>
                  </a:cubicBezTo>
                  <a:cubicBezTo>
                    <a:pt x="256" y="2162"/>
                    <a:pt x="38" y="5755"/>
                    <a:pt x="38" y="5755"/>
                  </a:cubicBezTo>
                  <a:cubicBezTo>
                    <a:pt x="61" y="5768"/>
                    <a:pt x="87" y="5785"/>
                    <a:pt x="118" y="5805"/>
                  </a:cubicBezTo>
                  <a:cubicBezTo>
                    <a:pt x="490" y="6032"/>
                    <a:pt x="1622" y="6762"/>
                    <a:pt x="1622" y="6762"/>
                  </a:cubicBezTo>
                  <a:lnTo>
                    <a:pt x="2729" y="6183"/>
                  </a:lnTo>
                  <a:cubicBezTo>
                    <a:pt x="2729" y="6183"/>
                    <a:pt x="3205" y="3719"/>
                    <a:pt x="3717" y="1511"/>
                  </a:cubicBezTo>
                  <a:cubicBezTo>
                    <a:pt x="3816" y="1086"/>
                    <a:pt x="3922" y="660"/>
                    <a:pt x="4031" y="249"/>
                  </a:cubicBezTo>
                  <a:lnTo>
                    <a:pt x="4031" y="249"/>
                  </a:lnTo>
                  <a:cubicBezTo>
                    <a:pt x="3960" y="252"/>
                    <a:pt x="3885" y="254"/>
                    <a:pt x="3807" y="254"/>
                  </a:cubicBezTo>
                  <a:cubicBezTo>
                    <a:pt x="3373" y="254"/>
                    <a:pt x="2836" y="200"/>
                    <a:pt x="2367"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656;p49">
              <a:extLst>
                <a:ext uri="{FF2B5EF4-FFF2-40B4-BE49-F238E27FC236}">
                  <a16:creationId xmlns:a16="http://schemas.microsoft.com/office/drawing/2014/main" id="{4B3164D2-FF4C-19F9-DE9C-E84111A8A456}"/>
                </a:ext>
              </a:extLst>
            </p:cNvPr>
            <p:cNvSpPr/>
            <p:nvPr/>
          </p:nvSpPr>
          <p:spPr>
            <a:xfrm>
              <a:off x="4680900" y="555327"/>
              <a:ext cx="99188" cy="95651"/>
            </a:xfrm>
            <a:custGeom>
              <a:avLst/>
              <a:gdLst/>
              <a:ahLst/>
              <a:cxnLst/>
              <a:rect l="l" t="t" r="r" b="b"/>
              <a:pathLst>
                <a:path w="4206" h="4056" extrusionOk="0">
                  <a:moveTo>
                    <a:pt x="1837" y="0"/>
                  </a:moveTo>
                  <a:cubicBezTo>
                    <a:pt x="1858" y="67"/>
                    <a:pt x="2381" y="1615"/>
                    <a:pt x="1835" y="2434"/>
                  </a:cubicBezTo>
                  <a:cubicBezTo>
                    <a:pt x="1278" y="3270"/>
                    <a:pt x="0" y="3786"/>
                    <a:pt x="0" y="3786"/>
                  </a:cubicBezTo>
                  <a:cubicBezTo>
                    <a:pt x="0" y="3786"/>
                    <a:pt x="337" y="4056"/>
                    <a:pt x="909" y="4056"/>
                  </a:cubicBezTo>
                  <a:cubicBezTo>
                    <a:pt x="924" y="4056"/>
                    <a:pt x="939" y="4056"/>
                    <a:pt x="955" y="4055"/>
                  </a:cubicBezTo>
                  <a:cubicBezTo>
                    <a:pt x="970" y="3998"/>
                    <a:pt x="976" y="3967"/>
                    <a:pt x="976" y="3967"/>
                  </a:cubicBezTo>
                  <a:cubicBezTo>
                    <a:pt x="2463" y="3525"/>
                    <a:pt x="2385" y="1922"/>
                    <a:pt x="2385" y="1922"/>
                  </a:cubicBezTo>
                  <a:cubicBezTo>
                    <a:pt x="2769" y="1784"/>
                    <a:pt x="3339" y="1728"/>
                    <a:pt x="3739" y="1706"/>
                  </a:cubicBezTo>
                  <a:cubicBezTo>
                    <a:pt x="4011" y="1691"/>
                    <a:pt x="4205" y="1690"/>
                    <a:pt x="4205" y="1690"/>
                  </a:cubicBezTo>
                  <a:cubicBezTo>
                    <a:pt x="4175" y="1150"/>
                    <a:pt x="4133" y="650"/>
                    <a:pt x="4077" y="193"/>
                  </a:cubicBezTo>
                  <a:cubicBezTo>
                    <a:pt x="3786" y="434"/>
                    <a:pt x="3335" y="695"/>
                    <a:pt x="2746" y="695"/>
                  </a:cubicBezTo>
                  <a:cubicBezTo>
                    <a:pt x="2564" y="695"/>
                    <a:pt x="2369" y="670"/>
                    <a:pt x="2161" y="612"/>
                  </a:cubicBezTo>
                  <a:cubicBezTo>
                    <a:pt x="2161" y="612"/>
                    <a:pt x="2091" y="215"/>
                    <a:pt x="1837"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657;p49">
              <a:extLst>
                <a:ext uri="{FF2B5EF4-FFF2-40B4-BE49-F238E27FC236}">
                  <a16:creationId xmlns:a16="http://schemas.microsoft.com/office/drawing/2014/main" id="{C2A7BE51-B1E4-4709-1988-F9F652EA319D}"/>
                </a:ext>
              </a:extLst>
            </p:cNvPr>
            <p:cNvSpPr/>
            <p:nvPr/>
          </p:nvSpPr>
          <p:spPr>
            <a:xfrm>
              <a:off x="4661557" y="1334446"/>
              <a:ext cx="30587" cy="214129"/>
            </a:xfrm>
            <a:custGeom>
              <a:avLst/>
              <a:gdLst/>
              <a:ahLst/>
              <a:cxnLst/>
              <a:rect l="l" t="t" r="r" b="b"/>
              <a:pathLst>
                <a:path w="1297" h="9080" extrusionOk="0">
                  <a:moveTo>
                    <a:pt x="1" y="1"/>
                  </a:moveTo>
                  <a:lnTo>
                    <a:pt x="1" y="1"/>
                  </a:lnTo>
                  <a:cubicBezTo>
                    <a:pt x="102" y="3439"/>
                    <a:pt x="215" y="7755"/>
                    <a:pt x="249" y="9079"/>
                  </a:cubicBezTo>
                  <a:cubicBezTo>
                    <a:pt x="593" y="9076"/>
                    <a:pt x="937" y="9073"/>
                    <a:pt x="1274" y="9070"/>
                  </a:cubicBezTo>
                  <a:cubicBezTo>
                    <a:pt x="1281" y="8190"/>
                    <a:pt x="1297" y="6018"/>
                    <a:pt x="1269" y="3560"/>
                  </a:cubicBezTo>
                  <a:cubicBezTo>
                    <a:pt x="1259" y="2692"/>
                    <a:pt x="1206" y="1533"/>
                    <a:pt x="1125" y="229"/>
                  </a:cubicBezTo>
                  <a:cubicBezTo>
                    <a:pt x="747" y="172"/>
                    <a:pt x="372" y="96"/>
                    <a:pt x="1" y="1"/>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658;p49">
              <a:extLst>
                <a:ext uri="{FF2B5EF4-FFF2-40B4-BE49-F238E27FC236}">
                  <a16:creationId xmlns:a16="http://schemas.microsoft.com/office/drawing/2014/main" id="{68926F94-5A13-4112-DA90-114B348DBCFF}"/>
                </a:ext>
              </a:extLst>
            </p:cNvPr>
            <p:cNvSpPr/>
            <p:nvPr/>
          </p:nvSpPr>
          <p:spPr>
            <a:xfrm>
              <a:off x="4466954" y="1258392"/>
              <a:ext cx="67658" cy="290348"/>
            </a:xfrm>
            <a:custGeom>
              <a:avLst/>
              <a:gdLst/>
              <a:ahLst/>
              <a:cxnLst/>
              <a:rect l="l" t="t" r="r" b="b"/>
              <a:pathLst>
                <a:path w="2869" h="12312" extrusionOk="0">
                  <a:moveTo>
                    <a:pt x="1873" y="1"/>
                  </a:moveTo>
                  <a:cubicBezTo>
                    <a:pt x="1273" y="3521"/>
                    <a:pt x="261" y="10487"/>
                    <a:pt x="0" y="12280"/>
                  </a:cubicBezTo>
                  <a:cubicBezTo>
                    <a:pt x="121" y="12285"/>
                    <a:pt x="241" y="12288"/>
                    <a:pt x="356" y="12292"/>
                  </a:cubicBezTo>
                  <a:cubicBezTo>
                    <a:pt x="638" y="12300"/>
                    <a:pt x="982" y="12307"/>
                    <a:pt x="1375" y="12312"/>
                  </a:cubicBezTo>
                  <a:cubicBezTo>
                    <a:pt x="1491" y="11271"/>
                    <a:pt x="1825" y="8329"/>
                    <a:pt x="2238" y="5321"/>
                  </a:cubicBezTo>
                  <a:cubicBezTo>
                    <a:pt x="2437" y="3873"/>
                    <a:pt x="2651" y="2306"/>
                    <a:pt x="2869" y="727"/>
                  </a:cubicBezTo>
                  <a:cubicBezTo>
                    <a:pt x="2513" y="486"/>
                    <a:pt x="2179" y="243"/>
                    <a:pt x="1873" y="1"/>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659;p49">
              <a:extLst>
                <a:ext uri="{FF2B5EF4-FFF2-40B4-BE49-F238E27FC236}">
                  <a16:creationId xmlns:a16="http://schemas.microsoft.com/office/drawing/2014/main" id="{9BAE282C-74F7-27B5-73EB-A943A80C6C7F}"/>
                </a:ext>
              </a:extLst>
            </p:cNvPr>
            <p:cNvSpPr/>
            <p:nvPr/>
          </p:nvSpPr>
          <p:spPr>
            <a:xfrm>
              <a:off x="4598780" y="218380"/>
              <a:ext cx="23182" cy="31907"/>
            </a:xfrm>
            <a:custGeom>
              <a:avLst/>
              <a:gdLst/>
              <a:ahLst/>
              <a:cxnLst/>
              <a:rect l="l" t="t" r="r" b="b"/>
              <a:pathLst>
                <a:path w="983" h="1353" extrusionOk="0">
                  <a:moveTo>
                    <a:pt x="390" y="0"/>
                  </a:moveTo>
                  <a:cubicBezTo>
                    <a:pt x="370" y="0"/>
                    <a:pt x="350" y="2"/>
                    <a:pt x="331" y="7"/>
                  </a:cubicBezTo>
                  <a:cubicBezTo>
                    <a:pt x="110" y="60"/>
                    <a:pt x="0" y="403"/>
                    <a:pt x="90" y="772"/>
                  </a:cubicBezTo>
                  <a:cubicBezTo>
                    <a:pt x="171" y="1109"/>
                    <a:pt x="388" y="1352"/>
                    <a:pt x="593" y="1352"/>
                  </a:cubicBezTo>
                  <a:cubicBezTo>
                    <a:pt x="613" y="1352"/>
                    <a:pt x="632" y="1350"/>
                    <a:pt x="652" y="1345"/>
                  </a:cubicBezTo>
                  <a:cubicBezTo>
                    <a:pt x="875" y="1292"/>
                    <a:pt x="982" y="950"/>
                    <a:pt x="893" y="580"/>
                  </a:cubicBezTo>
                  <a:cubicBezTo>
                    <a:pt x="811" y="243"/>
                    <a:pt x="595" y="0"/>
                    <a:pt x="3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660;p49">
              <a:extLst>
                <a:ext uri="{FF2B5EF4-FFF2-40B4-BE49-F238E27FC236}">
                  <a16:creationId xmlns:a16="http://schemas.microsoft.com/office/drawing/2014/main" id="{C5B5B383-F678-0D25-F31E-8760353602C8}"/>
                </a:ext>
              </a:extLst>
            </p:cNvPr>
            <p:cNvSpPr/>
            <p:nvPr/>
          </p:nvSpPr>
          <p:spPr>
            <a:xfrm>
              <a:off x="4530627" y="225078"/>
              <a:ext cx="51339" cy="72092"/>
            </a:xfrm>
            <a:custGeom>
              <a:avLst/>
              <a:gdLst/>
              <a:ahLst/>
              <a:cxnLst/>
              <a:rect l="l" t="t" r="r" b="b"/>
              <a:pathLst>
                <a:path w="2177" h="3057" extrusionOk="0">
                  <a:moveTo>
                    <a:pt x="479" y="0"/>
                  </a:moveTo>
                  <a:lnTo>
                    <a:pt x="479" y="1655"/>
                  </a:lnTo>
                  <a:cubicBezTo>
                    <a:pt x="479" y="1655"/>
                    <a:pt x="264" y="1951"/>
                    <a:pt x="132" y="2026"/>
                  </a:cubicBezTo>
                  <a:lnTo>
                    <a:pt x="1" y="3057"/>
                  </a:lnTo>
                  <a:cubicBezTo>
                    <a:pt x="1" y="3057"/>
                    <a:pt x="916" y="2322"/>
                    <a:pt x="2177" y="1793"/>
                  </a:cubicBezTo>
                  <a:cubicBezTo>
                    <a:pt x="1546" y="1369"/>
                    <a:pt x="1098" y="737"/>
                    <a:pt x="819" y="250"/>
                  </a:cubicBezTo>
                  <a:lnTo>
                    <a:pt x="479" y="0"/>
                  </a:ln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661;p49">
              <a:extLst>
                <a:ext uri="{FF2B5EF4-FFF2-40B4-BE49-F238E27FC236}">
                  <a16:creationId xmlns:a16="http://schemas.microsoft.com/office/drawing/2014/main" id="{A0AD6A10-86A4-C3E0-C676-9D041C92194D}"/>
                </a:ext>
              </a:extLst>
            </p:cNvPr>
            <p:cNvSpPr/>
            <p:nvPr/>
          </p:nvSpPr>
          <p:spPr>
            <a:xfrm>
              <a:off x="4647502" y="316531"/>
              <a:ext cx="24337" cy="49618"/>
            </a:xfrm>
            <a:custGeom>
              <a:avLst/>
              <a:gdLst/>
              <a:ahLst/>
              <a:cxnLst/>
              <a:rect l="l" t="t" r="r" b="b"/>
              <a:pathLst>
                <a:path w="1032" h="2104" extrusionOk="0">
                  <a:moveTo>
                    <a:pt x="44" y="1"/>
                  </a:moveTo>
                  <a:cubicBezTo>
                    <a:pt x="22" y="1"/>
                    <a:pt x="0" y="20"/>
                    <a:pt x="9" y="47"/>
                  </a:cubicBezTo>
                  <a:cubicBezTo>
                    <a:pt x="14" y="61"/>
                    <a:pt x="582" y="1514"/>
                    <a:pt x="923" y="2026"/>
                  </a:cubicBezTo>
                  <a:cubicBezTo>
                    <a:pt x="756" y="2004"/>
                    <a:pt x="347" y="1925"/>
                    <a:pt x="65" y="1672"/>
                  </a:cubicBezTo>
                  <a:cubicBezTo>
                    <a:pt x="59" y="1665"/>
                    <a:pt x="50" y="1662"/>
                    <a:pt x="42" y="1662"/>
                  </a:cubicBezTo>
                  <a:cubicBezTo>
                    <a:pt x="33" y="1662"/>
                    <a:pt x="24" y="1666"/>
                    <a:pt x="17" y="1673"/>
                  </a:cubicBezTo>
                  <a:cubicBezTo>
                    <a:pt x="3" y="1687"/>
                    <a:pt x="4" y="1710"/>
                    <a:pt x="20" y="1723"/>
                  </a:cubicBezTo>
                  <a:cubicBezTo>
                    <a:pt x="395" y="2064"/>
                    <a:pt x="968" y="2102"/>
                    <a:pt x="992" y="2104"/>
                  </a:cubicBezTo>
                  <a:lnTo>
                    <a:pt x="995" y="2104"/>
                  </a:lnTo>
                  <a:cubicBezTo>
                    <a:pt x="1008" y="2104"/>
                    <a:pt x="1020" y="2096"/>
                    <a:pt x="1026" y="2085"/>
                  </a:cubicBezTo>
                  <a:cubicBezTo>
                    <a:pt x="1032" y="2073"/>
                    <a:pt x="1030" y="2058"/>
                    <a:pt x="1023" y="2047"/>
                  </a:cubicBezTo>
                  <a:cubicBezTo>
                    <a:pt x="711" y="1635"/>
                    <a:pt x="101" y="100"/>
                    <a:pt x="76" y="24"/>
                  </a:cubicBezTo>
                  <a:cubicBezTo>
                    <a:pt x="70" y="8"/>
                    <a:pt x="57" y="1"/>
                    <a:pt x="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662;p49">
              <a:extLst>
                <a:ext uri="{FF2B5EF4-FFF2-40B4-BE49-F238E27FC236}">
                  <a16:creationId xmlns:a16="http://schemas.microsoft.com/office/drawing/2014/main" id="{E61BEA6B-6FA4-946A-33F9-8C00BFB736FB}"/>
                </a:ext>
              </a:extLst>
            </p:cNvPr>
            <p:cNvSpPr/>
            <p:nvPr/>
          </p:nvSpPr>
          <p:spPr>
            <a:xfrm>
              <a:off x="4627504" y="377916"/>
              <a:ext cx="37025" cy="7452"/>
            </a:xfrm>
            <a:custGeom>
              <a:avLst/>
              <a:gdLst/>
              <a:ahLst/>
              <a:cxnLst/>
              <a:rect l="l" t="t" r="r" b="b"/>
              <a:pathLst>
                <a:path w="1570" h="316" extrusionOk="0">
                  <a:moveTo>
                    <a:pt x="42" y="1"/>
                  </a:moveTo>
                  <a:cubicBezTo>
                    <a:pt x="29" y="1"/>
                    <a:pt x="17" y="7"/>
                    <a:pt x="10" y="19"/>
                  </a:cubicBezTo>
                  <a:cubicBezTo>
                    <a:pt x="1" y="34"/>
                    <a:pt x="5" y="57"/>
                    <a:pt x="22" y="66"/>
                  </a:cubicBezTo>
                  <a:cubicBezTo>
                    <a:pt x="346" y="258"/>
                    <a:pt x="648" y="316"/>
                    <a:pt x="893" y="316"/>
                  </a:cubicBezTo>
                  <a:cubicBezTo>
                    <a:pt x="1278" y="316"/>
                    <a:pt x="1531" y="173"/>
                    <a:pt x="1536" y="170"/>
                  </a:cubicBezTo>
                  <a:cubicBezTo>
                    <a:pt x="1569" y="151"/>
                    <a:pt x="1549" y="105"/>
                    <a:pt x="1518" y="105"/>
                  </a:cubicBezTo>
                  <a:cubicBezTo>
                    <a:pt x="1512" y="105"/>
                    <a:pt x="1506" y="106"/>
                    <a:pt x="1499" y="110"/>
                  </a:cubicBezTo>
                  <a:cubicBezTo>
                    <a:pt x="1496" y="113"/>
                    <a:pt x="1258" y="247"/>
                    <a:pt x="895" y="247"/>
                  </a:cubicBezTo>
                  <a:cubicBezTo>
                    <a:pt x="659" y="247"/>
                    <a:pt x="371" y="191"/>
                    <a:pt x="58" y="5"/>
                  </a:cubicBezTo>
                  <a:cubicBezTo>
                    <a:pt x="53" y="2"/>
                    <a:pt x="47" y="1"/>
                    <a:pt x="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663;p49">
              <a:extLst>
                <a:ext uri="{FF2B5EF4-FFF2-40B4-BE49-F238E27FC236}">
                  <a16:creationId xmlns:a16="http://schemas.microsoft.com/office/drawing/2014/main" id="{B06DC0CE-C59A-1C5F-347B-A9C6C03AABE2}"/>
                </a:ext>
              </a:extLst>
            </p:cNvPr>
            <p:cNvSpPr/>
            <p:nvPr/>
          </p:nvSpPr>
          <p:spPr>
            <a:xfrm>
              <a:off x="4576236" y="388528"/>
              <a:ext cx="89425" cy="32402"/>
            </a:xfrm>
            <a:custGeom>
              <a:avLst/>
              <a:gdLst/>
              <a:ahLst/>
              <a:cxnLst/>
              <a:rect l="l" t="t" r="r" b="b"/>
              <a:pathLst>
                <a:path w="3792" h="1374" extrusionOk="0">
                  <a:moveTo>
                    <a:pt x="39" y="0"/>
                  </a:moveTo>
                  <a:cubicBezTo>
                    <a:pt x="35" y="0"/>
                    <a:pt x="31" y="1"/>
                    <a:pt x="27" y="2"/>
                  </a:cubicBezTo>
                  <a:cubicBezTo>
                    <a:pt x="9" y="8"/>
                    <a:pt x="0" y="28"/>
                    <a:pt x="6" y="46"/>
                  </a:cubicBezTo>
                  <a:cubicBezTo>
                    <a:pt x="47" y="173"/>
                    <a:pt x="105" y="296"/>
                    <a:pt x="177" y="408"/>
                  </a:cubicBezTo>
                  <a:cubicBezTo>
                    <a:pt x="561" y="807"/>
                    <a:pt x="1294" y="1175"/>
                    <a:pt x="1966" y="1307"/>
                  </a:cubicBezTo>
                  <a:cubicBezTo>
                    <a:pt x="2179" y="1349"/>
                    <a:pt x="2399" y="1372"/>
                    <a:pt x="2617" y="1374"/>
                  </a:cubicBezTo>
                  <a:cubicBezTo>
                    <a:pt x="3205" y="1374"/>
                    <a:pt x="3575" y="1202"/>
                    <a:pt x="3720" y="1134"/>
                  </a:cubicBezTo>
                  <a:lnTo>
                    <a:pt x="3754" y="1119"/>
                  </a:lnTo>
                  <a:cubicBezTo>
                    <a:pt x="3791" y="1103"/>
                    <a:pt x="3773" y="1052"/>
                    <a:pt x="3740" y="1052"/>
                  </a:cubicBezTo>
                  <a:cubicBezTo>
                    <a:pt x="3735" y="1052"/>
                    <a:pt x="3730" y="1053"/>
                    <a:pt x="3725" y="1055"/>
                  </a:cubicBezTo>
                  <a:lnTo>
                    <a:pt x="3692" y="1072"/>
                  </a:lnTo>
                  <a:cubicBezTo>
                    <a:pt x="3549" y="1137"/>
                    <a:pt x="3190" y="1304"/>
                    <a:pt x="2618" y="1304"/>
                  </a:cubicBezTo>
                  <a:cubicBezTo>
                    <a:pt x="2428" y="1304"/>
                    <a:pt x="2214" y="1285"/>
                    <a:pt x="1978" y="1239"/>
                  </a:cubicBezTo>
                  <a:cubicBezTo>
                    <a:pt x="1320" y="1110"/>
                    <a:pt x="602" y="751"/>
                    <a:pt x="232" y="364"/>
                  </a:cubicBezTo>
                  <a:cubicBezTo>
                    <a:pt x="164" y="258"/>
                    <a:pt x="111" y="143"/>
                    <a:pt x="71" y="23"/>
                  </a:cubicBezTo>
                  <a:cubicBezTo>
                    <a:pt x="67" y="9"/>
                    <a:pt x="53" y="0"/>
                    <a:pt x="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664;p49">
              <a:extLst>
                <a:ext uri="{FF2B5EF4-FFF2-40B4-BE49-F238E27FC236}">
                  <a16:creationId xmlns:a16="http://schemas.microsoft.com/office/drawing/2014/main" id="{316BAD50-966B-4BCE-EA3F-8B867FEE75D3}"/>
                </a:ext>
              </a:extLst>
            </p:cNvPr>
            <p:cNvSpPr/>
            <p:nvPr/>
          </p:nvSpPr>
          <p:spPr>
            <a:xfrm>
              <a:off x="4576613" y="451116"/>
              <a:ext cx="76502" cy="33440"/>
            </a:xfrm>
            <a:custGeom>
              <a:avLst/>
              <a:gdLst/>
              <a:ahLst/>
              <a:cxnLst/>
              <a:rect l="l" t="t" r="r" b="b"/>
              <a:pathLst>
                <a:path w="3244" h="1418" extrusionOk="0">
                  <a:moveTo>
                    <a:pt x="58" y="0"/>
                  </a:moveTo>
                  <a:cubicBezTo>
                    <a:pt x="40" y="14"/>
                    <a:pt x="21" y="27"/>
                    <a:pt x="1" y="40"/>
                  </a:cubicBezTo>
                  <a:cubicBezTo>
                    <a:pt x="304" y="614"/>
                    <a:pt x="1083" y="1417"/>
                    <a:pt x="1939" y="1417"/>
                  </a:cubicBezTo>
                  <a:lnTo>
                    <a:pt x="1956" y="1417"/>
                  </a:lnTo>
                  <a:cubicBezTo>
                    <a:pt x="2541" y="1409"/>
                    <a:pt x="2974" y="967"/>
                    <a:pt x="3244" y="97"/>
                  </a:cubicBezTo>
                  <a:cubicBezTo>
                    <a:pt x="3223" y="88"/>
                    <a:pt x="3200" y="77"/>
                    <a:pt x="3180" y="65"/>
                  </a:cubicBezTo>
                  <a:cubicBezTo>
                    <a:pt x="2923" y="909"/>
                    <a:pt x="2510" y="1338"/>
                    <a:pt x="1956" y="1347"/>
                  </a:cubicBezTo>
                  <a:lnTo>
                    <a:pt x="1939" y="1347"/>
                  </a:lnTo>
                  <a:cubicBezTo>
                    <a:pt x="1107" y="1347"/>
                    <a:pt x="349" y="556"/>
                    <a:pt x="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665;p49">
              <a:extLst>
                <a:ext uri="{FF2B5EF4-FFF2-40B4-BE49-F238E27FC236}">
                  <a16:creationId xmlns:a16="http://schemas.microsoft.com/office/drawing/2014/main" id="{35E2E376-A7F3-8094-D9BC-24037F28414B}"/>
                </a:ext>
              </a:extLst>
            </p:cNvPr>
            <p:cNvSpPr/>
            <p:nvPr/>
          </p:nvSpPr>
          <p:spPr>
            <a:xfrm>
              <a:off x="4426322" y="615863"/>
              <a:ext cx="55230" cy="129704"/>
            </a:xfrm>
            <a:custGeom>
              <a:avLst/>
              <a:gdLst/>
              <a:ahLst/>
              <a:cxnLst/>
              <a:rect l="l" t="t" r="r" b="b"/>
              <a:pathLst>
                <a:path w="2342" h="5500" extrusionOk="0">
                  <a:moveTo>
                    <a:pt x="2293" y="0"/>
                  </a:moveTo>
                  <a:cubicBezTo>
                    <a:pt x="2282" y="0"/>
                    <a:pt x="2272" y="5"/>
                    <a:pt x="2264" y="17"/>
                  </a:cubicBezTo>
                  <a:cubicBezTo>
                    <a:pt x="2244" y="50"/>
                    <a:pt x="233" y="3276"/>
                    <a:pt x="11" y="3620"/>
                  </a:cubicBezTo>
                  <a:cubicBezTo>
                    <a:pt x="0" y="3637"/>
                    <a:pt x="5" y="3658"/>
                    <a:pt x="20" y="3669"/>
                  </a:cubicBezTo>
                  <a:cubicBezTo>
                    <a:pt x="26" y="3673"/>
                    <a:pt x="681" y="4122"/>
                    <a:pt x="1314" y="5478"/>
                  </a:cubicBezTo>
                  <a:cubicBezTo>
                    <a:pt x="1319" y="5492"/>
                    <a:pt x="1332" y="5499"/>
                    <a:pt x="1346" y="5499"/>
                  </a:cubicBezTo>
                  <a:cubicBezTo>
                    <a:pt x="1352" y="5499"/>
                    <a:pt x="1356" y="5499"/>
                    <a:pt x="1361" y="5496"/>
                  </a:cubicBezTo>
                  <a:cubicBezTo>
                    <a:pt x="1379" y="5489"/>
                    <a:pt x="1387" y="5468"/>
                    <a:pt x="1378" y="5449"/>
                  </a:cubicBezTo>
                  <a:cubicBezTo>
                    <a:pt x="803" y="4217"/>
                    <a:pt x="223" y="3734"/>
                    <a:pt x="86" y="3631"/>
                  </a:cubicBezTo>
                  <a:cubicBezTo>
                    <a:pt x="384" y="3170"/>
                    <a:pt x="2304" y="87"/>
                    <a:pt x="2323" y="55"/>
                  </a:cubicBezTo>
                  <a:cubicBezTo>
                    <a:pt x="2341" y="27"/>
                    <a:pt x="2318" y="0"/>
                    <a:pt x="22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666;p49">
              <a:extLst>
                <a:ext uri="{FF2B5EF4-FFF2-40B4-BE49-F238E27FC236}">
                  <a16:creationId xmlns:a16="http://schemas.microsoft.com/office/drawing/2014/main" id="{4247A1A4-CC94-7EDF-6B83-2150EAEE3274}"/>
                </a:ext>
              </a:extLst>
            </p:cNvPr>
            <p:cNvSpPr/>
            <p:nvPr/>
          </p:nvSpPr>
          <p:spPr>
            <a:xfrm>
              <a:off x="4404343" y="693922"/>
              <a:ext cx="23842" cy="8655"/>
            </a:xfrm>
            <a:custGeom>
              <a:avLst/>
              <a:gdLst/>
              <a:ahLst/>
              <a:cxnLst/>
              <a:rect l="l" t="t" r="r" b="b"/>
              <a:pathLst>
                <a:path w="1011" h="367" extrusionOk="0">
                  <a:moveTo>
                    <a:pt x="48" y="1"/>
                  </a:moveTo>
                  <a:cubicBezTo>
                    <a:pt x="7" y="1"/>
                    <a:pt x="1" y="65"/>
                    <a:pt x="46" y="71"/>
                  </a:cubicBezTo>
                  <a:cubicBezTo>
                    <a:pt x="765" y="154"/>
                    <a:pt x="944" y="353"/>
                    <a:pt x="946" y="354"/>
                  </a:cubicBezTo>
                  <a:cubicBezTo>
                    <a:pt x="952" y="362"/>
                    <a:pt x="962" y="366"/>
                    <a:pt x="972" y="366"/>
                  </a:cubicBezTo>
                  <a:cubicBezTo>
                    <a:pt x="981" y="366"/>
                    <a:pt x="988" y="363"/>
                    <a:pt x="994" y="357"/>
                  </a:cubicBezTo>
                  <a:cubicBezTo>
                    <a:pt x="1009" y="345"/>
                    <a:pt x="1011" y="324"/>
                    <a:pt x="999" y="309"/>
                  </a:cubicBezTo>
                  <a:cubicBezTo>
                    <a:pt x="991" y="300"/>
                    <a:pt x="808" y="89"/>
                    <a:pt x="53" y="1"/>
                  </a:cubicBezTo>
                  <a:cubicBezTo>
                    <a:pt x="51" y="1"/>
                    <a:pt x="49" y="1"/>
                    <a:pt x="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667;p49">
              <a:extLst>
                <a:ext uri="{FF2B5EF4-FFF2-40B4-BE49-F238E27FC236}">
                  <a16:creationId xmlns:a16="http://schemas.microsoft.com/office/drawing/2014/main" id="{8BD69C81-82C8-6B1C-83CF-1D45F3E1C65F}"/>
                </a:ext>
              </a:extLst>
            </p:cNvPr>
            <p:cNvSpPr/>
            <p:nvPr/>
          </p:nvSpPr>
          <p:spPr>
            <a:xfrm>
              <a:off x="4496362" y="580254"/>
              <a:ext cx="58768" cy="60937"/>
            </a:xfrm>
            <a:custGeom>
              <a:avLst/>
              <a:gdLst/>
              <a:ahLst/>
              <a:cxnLst/>
              <a:rect l="l" t="t" r="r" b="b"/>
              <a:pathLst>
                <a:path w="2492" h="2584" extrusionOk="0">
                  <a:moveTo>
                    <a:pt x="271" y="0"/>
                  </a:moveTo>
                  <a:cubicBezTo>
                    <a:pt x="253" y="0"/>
                    <a:pt x="238" y="13"/>
                    <a:pt x="237" y="31"/>
                  </a:cubicBezTo>
                  <a:cubicBezTo>
                    <a:pt x="234" y="52"/>
                    <a:pt x="0" y="2104"/>
                    <a:pt x="2437" y="2583"/>
                  </a:cubicBezTo>
                  <a:lnTo>
                    <a:pt x="2443" y="2583"/>
                  </a:lnTo>
                  <a:cubicBezTo>
                    <a:pt x="2486" y="2583"/>
                    <a:pt x="2492" y="2522"/>
                    <a:pt x="2451" y="2515"/>
                  </a:cubicBezTo>
                  <a:cubicBezTo>
                    <a:pt x="79" y="2048"/>
                    <a:pt x="294" y="122"/>
                    <a:pt x="306" y="40"/>
                  </a:cubicBezTo>
                  <a:cubicBezTo>
                    <a:pt x="308" y="20"/>
                    <a:pt x="294" y="4"/>
                    <a:pt x="276" y="1"/>
                  </a:cubicBezTo>
                  <a:cubicBezTo>
                    <a:pt x="274" y="1"/>
                    <a:pt x="272" y="0"/>
                    <a:pt x="2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668;p49">
              <a:extLst>
                <a:ext uri="{FF2B5EF4-FFF2-40B4-BE49-F238E27FC236}">
                  <a16:creationId xmlns:a16="http://schemas.microsoft.com/office/drawing/2014/main" id="{E9E5D874-1CF9-A459-0255-39D1FECE516C}"/>
                </a:ext>
              </a:extLst>
            </p:cNvPr>
            <p:cNvSpPr/>
            <p:nvPr/>
          </p:nvSpPr>
          <p:spPr>
            <a:xfrm>
              <a:off x="4676060" y="591597"/>
              <a:ext cx="61079" cy="56598"/>
            </a:xfrm>
            <a:custGeom>
              <a:avLst/>
              <a:gdLst/>
              <a:ahLst/>
              <a:cxnLst/>
              <a:rect l="l" t="t" r="r" b="b"/>
              <a:pathLst>
                <a:path w="2590" h="2400" extrusionOk="0">
                  <a:moveTo>
                    <a:pt x="2433" y="1"/>
                  </a:moveTo>
                  <a:cubicBezTo>
                    <a:pt x="2413" y="1"/>
                    <a:pt x="2393" y="16"/>
                    <a:pt x="2399" y="41"/>
                  </a:cubicBezTo>
                  <a:cubicBezTo>
                    <a:pt x="2400" y="53"/>
                    <a:pt x="2517" y="1341"/>
                    <a:pt x="1803" y="1984"/>
                  </a:cubicBezTo>
                  <a:cubicBezTo>
                    <a:pt x="1549" y="2214"/>
                    <a:pt x="1220" y="2329"/>
                    <a:pt x="820" y="2329"/>
                  </a:cubicBezTo>
                  <a:cubicBezTo>
                    <a:pt x="590" y="2329"/>
                    <a:pt x="337" y="2291"/>
                    <a:pt x="60" y="2214"/>
                  </a:cubicBezTo>
                  <a:cubicBezTo>
                    <a:pt x="57" y="2213"/>
                    <a:pt x="53" y="2213"/>
                    <a:pt x="50" y="2213"/>
                  </a:cubicBezTo>
                  <a:cubicBezTo>
                    <a:pt x="14" y="2213"/>
                    <a:pt x="0" y="2270"/>
                    <a:pt x="42" y="2282"/>
                  </a:cubicBezTo>
                  <a:cubicBezTo>
                    <a:pt x="324" y="2360"/>
                    <a:pt x="583" y="2399"/>
                    <a:pt x="821" y="2399"/>
                  </a:cubicBezTo>
                  <a:cubicBezTo>
                    <a:pt x="1238" y="2399"/>
                    <a:pt x="1582" y="2278"/>
                    <a:pt x="1850" y="2037"/>
                  </a:cubicBezTo>
                  <a:cubicBezTo>
                    <a:pt x="2589" y="1370"/>
                    <a:pt x="2468" y="43"/>
                    <a:pt x="2467" y="30"/>
                  </a:cubicBezTo>
                  <a:cubicBezTo>
                    <a:pt x="2463" y="10"/>
                    <a:pt x="2448" y="1"/>
                    <a:pt x="24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669;p49">
              <a:extLst>
                <a:ext uri="{FF2B5EF4-FFF2-40B4-BE49-F238E27FC236}">
                  <a16:creationId xmlns:a16="http://schemas.microsoft.com/office/drawing/2014/main" id="{4DC4C222-2831-B8CC-661C-85BE05053ED9}"/>
                </a:ext>
              </a:extLst>
            </p:cNvPr>
            <p:cNvSpPr/>
            <p:nvPr/>
          </p:nvSpPr>
          <p:spPr>
            <a:xfrm>
              <a:off x="4516195" y="461186"/>
              <a:ext cx="193094" cy="131001"/>
            </a:xfrm>
            <a:custGeom>
              <a:avLst/>
              <a:gdLst/>
              <a:ahLst/>
              <a:cxnLst/>
              <a:rect l="l" t="t" r="r" b="b"/>
              <a:pathLst>
                <a:path w="8188" h="5555" extrusionOk="0">
                  <a:moveTo>
                    <a:pt x="7301" y="1"/>
                  </a:moveTo>
                  <a:cubicBezTo>
                    <a:pt x="7388" y="734"/>
                    <a:pt x="7497" y="1287"/>
                    <a:pt x="7724" y="2158"/>
                  </a:cubicBezTo>
                  <a:cubicBezTo>
                    <a:pt x="7942" y="3006"/>
                    <a:pt x="8079" y="3545"/>
                    <a:pt x="8109" y="3666"/>
                  </a:cubicBezTo>
                  <a:cubicBezTo>
                    <a:pt x="7942" y="3753"/>
                    <a:pt x="6962" y="4274"/>
                    <a:pt x="6460" y="4544"/>
                  </a:cubicBezTo>
                  <a:cubicBezTo>
                    <a:pt x="5950" y="4818"/>
                    <a:pt x="4906" y="5398"/>
                    <a:pt x="4760" y="5479"/>
                  </a:cubicBezTo>
                  <a:cubicBezTo>
                    <a:pt x="4607" y="5395"/>
                    <a:pt x="3449" y="4762"/>
                    <a:pt x="2824" y="4485"/>
                  </a:cubicBezTo>
                  <a:cubicBezTo>
                    <a:pt x="2196" y="4207"/>
                    <a:pt x="766" y="3657"/>
                    <a:pt x="584" y="3587"/>
                  </a:cubicBezTo>
                  <a:cubicBezTo>
                    <a:pt x="558" y="3416"/>
                    <a:pt x="379" y="2231"/>
                    <a:pt x="246" y="1446"/>
                  </a:cubicBezTo>
                  <a:cubicBezTo>
                    <a:pt x="229" y="1352"/>
                    <a:pt x="214" y="1266"/>
                    <a:pt x="199" y="1186"/>
                  </a:cubicBezTo>
                  <a:cubicBezTo>
                    <a:pt x="193" y="1148"/>
                    <a:pt x="185" y="1110"/>
                    <a:pt x="179" y="1076"/>
                  </a:cubicBezTo>
                  <a:cubicBezTo>
                    <a:pt x="138" y="857"/>
                    <a:pt x="103" y="705"/>
                    <a:pt x="76" y="602"/>
                  </a:cubicBezTo>
                  <a:cubicBezTo>
                    <a:pt x="52" y="601"/>
                    <a:pt x="26" y="598"/>
                    <a:pt x="0" y="593"/>
                  </a:cubicBezTo>
                  <a:lnTo>
                    <a:pt x="0" y="593"/>
                  </a:lnTo>
                  <a:cubicBezTo>
                    <a:pt x="31" y="704"/>
                    <a:pt x="73" y="884"/>
                    <a:pt x="128" y="1175"/>
                  </a:cubicBezTo>
                  <a:cubicBezTo>
                    <a:pt x="132" y="1208"/>
                    <a:pt x="138" y="1245"/>
                    <a:pt x="146" y="1283"/>
                  </a:cubicBezTo>
                  <a:cubicBezTo>
                    <a:pt x="156" y="1337"/>
                    <a:pt x="166" y="1396"/>
                    <a:pt x="176" y="1460"/>
                  </a:cubicBezTo>
                  <a:cubicBezTo>
                    <a:pt x="320" y="2299"/>
                    <a:pt x="514" y="3604"/>
                    <a:pt x="517" y="3618"/>
                  </a:cubicBezTo>
                  <a:cubicBezTo>
                    <a:pt x="519" y="3630"/>
                    <a:pt x="528" y="3640"/>
                    <a:pt x="540" y="3645"/>
                  </a:cubicBezTo>
                  <a:cubicBezTo>
                    <a:pt x="555" y="3651"/>
                    <a:pt x="2131" y="4253"/>
                    <a:pt x="2795" y="4548"/>
                  </a:cubicBezTo>
                  <a:cubicBezTo>
                    <a:pt x="3460" y="4844"/>
                    <a:pt x="4731" y="5544"/>
                    <a:pt x="4745" y="5550"/>
                  </a:cubicBezTo>
                  <a:cubicBezTo>
                    <a:pt x="4750" y="5553"/>
                    <a:pt x="4754" y="5554"/>
                    <a:pt x="4760" y="5554"/>
                  </a:cubicBezTo>
                  <a:cubicBezTo>
                    <a:pt x="4766" y="5554"/>
                    <a:pt x="4772" y="5553"/>
                    <a:pt x="4778" y="5550"/>
                  </a:cubicBezTo>
                  <a:cubicBezTo>
                    <a:pt x="4789" y="5544"/>
                    <a:pt x="5947" y="4898"/>
                    <a:pt x="6494" y="4606"/>
                  </a:cubicBezTo>
                  <a:cubicBezTo>
                    <a:pt x="7041" y="4313"/>
                    <a:pt x="8153" y="3721"/>
                    <a:pt x="8165" y="3715"/>
                  </a:cubicBezTo>
                  <a:cubicBezTo>
                    <a:pt x="8179" y="3709"/>
                    <a:pt x="8188" y="3692"/>
                    <a:pt x="8183" y="3677"/>
                  </a:cubicBezTo>
                  <a:cubicBezTo>
                    <a:pt x="8182" y="3671"/>
                    <a:pt x="8041" y="3109"/>
                    <a:pt x="7791" y="2142"/>
                  </a:cubicBezTo>
                  <a:cubicBezTo>
                    <a:pt x="7567" y="1278"/>
                    <a:pt x="7458" y="726"/>
                    <a:pt x="7371" y="4"/>
                  </a:cubicBezTo>
                  <a:cubicBezTo>
                    <a:pt x="7347" y="2"/>
                    <a:pt x="7324" y="2"/>
                    <a:pt x="73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670;p49">
              <a:extLst>
                <a:ext uri="{FF2B5EF4-FFF2-40B4-BE49-F238E27FC236}">
                  <a16:creationId xmlns:a16="http://schemas.microsoft.com/office/drawing/2014/main" id="{7461C026-7539-4F46-9D90-D44185D30EF0}"/>
                </a:ext>
              </a:extLst>
            </p:cNvPr>
            <p:cNvSpPr/>
            <p:nvPr/>
          </p:nvSpPr>
          <p:spPr>
            <a:xfrm>
              <a:off x="4627575" y="563463"/>
              <a:ext cx="3066" cy="21602"/>
            </a:xfrm>
            <a:custGeom>
              <a:avLst/>
              <a:gdLst/>
              <a:ahLst/>
              <a:cxnLst/>
              <a:rect l="l" t="t" r="r" b="b"/>
              <a:pathLst>
                <a:path w="130" h="916" extrusionOk="0">
                  <a:moveTo>
                    <a:pt x="37" y="0"/>
                  </a:moveTo>
                  <a:cubicBezTo>
                    <a:pt x="35" y="0"/>
                    <a:pt x="33" y="0"/>
                    <a:pt x="31" y="1"/>
                  </a:cubicBezTo>
                  <a:cubicBezTo>
                    <a:pt x="13" y="5"/>
                    <a:pt x="1" y="23"/>
                    <a:pt x="4" y="41"/>
                  </a:cubicBezTo>
                  <a:cubicBezTo>
                    <a:pt x="58" y="325"/>
                    <a:pt x="4" y="872"/>
                    <a:pt x="4" y="876"/>
                  </a:cubicBezTo>
                  <a:cubicBezTo>
                    <a:pt x="2" y="896"/>
                    <a:pt x="16" y="913"/>
                    <a:pt x="36" y="914"/>
                  </a:cubicBezTo>
                  <a:lnTo>
                    <a:pt x="37" y="916"/>
                  </a:lnTo>
                  <a:cubicBezTo>
                    <a:pt x="55" y="916"/>
                    <a:pt x="71" y="902"/>
                    <a:pt x="72" y="884"/>
                  </a:cubicBezTo>
                  <a:cubicBezTo>
                    <a:pt x="75" y="861"/>
                    <a:pt x="130" y="322"/>
                    <a:pt x="72" y="28"/>
                  </a:cubicBezTo>
                  <a:cubicBezTo>
                    <a:pt x="69" y="12"/>
                    <a:pt x="54" y="0"/>
                    <a:pt x="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671;p49">
              <a:extLst>
                <a:ext uri="{FF2B5EF4-FFF2-40B4-BE49-F238E27FC236}">
                  <a16:creationId xmlns:a16="http://schemas.microsoft.com/office/drawing/2014/main" id="{E77A8F7C-4E0C-88DD-FC11-385C08CD204D}"/>
                </a:ext>
              </a:extLst>
            </p:cNvPr>
            <p:cNvSpPr/>
            <p:nvPr/>
          </p:nvSpPr>
          <p:spPr>
            <a:xfrm>
              <a:off x="4573358" y="800231"/>
              <a:ext cx="85982" cy="24809"/>
            </a:xfrm>
            <a:custGeom>
              <a:avLst/>
              <a:gdLst/>
              <a:ahLst/>
              <a:cxnLst/>
              <a:rect l="l" t="t" r="r" b="b"/>
              <a:pathLst>
                <a:path w="3646" h="1052" extrusionOk="0">
                  <a:moveTo>
                    <a:pt x="3605" y="0"/>
                  </a:moveTo>
                  <a:cubicBezTo>
                    <a:pt x="3600" y="0"/>
                    <a:pt x="3596" y="1"/>
                    <a:pt x="3591" y="3"/>
                  </a:cubicBezTo>
                  <a:cubicBezTo>
                    <a:pt x="3573" y="11"/>
                    <a:pt x="1727" y="832"/>
                    <a:pt x="1388" y="977"/>
                  </a:cubicBezTo>
                  <a:cubicBezTo>
                    <a:pt x="1262" y="899"/>
                    <a:pt x="418" y="368"/>
                    <a:pt x="59" y="155"/>
                  </a:cubicBezTo>
                  <a:cubicBezTo>
                    <a:pt x="53" y="152"/>
                    <a:pt x="48" y="150"/>
                    <a:pt x="42" y="150"/>
                  </a:cubicBezTo>
                  <a:cubicBezTo>
                    <a:pt x="30" y="150"/>
                    <a:pt x="17" y="157"/>
                    <a:pt x="10" y="168"/>
                  </a:cubicBezTo>
                  <a:cubicBezTo>
                    <a:pt x="1" y="183"/>
                    <a:pt x="7" y="205"/>
                    <a:pt x="22" y="215"/>
                  </a:cubicBezTo>
                  <a:cubicBezTo>
                    <a:pt x="409" y="444"/>
                    <a:pt x="1356" y="1040"/>
                    <a:pt x="1366" y="1046"/>
                  </a:cubicBezTo>
                  <a:cubicBezTo>
                    <a:pt x="1371" y="1049"/>
                    <a:pt x="1377" y="1052"/>
                    <a:pt x="1385" y="1052"/>
                  </a:cubicBezTo>
                  <a:cubicBezTo>
                    <a:pt x="1389" y="1052"/>
                    <a:pt x="1394" y="1050"/>
                    <a:pt x="1398" y="1049"/>
                  </a:cubicBezTo>
                  <a:cubicBezTo>
                    <a:pt x="1688" y="926"/>
                    <a:pt x="3600" y="74"/>
                    <a:pt x="3620" y="67"/>
                  </a:cubicBezTo>
                  <a:cubicBezTo>
                    <a:pt x="3638" y="59"/>
                    <a:pt x="3645" y="38"/>
                    <a:pt x="3638" y="21"/>
                  </a:cubicBezTo>
                  <a:cubicBezTo>
                    <a:pt x="3631" y="8"/>
                    <a:pt x="3619" y="0"/>
                    <a:pt x="36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672;p49">
              <a:extLst>
                <a:ext uri="{FF2B5EF4-FFF2-40B4-BE49-F238E27FC236}">
                  <a16:creationId xmlns:a16="http://schemas.microsoft.com/office/drawing/2014/main" id="{FF60AE9B-20A5-6F8B-3182-9E285E515267}"/>
                </a:ext>
              </a:extLst>
            </p:cNvPr>
            <p:cNvSpPr/>
            <p:nvPr/>
          </p:nvSpPr>
          <p:spPr>
            <a:xfrm>
              <a:off x="4562416" y="768914"/>
              <a:ext cx="91642" cy="31483"/>
            </a:xfrm>
            <a:custGeom>
              <a:avLst/>
              <a:gdLst/>
              <a:ahLst/>
              <a:cxnLst/>
              <a:rect l="l" t="t" r="r" b="b"/>
              <a:pathLst>
                <a:path w="3886" h="1335" extrusionOk="0">
                  <a:moveTo>
                    <a:pt x="50" y="1"/>
                  </a:moveTo>
                  <a:cubicBezTo>
                    <a:pt x="19" y="1"/>
                    <a:pt x="0" y="45"/>
                    <a:pt x="32" y="66"/>
                  </a:cubicBezTo>
                  <a:cubicBezTo>
                    <a:pt x="615" y="411"/>
                    <a:pt x="2020" y="1319"/>
                    <a:pt x="2035" y="1328"/>
                  </a:cubicBezTo>
                  <a:cubicBezTo>
                    <a:pt x="2041" y="1333"/>
                    <a:pt x="2047" y="1334"/>
                    <a:pt x="2055" y="1334"/>
                  </a:cubicBezTo>
                  <a:cubicBezTo>
                    <a:pt x="2061" y="1334"/>
                    <a:pt x="2067" y="1333"/>
                    <a:pt x="2073" y="1330"/>
                  </a:cubicBezTo>
                  <a:cubicBezTo>
                    <a:pt x="2309" y="1192"/>
                    <a:pt x="3849" y="426"/>
                    <a:pt x="3861" y="420"/>
                  </a:cubicBezTo>
                  <a:cubicBezTo>
                    <a:pt x="3878" y="411"/>
                    <a:pt x="3885" y="392"/>
                    <a:pt x="3878" y="373"/>
                  </a:cubicBezTo>
                  <a:cubicBezTo>
                    <a:pt x="3871" y="361"/>
                    <a:pt x="3858" y="354"/>
                    <a:pt x="3844" y="354"/>
                  </a:cubicBezTo>
                  <a:cubicBezTo>
                    <a:pt x="3840" y="354"/>
                    <a:pt x="3835" y="355"/>
                    <a:pt x="3831" y="357"/>
                  </a:cubicBezTo>
                  <a:cubicBezTo>
                    <a:pt x="3819" y="363"/>
                    <a:pt x="2347" y="1095"/>
                    <a:pt x="2056" y="1258"/>
                  </a:cubicBezTo>
                  <a:cubicBezTo>
                    <a:pt x="1889" y="1152"/>
                    <a:pt x="618" y="331"/>
                    <a:pt x="66" y="5"/>
                  </a:cubicBezTo>
                  <a:cubicBezTo>
                    <a:pt x="61" y="2"/>
                    <a:pt x="55" y="1"/>
                    <a:pt x="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673;p49">
              <a:extLst>
                <a:ext uri="{FF2B5EF4-FFF2-40B4-BE49-F238E27FC236}">
                  <a16:creationId xmlns:a16="http://schemas.microsoft.com/office/drawing/2014/main" id="{77D54207-5F36-B28B-13D0-CAE859DBBCEA}"/>
                </a:ext>
              </a:extLst>
            </p:cNvPr>
            <p:cNvSpPr/>
            <p:nvPr/>
          </p:nvSpPr>
          <p:spPr>
            <a:xfrm>
              <a:off x="4699053" y="674678"/>
              <a:ext cx="109777" cy="178024"/>
            </a:xfrm>
            <a:custGeom>
              <a:avLst/>
              <a:gdLst/>
              <a:ahLst/>
              <a:cxnLst/>
              <a:rect l="l" t="t" r="r" b="b"/>
              <a:pathLst>
                <a:path w="4655" h="7549" extrusionOk="0">
                  <a:moveTo>
                    <a:pt x="41" y="0"/>
                  </a:moveTo>
                  <a:cubicBezTo>
                    <a:pt x="37" y="0"/>
                    <a:pt x="34" y="1"/>
                    <a:pt x="31" y="2"/>
                  </a:cubicBezTo>
                  <a:cubicBezTo>
                    <a:pt x="13" y="7"/>
                    <a:pt x="1" y="25"/>
                    <a:pt x="5" y="44"/>
                  </a:cubicBezTo>
                  <a:cubicBezTo>
                    <a:pt x="11" y="67"/>
                    <a:pt x="593" y="2377"/>
                    <a:pt x="1437" y="3850"/>
                  </a:cubicBezTo>
                  <a:cubicBezTo>
                    <a:pt x="1537" y="4025"/>
                    <a:pt x="1625" y="4184"/>
                    <a:pt x="1707" y="4331"/>
                  </a:cubicBezTo>
                  <a:cubicBezTo>
                    <a:pt x="2312" y="5416"/>
                    <a:pt x="2563" y="5867"/>
                    <a:pt x="4585" y="7541"/>
                  </a:cubicBezTo>
                  <a:cubicBezTo>
                    <a:pt x="4591" y="7546"/>
                    <a:pt x="4598" y="7549"/>
                    <a:pt x="4607" y="7549"/>
                  </a:cubicBezTo>
                  <a:cubicBezTo>
                    <a:pt x="4639" y="7549"/>
                    <a:pt x="4654" y="7508"/>
                    <a:pt x="4629" y="7487"/>
                  </a:cubicBezTo>
                  <a:cubicBezTo>
                    <a:pt x="2618" y="5820"/>
                    <a:pt x="2386" y="5406"/>
                    <a:pt x="1768" y="4297"/>
                  </a:cubicBezTo>
                  <a:cubicBezTo>
                    <a:pt x="1686" y="4150"/>
                    <a:pt x="1598" y="3990"/>
                    <a:pt x="1496" y="3815"/>
                  </a:cubicBezTo>
                  <a:cubicBezTo>
                    <a:pt x="660" y="2349"/>
                    <a:pt x="79" y="49"/>
                    <a:pt x="73" y="26"/>
                  </a:cubicBezTo>
                  <a:cubicBezTo>
                    <a:pt x="70" y="11"/>
                    <a:pt x="56" y="0"/>
                    <a:pt x="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674;p49">
              <a:extLst>
                <a:ext uri="{FF2B5EF4-FFF2-40B4-BE49-F238E27FC236}">
                  <a16:creationId xmlns:a16="http://schemas.microsoft.com/office/drawing/2014/main" id="{7F64BBC4-F8D9-AE39-F467-A90028727F95}"/>
                </a:ext>
              </a:extLst>
            </p:cNvPr>
            <p:cNvSpPr/>
            <p:nvPr/>
          </p:nvSpPr>
          <p:spPr>
            <a:xfrm>
              <a:off x="4892241" y="880624"/>
              <a:ext cx="36765" cy="24974"/>
            </a:xfrm>
            <a:custGeom>
              <a:avLst/>
              <a:gdLst/>
              <a:ahLst/>
              <a:cxnLst/>
              <a:rect l="l" t="t" r="r" b="b"/>
              <a:pathLst>
                <a:path w="1559" h="1059" extrusionOk="0">
                  <a:moveTo>
                    <a:pt x="178" y="0"/>
                  </a:moveTo>
                  <a:cubicBezTo>
                    <a:pt x="165" y="0"/>
                    <a:pt x="153" y="7"/>
                    <a:pt x="146" y="19"/>
                  </a:cubicBezTo>
                  <a:cubicBezTo>
                    <a:pt x="137" y="36"/>
                    <a:pt x="143" y="57"/>
                    <a:pt x="160" y="66"/>
                  </a:cubicBezTo>
                  <a:lnTo>
                    <a:pt x="268" y="122"/>
                  </a:lnTo>
                  <a:cubicBezTo>
                    <a:pt x="571" y="283"/>
                    <a:pt x="1489" y="767"/>
                    <a:pt x="1489" y="895"/>
                  </a:cubicBezTo>
                  <a:cubicBezTo>
                    <a:pt x="1489" y="917"/>
                    <a:pt x="1478" y="937"/>
                    <a:pt x="1460" y="949"/>
                  </a:cubicBezTo>
                  <a:cubicBezTo>
                    <a:pt x="1429" y="973"/>
                    <a:pt x="1367" y="988"/>
                    <a:pt x="1274" y="988"/>
                  </a:cubicBezTo>
                  <a:cubicBezTo>
                    <a:pt x="1149" y="988"/>
                    <a:pt x="965" y="959"/>
                    <a:pt x="718" y="881"/>
                  </a:cubicBezTo>
                  <a:cubicBezTo>
                    <a:pt x="249" y="731"/>
                    <a:pt x="74" y="592"/>
                    <a:pt x="71" y="589"/>
                  </a:cubicBezTo>
                  <a:cubicBezTo>
                    <a:pt x="64" y="584"/>
                    <a:pt x="57" y="582"/>
                    <a:pt x="50" y="582"/>
                  </a:cubicBezTo>
                  <a:cubicBezTo>
                    <a:pt x="23" y="582"/>
                    <a:pt x="1" y="619"/>
                    <a:pt x="27" y="643"/>
                  </a:cubicBezTo>
                  <a:cubicBezTo>
                    <a:pt x="34" y="649"/>
                    <a:pt x="213" y="793"/>
                    <a:pt x="696" y="946"/>
                  </a:cubicBezTo>
                  <a:cubicBezTo>
                    <a:pt x="927" y="1021"/>
                    <a:pt x="1127" y="1058"/>
                    <a:pt x="1277" y="1058"/>
                  </a:cubicBezTo>
                  <a:cubicBezTo>
                    <a:pt x="1377" y="1058"/>
                    <a:pt x="1456" y="1040"/>
                    <a:pt x="1503" y="1005"/>
                  </a:cubicBezTo>
                  <a:cubicBezTo>
                    <a:pt x="1537" y="981"/>
                    <a:pt x="1559" y="939"/>
                    <a:pt x="1559" y="895"/>
                  </a:cubicBezTo>
                  <a:cubicBezTo>
                    <a:pt x="1559" y="754"/>
                    <a:pt x="1077" y="470"/>
                    <a:pt x="299" y="61"/>
                  </a:cubicBezTo>
                  <a:lnTo>
                    <a:pt x="193" y="4"/>
                  </a:lnTo>
                  <a:cubicBezTo>
                    <a:pt x="188" y="2"/>
                    <a:pt x="183" y="0"/>
                    <a:pt x="1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675;p49">
              <a:extLst>
                <a:ext uri="{FF2B5EF4-FFF2-40B4-BE49-F238E27FC236}">
                  <a16:creationId xmlns:a16="http://schemas.microsoft.com/office/drawing/2014/main" id="{E1636758-A4DC-B118-899C-B089BC885B0A}"/>
                </a:ext>
              </a:extLst>
            </p:cNvPr>
            <p:cNvSpPr/>
            <p:nvPr/>
          </p:nvSpPr>
          <p:spPr>
            <a:xfrm>
              <a:off x="4915187" y="912696"/>
              <a:ext cx="15541" cy="20847"/>
            </a:xfrm>
            <a:custGeom>
              <a:avLst/>
              <a:gdLst/>
              <a:ahLst/>
              <a:cxnLst/>
              <a:rect l="l" t="t" r="r" b="b"/>
              <a:pathLst>
                <a:path w="659" h="884" extrusionOk="0">
                  <a:moveTo>
                    <a:pt x="40" y="0"/>
                  </a:moveTo>
                  <a:cubicBezTo>
                    <a:pt x="33" y="0"/>
                    <a:pt x="25" y="3"/>
                    <a:pt x="19" y="8"/>
                  </a:cubicBezTo>
                  <a:cubicBezTo>
                    <a:pt x="4" y="20"/>
                    <a:pt x="1" y="41"/>
                    <a:pt x="13" y="56"/>
                  </a:cubicBezTo>
                  <a:lnTo>
                    <a:pt x="28" y="76"/>
                  </a:lnTo>
                  <a:cubicBezTo>
                    <a:pt x="133" y="215"/>
                    <a:pt x="387" y="553"/>
                    <a:pt x="555" y="841"/>
                  </a:cubicBezTo>
                  <a:cubicBezTo>
                    <a:pt x="549" y="788"/>
                    <a:pt x="540" y="735"/>
                    <a:pt x="528" y="685"/>
                  </a:cubicBezTo>
                  <a:lnTo>
                    <a:pt x="528" y="685"/>
                  </a:lnTo>
                  <a:cubicBezTo>
                    <a:pt x="558" y="758"/>
                    <a:pt x="602" y="826"/>
                    <a:pt x="658" y="883"/>
                  </a:cubicBezTo>
                  <a:cubicBezTo>
                    <a:pt x="495" y="580"/>
                    <a:pt x="208" y="202"/>
                    <a:pt x="84" y="33"/>
                  </a:cubicBezTo>
                  <a:lnTo>
                    <a:pt x="69" y="15"/>
                  </a:lnTo>
                  <a:cubicBezTo>
                    <a:pt x="62" y="5"/>
                    <a:pt x="51" y="0"/>
                    <a:pt x="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676;p49">
              <a:extLst>
                <a:ext uri="{FF2B5EF4-FFF2-40B4-BE49-F238E27FC236}">
                  <a16:creationId xmlns:a16="http://schemas.microsoft.com/office/drawing/2014/main" id="{0DE8BB9C-6B2A-BD70-4BC5-7CCBE115F4C5}"/>
                </a:ext>
              </a:extLst>
            </p:cNvPr>
            <p:cNvSpPr/>
            <p:nvPr/>
          </p:nvSpPr>
          <p:spPr>
            <a:xfrm>
              <a:off x="4933298" y="892368"/>
              <a:ext cx="31365" cy="29620"/>
            </a:xfrm>
            <a:custGeom>
              <a:avLst/>
              <a:gdLst/>
              <a:ahLst/>
              <a:cxnLst/>
              <a:rect l="l" t="t" r="r" b="b"/>
              <a:pathLst>
                <a:path w="1330" h="1256" extrusionOk="0">
                  <a:moveTo>
                    <a:pt x="39" y="1"/>
                  </a:moveTo>
                  <a:cubicBezTo>
                    <a:pt x="30" y="1"/>
                    <a:pt x="22" y="3"/>
                    <a:pt x="16" y="9"/>
                  </a:cubicBezTo>
                  <a:cubicBezTo>
                    <a:pt x="1" y="22"/>
                    <a:pt x="1" y="45"/>
                    <a:pt x="13" y="59"/>
                  </a:cubicBezTo>
                  <a:cubicBezTo>
                    <a:pt x="18" y="63"/>
                    <a:pt x="398" y="486"/>
                    <a:pt x="684" y="785"/>
                  </a:cubicBezTo>
                  <a:cubicBezTo>
                    <a:pt x="965" y="1080"/>
                    <a:pt x="1222" y="1250"/>
                    <a:pt x="1291" y="1256"/>
                  </a:cubicBezTo>
                  <a:lnTo>
                    <a:pt x="1294" y="1256"/>
                  </a:lnTo>
                  <a:cubicBezTo>
                    <a:pt x="1312" y="1256"/>
                    <a:pt x="1327" y="1242"/>
                    <a:pt x="1328" y="1224"/>
                  </a:cubicBezTo>
                  <a:cubicBezTo>
                    <a:pt x="1330" y="1204"/>
                    <a:pt x="1315" y="1186"/>
                    <a:pt x="1297" y="1186"/>
                  </a:cubicBezTo>
                  <a:cubicBezTo>
                    <a:pt x="1256" y="1182"/>
                    <a:pt x="1021" y="1036"/>
                    <a:pt x="733" y="736"/>
                  </a:cubicBezTo>
                  <a:cubicBezTo>
                    <a:pt x="450" y="439"/>
                    <a:pt x="69" y="16"/>
                    <a:pt x="65" y="12"/>
                  </a:cubicBezTo>
                  <a:cubicBezTo>
                    <a:pt x="58" y="4"/>
                    <a:pt x="48" y="1"/>
                    <a:pt x="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677;p49">
              <a:extLst>
                <a:ext uri="{FF2B5EF4-FFF2-40B4-BE49-F238E27FC236}">
                  <a16:creationId xmlns:a16="http://schemas.microsoft.com/office/drawing/2014/main" id="{11D5DDDF-29C6-CE75-9959-4B7B3DEF3BD2}"/>
                </a:ext>
              </a:extLst>
            </p:cNvPr>
            <p:cNvSpPr/>
            <p:nvPr/>
          </p:nvSpPr>
          <p:spPr>
            <a:xfrm>
              <a:off x="4853566" y="885223"/>
              <a:ext cx="60819" cy="42283"/>
            </a:xfrm>
            <a:custGeom>
              <a:avLst/>
              <a:gdLst/>
              <a:ahLst/>
              <a:cxnLst/>
              <a:rect l="l" t="t" r="r" b="b"/>
              <a:pathLst>
                <a:path w="2579" h="1793" extrusionOk="0">
                  <a:moveTo>
                    <a:pt x="51" y="1"/>
                  </a:moveTo>
                  <a:cubicBezTo>
                    <a:pt x="21" y="1"/>
                    <a:pt x="0" y="45"/>
                    <a:pt x="33" y="66"/>
                  </a:cubicBezTo>
                  <a:cubicBezTo>
                    <a:pt x="568" y="404"/>
                    <a:pt x="1570" y="729"/>
                    <a:pt x="1680" y="763"/>
                  </a:cubicBezTo>
                  <a:cubicBezTo>
                    <a:pt x="1757" y="859"/>
                    <a:pt x="2400" y="1648"/>
                    <a:pt x="2514" y="1779"/>
                  </a:cubicBezTo>
                  <a:cubicBezTo>
                    <a:pt x="2520" y="1788"/>
                    <a:pt x="2530" y="1792"/>
                    <a:pt x="2539" y="1792"/>
                  </a:cubicBezTo>
                  <a:cubicBezTo>
                    <a:pt x="2549" y="1792"/>
                    <a:pt x="2556" y="1789"/>
                    <a:pt x="2562" y="1783"/>
                  </a:cubicBezTo>
                  <a:cubicBezTo>
                    <a:pt x="2577" y="1771"/>
                    <a:pt x="2579" y="1748"/>
                    <a:pt x="2567" y="1735"/>
                  </a:cubicBezTo>
                  <a:cubicBezTo>
                    <a:pt x="2449" y="1600"/>
                    <a:pt x="1736" y="721"/>
                    <a:pt x="1729" y="712"/>
                  </a:cubicBezTo>
                  <a:cubicBezTo>
                    <a:pt x="1724" y="706"/>
                    <a:pt x="1718" y="703"/>
                    <a:pt x="1712" y="700"/>
                  </a:cubicBezTo>
                  <a:cubicBezTo>
                    <a:pt x="1701" y="697"/>
                    <a:pt x="627" y="359"/>
                    <a:pt x="71" y="7"/>
                  </a:cubicBezTo>
                  <a:cubicBezTo>
                    <a:pt x="64" y="3"/>
                    <a:pt x="57" y="1"/>
                    <a:pt x="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3678;p49">
              <a:extLst>
                <a:ext uri="{FF2B5EF4-FFF2-40B4-BE49-F238E27FC236}">
                  <a16:creationId xmlns:a16="http://schemas.microsoft.com/office/drawing/2014/main" id="{2A34C535-4A4C-CECF-08C2-0870D9847EDB}"/>
                </a:ext>
              </a:extLst>
            </p:cNvPr>
            <p:cNvSpPr/>
            <p:nvPr/>
          </p:nvSpPr>
          <p:spPr>
            <a:xfrm>
              <a:off x="4531405" y="781248"/>
              <a:ext cx="33935" cy="33723"/>
            </a:xfrm>
            <a:custGeom>
              <a:avLst/>
              <a:gdLst/>
              <a:ahLst/>
              <a:cxnLst/>
              <a:rect l="l" t="t" r="r" b="b"/>
              <a:pathLst>
                <a:path w="1439" h="1430" extrusionOk="0">
                  <a:moveTo>
                    <a:pt x="40" y="1"/>
                  </a:moveTo>
                  <a:cubicBezTo>
                    <a:pt x="28" y="1"/>
                    <a:pt x="16" y="7"/>
                    <a:pt x="10" y="19"/>
                  </a:cubicBezTo>
                  <a:cubicBezTo>
                    <a:pt x="1" y="35"/>
                    <a:pt x="5" y="56"/>
                    <a:pt x="22" y="67"/>
                  </a:cubicBezTo>
                  <a:cubicBezTo>
                    <a:pt x="25" y="67"/>
                    <a:pt x="371" y="275"/>
                    <a:pt x="746" y="672"/>
                  </a:cubicBezTo>
                  <a:cubicBezTo>
                    <a:pt x="950" y="890"/>
                    <a:pt x="1137" y="1123"/>
                    <a:pt x="1309" y="1369"/>
                  </a:cubicBezTo>
                  <a:cubicBezTo>
                    <a:pt x="1350" y="1395"/>
                    <a:pt x="1394" y="1416"/>
                    <a:pt x="1439" y="1429"/>
                  </a:cubicBezTo>
                  <a:cubicBezTo>
                    <a:pt x="1245" y="1146"/>
                    <a:pt x="1030" y="876"/>
                    <a:pt x="796" y="625"/>
                  </a:cubicBezTo>
                  <a:cubicBezTo>
                    <a:pt x="415" y="219"/>
                    <a:pt x="62" y="8"/>
                    <a:pt x="57" y="5"/>
                  </a:cubicBezTo>
                  <a:cubicBezTo>
                    <a:pt x="52" y="2"/>
                    <a:pt x="46" y="1"/>
                    <a:pt x="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3679;p49">
              <a:extLst>
                <a:ext uri="{FF2B5EF4-FFF2-40B4-BE49-F238E27FC236}">
                  <a16:creationId xmlns:a16="http://schemas.microsoft.com/office/drawing/2014/main" id="{FB951198-AF02-5585-78CC-17C2D9D71E35}"/>
                </a:ext>
              </a:extLst>
            </p:cNvPr>
            <p:cNvSpPr/>
            <p:nvPr/>
          </p:nvSpPr>
          <p:spPr>
            <a:xfrm>
              <a:off x="4523128" y="796788"/>
              <a:ext cx="38982" cy="22191"/>
            </a:xfrm>
            <a:custGeom>
              <a:avLst/>
              <a:gdLst/>
              <a:ahLst/>
              <a:cxnLst/>
              <a:rect l="l" t="t" r="r" b="b"/>
              <a:pathLst>
                <a:path w="1653" h="941" extrusionOk="0">
                  <a:moveTo>
                    <a:pt x="40" y="1"/>
                  </a:moveTo>
                  <a:cubicBezTo>
                    <a:pt x="26" y="1"/>
                    <a:pt x="13" y="8"/>
                    <a:pt x="8" y="20"/>
                  </a:cubicBezTo>
                  <a:cubicBezTo>
                    <a:pt x="0" y="38"/>
                    <a:pt x="6" y="58"/>
                    <a:pt x="23" y="67"/>
                  </a:cubicBezTo>
                  <a:cubicBezTo>
                    <a:pt x="282" y="199"/>
                    <a:pt x="534" y="348"/>
                    <a:pt x="776" y="508"/>
                  </a:cubicBezTo>
                  <a:cubicBezTo>
                    <a:pt x="1082" y="710"/>
                    <a:pt x="1455" y="873"/>
                    <a:pt x="1619" y="940"/>
                  </a:cubicBezTo>
                  <a:cubicBezTo>
                    <a:pt x="1625" y="939"/>
                    <a:pt x="1629" y="934"/>
                    <a:pt x="1634" y="929"/>
                  </a:cubicBezTo>
                  <a:cubicBezTo>
                    <a:pt x="1641" y="920"/>
                    <a:pt x="1648" y="910"/>
                    <a:pt x="1649" y="898"/>
                  </a:cubicBezTo>
                  <a:cubicBezTo>
                    <a:pt x="1651" y="892"/>
                    <a:pt x="1652" y="886"/>
                    <a:pt x="1652" y="879"/>
                  </a:cubicBezTo>
                  <a:cubicBezTo>
                    <a:pt x="1496" y="814"/>
                    <a:pt x="1122" y="651"/>
                    <a:pt x="816" y="449"/>
                  </a:cubicBezTo>
                  <a:cubicBezTo>
                    <a:pt x="569" y="287"/>
                    <a:pt x="316" y="138"/>
                    <a:pt x="53" y="4"/>
                  </a:cubicBezTo>
                  <a:cubicBezTo>
                    <a:pt x="49" y="2"/>
                    <a:pt x="44" y="1"/>
                    <a:pt x="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3680;p49">
              <a:extLst>
                <a:ext uri="{FF2B5EF4-FFF2-40B4-BE49-F238E27FC236}">
                  <a16:creationId xmlns:a16="http://schemas.microsoft.com/office/drawing/2014/main" id="{140B0703-586A-193D-3AEE-A0F24638C8BE}"/>
                </a:ext>
              </a:extLst>
            </p:cNvPr>
            <p:cNvSpPr/>
            <p:nvPr/>
          </p:nvSpPr>
          <p:spPr>
            <a:xfrm>
              <a:off x="4513317" y="801953"/>
              <a:ext cx="29738" cy="20493"/>
            </a:xfrm>
            <a:custGeom>
              <a:avLst/>
              <a:gdLst/>
              <a:ahLst/>
              <a:cxnLst/>
              <a:rect l="l" t="t" r="r" b="b"/>
              <a:pathLst>
                <a:path w="1261" h="869" extrusionOk="0">
                  <a:moveTo>
                    <a:pt x="51" y="0"/>
                  </a:moveTo>
                  <a:cubicBezTo>
                    <a:pt x="25" y="0"/>
                    <a:pt x="1" y="32"/>
                    <a:pt x="24" y="59"/>
                  </a:cubicBezTo>
                  <a:cubicBezTo>
                    <a:pt x="327" y="456"/>
                    <a:pt x="1162" y="848"/>
                    <a:pt x="1198" y="865"/>
                  </a:cubicBezTo>
                  <a:cubicBezTo>
                    <a:pt x="1203" y="867"/>
                    <a:pt x="1207" y="868"/>
                    <a:pt x="1212" y="868"/>
                  </a:cubicBezTo>
                  <a:cubicBezTo>
                    <a:pt x="1248" y="868"/>
                    <a:pt x="1260" y="818"/>
                    <a:pt x="1227" y="801"/>
                  </a:cubicBezTo>
                  <a:cubicBezTo>
                    <a:pt x="1218" y="798"/>
                    <a:pt x="372" y="400"/>
                    <a:pt x="80" y="16"/>
                  </a:cubicBezTo>
                  <a:cubicBezTo>
                    <a:pt x="72" y="5"/>
                    <a:pt x="61" y="0"/>
                    <a:pt x="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3681;p49">
              <a:extLst>
                <a:ext uri="{FF2B5EF4-FFF2-40B4-BE49-F238E27FC236}">
                  <a16:creationId xmlns:a16="http://schemas.microsoft.com/office/drawing/2014/main" id="{DAE98F99-C98D-E697-5278-A66FE4ACA691}"/>
                </a:ext>
              </a:extLst>
            </p:cNvPr>
            <p:cNvSpPr/>
            <p:nvPr/>
          </p:nvSpPr>
          <p:spPr>
            <a:xfrm>
              <a:off x="4487282" y="512171"/>
              <a:ext cx="37685" cy="98103"/>
            </a:xfrm>
            <a:custGeom>
              <a:avLst/>
              <a:gdLst/>
              <a:ahLst/>
              <a:cxnLst/>
              <a:rect l="l" t="t" r="r" b="b"/>
              <a:pathLst>
                <a:path w="1598" h="4160" extrusionOk="0">
                  <a:moveTo>
                    <a:pt x="1558" y="1"/>
                  </a:moveTo>
                  <a:cubicBezTo>
                    <a:pt x="1544" y="1"/>
                    <a:pt x="1530" y="11"/>
                    <a:pt x="1526" y="27"/>
                  </a:cubicBezTo>
                  <a:cubicBezTo>
                    <a:pt x="1520" y="46"/>
                    <a:pt x="931" y="2033"/>
                    <a:pt x="681" y="2742"/>
                  </a:cubicBezTo>
                  <a:cubicBezTo>
                    <a:pt x="431" y="3452"/>
                    <a:pt x="16" y="4100"/>
                    <a:pt x="12" y="4106"/>
                  </a:cubicBezTo>
                  <a:cubicBezTo>
                    <a:pt x="0" y="4123"/>
                    <a:pt x="6" y="4144"/>
                    <a:pt x="22" y="4155"/>
                  </a:cubicBezTo>
                  <a:cubicBezTo>
                    <a:pt x="28" y="4158"/>
                    <a:pt x="34" y="4159"/>
                    <a:pt x="41" y="4159"/>
                  </a:cubicBezTo>
                  <a:cubicBezTo>
                    <a:pt x="53" y="4159"/>
                    <a:pt x="64" y="4153"/>
                    <a:pt x="70" y="4144"/>
                  </a:cubicBezTo>
                  <a:cubicBezTo>
                    <a:pt x="75" y="4136"/>
                    <a:pt x="496" y="3479"/>
                    <a:pt x="747" y="2765"/>
                  </a:cubicBezTo>
                  <a:cubicBezTo>
                    <a:pt x="999" y="2051"/>
                    <a:pt x="1587" y="65"/>
                    <a:pt x="1593" y="46"/>
                  </a:cubicBezTo>
                  <a:cubicBezTo>
                    <a:pt x="1598" y="28"/>
                    <a:pt x="1587" y="9"/>
                    <a:pt x="1569" y="2"/>
                  </a:cubicBezTo>
                  <a:cubicBezTo>
                    <a:pt x="1565" y="1"/>
                    <a:pt x="1562" y="1"/>
                    <a:pt x="15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3682;p49">
              <a:extLst>
                <a:ext uri="{FF2B5EF4-FFF2-40B4-BE49-F238E27FC236}">
                  <a16:creationId xmlns:a16="http://schemas.microsoft.com/office/drawing/2014/main" id="{467AF8F0-FB49-42AA-846B-97961EB80C09}"/>
                </a:ext>
              </a:extLst>
            </p:cNvPr>
            <p:cNvSpPr/>
            <p:nvPr/>
          </p:nvSpPr>
          <p:spPr>
            <a:xfrm>
              <a:off x="4460186" y="474203"/>
              <a:ext cx="50679" cy="112512"/>
            </a:xfrm>
            <a:custGeom>
              <a:avLst/>
              <a:gdLst/>
              <a:ahLst/>
              <a:cxnLst/>
              <a:rect l="l" t="t" r="r" b="b"/>
              <a:pathLst>
                <a:path w="2149" h="4771" extrusionOk="0">
                  <a:moveTo>
                    <a:pt x="2072" y="0"/>
                  </a:moveTo>
                  <a:cubicBezTo>
                    <a:pt x="1856" y="335"/>
                    <a:pt x="1334" y="1164"/>
                    <a:pt x="984" y="1910"/>
                  </a:cubicBezTo>
                  <a:cubicBezTo>
                    <a:pt x="602" y="2722"/>
                    <a:pt x="169" y="4014"/>
                    <a:pt x="1" y="4725"/>
                  </a:cubicBezTo>
                  <a:cubicBezTo>
                    <a:pt x="19" y="4739"/>
                    <a:pt x="40" y="4754"/>
                    <a:pt x="61" y="4771"/>
                  </a:cubicBezTo>
                  <a:cubicBezTo>
                    <a:pt x="220" y="4077"/>
                    <a:pt x="660" y="2763"/>
                    <a:pt x="1046" y="1940"/>
                  </a:cubicBezTo>
                  <a:cubicBezTo>
                    <a:pt x="1405" y="1176"/>
                    <a:pt x="1945" y="323"/>
                    <a:pt x="2148" y="11"/>
                  </a:cubicBezTo>
                  <a:cubicBezTo>
                    <a:pt x="2122" y="8"/>
                    <a:pt x="2096" y="5"/>
                    <a:pt x="2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3683;p49">
              <a:extLst>
                <a:ext uri="{FF2B5EF4-FFF2-40B4-BE49-F238E27FC236}">
                  <a16:creationId xmlns:a16="http://schemas.microsoft.com/office/drawing/2014/main" id="{01378FDF-07E4-167A-17D6-790FB8AF5B50}"/>
                </a:ext>
              </a:extLst>
            </p:cNvPr>
            <p:cNvSpPr/>
            <p:nvPr/>
          </p:nvSpPr>
          <p:spPr>
            <a:xfrm>
              <a:off x="4448183" y="472647"/>
              <a:ext cx="48910" cy="106003"/>
            </a:xfrm>
            <a:custGeom>
              <a:avLst/>
              <a:gdLst/>
              <a:ahLst/>
              <a:cxnLst/>
              <a:rect l="l" t="t" r="r" b="b"/>
              <a:pathLst>
                <a:path w="2074" h="4495" extrusionOk="0">
                  <a:moveTo>
                    <a:pt x="1992" y="1"/>
                  </a:moveTo>
                  <a:cubicBezTo>
                    <a:pt x="1693" y="425"/>
                    <a:pt x="1169" y="1356"/>
                    <a:pt x="786" y="2157"/>
                  </a:cubicBezTo>
                  <a:cubicBezTo>
                    <a:pt x="423" y="2915"/>
                    <a:pt x="128" y="3967"/>
                    <a:pt x="1" y="4455"/>
                  </a:cubicBezTo>
                  <a:cubicBezTo>
                    <a:pt x="22" y="4468"/>
                    <a:pt x="43" y="4480"/>
                    <a:pt x="63" y="4494"/>
                  </a:cubicBezTo>
                  <a:cubicBezTo>
                    <a:pt x="187" y="4020"/>
                    <a:pt x="485" y="2951"/>
                    <a:pt x="849" y="2189"/>
                  </a:cubicBezTo>
                  <a:cubicBezTo>
                    <a:pt x="1276" y="1291"/>
                    <a:pt x="1801" y="384"/>
                    <a:pt x="2074" y="9"/>
                  </a:cubicBezTo>
                  <a:cubicBezTo>
                    <a:pt x="2046" y="5"/>
                    <a:pt x="2019" y="2"/>
                    <a:pt x="1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3684;p49">
              <a:extLst>
                <a:ext uri="{FF2B5EF4-FFF2-40B4-BE49-F238E27FC236}">
                  <a16:creationId xmlns:a16="http://schemas.microsoft.com/office/drawing/2014/main" id="{09CEC692-229E-10F2-BD8C-A5C66F43E63B}"/>
                </a:ext>
              </a:extLst>
            </p:cNvPr>
            <p:cNvSpPr/>
            <p:nvPr/>
          </p:nvSpPr>
          <p:spPr>
            <a:xfrm>
              <a:off x="4437971" y="475265"/>
              <a:ext cx="38322" cy="96877"/>
            </a:xfrm>
            <a:custGeom>
              <a:avLst/>
              <a:gdLst/>
              <a:ahLst/>
              <a:cxnLst/>
              <a:rect l="l" t="t" r="r" b="b"/>
              <a:pathLst>
                <a:path w="1625" h="4108" extrusionOk="0">
                  <a:moveTo>
                    <a:pt x="1625" y="1"/>
                  </a:moveTo>
                  <a:cubicBezTo>
                    <a:pt x="1581" y="17"/>
                    <a:pt x="1535" y="38"/>
                    <a:pt x="1488" y="61"/>
                  </a:cubicBezTo>
                  <a:cubicBezTo>
                    <a:pt x="1170" y="481"/>
                    <a:pt x="799" y="1175"/>
                    <a:pt x="517" y="2051"/>
                  </a:cubicBezTo>
                  <a:cubicBezTo>
                    <a:pt x="262" y="2845"/>
                    <a:pt x="85" y="3659"/>
                    <a:pt x="0" y="4066"/>
                  </a:cubicBezTo>
                  <a:cubicBezTo>
                    <a:pt x="21" y="4080"/>
                    <a:pt x="43" y="4094"/>
                    <a:pt x="64" y="4107"/>
                  </a:cubicBezTo>
                  <a:cubicBezTo>
                    <a:pt x="144" y="3712"/>
                    <a:pt x="326" y="2881"/>
                    <a:pt x="585" y="2072"/>
                  </a:cubicBezTo>
                  <a:cubicBezTo>
                    <a:pt x="888" y="1125"/>
                    <a:pt x="1294" y="399"/>
                    <a:pt x="16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3685;p49">
              <a:extLst>
                <a:ext uri="{FF2B5EF4-FFF2-40B4-BE49-F238E27FC236}">
                  <a16:creationId xmlns:a16="http://schemas.microsoft.com/office/drawing/2014/main" id="{54E38C59-A830-62B6-985A-550E8ED8EB46}"/>
                </a:ext>
              </a:extLst>
            </p:cNvPr>
            <p:cNvSpPr/>
            <p:nvPr/>
          </p:nvSpPr>
          <p:spPr>
            <a:xfrm>
              <a:off x="4475939" y="486584"/>
              <a:ext cx="44925" cy="113102"/>
            </a:xfrm>
            <a:custGeom>
              <a:avLst/>
              <a:gdLst/>
              <a:ahLst/>
              <a:cxnLst/>
              <a:rect l="l" t="t" r="r" b="b"/>
              <a:pathLst>
                <a:path w="1905" h="4796" extrusionOk="0">
                  <a:moveTo>
                    <a:pt x="1886" y="1"/>
                  </a:moveTo>
                  <a:cubicBezTo>
                    <a:pt x="1869" y="31"/>
                    <a:pt x="1851" y="65"/>
                    <a:pt x="1835" y="98"/>
                  </a:cubicBezTo>
                  <a:cubicBezTo>
                    <a:pt x="1489" y="740"/>
                    <a:pt x="971" y="1730"/>
                    <a:pt x="639" y="2477"/>
                  </a:cubicBezTo>
                  <a:cubicBezTo>
                    <a:pt x="230" y="3395"/>
                    <a:pt x="60" y="4344"/>
                    <a:pt x="1" y="4743"/>
                  </a:cubicBezTo>
                  <a:cubicBezTo>
                    <a:pt x="22" y="4761"/>
                    <a:pt x="43" y="4779"/>
                    <a:pt x="65" y="4796"/>
                  </a:cubicBezTo>
                  <a:cubicBezTo>
                    <a:pt x="115" y="4429"/>
                    <a:pt x="281" y="3452"/>
                    <a:pt x="703" y="2504"/>
                  </a:cubicBezTo>
                  <a:cubicBezTo>
                    <a:pt x="1019" y="1789"/>
                    <a:pt x="1510" y="847"/>
                    <a:pt x="1853" y="206"/>
                  </a:cubicBezTo>
                  <a:cubicBezTo>
                    <a:pt x="1873" y="174"/>
                    <a:pt x="1888" y="140"/>
                    <a:pt x="1904" y="110"/>
                  </a:cubicBezTo>
                  <a:cubicBezTo>
                    <a:pt x="1900" y="72"/>
                    <a:pt x="1892" y="34"/>
                    <a:pt x="18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3686;p49">
              <a:extLst>
                <a:ext uri="{FF2B5EF4-FFF2-40B4-BE49-F238E27FC236}">
                  <a16:creationId xmlns:a16="http://schemas.microsoft.com/office/drawing/2014/main" id="{F4AEEC27-0AB5-6269-403D-6635929D0216}"/>
                </a:ext>
              </a:extLst>
            </p:cNvPr>
            <p:cNvSpPr/>
            <p:nvPr/>
          </p:nvSpPr>
          <p:spPr>
            <a:xfrm>
              <a:off x="4700916" y="523019"/>
              <a:ext cx="33581" cy="78412"/>
            </a:xfrm>
            <a:custGeom>
              <a:avLst/>
              <a:gdLst/>
              <a:ahLst/>
              <a:cxnLst/>
              <a:rect l="l" t="t" r="r" b="b"/>
              <a:pathLst>
                <a:path w="1424" h="3325" extrusionOk="0">
                  <a:moveTo>
                    <a:pt x="53" y="1"/>
                  </a:moveTo>
                  <a:cubicBezTo>
                    <a:pt x="24" y="1"/>
                    <a:pt x="1" y="42"/>
                    <a:pt x="32" y="65"/>
                  </a:cubicBezTo>
                  <a:cubicBezTo>
                    <a:pt x="313" y="284"/>
                    <a:pt x="907" y="1258"/>
                    <a:pt x="1107" y="1919"/>
                  </a:cubicBezTo>
                  <a:cubicBezTo>
                    <a:pt x="1307" y="2578"/>
                    <a:pt x="1352" y="3286"/>
                    <a:pt x="1352" y="3293"/>
                  </a:cubicBezTo>
                  <a:cubicBezTo>
                    <a:pt x="1354" y="3311"/>
                    <a:pt x="1369" y="3325"/>
                    <a:pt x="1387" y="3325"/>
                  </a:cubicBezTo>
                  <a:lnTo>
                    <a:pt x="1388" y="3325"/>
                  </a:lnTo>
                  <a:cubicBezTo>
                    <a:pt x="1408" y="3325"/>
                    <a:pt x="1423" y="3308"/>
                    <a:pt x="1422" y="3289"/>
                  </a:cubicBezTo>
                  <a:cubicBezTo>
                    <a:pt x="1422" y="3281"/>
                    <a:pt x="1376" y="2566"/>
                    <a:pt x="1173" y="1897"/>
                  </a:cubicBezTo>
                  <a:cubicBezTo>
                    <a:pt x="970" y="1231"/>
                    <a:pt x="363" y="235"/>
                    <a:pt x="75" y="9"/>
                  </a:cubicBezTo>
                  <a:cubicBezTo>
                    <a:pt x="67" y="3"/>
                    <a:pt x="60" y="1"/>
                    <a:pt x="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3687;p49">
              <a:extLst>
                <a:ext uri="{FF2B5EF4-FFF2-40B4-BE49-F238E27FC236}">
                  <a16:creationId xmlns:a16="http://schemas.microsoft.com/office/drawing/2014/main" id="{F8A55FB6-2ED7-2EBE-0A33-B6F8BFA38D04}"/>
                </a:ext>
              </a:extLst>
            </p:cNvPr>
            <p:cNvSpPr/>
            <p:nvPr/>
          </p:nvSpPr>
          <p:spPr>
            <a:xfrm>
              <a:off x="4704406" y="462082"/>
              <a:ext cx="51127" cy="134467"/>
            </a:xfrm>
            <a:custGeom>
              <a:avLst/>
              <a:gdLst/>
              <a:ahLst/>
              <a:cxnLst/>
              <a:rect l="l" t="t" r="r" b="b"/>
              <a:pathLst>
                <a:path w="2168" h="5702" extrusionOk="0">
                  <a:moveTo>
                    <a:pt x="1" y="0"/>
                  </a:moveTo>
                  <a:lnTo>
                    <a:pt x="1" y="0"/>
                  </a:lnTo>
                  <a:cubicBezTo>
                    <a:pt x="387" y="622"/>
                    <a:pt x="1197" y="2558"/>
                    <a:pt x="1559" y="3542"/>
                  </a:cubicBezTo>
                  <a:cubicBezTo>
                    <a:pt x="1862" y="4368"/>
                    <a:pt x="2032" y="5259"/>
                    <a:pt x="2098" y="5701"/>
                  </a:cubicBezTo>
                  <a:cubicBezTo>
                    <a:pt x="2122" y="5698"/>
                    <a:pt x="2147" y="5695"/>
                    <a:pt x="2168" y="5692"/>
                  </a:cubicBezTo>
                  <a:cubicBezTo>
                    <a:pt x="2098" y="5245"/>
                    <a:pt x="1930" y="4351"/>
                    <a:pt x="1624" y="3518"/>
                  </a:cubicBezTo>
                  <a:cubicBezTo>
                    <a:pt x="1271" y="2558"/>
                    <a:pt x="490" y="690"/>
                    <a:pt x="87" y="9"/>
                  </a:cubicBezTo>
                  <a:cubicBezTo>
                    <a:pt x="58" y="5"/>
                    <a:pt x="30" y="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3688;p49">
              <a:extLst>
                <a:ext uri="{FF2B5EF4-FFF2-40B4-BE49-F238E27FC236}">
                  <a16:creationId xmlns:a16="http://schemas.microsoft.com/office/drawing/2014/main" id="{AC6CFB4C-D538-AD13-4A63-2FB2B4EB58F5}"/>
                </a:ext>
              </a:extLst>
            </p:cNvPr>
            <p:cNvSpPr/>
            <p:nvPr/>
          </p:nvSpPr>
          <p:spPr>
            <a:xfrm>
              <a:off x="4717306" y="464110"/>
              <a:ext cx="47448" cy="131567"/>
            </a:xfrm>
            <a:custGeom>
              <a:avLst/>
              <a:gdLst/>
              <a:ahLst/>
              <a:cxnLst/>
              <a:rect l="l" t="t" r="r" b="b"/>
              <a:pathLst>
                <a:path w="2012" h="5579" extrusionOk="0">
                  <a:moveTo>
                    <a:pt x="1" y="1"/>
                  </a:moveTo>
                  <a:lnTo>
                    <a:pt x="1" y="1"/>
                  </a:lnTo>
                  <a:cubicBezTo>
                    <a:pt x="419" y="439"/>
                    <a:pt x="1225" y="1960"/>
                    <a:pt x="1592" y="3613"/>
                  </a:cubicBezTo>
                  <a:cubicBezTo>
                    <a:pt x="1806" y="4580"/>
                    <a:pt x="1898" y="5205"/>
                    <a:pt x="1941" y="5579"/>
                  </a:cubicBezTo>
                  <a:lnTo>
                    <a:pt x="2012" y="5574"/>
                  </a:lnTo>
                  <a:cubicBezTo>
                    <a:pt x="1969" y="5202"/>
                    <a:pt x="1875" y="4577"/>
                    <a:pt x="1659" y="3598"/>
                  </a:cubicBezTo>
                  <a:cubicBezTo>
                    <a:pt x="1313" y="2027"/>
                    <a:pt x="565" y="568"/>
                    <a:pt x="119" y="31"/>
                  </a:cubicBezTo>
                  <a:cubicBezTo>
                    <a:pt x="80" y="22"/>
                    <a:pt x="40" y="1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3689;p49">
              <a:extLst>
                <a:ext uri="{FF2B5EF4-FFF2-40B4-BE49-F238E27FC236}">
                  <a16:creationId xmlns:a16="http://schemas.microsoft.com/office/drawing/2014/main" id="{F1DC3D3F-53A3-9E63-B456-2B4D13AD9CA9}"/>
                </a:ext>
              </a:extLst>
            </p:cNvPr>
            <p:cNvSpPr/>
            <p:nvPr/>
          </p:nvSpPr>
          <p:spPr>
            <a:xfrm>
              <a:off x="4691082" y="461304"/>
              <a:ext cx="51481" cy="137274"/>
            </a:xfrm>
            <a:custGeom>
              <a:avLst/>
              <a:gdLst/>
              <a:ahLst/>
              <a:cxnLst/>
              <a:rect l="l" t="t" r="r" b="b"/>
              <a:pathLst>
                <a:path w="2183" h="5821" extrusionOk="0">
                  <a:moveTo>
                    <a:pt x="1" y="0"/>
                  </a:moveTo>
                  <a:lnTo>
                    <a:pt x="1" y="0"/>
                  </a:lnTo>
                  <a:cubicBezTo>
                    <a:pt x="278" y="529"/>
                    <a:pt x="1271" y="2447"/>
                    <a:pt x="1636" y="3492"/>
                  </a:cubicBezTo>
                  <a:cubicBezTo>
                    <a:pt x="1933" y="4345"/>
                    <a:pt x="2063" y="5316"/>
                    <a:pt x="2115" y="5821"/>
                  </a:cubicBezTo>
                  <a:cubicBezTo>
                    <a:pt x="2137" y="5816"/>
                    <a:pt x="2160" y="5810"/>
                    <a:pt x="2183" y="5806"/>
                  </a:cubicBezTo>
                  <a:cubicBezTo>
                    <a:pt x="2131" y="5298"/>
                    <a:pt x="1999" y="4325"/>
                    <a:pt x="1701" y="3470"/>
                  </a:cubicBezTo>
                  <a:cubicBezTo>
                    <a:pt x="1342" y="2443"/>
                    <a:pt x="384" y="580"/>
                    <a:pt x="82" y="3"/>
                  </a:cubicBezTo>
                  <a:cubicBezTo>
                    <a:pt x="54" y="2"/>
                    <a:pt x="28" y="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3690;p49">
              <a:extLst>
                <a:ext uri="{FF2B5EF4-FFF2-40B4-BE49-F238E27FC236}">
                  <a16:creationId xmlns:a16="http://schemas.microsoft.com/office/drawing/2014/main" id="{52567652-7DF0-6619-CC2C-1F8163EE98E1}"/>
                </a:ext>
              </a:extLst>
            </p:cNvPr>
            <p:cNvSpPr/>
            <p:nvPr/>
          </p:nvSpPr>
          <p:spPr>
            <a:xfrm>
              <a:off x="4529802" y="252127"/>
              <a:ext cx="154984" cy="45868"/>
            </a:xfrm>
            <a:custGeom>
              <a:avLst/>
              <a:gdLst/>
              <a:ahLst/>
              <a:cxnLst/>
              <a:rect l="l" t="t" r="r" b="b"/>
              <a:pathLst>
                <a:path w="6572" h="1945" extrusionOk="0">
                  <a:moveTo>
                    <a:pt x="5323" y="0"/>
                  </a:moveTo>
                  <a:cubicBezTo>
                    <a:pt x="4863" y="0"/>
                    <a:pt x="4333" y="29"/>
                    <a:pt x="3844" y="126"/>
                  </a:cubicBezTo>
                  <a:cubicBezTo>
                    <a:pt x="2741" y="344"/>
                    <a:pt x="1110" y="966"/>
                    <a:pt x="83" y="1825"/>
                  </a:cubicBezTo>
                  <a:lnTo>
                    <a:pt x="139" y="1376"/>
                  </a:lnTo>
                  <a:cubicBezTo>
                    <a:pt x="142" y="1357"/>
                    <a:pt x="128" y="1339"/>
                    <a:pt x="108" y="1337"/>
                  </a:cubicBezTo>
                  <a:cubicBezTo>
                    <a:pt x="107" y="1337"/>
                    <a:pt x="105" y="1337"/>
                    <a:pt x="103" y="1337"/>
                  </a:cubicBezTo>
                  <a:cubicBezTo>
                    <a:pt x="87" y="1337"/>
                    <a:pt x="73" y="1349"/>
                    <a:pt x="70" y="1367"/>
                  </a:cubicBezTo>
                  <a:lnTo>
                    <a:pt x="2" y="1905"/>
                  </a:lnTo>
                  <a:cubicBezTo>
                    <a:pt x="1" y="1919"/>
                    <a:pt x="8" y="1934"/>
                    <a:pt x="20" y="1940"/>
                  </a:cubicBezTo>
                  <a:cubicBezTo>
                    <a:pt x="25" y="1943"/>
                    <a:pt x="31" y="1945"/>
                    <a:pt x="36" y="1945"/>
                  </a:cubicBezTo>
                  <a:cubicBezTo>
                    <a:pt x="45" y="1945"/>
                    <a:pt x="52" y="1942"/>
                    <a:pt x="60" y="1936"/>
                  </a:cubicBezTo>
                  <a:cubicBezTo>
                    <a:pt x="1074" y="1055"/>
                    <a:pt x="2739" y="416"/>
                    <a:pt x="3856" y="196"/>
                  </a:cubicBezTo>
                  <a:cubicBezTo>
                    <a:pt x="4342" y="99"/>
                    <a:pt x="4870" y="70"/>
                    <a:pt x="5327" y="70"/>
                  </a:cubicBezTo>
                  <a:cubicBezTo>
                    <a:pt x="5995" y="70"/>
                    <a:pt x="6510" y="132"/>
                    <a:pt x="6518" y="134"/>
                  </a:cubicBezTo>
                  <a:cubicBezTo>
                    <a:pt x="6520" y="134"/>
                    <a:pt x="6521" y="134"/>
                    <a:pt x="6523" y="134"/>
                  </a:cubicBezTo>
                  <a:cubicBezTo>
                    <a:pt x="6563" y="134"/>
                    <a:pt x="6571" y="73"/>
                    <a:pt x="6529" y="64"/>
                  </a:cubicBezTo>
                  <a:cubicBezTo>
                    <a:pt x="6521" y="63"/>
                    <a:pt x="5999" y="0"/>
                    <a:pt x="53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3691;p49">
              <a:extLst>
                <a:ext uri="{FF2B5EF4-FFF2-40B4-BE49-F238E27FC236}">
                  <a16:creationId xmlns:a16="http://schemas.microsoft.com/office/drawing/2014/main" id="{839E71F9-5129-1BFB-4CBE-267A7BBEB95F}"/>
                </a:ext>
              </a:extLst>
            </p:cNvPr>
            <p:cNvSpPr/>
            <p:nvPr/>
          </p:nvSpPr>
          <p:spPr>
            <a:xfrm>
              <a:off x="4562534" y="247151"/>
              <a:ext cx="105885" cy="22592"/>
            </a:xfrm>
            <a:custGeom>
              <a:avLst/>
              <a:gdLst/>
              <a:ahLst/>
              <a:cxnLst/>
              <a:rect l="l" t="t" r="r" b="b"/>
              <a:pathLst>
                <a:path w="4490" h="958" extrusionOk="0">
                  <a:moveTo>
                    <a:pt x="3801" y="1"/>
                  </a:moveTo>
                  <a:cubicBezTo>
                    <a:pt x="3381" y="1"/>
                    <a:pt x="2799" y="31"/>
                    <a:pt x="2180" y="157"/>
                  </a:cubicBezTo>
                  <a:cubicBezTo>
                    <a:pt x="986" y="398"/>
                    <a:pt x="43" y="887"/>
                    <a:pt x="33" y="892"/>
                  </a:cubicBezTo>
                  <a:cubicBezTo>
                    <a:pt x="1" y="909"/>
                    <a:pt x="13" y="957"/>
                    <a:pt x="49" y="957"/>
                  </a:cubicBezTo>
                  <a:cubicBezTo>
                    <a:pt x="55" y="957"/>
                    <a:pt x="60" y="956"/>
                    <a:pt x="66" y="954"/>
                  </a:cubicBezTo>
                  <a:cubicBezTo>
                    <a:pt x="75" y="948"/>
                    <a:pt x="1012" y="465"/>
                    <a:pt x="2195" y="225"/>
                  </a:cubicBezTo>
                  <a:cubicBezTo>
                    <a:pt x="2806" y="101"/>
                    <a:pt x="3381" y="70"/>
                    <a:pt x="3796" y="70"/>
                  </a:cubicBezTo>
                  <a:cubicBezTo>
                    <a:pt x="4185" y="70"/>
                    <a:pt x="4433" y="97"/>
                    <a:pt x="4438" y="98"/>
                  </a:cubicBezTo>
                  <a:cubicBezTo>
                    <a:pt x="4439" y="98"/>
                    <a:pt x="4441" y="98"/>
                    <a:pt x="4442" y="98"/>
                  </a:cubicBezTo>
                  <a:cubicBezTo>
                    <a:pt x="4484" y="98"/>
                    <a:pt x="4489" y="33"/>
                    <a:pt x="4445" y="28"/>
                  </a:cubicBezTo>
                  <a:cubicBezTo>
                    <a:pt x="4440" y="27"/>
                    <a:pt x="4191" y="1"/>
                    <a:pt x="38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3692;p49">
              <a:extLst>
                <a:ext uri="{FF2B5EF4-FFF2-40B4-BE49-F238E27FC236}">
                  <a16:creationId xmlns:a16="http://schemas.microsoft.com/office/drawing/2014/main" id="{8CED059B-ACE4-D925-2489-2C5D8838303B}"/>
                </a:ext>
              </a:extLst>
            </p:cNvPr>
            <p:cNvSpPr/>
            <p:nvPr/>
          </p:nvSpPr>
          <p:spPr>
            <a:xfrm>
              <a:off x="4651605" y="206424"/>
              <a:ext cx="19338" cy="25540"/>
            </a:xfrm>
            <a:custGeom>
              <a:avLst/>
              <a:gdLst/>
              <a:ahLst/>
              <a:cxnLst/>
              <a:rect l="l" t="t" r="r" b="b"/>
              <a:pathLst>
                <a:path w="820" h="1083" extrusionOk="0">
                  <a:moveTo>
                    <a:pt x="349" y="129"/>
                  </a:moveTo>
                  <a:cubicBezTo>
                    <a:pt x="512" y="491"/>
                    <a:pt x="673" y="875"/>
                    <a:pt x="708" y="999"/>
                  </a:cubicBezTo>
                  <a:cubicBezTo>
                    <a:pt x="509" y="940"/>
                    <a:pt x="197" y="894"/>
                    <a:pt x="83" y="878"/>
                  </a:cubicBezTo>
                  <a:lnTo>
                    <a:pt x="349" y="129"/>
                  </a:lnTo>
                  <a:close/>
                  <a:moveTo>
                    <a:pt x="346" y="0"/>
                  </a:moveTo>
                  <a:cubicBezTo>
                    <a:pt x="345" y="0"/>
                    <a:pt x="344" y="0"/>
                    <a:pt x="343" y="0"/>
                  </a:cubicBezTo>
                  <a:cubicBezTo>
                    <a:pt x="329" y="2"/>
                    <a:pt x="317" y="11"/>
                    <a:pt x="312" y="25"/>
                  </a:cubicBezTo>
                  <a:lnTo>
                    <a:pt x="5" y="896"/>
                  </a:lnTo>
                  <a:cubicBezTo>
                    <a:pt x="0" y="905"/>
                    <a:pt x="2" y="916"/>
                    <a:pt x="8" y="925"/>
                  </a:cubicBezTo>
                  <a:cubicBezTo>
                    <a:pt x="12" y="934"/>
                    <a:pt x="21" y="940"/>
                    <a:pt x="32" y="941"/>
                  </a:cubicBezTo>
                  <a:cubicBezTo>
                    <a:pt x="37" y="943"/>
                    <a:pt x="505" y="1002"/>
                    <a:pt x="728" y="1079"/>
                  </a:cubicBezTo>
                  <a:cubicBezTo>
                    <a:pt x="732" y="1081"/>
                    <a:pt x="738" y="1082"/>
                    <a:pt x="743" y="1082"/>
                  </a:cubicBezTo>
                  <a:cubicBezTo>
                    <a:pt x="756" y="1081"/>
                    <a:pt x="768" y="1075"/>
                    <a:pt x="776" y="1063"/>
                  </a:cubicBezTo>
                  <a:cubicBezTo>
                    <a:pt x="787" y="1046"/>
                    <a:pt x="820" y="994"/>
                    <a:pt x="376" y="21"/>
                  </a:cubicBezTo>
                  <a:cubicBezTo>
                    <a:pt x="372" y="9"/>
                    <a:pt x="360" y="0"/>
                    <a:pt x="3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3693;p49">
              <a:extLst>
                <a:ext uri="{FF2B5EF4-FFF2-40B4-BE49-F238E27FC236}">
                  <a16:creationId xmlns:a16="http://schemas.microsoft.com/office/drawing/2014/main" id="{DF95D056-DC87-A335-F5B5-D71CBAA74C31}"/>
                </a:ext>
              </a:extLst>
            </p:cNvPr>
            <p:cNvSpPr/>
            <p:nvPr/>
          </p:nvSpPr>
          <p:spPr>
            <a:xfrm>
              <a:off x="4590338" y="195718"/>
              <a:ext cx="38227" cy="32662"/>
            </a:xfrm>
            <a:custGeom>
              <a:avLst/>
              <a:gdLst/>
              <a:ahLst/>
              <a:cxnLst/>
              <a:rect l="l" t="t" r="r" b="b"/>
              <a:pathLst>
                <a:path w="1621" h="1385" extrusionOk="0">
                  <a:moveTo>
                    <a:pt x="519" y="1"/>
                  </a:moveTo>
                  <a:cubicBezTo>
                    <a:pt x="518" y="1"/>
                    <a:pt x="516" y="1"/>
                    <a:pt x="514" y="1"/>
                  </a:cubicBezTo>
                  <a:cubicBezTo>
                    <a:pt x="502" y="4"/>
                    <a:pt x="492" y="12"/>
                    <a:pt x="487" y="24"/>
                  </a:cubicBezTo>
                  <a:lnTo>
                    <a:pt x="7" y="1336"/>
                  </a:lnTo>
                  <a:cubicBezTo>
                    <a:pt x="1" y="1354"/>
                    <a:pt x="10" y="1374"/>
                    <a:pt x="28" y="1382"/>
                  </a:cubicBezTo>
                  <a:cubicBezTo>
                    <a:pt x="31" y="1383"/>
                    <a:pt x="34" y="1383"/>
                    <a:pt x="39" y="1385"/>
                  </a:cubicBezTo>
                  <a:cubicBezTo>
                    <a:pt x="54" y="1385"/>
                    <a:pt x="66" y="1376"/>
                    <a:pt x="72" y="1360"/>
                  </a:cubicBezTo>
                  <a:lnTo>
                    <a:pt x="531" y="104"/>
                  </a:lnTo>
                  <a:cubicBezTo>
                    <a:pt x="1545" y="1279"/>
                    <a:pt x="1551" y="1279"/>
                    <a:pt x="1574" y="1279"/>
                  </a:cubicBezTo>
                  <a:cubicBezTo>
                    <a:pt x="1607" y="1279"/>
                    <a:pt x="1621" y="1236"/>
                    <a:pt x="1593" y="1215"/>
                  </a:cubicBezTo>
                  <a:cubicBezTo>
                    <a:pt x="1548" y="1173"/>
                    <a:pt x="945" y="475"/>
                    <a:pt x="546" y="13"/>
                  </a:cubicBezTo>
                  <a:cubicBezTo>
                    <a:pt x="540" y="5"/>
                    <a:pt x="530" y="1"/>
                    <a:pt x="5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3694;p49">
              <a:extLst>
                <a:ext uri="{FF2B5EF4-FFF2-40B4-BE49-F238E27FC236}">
                  <a16:creationId xmlns:a16="http://schemas.microsoft.com/office/drawing/2014/main" id="{E3E6A9EC-AD91-70AF-42F2-C3B1D34B7290}"/>
                </a:ext>
              </a:extLst>
            </p:cNvPr>
            <p:cNvSpPr/>
            <p:nvPr/>
          </p:nvSpPr>
          <p:spPr>
            <a:xfrm>
              <a:off x="4544918" y="233473"/>
              <a:ext cx="15682" cy="25799"/>
            </a:xfrm>
            <a:custGeom>
              <a:avLst/>
              <a:gdLst/>
              <a:ahLst/>
              <a:cxnLst/>
              <a:rect l="l" t="t" r="r" b="b"/>
              <a:pathLst>
                <a:path w="665" h="1094" extrusionOk="0">
                  <a:moveTo>
                    <a:pt x="70" y="97"/>
                  </a:moveTo>
                  <a:lnTo>
                    <a:pt x="563" y="397"/>
                  </a:lnTo>
                  <a:cubicBezTo>
                    <a:pt x="389" y="520"/>
                    <a:pt x="176" y="802"/>
                    <a:pt x="70" y="948"/>
                  </a:cubicBezTo>
                  <a:lnTo>
                    <a:pt x="70" y="97"/>
                  </a:lnTo>
                  <a:close/>
                  <a:moveTo>
                    <a:pt x="36" y="0"/>
                  </a:moveTo>
                  <a:cubicBezTo>
                    <a:pt x="30" y="0"/>
                    <a:pt x="24" y="2"/>
                    <a:pt x="19" y="5"/>
                  </a:cubicBezTo>
                  <a:cubicBezTo>
                    <a:pt x="8" y="13"/>
                    <a:pt x="1" y="23"/>
                    <a:pt x="1" y="37"/>
                  </a:cubicBezTo>
                  <a:lnTo>
                    <a:pt x="1" y="1060"/>
                  </a:lnTo>
                  <a:cubicBezTo>
                    <a:pt x="1" y="1075"/>
                    <a:pt x="11" y="1088"/>
                    <a:pt x="26" y="1093"/>
                  </a:cubicBezTo>
                  <a:lnTo>
                    <a:pt x="36" y="1093"/>
                  </a:lnTo>
                  <a:cubicBezTo>
                    <a:pt x="46" y="1093"/>
                    <a:pt x="58" y="1087"/>
                    <a:pt x="64" y="1076"/>
                  </a:cubicBezTo>
                  <a:cubicBezTo>
                    <a:pt x="67" y="1072"/>
                    <a:pt x="420" y="546"/>
                    <a:pt x="645" y="426"/>
                  </a:cubicBezTo>
                  <a:cubicBezTo>
                    <a:pt x="655" y="420"/>
                    <a:pt x="663" y="410"/>
                    <a:pt x="663" y="396"/>
                  </a:cubicBezTo>
                  <a:cubicBezTo>
                    <a:pt x="664" y="384"/>
                    <a:pt x="657" y="372"/>
                    <a:pt x="646" y="366"/>
                  </a:cubicBezTo>
                  <a:lnTo>
                    <a:pt x="54" y="5"/>
                  </a:lnTo>
                  <a:cubicBezTo>
                    <a:pt x="48" y="2"/>
                    <a:pt x="42" y="0"/>
                    <a:pt x="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3695;p49">
              <a:extLst>
                <a:ext uri="{FF2B5EF4-FFF2-40B4-BE49-F238E27FC236}">
                  <a16:creationId xmlns:a16="http://schemas.microsoft.com/office/drawing/2014/main" id="{F48CF03C-48F2-A6C5-5AC7-4A143B883839}"/>
                </a:ext>
              </a:extLst>
            </p:cNvPr>
            <p:cNvSpPr/>
            <p:nvPr/>
          </p:nvSpPr>
          <p:spPr>
            <a:xfrm>
              <a:off x="4601705" y="639281"/>
              <a:ext cx="45349" cy="6768"/>
            </a:xfrm>
            <a:custGeom>
              <a:avLst/>
              <a:gdLst/>
              <a:ahLst/>
              <a:cxnLst/>
              <a:rect l="l" t="t" r="r" b="b"/>
              <a:pathLst>
                <a:path w="1923" h="287" extrusionOk="0">
                  <a:moveTo>
                    <a:pt x="1136" y="1"/>
                  </a:moveTo>
                  <a:cubicBezTo>
                    <a:pt x="1130" y="1"/>
                    <a:pt x="1124" y="2"/>
                    <a:pt x="1119" y="4"/>
                  </a:cubicBezTo>
                  <a:cubicBezTo>
                    <a:pt x="1114" y="7"/>
                    <a:pt x="721" y="216"/>
                    <a:pt x="253" y="216"/>
                  </a:cubicBezTo>
                  <a:cubicBezTo>
                    <a:pt x="184" y="216"/>
                    <a:pt x="114" y="212"/>
                    <a:pt x="43" y="201"/>
                  </a:cubicBezTo>
                  <a:cubicBezTo>
                    <a:pt x="41" y="201"/>
                    <a:pt x="39" y="201"/>
                    <a:pt x="38" y="201"/>
                  </a:cubicBezTo>
                  <a:cubicBezTo>
                    <a:pt x="20" y="201"/>
                    <a:pt x="6" y="214"/>
                    <a:pt x="4" y="230"/>
                  </a:cubicBezTo>
                  <a:cubicBezTo>
                    <a:pt x="1" y="250"/>
                    <a:pt x="13" y="266"/>
                    <a:pt x="32" y="269"/>
                  </a:cubicBezTo>
                  <a:cubicBezTo>
                    <a:pt x="107" y="280"/>
                    <a:pt x="181" y="286"/>
                    <a:pt x="257" y="286"/>
                  </a:cubicBezTo>
                  <a:cubicBezTo>
                    <a:pt x="690" y="286"/>
                    <a:pt x="1052" y="115"/>
                    <a:pt x="1134" y="74"/>
                  </a:cubicBezTo>
                  <a:cubicBezTo>
                    <a:pt x="1402" y="215"/>
                    <a:pt x="1715" y="251"/>
                    <a:pt x="1836" y="265"/>
                  </a:cubicBezTo>
                  <a:lnTo>
                    <a:pt x="1869" y="269"/>
                  </a:lnTo>
                  <a:cubicBezTo>
                    <a:pt x="1871" y="270"/>
                    <a:pt x="1874" y="270"/>
                    <a:pt x="1876" y="270"/>
                  </a:cubicBezTo>
                  <a:cubicBezTo>
                    <a:pt x="1916" y="270"/>
                    <a:pt x="1923" y="207"/>
                    <a:pt x="1880" y="201"/>
                  </a:cubicBezTo>
                  <a:cubicBezTo>
                    <a:pt x="1871" y="200"/>
                    <a:pt x="1859" y="198"/>
                    <a:pt x="1843" y="197"/>
                  </a:cubicBezTo>
                  <a:cubicBezTo>
                    <a:pt x="1725" y="182"/>
                    <a:pt x="1411" y="145"/>
                    <a:pt x="1152" y="4"/>
                  </a:cubicBezTo>
                  <a:cubicBezTo>
                    <a:pt x="1147" y="2"/>
                    <a:pt x="1141" y="1"/>
                    <a:pt x="11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3696;p49">
              <a:extLst>
                <a:ext uri="{FF2B5EF4-FFF2-40B4-BE49-F238E27FC236}">
                  <a16:creationId xmlns:a16="http://schemas.microsoft.com/office/drawing/2014/main" id="{CF90DA3E-CDE6-6CE4-FB6A-39559A7516EF}"/>
                </a:ext>
              </a:extLst>
            </p:cNvPr>
            <p:cNvSpPr/>
            <p:nvPr/>
          </p:nvSpPr>
          <p:spPr>
            <a:xfrm>
              <a:off x="4664080" y="310140"/>
              <a:ext cx="7877" cy="19998"/>
            </a:xfrm>
            <a:custGeom>
              <a:avLst/>
              <a:gdLst/>
              <a:ahLst/>
              <a:cxnLst/>
              <a:rect l="l" t="t" r="r" b="b"/>
              <a:pathLst>
                <a:path w="334" h="848" extrusionOk="0">
                  <a:moveTo>
                    <a:pt x="98" y="1"/>
                  </a:moveTo>
                  <a:cubicBezTo>
                    <a:pt x="95" y="1"/>
                    <a:pt x="93" y="1"/>
                    <a:pt x="91" y="1"/>
                  </a:cubicBezTo>
                  <a:cubicBezTo>
                    <a:pt x="23" y="15"/>
                    <a:pt x="0" y="214"/>
                    <a:pt x="42" y="447"/>
                  </a:cubicBezTo>
                  <a:cubicBezTo>
                    <a:pt x="84" y="673"/>
                    <a:pt x="169" y="848"/>
                    <a:pt x="237" y="848"/>
                  </a:cubicBezTo>
                  <a:cubicBezTo>
                    <a:pt x="240" y="848"/>
                    <a:pt x="242" y="847"/>
                    <a:pt x="244" y="847"/>
                  </a:cubicBezTo>
                  <a:cubicBezTo>
                    <a:pt x="312" y="833"/>
                    <a:pt x="333" y="635"/>
                    <a:pt x="291" y="402"/>
                  </a:cubicBezTo>
                  <a:cubicBezTo>
                    <a:pt x="250" y="176"/>
                    <a:pt x="165" y="1"/>
                    <a:pt x="98"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3697;p49">
              <a:extLst>
                <a:ext uri="{FF2B5EF4-FFF2-40B4-BE49-F238E27FC236}">
                  <a16:creationId xmlns:a16="http://schemas.microsoft.com/office/drawing/2014/main" id="{DD3ED7E6-CA3D-1BB8-0BA9-7F2C34BFCEC2}"/>
                </a:ext>
              </a:extLst>
            </p:cNvPr>
            <p:cNvSpPr/>
            <p:nvPr/>
          </p:nvSpPr>
          <p:spPr>
            <a:xfrm>
              <a:off x="4611562" y="319573"/>
              <a:ext cx="7900" cy="19974"/>
            </a:xfrm>
            <a:custGeom>
              <a:avLst/>
              <a:gdLst/>
              <a:ahLst/>
              <a:cxnLst/>
              <a:rect l="l" t="t" r="r" b="b"/>
              <a:pathLst>
                <a:path w="335" h="847" extrusionOk="0">
                  <a:moveTo>
                    <a:pt x="97" y="1"/>
                  </a:moveTo>
                  <a:cubicBezTo>
                    <a:pt x="95" y="1"/>
                    <a:pt x="93" y="1"/>
                    <a:pt x="90" y="2"/>
                  </a:cubicBezTo>
                  <a:cubicBezTo>
                    <a:pt x="22" y="15"/>
                    <a:pt x="1" y="214"/>
                    <a:pt x="43" y="447"/>
                  </a:cubicBezTo>
                  <a:cubicBezTo>
                    <a:pt x="83" y="671"/>
                    <a:pt x="169" y="846"/>
                    <a:pt x="237" y="846"/>
                  </a:cubicBezTo>
                  <a:cubicBezTo>
                    <a:pt x="239" y="846"/>
                    <a:pt x="241" y="846"/>
                    <a:pt x="243" y="846"/>
                  </a:cubicBezTo>
                  <a:cubicBezTo>
                    <a:pt x="312" y="833"/>
                    <a:pt x="334" y="635"/>
                    <a:pt x="292" y="402"/>
                  </a:cubicBezTo>
                  <a:cubicBezTo>
                    <a:pt x="251" y="176"/>
                    <a:pt x="166" y="1"/>
                    <a:pt x="97"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3698;p49">
              <a:extLst>
                <a:ext uri="{FF2B5EF4-FFF2-40B4-BE49-F238E27FC236}">
                  <a16:creationId xmlns:a16="http://schemas.microsoft.com/office/drawing/2014/main" id="{27736629-AC23-0667-5264-215994BFFDA4}"/>
                </a:ext>
              </a:extLst>
            </p:cNvPr>
            <p:cNvSpPr/>
            <p:nvPr/>
          </p:nvSpPr>
          <p:spPr>
            <a:xfrm>
              <a:off x="4780319" y="688474"/>
              <a:ext cx="26766" cy="66927"/>
            </a:xfrm>
            <a:custGeom>
              <a:avLst/>
              <a:gdLst/>
              <a:ahLst/>
              <a:cxnLst/>
              <a:rect l="l" t="t" r="r" b="b"/>
              <a:pathLst>
                <a:path w="1135" h="2838" extrusionOk="0">
                  <a:moveTo>
                    <a:pt x="41" y="1"/>
                  </a:moveTo>
                  <a:cubicBezTo>
                    <a:pt x="21" y="1"/>
                    <a:pt x="1" y="16"/>
                    <a:pt x="7" y="43"/>
                  </a:cubicBezTo>
                  <a:cubicBezTo>
                    <a:pt x="8" y="55"/>
                    <a:pt x="196" y="1117"/>
                    <a:pt x="196" y="1528"/>
                  </a:cubicBezTo>
                  <a:cubicBezTo>
                    <a:pt x="196" y="1534"/>
                    <a:pt x="198" y="1542"/>
                    <a:pt x="201" y="1546"/>
                  </a:cubicBezTo>
                  <a:cubicBezTo>
                    <a:pt x="207" y="1555"/>
                    <a:pt x="773" y="2427"/>
                    <a:pt x="1066" y="2822"/>
                  </a:cubicBezTo>
                  <a:cubicBezTo>
                    <a:pt x="1073" y="2831"/>
                    <a:pt x="1084" y="2837"/>
                    <a:pt x="1095" y="2837"/>
                  </a:cubicBezTo>
                  <a:cubicBezTo>
                    <a:pt x="1102" y="2837"/>
                    <a:pt x="1110" y="2834"/>
                    <a:pt x="1116" y="2831"/>
                  </a:cubicBezTo>
                  <a:cubicBezTo>
                    <a:pt x="1131" y="2819"/>
                    <a:pt x="1134" y="2796"/>
                    <a:pt x="1122" y="2781"/>
                  </a:cubicBezTo>
                  <a:cubicBezTo>
                    <a:pt x="846" y="2408"/>
                    <a:pt x="325" y="1610"/>
                    <a:pt x="266" y="1517"/>
                  </a:cubicBezTo>
                  <a:cubicBezTo>
                    <a:pt x="263" y="1095"/>
                    <a:pt x="82" y="75"/>
                    <a:pt x="75" y="31"/>
                  </a:cubicBezTo>
                  <a:cubicBezTo>
                    <a:pt x="72" y="10"/>
                    <a:pt x="56" y="1"/>
                    <a:pt x="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3699;p49">
              <a:extLst>
                <a:ext uri="{FF2B5EF4-FFF2-40B4-BE49-F238E27FC236}">
                  <a16:creationId xmlns:a16="http://schemas.microsoft.com/office/drawing/2014/main" id="{34E51204-11DF-9CC8-4831-0EA621FB93C2}"/>
                </a:ext>
              </a:extLst>
            </p:cNvPr>
            <p:cNvSpPr/>
            <p:nvPr/>
          </p:nvSpPr>
          <p:spPr>
            <a:xfrm>
              <a:off x="4605879" y="480689"/>
              <a:ext cx="33699" cy="35327"/>
            </a:xfrm>
            <a:custGeom>
              <a:avLst/>
              <a:gdLst/>
              <a:ahLst/>
              <a:cxnLst/>
              <a:rect l="l" t="t" r="r" b="b"/>
              <a:pathLst>
                <a:path w="1429" h="1498" extrusionOk="0">
                  <a:moveTo>
                    <a:pt x="701" y="0"/>
                  </a:moveTo>
                  <a:cubicBezTo>
                    <a:pt x="679" y="0"/>
                    <a:pt x="658" y="2"/>
                    <a:pt x="636" y="4"/>
                  </a:cubicBezTo>
                  <a:cubicBezTo>
                    <a:pt x="266" y="43"/>
                    <a:pt x="1" y="407"/>
                    <a:pt x="45" y="819"/>
                  </a:cubicBezTo>
                  <a:cubicBezTo>
                    <a:pt x="86" y="1207"/>
                    <a:pt x="385" y="1497"/>
                    <a:pt x="729" y="1497"/>
                  </a:cubicBezTo>
                  <a:cubicBezTo>
                    <a:pt x="750" y="1497"/>
                    <a:pt x="772" y="1496"/>
                    <a:pt x="794" y="1494"/>
                  </a:cubicBezTo>
                  <a:cubicBezTo>
                    <a:pt x="1165" y="1454"/>
                    <a:pt x="1428" y="1089"/>
                    <a:pt x="1385" y="678"/>
                  </a:cubicBezTo>
                  <a:cubicBezTo>
                    <a:pt x="1345" y="290"/>
                    <a:pt x="1044" y="0"/>
                    <a:pt x="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3700;p49">
              <a:extLst>
                <a:ext uri="{FF2B5EF4-FFF2-40B4-BE49-F238E27FC236}">
                  <a16:creationId xmlns:a16="http://schemas.microsoft.com/office/drawing/2014/main" id="{E377973F-3195-235C-EA1A-A1BA3419AF91}"/>
                </a:ext>
              </a:extLst>
            </p:cNvPr>
            <p:cNvSpPr/>
            <p:nvPr/>
          </p:nvSpPr>
          <p:spPr>
            <a:xfrm>
              <a:off x="4614109" y="489296"/>
              <a:ext cx="17239" cy="18088"/>
            </a:xfrm>
            <a:custGeom>
              <a:avLst/>
              <a:gdLst/>
              <a:ahLst/>
              <a:cxnLst/>
              <a:rect l="l" t="t" r="r" b="b"/>
              <a:pathLst>
                <a:path w="731" h="767" extrusionOk="0">
                  <a:moveTo>
                    <a:pt x="359" y="1"/>
                  </a:moveTo>
                  <a:cubicBezTo>
                    <a:pt x="348" y="1"/>
                    <a:pt x="337" y="2"/>
                    <a:pt x="326" y="3"/>
                  </a:cubicBezTo>
                  <a:cubicBezTo>
                    <a:pt x="137" y="22"/>
                    <a:pt x="1" y="209"/>
                    <a:pt x="23" y="419"/>
                  </a:cubicBezTo>
                  <a:cubicBezTo>
                    <a:pt x="43" y="617"/>
                    <a:pt x="197" y="767"/>
                    <a:pt x="374" y="767"/>
                  </a:cubicBezTo>
                  <a:cubicBezTo>
                    <a:pt x="385" y="767"/>
                    <a:pt x="396" y="766"/>
                    <a:pt x="407" y="765"/>
                  </a:cubicBezTo>
                  <a:cubicBezTo>
                    <a:pt x="596" y="744"/>
                    <a:pt x="731" y="557"/>
                    <a:pt x="708" y="348"/>
                  </a:cubicBezTo>
                  <a:cubicBezTo>
                    <a:pt x="688" y="150"/>
                    <a:pt x="534" y="1"/>
                    <a:pt x="3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90087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5"/>
        <p:cNvGrpSpPr/>
        <p:nvPr/>
      </p:nvGrpSpPr>
      <p:grpSpPr>
        <a:xfrm>
          <a:off x="0" y="0"/>
          <a:ext cx="0" cy="0"/>
          <a:chOff x="0" y="0"/>
          <a:chExt cx="0" cy="0"/>
        </a:xfrm>
      </p:grpSpPr>
      <p:sp>
        <p:nvSpPr>
          <p:cNvPr id="1889" name="Google Shape;1889;p42"/>
          <p:cNvSpPr/>
          <p:nvPr/>
        </p:nvSpPr>
        <p:spPr>
          <a:xfrm>
            <a:off x="-792050" y="1983626"/>
            <a:ext cx="7511320" cy="3486834"/>
          </a:xfrm>
          <a:custGeom>
            <a:avLst/>
            <a:gdLst/>
            <a:ahLst/>
            <a:cxnLst/>
            <a:rect l="l" t="t" r="r" b="b"/>
            <a:pathLst>
              <a:path w="285683" h="190070" extrusionOk="0">
                <a:moveTo>
                  <a:pt x="70855" y="1"/>
                </a:moveTo>
                <a:cubicBezTo>
                  <a:pt x="56772" y="1"/>
                  <a:pt x="42806" y="10052"/>
                  <a:pt x="40549" y="18238"/>
                </a:cubicBezTo>
                <a:cubicBezTo>
                  <a:pt x="37299" y="30022"/>
                  <a:pt x="29199" y="43956"/>
                  <a:pt x="15648" y="44495"/>
                </a:cubicBezTo>
                <a:cubicBezTo>
                  <a:pt x="2097" y="45032"/>
                  <a:pt x="1" y="64264"/>
                  <a:pt x="1" y="64264"/>
                </a:cubicBezTo>
                <a:lnTo>
                  <a:pt x="1" y="190069"/>
                </a:lnTo>
                <a:lnTo>
                  <a:pt x="285683" y="190069"/>
                </a:lnTo>
                <a:lnTo>
                  <a:pt x="285683" y="137492"/>
                </a:lnTo>
                <a:cubicBezTo>
                  <a:pt x="285683" y="137492"/>
                  <a:pt x="279386" y="100920"/>
                  <a:pt x="253981" y="81747"/>
                </a:cubicBezTo>
                <a:cubicBezTo>
                  <a:pt x="247074" y="76535"/>
                  <a:pt x="241212" y="74665"/>
                  <a:pt x="235803" y="74665"/>
                </a:cubicBezTo>
                <a:cubicBezTo>
                  <a:pt x="222078" y="74665"/>
                  <a:pt x="211276" y="86701"/>
                  <a:pt x="193748" y="86701"/>
                </a:cubicBezTo>
                <a:cubicBezTo>
                  <a:pt x="192774" y="86701"/>
                  <a:pt x="191779" y="86664"/>
                  <a:pt x="190762" y="86585"/>
                </a:cubicBezTo>
                <a:cubicBezTo>
                  <a:pt x="164226" y="84539"/>
                  <a:pt x="166316" y="62561"/>
                  <a:pt x="165793" y="43666"/>
                </a:cubicBezTo>
                <a:cubicBezTo>
                  <a:pt x="165466" y="31870"/>
                  <a:pt x="155821" y="28332"/>
                  <a:pt x="144248" y="28332"/>
                </a:cubicBezTo>
                <a:cubicBezTo>
                  <a:pt x="137285" y="28332"/>
                  <a:pt x="129625" y="29613"/>
                  <a:pt x="122877" y="31146"/>
                </a:cubicBezTo>
                <a:cubicBezTo>
                  <a:pt x="120529" y="31679"/>
                  <a:pt x="118502" y="31932"/>
                  <a:pt x="116712" y="31932"/>
                </a:cubicBezTo>
                <a:cubicBezTo>
                  <a:pt x="104814" y="31932"/>
                  <a:pt x="103452" y="20771"/>
                  <a:pt x="88504" y="6836"/>
                </a:cubicBezTo>
                <a:cubicBezTo>
                  <a:pt x="83255" y="1942"/>
                  <a:pt x="77043" y="1"/>
                  <a:pt x="70855" y="1"/>
                </a:cubicBezTo>
                <a:close/>
              </a:path>
            </a:pathLst>
          </a:cu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2"/>
          <p:cNvSpPr/>
          <p:nvPr/>
        </p:nvSpPr>
        <p:spPr>
          <a:xfrm>
            <a:off x="75" y="4005825"/>
            <a:ext cx="9143861" cy="1153062"/>
          </a:xfrm>
          <a:custGeom>
            <a:avLst/>
            <a:gdLst/>
            <a:ahLst/>
            <a:cxnLst/>
            <a:rect l="l" t="t" r="r" b="b"/>
            <a:pathLst>
              <a:path w="285701" h="44031" extrusionOk="0">
                <a:moveTo>
                  <a:pt x="8575" y="1"/>
                </a:moveTo>
                <a:cubicBezTo>
                  <a:pt x="4032" y="1"/>
                  <a:pt x="858" y="462"/>
                  <a:pt x="7" y="602"/>
                </a:cubicBezTo>
                <a:lnTo>
                  <a:pt x="1" y="44031"/>
                </a:lnTo>
                <a:lnTo>
                  <a:pt x="285700" y="44031"/>
                </a:lnTo>
                <a:lnTo>
                  <a:pt x="285700" y="5279"/>
                </a:lnTo>
                <a:cubicBezTo>
                  <a:pt x="278395" y="4517"/>
                  <a:pt x="263687" y="3264"/>
                  <a:pt x="245580" y="3218"/>
                </a:cubicBezTo>
                <a:cubicBezTo>
                  <a:pt x="239889" y="3207"/>
                  <a:pt x="234044" y="2978"/>
                  <a:pt x="227854" y="2742"/>
                </a:cubicBezTo>
                <a:cubicBezTo>
                  <a:pt x="221380" y="2491"/>
                  <a:pt x="214779" y="2236"/>
                  <a:pt x="208276" y="2236"/>
                </a:cubicBezTo>
                <a:cubicBezTo>
                  <a:pt x="203370" y="2236"/>
                  <a:pt x="198520" y="2381"/>
                  <a:pt x="193819" y="2783"/>
                </a:cubicBezTo>
                <a:lnTo>
                  <a:pt x="189724" y="3132"/>
                </a:lnTo>
                <a:cubicBezTo>
                  <a:pt x="176265" y="4290"/>
                  <a:pt x="172653" y="4604"/>
                  <a:pt x="160888" y="4683"/>
                </a:cubicBezTo>
                <a:cubicBezTo>
                  <a:pt x="154116" y="4730"/>
                  <a:pt x="146924" y="5078"/>
                  <a:pt x="139310" y="5451"/>
                </a:cubicBezTo>
                <a:cubicBezTo>
                  <a:pt x="132193" y="5794"/>
                  <a:pt x="124842" y="6150"/>
                  <a:pt x="116530" y="6349"/>
                </a:cubicBezTo>
                <a:cubicBezTo>
                  <a:pt x="113771" y="6413"/>
                  <a:pt x="111047" y="6445"/>
                  <a:pt x="108361" y="6447"/>
                </a:cubicBezTo>
                <a:cubicBezTo>
                  <a:pt x="95324" y="6447"/>
                  <a:pt x="82883" y="5737"/>
                  <a:pt x="68851" y="4935"/>
                </a:cubicBezTo>
                <a:lnTo>
                  <a:pt x="64368" y="4683"/>
                </a:lnTo>
                <a:cubicBezTo>
                  <a:pt x="58448" y="4352"/>
                  <a:pt x="53421" y="4220"/>
                  <a:pt x="48979" y="4100"/>
                </a:cubicBezTo>
                <a:cubicBezTo>
                  <a:pt x="39144" y="3842"/>
                  <a:pt x="32040" y="3653"/>
                  <a:pt x="23161" y="1620"/>
                </a:cubicBezTo>
                <a:cubicBezTo>
                  <a:pt x="17669" y="361"/>
                  <a:pt x="12588" y="1"/>
                  <a:pt x="8575" y="1"/>
                </a:cubicBezTo>
                <a:close/>
              </a:path>
            </a:pathLst>
          </a:custGeom>
          <a:solidFill>
            <a:schemeClr val="accent6"/>
          </a:solidFill>
          <a:ln w="9525" cap="flat" cmpd="sng">
            <a:solidFill>
              <a:schemeClr val="dk1"/>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2"/>
          <p:cNvSpPr/>
          <p:nvPr/>
        </p:nvSpPr>
        <p:spPr>
          <a:xfrm flipH="1">
            <a:off x="280600" y="426013"/>
            <a:ext cx="869025" cy="292225"/>
          </a:xfrm>
          <a:custGeom>
            <a:avLst/>
            <a:gdLst/>
            <a:ahLst/>
            <a:cxnLst/>
            <a:rect l="l" t="t" r="r" b="b"/>
            <a:pathLst>
              <a:path w="34761" h="11689" extrusionOk="0">
                <a:moveTo>
                  <a:pt x="18638" y="0"/>
                </a:moveTo>
                <a:cubicBezTo>
                  <a:pt x="18296" y="0"/>
                  <a:pt x="17934" y="15"/>
                  <a:pt x="17548" y="48"/>
                </a:cubicBezTo>
                <a:cubicBezTo>
                  <a:pt x="11262" y="574"/>
                  <a:pt x="12094" y="3503"/>
                  <a:pt x="9610" y="3503"/>
                </a:cubicBezTo>
                <a:cubicBezTo>
                  <a:pt x="9283" y="3503"/>
                  <a:pt x="8897" y="3452"/>
                  <a:pt x="8430" y="3338"/>
                </a:cubicBezTo>
                <a:cubicBezTo>
                  <a:pt x="7901" y="3209"/>
                  <a:pt x="7358" y="3148"/>
                  <a:pt x="6821" y="3148"/>
                </a:cubicBezTo>
                <a:cubicBezTo>
                  <a:pt x="3291" y="3148"/>
                  <a:pt x="1" y="5787"/>
                  <a:pt x="2322" y="9115"/>
                </a:cubicBezTo>
                <a:cubicBezTo>
                  <a:pt x="3653" y="11025"/>
                  <a:pt x="5423" y="11688"/>
                  <a:pt x="7548" y="11688"/>
                </a:cubicBezTo>
                <a:cubicBezTo>
                  <a:pt x="10415" y="11688"/>
                  <a:pt x="13928" y="10480"/>
                  <a:pt x="17875" y="9502"/>
                </a:cubicBezTo>
                <a:cubicBezTo>
                  <a:pt x="19420" y="9119"/>
                  <a:pt x="20829" y="8985"/>
                  <a:pt x="22116" y="8985"/>
                </a:cubicBezTo>
                <a:cubicBezTo>
                  <a:pt x="25074" y="8985"/>
                  <a:pt x="27396" y="9689"/>
                  <a:pt x="29288" y="9689"/>
                </a:cubicBezTo>
                <a:cubicBezTo>
                  <a:pt x="30234" y="9689"/>
                  <a:pt x="31073" y="9513"/>
                  <a:pt x="31831" y="8985"/>
                </a:cubicBezTo>
                <a:cubicBezTo>
                  <a:pt x="34761" y="6943"/>
                  <a:pt x="30202" y="4646"/>
                  <a:pt x="27050" y="4646"/>
                </a:cubicBezTo>
                <a:cubicBezTo>
                  <a:pt x="27046" y="4646"/>
                  <a:pt x="27043" y="4646"/>
                  <a:pt x="27040" y="4646"/>
                </a:cubicBezTo>
                <a:cubicBezTo>
                  <a:pt x="27038" y="4646"/>
                  <a:pt x="27037" y="4646"/>
                  <a:pt x="27035" y="4646"/>
                </a:cubicBezTo>
                <a:cubicBezTo>
                  <a:pt x="24060" y="4646"/>
                  <a:pt x="24587" y="0"/>
                  <a:pt x="18638" y="0"/>
                </a:cubicBezTo>
                <a:close/>
              </a:path>
            </a:pathLst>
          </a:cu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2"/>
          <p:cNvSpPr/>
          <p:nvPr/>
        </p:nvSpPr>
        <p:spPr>
          <a:xfrm flipH="1">
            <a:off x="1105329" y="959521"/>
            <a:ext cx="625524" cy="210373"/>
          </a:xfrm>
          <a:custGeom>
            <a:avLst/>
            <a:gdLst/>
            <a:ahLst/>
            <a:cxnLst/>
            <a:rect l="l" t="t" r="r" b="b"/>
            <a:pathLst>
              <a:path w="34761" h="11689" extrusionOk="0">
                <a:moveTo>
                  <a:pt x="18638" y="0"/>
                </a:moveTo>
                <a:cubicBezTo>
                  <a:pt x="18296" y="0"/>
                  <a:pt x="17934" y="15"/>
                  <a:pt x="17548" y="48"/>
                </a:cubicBezTo>
                <a:cubicBezTo>
                  <a:pt x="11262" y="574"/>
                  <a:pt x="12094" y="3503"/>
                  <a:pt x="9610" y="3503"/>
                </a:cubicBezTo>
                <a:cubicBezTo>
                  <a:pt x="9283" y="3503"/>
                  <a:pt x="8897" y="3452"/>
                  <a:pt x="8430" y="3338"/>
                </a:cubicBezTo>
                <a:cubicBezTo>
                  <a:pt x="7901" y="3209"/>
                  <a:pt x="7358" y="3148"/>
                  <a:pt x="6821" y="3148"/>
                </a:cubicBezTo>
                <a:cubicBezTo>
                  <a:pt x="3291" y="3148"/>
                  <a:pt x="1" y="5787"/>
                  <a:pt x="2322" y="9115"/>
                </a:cubicBezTo>
                <a:cubicBezTo>
                  <a:pt x="3653" y="11025"/>
                  <a:pt x="5423" y="11688"/>
                  <a:pt x="7548" y="11688"/>
                </a:cubicBezTo>
                <a:cubicBezTo>
                  <a:pt x="10415" y="11688"/>
                  <a:pt x="13928" y="10480"/>
                  <a:pt x="17875" y="9502"/>
                </a:cubicBezTo>
                <a:cubicBezTo>
                  <a:pt x="19420" y="9119"/>
                  <a:pt x="20829" y="8985"/>
                  <a:pt x="22116" y="8985"/>
                </a:cubicBezTo>
                <a:cubicBezTo>
                  <a:pt x="25074" y="8985"/>
                  <a:pt x="27396" y="9689"/>
                  <a:pt x="29288" y="9689"/>
                </a:cubicBezTo>
                <a:cubicBezTo>
                  <a:pt x="30234" y="9689"/>
                  <a:pt x="31073" y="9513"/>
                  <a:pt x="31831" y="8985"/>
                </a:cubicBezTo>
                <a:cubicBezTo>
                  <a:pt x="34761" y="6943"/>
                  <a:pt x="30202" y="4646"/>
                  <a:pt x="27050" y="4646"/>
                </a:cubicBezTo>
                <a:cubicBezTo>
                  <a:pt x="27046" y="4646"/>
                  <a:pt x="27043" y="4646"/>
                  <a:pt x="27040" y="4646"/>
                </a:cubicBezTo>
                <a:cubicBezTo>
                  <a:pt x="27038" y="4646"/>
                  <a:pt x="27037" y="4646"/>
                  <a:pt x="27035" y="4646"/>
                </a:cubicBezTo>
                <a:cubicBezTo>
                  <a:pt x="24060" y="4646"/>
                  <a:pt x="24587" y="0"/>
                  <a:pt x="18638" y="0"/>
                </a:cubicBezTo>
                <a:close/>
              </a:path>
            </a:pathLst>
          </a:cu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2"/>
          <p:cNvSpPr/>
          <p:nvPr/>
        </p:nvSpPr>
        <p:spPr>
          <a:xfrm>
            <a:off x="2216913" y="1332738"/>
            <a:ext cx="869025" cy="292225"/>
          </a:xfrm>
          <a:custGeom>
            <a:avLst/>
            <a:gdLst/>
            <a:ahLst/>
            <a:cxnLst/>
            <a:rect l="l" t="t" r="r" b="b"/>
            <a:pathLst>
              <a:path w="34761" h="11689" extrusionOk="0">
                <a:moveTo>
                  <a:pt x="18638" y="0"/>
                </a:moveTo>
                <a:cubicBezTo>
                  <a:pt x="18296" y="0"/>
                  <a:pt x="17934" y="15"/>
                  <a:pt x="17548" y="48"/>
                </a:cubicBezTo>
                <a:cubicBezTo>
                  <a:pt x="11262" y="574"/>
                  <a:pt x="12094" y="3503"/>
                  <a:pt x="9610" y="3503"/>
                </a:cubicBezTo>
                <a:cubicBezTo>
                  <a:pt x="9283" y="3503"/>
                  <a:pt x="8897" y="3452"/>
                  <a:pt x="8430" y="3338"/>
                </a:cubicBezTo>
                <a:cubicBezTo>
                  <a:pt x="7901" y="3209"/>
                  <a:pt x="7358" y="3148"/>
                  <a:pt x="6821" y="3148"/>
                </a:cubicBezTo>
                <a:cubicBezTo>
                  <a:pt x="3291" y="3148"/>
                  <a:pt x="1" y="5787"/>
                  <a:pt x="2322" y="9115"/>
                </a:cubicBezTo>
                <a:cubicBezTo>
                  <a:pt x="3653" y="11025"/>
                  <a:pt x="5423" y="11688"/>
                  <a:pt x="7548" y="11688"/>
                </a:cubicBezTo>
                <a:cubicBezTo>
                  <a:pt x="10415" y="11688"/>
                  <a:pt x="13928" y="10480"/>
                  <a:pt x="17875" y="9502"/>
                </a:cubicBezTo>
                <a:cubicBezTo>
                  <a:pt x="19420" y="9119"/>
                  <a:pt x="20829" y="8985"/>
                  <a:pt x="22116" y="8985"/>
                </a:cubicBezTo>
                <a:cubicBezTo>
                  <a:pt x="25074" y="8985"/>
                  <a:pt x="27396" y="9689"/>
                  <a:pt x="29288" y="9689"/>
                </a:cubicBezTo>
                <a:cubicBezTo>
                  <a:pt x="30234" y="9689"/>
                  <a:pt x="31073" y="9513"/>
                  <a:pt x="31831" y="8985"/>
                </a:cubicBezTo>
                <a:cubicBezTo>
                  <a:pt x="34761" y="6943"/>
                  <a:pt x="30202" y="4646"/>
                  <a:pt x="27050" y="4646"/>
                </a:cubicBezTo>
                <a:cubicBezTo>
                  <a:pt x="27046" y="4646"/>
                  <a:pt x="27043" y="4646"/>
                  <a:pt x="27040" y="4646"/>
                </a:cubicBezTo>
                <a:cubicBezTo>
                  <a:pt x="27038" y="4646"/>
                  <a:pt x="27037" y="4646"/>
                  <a:pt x="27035" y="4646"/>
                </a:cubicBezTo>
                <a:cubicBezTo>
                  <a:pt x="24060" y="4646"/>
                  <a:pt x="24587" y="0"/>
                  <a:pt x="18638" y="0"/>
                </a:cubicBezTo>
                <a:close/>
              </a:path>
            </a:pathLst>
          </a:cu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4" name="Google Shape;1894;p42"/>
          <p:cNvGrpSpPr/>
          <p:nvPr/>
        </p:nvGrpSpPr>
        <p:grpSpPr>
          <a:xfrm flipH="1">
            <a:off x="159" y="2953127"/>
            <a:ext cx="5564554" cy="2038389"/>
            <a:chOff x="4013644" y="3136397"/>
            <a:chExt cx="5479081" cy="2007079"/>
          </a:xfrm>
        </p:grpSpPr>
        <p:sp>
          <p:nvSpPr>
            <p:cNvPr id="1895" name="Google Shape;1895;p42"/>
            <p:cNvSpPr/>
            <p:nvPr/>
          </p:nvSpPr>
          <p:spPr>
            <a:xfrm flipH="1">
              <a:off x="6895808" y="3615783"/>
              <a:ext cx="406486" cy="783938"/>
            </a:xfrm>
            <a:custGeom>
              <a:avLst/>
              <a:gdLst/>
              <a:ahLst/>
              <a:cxnLst/>
              <a:rect l="l" t="t" r="r" b="b"/>
              <a:pathLst>
                <a:path w="21196" h="40878" extrusionOk="0">
                  <a:moveTo>
                    <a:pt x="0" y="0"/>
                  </a:moveTo>
                  <a:lnTo>
                    <a:pt x="0" y="0"/>
                  </a:lnTo>
                  <a:cubicBezTo>
                    <a:pt x="596" y="975"/>
                    <a:pt x="2458" y="4340"/>
                    <a:pt x="3430" y="9797"/>
                  </a:cubicBezTo>
                  <a:cubicBezTo>
                    <a:pt x="4512" y="15860"/>
                    <a:pt x="7432" y="25678"/>
                    <a:pt x="10271" y="30962"/>
                  </a:cubicBezTo>
                  <a:cubicBezTo>
                    <a:pt x="12740" y="35565"/>
                    <a:pt x="16604" y="40163"/>
                    <a:pt x="17211" y="40878"/>
                  </a:cubicBezTo>
                  <a:cubicBezTo>
                    <a:pt x="18556" y="40814"/>
                    <a:pt x="19878" y="40751"/>
                    <a:pt x="21195" y="40689"/>
                  </a:cubicBezTo>
                  <a:cubicBezTo>
                    <a:pt x="21195" y="40678"/>
                    <a:pt x="21184" y="40660"/>
                    <a:pt x="21184" y="40644"/>
                  </a:cubicBezTo>
                  <a:cubicBezTo>
                    <a:pt x="21172" y="40494"/>
                    <a:pt x="20034" y="25192"/>
                    <a:pt x="19753" y="15436"/>
                  </a:cubicBezTo>
                  <a:cubicBezTo>
                    <a:pt x="19501" y="6836"/>
                    <a:pt x="20794" y="1598"/>
                    <a:pt x="21120" y="406"/>
                  </a:cubicBezTo>
                  <a:lnTo>
                    <a:pt x="21120" y="406"/>
                  </a:lnTo>
                  <a:cubicBezTo>
                    <a:pt x="20874" y="418"/>
                    <a:pt x="20627" y="436"/>
                    <a:pt x="20364" y="447"/>
                  </a:cubicBezTo>
                  <a:lnTo>
                    <a:pt x="19357" y="499"/>
                  </a:lnTo>
                  <a:cubicBezTo>
                    <a:pt x="18452" y="544"/>
                    <a:pt x="17330" y="567"/>
                    <a:pt x="16019" y="567"/>
                  </a:cubicBezTo>
                  <a:cubicBezTo>
                    <a:pt x="10380" y="567"/>
                    <a:pt x="2485" y="138"/>
                    <a:pt x="0" y="0"/>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2"/>
            <p:cNvSpPr/>
            <p:nvPr/>
          </p:nvSpPr>
          <p:spPr>
            <a:xfrm flipH="1">
              <a:off x="9153110" y="3489421"/>
              <a:ext cx="290750" cy="807986"/>
            </a:xfrm>
            <a:custGeom>
              <a:avLst/>
              <a:gdLst/>
              <a:ahLst/>
              <a:cxnLst/>
              <a:rect l="l" t="t" r="r" b="b"/>
              <a:pathLst>
                <a:path w="15161" h="42132" extrusionOk="0">
                  <a:moveTo>
                    <a:pt x="384" y="0"/>
                  </a:moveTo>
                  <a:lnTo>
                    <a:pt x="384" y="0"/>
                  </a:lnTo>
                  <a:cubicBezTo>
                    <a:pt x="1" y="3286"/>
                    <a:pt x="527" y="8496"/>
                    <a:pt x="1135" y="14473"/>
                  </a:cubicBezTo>
                  <a:lnTo>
                    <a:pt x="1317" y="16271"/>
                  </a:lnTo>
                  <a:cubicBezTo>
                    <a:pt x="1747" y="20576"/>
                    <a:pt x="2457" y="24274"/>
                    <a:pt x="3080" y="27539"/>
                  </a:cubicBezTo>
                  <a:cubicBezTo>
                    <a:pt x="3498" y="29720"/>
                    <a:pt x="3892" y="31774"/>
                    <a:pt x="4180" y="33819"/>
                  </a:cubicBezTo>
                  <a:cubicBezTo>
                    <a:pt x="4844" y="38633"/>
                    <a:pt x="4768" y="41256"/>
                    <a:pt x="4752" y="41662"/>
                  </a:cubicBezTo>
                  <a:cubicBezTo>
                    <a:pt x="5184" y="41654"/>
                    <a:pt x="5617" y="41650"/>
                    <a:pt x="6049" y="41650"/>
                  </a:cubicBezTo>
                  <a:cubicBezTo>
                    <a:pt x="8746" y="41650"/>
                    <a:pt x="11440" y="41811"/>
                    <a:pt x="14118" y="42131"/>
                  </a:cubicBezTo>
                  <a:cubicBezTo>
                    <a:pt x="14090" y="41102"/>
                    <a:pt x="13959" y="37608"/>
                    <a:pt x="13483" y="32364"/>
                  </a:cubicBezTo>
                  <a:cubicBezTo>
                    <a:pt x="12841" y="25208"/>
                    <a:pt x="12539" y="18349"/>
                    <a:pt x="12526" y="10775"/>
                  </a:cubicBezTo>
                  <a:cubicBezTo>
                    <a:pt x="12528" y="6906"/>
                    <a:pt x="13410" y="4238"/>
                    <a:pt x="15161" y="2816"/>
                  </a:cubicBezTo>
                  <a:lnTo>
                    <a:pt x="15161" y="2816"/>
                  </a:lnTo>
                  <a:cubicBezTo>
                    <a:pt x="13873" y="3131"/>
                    <a:pt x="12401" y="3310"/>
                    <a:pt x="10855" y="3310"/>
                  </a:cubicBezTo>
                  <a:cubicBezTo>
                    <a:pt x="7254" y="3310"/>
                    <a:pt x="3706" y="2404"/>
                    <a:pt x="1586" y="950"/>
                  </a:cubicBezTo>
                  <a:cubicBezTo>
                    <a:pt x="1112" y="624"/>
                    <a:pt x="717" y="309"/>
                    <a:pt x="384" y="0"/>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2"/>
            <p:cNvSpPr/>
            <p:nvPr/>
          </p:nvSpPr>
          <p:spPr>
            <a:xfrm flipH="1">
              <a:off x="8543507" y="3596471"/>
              <a:ext cx="400426" cy="761769"/>
            </a:xfrm>
            <a:custGeom>
              <a:avLst/>
              <a:gdLst/>
              <a:ahLst/>
              <a:cxnLst/>
              <a:rect l="l" t="t" r="r" b="b"/>
              <a:pathLst>
                <a:path w="20880" h="39722" extrusionOk="0">
                  <a:moveTo>
                    <a:pt x="3927" y="0"/>
                  </a:moveTo>
                  <a:cubicBezTo>
                    <a:pt x="3991" y="991"/>
                    <a:pt x="3979" y="3206"/>
                    <a:pt x="2708" y="4238"/>
                  </a:cubicBezTo>
                  <a:cubicBezTo>
                    <a:pt x="1282" y="5404"/>
                    <a:pt x="812" y="5789"/>
                    <a:pt x="2170" y="11673"/>
                  </a:cubicBezTo>
                  <a:cubicBezTo>
                    <a:pt x="3680" y="18223"/>
                    <a:pt x="3848" y="22184"/>
                    <a:pt x="2812" y="26816"/>
                  </a:cubicBezTo>
                  <a:cubicBezTo>
                    <a:pt x="2547" y="27984"/>
                    <a:pt x="2209" y="29101"/>
                    <a:pt x="1883" y="30176"/>
                  </a:cubicBezTo>
                  <a:cubicBezTo>
                    <a:pt x="869" y="33509"/>
                    <a:pt x="0" y="36389"/>
                    <a:pt x="1980" y="39023"/>
                  </a:cubicBezTo>
                  <a:lnTo>
                    <a:pt x="1980" y="39034"/>
                  </a:lnTo>
                  <a:cubicBezTo>
                    <a:pt x="4288" y="39348"/>
                    <a:pt x="6560" y="39561"/>
                    <a:pt x="8891" y="39721"/>
                  </a:cubicBezTo>
                  <a:cubicBezTo>
                    <a:pt x="9136" y="38495"/>
                    <a:pt x="10304" y="32765"/>
                    <a:pt x="11650" y="26490"/>
                  </a:cubicBezTo>
                  <a:cubicBezTo>
                    <a:pt x="12537" y="22356"/>
                    <a:pt x="14850" y="12280"/>
                    <a:pt x="17192" y="8004"/>
                  </a:cubicBezTo>
                  <a:cubicBezTo>
                    <a:pt x="18572" y="5478"/>
                    <a:pt x="20134" y="3195"/>
                    <a:pt x="20880" y="2141"/>
                  </a:cubicBezTo>
                  <a:lnTo>
                    <a:pt x="20880" y="2141"/>
                  </a:lnTo>
                  <a:cubicBezTo>
                    <a:pt x="19436" y="2445"/>
                    <a:pt x="17914" y="2605"/>
                    <a:pt x="16316" y="2605"/>
                  </a:cubicBezTo>
                  <a:cubicBezTo>
                    <a:pt x="10573" y="2605"/>
                    <a:pt x="5426" y="630"/>
                    <a:pt x="3927" y="0"/>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2"/>
            <p:cNvSpPr/>
            <p:nvPr/>
          </p:nvSpPr>
          <p:spPr>
            <a:xfrm flipH="1">
              <a:off x="7954039" y="3652681"/>
              <a:ext cx="394615" cy="740136"/>
            </a:xfrm>
            <a:custGeom>
              <a:avLst/>
              <a:gdLst/>
              <a:ahLst/>
              <a:cxnLst/>
              <a:rect l="l" t="t" r="r" b="b"/>
              <a:pathLst>
                <a:path w="20577" h="38594" extrusionOk="0">
                  <a:moveTo>
                    <a:pt x="10038" y="1"/>
                  </a:moveTo>
                  <a:cubicBezTo>
                    <a:pt x="9682" y="712"/>
                    <a:pt x="8399" y="3334"/>
                    <a:pt x="5451" y="9900"/>
                  </a:cubicBezTo>
                  <a:cubicBezTo>
                    <a:pt x="2057" y="17468"/>
                    <a:pt x="0" y="31460"/>
                    <a:pt x="2474" y="37695"/>
                  </a:cubicBezTo>
                  <a:cubicBezTo>
                    <a:pt x="3218" y="37736"/>
                    <a:pt x="3968" y="37775"/>
                    <a:pt x="4741" y="37815"/>
                  </a:cubicBezTo>
                  <a:lnTo>
                    <a:pt x="9229" y="38073"/>
                  </a:lnTo>
                  <a:cubicBezTo>
                    <a:pt x="12430" y="38250"/>
                    <a:pt x="15550" y="38427"/>
                    <a:pt x="18613" y="38593"/>
                  </a:cubicBezTo>
                  <a:cubicBezTo>
                    <a:pt x="18533" y="37965"/>
                    <a:pt x="18327" y="36379"/>
                    <a:pt x="17892" y="33224"/>
                  </a:cubicBezTo>
                  <a:cubicBezTo>
                    <a:pt x="17302" y="28959"/>
                    <a:pt x="17742" y="23588"/>
                    <a:pt x="18476" y="15877"/>
                  </a:cubicBezTo>
                  <a:cubicBezTo>
                    <a:pt x="19025" y="10163"/>
                    <a:pt x="19873" y="5182"/>
                    <a:pt x="20330" y="2508"/>
                  </a:cubicBezTo>
                  <a:cubicBezTo>
                    <a:pt x="20434" y="1919"/>
                    <a:pt x="20513" y="1432"/>
                    <a:pt x="20576" y="1048"/>
                  </a:cubicBezTo>
                  <a:lnTo>
                    <a:pt x="20576" y="1048"/>
                  </a:lnTo>
                  <a:cubicBezTo>
                    <a:pt x="19849" y="1100"/>
                    <a:pt x="19112" y="1130"/>
                    <a:pt x="18377" y="1130"/>
                  </a:cubicBezTo>
                  <a:cubicBezTo>
                    <a:pt x="14038" y="1130"/>
                    <a:pt x="10895" y="264"/>
                    <a:pt x="10038" y="1"/>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2"/>
            <p:cNvSpPr/>
            <p:nvPr/>
          </p:nvSpPr>
          <p:spPr>
            <a:xfrm flipH="1">
              <a:off x="8878388" y="3538822"/>
              <a:ext cx="314262" cy="804151"/>
            </a:xfrm>
            <a:custGeom>
              <a:avLst/>
              <a:gdLst/>
              <a:ahLst/>
              <a:cxnLst/>
              <a:rect l="l" t="t" r="r" b="b"/>
              <a:pathLst>
                <a:path w="16387" h="41932" extrusionOk="0">
                  <a:moveTo>
                    <a:pt x="3583" y="0"/>
                  </a:moveTo>
                  <a:cubicBezTo>
                    <a:pt x="1202" y="962"/>
                    <a:pt x="1" y="3716"/>
                    <a:pt x="1" y="8199"/>
                  </a:cubicBezTo>
                  <a:cubicBezTo>
                    <a:pt x="12" y="15756"/>
                    <a:pt x="316" y="22596"/>
                    <a:pt x="956" y="29736"/>
                  </a:cubicBezTo>
                  <a:cubicBezTo>
                    <a:pt x="1443" y="35146"/>
                    <a:pt x="1569" y="38708"/>
                    <a:pt x="1592" y="39630"/>
                  </a:cubicBezTo>
                  <a:cubicBezTo>
                    <a:pt x="3527" y="39875"/>
                    <a:pt x="5553" y="40225"/>
                    <a:pt x="7637" y="40700"/>
                  </a:cubicBezTo>
                  <a:cubicBezTo>
                    <a:pt x="9911" y="41222"/>
                    <a:pt x="12069" y="41621"/>
                    <a:pt x="14187" y="41932"/>
                  </a:cubicBezTo>
                  <a:cubicBezTo>
                    <a:pt x="12435" y="39195"/>
                    <a:pt x="13299" y="36320"/>
                    <a:pt x="14301" y="33017"/>
                  </a:cubicBezTo>
                  <a:cubicBezTo>
                    <a:pt x="14627" y="31946"/>
                    <a:pt x="14960" y="30847"/>
                    <a:pt x="15217" y="29697"/>
                  </a:cubicBezTo>
                  <a:cubicBezTo>
                    <a:pt x="16237" y="25156"/>
                    <a:pt x="16070" y="21263"/>
                    <a:pt x="14582" y="14812"/>
                  </a:cubicBezTo>
                  <a:cubicBezTo>
                    <a:pt x="13203" y="8845"/>
                    <a:pt x="13620" y="8187"/>
                    <a:pt x="15282" y="6831"/>
                  </a:cubicBezTo>
                  <a:cubicBezTo>
                    <a:pt x="16386" y="5926"/>
                    <a:pt x="16375" y="3841"/>
                    <a:pt x="16317" y="2977"/>
                  </a:cubicBezTo>
                  <a:lnTo>
                    <a:pt x="16317" y="2977"/>
                  </a:lnTo>
                  <a:cubicBezTo>
                    <a:pt x="15491" y="3338"/>
                    <a:pt x="13396" y="4129"/>
                    <a:pt x="10877" y="4129"/>
                  </a:cubicBezTo>
                  <a:cubicBezTo>
                    <a:pt x="9705" y="4129"/>
                    <a:pt x="8576" y="3952"/>
                    <a:pt x="7535" y="3607"/>
                  </a:cubicBezTo>
                  <a:cubicBezTo>
                    <a:pt x="4329" y="2537"/>
                    <a:pt x="3669" y="945"/>
                    <a:pt x="3583" y="0"/>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2"/>
            <p:cNvSpPr/>
            <p:nvPr/>
          </p:nvSpPr>
          <p:spPr>
            <a:xfrm flipH="1">
              <a:off x="8488081" y="3636341"/>
              <a:ext cx="274277" cy="732120"/>
            </a:xfrm>
            <a:custGeom>
              <a:avLst/>
              <a:gdLst/>
              <a:ahLst/>
              <a:cxnLst/>
              <a:rect l="l" t="t" r="r" b="b"/>
              <a:pathLst>
                <a:path w="14302" h="38176" extrusionOk="0">
                  <a:moveTo>
                    <a:pt x="12161" y="0"/>
                  </a:moveTo>
                  <a:cubicBezTo>
                    <a:pt x="11646" y="710"/>
                    <a:pt x="9814" y="3291"/>
                    <a:pt x="8227" y="6199"/>
                  </a:cubicBezTo>
                  <a:cubicBezTo>
                    <a:pt x="5921" y="10414"/>
                    <a:pt x="3624" y="20420"/>
                    <a:pt x="2742" y="24532"/>
                  </a:cubicBezTo>
                  <a:cubicBezTo>
                    <a:pt x="1425" y="30675"/>
                    <a:pt x="280" y="36296"/>
                    <a:pt x="1" y="37676"/>
                  </a:cubicBezTo>
                  <a:cubicBezTo>
                    <a:pt x="3390" y="37883"/>
                    <a:pt x="6923" y="37980"/>
                    <a:pt x="10913" y="38083"/>
                  </a:cubicBezTo>
                  <a:cubicBezTo>
                    <a:pt x="12006" y="38112"/>
                    <a:pt x="13133" y="38146"/>
                    <a:pt x="14301" y="38175"/>
                  </a:cubicBezTo>
                  <a:cubicBezTo>
                    <a:pt x="14295" y="38164"/>
                    <a:pt x="14291" y="38152"/>
                    <a:pt x="14290" y="38139"/>
                  </a:cubicBezTo>
                  <a:cubicBezTo>
                    <a:pt x="14267" y="38008"/>
                    <a:pt x="12299" y="25150"/>
                    <a:pt x="12092" y="17123"/>
                  </a:cubicBezTo>
                  <a:cubicBezTo>
                    <a:pt x="11920" y="10230"/>
                    <a:pt x="13591" y="3732"/>
                    <a:pt x="14142" y="1597"/>
                  </a:cubicBezTo>
                  <a:cubicBezTo>
                    <a:pt x="14210" y="1322"/>
                    <a:pt x="14279" y="1064"/>
                    <a:pt x="14285" y="1007"/>
                  </a:cubicBezTo>
                  <a:cubicBezTo>
                    <a:pt x="14285" y="996"/>
                    <a:pt x="14290" y="984"/>
                    <a:pt x="14290" y="973"/>
                  </a:cubicBezTo>
                  <a:cubicBezTo>
                    <a:pt x="13255" y="543"/>
                    <a:pt x="12503" y="177"/>
                    <a:pt x="12161" y="0"/>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2"/>
            <p:cNvSpPr/>
            <p:nvPr/>
          </p:nvSpPr>
          <p:spPr>
            <a:xfrm flipH="1">
              <a:off x="7744232" y="3623914"/>
              <a:ext cx="261524" cy="780754"/>
            </a:xfrm>
            <a:custGeom>
              <a:avLst/>
              <a:gdLst/>
              <a:ahLst/>
              <a:cxnLst/>
              <a:rect l="l" t="t" r="r" b="b"/>
              <a:pathLst>
                <a:path w="13637" h="40712" extrusionOk="0">
                  <a:moveTo>
                    <a:pt x="10070" y="0"/>
                  </a:moveTo>
                  <a:cubicBezTo>
                    <a:pt x="9510" y="739"/>
                    <a:pt x="7866" y="2090"/>
                    <a:pt x="3286" y="2503"/>
                  </a:cubicBezTo>
                  <a:cubicBezTo>
                    <a:pt x="3223" y="2909"/>
                    <a:pt x="3132" y="3442"/>
                    <a:pt x="3018" y="4106"/>
                  </a:cubicBezTo>
                  <a:cubicBezTo>
                    <a:pt x="2558" y="6774"/>
                    <a:pt x="1712" y="11738"/>
                    <a:pt x="1168" y="17429"/>
                  </a:cubicBezTo>
                  <a:cubicBezTo>
                    <a:pt x="436" y="25099"/>
                    <a:pt x="0" y="30441"/>
                    <a:pt x="579" y="34644"/>
                  </a:cubicBezTo>
                  <a:cubicBezTo>
                    <a:pt x="1041" y="37987"/>
                    <a:pt x="1248" y="39573"/>
                    <a:pt x="1316" y="40129"/>
                  </a:cubicBezTo>
                  <a:cubicBezTo>
                    <a:pt x="5501" y="40351"/>
                    <a:pt x="9589" y="40553"/>
                    <a:pt x="13637" y="40712"/>
                  </a:cubicBezTo>
                  <a:cubicBezTo>
                    <a:pt x="13563" y="38537"/>
                    <a:pt x="12790" y="25942"/>
                    <a:pt x="10666" y="18751"/>
                  </a:cubicBezTo>
                  <a:cubicBezTo>
                    <a:pt x="8358" y="10965"/>
                    <a:pt x="8473" y="9384"/>
                    <a:pt x="10002" y="5457"/>
                  </a:cubicBezTo>
                  <a:cubicBezTo>
                    <a:pt x="11079" y="2696"/>
                    <a:pt x="10448" y="785"/>
                    <a:pt x="10070" y="0"/>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2"/>
            <p:cNvSpPr/>
            <p:nvPr/>
          </p:nvSpPr>
          <p:spPr>
            <a:xfrm flipH="1">
              <a:off x="9361378" y="3463377"/>
              <a:ext cx="131347" cy="835986"/>
            </a:xfrm>
            <a:custGeom>
              <a:avLst/>
              <a:gdLst/>
              <a:ahLst/>
              <a:cxnLst/>
              <a:rect l="l" t="t" r="r" b="b"/>
              <a:pathLst>
                <a:path w="6849" h="43592" extrusionOk="0">
                  <a:moveTo>
                    <a:pt x="1873" y="0"/>
                  </a:moveTo>
                  <a:cubicBezTo>
                    <a:pt x="1409" y="1683"/>
                    <a:pt x="511" y="4982"/>
                    <a:pt x="1" y="7226"/>
                  </a:cubicBezTo>
                  <a:lnTo>
                    <a:pt x="7" y="43592"/>
                  </a:lnTo>
                  <a:cubicBezTo>
                    <a:pt x="860" y="43460"/>
                    <a:pt x="3288" y="43127"/>
                    <a:pt x="6728" y="43031"/>
                  </a:cubicBezTo>
                  <a:cubicBezTo>
                    <a:pt x="6734" y="42921"/>
                    <a:pt x="6848" y="40254"/>
                    <a:pt x="6156" y="35255"/>
                  </a:cubicBezTo>
                  <a:cubicBezTo>
                    <a:pt x="5875" y="33223"/>
                    <a:pt x="5485" y="31174"/>
                    <a:pt x="5068" y="29004"/>
                  </a:cubicBezTo>
                  <a:cubicBezTo>
                    <a:pt x="4438" y="25730"/>
                    <a:pt x="3728" y="22020"/>
                    <a:pt x="3293" y="17685"/>
                  </a:cubicBezTo>
                  <a:lnTo>
                    <a:pt x="3116" y="15888"/>
                  </a:lnTo>
                  <a:cubicBezTo>
                    <a:pt x="2474" y="9596"/>
                    <a:pt x="1925" y="4157"/>
                    <a:pt x="2429" y="837"/>
                  </a:cubicBezTo>
                  <a:cubicBezTo>
                    <a:pt x="2208" y="583"/>
                    <a:pt x="2021" y="303"/>
                    <a:pt x="1873" y="0"/>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2"/>
            <p:cNvSpPr/>
            <p:nvPr/>
          </p:nvSpPr>
          <p:spPr>
            <a:xfrm flipH="1">
              <a:off x="6986077" y="3614900"/>
              <a:ext cx="373961" cy="794831"/>
            </a:xfrm>
            <a:custGeom>
              <a:avLst/>
              <a:gdLst/>
              <a:ahLst/>
              <a:cxnLst/>
              <a:rect l="l" t="t" r="r" b="b"/>
              <a:pathLst>
                <a:path w="19500" h="41446" extrusionOk="0">
                  <a:moveTo>
                    <a:pt x="2295" y="1"/>
                  </a:moveTo>
                  <a:cubicBezTo>
                    <a:pt x="2095" y="87"/>
                    <a:pt x="1465" y="316"/>
                    <a:pt x="0" y="608"/>
                  </a:cubicBezTo>
                  <a:cubicBezTo>
                    <a:pt x="934" y="1536"/>
                    <a:pt x="2542" y="4397"/>
                    <a:pt x="2410" y="13042"/>
                  </a:cubicBezTo>
                  <a:cubicBezTo>
                    <a:pt x="2170" y="28306"/>
                    <a:pt x="3229" y="38112"/>
                    <a:pt x="5472" y="41445"/>
                  </a:cubicBezTo>
                  <a:cubicBezTo>
                    <a:pt x="10437" y="41325"/>
                    <a:pt x="15062" y="41148"/>
                    <a:pt x="19499" y="40953"/>
                  </a:cubicBezTo>
                  <a:cubicBezTo>
                    <a:pt x="18382" y="39618"/>
                    <a:pt x="15017" y="35457"/>
                    <a:pt x="12779" y="31283"/>
                  </a:cubicBezTo>
                  <a:cubicBezTo>
                    <a:pt x="9915" y="25948"/>
                    <a:pt x="6968" y="16049"/>
                    <a:pt x="5879" y="9940"/>
                  </a:cubicBezTo>
                  <a:cubicBezTo>
                    <a:pt x="4757" y="3649"/>
                    <a:pt x="2370" y="105"/>
                    <a:pt x="2347" y="69"/>
                  </a:cubicBezTo>
                  <a:cubicBezTo>
                    <a:pt x="2332" y="49"/>
                    <a:pt x="2323" y="25"/>
                    <a:pt x="2318" y="1"/>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2"/>
            <p:cNvSpPr/>
            <p:nvPr/>
          </p:nvSpPr>
          <p:spPr>
            <a:xfrm flipH="1">
              <a:off x="4013644" y="4040799"/>
              <a:ext cx="2277424" cy="348378"/>
            </a:xfrm>
            <a:custGeom>
              <a:avLst/>
              <a:gdLst/>
              <a:ahLst/>
              <a:cxnLst/>
              <a:rect l="l" t="t" r="r" b="b"/>
              <a:pathLst>
                <a:path w="118755" h="18166" extrusionOk="0">
                  <a:moveTo>
                    <a:pt x="22733" y="16031"/>
                  </a:moveTo>
                  <a:lnTo>
                    <a:pt x="26827" y="15675"/>
                  </a:lnTo>
                  <a:cubicBezTo>
                    <a:pt x="37797" y="14741"/>
                    <a:pt x="49555" y="15195"/>
                    <a:pt x="60931" y="15635"/>
                  </a:cubicBezTo>
                  <a:cubicBezTo>
                    <a:pt x="67114" y="15870"/>
                    <a:pt x="72954" y="16099"/>
                    <a:pt x="78634" y="16111"/>
                  </a:cubicBezTo>
                  <a:cubicBezTo>
                    <a:pt x="96718" y="16156"/>
                    <a:pt x="111415" y="17405"/>
                    <a:pt x="118754" y="18165"/>
                  </a:cubicBezTo>
                  <a:lnTo>
                    <a:pt x="118737" y="4919"/>
                  </a:lnTo>
                  <a:cubicBezTo>
                    <a:pt x="115120" y="1849"/>
                    <a:pt x="106325" y="1203"/>
                    <a:pt x="98625" y="9533"/>
                  </a:cubicBezTo>
                  <a:cubicBezTo>
                    <a:pt x="94870" y="13592"/>
                    <a:pt x="89980" y="14301"/>
                    <a:pt x="83236" y="11748"/>
                  </a:cubicBezTo>
                  <a:cubicBezTo>
                    <a:pt x="80781" y="10821"/>
                    <a:pt x="79051" y="9613"/>
                    <a:pt x="77380" y="8445"/>
                  </a:cubicBezTo>
                  <a:cubicBezTo>
                    <a:pt x="75255" y="6968"/>
                    <a:pt x="73063" y="5439"/>
                    <a:pt x="69336" y="4461"/>
                  </a:cubicBezTo>
                  <a:cubicBezTo>
                    <a:pt x="66009" y="3590"/>
                    <a:pt x="64109" y="4907"/>
                    <a:pt x="61910" y="6429"/>
                  </a:cubicBezTo>
                  <a:cubicBezTo>
                    <a:pt x="59872" y="7844"/>
                    <a:pt x="57559" y="9447"/>
                    <a:pt x="53770" y="9234"/>
                  </a:cubicBezTo>
                  <a:cubicBezTo>
                    <a:pt x="49929" y="9018"/>
                    <a:pt x="48167" y="7248"/>
                    <a:pt x="46299" y="5382"/>
                  </a:cubicBezTo>
                  <a:cubicBezTo>
                    <a:pt x="44365" y="3441"/>
                    <a:pt x="42365" y="1437"/>
                    <a:pt x="37785" y="716"/>
                  </a:cubicBezTo>
                  <a:cubicBezTo>
                    <a:pt x="33246" y="1"/>
                    <a:pt x="30509" y="1282"/>
                    <a:pt x="27332" y="2767"/>
                  </a:cubicBezTo>
                  <a:cubicBezTo>
                    <a:pt x="24195" y="4238"/>
                    <a:pt x="20639" y="5903"/>
                    <a:pt x="14599" y="5955"/>
                  </a:cubicBezTo>
                  <a:cubicBezTo>
                    <a:pt x="5616" y="6041"/>
                    <a:pt x="1551" y="3969"/>
                    <a:pt x="0" y="2829"/>
                  </a:cubicBezTo>
                  <a:cubicBezTo>
                    <a:pt x="23" y="2898"/>
                    <a:pt x="46" y="2971"/>
                    <a:pt x="68" y="3041"/>
                  </a:cubicBezTo>
                  <a:cubicBezTo>
                    <a:pt x="1843" y="8261"/>
                    <a:pt x="3520" y="13192"/>
                    <a:pt x="6303" y="17278"/>
                  </a:cubicBezTo>
                  <a:cubicBezTo>
                    <a:pt x="10797" y="17056"/>
                    <a:pt x="15239" y="16673"/>
                    <a:pt x="22733" y="16031"/>
                  </a:cubicBezTo>
                  <a:close/>
                </a:path>
              </a:pathLst>
            </a:custGeom>
            <a:solidFill>
              <a:srgbClr val="70D592">
                <a:alpha val="50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2"/>
            <p:cNvSpPr/>
            <p:nvPr/>
          </p:nvSpPr>
          <p:spPr>
            <a:xfrm flipH="1">
              <a:off x="8173183" y="3659163"/>
              <a:ext cx="349625" cy="715858"/>
            </a:xfrm>
            <a:custGeom>
              <a:avLst/>
              <a:gdLst/>
              <a:ahLst/>
              <a:cxnLst/>
              <a:rect l="l" t="t" r="r" b="b"/>
              <a:pathLst>
                <a:path w="18231" h="37328" extrusionOk="0">
                  <a:moveTo>
                    <a:pt x="2343" y="1"/>
                  </a:moveTo>
                  <a:cubicBezTo>
                    <a:pt x="2320" y="103"/>
                    <a:pt x="2280" y="264"/>
                    <a:pt x="2205" y="550"/>
                  </a:cubicBezTo>
                  <a:cubicBezTo>
                    <a:pt x="1662" y="2667"/>
                    <a:pt x="1" y="9102"/>
                    <a:pt x="173" y="15915"/>
                  </a:cubicBezTo>
                  <a:cubicBezTo>
                    <a:pt x="379" y="23908"/>
                    <a:pt x="2343" y="36732"/>
                    <a:pt x="2361" y="36863"/>
                  </a:cubicBezTo>
                  <a:cubicBezTo>
                    <a:pt x="2369" y="36910"/>
                    <a:pt x="2362" y="36959"/>
                    <a:pt x="2343" y="37001"/>
                  </a:cubicBezTo>
                  <a:cubicBezTo>
                    <a:pt x="4982" y="37081"/>
                    <a:pt x="7834" y="37178"/>
                    <a:pt x="10931" y="37328"/>
                  </a:cubicBezTo>
                  <a:cubicBezTo>
                    <a:pt x="8555" y="30852"/>
                    <a:pt x="10616" y="16901"/>
                    <a:pt x="14011" y="9326"/>
                  </a:cubicBezTo>
                  <a:cubicBezTo>
                    <a:pt x="16312" y="4202"/>
                    <a:pt x="17600" y="1472"/>
                    <a:pt x="18230" y="178"/>
                  </a:cubicBezTo>
                  <a:lnTo>
                    <a:pt x="18230" y="178"/>
                  </a:lnTo>
                  <a:cubicBezTo>
                    <a:pt x="16330" y="1345"/>
                    <a:pt x="14051" y="1941"/>
                    <a:pt x="11440" y="1941"/>
                  </a:cubicBezTo>
                  <a:cubicBezTo>
                    <a:pt x="8011" y="1941"/>
                    <a:pt x="4633" y="905"/>
                    <a:pt x="2343" y="1"/>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2"/>
            <p:cNvSpPr/>
            <p:nvPr/>
          </p:nvSpPr>
          <p:spPr>
            <a:xfrm flipH="1">
              <a:off x="6535840" y="3590852"/>
              <a:ext cx="381862" cy="804822"/>
            </a:xfrm>
            <a:custGeom>
              <a:avLst/>
              <a:gdLst/>
              <a:ahLst/>
              <a:cxnLst/>
              <a:rect l="l" t="t" r="r" b="b"/>
              <a:pathLst>
                <a:path w="19912" h="41967" extrusionOk="0">
                  <a:moveTo>
                    <a:pt x="11851" y="1"/>
                  </a:moveTo>
                  <a:lnTo>
                    <a:pt x="11851" y="1"/>
                  </a:lnTo>
                  <a:cubicBezTo>
                    <a:pt x="9202" y="1203"/>
                    <a:pt x="6384" y="1438"/>
                    <a:pt x="1672" y="1679"/>
                  </a:cubicBezTo>
                  <a:cubicBezTo>
                    <a:pt x="1513" y="2205"/>
                    <a:pt x="1" y="7490"/>
                    <a:pt x="271" y="16718"/>
                  </a:cubicBezTo>
                  <a:cubicBezTo>
                    <a:pt x="550" y="26463"/>
                    <a:pt x="1690" y="41749"/>
                    <a:pt x="1701" y="41903"/>
                  </a:cubicBezTo>
                  <a:cubicBezTo>
                    <a:pt x="1700" y="41924"/>
                    <a:pt x="1697" y="41945"/>
                    <a:pt x="1690" y="41967"/>
                  </a:cubicBezTo>
                  <a:cubicBezTo>
                    <a:pt x="2806" y="41908"/>
                    <a:pt x="3912" y="41858"/>
                    <a:pt x="5010" y="41806"/>
                  </a:cubicBezTo>
                  <a:cubicBezTo>
                    <a:pt x="10174" y="41554"/>
                    <a:pt x="15138" y="41314"/>
                    <a:pt x="19911" y="41171"/>
                  </a:cubicBezTo>
                  <a:cubicBezTo>
                    <a:pt x="19854" y="39922"/>
                    <a:pt x="19557" y="34804"/>
                    <a:pt x="18406" y="30070"/>
                  </a:cubicBezTo>
                  <a:cubicBezTo>
                    <a:pt x="17850" y="27791"/>
                    <a:pt x="16958" y="24894"/>
                    <a:pt x="16013" y="21831"/>
                  </a:cubicBezTo>
                  <a:cubicBezTo>
                    <a:pt x="14678" y="17509"/>
                    <a:pt x="13161" y="12614"/>
                    <a:pt x="12229" y="8217"/>
                  </a:cubicBezTo>
                  <a:cubicBezTo>
                    <a:pt x="11186" y="3334"/>
                    <a:pt x="11479" y="1044"/>
                    <a:pt x="11851" y="1"/>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2"/>
            <p:cNvSpPr/>
            <p:nvPr/>
          </p:nvSpPr>
          <p:spPr>
            <a:xfrm flipH="1">
              <a:off x="6288658" y="3563600"/>
              <a:ext cx="410418" cy="816463"/>
            </a:xfrm>
            <a:custGeom>
              <a:avLst/>
              <a:gdLst/>
              <a:ahLst/>
              <a:cxnLst/>
              <a:rect l="l" t="t" r="r" b="b"/>
              <a:pathLst>
                <a:path w="21401" h="42574" extrusionOk="0">
                  <a:moveTo>
                    <a:pt x="7265" y="1"/>
                  </a:moveTo>
                  <a:cubicBezTo>
                    <a:pt x="6726" y="499"/>
                    <a:pt x="5810" y="545"/>
                    <a:pt x="4694" y="590"/>
                  </a:cubicBezTo>
                  <a:cubicBezTo>
                    <a:pt x="3692" y="636"/>
                    <a:pt x="2484" y="693"/>
                    <a:pt x="1266" y="1105"/>
                  </a:cubicBezTo>
                  <a:cubicBezTo>
                    <a:pt x="1076" y="1328"/>
                    <a:pt x="1" y="2978"/>
                    <a:pt x="1391" y="9517"/>
                  </a:cubicBezTo>
                  <a:cubicBezTo>
                    <a:pt x="2318" y="13889"/>
                    <a:pt x="3830" y="18774"/>
                    <a:pt x="5159" y="23078"/>
                  </a:cubicBezTo>
                  <a:cubicBezTo>
                    <a:pt x="6109" y="26154"/>
                    <a:pt x="7007" y="29056"/>
                    <a:pt x="7563" y="31358"/>
                  </a:cubicBezTo>
                  <a:cubicBezTo>
                    <a:pt x="8724" y="36149"/>
                    <a:pt x="9028" y="41327"/>
                    <a:pt x="9086" y="42574"/>
                  </a:cubicBezTo>
                  <a:cubicBezTo>
                    <a:pt x="11163" y="42515"/>
                    <a:pt x="13206" y="42478"/>
                    <a:pt x="15211" y="42459"/>
                  </a:cubicBezTo>
                  <a:cubicBezTo>
                    <a:pt x="17553" y="42442"/>
                    <a:pt x="19563" y="42418"/>
                    <a:pt x="21400" y="42377"/>
                  </a:cubicBezTo>
                  <a:cubicBezTo>
                    <a:pt x="21142" y="41255"/>
                    <a:pt x="20072" y="36876"/>
                    <a:pt x="17673" y="30378"/>
                  </a:cubicBezTo>
                  <a:cubicBezTo>
                    <a:pt x="16689" y="27710"/>
                    <a:pt x="15383" y="24837"/>
                    <a:pt x="14129" y="22066"/>
                  </a:cubicBezTo>
                  <a:cubicBezTo>
                    <a:pt x="11719" y="16754"/>
                    <a:pt x="9447" y="11732"/>
                    <a:pt x="9292" y="8147"/>
                  </a:cubicBezTo>
                  <a:cubicBezTo>
                    <a:pt x="9075" y="3234"/>
                    <a:pt x="8061" y="1243"/>
                    <a:pt x="7923" y="992"/>
                  </a:cubicBezTo>
                  <a:cubicBezTo>
                    <a:pt x="7631" y="540"/>
                    <a:pt x="7408" y="214"/>
                    <a:pt x="7265" y="1"/>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2"/>
            <p:cNvSpPr/>
            <p:nvPr/>
          </p:nvSpPr>
          <p:spPr>
            <a:xfrm flipH="1">
              <a:off x="6182834" y="3623166"/>
              <a:ext cx="339039" cy="752947"/>
            </a:xfrm>
            <a:custGeom>
              <a:avLst/>
              <a:gdLst/>
              <a:ahLst/>
              <a:cxnLst/>
              <a:rect l="l" t="t" r="r" b="b"/>
              <a:pathLst>
                <a:path w="17679" h="39262" extrusionOk="0">
                  <a:moveTo>
                    <a:pt x="0" y="0"/>
                  </a:moveTo>
                  <a:lnTo>
                    <a:pt x="0" y="0"/>
                  </a:lnTo>
                  <a:cubicBezTo>
                    <a:pt x="268" y="1168"/>
                    <a:pt x="528" y="2800"/>
                    <a:pt x="624" y="5020"/>
                  </a:cubicBezTo>
                  <a:cubicBezTo>
                    <a:pt x="772" y="8491"/>
                    <a:pt x="3023" y="13466"/>
                    <a:pt x="5410" y="18726"/>
                  </a:cubicBezTo>
                  <a:cubicBezTo>
                    <a:pt x="6671" y="21508"/>
                    <a:pt x="7975" y="24388"/>
                    <a:pt x="8970" y="27073"/>
                  </a:cubicBezTo>
                  <a:cubicBezTo>
                    <a:pt x="11468" y="33847"/>
                    <a:pt x="12539" y="38334"/>
                    <a:pt x="12743" y="39262"/>
                  </a:cubicBezTo>
                  <a:cubicBezTo>
                    <a:pt x="14502" y="39216"/>
                    <a:pt x="16105" y="39164"/>
                    <a:pt x="17679" y="39089"/>
                  </a:cubicBezTo>
                  <a:cubicBezTo>
                    <a:pt x="14965" y="34990"/>
                    <a:pt x="13305" y="30136"/>
                    <a:pt x="11564" y="25000"/>
                  </a:cubicBezTo>
                  <a:cubicBezTo>
                    <a:pt x="10076" y="20626"/>
                    <a:pt x="8542" y="16098"/>
                    <a:pt x="6195" y="11398"/>
                  </a:cubicBezTo>
                  <a:cubicBezTo>
                    <a:pt x="3549" y="6104"/>
                    <a:pt x="1436" y="2388"/>
                    <a:pt x="0" y="0"/>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9" name="Google Shape;1909;p42"/>
            <p:cNvGrpSpPr/>
            <p:nvPr/>
          </p:nvGrpSpPr>
          <p:grpSpPr>
            <a:xfrm>
              <a:off x="4014039" y="3136397"/>
              <a:ext cx="5478686" cy="2007079"/>
              <a:chOff x="4014039" y="3136397"/>
              <a:chExt cx="5478686" cy="2007079"/>
            </a:xfrm>
          </p:grpSpPr>
          <p:sp>
            <p:nvSpPr>
              <p:cNvPr id="1910" name="Google Shape;1910;p42"/>
              <p:cNvSpPr/>
              <p:nvPr/>
            </p:nvSpPr>
            <p:spPr>
              <a:xfrm flipH="1">
                <a:off x="6567369" y="3147386"/>
                <a:ext cx="2884891" cy="538025"/>
              </a:xfrm>
              <a:custGeom>
                <a:avLst/>
                <a:gdLst/>
                <a:ahLst/>
                <a:cxnLst/>
                <a:rect l="l" t="t" r="r" b="b"/>
                <a:pathLst>
                  <a:path w="150431" h="28055" extrusionOk="0">
                    <a:moveTo>
                      <a:pt x="142084" y="16318"/>
                    </a:moveTo>
                    <a:cubicBezTo>
                      <a:pt x="138363" y="14183"/>
                      <a:pt x="137252" y="12791"/>
                      <a:pt x="135717" y="10868"/>
                    </a:cubicBezTo>
                    <a:cubicBezTo>
                      <a:pt x="134470" y="9294"/>
                      <a:pt x="132912" y="7342"/>
                      <a:pt x="129404" y="4249"/>
                    </a:cubicBezTo>
                    <a:cubicBezTo>
                      <a:pt x="127096" y="2218"/>
                      <a:pt x="123496" y="1193"/>
                      <a:pt x="120158" y="683"/>
                    </a:cubicBezTo>
                    <a:cubicBezTo>
                      <a:pt x="117472" y="265"/>
                      <a:pt x="114971" y="191"/>
                      <a:pt x="113447" y="191"/>
                    </a:cubicBezTo>
                    <a:cubicBezTo>
                      <a:pt x="112107" y="191"/>
                      <a:pt x="111243" y="248"/>
                      <a:pt x="111238" y="248"/>
                    </a:cubicBezTo>
                    <a:cubicBezTo>
                      <a:pt x="110991" y="243"/>
                      <a:pt x="88411" y="1"/>
                      <a:pt x="66107" y="1"/>
                    </a:cubicBezTo>
                    <a:cubicBezTo>
                      <a:pt x="38913" y="1"/>
                      <a:pt x="23404" y="363"/>
                      <a:pt x="21251" y="1043"/>
                    </a:cubicBezTo>
                    <a:cubicBezTo>
                      <a:pt x="21228" y="1055"/>
                      <a:pt x="20679" y="1284"/>
                      <a:pt x="19786" y="1678"/>
                    </a:cubicBezTo>
                    <a:cubicBezTo>
                      <a:pt x="16162" y="3277"/>
                      <a:pt x="6823" y="7553"/>
                      <a:pt x="3526" y="10553"/>
                    </a:cubicBezTo>
                    <a:cubicBezTo>
                      <a:pt x="996" y="12861"/>
                      <a:pt x="0" y="14291"/>
                      <a:pt x="80" y="15488"/>
                    </a:cubicBezTo>
                    <a:cubicBezTo>
                      <a:pt x="143" y="16409"/>
                      <a:pt x="842" y="17280"/>
                      <a:pt x="2347" y="18309"/>
                    </a:cubicBezTo>
                    <a:cubicBezTo>
                      <a:pt x="4374" y="19706"/>
                      <a:pt x="7803" y="20572"/>
                      <a:pt x="11295" y="20572"/>
                    </a:cubicBezTo>
                    <a:cubicBezTo>
                      <a:pt x="13625" y="20572"/>
                      <a:pt x="15772" y="20177"/>
                      <a:pt x="17335" y="19461"/>
                    </a:cubicBezTo>
                    <a:cubicBezTo>
                      <a:pt x="17439" y="19412"/>
                      <a:pt x="17561" y="19430"/>
                      <a:pt x="17645" y="19506"/>
                    </a:cubicBezTo>
                    <a:cubicBezTo>
                      <a:pt x="17729" y="19579"/>
                      <a:pt x="17762" y="19698"/>
                      <a:pt x="17726" y="19804"/>
                    </a:cubicBezTo>
                    <a:cubicBezTo>
                      <a:pt x="17703" y="19896"/>
                      <a:pt x="17112" y="22094"/>
                      <a:pt x="21259" y="23474"/>
                    </a:cubicBezTo>
                    <a:cubicBezTo>
                      <a:pt x="22243" y="23801"/>
                      <a:pt x="23302" y="23966"/>
                      <a:pt x="24418" y="23966"/>
                    </a:cubicBezTo>
                    <a:cubicBezTo>
                      <a:pt x="27482" y="23966"/>
                      <a:pt x="29949" y="22719"/>
                      <a:pt x="29972" y="22708"/>
                    </a:cubicBezTo>
                    <a:cubicBezTo>
                      <a:pt x="29983" y="22701"/>
                      <a:pt x="29995" y="22701"/>
                      <a:pt x="30006" y="22696"/>
                    </a:cubicBezTo>
                    <a:cubicBezTo>
                      <a:pt x="30024" y="22688"/>
                      <a:pt x="30044" y="22683"/>
                      <a:pt x="30063" y="22678"/>
                    </a:cubicBezTo>
                    <a:cubicBezTo>
                      <a:pt x="30074" y="22673"/>
                      <a:pt x="30081" y="22678"/>
                      <a:pt x="30086" y="22678"/>
                    </a:cubicBezTo>
                    <a:lnTo>
                      <a:pt x="30126" y="22678"/>
                    </a:lnTo>
                    <a:cubicBezTo>
                      <a:pt x="30154" y="22682"/>
                      <a:pt x="30182" y="22686"/>
                      <a:pt x="30208" y="22696"/>
                    </a:cubicBezTo>
                    <a:cubicBezTo>
                      <a:pt x="30212" y="22701"/>
                      <a:pt x="30224" y="22696"/>
                      <a:pt x="30230" y="22701"/>
                    </a:cubicBezTo>
                    <a:cubicBezTo>
                      <a:pt x="30287" y="22730"/>
                      <a:pt x="36155" y="25451"/>
                      <a:pt x="42825" y="25451"/>
                    </a:cubicBezTo>
                    <a:cubicBezTo>
                      <a:pt x="44646" y="25451"/>
                      <a:pt x="46381" y="25249"/>
                      <a:pt x="47984" y="24848"/>
                    </a:cubicBezTo>
                    <a:cubicBezTo>
                      <a:pt x="47990" y="24850"/>
                      <a:pt x="47997" y="24847"/>
                      <a:pt x="48000" y="24843"/>
                    </a:cubicBezTo>
                    <a:lnTo>
                      <a:pt x="48018" y="24843"/>
                    </a:lnTo>
                    <a:cubicBezTo>
                      <a:pt x="48029" y="24843"/>
                      <a:pt x="48040" y="24837"/>
                      <a:pt x="48052" y="24837"/>
                    </a:cubicBezTo>
                    <a:cubicBezTo>
                      <a:pt x="48060" y="24838"/>
                      <a:pt x="48068" y="24843"/>
                      <a:pt x="48075" y="24848"/>
                    </a:cubicBezTo>
                    <a:cubicBezTo>
                      <a:pt x="48104" y="24848"/>
                      <a:pt x="48133" y="24855"/>
                      <a:pt x="48161" y="24866"/>
                    </a:cubicBezTo>
                    <a:cubicBezTo>
                      <a:pt x="48172" y="24873"/>
                      <a:pt x="48178" y="24873"/>
                      <a:pt x="48190" y="24877"/>
                    </a:cubicBezTo>
                    <a:cubicBezTo>
                      <a:pt x="48247" y="24907"/>
                      <a:pt x="54012" y="28054"/>
                      <a:pt x="59910" y="28054"/>
                    </a:cubicBezTo>
                    <a:cubicBezTo>
                      <a:pt x="62828" y="28054"/>
                      <a:pt x="65308" y="27288"/>
                      <a:pt x="67265" y="25776"/>
                    </a:cubicBezTo>
                    <a:cubicBezTo>
                      <a:pt x="67270" y="25772"/>
                      <a:pt x="67277" y="25771"/>
                      <a:pt x="67283" y="25771"/>
                    </a:cubicBezTo>
                    <a:cubicBezTo>
                      <a:pt x="67312" y="25750"/>
                      <a:pt x="67345" y="25733"/>
                      <a:pt x="67381" y="25725"/>
                    </a:cubicBezTo>
                    <a:lnTo>
                      <a:pt x="67421" y="25725"/>
                    </a:lnTo>
                    <a:cubicBezTo>
                      <a:pt x="67449" y="25720"/>
                      <a:pt x="67478" y="25724"/>
                      <a:pt x="67507" y="25730"/>
                    </a:cubicBezTo>
                    <a:lnTo>
                      <a:pt x="67535" y="25730"/>
                    </a:lnTo>
                    <a:cubicBezTo>
                      <a:pt x="67569" y="25741"/>
                      <a:pt x="71015" y="26904"/>
                      <a:pt x="75928" y="26904"/>
                    </a:cubicBezTo>
                    <a:cubicBezTo>
                      <a:pt x="76763" y="26904"/>
                      <a:pt x="77611" y="26870"/>
                      <a:pt x="78441" y="26807"/>
                    </a:cubicBezTo>
                    <a:cubicBezTo>
                      <a:pt x="84458" y="26315"/>
                      <a:pt x="85226" y="24220"/>
                      <a:pt x="85231" y="24197"/>
                    </a:cubicBezTo>
                    <a:cubicBezTo>
                      <a:pt x="85231" y="24190"/>
                      <a:pt x="85243" y="24185"/>
                      <a:pt x="85243" y="24179"/>
                    </a:cubicBezTo>
                    <a:cubicBezTo>
                      <a:pt x="85252" y="24155"/>
                      <a:pt x="85267" y="24130"/>
                      <a:pt x="85283" y="24111"/>
                    </a:cubicBezTo>
                    <a:cubicBezTo>
                      <a:pt x="85293" y="24101"/>
                      <a:pt x="85299" y="24093"/>
                      <a:pt x="85306" y="24082"/>
                    </a:cubicBezTo>
                    <a:cubicBezTo>
                      <a:pt x="85317" y="24077"/>
                      <a:pt x="85324" y="24065"/>
                      <a:pt x="85335" y="24054"/>
                    </a:cubicBezTo>
                    <a:lnTo>
                      <a:pt x="85369" y="24036"/>
                    </a:lnTo>
                    <a:cubicBezTo>
                      <a:pt x="85381" y="24036"/>
                      <a:pt x="85381" y="24030"/>
                      <a:pt x="85387" y="24025"/>
                    </a:cubicBezTo>
                    <a:cubicBezTo>
                      <a:pt x="85392" y="24025"/>
                      <a:pt x="85399" y="24023"/>
                      <a:pt x="85403" y="24018"/>
                    </a:cubicBezTo>
                    <a:cubicBezTo>
                      <a:pt x="85433" y="24013"/>
                      <a:pt x="85455" y="24007"/>
                      <a:pt x="85485" y="24002"/>
                    </a:cubicBezTo>
                    <a:lnTo>
                      <a:pt x="85519" y="24002"/>
                    </a:lnTo>
                    <a:cubicBezTo>
                      <a:pt x="85545" y="24000"/>
                      <a:pt x="85571" y="24007"/>
                      <a:pt x="85593" y="24018"/>
                    </a:cubicBezTo>
                    <a:cubicBezTo>
                      <a:pt x="85603" y="24018"/>
                      <a:pt x="85613" y="24020"/>
                      <a:pt x="85623" y="24025"/>
                    </a:cubicBezTo>
                    <a:cubicBezTo>
                      <a:pt x="85657" y="24041"/>
                      <a:pt x="89493" y="25707"/>
                      <a:pt x="96305" y="25707"/>
                    </a:cubicBezTo>
                    <a:cubicBezTo>
                      <a:pt x="97531" y="25707"/>
                      <a:pt x="98796" y="25655"/>
                      <a:pt x="100066" y="25547"/>
                    </a:cubicBezTo>
                    <a:cubicBezTo>
                      <a:pt x="109176" y="24780"/>
                      <a:pt x="111203" y="23841"/>
                      <a:pt x="111219" y="23835"/>
                    </a:cubicBezTo>
                    <a:cubicBezTo>
                      <a:pt x="111264" y="23815"/>
                      <a:pt x="111313" y="23805"/>
                      <a:pt x="111362" y="23807"/>
                    </a:cubicBezTo>
                    <a:cubicBezTo>
                      <a:pt x="111466" y="23812"/>
                      <a:pt x="121410" y="24419"/>
                      <a:pt x="128131" y="24419"/>
                    </a:cubicBezTo>
                    <a:cubicBezTo>
                      <a:pt x="129430" y="24419"/>
                      <a:pt x="130548" y="24397"/>
                      <a:pt x="131441" y="24351"/>
                    </a:cubicBezTo>
                    <a:lnTo>
                      <a:pt x="132448" y="24299"/>
                    </a:lnTo>
                    <a:cubicBezTo>
                      <a:pt x="137996" y="24025"/>
                      <a:pt x="141052" y="23870"/>
                      <a:pt x="143875" y="22565"/>
                    </a:cubicBezTo>
                    <a:cubicBezTo>
                      <a:pt x="145433" y="21844"/>
                      <a:pt x="146990" y="21780"/>
                      <a:pt x="148238" y="21723"/>
                    </a:cubicBezTo>
                    <a:cubicBezTo>
                      <a:pt x="149223" y="21683"/>
                      <a:pt x="150024" y="21649"/>
                      <a:pt x="150430" y="21304"/>
                    </a:cubicBezTo>
                    <a:cubicBezTo>
                      <a:pt x="149704" y="20830"/>
                      <a:pt x="147362" y="19347"/>
                      <a:pt x="142084" y="16318"/>
                    </a:cubicBezTo>
                    <a:close/>
                    <a:moveTo>
                      <a:pt x="23781" y="10999"/>
                    </a:moveTo>
                    <a:lnTo>
                      <a:pt x="23557" y="10816"/>
                    </a:lnTo>
                    <a:lnTo>
                      <a:pt x="23351" y="11017"/>
                    </a:lnTo>
                    <a:cubicBezTo>
                      <a:pt x="23276" y="10936"/>
                      <a:pt x="21886" y="9648"/>
                      <a:pt x="20970" y="8802"/>
                    </a:cubicBezTo>
                    <a:cubicBezTo>
                      <a:pt x="20856" y="8695"/>
                      <a:pt x="20848" y="8516"/>
                      <a:pt x="20952" y="8401"/>
                    </a:cubicBezTo>
                    <a:cubicBezTo>
                      <a:pt x="21059" y="8282"/>
                      <a:pt x="21242" y="8274"/>
                      <a:pt x="21358" y="8383"/>
                    </a:cubicBezTo>
                    <a:cubicBezTo>
                      <a:pt x="23958" y="10782"/>
                      <a:pt x="23958" y="10782"/>
                      <a:pt x="23779" y="10999"/>
                    </a:cubicBezTo>
                    <a:close/>
                    <a:moveTo>
                      <a:pt x="27931" y="7719"/>
                    </a:moveTo>
                    <a:cubicBezTo>
                      <a:pt x="27893" y="7835"/>
                      <a:pt x="27784" y="7913"/>
                      <a:pt x="27661" y="7913"/>
                    </a:cubicBezTo>
                    <a:cubicBezTo>
                      <a:pt x="27630" y="7913"/>
                      <a:pt x="27599" y="7907"/>
                      <a:pt x="27570" y="7896"/>
                    </a:cubicBezTo>
                    <a:cubicBezTo>
                      <a:pt x="27083" y="7730"/>
                      <a:pt x="26248" y="6505"/>
                      <a:pt x="26008" y="6132"/>
                    </a:cubicBezTo>
                    <a:cubicBezTo>
                      <a:pt x="25920" y="6002"/>
                      <a:pt x="25957" y="5825"/>
                      <a:pt x="26089" y="5737"/>
                    </a:cubicBezTo>
                    <a:cubicBezTo>
                      <a:pt x="26219" y="5648"/>
                      <a:pt x="26399" y="5685"/>
                      <a:pt x="26483" y="5818"/>
                    </a:cubicBezTo>
                    <a:cubicBezTo>
                      <a:pt x="26993" y="6585"/>
                      <a:pt x="27572" y="7296"/>
                      <a:pt x="27754" y="7358"/>
                    </a:cubicBezTo>
                    <a:cubicBezTo>
                      <a:pt x="27903" y="7410"/>
                      <a:pt x="27981" y="7571"/>
                      <a:pt x="27931" y="7719"/>
                    </a:cubicBezTo>
                    <a:close/>
                    <a:moveTo>
                      <a:pt x="77161" y="9940"/>
                    </a:moveTo>
                    <a:lnTo>
                      <a:pt x="74939" y="12237"/>
                    </a:lnTo>
                    <a:cubicBezTo>
                      <a:pt x="74886" y="12292"/>
                      <a:pt x="74811" y="12323"/>
                      <a:pt x="74733" y="12323"/>
                    </a:cubicBezTo>
                    <a:cubicBezTo>
                      <a:pt x="74658" y="12321"/>
                      <a:pt x="74587" y="12292"/>
                      <a:pt x="74533" y="12242"/>
                    </a:cubicBezTo>
                    <a:cubicBezTo>
                      <a:pt x="74419" y="12130"/>
                      <a:pt x="74418" y="11949"/>
                      <a:pt x="74527" y="11836"/>
                    </a:cubicBezTo>
                    <a:lnTo>
                      <a:pt x="76748" y="9546"/>
                    </a:lnTo>
                    <a:cubicBezTo>
                      <a:pt x="76857" y="9432"/>
                      <a:pt x="77039" y="9427"/>
                      <a:pt x="77153" y="9538"/>
                    </a:cubicBezTo>
                    <a:cubicBezTo>
                      <a:pt x="77267" y="9646"/>
                      <a:pt x="77270" y="9827"/>
                      <a:pt x="77161" y="9940"/>
                    </a:cubicBezTo>
                    <a:close/>
                    <a:moveTo>
                      <a:pt x="83224" y="13364"/>
                    </a:moveTo>
                    <a:lnTo>
                      <a:pt x="81471" y="14595"/>
                    </a:lnTo>
                    <a:cubicBezTo>
                      <a:pt x="81423" y="14629"/>
                      <a:pt x="81366" y="14647"/>
                      <a:pt x="81306" y="14647"/>
                    </a:cubicBezTo>
                    <a:cubicBezTo>
                      <a:pt x="81212" y="14645"/>
                      <a:pt x="81124" y="14598"/>
                      <a:pt x="81072" y="14520"/>
                    </a:cubicBezTo>
                    <a:cubicBezTo>
                      <a:pt x="80981" y="14392"/>
                      <a:pt x="81012" y="14217"/>
                      <a:pt x="81140" y="14126"/>
                    </a:cubicBezTo>
                    <a:lnTo>
                      <a:pt x="82897" y="12895"/>
                    </a:lnTo>
                    <a:cubicBezTo>
                      <a:pt x="83026" y="12805"/>
                      <a:pt x="83203" y="12836"/>
                      <a:pt x="83292" y="12964"/>
                    </a:cubicBezTo>
                    <a:cubicBezTo>
                      <a:pt x="83381" y="13094"/>
                      <a:pt x="83352" y="13271"/>
                      <a:pt x="83224" y="13364"/>
                    </a:cubicBezTo>
                    <a:close/>
                    <a:moveTo>
                      <a:pt x="121433" y="7863"/>
                    </a:moveTo>
                    <a:cubicBezTo>
                      <a:pt x="121384" y="7896"/>
                      <a:pt x="121326" y="7913"/>
                      <a:pt x="121267" y="7915"/>
                    </a:cubicBezTo>
                    <a:cubicBezTo>
                      <a:pt x="121173" y="7915"/>
                      <a:pt x="121085" y="7870"/>
                      <a:pt x="121032" y="7793"/>
                    </a:cubicBezTo>
                    <a:cubicBezTo>
                      <a:pt x="120657" y="7252"/>
                      <a:pt x="120317" y="6689"/>
                      <a:pt x="120014" y="6106"/>
                    </a:cubicBezTo>
                    <a:cubicBezTo>
                      <a:pt x="119940" y="5966"/>
                      <a:pt x="119994" y="5794"/>
                      <a:pt x="120134" y="5721"/>
                    </a:cubicBezTo>
                    <a:cubicBezTo>
                      <a:pt x="120273" y="5648"/>
                      <a:pt x="120447" y="5701"/>
                      <a:pt x="120523" y="5841"/>
                    </a:cubicBezTo>
                    <a:cubicBezTo>
                      <a:pt x="120523" y="5852"/>
                      <a:pt x="120946" y="6673"/>
                      <a:pt x="121501" y="7462"/>
                    </a:cubicBezTo>
                    <a:cubicBezTo>
                      <a:pt x="121591" y="7592"/>
                      <a:pt x="121561" y="7769"/>
                      <a:pt x="121433" y="7861"/>
                    </a:cubicBezTo>
                    <a:close/>
                  </a:path>
                </a:pathLst>
              </a:custGeom>
              <a:solidFill>
                <a:srgbClr val="70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2"/>
              <p:cNvSpPr/>
              <p:nvPr/>
            </p:nvSpPr>
            <p:spPr>
              <a:xfrm flipH="1">
                <a:off x="7267937" y="3623511"/>
                <a:ext cx="565986" cy="788138"/>
              </a:xfrm>
              <a:custGeom>
                <a:avLst/>
                <a:gdLst/>
                <a:ahLst/>
                <a:cxnLst/>
                <a:rect l="l" t="t" r="r" b="b"/>
                <a:pathLst>
                  <a:path w="29513" h="41097" extrusionOk="0">
                    <a:moveTo>
                      <a:pt x="1729" y="0"/>
                    </a:moveTo>
                    <a:lnTo>
                      <a:pt x="1729" y="0"/>
                    </a:lnTo>
                    <a:cubicBezTo>
                      <a:pt x="2159" y="984"/>
                      <a:pt x="2645" y="2948"/>
                      <a:pt x="1579" y="5684"/>
                    </a:cubicBezTo>
                    <a:cubicBezTo>
                      <a:pt x="103" y="9462"/>
                      <a:pt x="1" y="10997"/>
                      <a:pt x="2250" y="18611"/>
                    </a:cubicBezTo>
                    <a:cubicBezTo>
                      <a:pt x="4402" y="25877"/>
                      <a:pt x="5175" y="38604"/>
                      <a:pt x="5250" y="40751"/>
                    </a:cubicBezTo>
                    <a:cubicBezTo>
                      <a:pt x="10823" y="40964"/>
                      <a:pt x="16331" y="41096"/>
                      <a:pt x="21948" y="41096"/>
                    </a:cubicBezTo>
                    <a:cubicBezTo>
                      <a:pt x="24443" y="41096"/>
                      <a:pt x="26960" y="41070"/>
                      <a:pt x="29513" y="41014"/>
                    </a:cubicBezTo>
                    <a:cubicBezTo>
                      <a:pt x="27302" y="37293"/>
                      <a:pt x="26307" y="27743"/>
                      <a:pt x="26547" y="12589"/>
                    </a:cubicBezTo>
                    <a:cubicBezTo>
                      <a:pt x="26708" y="2158"/>
                      <a:pt x="24332" y="486"/>
                      <a:pt x="23971" y="297"/>
                    </a:cubicBezTo>
                    <a:cubicBezTo>
                      <a:pt x="22248" y="606"/>
                      <a:pt x="19632" y="962"/>
                      <a:pt x="15721" y="1293"/>
                    </a:cubicBezTo>
                    <a:cubicBezTo>
                      <a:pt x="14439" y="1402"/>
                      <a:pt x="13156" y="1454"/>
                      <a:pt x="11914" y="1454"/>
                    </a:cubicBezTo>
                    <a:cubicBezTo>
                      <a:pt x="6630" y="1454"/>
                      <a:pt x="3160" y="492"/>
                      <a:pt x="1729" y="0"/>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2"/>
              <p:cNvSpPr/>
              <p:nvPr/>
            </p:nvSpPr>
            <p:spPr>
              <a:xfrm flipH="1">
                <a:off x="4014039" y="3136397"/>
                <a:ext cx="5478686" cy="2007079"/>
              </a:xfrm>
              <a:custGeom>
                <a:avLst/>
                <a:gdLst/>
                <a:ahLst/>
                <a:cxnLst/>
                <a:rect l="l" t="t" r="r" b="b"/>
                <a:pathLst>
                  <a:path w="285683" h="104658" extrusionOk="0">
                    <a:moveTo>
                      <a:pt x="68216" y="575"/>
                    </a:moveTo>
                    <a:cubicBezTo>
                      <a:pt x="90521" y="575"/>
                      <a:pt x="113100" y="816"/>
                      <a:pt x="113347" y="822"/>
                    </a:cubicBezTo>
                    <a:cubicBezTo>
                      <a:pt x="113352" y="822"/>
                      <a:pt x="114216" y="764"/>
                      <a:pt x="115556" y="764"/>
                    </a:cubicBezTo>
                    <a:cubicBezTo>
                      <a:pt x="118968" y="764"/>
                      <a:pt x="127355" y="1160"/>
                      <a:pt x="131513" y="4824"/>
                    </a:cubicBezTo>
                    <a:cubicBezTo>
                      <a:pt x="134181" y="7176"/>
                      <a:pt x="135721" y="8865"/>
                      <a:pt x="136854" y="10234"/>
                    </a:cubicBezTo>
                    <a:cubicBezTo>
                      <a:pt x="137210" y="10663"/>
                      <a:pt x="137530" y="11064"/>
                      <a:pt x="137827" y="11442"/>
                    </a:cubicBezTo>
                    <a:cubicBezTo>
                      <a:pt x="139362" y="13365"/>
                      <a:pt x="140473" y="14756"/>
                      <a:pt x="144194" y="16891"/>
                    </a:cubicBezTo>
                    <a:cubicBezTo>
                      <a:pt x="149472" y="19920"/>
                      <a:pt x="151814" y="21403"/>
                      <a:pt x="152535" y="21879"/>
                    </a:cubicBezTo>
                    <a:cubicBezTo>
                      <a:pt x="152129" y="22222"/>
                      <a:pt x="151327" y="22256"/>
                      <a:pt x="150343" y="22296"/>
                    </a:cubicBezTo>
                    <a:cubicBezTo>
                      <a:pt x="149095" y="22353"/>
                      <a:pt x="147538" y="22417"/>
                      <a:pt x="145980" y="23138"/>
                    </a:cubicBezTo>
                    <a:cubicBezTo>
                      <a:pt x="143159" y="24443"/>
                      <a:pt x="140101" y="24598"/>
                      <a:pt x="134553" y="24872"/>
                    </a:cubicBezTo>
                    <a:lnTo>
                      <a:pt x="133546" y="24924"/>
                    </a:lnTo>
                    <a:cubicBezTo>
                      <a:pt x="132653" y="24970"/>
                      <a:pt x="131535" y="24992"/>
                      <a:pt x="130236" y="24992"/>
                    </a:cubicBezTo>
                    <a:cubicBezTo>
                      <a:pt x="123515" y="24992"/>
                      <a:pt x="113571" y="24385"/>
                      <a:pt x="113467" y="24380"/>
                    </a:cubicBezTo>
                    <a:cubicBezTo>
                      <a:pt x="113463" y="24380"/>
                      <a:pt x="113460" y="24380"/>
                      <a:pt x="113456" y="24380"/>
                    </a:cubicBezTo>
                    <a:cubicBezTo>
                      <a:pt x="113411" y="24380"/>
                      <a:pt x="113366" y="24390"/>
                      <a:pt x="113324" y="24409"/>
                    </a:cubicBezTo>
                    <a:cubicBezTo>
                      <a:pt x="113306" y="24414"/>
                      <a:pt x="111281" y="25353"/>
                      <a:pt x="102171" y="26121"/>
                    </a:cubicBezTo>
                    <a:cubicBezTo>
                      <a:pt x="100901" y="26230"/>
                      <a:pt x="99636" y="26280"/>
                      <a:pt x="98410" y="26280"/>
                    </a:cubicBezTo>
                    <a:cubicBezTo>
                      <a:pt x="91598" y="26280"/>
                      <a:pt x="87762" y="24616"/>
                      <a:pt x="87726" y="24598"/>
                    </a:cubicBezTo>
                    <a:cubicBezTo>
                      <a:pt x="87718" y="24593"/>
                      <a:pt x="87708" y="24591"/>
                      <a:pt x="87699" y="24591"/>
                    </a:cubicBezTo>
                    <a:cubicBezTo>
                      <a:pt x="87676" y="24580"/>
                      <a:pt x="87650" y="24575"/>
                      <a:pt x="87624" y="24575"/>
                    </a:cubicBezTo>
                    <a:lnTo>
                      <a:pt x="87590" y="24575"/>
                    </a:lnTo>
                    <a:cubicBezTo>
                      <a:pt x="87561" y="24580"/>
                      <a:pt x="87538" y="24586"/>
                      <a:pt x="87509" y="24591"/>
                    </a:cubicBezTo>
                    <a:cubicBezTo>
                      <a:pt x="87505" y="24595"/>
                      <a:pt x="87499" y="24598"/>
                      <a:pt x="87494" y="24598"/>
                    </a:cubicBezTo>
                    <a:cubicBezTo>
                      <a:pt x="87493" y="24598"/>
                      <a:pt x="87492" y="24598"/>
                      <a:pt x="87491" y="24598"/>
                    </a:cubicBezTo>
                    <a:cubicBezTo>
                      <a:pt x="87486" y="24604"/>
                      <a:pt x="87486" y="24609"/>
                      <a:pt x="87474" y="24609"/>
                    </a:cubicBezTo>
                    <a:lnTo>
                      <a:pt x="87440" y="24627"/>
                    </a:lnTo>
                    <a:cubicBezTo>
                      <a:pt x="87429" y="24638"/>
                      <a:pt x="87422" y="24650"/>
                      <a:pt x="87411" y="24655"/>
                    </a:cubicBezTo>
                    <a:cubicBezTo>
                      <a:pt x="87405" y="24666"/>
                      <a:pt x="87398" y="24676"/>
                      <a:pt x="87388" y="24684"/>
                    </a:cubicBezTo>
                    <a:cubicBezTo>
                      <a:pt x="87372" y="24705"/>
                      <a:pt x="87358" y="24728"/>
                      <a:pt x="87348" y="24752"/>
                    </a:cubicBezTo>
                    <a:cubicBezTo>
                      <a:pt x="87348" y="24758"/>
                      <a:pt x="87336" y="24763"/>
                      <a:pt x="87336" y="24770"/>
                    </a:cubicBezTo>
                    <a:cubicBezTo>
                      <a:pt x="87330" y="24793"/>
                      <a:pt x="86563" y="26888"/>
                      <a:pt x="80546" y="27380"/>
                    </a:cubicBezTo>
                    <a:cubicBezTo>
                      <a:pt x="79716" y="27443"/>
                      <a:pt x="78868" y="27477"/>
                      <a:pt x="78033" y="27477"/>
                    </a:cubicBezTo>
                    <a:cubicBezTo>
                      <a:pt x="73120" y="27477"/>
                      <a:pt x="69674" y="26314"/>
                      <a:pt x="69640" y="26303"/>
                    </a:cubicBezTo>
                    <a:lnTo>
                      <a:pt x="69611" y="26303"/>
                    </a:lnTo>
                    <a:cubicBezTo>
                      <a:pt x="69592" y="26299"/>
                      <a:pt x="69573" y="26297"/>
                      <a:pt x="69554" y="26297"/>
                    </a:cubicBezTo>
                    <a:cubicBezTo>
                      <a:pt x="69545" y="26297"/>
                      <a:pt x="69535" y="26297"/>
                      <a:pt x="69526" y="26298"/>
                    </a:cubicBezTo>
                    <a:lnTo>
                      <a:pt x="69486" y="26298"/>
                    </a:lnTo>
                    <a:cubicBezTo>
                      <a:pt x="69450" y="26308"/>
                      <a:pt x="69417" y="26323"/>
                      <a:pt x="69388" y="26344"/>
                    </a:cubicBezTo>
                    <a:cubicBezTo>
                      <a:pt x="69382" y="26344"/>
                      <a:pt x="69375" y="26345"/>
                      <a:pt x="69370" y="26350"/>
                    </a:cubicBezTo>
                    <a:cubicBezTo>
                      <a:pt x="67413" y="27861"/>
                      <a:pt x="64933" y="28629"/>
                      <a:pt x="62013" y="28629"/>
                    </a:cubicBezTo>
                    <a:cubicBezTo>
                      <a:pt x="56117" y="28629"/>
                      <a:pt x="50352" y="25480"/>
                      <a:pt x="50295" y="25450"/>
                    </a:cubicBezTo>
                    <a:cubicBezTo>
                      <a:pt x="50284" y="25446"/>
                      <a:pt x="50277" y="25446"/>
                      <a:pt x="50266" y="25439"/>
                    </a:cubicBezTo>
                    <a:cubicBezTo>
                      <a:pt x="50238" y="25428"/>
                      <a:pt x="50209" y="25423"/>
                      <a:pt x="50180" y="25423"/>
                    </a:cubicBezTo>
                    <a:cubicBezTo>
                      <a:pt x="50173" y="25416"/>
                      <a:pt x="50165" y="25411"/>
                      <a:pt x="50157" y="25410"/>
                    </a:cubicBezTo>
                    <a:cubicBezTo>
                      <a:pt x="50146" y="25410"/>
                      <a:pt x="50134" y="25416"/>
                      <a:pt x="50123" y="25416"/>
                    </a:cubicBezTo>
                    <a:lnTo>
                      <a:pt x="50105" y="25416"/>
                    </a:lnTo>
                    <a:cubicBezTo>
                      <a:pt x="50102" y="25421"/>
                      <a:pt x="50095" y="25423"/>
                      <a:pt x="50089" y="25423"/>
                    </a:cubicBezTo>
                    <a:cubicBezTo>
                      <a:pt x="48484" y="25822"/>
                      <a:pt x="46751" y="26024"/>
                      <a:pt x="44931" y="26024"/>
                    </a:cubicBezTo>
                    <a:cubicBezTo>
                      <a:pt x="38260" y="26024"/>
                      <a:pt x="32392" y="23303"/>
                      <a:pt x="32335" y="23276"/>
                    </a:cubicBezTo>
                    <a:cubicBezTo>
                      <a:pt x="32332" y="23272"/>
                      <a:pt x="32328" y="23272"/>
                      <a:pt x="32323" y="23272"/>
                    </a:cubicBezTo>
                    <a:cubicBezTo>
                      <a:pt x="32319" y="23272"/>
                      <a:pt x="32314" y="23272"/>
                      <a:pt x="32311" y="23269"/>
                    </a:cubicBezTo>
                    <a:cubicBezTo>
                      <a:pt x="32287" y="23261"/>
                      <a:pt x="32259" y="23255"/>
                      <a:pt x="32231" y="23253"/>
                    </a:cubicBezTo>
                    <a:lnTo>
                      <a:pt x="32191" y="23253"/>
                    </a:lnTo>
                    <a:cubicBezTo>
                      <a:pt x="32188" y="23253"/>
                      <a:pt x="32184" y="23250"/>
                      <a:pt x="32178" y="23250"/>
                    </a:cubicBezTo>
                    <a:cubicBezTo>
                      <a:pt x="32175" y="23250"/>
                      <a:pt x="32172" y="23251"/>
                      <a:pt x="32168" y="23253"/>
                    </a:cubicBezTo>
                    <a:cubicBezTo>
                      <a:pt x="32149" y="23256"/>
                      <a:pt x="32129" y="23263"/>
                      <a:pt x="32111" y="23269"/>
                    </a:cubicBezTo>
                    <a:cubicBezTo>
                      <a:pt x="32100" y="23276"/>
                      <a:pt x="32089" y="23276"/>
                      <a:pt x="32076" y="23281"/>
                    </a:cubicBezTo>
                    <a:cubicBezTo>
                      <a:pt x="32054" y="23292"/>
                      <a:pt x="29586" y="24539"/>
                      <a:pt x="26523" y="24539"/>
                    </a:cubicBezTo>
                    <a:cubicBezTo>
                      <a:pt x="25407" y="24539"/>
                      <a:pt x="24348" y="24374"/>
                      <a:pt x="23364" y="24047"/>
                    </a:cubicBezTo>
                    <a:cubicBezTo>
                      <a:pt x="19217" y="22667"/>
                      <a:pt x="19807" y="20469"/>
                      <a:pt x="19831" y="20377"/>
                    </a:cubicBezTo>
                    <a:cubicBezTo>
                      <a:pt x="19867" y="20271"/>
                      <a:pt x="19835" y="20154"/>
                      <a:pt x="19750" y="20079"/>
                    </a:cubicBezTo>
                    <a:cubicBezTo>
                      <a:pt x="19697" y="20032"/>
                      <a:pt x="19630" y="20007"/>
                      <a:pt x="19561" y="20007"/>
                    </a:cubicBezTo>
                    <a:cubicBezTo>
                      <a:pt x="19520" y="20007"/>
                      <a:pt x="19479" y="20016"/>
                      <a:pt x="19440" y="20034"/>
                    </a:cubicBezTo>
                    <a:cubicBezTo>
                      <a:pt x="17877" y="20750"/>
                      <a:pt x="15730" y="21145"/>
                      <a:pt x="13400" y="21145"/>
                    </a:cubicBezTo>
                    <a:cubicBezTo>
                      <a:pt x="9908" y="21145"/>
                      <a:pt x="6478" y="20281"/>
                      <a:pt x="4452" y="18884"/>
                    </a:cubicBezTo>
                    <a:cubicBezTo>
                      <a:pt x="2950" y="17853"/>
                      <a:pt x="2252" y="16982"/>
                      <a:pt x="2188" y="16061"/>
                    </a:cubicBezTo>
                    <a:cubicBezTo>
                      <a:pt x="2109" y="14864"/>
                      <a:pt x="3104" y="13434"/>
                      <a:pt x="5635" y="11127"/>
                    </a:cubicBezTo>
                    <a:cubicBezTo>
                      <a:pt x="5950" y="10841"/>
                      <a:pt x="6322" y="10543"/>
                      <a:pt x="6734" y="10234"/>
                    </a:cubicBezTo>
                    <a:cubicBezTo>
                      <a:pt x="11738" y="6541"/>
                      <a:pt x="23257" y="1657"/>
                      <a:pt x="23359" y="1618"/>
                    </a:cubicBezTo>
                    <a:cubicBezTo>
                      <a:pt x="25512" y="936"/>
                      <a:pt x="41021" y="575"/>
                      <a:pt x="68216" y="575"/>
                    </a:cubicBezTo>
                    <a:close/>
                    <a:moveTo>
                      <a:pt x="2932" y="18408"/>
                    </a:moveTo>
                    <a:lnTo>
                      <a:pt x="2932" y="18408"/>
                    </a:lnTo>
                    <a:cubicBezTo>
                      <a:pt x="3265" y="18717"/>
                      <a:pt x="3660" y="19032"/>
                      <a:pt x="4134" y="19358"/>
                    </a:cubicBezTo>
                    <a:cubicBezTo>
                      <a:pt x="6254" y="20812"/>
                      <a:pt x="9802" y="21717"/>
                      <a:pt x="13403" y="21717"/>
                    </a:cubicBezTo>
                    <a:cubicBezTo>
                      <a:pt x="14949" y="21717"/>
                      <a:pt x="16421" y="21539"/>
                      <a:pt x="17709" y="21224"/>
                    </a:cubicBezTo>
                    <a:lnTo>
                      <a:pt x="17709" y="21224"/>
                    </a:lnTo>
                    <a:cubicBezTo>
                      <a:pt x="15958" y="22644"/>
                      <a:pt x="15076" y="25312"/>
                      <a:pt x="15076" y="29183"/>
                    </a:cubicBezTo>
                    <a:cubicBezTo>
                      <a:pt x="15087" y="36757"/>
                      <a:pt x="15391" y="43616"/>
                      <a:pt x="16031" y="50772"/>
                    </a:cubicBezTo>
                    <a:cubicBezTo>
                      <a:pt x="16507" y="56016"/>
                      <a:pt x="16638" y="59510"/>
                      <a:pt x="16668" y="60539"/>
                    </a:cubicBezTo>
                    <a:cubicBezTo>
                      <a:pt x="13991" y="60218"/>
                      <a:pt x="11299" y="60058"/>
                      <a:pt x="8606" y="60058"/>
                    </a:cubicBezTo>
                    <a:cubicBezTo>
                      <a:pt x="8171" y="60058"/>
                      <a:pt x="7736" y="60062"/>
                      <a:pt x="7301" y="60070"/>
                    </a:cubicBezTo>
                    <a:cubicBezTo>
                      <a:pt x="7317" y="59664"/>
                      <a:pt x="7392" y="57041"/>
                      <a:pt x="6728" y="52226"/>
                    </a:cubicBezTo>
                    <a:cubicBezTo>
                      <a:pt x="6442" y="50182"/>
                      <a:pt x="6047" y="48126"/>
                      <a:pt x="5628" y="45947"/>
                    </a:cubicBezTo>
                    <a:cubicBezTo>
                      <a:pt x="5005" y="42682"/>
                      <a:pt x="4295" y="38984"/>
                      <a:pt x="3865" y="34679"/>
                    </a:cubicBezTo>
                    <a:lnTo>
                      <a:pt x="3683" y="32881"/>
                    </a:lnTo>
                    <a:cubicBezTo>
                      <a:pt x="3075" y="26904"/>
                      <a:pt x="2549" y="21695"/>
                      <a:pt x="2932" y="18408"/>
                    </a:cubicBezTo>
                    <a:close/>
                    <a:moveTo>
                      <a:pt x="19232" y="20984"/>
                    </a:moveTo>
                    <a:cubicBezTo>
                      <a:pt x="19318" y="21929"/>
                      <a:pt x="19976" y="23521"/>
                      <a:pt x="23182" y="24591"/>
                    </a:cubicBezTo>
                    <a:cubicBezTo>
                      <a:pt x="24225" y="24936"/>
                      <a:pt x="25352" y="25113"/>
                      <a:pt x="26526" y="25113"/>
                    </a:cubicBezTo>
                    <a:cubicBezTo>
                      <a:pt x="29045" y="25113"/>
                      <a:pt x="31140" y="24322"/>
                      <a:pt x="31964" y="23961"/>
                    </a:cubicBezTo>
                    <a:lnTo>
                      <a:pt x="31964" y="23961"/>
                    </a:lnTo>
                    <a:cubicBezTo>
                      <a:pt x="32022" y="24827"/>
                      <a:pt x="32033" y="26910"/>
                      <a:pt x="30929" y="27815"/>
                    </a:cubicBezTo>
                    <a:cubicBezTo>
                      <a:pt x="29269" y="29171"/>
                      <a:pt x="28850" y="29829"/>
                      <a:pt x="30231" y="35796"/>
                    </a:cubicBezTo>
                    <a:cubicBezTo>
                      <a:pt x="31718" y="42247"/>
                      <a:pt x="31886" y="46140"/>
                      <a:pt x="30866" y="50681"/>
                    </a:cubicBezTo>
                    <a:cubicBezTo>
                      <a:pt x="30609" y="51831"/>
                      <a:pt x="30278" y="52930"/>
                      <a:pt x="29950" y="54001"/>
                    </a:cubicBezTo>
                    <a:cubicBezTo>
                      <a:pt x="28948" y="57304"/>
                      <a:pt x="28083" y="60179"/>
                      <a:pt x="29836" y="62916"/>
                    </a:cubicBezTo>
                    <a:cubicBezTo>
                      <a:pt x="27716" y="62605"/>
                      <a:pt x="25558" y="62206"/>
                      <a:pt x="23284" y="61684"/>
                    </a:cubicBezTo>
                    <a:cubicBezTo>
                      <a:pt x="21200" y="61209"/>
                      <a:pt x="19174" y="60859"/>
                      <a:pt x="17239" y="60614"/>
                    </a:cubicBezTo>
                    <a:cubicBezTo>
                      <a:pt x="17216" y="59692"/>
                      <a:pt x="17090" y="56130"/>
                      <a:pt x="16604" y="50720"/>
                    </a:cubicBezTo>
                    <a:cubicBezTo>
                      <a:pt x="15963" y="43582"/>
                      <a:pt x="15659" y="36740"/>
                      <a:pt x="15648" y="29183"/>
                    </a:cubicBezTo>
                    <a:cubicBezTo>
                      <a:pt x="15648" y="24700"/>
                      <a:pt x="16849" y="21946"/>
                      <a:pt x="19232" y="20984"/>
                    </a:cubicBezTo>
                    <a:close/>
                    <a:moveTo>
                      <a:pt x="32542" y="23990"/>
                    </a:moveTo>
                    <a:cubicBezTo>
                      <a:pt x="34042" y="24620"/>
                      <a:pt x="39189" y="26595"/>
                      <a:pt x="44932" y="26595"/>
                    </a:cubicBezTo>
                    <a:cubicBezTo>
                      <a:pt x="46529" y="26595"/>
                      <a:pt x="48052" y="26436"/>
                      <a:pt x="49494" y="26133"/>
                    </a:cubicBezTo>
                    <a:lnTo>
                      <a:pt x="49494" y="26133"/>
                    </a:lnTo>
                    <a:cubicBezTo>
                      <a:pt x="48750" y="27185"/>
                      <a:pt x="47186" y="29470"/>
                      <a:pt x="45808" y="31994"/>
                    </a:cubicBezTo>
                    <a:cubicBezTo>
                      <a:pt x="43466" y="36272"/>
                      <a:pt x="41153" y="46348"/>
                      <a:pt x="40264" y="50481"/>
                    </a:cubicBezTo>
                    <a:cubicBezTo>
                      <a:pt x="38920" y="56755"/>
                      <a:pt x="37754" y="62485"/>
                      <a:pt x="37507" y="63711"/>
                    </a:cubicBezTo>
                    <a:cubicBezTo>
                      <a:pt x="35176" y="63551"/>
                      <a:pt x="32904" y="63338"/>
                      <a:pt x="30596" y="63024"/>
                    </a:cubicBezTo>
                    <a:lnTo>
                      <a:pt x="30596" y="63013"/>
                    </a:lnTo>
                    <a:cubicBezTo>
                      <a:pt x="28615" y="60380"/>
                      <a:pt x="29485" y="57499"/>
                      <a:pt x="30499" y="54168"/>
                    </a:cubicBezTo>
                    <a:cubicBezTo>
                      <a:pt x="30825" y="53091"/>
                      <a:pt x="31163" y="51975"/>
                      <a:pt x="31426" y="50808"/>
                    </a:cubicBezTo>
                    <a:cubicBezTo>
                      <a:pt x="32462" y="46176"/>
                      <a:pt x="32296" y="42213"/>
                      <a:pt x="30784" y="35664"/>
                    </a:cubicBezTo>
                    <a:cubicBezTo>
                      <a:pt x="29428" y="29779"/>
                      <a:pt x="29898" y="29395"/>
                      <a:pt x="31324" y="28228"/>
                    </a:cubicBezTo>
                    <a:cubicBezTo>
                      <a:pt x="32594" y="27196"/>
                      <a:pt x="32605" y="24981"/>
                      <a:pt x="32542" y="23990"/>
                    </a:cubicBezTo>
                    <a:close/>
                    <a:moveTo>
                      <a:pt x="50245" y="26069"/>
                    </a:moveTo>
                    <a:cubicBezTo>
                      <a:pt x="50587" y="26246"/>
                      <a:pt x="51338" y="26612"/>
                      <a:pt x="52374" y="27042"/>
                    </a:cubicBezTo>
                    <a:cubicBezTo>
                      <a:pt x="52374" y="27053"/>
                      <a:pt x="52369" y="27065"/>
                      <a:pt x="52369" y="27076"/>
                    </a:cubicBezTo>
                    <a:cubicBezTo>
                      <a:pt x="52363" y="27133"/>
                      <a:pt x="52294" y="27391"/>
                      <a:pt x="52224" y="27666"/>
                    </a:cubicBezTo>
                    <a:cubicBezTo>
                      <a:pt x="51675" y="29800"/>
                      <a:pt x="50004" y="36298"/>
                      <a:pt x="50175" y="43191"/>
                    </a:cubicBezTo>
                    <a:cubicBezTo>
                      <a:pt x="50381" y="51217"/>
                      <a:pt x="52350" y="64077"/>
                      <a:pt x="52374" y="64208"/>
                    </a:cubicBezTo>
                    <a:cubicBezTo>
                      <a:pt x="52374" y="64220"/>
                      <a:pt x="52379" y="64231"/>
                      <a:pt x="52385" y="64242"/>
                    </a:cubicBezTo>
                    <a:cubicBezTo>
                      <a:pt x="51217" y="64215"/>
                      <a:pt x="50090" y="64179"/>
                      <a:pt x="48997" y="64152"/>
                    </a:cubicBezTo>
                    <a:lnTo>
                      <a:pt x="48996" y="64152"/>
                    </a:lnTo>
                    <a:cubicBezTo>
                      <a:pt x="45005" y="64049"/>
                      <a:pt x="41473" y="63952"/>
                      <a:pt x="38085" y="63745"/>
                    </a:cubicBezTo>
                    <a:cubicBezTo>
                      <a:pt x="38364" y="62365"/>
                      <a:pt x="39509" y="56744"/>
                      <a:pt x="40826" y="50601"/>
                    </a:cubicBezTo>
                    <a:cubicBezTo>
                      <a:pt x="41708" y="46491"/>
                      <a:pt x="44005" y="36483"/>
                      <a:pt x="46311" y="32268"/>
                    </a:cubicBezTo>
                    <a:cubicBezTo>
                      <a:pt x="47898" y="29361"/>
                      <a:pt x="49728" y="26779"/>
                      <a:pt x="50245" y="26069"/>
                    </a:cubicBezTo>
                    <a:close/>
                    <a:moveTo>
                      <a:pt x="52918" y="27260"/>
                    </a:moveTo>
                    <a:cubicBezTo>
                      <a:pt x="55208" y="28164"/>
                      <a:pt x="58586" y="29200"/>
                      <a:pt x="62015" y="29200"/>
                    </a:cubicBezTo>
                    <a:cubicBezTo>
                      <a:pt x="64626" y="29200"/>
                      <a:pt x="66905" y="28604"/>
                      <a:pt x="68805" y="27437"/>
                    </a:cubicBezTo>
                    <a:lnTo>
                      <a:pt x="68805" y="27437"/>
                    </a:lnTo>
                    <a:cubicBezTo>
                      <a:pt x="68177" y="28731"/>
                      <a:pt x="66887" y="31461"/>
                      <a:pt x="64586" y="36585"/>
                    </a:cubicBezTo>
                    <a:cubicBezTo>
                      <a:pt x="61191" y="44160"/>
                      <a:pt x="59130" y="58111"/>
                      <a:pt x="61506" y="64587"/>
                    </a:cubicBezTo>
                    <a:cubicBezTo>
                      <a:pt x="58409" y="64437"/>
                      <a:pt x="55557" y="64340"/>
                      <a:pt x="52918" y="64260"/>
                    </a:cubicBezTo>
                    <a:cubicBezTo>
                      <a:pt x="52937" y="64218"/>
                      <a:pt x="52944" y="64169"/>
                      <a:pt x="52936" y="64124"/>
                    </a:cubicBezTo>
                    <a:cubicBezTo>
                      <a:pt x="52918" y="63992"/>
                      <a:pt x="50954" y="51168"/>
                      <a:pt x="50748" y="43174"/>
                    </a:cubicBezTo>
                    <a:cubicBezTo>
                      <a:pt x="50576" y="36363"/>
                      <a:pt x="52237" y="29928"/>
                      <a:pt x="52780" y="27809"/>
                    </a:cubicBezTo>
                    <a:cubicBezTo>
                      <a:pt x="52855" y="27523"/>
                      <a:pt x="52895" y="27362"/>
                      <a:pt x="52918" y="27260"/>
                    </a:cubicBezTo>
                    <a:close/>
                    <a:moveTo>
                      <a:pt x="154911" y="25382"/>
                    </a:moveTo>
                    <a:lnTo>
                      <a:pt x="154911" y="25382"/>
                    </a:lnTo>
                    <a:cubicBezTo>
                      <a:pt x="156347" y="27770"/>
                      <a:pt x="158460" y="31484"/>
                      <a:pt x="161106" y="36780"/>
                    </a:cubicBezTo>
                    <a:cubicBezTo>
                      <a:pt x="163453" y="41480"/>
                      <a:pt x="164987" y="46008"/>
                      <a:pt x="166475" y="50382"/>
                    </a:cubicBezTo>
                    <a:cubicBezTo>
                      <a:pt x="168216" y="55518"/>
                      <a:pt x="169876" y="60374"/>
                      <a:pt x="172590" y="64473"/>
                    </a:cubicBezTo>
                    <a:cubicBezTo>
                      <a:pt x="171016" y="64546"/>
                      <a:pt x="169413" y="64598"/>
                      <a:pt x="167654" y="64644"/>
                    </a:cubicBezTo>
                    <a:cubicBezTo>
                      <a:pt x="167450" y="63716"/>
                      <a:pt x="166378" y="59229"/>
                      <a:pt x="163881" y="52456"/>
                    </a:cubicBezTo>
                    <a:cubicBezTo>
                      <a:pt x="162886" y="49770"/>
                      <a:pt x="161582" y="46890"/>
                      <a:pt x="160321" y="44108"/>
                    </a:cubicBezTo>
                    <a:cubicBezTo>
                      <a:pt x="157934" y="38848"/>
                      <a:pt x="155683" y="33871"/>
                      <a:pt x="155535" y="30402"/>
                    </a:cubicBezTo>
                    <a:cubicBezTo>
                      <a:pt x="155438" y="28181"/>
                      <a:pt x="155179" y="26550"/>
                      <a:pt x="154911" y="25382"/>
                    </a:cubicBezTo>
                    <a:close/>
                    <a:moveTo>
                      <a:pt x="152935" y="22280"/>
                    </a:moveTo>
                    <a:cubicBezTo>
                      <a:pt x="153078" y="22491"/>
                      <a:pt x="153300" y="22818"/>
                      <a:pt x="153594" y="23271"/>
                    </a:cubicBezTo>
                    <a:cubicBezTo>
                      <a:pt x="153731" y="23523"/>
                      <a:pt x="154744" y="25514"/>
                      <a:pt x="154962" y="30427"/>
                    </a:cubicBezTo>
                    <a:cubicBezTo>
                      <a:pt x="155118" y="34011"/>
                      <a:pt x="157390" y="39031"/>
                      <a:pt x="159800" y="44344"/>
                    </a:cubicBezTo>
                    <a:cubicBezTo>
                      <a:pt x="161054" y="47115"/>
                      <a:pt x="162358" y="49989"/>
                      <a:pt x="163344" y="52658"/>
                    </a:cubicBezTo>
                    <a:cubicBezTo>
                      <a:pt x="165743" y="59156"/>
                      <a:pt x="166813" y="63534"/>
                      <a:pt x="167071" y="64657"/>
                    </a:cubicBezTo>
                    <a:cubicBezTo>
                      <a:pt x="165233" y="64696"/>
                      <a:pt x="163224" y="64718"/>
                      <a:pt x="160882" y="64736"/>
                    </a:cubicBezTo>
                    <a:cubicBezTo>
                      <a:pt x="158877" y="64754"/>
                      <a:pt x="156836" y="64791"/>
                      <a:pt x="154755" y="64852"/>
                    </a:cubicBezTo>
                    <a:cubicBezTo>
                      <a:pt x="154699" y="63603"/>
                      <a:pt x="154395" y="58426"/>
                      <a:pt x="153234" y="53635"/>
                    </a:cubicBezTo>
                    <a:cubicBezTo>
                      <a:pt x="152678" y="51334"/>
                      <a:pt x="151780" y="48432"/>
                      <a:pt x="150828" y="45357"/>
                    </a:cubicBezTo>
                    <a:cubicBezTo>
                      <a:pt x="149500" y="41052"/>
                      <a:pt x="147989" y="36168"/>
                      <a:pt x="147062" y="31794"/>
                    </a:cubicBezTo>
                    <a:cubicBezTo>
                      <a:pt x="145670" y="25255"/>
                      <a:pt x="146747" y="23607"/>
                      <a:pt x="146935" y="23384"/>
                    </a:cubicBezTo>
                    <a:cubicBezTo>
                      <a:pt x="148155" y="22972"/>
                      <a:pt x="149363" y="22915"/>
                      <a:pt x="150364" y="22868"/>
                    </a:cubicBezTo>
                    <a:cubicBezTo>
                      <a:pt x="151481" y="22823"/>
                      <a:pt x="152397" y="22777"/>
                      <a:pt x="152935" y="22280"/>
                    </a:cubicBezTo>
                    <a:close/>
                    <a:moveTo>
                      <a:pt x="69692" y="26922"/>
                    </a:moveTo>
                    <a:cubicBezTo>
                      <a:pt x="70551" y="27185"/>
                      <a:pt x="73694" y="28051"/>
                      <a:pt x="78033" y="28051"/>
                    </a:cubicBezTo>
                    <a:cubicBezTo>
                      <a:pt x="78768" y="28051"/>
                      <a:pt x="79505" y="28021"/>
                      <a:pt x="80232" y="27969"/>
                    </a:cubicBezTo>
                    <a:lnTo>
                      <a:pt x="80232" y="27969"/>
                    </a:lnTo>
                    <a:cubicBezTo>
                      <a:pt x="80169" y="28353"/>
                      <a:pt x="80090" y="28838"/>
                      <a:pt x="79986" y="29428"/>
                    </a:cubicBezTo>
                    <a:cubicBezTo>
                      <a:pt x="79529" y="32103"/>
                      <a:pt x="78681" y="37082"/>
                      <a:pt x="78131" y="42796"/>
                    </a:cubicBezTo>
                    <a:cubicBezTo>
                      <a:pt x="77398" y="50509"/>
                      <a:pt x="76958" y="55878"/>
                      <a:pt x="77548" y="60143"/>
                    </a:cubicBezTo>
                    <a:cubicBezTo>
                      <a:pt x="77983" y="63299"/>
                      <a:pt x="78189" y="64884"/>
                      <a:pt x="78269" y="65514"/>
                    </a:cubicBezTo>
                    <a:cubicBezTo>
                      <a:pt x="75206" y="65348"/>
                      <a:pt x="72086" y="65171"/>
                      <a:pt x="68885" y="64993"/>
                    </a:cubicBezTo>
                    <a:lnTo>
                      <a:pt x="68885" y="64994"/>
                    </a:lnTo>
                    <a:lnTo>
                      <a:pt x="64397" y="64736"/>
                    </a:lnTo>
                    <a:cubicBezTo>
                      <a:pt x="63624" y="64696"/>
                      <a:pt x="62874" y="64655"/>
                      <a:pt x="62130" y="64616"/>
                    </a:cubicBezTo>
                    <a:cubicBezTo>
                      <a:pt x="59656" y="58381"/>
                      <a:pt x="61713" y="44389"/>
                      <a:pt x="65107" y="36821"/>
                    </a:cubicBezTo>
                    <a:cubicBezTo>
                      <a:pt x="68055" y="30255"/>
                      <a:pt x="69338" y="27632"/>
                      <a:pt x="69692" y="26922"/>
                    </a:cubicBezTo>
                    <a:close/>
                    <a:moveTo>
                      <a:pt x="146123" y="23700"/>
                    </a:moveTo>
                    <a:lnTo>
                      <a:pt x="146123" y="23700"/>
                    </a:lnTo>
                    <a:cubicBezTo>
                      <a:pt x="145751" y="24741"/>
                      <a:pt x="145459" y="27031"/>
                      <a:pt x="146500" y="31914"/>
                    </a:cubicBezTo>
                    <a:cubicBezTo>
                      <a:pt x="147434" y="36311"/>
                      <a:pt x="148951" y="41206"/>
                      <a:pt x="150284" y="45528"/>
                    </a:cubicBezTo>
                    <a:cubicBezTo>
                      <a:pt x="151229" y="48591"/>
                      <a:pt x="152123" y="51488"/>
                      <a:pt x="152678" y="53767"/>
                    </a:cubicBezTo>
                    <a:cubicBezTo>
                      <a:pt x="153830" y="58501"/>
                      <a:pt x="154127" y="63620"/>
                      <a:pt x="154184" y="64868"/>
                    </a:cubicBezTo>
                    <a:cubicBezTo>
                      <a:pt x="149409" y="65011"/>
                      <a:pt x="144445" y="65251"/>
                      <a:pt x="139281" y="65503"/>
                    </a:cubicBezTo>
                    <a:cubicBezTo>
                      <a:pt x="138181" y="65555"/>
                      <a:pt x="137077" y="65607"/>
                      <a:pt x="135961" y="65664"/>
                    </a:cubicBezTo>
                    <a:cubicBezTo>
                      <a:pt x="135968" y="65644"/>
                      <a:pt x="135971" y="65623"/>
                      <a:pt x="135972" y="65600"/>
                    </a:cubicBezTo>
                    <a:cubicBezTo>
                      <a:pt x="135961" y="65446"/>
                      <a:pt x="134821" y="50160"/>
                      <a:pt x="134542" y="40417"/>
                    </a:cubicBezTo>
                    <a:cubicBezTo>
                      <a:pt x="134272" y="31187"/>
                      <a:pt x="135782" y="25904"/>
                      <a:pt x="135943" y="25376"/>
                    </a:cubicBezTo>
                    <a:cubicBezTo>
                      <a:pt x="140655" y="25135"/>
                      <a:pt x="143471" y="24901"/>
                      <a:pt x="146123" y="23700"/>
                    </a:cubicBezTo>
                    <a:close/>
                    <a:moveTo>
                      <a:pt x="114217" y="24999"/>
                    </a:moveTo>
                    <a:cubicBezTo>
                      <a:pt x="116701" y="25135"/>
                      <a:pt x="124595" y="25566"/>
                      <a:pt x="130234" y="25566"/>
                    </a:cubicBezTo>
                    <a:cubicBezTo>
                      <a:pt x="131545" y="25566"/>
                      <a:pt x="132667" y="25543"/>
                      <a:pt x="133572" y="25497"/>
                    </a:cubicBezTo>
                    <a:lnTo>
                      <a:pt x="134581" y="25446"/>
                    </a:lnTo>
                    <a:cubicBezTo>
                      <a:pt x="134844" y="25434"/>
                      <a:pt x="135089" y="25416"/>
                      <a:pt x="135336" y="25405"/>
                    </a:cubicBezTo>
                    <a:lnTo>
                      <a:pt x="135336" y="25405"/>
                    </a:lnTo>
                    <a:cubicBezTo>
                      <a:pt x="135009" y="26595"/>
                      <a:pt x="133715" y="31833"/>
                      <a:pt x="133968" y="40433"/>
                    </a:cubicBezTo>
                    <a:cubicBezTo>
                      <a:pt x="134248" y="50189"/>
                      <a:pt x="135388" y="65491"/>
                      <a:pt x="135399" y="65641"/>
                    </a:cubicBezTo>
                    <a:cubicBezTo>
                      <a:pt x="135399" y="65657"/>
                      <a:pt x="135410" y="65675"/>
                      <a:pt x="135410" y="65686"/>
                    </a:cubicBezTo>
                    <a:cubicBezTo>
                      <a:pt x="134095" y="65748"/>
                      <a:pt x="132771" y="65811"/>
                      <a:pt x="131426" y="65876"/>
                    </a:cubicBezTo>
                    <a:cubicBezTo>
                      <a:pt x="130819" y="65160"/>
                      <a:pt x="126955" y="60562"/>
                      <a:pt x="124488" y="55959"/>
                    </a:cubicBezTo>
                    <a:cubicBezTo>
                      <a:pt x="121648" y="50676"/>
                      <a:pt x="118727" y="40857"/>
                      <a:pt x="117646" y="34794"/>
                    </a:cubicBezTo>
                    <a:cubicBezTo>
                      <a:pt x="116673" y="29339"/>
                      <a:pt x="114812" y="25972"/>
                      <a:pt x="114217" y="24999"/>
                    </a:cubicBezTo>
                    <a:close/>
                    <a:moveTo>
                      <a:pt x="87608" y="25421"/>
                    </a:moveTo>
                    <a:lnTo>
                      <a:pt x="87608" y="25421"/>
                    </a:lnTo>
                    <a:cubicBezTo>
                      <a:pt x="87984" y="26206"/>
                      <a:pt x="88615" y="28117"/>
                      <a:pt x="87538" y="30877"/>
                    </a:cubicBezTo>
                    <a:cubicBezTo>
                      <a:pt x="86009" y="34804"/>
                      <a:pt x="85896" y="36384"/>
                      <a:pt x="88202" y="44170"/>
                    </a:cubicBezTo>
                    <a:cubicBezTo>
                      <a:pt x="90326" y="51362"/>
                      <a:pt x="91099" y="63957"/>
                      <a:pt x="91174" y="66131"/>
                    </a:cubicBezTo>
                    <a:cubicBezTo>
                      <a:pt x="87127" y="65972"/>
                      <a:pt x="83037" y="65772"/>
                      <a:pt x="78852" y="65548"/>
                    </a:cubicBezTo>
                    <a:lnTo>
                      <a:pt x="78854" y="65548"/>
                    </a:lnTo>
                    <a:cubicBezTo>
                      <a:pt x="78785" y="64994"/>
                      <a:pt x="78579" y="63408"/>
                      <a:pt x="78115" y="60064"/>
                    </a:cubicBezTo>
                    <a:cubicBezTo>
                      <a:pt x="77536" y="55862"/>
                      <a:pt x="77972" y="50520"/>
                      <a:pt x="78704" y="42848"/>
                    </a:cubicBezTo>
                    <a:cubicBezTo>
                      <a:pt x="79248" y="37159"/>
                      <a:pt x="80096" y="32194"/>
                      <a:pt x="80554" y="29527"/>
                    </a:cubicBezTo>
                    <a:cubicBezTo>
                      <a:pt x="80668" y="28863"/>
                      <a:pt x="80760" y="28330"/>
                      <a:pt x="80822" y="27922"/>
                    </a:cubicBezTo>
                    <a:cubicBezTo>
                      <a:pt x="85402" y="27511"/>
                      <a:pt x="87046" y="26160"/>
                      <a:pt x="87608" y="25421"/>
                    </a:cubicBezTo>
                    <a:close/>
                    <a:moveTo>
                      <a:pt x="113524" y="24953"/>
                    </a:moveTo>
                    <a:cubicBezTo>
                      <a:pt x="113529" y="24978"/>
                      <a:pt x="113538" y="25000"/>
                      <a:pt x="113553" y="25022"/>
                    </a:cubicBezTo>
                    <a:cubicBezTo>
                      <a:pt x="113576" y="25056"/>
                      <a:pt x="115963" y="28600"/>
                      <a:pt x="117085" y="34891"/>
                    </a:cubicBezTo>
                    <a:cubicBezTo>
                      <a:pt x="118174" y="41000"/>
                      <a:pt x="121121" y="50899"/>
                      <a:pt x="123985" y="56234"/>
                    </a:cubicBezTo>
                    <a:cubicBezTo>
                      <a:pt x="126223" y="60408"/>
                      <a:pt x="129590" y="64571"/>
                      <a:pt x="130705" y="65904"/>
                    </a:cubicBezTo>
                    <a:cubicBezTo>
                      <a:pt x="126269" y="66099"/>
                      <a:pt x="121644" y="66276"/>
                      <a:pt x="116679" y="66396"/>
                    </a:cubicBezTo>
                    <a:lnTo>
                      <a:pt x="116679" y="66396"/>
                    </a:lnTo>
                    <a:cubicBezTo>
                      <a:pt x="114435" y="63065"/>
                      <a:pt x="113376" y="53257"/>
                      <a:pt x="113616" y="37993"/>
                    </a:cubicBezTo>
                    <a:cubicBezTo>
                      <a:pt x="113748" y="29350"/>
                      <a:pt x="112138" y="26487"/>
                      <a:pt x="111206" y="25559"/>
                    </a:cubicBezTo>
                    <a:cubicBezTo>
                      <a:pt x="112671" y="25267"/>
                      <a:pt x="113301" y="25038"/>
                      <a:pt x="113501" y="24953"/>
                    </a:cubicBezTo>
                    <a:close/>
                    <a:moveTo>
                      <a:pt x="88225" y="25400"/>
                    </a:moveTo>
                    <a:cubicBezTo>
                      <a:pt x="89657" y="25892"/>
                      <a:pt x="93126" y="26854"/>
                      <a:pt x="98410" y="26854"/>
                    </a:cubicBezTo>
                    <a:cubicBezTo>
                      <a:pt x="99652" y="26854"/>
                      <a:pt x="100935" y="26802"/>
                      <a:pt x="102217" y="26693"/>
                    </a:cubicBezTo>
                    <a:cubicBezTo>
                      <a:pt x="106128" y="26362"/>
                      <a:pt x="108744" y="26006"/>
                      <a:pt x="110467" y="25697"/>
                    </a:cubicBezTo>
                    <a:cubicBezTo>
                      <a:pt x="110828" y="25886"/>
                      <a:pt x="113204" y="27558"/>
                      <a:pt x="113043" y="37989"/>
                    </a:cubicBezTo>
                    <a:cubicBezTo>
                      <a:pt x="112803" y="53143"/>
                      <a:pt x="113800" y="62693"/>
                      <a:pt x="116009" y="66414"/>
                    </a:cubicBezTo>
                    <a:cubicBezTo>
                      <a:pt x="113459" y="66470"/>
                      <a:pt x="110946" y="66496"/>
                      <a:pt x="108455" y="66496"/>
                    </a:cubicBezTo>
                    <a:cubicBezTo>
                      <a:pt x="102834" y="66496"/>
                      <a:pt x="97323" y="66364"/>
                      <a:pt x="91746" y="66149"/>
                    </a:cubicBezTo>
                    <a:lnTo>
                      <a:pt x="91746" y="66151"/>
                    </a:lnTo>
                    <a:cubicBezTo>
                      <a:pt x="91671" y="64004"/>
                      <a:pt x="90900" y="51277"/>
                      <a:pt x="88746" y="44011"/>
                    </a:cubicBezTo>
                    <a:cubicBezTo>
                      <a:pt x="86497" y="36397"/>
                      <a:pt x="86599" y="34862"/>
                      <a:pt x="88075" y="31084"/>
                    </a:cubicBezTo>
                    <a:cubicBezTo>
                      <a:pt x="89141" y="28348"/>
                      <a:pt x="88655" y="26384"/>
                      <a:pt x="88225" y="25400"/>
                    </a:cubicBezTo>
                    <a:close/>
                    <a:moveTo>
                      <a:pt x="68214" y="0"/>
                    </a:moveTo>
                    <a:cubicBezTo>
                      <a:pt x="40575" y="0"/>
                      <a:pt x="25425" y="356"/>
                      <a:pt x="23164" y="1077"/>
                    </a:cubicBezTo>
                    <a:cubicBezTo>
                      <a:pt x="22626" y="1300"/>
                      <a:pt x="10483" y="6442"/>
                      <a:pt x="5799" y="10231"/>
                    </a:cubicBezTo>
                    <a:cubicBezTo>
                      <a:pt x="5599" y="10392"/>
                      <a:pt x="5416" y="10552"/>
                      <a:pt x="5245" y="10707"/>
                    </a:cubicBezTo>
                    <a:cubicBezTo>
                      <a:pt x="3109" y="12652"/>
                      <a:pt x="1667" y="14285"/>
                      <a:pt x="1615" y="15842"/>
                    </a:cubicBezTo>
                    <a:cubicBezTo>
                      <a:pt x="1558" y="16048"/>
                      <a:pt x="704" y="19082"/>
                      <a:pt x="1" y="21853"/>
                    </a:cubicBezTo>
                    <a:lnTo>
                      <a:pt x="1" y="24276"/>
                    </a:lnTo>
                    <a:cubicBezTo>
                      <a:pt x="509" y="22032"/>
                      <a:pt x="1409" y="18733"/>
                      <a:pt x="1872" y="17052"/>
                    </a:cubicBezTo>
                    <a:cubicBezTo>
                      <a:pt x="2020" y="17353"/>
                      <a:pt x="2206" y="17633"/>
                      <a:pt x="2427" y="17887"/>
                    </a:cubicBezTo>
                    <a:cubicBezTo>
                      <a:pt x="1924" y="21208"/>
                      <a:pt x="2474" y="26646"/>
                      <a:pt x="3116" y="32939"/>
                    </a:cubicBezTo>
                    <a:lnTo>
                      <a:pt x="3293" y="34735"/>
                    </a:lnTo>
                    <a:cubicBezTo>
                      <a:pt x="3726" y="39070"/>
                      <a:pt x="4438" y="42780"/>
                      <a:pt x="5066" y="46054"/>
                    </a:cubicBezTo>
                    <a:cubicBezTo>
                      <a:pt x="5485" y="48224"/>
                      <a:pt x="5874" y="50273"/>
                      <a:pt x="6155" y="52307"/>
                    </a:cubicBezTo>
                    <a:cubicBezTo>
                      <a:pt x="6848" y="57304"/>
                      <a:pt x="6733" y="59973"/>
                      <a:pt x="6728" y="60081"/>
                    </a:cubicBezTo>
                    <a:cubicBezTo>
                      <a:pt x="3286" y="60179"/>
                      <a:pt x="860" y="60510"/>
                      <a:pt x="6" y="60642"/>
                    </a:cubicBezTo>
                    <a:lnTo>
                      <a:pt x="1" y="24276"/>
                    </a:lnTo>
                    <a:lnTo>
                      <a:pt x="1" y="104657"/>
                    </a:lnTo>
                    <a:lnTo>
                      <a:pt x="7" y="61226"/>
                    </a:lnTo>
                    <a:cubicBezTo>
                      <a:pt x="858" y="61087"/>
                      <a:pt x="4032" y="60626"/>
                      <a:pt x="8574" y="60626"/>
                    </a:cubicBezTo>
                    <a:cubicBezTo>
                      <a:pt x="12586" y="60626"/>
                      <a:pt x="17667" y="60986"/>
                      <a:pt x="23159" y="62245"/>
                    </a:cubicBezTo>
                    <a:cubicBezTo>
                      <a:pt x="32038" y="64278"/>
                      <a:pt x="39144" y="64467"/>
                      <a:pt x="48979" y="64725"/>
                    </a:cubicBezTo>
                    <a:cubicBezTo>
                      <a:pt x="53421" y="64845"/>
                      <a:pt x="58448" y="64977"/>
                      <a:pt x="64368" y="65310"/>
                    </a:cubicBezTo>
                    <a:lnTo>
                      <a:pt x="68851" y="65560"/>
                    </a:lnTo>
                    <a:cubicBezTo>
                      <a:pt x="82883" y="66362"/>
                      <a:pt x="95324" y="67072"/>
                      <a:pt x="108359" y="67072"/>
                    </a:cubicBezTo>
                    <a:cubicBezTo>
                      <a:pt x="111050" y="67072"/>
                      <a:pt x="113774" y="67039"/>
                      <a:pt x="116528" y="66974"/>
                    </a:cubicBezTo>
                    <a:cubicBezTo>
                      <a:pt x="124842" y="66774"/>
                      <a:pt x="132193" y="66419"/>
                      <a:pt x="139310" y="66076"/>
                    </a:cubicBezTo>
                    <a:cubicBezTo>
                      <a:pt x="146924" y="65703"/>
                      <a:pt x="154114" y="65355"/>
                      <a:pt x="160886" y="65308"/>
                    </a:cubicBezTo>
                    <a:cubicBezTo>
                      <a:pt x="172653" y="65227"/>
                      <a:pt x="176265" y="64913"/>
                      <a:pt x="189724" y="63757"/>
                    </a:cubicBezTo>
                    <a:lnTo>
                      <a:pt x="193817" y="63408"/>
                    </a:lnTo>
                    <a:cubicBezTo>
                      <a:pt x="198519" y="63006"/>
                      <a:pt x="203369" y="62861"/>
                      <a:pt x="208275" y="62861"/>
                    </a:cubicBezTo>
                    <a:cubicBezTo>
                      <a:pt x="214779" y="62861"/>
                      <a:pt x="221379" y="63116"/>
                      <a:pt x="227854" y="63367"/>
                    </a:cubicBezTo>
                    <a:cubicBezTo>
                      <a:pt x="234042" y="63603"/>
                      <a:pt x="239887" y="63832"/>
                      <a:pt x="245578" y="63843"/>
                    </a:cubicBezTo>
                    <a:cubicBezTo>
                      <a:pt x="263676" y="63888"/>
                      <a:pt x="278372" y="65142"/>
                      <a:pt x="285683" y="65904"/>
                    </a:cubicBezTo>
                    <a:lnTo>
                      <a:pt x="285683" y="65326"/>
                    </a:lnTo>
                    <a:cubicBezTo>
                      <a:pt x="278338" y="64564"/>
                      <a:pt x="263653" y="63315"/>
                      <a:pt x="245578" y="63270"/>
                    </a:cubicBezTo>
                    <a:cubicBezTo>
                      <a:pt x="239900" y="63258"/>
                      <a:pt x="234060" y="63029"/>
                      <a:pt x="227877" y="62795"/>
                    </a:cubicBezTo>
                    <a:cubicBezTo>
                      <a:pt x="221396" y="62544"/>
                      <a:pt x="214790" y="62289"/>
                      <a:pt x="208276" y="62289"/>
                    </a:cubicBezTo>
                    <a:cubicBezTo>
                      <a:pt x="203357" y="62289"/>
                      <a:pt x="198491" y="62434"/>
                      <a:pt x="193772" y="62836"/>
                    </a:cubicBezTo>
                    <a:lnTo>
                      <a:pt x="189679" y="63190"/>
                    </a:lnTo>
                    <a:cubicBezTo>
                      <a:pt x="182184" y="63832"/>
                      <a:pt x="177742" y="64215"/>
                      <a:pt x="173248" y="64437"/>
                    </a:cubicBezTo>
                    <a:cubicBezTo>
                      <a:pt x="170466" y="60349"/>
                      <a:pt x="168789" y="55420"/>
                      <a:pt x="167013" y="50199"/>
                    </a:cubicBezTo>
                    <a:cubicBezTo>
                      <a:pt x="166990" y="50130"/>
                      <a:pt x="166967" y="50057"/>
                      <a:pt x="166944" y="49988"/>
                    </a:cubicBezTo>
                    <a:lnTo>
                      <a:pt x="166944" y="49988"/>
                    </a:lnTo>
                    <a:cubicBezTo>
                      <a:pt x="168464" y="51105"/>
                      <a:pt x="172397" y="53117"/>
                      <a:pt x="181004" y="53117"/>
                    </a:cubicBezTo>
                    <a:cubicBezTo>
                      <a:pt x="181182" y="53117"/>
                      <a:pt x="181362" y="53116"/>
                      <a:pt x="181544" y="53114"/>
                    </a:cubicBezTo>
                    <a:cubicBezTo>
                      <a:pt x="187584" y="53062"/>
                      <a:pt x="191139" y="51396"/>
                      <a:pt x="194277" y="49924"/>
                    </a:cubicBezTo>
                    <a:cubicBezTo>
                      <a:pt x="196830" y="48733"/>
                      <a:pt x="199099" y="47671"/>
                      <a:pt x="202247" y="47671"/>
                    </a:cubicBezTo>
                    <a:cubicBezTo>
                      <a:pt x="203017" y="47671"/>
                      <a:pt x="203838" y="47734"/>
                      <a:pt x="204730" y="47875"/>
                    </a:cubicBezTo>
                    <a:cubicBezTo>
                      <a:pt x="209310" y="48596"/>
                      <a:pt x="211307" y="50600"/>
                      <a:pt x="213243" y="52541"/>
                    </a:cubicBezTo>
                    <a:cubicBezTo>
                      <a:pt x="215111" y="54407"/>
                      <a:pt x="216873" y="56175"/>
                      <a:pt x="220714" y="56393"/>
                    </a:cubicBezTo>
                    <a:cubicBezTo>
                      <a:pt x="220944" y="56406"/>
                      <a:pt x="221168" y="56412"/>
                      <a:pt x="221387" y="56412"/>
                    </a:cubicBezTo>
                    <a:cubicBezTo>
                      <a:pt x="224784" y="56412"/>
                      <a:pt x="226941" y="54916"/>
                      <a:pt x="228856" y="53588"/>
                    </a:cubicBezTo>
                    <a:cubicBezTo>
                      <a:pt x="230568" y="52402"/>
                      <a:pt x="232100" y="51340"/>
                      <a:pt x="234266" y="51340"/>
                    </a:cubicBezTo>
                    <a:cubicBezTo>
                      <a:pt x="234880" y="51340"/>
                      <a:pt x="235546" y="51426"/>
                      <a:pt x="236282" y="51618"/>
                    </a:cubicBezTo>
                    <a:cubicBezTo>
                      <a:pt x="240007" y="52598"/>
                      <a:pt x="242200" y="54126"/>
                      <a:pt x="244324" y="55604"/>
                    </a:cubicBezTo>
                    <a:cubicBezTo>
                      <a:pt x="245995" y="56772"/>
                      <a:pt x="247725" y="57978"/>
                      <a:pt x="250181" y="58906"/>
                    </a:cubicBezTo>
                    <a:cubicBezTo>
                      <a:pt x="252807" y="59900"/>
                      <a:pt x="255152" y="60400"/>
                      <a:pt x="257257" y="60400"/>
                    </a:cubicBezTo>
                    <a:cubicBezTo>
                      <a:pt x="260561" y="60400"/>
                      <a:pt x="263276" y="59170"/>
                      <a:pt x="265569" y="56692"/>
                    </a:cubicBezTo>
                    <a:cubicBezTo>
                      <a:pt x="270128" y="51761"/>
                      <a:pt x="275069" y="49976"/>
                      <a:pt x="279093" y="49976"/>
                    </a:cubicBezTo>
                    <a:cubicBezTo>
                      <a:pt x="281868" y="49976"/>
                      <a:pt x="284206" y="50824"/>
                      <a:pt x="285683" y="52076"/>
                    </a:cubicBezTo>
                    <a:lnTo>
                      <a:pt x="285683" y="51337"/>
                    </a:lnTo>
                    <a:cubicBezTo>
                      <a:pt x="283706" y="49792"/>
                      <a:pt x="281532" y="49259"/>
                      <a:pt x="279470" y="49259"/>
                    </a:cubicBezTo>
                    <a:cubicBezTo>
                      <a:pt x="277744" y="49259"/>
                      <a:pt x="276098" y="49632"/>
                      <a:pt x="274713" y="50096"/>
                    </a:cubicBezTo>
                    <a:cubicBezTo>
                      <a:pt x="270614" y="51482"/>
                      <a:pt x="267081" y="54207"/>
                      <a:pt x="265145" y="56302"/>
                    </a:cubicBezTo>
                    <a:cubicBezTo>
                      <a:pt x="262971" y="58653"/>
                      <a:pt x="260387" y="59819"/>
                      <a:pt x="257235" y="59819"/>
                    </a:cubicBezTo>
                    <a:cubicBezTo>
                      <a:pt x="255200" y="59819"/>
                      <a:pt x="252930" y="59334"/>
                      <a:pt x="250381" y="58368"/>
                    </a:cubicBezTo>
                    <a:cubicBezTo>
                      <a:pt x="247993" y="57470"/>
                      <a:pt x="246367" y="56336"/>
                      <a:pt x="244651" y="55134"/>
                    </a:cubicBezTo>
                    <a:cubicBezTo>
                      <a:pt x="242486" y="53627"/>
                      <a:pt x="240248" y="52065"/>
                      <a:pt x="236423" y="51063"/>
                    </a:cubicBezTo>
                    <a:cubicBezTo>
                      <a:pt x="235639" y="50858"/>
                      <a:pt x="234927" y="50768"/>
                      <a:pt x="234268" y="50768"/>
                    </a:cubicBezTo>
                    <a:cubicBezTo>
                      <a:pt x="231921" y="50768"/>
                      <a:pt x="230263" y="51915"/>
                      <a:pt x="228528" y="53119"/>
                    </a:cubicBezTo>
                    <a:cubicBezTo>
                      <a:pt x="226590" y="54458"/>
                      <a:pt x="224587" y="55839"/>
                      <a:pt x="221377" y="55839"/>
                    </a:cubicBezTo>
                    <a:cubicBezTo>
                      <a:pt x="221172" y="55839"/>
                      <a:pt x="220963" y="55833"/>
                      <a:pt x="220748" y="55821"/>
                    </a:cubicBezTo>
                    <a:cubicBezTo>
                      <a:pt x="217125" y="55615"/>
                      <a:pt x="215509" y="54001"/>
                      <a:pt x="213649" y="52135"/>
                    </a:cubicBezTo>
                    <a:cubicBezTo>
                      <a:pt x="211743" y="50228"/>
                      <a:pt x="209584" y="48063"/>
                      <a:pt x="204821" y="47313"/>
                    </a:cubicBezTo>
                    <a:cubicBezTo>
                      <a:pt x="203887" y="47165"/>
                      <a:pt x="203028" y="47099"/>
                      <a:pt x="202225" y="47099"/>
                    </a:cubicBezTo>
                    <a:cubicBezTo>
                      <a:pt x="198976" y="47099"/>
                      <a:pt x="196647" y="48188"/>
                      <a:pt x="194035" y="49409"/>
                    </a:cubicBezTo>
                    <a:cubicBezTo>
                      <a:pt x="190949" y="50852"/>
                      <a:pt x="187451" y="52489"/>
                      <a:pt x="181537" y="52541"/>
                    </a:cubicBezTo>
                    <a:cubicBezTo>
                      <a:pt x="181377" y="52542"/>
                      <a:pt x="181219" y="52543"/>
                      <a:pt x="181063" y="52543"/>
                    </a:cubicBezTo>
                    <a:cubicBezTo>
                      <a:pt x="169720" y="52543"/>
                      <a:pt x="166606" y="48938"/>
                      <a:pt x="166577" y="48904"/>
                    </a:cubicBezTo>
                    <a:cubicBezTo>
                      <a:pt x="166574" y="48904"/>
                      <a:pt x="166571" y="48903"/>
                      <a:pt x="166573" y="48899"/>
                    </a:cubicBezTo>
                    <a:cubicBezTo>
                      <a:pt x="165215" y="44909"/>
                      <a:pt x="163750" y="40798"/>
                      <a:pt x="161614" y="36527"/>
                    </a:cubicBezTo>
                    <a:cubicBezTo>
                      <a:pt x="158002" y="29293"/>
                      <a:pt x="155381" y="24975"/>
                      <a:pt x="154086" y="22983"/>
                    </a:cubicBezTo>
                    <a:cubicBezTo>
                      <a:pt x="154077" y="22967"/>
                      <a:pt x="154070" y="22952"/>
                      <a:pt x="154064" y="22936"/>
                    </a:cubicBezTo>
                    <a:lnTo>
                      <a:pt x="154052" y="22925"/>
                    </a:lnTo>
                    <a:cubicBezTo>
                      <a:pt x="153497" y="22066"/>
                      <a:pt x="153199" y="21655"/>
                      <a:pt x="153188" y="21643"/>
                    </a:cubicBezTo>
                    <a:cubicBezTo>
                      <a:pt x="153182" y="21632"/>
                      <a:pt x="153165" y="21626"/>
                      <a:pt x="153159" y="21614"/>
                    </a:cubicBezTo>
                    <a:cubicBezTo>
                      <a:pt x="153143" y="21603"/>
                      <a:pt x="153136" y="21585"/>
                      <a:pt x="153118" y="21574"/>
                    </a:cubicBezTo>
                    <a:cubicBezTo>
                      <a:pt x="153100" y="21562"/>
                      <a:pt x="151062" y="20170"/>
                      <a:pt x="144480" y="16398"/>
                    </a:cubicBezTo>
                    <a:cubicBezTo>
                      <a:pt x="140850" y="14314"/>
                      <a:pt x="139825" y="13026"/>
                      <a:pt x="138272" y="11079"/>
                    </a:cubicBezTo>
                    <a:cubicBezTo>
                      <a:pt x="138061" y="10811"/>
                      <a:pt x="137837" y="10530"/>
                      <a:pt x="137592" y="10232"/>
                    </a:cubicBezTo>
                    <a:cubicBezTo>
                      <a:pt x="136424" y="8789"/>
                      <a:pt x="134837" y="6986"/>
                      <a:pt x="131889" y="4392"/>
                    </a:cubicBezTo>
                    <a:cubicBezTo>
                      <a:pt x="127738" y="735"/>
                      <a:pt x="119877" y="190"/>
                      <a:pt x="115556" y="190"/>
                    </a:cubicBezTo>
                    <a:cubicBezTo>
                      <a:pt x="114193" y="190"/>
                      <a:pt x="113340" y="241"/>
                      <a:pt x="113329" y="247"/>
                    </a:cubicBezTo>
                    <a:cubicBezTo>
                      <a:pt x="113105" y="241"/>
                      <a:pt x="90526" y="0"/>
                      <a:pt x="68214" y="0"/>
                    </a:cubicBezTo>
                    <a:close/>
                  </a:path>
                </a:pathLst>
              </a:custGeom>
              <a:solidFill>
                <a:srgbClr val="231F20"/>
              </a:solidFill>
              <a:ln w="525" cap="flat" cmpd="sng">
                <a:solidFill>
                  <a:srgbClr val="FFFFFF"/>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13" name="Google Shape;1913;p42"/>
          <p:cNvSpPr/>
          <p:nvPr/>
        </p:nvSpPr>
        <p:spPr>
          <a:xfrm>
            <a:off x="5038150" y="4480200"/>
            <a:ext cx="1011300" cy="74400"/>
          </a:xfrm>
          <a:prstGeom prst="ellipse">
            <a:avLst/>
          </a:pr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2"/>
          <p:cNvSpPr/>
          <p:nvPr/>
        </p:nvSpPr>
        <p:spPr>
          <a:xfrm>
            <a:off x="568800" y="3200125"/>
            <a:ext cx="869100" cy="74400"/>
          </a:xfrm>
          <a:prstGeom prst="ellipse">
            <a:avLst/>
          </a:pr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2"/>
          <p:cNvSpPr/>
          <p:nvPr/>
        </p:nvSpPr>
        <p:spPr>
          <a:xfrm>
            <a:off x="1488300" y="3217775"/>
            <a:ext cx="1011300" cy="74400"/>
          </a:xfrm>
          <a:prstGeom prst="ellipse">
            <a:avLst/>
          </a:pr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4" name="Google Shape;2014;p42"/>
          <p:cNvGrpSpPr/>
          <p:nvPr/>
        </p:nvGrpSpPr>
        <p:grpSpPr>
          <a:xfrm flipH="1">
            <a:off x="652902" y="1927910"/>
            <a:ext cx="751998" cy="1319914"/>
            <a:chOff x="5420796" y="152397"/>
            <a:chExt cx="797961" cy="1400588"/>
          </a:xfrm>
        </p:grpSpPr>
        <p:sp>
          <p:nvSpPr>
            <p:cNvPr id="2015" name="Google Shape;2015;p42"/>
            <p:cNvSpPr/>
            <p:nvPr/>
          </p:nvSpPr>
          <p:spPr>
            <a:xfrm>
              <a:off x="5485270" y="605275"/>
              <a:ext cx="654862" cy="933867"/>
            </a:xfrm>
            <a:custGeom>
              <a:avLst/>
              <a:gdLst/>
              <a:ahLst/>
              <a:cxnLst/>
              <a:rect l="l" t="t" r="r" b="b"/>
              <a:pathLst>
                <a:path w="27769" h="39600" extrusionOk="0">
                  <a:moveTo>
                    <a:pt x="17545" y="1"/>
                  </a:moveTo>
                  <a:cubicBezTo>
                    <a:pt x="17545" y="1"/>
                    <a:pt x="14157" y="2582"/>
                    <a:pt x="10995" y="2582"/>
                  </a:cubicBezTo>
                  <a:cubicBezTo>
                    <a:pt x="9939" y="2582"/>
                    <a:pt x="8908" y="2294"/>
                    <a:pt x="8036" y="1527"/>
                  </a:cubicBezTo>
                  <a:cubicBezTo>
                    <a:pt x="8036" y="1527"/>
                    <a:pt x="7739" y="5051"/>
                    <a:pt x="6147" y="6641"/>
                  </a:cubicBezTo>
                  <a:cubicBezTo>
                    <a:pt x="4554" y="8231"/>
                    <a:pt x="0" y="9870"/>
                    <a:pt x="0" y="9870"/>
                  </a:cubicBezTo>
                  <a:cubicBezTo>
                    <a:pt x="196" y="10226"/>
                    <a:pt x="703" y="11175"/>
                    <a:pt x="1311" y="12400"/>
                  </a:cubicBezTo>
                  <a:cubicBezTo>
                    <a:pt x="2219" y="14226"/>
                    <a:pt x="3357" y="16670"/>
                    <a:pt x="4019" y="18678"/>
                  </a:cubicBezTo>
                  <a:cubicBezTo>
                    <a:pt x="5124" y="22028"/>
                    <a:pt x="8012" y="38608"/>
                    <a:pt x="8012" y="38608"/>
                  </a:cubicBezTo>
                  <a:cubicBezTo>
                    <a:pt x="8012" y="38608"/>
                    <a:pt x="9254" y="39600"/>
                    <a:pt x="13991" y="39600"/>
                  </a:cubicBezTo>
                  <a:cubicBezTo>
                    <a:pt x="14254" y="39600"/>
                    <a:pt x="14528" y="39597"/>
                    <a:pt x="14813" y="39590"/>
                  </a:cubicBezTo>
                  <a:cubicBezTo>
                    <a:pt x="20231" y="39466"/>
                    <a:pt x="23736" y="39072"/>
                    <a:pt x="23736" y="39072"/>
                  </a:cubicBezTo>
                  <a:cubicBezTo>
                    <a:pt x="23736" y="39072"/>
                    <a:pt x="25019" y="33224"/>
                    <a:pt x="25162" y="28767"/>
                  </a:cubicBezTo>
                  <a:cubicBezTo>
                    <a:pt x="25304" y="24312"/>
                    <a:pt x="25127" y="17716"/>
                    <a:pt x="25662" y="13365"/>
                  </a:cubicBezTo>
                  <a:cubicBezTo>
                    <a:pt x="25985" y="10733"/>
                    <a:pt x="26688" y="7762"/>
                    <a:pt x="27191" y="5826"/>
                  </a:cubicBezTo>
                  <a:cubicBezTo>
                    <a:pt x="27523" y="4560"/>
                    <a:pt x="27768" y="3736"/>
                    <a:pt x="27768" y="3736"/>
                  </a:cubicBezTo>
                  <a:lnTo>
                    <a:pt x="27768" y="3736"/>
                  </a:lnTo>
                  <a:cubicBezTo>
                    <a:pt x="27768" y="3736"/>
                    <a:pt x="24434" y="5174"/>
                    <a:pt x="22060" y="5236"/>
                  </a:cubicBezTo>
                  <a:cubicBezTo>
                    <a:pt x="22046" y="5237"/>
                    <a:pt x="22032" y="5237"/>
                    <a:pt x="22018" y="5237"/>
                  </a:cubicBezTo>
                  <a:cubicBezTo>
                    <a:pt x="19660" y="5237"/>
                    <a:pt x="17545" y="1"/>
                    <a:pt x="175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2"/>
            <p:cNvSpPr/>
            <p:nvPr/>
          </p:nvSpPr>
          <p:spPr>
            <a:xfrm>
              <a:off x="5516187" y="740073"/>
              <a:ext cx="610315" cy="799069"/>
            </a:xfrm>
            <a:custGeom>
              <a:avLst/>
              <a:gdLst/>
              <a:ahLst/>
              <a:cxnLst/>
              <a:rect l="l" t="t" r="r" b="b"/>
              <a:pathLst>
                <a:path w="25880" h="33884" extrusionOk="0">
                  <a:moveTo>
                    <a:pt x="24882" y="0"/>
                  </a:moveTo>
                  <a:cubicBezTo>
                    <a:pt x="22009" y="0"/>
                    <a:pt x="17724" y="2314"/>
                    <a:pt x="13193" y="4964"/>
                  </a:cubicBezTo>
                  <a:cubicBezTo>
                    <a:pt x="10144" y="6745"/>
                    <a:pt x="7180" y="7436"/>
                    <a:pt x="4561" y="7436"/>
                  </a:cubicBezTo>
                  <a:cubicBezTo>
                    <a:pt x="2875" y="7436"/>
                    <a:pt x="1332" y="7150"/>
                    <a:pt x="0" y="6684"/>
                  </a:cubicBezTo>
                  <a:lnTo>
                    <a:pt x="0" y="6684"/>
                  </a:lnTo>
                  <a:cubicBezTo>
                    <a:pt x="908" y="8510"/>
                    <a:pt x="2046" y="10954"/>
                    <a:pt x="2708" y="12962"/>
                  </a:cubicBezTo>
                  <a:cubicBezTo>
                    <a:pt x="3813" y="16312"/>
                    <a:pt x="6701" y="32892"/>
                    <a:pt x="6701" y="32892"/>
                  </a:cubicBezTo>
                  <a:cubicBezTo>
                    <a:pt x="6701" y="32892"/>
                    <a:pt x="7943" y="33884"/>
                    <a:pt x="12680" y="33884"/>
                  </a:cubicBezTo>
                  <a:cubicBezTo>
                    <a:pt x="12943" y="33884"/>
                    <a:pt x="13217" y="33881"/>
                    <a:pt x="13502" y="33874"/>
                  </a:cubicBezTo>
                  <a:cubicBezTo>
                    <a:pt x="18920" y="33750"/>
                    <a:pt x="22425" y="33356"/>
                    <a:pt x="22425" y="33356"/>
                  </a:cubicBezTo>
                  <a:cubicBezTo>
                    <a:pt x="22425" y="33356"/>
                    <a:pt x="23708" y="27508"/>
                    <a:pt x="23851" y="23051"/>
                  </a:cubicBezTo>
                  <a:cubicBezTo>
                    <a:pt x="23993" y="18596"/>
                    <a:pt x="23816" y="12000"/>
                    <a:pt x="24351" y="7649"/>
                  </a:cubicBezTo>
                  <a:cubicBezTo>
                    <a:pt x="24674" y="5017"/>
                    <a:pt x="25377" y="2046"/>
                    <a:pt x="25880" y="110"/>
                  </a:cubicBezTo>
                  <a:cubicBezTo>
                    <a:pt x="25570" y="35"/>
                    <a:pt x="25237" y="0"/>
                    <a:pt x="24882"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2"/>
            <p:cNvSpPr/>
            <p:nvPr/>
          </p:nvSpPr>
          <p:spPr>
            <a:xfrm>
              <a:off x="5619266" y="152397"/>
              <a:ext cx="191938" cy="118361"/>
            </a:xfrm>
            <a:custGeom>
              <a:avLst/>
              <a:gdLst/>
              <a:ahLst/>
              <a:cxnLst/>
              <a:rect l="l" t="t" r="r" b="b"/>
              <a:pathLst>
                <a:path w="8139" h="5019" extrusionOk="0">
                  <a:moveTo>
                    <a:pt x="3721" y="0"/>
                  </a:moveTo>
                  <a:lnTo>
                    <a:pt x="3330" y="953"/>
                  </a:lnTo>
                  <a:cubicBezTo>
                    <a:pt x="2197" y="1093"/>
                    <a:pt x="2615" y="1972"/>
                    <a:pt x="2639" y="2020"/>
                  </a:cubicBezTo>
                  <a:cubicBezTo>
                    <a:pt x="2630" y="1991"/>
                    <a:pt x="2547" y="1695"/>
                    <a:pt x="2843" y="1695"/>
                  </a:cubicBezTo>
                  <a:cubicBezTo>
                    <a:pt x="2887" y="1695"/>
                    <a:pt x="2939" y="1701"/>
                    <a:pt x="3000" y="1715"/>
                  </a:cubicBezTo>
                  <a:cubicBezTo>
                    <a:pt x="3502" y="1834"/>
                    <a:pt x="3447" y="2572"/>
                    <a:pt x="3447" y="2572"/>
                  </a:cubicBezTo>
                  <a:cubicBezTo>
                    <a:pt x="1927" y="2857"/>
                    <a:pt x="1333" y="3282"/>
                    <a:pt x="1333" y="3282"/>
                  </a:cubicBezTo>
                  <a:cubicBezTo>
                    <a:pt x="1333" y="3282"/>
                    <a:pt x="1022" y="2857"/>
                    <a:pt x="974" y="2476"/>
                  </a:cubicBezTo>
                  <a:cubicBezTo>
                    <a:pt x="925" y="2094"/>
                    <a:pt x="1307" y="1952"/>
                    <a:pt x="1307" y="1952"/>
                  </a:cubicBezTo>
                  <a:cubicBezTo>
                    <a:pt x="1274" y="1750"/>
                    <a:pt x="1091" y="1696"/>
                    <a:pt x="908" y="1696"/>
                  </a:cubicBezTo>
                  <a:cubicBezTo>
                    <a:pt x="705" y="1696"/>
                    <a:pt x="501" y="1762"/>
                    <a:pt x="501" y="1762"/>
                  </a:cubicBezTo>
                  <a:cubicBezTo>
                    <a:pt x="501" y="1762"/>
                    <a:pt x="177" y="1389"/>
                    <a:pt x="63" y="1389"/>
                  </a:cubicBezTo>
                  <a:cubicBezTo>
                    <a:pt x="42" y="1389"/>
                    <a:pt x="29" y="1401"/>
                    <a:pt x="25" y="1431"/>
                  </a:cubicBezTo>
                  <a:cubicBezTo>
                    <a:pt x="1" y="1620"/>
                    <a:pt x="974" y="3473"/>
                    <a:pt x="974" y="3473"/>
                  </a:cubicBezTo>
                  <a:lnTo>
                    <a:pt x="1575" y="4401"/>
                  </a:lnTo>
                  <a:lnTo>
                    <a:pt x="1974" y="5019"/>
                  </a:lnTo>
                  <a:cubicBezTo>
                    <a:pt x="1974" y="5019"/>
                    <a:pt x="3044" y="4234"/>
                    <a:pt x="4612" y="4045"/>
                  </a:cubicBezTo>
                  <a:cubicBezTo>
                    <a:pt x="4852" y="4015"/>
                    <a:pt x="5093" y="4001"/>
                    <a:pt x="5335" y="4001"/>
                  </a:cubicBezTo>
                  <a:cubicBezTo>
                    <a:pt x="5378" y="4001"/>
                    <a:pt x="5422" y="4001"/>
                    <a:pt x="5465" y="4002"/>
                  </a:cubicBezTo>
                  <a:cubicBezTo>
                    <a:pt x="6563" y="4022"/>
                    <a:pt x="7275" y="4329"/>
                    <a:pt x="7275" y="4329"/>
                  </a:cubicBezTo>
                  <a:lnTo>
                    <a:pt x="7401" y="3558"/>
                  </a:lnTo>
                  <a:cubicBezTo>
                    <a:pt x="7428" y="3144"/>
                    <a:pt x="8139" y="1621"/>
                    <a:pt x="8139" y="1299"/>
                  </a:cubicBezTo>
                  <a:cubicBezTo>
                    <a:pt x="8139" y="1261"/>
                    <a:pt x="8128" y="1240"/>
                    <a:pt x="8108" y="1240"/>
                  </a:cubicBezTo>
                  <a:cubicBezTo>
                    <a:pt x="7893" y="1240"/>
                    <a:pt x="7655" y="1834"/>
                    <a:pt x="7655" y="1834"/>
                  </a:cubicBezTo>
                  <a:cubicBezTo>
                    <a:pt x="7655" y="1834"/>
                    <a:pt x="7745" y="1263"/>
                    <a:pt x="7325" y="1263"/>
                  </a:cubicBezTo>
                  <a:cubicBezTo>
                    <a:pt x="7317" y="1263"/>
                    <a:pt x="7308" y="1263"/>
                    <a:pt x="7299" y="1264"/>
                  </a:cubicBezTo>
                  <a:cubicBezTo>
                    <a:pt x="6847" y="1288"/>
                    <a:pt x="6450" y="1929"/>
                    <a:pt x="6450" y="1929"/>
                  </a:cubicBezTo>
                  <a:cubicBezTo>
                    <a:pt x="6578" y="1888"/>
                    <a:pt x="6683" y="1870"/>
                    <a:pt x="6767" y="1870"/>
                  </a:cubicBezTo>
                  <a:cubicBezTo>
                    <a:pt x="7313" y="1870"/>
                    <a:pt x="7037" y="2619"/>
                    <a:pt x="7037" y="2619"/>
                  </a:cubicBezTo>
                  <a:cubicBezTo>
                    <a:pt x="6735" y="2549"/>
                    <a:pt x="6393" y="2506"/>
                    <a:pt x="6052" y="2487"/>
                  </a:cubicBezTo>
                  <a:cubicBezTo>
                    <a:pt x="5810" y="2471"/>
                    <a:pt x="5570" y="2465"/>
                    <a:pt x="5349" y="2465"/>
                  </a:cubicBezTo>
                  <a:cubicBezTo>
                    <a:pt x="4734" y="2465"/>
                    <a:pt x="4256" y="2509"/>
                    <a:pt x="4256" y="2509"/>
                  </a:cubicBezTo>
                  <a:cubicBezTo>
                    <a:pt x="4256" y="2509"/>
                    <a:pt x="4162" y="1738"/>
                    <a:pt x="4424" y="1596"/>
                  </a:cubicBezTo>
                  <a:cubicBezTo>
                    <a:pt x="4495" y="1557"/>
                    <a:pt x="4593" y="1543"/>
                    <a:pt x="4697" y="1543"/>
                  </a:cubicBezTo>
                  <a:cubicBezTo>
                    <a:pt x="4977" y="1543"/>
                    <a:pt x="5308" y="1644"/>
                    <a:pt x="5308" y="1644"/>
                  </a:cubicBezTo>
                  <a:cubicBezTo>
                    <a:pt x="5360" y="1051"/>
                    <a:pt x="4844" y="955"/>
                    <a:pt x="4501" y="955"/>
                  </a:cubicBezTo>
                  <a:cubicBezTo>
                    <a:pt x="4335" y="955"/>
                    <a:pt x="4209" y="977"/>
                    <a:pt x="4209" y="977"/>
                  </a:cubicBezTo>
                  <a:lnTo>
                    <a:pt x="37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2"/>
            <p:cNvSpPr/>
            <p:nvPr/>
          </p:nvSpPr>
          <p:spPr>
            <a:xfrm>
              <a:off x="5748144" y="181592"/>
              <a:ext cx="63060" cy="72917"/>
            </a:xfrm>
            <a:custGeom>
              <a:avLst/>
              <a:gdLst/>
              <a:ahLst/>
              <a:cxnLst/>
              <a:rect l="l" t="t" r="r" b="b"/>
              <a:pathLst>
                <a:path w="2674" h="3092" extrusionOk="0">
                  <a:moveTo>
                    <a:pt x="2642" y="0"/>
                  </a:moveTo>
                  <a:cubicBezTo>
                    <a:pt x="2427" y="0"/>
                    <a:pt x="2189" y="596"/>
                    <a:pt x="2189" y="596"/>
                  </a:cubicBezTo>
                  <a:cubicBezTo>
                    <a:pt x="2189" y="596"/>
                    <a:pt x="2279" y="24"/>
                    <a:pt x="1859" y="24"/>
                  </a:cubicBezTo>
                  <a:cubicBezTo>
                    <a:pt x="1850" y="24"/>
                    <a:pt x="1842" y="24"/>
                    <a:pt x="1833" y="24"/>
                  </a:cubicBezTo>
                  <a:cubicBezTo>
                    <a:pt x="1381" y="49"/>
                    <a:pt x="984" y="691"/>
                    <a:pt x="984" y="691"/>
                  </a:cubicBezTo>
                  <a:cubicBezTo>
                    <a:pt x="1112" y="650"/>
                    <a:pt x="1216" y="632"/>
                    <a:pt x="1301" y="632"/>
                  </a:cubicBezTo>
                  <a:cubicBezTo>
                    <a:pt x="1846" y="632"/>
                    <a:pt x="1570" y="1379"/>
                    <a:pt x="1570" y="1379"/>
                  </a:cubicBezTo>
                  <a:cubicBezTo>
                    <a:pt x="1269" y="1309"/>
                    <a:pt x="926" y="1268"/>
                    <a:pt x="585" y="1249"/>
                  </a:cubicBezTo>
                  <a:cubicBezTo>
                    <a:pt x="438" y="1775"/>
                    <a:pt x="244" y="2322"/>
                    <a:pt x="0" y="2764"/>
                  </a:cubicBezTo>
                  <a:cubicBezTo>
                    <a:pt x="1098" y="2784"/>
                    <a:pt x="1810" y="3091"/>
                    <a:pt x="1810" y="3091"/>
                  </a:cubicBezTo>
                  <a:lnTo>
                    <a:pt x="1936" y="2320"/>
                  </a:lnTo>
                  <a:cubicBezTo>
                    <a:pt x="1963" y="1906"/>
                    <a:pt x="2674" y="383"/>
                    <a:pt x="2674" y="61"/>
                  </a:cubicBezTo>
                  <a:cubicBezTo>
                    <a:pt x="2674" y="23"/>
                    <a:pt x="2663" y="2"/>
                    <a:pt x="2642"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2"/>
            <p:cNvSpPr/>
            <p:nvPr/>
          </p:nvSpPr>
          <p:spPr>
            <a:xfrm>
              <a:off x="5506023" y="505497"/>
              <a:ext cx="649721" cy="1047487"/>
            </a:xfrm>
            <a:custGeom>
              <a:avLst/>
              <a:gdLst/>
              <a:ahLst/>
              <a:cxnLst/>
              <a:rect l="l" t="t" r="r" b="b"/>
              <a:pathLst>
                <a:path w="27551" h="44418" extrusionOk="0">
                  <a:moveTo>
                    <a:pt x="5862" y="1"/>
                  </a:moveTo>
                  <a:cubicBezTo>
                    <a:pt x="5826" y="87"/>
                    <a:pt x="5797" y="176"/>
                    <a:pt x="5776" y="267"/>
                  </a:cubicBezTo>
                  <a:cubicBezTo>
                    <a:pt x="5495" y="1575"/>
                    <a:pt x="5206" y="3144"/>
                    <a:pt x="4850" y="4903"/>
                  </a:cubicBezTo>
                  <a:cubicBezTo>
                    <a:pt x="4494" y="6661"/>
                    <a:pt x="4351" y="8585"/>
                    <a:pt x="4185" y="8849"/>
                  </a:cubicBezTo>
                  <a:cubicBezTo>
                    <a:pt x="4101" y="8978"/>
                    <a:pt x="3638" y="9420"/>
                    <a:pt x="2904" y="9990"/>
                  </a:cubicBezTo>
                  <a:cubicBezTo>
                    <a:pt x="1984" y="10701"/>
                    <a:pt x="1014" y="11345"/>
                    <a:pt x="1" y="11916"/>
                  </a:cubicBezTo>
                  <a:cubicBezTo>
                    <a:pt x="1" y="11916"/>
                    <a:pt x="343" y="12387"/>
                    <a:pt x="605" y="13125"/>
                  </a:cubicBezTo>
                  <a:cubicBezTo>
                    <a:pt x="689" y="13359"/>
                    <a:pt x="693" y="13639"/>
                    <a:pt x="739" y="13912"/>
                  </a:cubicBezTo>
                  <a:cubicBezTo>
                    <a:pt x="739" y="13912"/>
                    <a:pt x="4185" y="13271"/>
                    <a:pt x="5515" y="12034"/>
                  </a:cubicBezTo>
                  <a:cubicBezTo>
                    <a:pt x="6847" y="10798"/>
                    <a:pt x="7678" y="8467"/>
                    <a:pt x="7535" y="7374"/>
                  </a:cubicBezTo>
                  <a:cubicBezTo>
                    <a:pt x="7485" y="6987"/>
                    <a:pt x="7472" y="6862"/>
                    <a:pt x="7477" y="6862"/>
                  </a:cubicBezTo>
                  <a:lnTo>
                    <a:pt x="7477" y="6862"/>
                  </a:lnTo>
                  <a:cubicBezTo>
                    <a:pt x="7485" y="6862"/>
                    <a:pt x="7552" y="7279"/>
                    <a:pt x="7552" y="7279"/>
                  </a:cubicBezTo>
                  <a:cubicBezTo>
                    <a:pt x="7552" y="7279"/>
                    <a:pt x="8391" y="10654"/>
                    <a:pt x="8249" y="11772"/>
                  </a:cubicBezTo>
                  <a:cubicBezTo>
                    <a:pt x="8143" y="12595"/>
                    <a:pt x="7199" y="16788"/>
                    <a:pt x="6453" y="20011"/>
                  </a:cubicBezTo>
                  <a:cubicBezTo>
                    <a:pt x="6187" y="21162"/>
                    <a:pt x="5946" y="22189"/>
                    <a:pt x="5777" y="22897"/>
                  </a:cubicBezTo>
                  <a:cubicBezTo>
                    <a:pt x="5136" y="25582"/>
                    <a:pt x="3280" y="33570"/>
                    <a:pt x="2901" y="35209"/>
                  </a:cubicBezTo>
                  <a:cubicBezTo>
                    <a:pt x="2521" y="36849"/>
                    <a:pt x="881" y="43956"/>
                    <a:pt x="881" y="43956"/>
                  </a:cubicBezTo>
                  <a:cubicBezTo>
                    <a:pt x="881" y="43956"/>
                    <a:pt x="1207" y="43985"/>
                    <a:pt x="1776" y="43985"/>
                  </a:cubicBezTo>
                  <a:cubicBezTo>
                    <a:pt x="1990" y="43985"/>
                    <a:pt x="2238" y="43981"/>
                    <a:pt x="2516" y="43970"/>
                  </a:cubicBezTo>
                  <a:cubicBezTo>
                    <a:pt x="3306" y="43936"/>
                    <a:pt x="4092" y="43861"/>
                    <a:pt x="4874" y="43741"/>
                  </a:cubicBezTo>
                  <a:cubicBezTo>
                    <a:pt x="5422" y="43658"/>
                    <a:pt x="5928" y="43623"/>
                    <a:pt x="6409" y="43623"/>
                  </a:cubicBezTo>
                  <a:cubicBezTo>
                    <a:pt x="7248" y="43623"/>
                    <a:pt x="8013" y="43727"/>
                    <a:pt x="8799" y="43855"/>
                  </a:cubicBezTo>
                  <a:cubicBezTo>
                    <a:pt x="9495" y="43968"/>
                    <a:pt x="10210" y="44099"/>
                    <a:pt x="11007" y="44194"/>
                  </a:cubicBezTo>
                  <a:cubicBezTo>
                    <a:pt x="11316" y="44232"/>
                    <a:pt x="11651" y="44262"/>
                    <a:pt x="12006" y="44288"/>
                  </a:cubicBezTo>
                  <a:cubicBezTo>
                    <a:pt x="13147" y="44376"/>
                    <a:pt x="14477" y="44412"/>
                    <a:pt x="15744" y="44417"/>
                  </a:cubicBezTo>
                  <a:cubicBezTo>
                    <a:pt x="15862" y="44417"/>
                    <a:pt x="15979" y="44418"/>
                    <a:pt x="16095" y="44418"/>
                  </a:cubicBezTo>
                  <a:cubicBezTo>
                    <a:pt x="17108" y="44418"/>
                    <a:pt x="18062" y="44395"/>
                    <a:pt x="18826" y="44361"/>
                  </a:cubicBezTo>
                  <a:cubicBezTo>
                    <a:pt x="19001" y="44352"/>
                    <a:pt x="19169" y="44342"/>
                    <a:pt x="19331" y="44330"/>
                  </a:cubicBezTo>
                  <a:cubicBezTo>
                    <a:pt x="20854" y="44228"/>
                    <a:pt x="21931" y="44003"/>
                    <a:pt x="23072" y="44003"/>
                  </a:cubicBezTo>
                  <a:cubicBezTo>
                    <a:pt x="23278" y="44003"/>
                    <a:pt x="23487" y="44011"/>
                    <a:pt x="23700" y="44027"/>
                  </a:cubicBezTo>
                  <a:cubicBezTo>
                    <a:pt x="25221" y="44147"/>
                    <a:pt x="27551" y="44170"/>
                    <a:pt x="27551" y="44170"/>
                  </a:cubicBezTo>
                  <a:cubicBezTo>
                    <a:pt x="27551" y="44170"/>
                    <a:pt x="25882" y="43315"/>
                    <a:pt x="25503" y="42839"/>
                  </a:cubicBezTo>
                  <a:cubicBezTo>
                    <a:pt x="25124" y="42365"/>
                    <a:pt x="23030" y="35996"/>
                    <a:pt x="22509" y="33451"/>
                  </a:cubicBezTo>
                  <a:cubicBezTo>
                    <a:pt x="21987" y="30907"/>
                    <a:pt x="20989" y="25226"/>
                    <a:pt x="20775" y="22872"/>
                  </a:cubicBezTo>
                  <a:cubicBezTo>
                    <a:pt x="20560" y="20519"/>
                    <a:pt x="20110" y="16479"/>
                    <a:pt x="18611" y="13888"/>
                  </a:cubicBezTo>
                  <a:cubicBezTo>
                    <a:pt x="17114" y="11296"/>
                    <a:pt x="16211" y="10226"/>
                    <a:pt x="15973" y="9775"/>
                  </a:cubicBezTo>
                  <a:cubicBezTo>
                    <a:pt x="15735" y="9323"/>
                    <a:pt x="15662" y="8302"/>
                    <a:pt x="15829" y="7303"/>
                  </a:cubicBezTo>
                  <a:cubicBezTo>
                    <a:pt x="15997" y="6305"/>
                    <a:pt x="16305" y="4927"/>
                    <a:pt x="16305" y="4927"/>
                  </a:cubicBezTo>
                  <a:lnTo>
                    <a:pt x="16400" y="4618"/>
                  </a:lnTo>
                  <a:cubicBezTo>
                    <a:pt x="16400" y="4618"/>
                    <a:pt x="17137" y="7517"/>
                    <a:pt x="17826" y="8516"/>
                  </a:cubicBezTo>
                  <a:cubicBezTo>
                    <a:pt x="18405" y="9352"/>
                    <a:pt x="19133" y="10074"/>
                    <a:pt x="20673" y="10074"/>
                  </a:cubicBezTo>
                  <a:cubicBezTo>
                    <a:pt x="20968" y="10074"/>
                    <a:pt x="21293" y="10047"/>
                    <a:pt x="21653" y="9990"/>
                  </a:cubicBezTo>
                  <a:cubicBezTo>
                    <a:pt x="23888" y="9634"/>
                    <a:pt x="24958" y="8920"/>
                    <a:pt x="24958" y="8920"/>
                  </a:cubicBezTo>
                  <a:cubicBezTo>
                    <a:pt x="24958" y="8920"/>
                    <a:pt x="24982" y="8494"/>
                    <a:pt x="25052" y="7978"/>
                  </a:cubicBezTo>
                  <a:cubicBezTo>
                    <a:pt x="25135" y="7358"/>
                    <a:pt x="25280" y="6603"/>
                    <a:pt x="25527" y="6282"/>
                  </a:cubicBezTo>
                  <a:lnTo>
                    <a:pt x="25527" y="6282"/>
                  </a:lnTo>
                  <a:cubicBezTo>
                    <a:pt x="25527" y="6282"/>
                    <a:pt x="24197" y="6518"/>
                    <a:pt x="22509" y="6685"/>
                  </a:cubicBezTo>
                  <a:cubicBezTo>
                    <a:pt x="22176" y="6718"/>
                    <a:pt x="21895" y="6732"/>
                    <a:pt x="21656" y="6732"/>
                  </a:cubicBezTo>
                  <a:cubicBezTo>
                    <a:pt x="20683" y="6732"/>
                    <a:pt x="20427" y="6492"/>
                    <a:pt x="20369" y="6282"/>
                  </a:cubicBezTo>
                  <a:cubicBezTo>
                    <a:pt x="20298" y="6020"/>
                    <a:pt x="19925" y="4062"/>
                    <a:pt x="19610" y="2953"/>
                  </a:cubicBezTo>
                  <a:cubicBezTo>
                    <a:pt x="19326" y="1962"/>
                    <a:pt x="18992" y="861"/>
                    <a:pt x="18811" y="270"/>
                  </a:cubicBezTo>
                  <a:cubicBezTo>
                    <a:pt x="18811" y="270"/>
                    <a:pt x="18617" y="317"/>
                    <a:pt x="18332" y="373"/>
                  </a:cubicBezTo>
                  <a:cubicBezTo>
                    <a:pt x="18049" y="428"/>
                    <a:pt x="17673" y="493"/>
                    <a:pt x="17303" y="528"/>
                  </a:cubicBezTo>
                  <a:cubicBezTo>
                    <a:pt x="16567" y="599"/>
                    <a:pt x="15759" y="576"/>
                    <a:pt x="14714" y="719"/>
                  </a:cubicBezTo>
                  <a:cubicBezTo>
                    <a:pt x="14430" y="758"/>
                    <a:pt x="14091" y="793"/>
                    <a:pt x="13721" y="820"/>
                  </a:cubicBezTo>
                  <a:cubicBezTo>
                    <a:pt x="13697" y="822"/>
                    <a:pt x="13671" y="825"/>
                    <a:pt x="13645" y="826"/>
                  </a:cubicBezTo>
                  <a:cubicBezTo>
                    <a:pt x="13322" y="851"/>
                    <a:pt x="12980" y="870"/>
                    <a:pt x="12633" y="884"/>
                  </a:cubicBezTo>
                  <a:cubicBezTo>
                    <a:pt x="12342" y="894"/>
                    <a:pt x="12047" y="900"/>
                    <a:pt x="11762" y="900"/>
                  </a:cubicBezTo>
                  <a:cubicBezTo>
                    <a:pt x="11449" y="900"/>
                    <a:pt x="11146" y="893"/>
                    <a:pt x="10869" y="878"/>
                  </a:cubicBezTo>
                  <a:cubicBezTo>
                    <a:pt x="10786" y="873"/>
                    <a:pt x="10704" y="867"/>
                    <a:pt x="10625" y="861"/>
                  </a:cubicBezTo>
                  <a:cubicBezTo>
                    <a:pt x="10414" y="845"/>
                    <a:pt x="10210" y="830"/>
                    <a:pt x="10014" y="814"/>
                  </a:cubicBezTo>
                  <a:cubicBezTo>
                    <a:pt x="9990" y="811"/>
                    <a:pt x="9966" y="808"/>
                    <a:pt x="9942" y="808"/>
                  </a:cubicBezTo>
                  <a:cubicBezTo>
                    <a:pt x="9043" y="734"/>
                    <a:pt x="8276" y="654"/>
                    <a:pt x="7415" y="481"/>
                  </a:cubicBezTo>
                  <a:cubicBezTo>
                    <a:pt x="6585" y="314"/>
                    <a:pt x="6058" y="92"/>
                    <a:pt x="58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2"/>
            <p:cNvSpPr/>
            <p:nvPr/>
          </p:nvSpPr>
          <p:spPr>
            <a:xfrm>
              <a:off x="5518710" y="546319"/>
              <a:ext cx="203729" cy="431135"/>
            </a:xfrm>
            <a:custGeom>
              <a:avLst/>
              <a:gdLst/>
              <a:ahLst/>
              <a:cxnLst/>
              <a:rect l="l" t="t" r="r" b="b"/>
              <a:pathLst>
                <a:path w="8639" h="18282" extrusionOk="0">
                  <a:moveTo>
                    <a:pt x="6405" y="0"/>
                  </a:moveTo>
                  <a:lnTo>
                    <a:pt x="6405" y="0"/>
                  </a:lnTo>
                  <a:cubicBezTo>
                    <a:pt x="4894" y="2567"/>
                    <a:pt x="6540" y="4296"/>
                    <a:pt x="6540" y="4296"/>
                  </a:cubicBezTo>
                  <a:cubicBezTo>
                    <a:pt x="6629" y="4957"/>
                    <a:pt x="6405" y="6238"/>
                    <a:pt x="6405" y="6238"/>
                  </a:cubicBezTo>
                  <a:cubicBezTo>
                    <a:pt x="6108" y="7306"/>
                    <a:pt x="5347" y="8735"/>
                    <a:pt x="4288" y="9520"/>
                  </a:cubicBezTo>
                  <a:cubicBezTo>
                    <a:pt x="3280" y="10264"/>
                    <a:pt x="992" y="11010"/>
                    <a:pt x="1" y="11420"/>
                  </a:cubicBezTo>
                  <a:cubicBezTo>
                    <a:pt x="90" y="11667"/>
                    <a:pt x="157" y="11923"/>
                    <a:pt x="201" y="12182"/>
                  </a:cubicBezTo>
                  <a:cubicBezTo>
                    <a:pt x="201" y="12182"/>
                    <a:pt x="3647" y="11541"/>
                    <a:pt x="4977" y="10303"/>
                  </a:cubicBezTo>
                  <a:cubicBezTo>
                    <a:pt x="6309" y="9067"/>
                    <a:pt x="7140" y="6738"/>
                    <a:pt x="6997" y="5643"/>
                  </a:cubicBezTo>
                  <a:cubicBezTo>
                    <a:pt x="6947" y="5257"/>
                    <a:pt x="6934" y="5132"/>
                    <a:pt x="6939" y="5132"/>
                  </a:cubicBezTo>
                  <a:lnTo>
                    <a:pt x="6939" y="5132"/>
                  </a:lnTo>
                  <a:cubicBezTo>
                    <a:pt x="6947" y="5132"/>
                    <a:pt x="7014" y="5550"/>
                    <a:pt x="7014" y="5550"/>
                  </a:cubicBezTo>
                  <a:cubicBezTo>
                    <a:pt x="7014" y="5550"/>
                    <a:pt x="7853" y="8923"/>
                    <a:pt x="7711" y="10041"/>
                  </a:cubicBezTo>
                  <a:cubicBezTo>
                    <a:pt x="7606" y="10864"/>
                    <a:pt x="6661" y="15057"/>
                    <a:pt x="5915" y="18282"/>
                  </a:cubicBezTo>
                  <a:cubicBezTo>
                    <a:pt x="7315" y="14848"/>
                    <a:pt x="8600" y="11119"/>
                    <a:pt x="8616" y="10018"/>
                  </a:cubicBezTo>
                  <a:cubicBezTo>
                    <a:pt x="8638" y="8092"/>
                    <a:pt x="7450" y="4296"/>
                    <a:pt x="7450" y="4296"/>
                  </a:cubicBezTo>
                  <a:cubicBezTo>
                    <a:pt x="5917" y="3389"/>
                    <a:pt x="6405" y="1"/>
                    <a:pt x="6405"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2"/>
            <p:cNvSpPr/>
            <p:nvPr/>
          </p:nvSpPr>
          <p:spPr>
            <a:xfrm>
              <a:off x="5846554" y="549597"/>
              <a:ext cx="309190" cy="1001337"/>
            </a:xfrm>
            <a:custGeom>
              <a:avLst/>
              <a:gdLst/>
              <a:ahLst/>
              <a:cxnLst/>
              <a:rect l="l" t="t" r="r" b="b"/>
              <a:pathLst>
                <a:path w="13111" h="42461" extrusionOk="0">
                  <a:moveTo>
                    <a:pt x="2425" y="1"/>
                  </a:moveTo>
                  <a:cubicBezTo>
                    <a:pt x="2425" y="1"/>
                    <a:pt x="1854" y="3436"/>
                    <a:pt x="1" y="3572"/>
                  </a:cubicBezTo>
                  <a:cubicBezTo>
                    <a:pt x="1" y="3572"/>
                    <a:pt x="229" y="3628"/>
                    <a:pt x="536" y="3628"/>
                  </a:cubicBezTo>
                  <a:cubicBezTo>
                    <a:pt x="871" y="3628"/>
                    <a:pt x="1299" y="3562"/>
                    <a:pt x="1624" y="3283"/>
                  </a:cubicBezTo>
                  <a:lnTo>
                    <a:pt x="1624" y="3283"/>
                  </a:lnTo>
                  <a:cubicBezTo>
                    <a:pt x="1597" y="3347"/>
                    <a:pt x="680" y="5477"/>
                    <a:pt x="749" y="6776"/>
                  </a:cubicBezTo>
                  <a:cubicBezTo>
                    <a:pt x="821" y="8094"/>
                    <a:pt x="4136" y="11675"/>
                    <a:pt x="3780" y="14432"/>
                  </a:cubicBezTo>
                  <a:cubicBezTo>
                    <a:pt x="3424" y="17187"/>
                    <a:pt x="2676" y="21108"/>
                    <a:pt x="3923" y="29702"/>
                  </a:cubicBezTo>
                  <a:cubicBezTo>
                    <a:pt x="4874" y="36252"/>
                    <a:pt x="4976" y="40668"/>
                    <a:pt x="4891" y="42460"/>
                  </a:cubicBezTo>
                  <a:cubicBezTo>
                    <a:pt x="6414" y="42358"/>
                    <a:pt x="7491" y="42133"/>
                    <a:pt x="8632" y="42133"/>
                  </a:cubicBezTo>
                  <a:cubicBezTo>
                    <a:pt x="8838" y="42133"/>
                    <a:pt x="9047" y="42141"/>
                    <a:pt x="9260" y="42157"/>
                  </a:cubicBezTo>
                  <a:cubicBezTo>
                    <a:pt x="10781" y="42277"/>
                    <a:pt x="13111" y="42300"/>
                    <a:pt x="13111" y="42300"/>
                  </a:cubicBezTo>
                  <a:cubicBezTo>
                    <a:pt x="13111" y="42300"/>
                    <a:pt x="11444" y="41445"/>
                    <a:pt x="11065" y="40969"/>
                  </a:cubicBezTo>
                  <a:cubicBezTo>
                    <a:pt x="10686" y="40493"/>
                    <a:pt x="8592" y="34124"/>
                    <a:pt x="8070" y="31580"/>
                  </a:cubicBezTo>
                  <a:cubicBezTo>
                    <a:pt x="7549" y="29036"/>
                    <a:pt x="6550" y="23356"/>
                    <a:pt x="6337" y="21002"/>
                  </a:cubicBezTo>
                  <a:cubicBezTo>
                    <a:pt x="6122" y="18649"/>
                    <a:pt x="5671" y="14607"/>
                    <a:pt x="4173" y="12016"/>
                  </a:cubicBezTo>
                  <a:cubicBezTo>
                    <a:pt x="2676" y="9426"/>
                    <a:pt x="1772" y="8356"/>
                    <a:pt x="1534" y="7905"/>
                  </a:cubicBezTo>
                  <a:cubicBezTo>
                    <a:pt x="1297" y="7453"/>
                    <a:pt x="1224" y="6430"/>
                    <a:pt x="1390" y="5432"/>
                  </a:cubicBezTo>
                  <a:cubicBezTo>
                    <a:pt x="1559" y="4435"/>
                    <a:pt x="1866" y="3056"/>
                    <a:pt x="1866" y="3056"/>
                  </a:cubicBezTo>
                  <a:lnTo>
                    <a:pt x="1962" y="2746"/>
                  </a:lnTo>
                  <a:cubicBezTo>
                    <a:pt x="1962" y="2746"/>
                    <a:pt x="2700" y="5647"/>
                    <a:pt x="3388" y="6646"/>
                  </a:cubicBezTo>
                  <a:cubicBezTo>
                    <a:pt x="3966" y="7482"/>
                    <a:pt x="4694" y="8204"/>
                    <a:pt x="6234" y="8204"/>
                  </a:cubicBezTo>
                  <a:cubicBezTo>
                    <a:pt x="6530" y="8204"/>
                    <a:pt x="6855" y="8177"/>
                    <a:pt x="7214" y="8120"/>
                  </a:cubicBezTo>
                  <a:cubicBezTo>
                    <a:pt x="9449" y="7762"/>
                    <a:pt x="10519" y="7050"/>
                    <a:pt x="10519" y="7050"/>
                  </a:cubicBezTo>
                  <a:cubicBezTo>
                    <a:pt x="10519" y="7050"/>
                    <a:pt x="10543" y="6624"/>
                    <a:pt x="10613" y="6106"/>
                  </a:cubicBezTo>
                  <a:lnTo>
                    <a:pt x="10613" y="6106"/>
                  </a:lnTo>
                  <a:cubicBezTo>
                    <a:pt x="9428" y="6606"/>
                    <a:pt x="8234" y="7009"/>
                    <a:pt x="6990" y="7050"/>
                  </a:cubicBezTo>
                  <a:cubicBezTo>
                    <a:pt x="6962" y="7051"/>
                    <a:pt x="6934" y="7052"/>
                    <a:pt x="6906" y="7052"/>
                  </a:cubicBezTo>
                  <a:cubicBezTo>
                    <a:pt x="5475" y="7052"/>
                    <a:pt x="4131" y="5878"/>
                    <a:pt x="3851" y="4998"/>
                  </a:cubicBezTo>
                  <a:cubicBezTo>
                    <a:pt x="3567" y="4101"/>
                    <a:pt x="2425" y="1677"/>
                    <a:pt x="2425" y="1677"/>
                  </a:cubicBezTo>
                  <a:cubicBezTo>
                    <a:pt x="2425" y="1677"/>
                    <a:pt x="2710" y="607"/>
                    <a:pt x="2425"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2"/>
            <p:cNvSpPr/>
            <p:nvPr/>
          </p:nvSpPr>
          <p:spPr>
            <a:xfrm>
              <a:off x="5420796" y="807212"/>
              <a:ext cx="64498" cy="82727"/>
            </a:xfrm>
            <a:custGeom>
              <a:avLst/>
              <a:gdLst/>
              <a:ahLst/>
              <a:cxnLst/>
              <a:rect l="l" t="t" r="r" b="b"/>
              <a:pathLst>
                <a:path w="2735" h="3508" extrusionOk="0">
                  <a:moveTo>
                    <a:pt x="1525" y="0"/>
                  </a:moveTo>
                  <a:cubicBezTo>
                    <a:pt x="1206" y="0"/>
                    <a:pt x="935" y="335"/>
                    <a:pt x="761" y="594"/>
                  </a:cubicBezTo>
                  <a:cubicBezTo>
                    <a:pt x="761" y="594"/>
                    <a:pt x="710" y="560"/>
                    <a:pt x="641" y="560"/>
                  </a:cubicBezTo>
                  <a:cubicBezTo>
                    <a:pt x="546" y="560"/>
                    <a:pt x="416" y="623"/>
                    <a:pt x="334" y="925"/>
                  </a:cubicBezTo>
                  <a:cubicBezTo>
                    <a:pt x="191" y="1450"/>
                    <a:pt x="0" y="1973"/>
                    <a:pt x="96" y="2447"/>
                  </a:cubicBezTo>
                  <a:cubicBezTo>
                    <a:pt x="163" y="2783"/>
                    <a:pt x="325" y="3226"/>
                    <a:pt x="473" y="3414"/>
                  </a:cubicBezTo>
                  <a:cubicBezTo>
                    <a:pt x="511" y="3462"/>
                    <a:pt x="546" y="3494"/>
                    <a:pt x="581" y="3505"/>
                  </a:cubicBezTo>
                  <a:cubicBezTo>
                    <a:pt x="587" y="3506"/>
                    <a:pt x="594" y="3507"/>
                    <a:pt x="601" y="3507"/>
                  </a:cubicBezTo>
                  <a:cubicBezTo>
                    <a:pt x="616" y="3507"/>
                    <a:pt x="631" y="3502"/>
                    <a:pt x="643" y="3493"/>
                  </a:cubicBezTo>
                  <a:cubicBezTo>
                    <a:pt x="810" y="3374"/>
                    <a:pt x="594" y="2356"/>
                    <a:pt x="761" y="2009"/>
                  </a:cubicBezTo>
                  <a:cubicBezTo>
                    <a:pt x="917" y="1688"/>
                    <a:pt x="1316" y="1397"/>
                    <a:pt x="1335" y="1397"/>
                  </a:cubicBezTo>
                  <a:lnTo>
                    <a:pt x="1335" y="1397"/>
                  </a:lnTo>
                  <a:cubicBezTo>
                    <a:pt x="1337" y="1397"/>
                    <a:pt x="1336" y="1399"/>
                    <a:pt x="1332" y="1403"/>
                  </a:cubicBezTo>
                  <a:cubicBezTo>
                    <a:pt x="1289" y="1447"/>
                    <a:pt x="996" y="2294"/>
                    <a:pt x="1149" y="2468"/>
                  </a:cubicBezTo>
                  <a:cubicBezTo>
                    <a:pt x="1160" y="2480"/>
                    <a:pt x="1173" y="2489"/>
                    <a:pt x="1190" y="2494"/>
                  </a:cubicBezTo>
                  <a:cubicBezTo>
                    <a:pt x="1205" y="2498"/>
                    <a:pt x="1221" y="2501"/>
                    <a:pt x="1239" y="2501"/>
                  </a:cubicBezTo>
                  <a:cubicBezTo>
                    <a:pt x="1502" y="2501"/>
                    <a:pt x="2053" y="2008"/>
                    <a:pt x="2521" y="1474"/>
                  </a:cubicBezTo>
                  <a:lnTo>
                    <a:pt x="2734" y="1306"/>
                  </a:lnTo>
                  <a:cubicBezTo>
                    <a:pt x="2734" y="1306"/>
                    <a:pt x="2651" y="1141"/>
                    <a:pt x="2511" y="918"/>
                  </a:cubicBezTo>
                  <a:cubicBezTo>
                    <a:pt x="2361" y="683"/>
                    <a:pt x="2149" y="386"/>
                    <a:pt x="1904" y="166"/>
                  </a:cubicBezTo>
                  <a:cubicBezTo>
                    <a:pt x="1772" y="48"/>
                    <a:pt x="1645" y="0"/>
                    <a:pt x="1525" y="0"/>
                  </a:cubicBezTo>
                  <a:close/>
                </a:path>
              </a:pathLst>
            </a:custGeom>
            <a:solidFill>
              <a:srgbClr val="BA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2"/>
            <p:cNvSpPr/>
            <p:nvPr/>
          </p:nvSpPr>
          <p:spPr>
            <a:xfrm>
              <a:off x="5447892" y="828837"/>
              <a:ext cx="37402" cy="37355"/>
            </a:xfrm>
            <a:custGeom>
              <a:avLst/>
              <a:gdLst/>
              <a:ahLst/>
              <a:cxnLst/>
              <a:rect l="l" t="t" r="r" b="b"/>
              <a:pathLst>
                <a:path w="1586" h="1584" extrusionOk="0">
                  <a:moveTo>
                    <a:pt x="1362" y="1"/>
                  </a:moveTo>
                  <a:cubicBezTo>
                    <a:pt x="728" y="366"/>
                    <a:pt x="214" y="1134"/>
                    <a:pt x="0" y="1551"/>
                  </a:cubicBezTo>
                  <a:cubicBezTo>
                    <a:pt x="11" y="1563"/>
                    <a:pt x="24" y="1572"/>
                    <a:pt x="41" y="1577"/>
                  </a:cubicBezTo>
                  <a:cubicBezTo>
                    <a:pt x="56" y="1581"/>
                    <a:pt x="72" y="1584"/>
                    <a:pt x="90" y="1584"/>
                  </a:cubicBezTo>
                  <a:cubicBezTo>
                    <a:pt x="353" y="1584"/>
                    <a:pt x="904" y="1091"/>
                    <a:pt x="1372" y="557"/>
                  </a:cubicBezTo>
                  <a:lnTo>
                    <a:pt x="1585" y="389"/>
                  </a:lnTo>
                  <a:cubicBezTo>
                    <a:pt x="1585" y="389"/>
                    <a:pt x="1502" y="224"/>
                    <a:pt x="1362" y="1"/>
                  </a:cubicBezTo>
                  <a:close/>
                </a:path>
              </a:pathLst>
            </a:custGeom>
            <a:solidFill>
              <a:srgbClr val="7F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2"/>
            <p:cNvSpPr/>
            <p:nvPr/>
          </p:nvSpPr>
          <p:spPr>
            <a:xfrm>
              <a:off x="6149000" y="632300"/>
              <a:ext cx="69757" cy="55065"/>
            </a:xfrm>
            <a:custGeom>
              <a:avLst/>
              <a:gdLst/>
              <a:ahLst/>
              <a:cxnLst/>
              <a:rect l="l" t="t" r="r" b="b"/>
              <a:pathLst>
                <a:path w="2958" h="2335" extrusionOk="0">
                  <a:moveTo>
                    <a:pt x="1846" y="0"/>
                  </a:moveTo>
                  <a:cubicBezTo>
                    <a:pt x="1453" y="0"/>
                    <a:pt x="666" y="418"/>
                    <a:pt x="166" y="618"/>
                  </a:cubicBezTo>
                  <a:cubicBezTo>
                    <a:pt x="166" y="618"/>
                    <a:pt x="214" y="808"/>
                    <a:pt x="143" y="1167"/>
                  </a:cubicBezTo>
                  <a:cubicBezTo>
                    <a:pt x="122" y="1276"/>
                    <a:pt x="98" y="1431"/>
                    <a:pt x="79" y="1588"/>
                  </a:cubicBezTo>
                  <a:cubicBezTo>
                    <a:pt x="35" y="1946"/>
                    <a:pt x="1" y="2332"/>
                    <a:pt x="1" y="2332"/>
                  </a:cubicBezTo>
                  <a:cubicBezTo>
                    <a:pt x="1355" y="1955"/>
                    <a:pt x="1498" y="1308"/>
                    <a:pt x="1498" y="1308"/>
                  </a:cubicBezTo>
                  <a:cubicBezTo>
                    <a:pt x="1498" y="1308"/>
                    <a:pt x="1544" y="2139"/>
                    <a:pt x="1704" y="2139"/>
                  </a:cubicBezTo>
                  <a:cubicBezTo>
                    <a:pt x="1706" y="2139"/>
                    <a:pt x="1708" y="2139"/>
                    <a:pt x="1710" y="2138"/>
                  </a:cubicBezTo>
                  <a:lnTo>
                    <a:pt x="1711" y="2138"/>
                  </a:lnTo>
                  <a:cubicBezTo>
                    <a:pt x="1793" y="2128"/>
                    <a:pt x="1863" y="2054"/>
                    <a:pt x="1915" y="1979"/>
                  </a:cubicBezTo>
                  <a:cubicBezTo>
                    <a:pt x="1945" y="1935"/>
                    <a:pt x="1972" y="1888"/>
                    <a:pt x="1995" y="1840"/>
                  </a:cubicBezTo>
                  <a:lnTo>
                    <a:pt x="1995" y="1840"/>
                  </a:lnTo>
                  <a:cubicBezTo>
                    <a:pt x="1968" y="1922"/>
                    <a:pt x="1948" y="2005"/>
                    <a:pt x="1937" y="2090"/>
                  </a:cubicBezTo>
                  <a:cubicBezTo>
                    <a:pt x="1933" y="2154"/>
                    <a:pt x="1933" y="2216"/>
                    <a:pt x="1952" y="2261"/>
                  </a:cubicBezTo>
                  <a:cubicBezTo>
                    <a:pt x="1960" y="2284"/>
                    <a:pt x="1975" y="2305"/>
                    <a:pt x="1996" y="2317"/>
                  </a:cubicBezTo>
                  <a:cubicBezTo>
                    <a:pt x="2016" y="2329"/>
                    <a:pt x="2038" y="2334"/>
                    <a:pt x="2061" y="2334"/>
                  </a:cubicBezTo>
                  <a:cubicBezTo>
                    <a:pt x="2071" y="2334"/>
                    <a:pt x="2081" y="2333"/>
                    <a:pt x="2092" y="2331"/>
                  </a:cubicBezTo>
                  <a:cubicBezTo>
                    <a:pt x="2377" y="2282"/>
                    <a:pt x="2957" y="1094"/>
                    <a:pt x="2804" y="997"/>
                  </a:cubicBezTo>
                  <a:cubicBezTo>
                    <a:pt x="2789" y="988"/>
                    <a:pt x="2774" y="984"/>
                    <a:pt x="2759" y="984"/>
                  </a:cubicBezTo>
                  <a:cubicBezTo>
                    <a:pt x="2682" y="984"/>
                    <a:pt x="2609" y="1094"/>
                    <a:pt x="2559" y="1190"/>
                  </a:cubicBezTo>
                  <a:cubicBezTo>
                    <a:pt x="2559" y="1191"/>
                    <a:pt x="2559" y="1193"/>
                    <a:pt x="2557" y="1194"/>
                  </a:cubicBezTo>
                  <a:cubicBezTo>
                    <a:pt x="2534" y="1238"/>
                    <a:pt x="2513" y="1284"/>
                    <a:pt x="2496" y="1331"/>
                  </a:cubicBezTo>
                  <a:cubicBezTo>
                    <a:pt x="2496" y="1331"/>
                    <a:pt x="2516" y="1193"/>
                    <a:pt x="2524" y="1035"/>
                  </a:cubicBezTo>
                  <a:cubicBezTo>
                    <a:pt x="2531" y="879"/>
                    <a:pt x="2531" y="700"/>
                    <a:pt x="2496" y="618"/>
                  </a:cubicBezTo>
                  <a:cubicBezTo>
                    <a:pt x="2472" y="564"/>
                    <a:pt x="2424" y="545"/>
                    <a:pt x="2371" y="545"/>
                  </a:cubicBezTo>
                  <a:cubicBezTo>
                    <a:pt x="2320" y="545"/>
                    <a:pt x="2264" y="562"/>
                    <a:pt x="2221" y="581"/>
                  </a:cubicBezTo>
                  <a:cubicBezTo>
                    <a:pt x="2187" y="593"/>
                    <a:pt x="2163" y="606"/>
                    <a:pt x="2149" y="612"/>
                  </a:cubicBezTo>
                  <a:cubicBezTo>
                    <a:pt x="2145" y="614"/>
                    <a:pt x="2142" y="615"/>
                    <a:pt x="2140" y="617"/>
                  </a:cubicBezTo>
                  <a:cubicBezTo>
                    <a:pt x="2142" y="612"/>
                    <a:pt x="2145" y="603"/>
                    <a:pt x="2149" y="588"/>
                  </a:cubicBezTo>
                  <a:cubicBezTo>
                    <a:pt x="2168" y="528"/>
                    <a:pt x="2202" y="381"/>
                    <a:pt x="2152" y="237"/>
                  </a:cubicBezTo>
                  <a:cubicBezTo>
                    <a:pt x="2127" y="162"/>
                    <a:pt x="2081" y="97"/>
                    <a:pt x="2021" y="49"/>
                  </a:cubicBezTo>
                  <a:cubicBezTo>
                    <a:pt x="1979" y="15"/>
                    <a:pt x="1920" y="0"/>
                    <a:pt x="1846" y="0"/>
                  </a:cubicBezTo>
                  <a:close/>
                </a:path>
              </a:pathLst>
            </a:custGeom>
            <a:solidFill>
              <a:srgbClr val="BA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2"/>
            <p:cNvSpPr/>
            <p:nvPr/>
          </p:nvSpPr>
          <p:spPr>
            <a:xfrm>
              <a:off x="6149000" y="647582"/>
              <a:ext cx="40326" cy="39760"/>
            </a:xfrm>
            <a:custGeom>
              <a:avLst/>
              <a:gdLst/>
              <a:ahLst/>
              <a:cxnLst/>
              <a:rect l="l" t="t" r="r" b="b"/>
              <a:pathLst>
                <a:path w="1710" h="1686" extrusionOk="0">
                  <a:moveTo>
                    <a:pt x="1599" y="1"/>
                  </a:moveTo>
                  <a:lnTo>
                    <a:pt x="1599" y="1"/>
                  </a:lnTo>
                  <a:cubicBezTo>
                    <a:pt x="1599" y="1"/>
                    <a:pt x="976" y="692"/>
                    <a:pt x="79" y="942"/>
                  </a:cubicBezTo>
                  <a:cubicBezTo>
                    <a:pt x="35" y="1299"/>
                    <a:pt x="1" y="1686"/>
                    <a:pt x="1" y="1686"/>
                  </a:cubicBezTo>
                  <a:cubicBezTo>
                    <a:pt x="1355" y="1309"/>
                    <a:pt x="1498" y="660"/>
                    <a:pt x="1498" y="660"/>
                  </a:cubicBezTo>
                  <a:cubicBezTo>
                    <a:pt x="1498" y="660"/>
                    <a:pt x="1544" y="1492"/>
                    <a:pt x="1704" y="1492"/>
                  </a:cubicBezTo>
                  <a:cubicBezTo>
                    <a:pt x="1706" y="1492"/>
                    <a:pt x="1708" y="1492"/>
                    <a:pt x="1710" y="1492"/>
                  </a:cubicBezTo>
                  <a:cubicBezTo>
                    <a:pt x="1563" y="1037"/>
                    <a:pt x="1599" y="1"/>
                    <a:pt x="1599" y="1"/>
                  </a:cubicBezTo>
                  <a:close/>
                </a:path>
              </a:pathLst>
            </a:custGeom>
            <a:solidFill>
              <a:srgbClr val="7F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2"/>
            <p:cNvSpPr/>
            <p:nvPr/>
          </p:nvSpPr>
          <p:spPr>
            <a:xfrm>
              <a:off x="5642212" y="367870"/>
              <a:ext cx="307469" cy="158852"/>
            </a:xfrm>
            <a:custGeom>
              <a:avLst/>
              <a:gdLst/>
              <a:ahLst/>
              <a:cxnLst/>
              <a:rect l="l" t="t" r="r" b="b"/>
              <a:pathLst>
                <a:path w="13038" h="6736" extrusionOk="0">
                  <a:moveTo>
                    <a:pt x="6579" y="1"/>
                  </a:moveTo>
                  <a:cubicBezTo>
                    <a:pt x="6559" y="52"/>
                    <a:pt x="6540" y="105"/>
                    <a:pt x="6516" y="163"/>
                  </a:cubicBezTo>
                  <a:cubicBezTo>
                    <a:pt x="6494" y="214"/>
                    <a:pt x="6470" y="271"/>
                    <a:pt x="6446" y="327"/>
                  </a:cubicBezTo>
                  <a:cubicBezTo>
                    <a:pt x="6346" y="542"/>
                    <a:pt x="6226" y="745"/>
                    <a:pt x="6088" y="937"/>
                  </a:cubicBezTo>
                  <a:cubicBezTo>
                    <a:pt x="5671" y="1531"/>
                    <a:pt x="5047" y="2136"/>
                    <a:pt x="4455" y="2259"/>
                  </a:cubicBezTo>
                  <a:cubicBezTo>
                    <a:pt x="4614" y="2466"/>
                    <a:pt x="5076" y="3012"/>
                    <a:pt x="4345" y="3276"/>
                  </a:cubicBezTo>
                  <a:cubicBezTo>
                    <a:pt x="4324" y="3282"/>
                    <a:pt x="4303" y="3291"/>
                    <a:pt x="4280" y="3300"/>
                  </a:cubicBezTo>
                  <a:cubicBezTo>
                    <a:pt x="3554" y="3556"/>
                    <a:pt x="2548" y="3874"/>
                    <a:pt x="1786" y="4082"/>
                  </a:cubicBezTo>
                  <a:cubicBezTo>
                    <a:pt x="1001" y="4297"/>
                    <a:pt x="207" y="5159"/>
                    <a:pt x="1" y="5794"/>
                  </a:cubicBezTo>
                  <a:cubicBezTo>
                    <a:pt x="1" y="5794"/>
                    <a:pt x="33" y="5811"/>
                    <a:pt x="89" y="5837"/>
                  </a:cubicBezTo>
                  <a:cubicBezTo>
                    <a:pt x="283" y="5928"/>
                    <a:pt x="810" y="6150"/>
                    <a:pt x="1642" y="6317"/>
                  </a:cubicBezTo>
                  <a:cubicBezTo>
                    <a:pt x="2712" y="6531"/>
                    <a:pt x="3638" y="6603"/>
                    <a:pt x="4850" y="6697"/>
                  </a:cubicBezTo>
                  <a:cubicBezTo>
                    <a:pt x="5189" y="6724"/>
                    <a:pt x="5577" y="6736"/>
                    <a:pt x="5981" y="6736"/>
                  </a:cubicBezTo>
                  <a:cubicBezTo>
                    <a:pt x="7025" y="6736"/>
                    <a:pt x="8186" y="6658"/>
                    <a:pt x="8940" y="6555"/>
                  </a:cubicBezTo>
                  <a:cubicBezTo>
                    <a:pt x="9439" y="6487"/>
                    <a:pt x="9883" y="6456"/>
                    <a:pt x="10290" y="6435"/>
                  </a:cubicBezTo>
                  <a:cubicBezTo>
                    <a:pt x="10740" y="6412"/>
                    <a:pt x="11145" y="6402"/>
                    <a:pt x="11530" y="6364"/>
                  </a:cubicBezTo>
                  <a:cubicBezTo>
                    <a:pt x="12268" y="6293"/>
                    <a:pt x="13038" y="6106"/>
                    <a:pt x="13038" y="6106"/>
                  </a:cubicBezTo>
                  <a:lnTo>
                    <a:pt x="13038" y="6091"/>
                  </a:lnTo>
                  <a:cubicBezTo>
                    <a:pt x="13030" y="5777"/>
                    <a:pt x="12945" y="5471"/>
                    <a:pt x="12794" y="5199"/>
                  </a:cubicBezTo>
                  <a:cubicBezTo>
                    <a:pt x="12656" y="4952"/>
                    <a:pt x="12439" y="4699"/>
                    <a:pt x="12103" y="4497"/>
                  </a:cubicBezTo>
                  <a:cubicBezTo>
                    <a:pt x="11216" y="3970"/>
                    <a:pt x="9719" y="3547"/>
                    <a:pt x="8545" y="3206"/>
                  </a:cubicBezTo>
                  <a:cubicBezTo>
                    <a:pt x="8426" y="3174"/>
                    <a:pt x="8314" y="3141"/>
                    <a:pt x="8204" y="3109"/>
                  </a:cubicBezTo>
                  <a:cubicBezTo>
                    <a:pt x="6991" y="2751"/>
                    <a:pt x="6896" y="2253"/>
                    <a:pt x="6802" y="1897"/>
                  </a:cubicBezTo>
                  <a:cubicBezTo>
                    <a:pt x="6725" y="1609"/>
                    <a:pt x="6628" y="551"/>
                    <a:pt x="6593" y="154"/>
                  </a:cubicBezTo>
                  <a:cubicBezTo>
                    <a:pt x="6584" y="57"/>
                    <a:pt x="6579" y="1"/>
                    <a:pt x="65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2"/>
            <p:cNvSpPr/>
            <p:nvPr/>
          </p:nvSpPr>
          <p:spPr>
            <a:xfrm>
              <a:off x="5669732" y="256726"/>
              <a:ext cx="151329" cy="158970"/>
            </a:xfrm>
            <a:custGeom>
              <a:avLst/>
              <a:gdLst/>
              <a:ahLst/>
              <a:cxnLst/>
              <a:rect l="l" t="t" r="r" b="b"/>
              <a:pathLst>
                <a:path w="6417" h="6741" extrusionOk="0">
                  <a:moveTo>
                    <a:pt x="1949" y="1"/>
                  </a:moveTo>
                  <a:cubicBezTo>
                    <a:pt x="1949" y="1"/>
                    <a:pt x="1878" y="713"/>
                    <a:pt x="1213" y="1165"/>
                  </a:cubicBezTo>
                  <a:cubicBezTo>
                    <a:pt x="546" y="1618"/>
                    <a:pt x="1" y="1689"/>
                    <a:pt x="1" y="1689"/>
                  </a:cubicBezTo>
                  <a:cubicBezTo>
                    <a:pt x="1" y="2062"/>
                    <a:pt x="54" y="3298"/>
                    <a:pt x="378" y="4435"/>
                  </a:cubicBezTo>
                  <a:cubicBezTo>
                    <a:pt x="487" y="4820"/>
                    <a:pt x="628" y="5191"/>
                    <a:pt x="808" y="5515"/>
                  </a:cubicBezTo>
                  <a:cubicBezTo>
                    <a:pt x="1369" y="6526"/>
                    <a:pt x="2004" y="6741"/>
                    <a:pt x="2654" y="6741"/>
                  </a:cubicBezTo>
                  <a:cubicBezTo>
                    <a:pt x="2830" y="6741"/>
                    <a:pt x="3007" y="6725"/>
                    <a:pt x="3185" y="6705"/>
                  </a:cubicBezTo>
                  <a:cubicBezTo>
                    <a:pt x="3244" y="6697"/>
                    <a:pt x="3303" y="6685"/>
                    <a:pt x="3360" y="6670"/>
                  </a:cubicBezTo>
                  <a:cubicBezTo>
                    <a:pt x="3932" y="6514"/>
                    <a:pt x="4521" y="5934"/>
                    <a:pt x="4921" y="5365"/>
                  </a:cubicBezTo>
                  <a:cubicBezTo>
                    <a:pt x="5058" y="5173"/>
                    <a:pt x="5177" y="4968"/>
                    <a:pt x="5277" y="4755"/>
                  </a:cubicBezTo>
                  <a:cubicBezTo>
                    <a:pt x="5332" y="4635"/>
                    <a:pt x="5374" y="4527"/>
                    <a:pt x="5411" y="4429"/>
                  </a:cubicBezTo>
                  <a:cubicBezTo>
                    <a:pt x="5602" y="3920"/>
                    <a:pt x="5585" y="3685"/>
                    <a:pt x="5585" y="3685"/>
                  </a:cubicBezTo>
                  <a:cubicBezTo>
                    <a:pt x="5585" y="3685"/>
                    <a:pt x="6038" y="3518"/>
                    <a:pt x="6227" y="3067"/>
                  </a:cubicBezTo>
                  <a:cubicBezTo>
                    <a:pt x="6415" y="2622"/>
                    <a:pt x="6417" y="1902"/>
                    <a:pt x="6101" y="1902"/>
                  </a:cubicBezTo>
                  <a:cubicBezTo>
                    <a:pt x="6096" y="1902"/>
                    <a:pt x="6090" y="1902"/>
                    <a:pt x="6085" y="1903"/>
                  </a:cubicBezTo>
                  <a:cubicBezTo>
                    <a:pt x="5753" y="1927"/>
                    <a:pt x="5706" y="2401"/>
                    <a:pt x="5706" y="2401"/>
                  </a:cubicBezTo>
                  <a:cubicBezTo>
                    <a:pt x="5374" y="2235"/>
                    <a:pt x="5059" y="2036"/>
                    <a:pt x="4765" y="1810"/>
                  </a:cubicBezTo>
                  <a:cubicBezTo>
                    <a:pt x="4606" y="1688"/>
                    <a:pt x="4459" y="1553"/>
                    <a:pt x="4326" y="1404"/>
                  </a:cubicBezTo>
                  <a:cubicBezTo>
                    <a:pt x="4021" y="1051"/>
                    <a:pt x="3780" y="650"/>
                    <a:pt x="3613" y="215"/>
                  </a:cubicBezTo>
                  <a:cubicBezTo>
                    <a:pt x="3613" y="215"/>
                    <a:pt x="3422" y="453"/>
                    <a:pt x="2875" y="477"/>
                  </a:cubicBezTo>
                  <a:cubicBezTo>
                    <a:pt x="2863" y="477"/>
                    <a:pt x="2851" y="478"/>
                    <a:pt x="2839" y="478"/>
                  </a:cubicBezTo>
                  <a:cubicBezTo>
                    <a:pt x="2313" y="478"/>
                    <a:pt x="1949" y="1"/>
                    <a:pt x="1949" y="1"/>
                  </a:cubicBezTo>
                  <a:close/>
                </a:path>
              </a:pathLst>
            </a:custGeom>
            <a:solidFill>
              <a:srgbClr val="BA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2"/>
            <p:cNvSpPr/>
            <p:nvPr/>
          </p:nvSpPr>
          <p:spPr>
            <a:xfrm>
              <a:off x="5672916" y="307617"/>
              <a:ext cx="33723" cy="9409"/>
            </a:xfrm>
            <a:custGeom>
              <a:avLst/>
              <a:gdLst/>
              <a:ahLst/>
              <a:cxnLst/>
              <a:rect l="l" t="t" r="r" b="b"/>
              <a:pathLst>
                <a:path w="1430" h="399" extrusionOk="0">
                  <a:moveTo>
                    <a:pt x="843" y="1"/>
                  </a:moveTo>
                  <a:cubicBezTo>
                    <a:pt x="842" y="1"/>
                    <a:pt x="840" y="1"/>
                    <a:pt x="839" y="1"/>
                  </a:cubicBezTo>
                  <a:cubicBezTo>
                    <a:pt x="232" y="4"/>
                    <a:pt x="1" y="333"/>
                    <a:pt x="1" y="333"/>
                  </a:cubicBezTo>
                  <a:cubicBezTo>
                    <a:pt x="1" y="333"/>
                    <a:pt x="810" y="345"/>
                    <a:pt x="1363" y="398"/>
                  </a:cubicBezTo>
                  <a:cubicBezTo>
                    <a:pt x="1364" y="398"/>
                    <a:pt x="1364" y="398"/>
                    <a:pt x="1365" y="398"/>
                  </a:cubicBezTo>
                  <a:cubicBezTo>
                    <a:pt x="1429" y="398"/>
                    <a:pt x="1265" y="1"/>
                    <a:pt x="843" y="1"/>
                  </a:cubicBezTo>
                  <a:close/>
                </a:path>
              </a:pathLst>
            </a:custGeom>
            <a:solidFill>
              <a:srgbClr val="A038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2"/>
            <p:cNvSpPr/>
            <p:nvPr/>
          </p:nvSpPr>
          <p:spPr>
            <a:xfrm>
              <a:off x="5733665" y="297099"/>
              <a:ext cx="37685" cy="14480"/>
            </a:xfrm>
            <a:custGeom>
              <a:avLst/>
              <a:gdLst/>
              <a:ahLst/>
              <a:cxnLst/>
              <a:rect l="l" t="t" r="r" b="b"/>
              <a:pathLst>
                <a:path w="1598" h="614" extrusionOk="0">
                  <a:moveTo>
                    <a:pt x="915" y="0"/>
                  </a:moveTo>
                  <a:cubicBezTo>
                    <a:pt x="841" y="0"/>
                    <a:pt x="765" y="9"/>
                    <a:pt x="689" y="30"/>
                  </a:cubicBezTo>
                  <a:cubicBezTo>
                    <a:pt x="265" y="148"/>
                    <a:pt x="0" y="613"/>
                    <a:pt x="68" y="613"/>
                  </a:cubicBezTo>
                  <a:cubicBezTo>
                    <a:pt x="72" y="613"/>
                    <a:pt x="77" y="612"/>
                    <a:pt x="83" y="609"/>
                  </a:cubicBezTo>
                  <a:cubicBezTo>
                    <a:pt x="689" y="295"/>
                    <a:pt x="1598" y="209"/>
                    <a:pt x="1598" y="209"/>
                  </a:cubicBezTo>
                  <a:cubicBezTo>
                    <a:pt x="1598" y="209"/>
                    <a:pt x="1279" y="0"/>
                    <a:pt x="915" y="0"/>
                  </a:cubicBezTo>
                  <a:close/>
                </a:path>
              </a:pathLst>
            </a:custGeom>
            <a:solidFill>
              <a:srgbClr val="A038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2"/>
            <p:cNvSpPr/>
            <p:nvPr/>
          </p:nvSpPr>
          <p:spPr>
            <a:xfrm>
              <a:off x="5642212" y="236327"/>
              <a:ext cx="213634" cy="153734"/>
            </a:xfrm>
            <a:custGeom>
              <a:avLst/>
              <a:gdLst/>
              <a:ahLst/>
              <a:cxnLst/>
              <a:rect l="l" t="t" r="r" b="b"/>
              <a:pathLst>
                <a:path w="9059" h="6519" extrusionOk="0">
                  <a:moveTo>
                    <a:pt x="6429" y="1"/>
                  </a:moveTo>
                  <a:lnTo>
                    <a:pt x="6303" y="772"/>
                  </a:lnTo>
                  <a:cubicBezTo>
                    <a:pt x="6303" y="772"/>
                    <a:pt x="6106" y="686"/>
                    <a:pt x="5759" y="602"/>
                  </a:cubicBezTo>
                  <a:cubicBezTo>
                    <a:pt x="5732" y="596"/>
                    <a:pt x="5703" y="589"/>
                    <a:pt x="5676" y="581"/>
                  </a:cubicBezTo>
                  <a:cubicBezTo>
                    <a:pt x="5396" y="520"/>
                    <a:pt x="5112" y="480"/>
                    <a:pt x="4827" y="457"/>
                  </a:cubicBezTo>
                  <a:cubicBezTo>
                    <a:pt x="4680" y="447"/>
                    <a:pt x="4533" y="442"/>
                    <a:pt x="4385" y="442"/>
                  </a:cubicBezTo>
                  <a:cubicBezTo>
                    <a:pt x="4136" y="442"/>
                    <a:pt x="3887" y="456"/>
                    <a:pt x="3641" y="486"/>
                  </a:cubicBezTo>
                  <a:cubicBezTo>
                    <a:pt x="3503" y="504"/>
                    <a:pt x="3370" y="523"/>
                    <a:pt x="3241" y="548"/>
                  </a:cubicBezTo>
                  <a:cubicBezTo>
                    <a:pt x="3218" y="552"/>
                    <a:pt x="3194" y="557"/>
                    <a:pt x="3171" y="561"/>
                  </a:cubicBezTo>
                  <a:cubicBezTo>
                    <a:pt x="3003" y="596"/>
                    <a:pt x="2841" y="637"/>
                    <a:pt x="2689" y="681"/>
                  </a:cubicBezTo>
                  <a:lnTo>
                    <a:pt x="2688" y="681"/>
                  </a:lnTo>
                  <a:cubicBezTo>
                    <a:pt x="2659" y="690"/>
                    <a:pt x="2630" y="699"/>
                    <a:pt x="2604" y="705"/>
                  </a:cubicBezTo>
                  <a:cubicBezTo>
                    <a:pt x="2378" y="775"/>
                    <a:pt x="2171" y="852"/>
                    <a:pt x="1988" y="930"/>
                  </a:cubicBezTo>
                  <a:cubicBezTo>
                    <a:pt x="1954" y="945"/>
                    <a:pt x="1921" y="958"/>
                    <a:pt x="1891" y="972"/>
                  </a:cubicBezTo>
                  <a:cubicBezTo>
                    <a:pt x="1328" y="1219"/>
                    <a:pt x="999" y="1460"/>
                    <a:pt x="999" y="1460"/>
                  </a:cubicBezTo>
                  <a:lnTo>
                    <a:pt x="601" y="843"/>
                  </a:lnTo>
                  <a:cubicBezTo>
                    <a:pt x="554" y="884"/>
                    <a:pt x="508" y="925"/>
                    <a:pt x="466" y="967"/>
                  </a:cubicBezTo>
                  <a:cubicBezTo>
                    <a:pt x="281" y="1152"/>
                    <a:pt x="16" y="1652"/>
                    <a:pt x="2" y="2151"/>
                  </a:cubicBezTo>
                  <a:cubicBezTo>
                    <a:pt x="1" y="2175"/>
                    <a:pt x="1" y="2199"/>
                    <a:pt x="2" y="2224"/>
                  </a:cubicBezTo>
                  <a:cubicBezTo>
                    <a:pt x="5" y="2434"/>
                    <a:pt x="57" y="2642"/>
                    <a:pt x="181" y="2824"/>
                  </a:cubicBezTo>
                  <a:cubicBezTo>
                    <a:pt x="196" y="2847"/>
                    <a:pt x="213" y="2869"/>
                    <a:pt x="230" y="2891"/>
                  </a:cubicBezTo>
                  <a:lnTo>
                    <a:pt x="233" y="2894"/>
                  </a:lnTo>
                  <a:cubicBezTo>
                    <a:pt x="233" y="2894"/>
                    <a:pt x="71" y="3566"/>
                    <a:pt x="95" y="4144"/>
                  </a:cubicBezTo>
                  <a:cubicBezTo>
                    <a:pt x="104" y="4368"/>
                    <a:pt x="142" y="4579"/>
                    <a:pt x="228" y="4729"/>
                  </a:cubicBezTo>
                  <a:cubicBezTo>
                    <a:pt x="301" y="4857"/>
                    <a:pt x="387" y="4980"/>
                    <a:pt x="486" y="5091"/>
                  </a:cubicBezTo>
                  <a:lnTo>
                    <a:pt x="486" y="5092"/>
                  </a:lnTo>
                  <a:cubicBezTo>
                    <a:pt x="530" y="5142"/>
                    <a:pt x="577" y="5189"/>
                    <a:pt x="627" y="5232"/>
                  </a:cubicBezTo>
                  <a:cubicBezTo>
                    <a:pt x="627" y="5233"/>
                    <a:pt x="627" y="5233"/>
                    <a:pt x="627" y="5233"/>
                  </a:cubicBezTo>
                  <a:cubicBezTo>
                    <a:pt x="872" y="5460"/>
                    <a:pt x="1194" y="5585"/>
                    <a:pt x="1526" y="5585"/>
                  </a:cubicBezTo>
                  <a:cubicBezTo>
                    <a:pt x="1532" y="5585"/>
                    <a:pt x="1538" y="5585"/>
                    <a:pt x="1543" y="5585"/>
                  </a:cubicBezTo>
                  <a:cubicBezTo>
                    <a:pt x="1450" y="5248"/>
                    <a:pt x="1374" y="4906"/>
                    <a:pt x="1319" y="4559"/>
                  </a:cubicBezTo>
                  <a:cubicBezTo>
                    <a:pt x="1193" y="3783"/>
                    <a:pt x="1166" y="3100"/>
                    <a:pt x="1166" y="2839"/>
                  </a:cubicBezTo>
                  <a:cubicBezTo>
                    <a:pt x="1166" y="2839"/>
                    <a:pt x="1713" y="2766"/>
                    <a:pt x="2378" y="2315"/>
                  </a:cubicBezTo>
                  <a:cubicBezTo>
                    <a:pt x="3044" y="1865"/>
                    <a:pt x="3115" y="1151"/>
                    <a:pt x="3115" y="1151"/>
                  </a:cubicBezTo>
                  <a:cubicBezTo>
                    <a:pt x="3115" y="1151"/>
                    <a:pt x="3478" y="1628"/>
                    <a:pt x="4004" y="1628"/>
                  </a:cubicBezTo>
                  <a:cubicBezTo>
                    <a:pt x="4017" y="1628"/>
                    <a:pt x="4029" y="1627"/>
                    <a:pt x="4042" y="1627"/>
                  </a:cubicBezTo>
                  <a:cubicBezTo>
                    <a:pt x="4589" y="1602"/>
                    <a:pt x="4779" y="1365"/>
                    <a:pt x="4779" y="1365"/>
                  </a:cubicBezTo>
                  <a:cubicBezTo>
                    <a:pt x="4779" y="1365"/>
                    <a:pt x="4797" y="1413"/>
                    <a:pt x="4830" y="1493"/>
                  </a:cubicBezTo>
                  <a:cubicBezTo>
                    <a:pt x="4996" y="1880"/>
                    <a:pt x="5218" y="2237"/>
                    <a:pt x="5493" y="2554"/>
                  </a:cubicBezTo>
                  <a:cubicBezTo>
                    <a:pt x="5993" y="3125"/>
                    <a:pt x="6872" y="3553"/>
                    <a:pt x="6872" y="3553"/>
                  </a:cubicBezTo>
                  <a:cubicBezTo>
                    <a:pt x="6872" y="3553"/>
                    <a:pt x="6917" y="3077"/>
                    <a:pt x="7250" y="3053"/>
                  </a:cubicBezTo>
                  <a:cubicBezTo>
                    <a:pt x="7256" y="3052"/>
                    <a:pt x="7260" y="3052"/>
                    <a:pt x="7265" y="3052"/>
                  </a:cubicBezTo>
                  <a:cubicBezTo>
                    <a:pt x="7584" y="3052"/>
                    <a:pt x="7581" y="3775"/>
                    <a:pt x="7393" y="4218"/>
                  </a:cubicBezTo>
                  <a:cubicBezTo>
                    <a:pt x="7203" y="4670"/>
                    <a:pt x="6752" y="4836"/>
                    <a:pt x="6752" y="4836"/>
                  </a:cubicBezTo>
                  <a:cubicBezTo>
                    <a:pt x="6752" y="4836"/>
                    <a:pt x="6776" y="5168"/>
                    <a:pt x="6444" y="5906"/>
                  </a:cubicBezTo>
                  <a:cubicBezTo>
                    <a:pt x="6344" y="6120"/>
                    <a:pt x="6225" y="6324"/>
                    <a:pt x="6087" y="6517"/>
                  </a:cubicBezTo>
                  <a:cubicBezTo>
                    <a:pt x="6087" y="6517"/>
                    <a:pt x="6112" y="6518"/>
                    <a:pt x="6159" y="6518"/>
                  </a:cubicBezTo>
                  <a:cubicBezTo>
                    <a:pt x="6426" y="6518"/>
                    <a:pt x="7375" y="6468"/>
                    <a:pt x="8149" y="5817"/>
                  </a:cubicBezTo>
                  <a:cubicBezTo>
                    <a:pt x="9058" y="5050"/>
                    <a:pt x="8576" y="4051"/>
                    <a:pt x="8151" y="3660"/>
                  </a:cubicBezTo>
                  <a:cubicBezTo>
                    <a:pt x="8151" y="3660"/>
                    <a:pt x="8589" y="2822"/>
                    <a:pt x="7891" y="2098"/>
                  </a:cubicBezTo>
                  <a:cubicBezTo>
                    <a:pt x="7875" y="2081"/>
                    <a:pt x="7858" y="2065"/>
                    <a:pt x="7838" y="2048"/>
                  </a:cubicBezTo>
                  <a:cubicBezTo>
                    <a:pt x="7691" y="1910"/>
                    <a:pt x="7526" y="1792"/>
                    <a:pt x="7349" y="1699"/>
                  </a:cubicBezTo>
                  <a:cubicBezTo>
                    <a:pt x="7349" y="1699"/>
                    <a:pt x="7558" y="498"/>
                    <a:pt x="6429" y="1"/>
                  </a:cubicBezTo>
                  <a:close/>
                </a:path>
              </a:pathLst>
            </a:custGeom>
            <a:solidFill>
              <a:srgbClr val="B24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2"/>
            <p:cNvSpPr/>
            <p:nvPr/>
          </p:nvSpPr>
          <p:spPr>
            <a:xfrm>
              <a:off x="5668011" y="500569"/>
              <a:ext cx="11838" cy="10117"/>
            </a:xfrm>
            <a:custGeom>
              <a:avLst/>
              <a:gdLst/>
              <a:ahLst/>
              <a:cxnLst/>
              <a:rect l="l" t="t" r="r" b="b"/>
              <a:pathLst>
                <a:path w="502" h="429" extrusionOk="0">
                  <a:moveTo>
                    <a:pt x="286" y="0"/>
                  </a:moveTo>
                  <a:cubicBezTo>
                    <a:pt x="96" y="0"/>
                    <a:pt x="1" y="231"/>
                    <a:pt x="136" y="366"/>
                  </a:cubicBezTo>
                  <a:cubicBezTo>
                    <a:pt x="179" y="409"/>
                    <a:pt x="233" y="429"/>
                    <a:pt x="286" y="429"/>
                  </a:cubicBezTo>
                  <a:cubicBezTo>
                    <a:pt x="396" y="429"/>
                    <a:pt x="501" y="344"/>
                    <a:pt x="501" y="216"/>
                  </a:cubicBezTo>
                  <a:cubicBezTo>
                    <a:pt x="501" y="96"/>
                    <a:pt x="404" y="0"/>
                    <a:pt x="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2"/>
            <p:cNvSpPr/>
            <p:nvPr/>
          </p:nvSpPr>
          <p:spPr>
            <a:xfrm>
              <a:off x="5715082" y="505639"/>
              <a:ext cx="11815" cy="10093"/>
            </a:xfrm>
            <a:custGeom>
              <a:avLst/>
              <a:gdLst/>
              <a:ahLst/>
              <a:cxnLst/>
              <a:rect l="l" t="t" r="r" b="b"/>
              <a:pathLst>
                <a:path w="501" h="428" extrusionOk="0">
                  <a:moveTo>
                    <a:pt x="290" y="1"/>
                  </a:moveTo>
                  <a:cubicBezTo>
                    <a:pt x="289" y="1"/>
                    <a:pt x="288" y="1"/>
                    <a:pt x="287" y="1"/>
                  </a:cubicBezTo>
                  <a:cubicBezTo>
                    <a:pt x="96" y="1"/>
                    <a:pt x="1" y="231"/>
                    <a:pt x="136" y="364"/>
                  </a:cubicBezTo>
                  <a:cubicBezTo>
                    <a:pt x="179" y="408"/>
                    <a:pt x="233" y="428"/>
                    <a:pt x="286" y="428"/>
                  </a:cubicBezTo>
                  <a:cubicBezTo>
                    <a:pt x="395" y="428"/>
                    <a:pt x="501" y="342"/>
                    <a:pt x="501" y="214"/>
                  </a:cubicBezTo>
                  <a:cubicBezTo>
                    <a:pt x="501" y="97"/>
                    <a:pt x="407" y="1"/>
                    <a:pt x="2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2"/>
            <p:cNvSpPr/>
            <p:nvPr/>
          </p:nvSpPr>
          <p:spPr>
            <a:xfrm>
              <a:off x="5764581" y="508422"/>
              <a:ext cx="11815" cy="10140"/>
            </a:xfrm>
            <a:custGeom>
              <a:avLst/>
              <a:gdLst/>
              <a:ahLst/>
              <a:cxnLst/>
              <a:rect l="l" t="t" r="r" b="b"/>
              <a:pathLst>
                <a:path w="501" h="430" extrusionOk="0">
                  <a:moveTo>
                    <a:pt x="285" y="1"/>
                  </a:moveTo>
                  <a:cubicBezTo>
                    <a:pt x="96" y="1"/>
                    <a:pt x="1" y="231"/>
                    <a:pt x="135" y="366"/>
                  </a:cubicBezTo>
                  <a:cubicBezTo>
                    <a:pt x="179" y="410"/>
                    <a:pt x="233" y="429"/>
                    <a:pt x="285" y="429"/>
                  </a:cubicBezTo>
                  <a:cubicBezTo>
                    <a:pt x="395" y="429"/>
                    <a:pt x="501" y="344"/>
                    <a:pt x="501" y="215"/>
                  </a:cubicBezTo>
                  <a:cubicBezTo>
                    <a:pt x="501" y="96"/>
                    <a:pt x="404" y="1"/>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2"/>
            <p:cNvSpPr/>
            <p:nvPr/>
          </p:nvSpPr>
          <p:spPr>
            <a:xfrm>
              <a:off x="5814317" y="508422"/>
              <a:ext cx="10140" cy="10117"/>
            </a:xfrm>
            <a:custGeom>
              <a:avLst/>
              <a:gdLst/>
              <a:ahLst/>
              <a:cxnLst/>
              <a:rect l="l" t="t" r="r" b="b"/>
              <a:pathLst>
                <a:path w="430" h="429" extrusionOk="0">
                  <a:moveTo>
                    <a:pt x="216" y="1"/>
                  </a:moveTo>
                  <a:cubicBezTo>
                    <a:pt x="98" y="1"/>
                    <a:pt x="1" y="96"/>
                    <a:pt x="1" y="215"/>
                  </a:cubicBezTo>
                  <a:cubicBezTo>
                    <a:pt x="1" y="333"/>
                    <a:pt x="98" y="428"/>
                    <a:pt x="216" y="428"/>
                  </a:cubicBezTo>
                  <a:cubicBezTo>
                    <a:pt x="334" y="428"/>
                    <a:pt x="430" y="333"/>
                    <a:pt x="430" y="215"/>
                  </a:cubicBezTo>
                  <a:cubicBezTo>
                    <a:pt x="430" y="96"/>
                    <a:pt x="334" y="1"/>
                    <a:pt x="2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2"/>
            <p:cNvSpPr/>
            <p:nvPr/>
          </p:nvSpPr>
          <p:spPr>
            <a:xfrm>
              <a:off x="5862543" y="503399"/>
              <a:ext cx="11815" cy="10117"/>
            </a:xfrm>
            <a:custGeom>
              <a:avLst/>
              <a:gdLst/>
              <a:ahLst/>
              <a:cxnLst/>
              <a:rect l="l" t="t" r="r" b="b"/>
              <a:pathLst>
                <a:path w="501" h="429" extrusionOk="0">
                  <a:moveTo>
                    <a:pt x="285" y="0"/>
                  </a:moveTo>
                  <a:cubicBezTo>
                    <a:pt x="96" y="0"/>
                    <a:pt x="0" y="231"/>
                    <a:pt x="135" y="365"/>
                  </a:cubicBezTo>
                  <a:cubicBezTo>
                    <a:pt x="179" y="409"/>
                    <a:pt x="232" y="429"/>
                    <a:pt x="285" y="429"/>
                  </a:cubicBezTo>
                  <a:cubicBezTo>
                    <a:pt x="395" y="429"/>
                    <a:pt x="500" y="343"/>
                    <a:pt x="500" y="214"/>
                  </a:cubicBezTo>
                  <a:cubicBezTo>
                    <a:pt x="499" y="96"/>
                    <a:pt x="403" y="0"/>
                    <a:pt x="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2"/>
            <p:cNvSpPr/>
            <p:nvPr/>
          </p:nvSpPr>
          <p:spPr>
            <a:xfrm>
              <a:off x="5775948" y="728706"/>
              <a:ext cx="101381" cy="824256"/>
            </a:xfrm>
            <a:custGeom>
              <a:avLst/>
              <a:gdLst/>
              <a:ahLst/>
              <a:cxnLst/>
              <a:rect l="l" t="t" r="r" b="b"/>
              <a:pathLst>
                <a:path w="4299" h="34952" extrusionOk="0">
                  <a:moveTo>
                    <a:pt x="178" y="1"/>
                  </a:moveTo>
                  <a:cubicBezTo>
                    <a:pt x="428" y="1784"/>
                    <a:pt x="749" y="4708"/>
                    <a:pt x="570" y="7881"/>
                  </a:cubicBezTo>
                  <a:cubicBezTo>
                    <a:pt x="449" y="10054"/>
                    <a:pt x="394" y="12710"/>
                    <a:pt x="314" y="15521"/>
                  </a:cubicBezTo>
                  <a:cubicBezTo>
                    <a:pt x="276" y="16814"/>
                    <a:pt x="235" y="18142"/>
                    <a:pt x="178" y="19467"/>
                  </a:cubicBezTo>
                  <a:cubicBezTo>
                    <a:pt x="0" y="23676"/>
                    <a:pt x="35" y="27170"/>
                    <a:pt x="178" y="30201"/>
                  </a:cubicBezTo>
                  <a:cubicBezTo>
                    <a:pt x="281" y="32370"/>
                    <a:pt x="464" y="34046"/>
                    <a:pt x="560" y="34823"/>
                  </a:cubicBezTo>
                  <a:cubicBezTo>
                    <a:pt x="1201" y="34873"/>
                    <a:pt x="1901" y="34905"/>
                    <a:pt x="2618" y="34924"/>
                  </a:cubicBezTo>
                  <a:cubicBezTo>
                    <a:pt x="3175" y="34943"/>
                    <a:pt x="3742" y="34949"/>
                    <a:pt x="4298" y="34952"/>
                  </a:cubicBezTo>
                  <a:cubicBezTo>
                    <a:pt x="4151" y="34079"/>
                    <a:pt x="3825" y="32232"/>
                    <a:pt x="3387" y="30272"/>
                  </a:cubicBezTo>
                  <a:cubicBezTo>
                    <a:pt x="2781" y="27561"/>
                    <a:pt x="2045" y="23141"/>
                    <a:pt x="1843" y="20753"/>
                  </a:cubicBezTo>
                  <a:cubicBezTo>
                    <a:pt x="1640" y="18363"/>
                    <a:pt x="1748" y="11553"/>
                    <a:pt x="1534" y="9486"/>
                  </a:cubicBezTo>
                  <a:cubicBezTo>
                    <a:pt x="1319" y="7417"/>
                    <a:pt x="1176" y="4494"/>
                    <a:pt x="963" y="3066"/>
                  </a:cubicBezTo>
                  <a:cubicBezTo>
                    <a:pt x="749" y="1641"/>
                    <a:pt x="178" y="1"/>
                    <a:pt x="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2"/>
            <p:cNvSpPr/>
            <p:nvPr/>
          </p:nvSpPr>
          <p:spPr>
            <a:xfrm>
              <a:off x="5748970" y="306131"/>
              <a:ext cx="72068" cy="114635"/>
            </a:xfrm>
            <a:custGeom>
              <a:avLst/>
              <a:gdLst/>
              <a:ahLst/>
              <a:cxnLst/>
              <a:rect l="l" t="t" r="r" b="b"/>
              <a:pathLst>
                <a:path w="3056" h="4861" extrusionOk="0">
                  <a:moveTo>
                    <a:pt x="1405" y="0"/>
                  </a:moveTo>
                  <a:lnTo>
                    <a:pt x="1405" y="0"/>
                  </a:lnTo>
                  <a:cubicBezTo>
                    <a:pt x="1605" y="1147"/>
                    <a:pt x="1691" y="3748"/>
                    <a:pt x="0" y="4860"/>
                  </a:cubicBezTo>
                  <a:cubicBezTo>
                    <a:pt x="572" y="4704"/>
                    <a:pt x="1161" y="4125"/>
                    <a:pt x="1561" y="3555"/>
                  </a:cubicBezTo>
                  <a:cubicBezTo>
                    <a:pt x="1698" y="3363"/>
                    <a:pt x="1817" y="3160"/>
                    <a:pt x="1917" y="2945"/>
                  </a:cubicBezTo>
                  <a:cubicBezTo>
                    <a:pt x="1972" y="2825"/>
                    <a:pt x="2014" y="2717"/>
                    <a:pt x="2051" y="2619"/>
                  </a:cubicBezTo>
                  <a:cubicBezTo>
                    <a:pt x="2242" y="2110"/>
                    <a:pt x="2225" y="1876"/>
                    <a:pt x="2225" y="1876"/>
                  </a:cubicBezTo>
                  <a:cubicBezTo>
                    <a:pt x="2225" y="1876"/>
                    <a:pt x="2678" y="1708"/>
                    <a:pt x="2867" y="1258"/>
                  </a:cubicBezTo>
                  <a:cubicBezTo>
                    <a:pt x="3055" y="814"/>
                    <a:pt x="3055" y="92"/>
                    <a:pt x="2739" y="92"/>
                  </a:cubicBezTo>
                  <a:cubicBezTo>
                    <a:pt x="2734" y="92"/>
                    <a:pt x="2729" y="92"/>
                    <a:pt x="2723" y="93"/>
                  </a:cubicBezTo>
                  <a:cubicBezTo>
                    <a:pt x="2392" y="117"/>
                    <a:pt x="2345" y="591"/>
                    <a:pt x="2345" y="591"/>
                  </a:cubicBezTo>
                  <a:cubicBezTo>
                    <a:pt x="2014" y="425"/>
                    <a:pt x="1699" y="226"/>
                    <a:pt x="1405" y="0"/>
                  </a:cubicBezTo>
                  <a:close/>
                </a:path>
              </a:pathLst>
            </a:custGeom>
            <a:solidFill>
              <a:srgbClr val="7F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2"/>
            <p:cNvSpPr/>
            <p:nvPr/>
          </p:nvSpPr>
          <p:spPr>
            <a:xfrm>
              <a:off x="5743098" y="367870"/>
              <a:ext cx="100603" cy="81878"/>
            </a:xfrm>
            <a:custGeom>
              <a:avLst/>
              <a:gdLst/>
              <a:ahLst/>
              <a:cxnLst/>
              <a:rect l="l" t="t" r="r" b="b"/>
              <a:pathLst>
                <a:path w="4266" h="3472" extrusionOk="0">
                  <a:moveTo>
                    <a:pt x="2300" y="1"/>
                  </a:moveTo>
                  <a:lnTo>
                    <a:pt x="2236" y="163"/>
                  </a:lnTo>
                  <a:cubicBezTo>
                    <a:pt x="2216" y="214"/>
                    <a:pt x="2192" y="271"/>
                    <a:pt x="2166" y="327"/>
                  </a:cubicBezTo>
                  <a:cubicBezTo>
                    <a:pt x="2066" y="542"/>
                    <a:pt x="1947" y="745"/>
                    <a:pt x="1810" y="937"/>
                  </a:cubicBezTo>
                  <a:cubicBezTo>
                    <a:pt x="1393" y="1531"/>
                    <a:pt x="769" y="2136"/>
                    <a:pt x="175" y="2260"/>
                  </a:cubicBezTo>
                  <a:cubicBezTo>
                    <a:pt x="336" y="2466"/>
                    <a:pt x="796" y="3013"/>
                    <a:pt x="67" y="3276"/>
                  </a:cubicBezTo>
                  <a:cubicBezTo>
                    <a:pt x="45" y="3282"/>
                    <a:pt x="24" y="3291"/>
                    <a:pt x="1" y="3300"/>
                  </a:cubicBezTo>
                  <a:cubicBezTo>
                    <a:pt x="577" y="3414"/>
                    <a:pt x="1163" y="3472"/>
                    <a:pt x="1750" y="3472"/>
                  </a:cubicBezTo>
                  <a:cubicBezTo>
                    <a:pt x="1865" y="3472"/>
                    <a:pt x="1980" y="3469"/>
                    <a:pt x="2095" y="3465"/>
                  </a:cubicBezTo>
                  <a:cubicBezTo>
                    <a:pt x="2904" y="3430"/>
                    <a:pt x="3676" y="3318"/>
                    <a:pt x="4265" y="3207"/>
                  </a:cubicBezTo>
                  <a:cubicBezTo>
                    <a:pt x="4147" y="3174"/>
                    <a:pt x="4035" y="3141"/>
                    <a:pt x="3924" y="3109"/>
                  </a:cubicBezTo>
                  <a:cubicBezTo>
                    <a:pt x="2712" y="2751"/>
                    <a:pt x="2618" y="2253"/>
                    <a:pt x="2522" y="1897"/>
                  </a:cubicBezTo>
                  <a:cubicBezTo>
                    <a:pt x="2445" y="1609"/>
                    <a:pt x="2334" y="398"/>
                    <a:pt x="2300"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2"/>
            <p:cNvSpPr/>
            <p:nvPr/>
          </p:nvSpPr>
          <p:spPr>
            <a:xfrm>
              <a:off x="5884876" y="490452"/>
              <a:ext cx="64805" cy="29195"/>
            </a:xfrm>
            <a:custGeom>
              <a:avLst/>
              <a:gdLst/>
              <a:ahLst/>
              <a:cxnLst/>
              <a:rect l="l" t="t" r="r" b="b"/>
              <a:pathLst>
                <a:path w="2748" h="1238" extrusionOk="0">
                  <a:moveTo>
                    <a:pt x="2501" y="1"/>
                  </a:moveTo>
                  <a:cubicBezTo>
                    <a:pt x="1966" y="316"/>
                    <a:pt x="1051" y="820"/>
                    <a:pt x="0" y="1237"/>
                  </a:cubicBezTo>
                  <a:cubicBezTo>
                    <a:pt x="450" y="1214"/>
                    <a:pt x="855" y="1204"/>
                    <a:pt x="1240" y="1166"/>
                  </a:cubicBezTo>
                  <a:cubicBezTo>
                    <a:pt x="1978" y="1095"/>
                    <a:pt x="2748" y="908"/>
                    <a:pt x="2748" y="908"/>
                  </a:cubicBezTo>
                  <a:lnTo>
                    <a:pt x="2748" y="893"/>
                  </a:lnTo>
                  <a:cubicBezTo>
                    <a:pt x="2739" y="579"/>
                    <a:pt x="2654" y="273"/>
                    <a:pt x="250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2"/>
            <p:cNvSpPr/>
            <p:nvPr/>
          </p:nvSpPr>
          <p:spPr>
            <a:xfrm>
              <a:off x="5746564" y="526203"/>
              <a:ext cx="57423" cy="147603"/>
            </a:xfrm>
            <a:custGeom>
              <a:avLst/>
              <a:gdLst/>
              <a:ahLst/>
              <a:cxnLst/>
              <a:rect l="l" t="t" r="r" b="b"/>
              <a:pathLst>
                <a:path w="2435" h="6259" extrusionOk="0">
                  <a:moveTo>
                    <a:pt x="671" y="0"/>
                  </a:moveTo>
                  <a:cubicBezTo>
                    <a:pt x="405" y="883"/>
                    <a:pt x="1" y="2576"/>
                    <a:pt x="45" y="3478"/>
                  </a:cubicBezTo>
                  <a:cubicBezTo>
                    <a:pt x="66" y="3846"/>
                    <a:pt x="127" y="4210"/>
                    <a:pt x="225" y="4566"/>
                  </a:cubicBezTo>
                  <a:cubicBezTo>
                    <a:pt x="401" y="5216"/>
                    <a:pt x="690" y="5849"/>
                    <a:pt x="1051" y="6259"/>
                  </a:cubicBezTo>
                  <a:cubicBezTo>
                    <a:pt x="1051" y="6222"/>
                    <a:pt x="1054" y="5727"/>
                    <a:pt x="1218" y="4816"/>
                  </a:cubicBezTo>
                  <a:cubicBezTo>
                    <a:pt x="1299" y="4372"/>
                    <a:pt x="1418" y="3829"/>
                    <a:pt x="1592" y="3193"/>
                  </a:cubicBezTo>
                  <a:cubicBezTo>
                    <a:pt x="1986" y="1752"/>
                    <a:pt x="2294" y="558"/>
                    <a:pt x="2434" y="6"/>
                  </a:cubicBezTo>
                  <a:lnTo>
                    <a:pt x="2434" y="6"/>
                  </a:lnTo>
                  <a:cubicBezTo>
                    <a:pt x="2142" y="16"/>
                    <a:pt x="1849" y="22"/>
                    <a:pt x="1563" y="22"/>
                  </a:cubicBezTo>
                  <a:cubicBezTo>
                    <a:pt x="1251" y="22"/>
                    <a:pt x="949" y="15"/>
                    <a:pt x="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2"/>
            <p:cNvSpPr/>
            <p:nvPr/>
          </p:nvSpPr>
          <p:spPr>
            <a:xfrm>
              <a:off x="5751870" y="633857"/>
              <a:ext cx="23417" cy="39949"/>
            </a:xfrm>
            <a:custGeom>
              <a:avLst/>
              <a:gdLst/>
              <a:ahLst/>
              <a:cxnLst/>
              <a:rect l="l" t="t" r="r" b="b"/>
              <a:pathLst>
                <a:path w="993" h="1694" extrusionOk="0">
                  <a:moveTo>
                    <a:pt x="0" y="1"/>
                  </a:moveTo>
                  <a:cubicBezTo>
                    <a:pt x="176" y="651"/>
                    <a:pt x="465" y="1284"/>
                    <a:pt x="826" y="1694"/>
                  </a:cubicBezTo>
                  <a:cubicBezTo>
                    <a:pt x="826" y="1657"/>
                    <a:pt x="829" y="1162"/>
                    <a:pt x="993" y="251"/>
                  </a:cubicBezTo>
                  <a:cubicBezTo>
                    <a:pt x="712" y="222"/>
                    <a:pt x="379" y="143"/>
                    <a:pt x="0"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2"/>
            <p:cNvSpPr/>
            <p:nvPr/>
          </p:nvSpPr>
          <p:spPr>
            <a:xfrm>
              <a:off x="5780122" y="728753"/>
              <a:ext cx="97207" cy="824208"/>
            </a:xfrm>
            <a:custGeom>
              <a:avLst/>
              <a:gdLst/>
              <a:ahLst/>
              <a:cxnLst/>
              <a:rect l="l" t="t" r="r" b="b"/>
              <a:pathLst>
                <a:path w="4122" h="34950" extrusionOk="0">
                  <a:moveTo>
                    <a:pt x="1" y="0"/>
                  </a:moveTo>
                  <a:lnTo>
                    <a:pt x="1" y="0"/>
                  </a:lnTo>
                  <a:cubicBezTo>
                    <a:pt x="251" y="1782"/>
                    <a:pt x="572" y="4706"/>
                    <a:pt x="393" y="7880"/>
                  </a:cubicBezTo>
                  <a:cubicBezTo>
                    <a:pt x="272" y="10052"/>
                    <a:pt x="217" y="12708"/>
                    <a:pt x="137" y="15519"/>
                  </a:cubicBezTo>
                  <a:cubicBezTo>
                    <a:pt x="340" y="18602"/>
                    <a:pt x="243" y="21679"/>
                    <a:pt x="672" y="25218"/>
                  </a:cubicBezTo>
                  <a:cubicBezTo>
                    <a:pt x="1133" y="29037"/>
                    <a:pt x="2024" y="33121"/>
                    <a:pt x="2441" y="34922"/>
                  </a:cubicBezTo>
                  <a:cubicBezTo>
                    <a:pt x="2998" y="34941"/>
                    <a:pt x="3565" y="34947"/>
                    <a:pt x="4121" y="34950"/>
                  </a:cubicBezTo>
                  <a:cubicBezTo>
                    <a:pt x="3974" y="34077"/>
                    <a:pt x="3648" y="32230"/>
                    <a:pt x="3210" y="30270"/>
                  </a:cubicBezTo>
                  <a:cubicBezTo>
                    <a:pt x="2604" y="27561"/>
                    <a:pt x="1868" y="23140"/>
                    <a:pt x="1666" y="20751"/>
                  </a:cubicBezTo>
                  <a:cubicBezTo>
                    <a:pt x="1463" y="18362"/>
                    <a:pt x="1571" y="11552"/>
                    <a:pt x="1357" y="9484"/>
                  </a:cubicBezTo>
                  <a:cubicBezTo>
                    <a:pt x="1142" y="7415"/>
                    <a:pt x="999" y="4492"/>
                    <a:pt x="786" y="3066"/>
                  </a:cubicBezTo>
                  <a:cubicBezTo>
                    <a:pt x="572" y="1640"/>
                    <a:pt x="1" y="1"/>
                    <a:pt x="1"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2"/>
            <p:cNvSpPr/>
            <p:nvPr/>
          </p:nvSpPr>
          <p:spPr>
            <a:xfrm>
              <a:off x="5463079" y="786459"/>
              <a:ext cx="60489" cy="51599"/>
            </a:xfrm>
            <a:custGeom>
              <a:avLst/>
              <a:gdLst/>
              <a:ahLst/>
              <a:cxnLst/>
              <a:rect l="l" t="t" r="r" b="b"/>
              <a:pathLst>
                <a:path w="2565" h="2188" extrusionOk="0">
                  <a:moveTo>
                    <a:pt x="1822" y="1"/>
                  </a:moveTo>
                  <a:lnTo>
                    <a:pt x="0" y="961"/>
                  </a:lnTo>
                  <a:cubicBezTo>
                    <a:pt x="306" y="1233"/>
                    <a:pt x="561" y="1577"/>
                    <a:pt x="728" y="1833"/>
                  </a:cubicBezTo>
                  <a:cubicBezTo>
                    <a:pt x="864" y="2039"/>
                    <a:pt x="941" y="2187"/>
                    <a:pt x="941" y="2187"/>
                  </a:cubicBezTo>
                  <a:lnTo>
                    <a:pt x="2560" y="1998"/>
                  </a:lnTo>
                  <a:cubicBezTo>
                    <a:pt x="2564" y="1739"/>
                    <a:pt x="2511" y="1468"/>
                    <a:pt x="2426" y="1211"/>
                  </a:cubicBezTo>
                  <a:cubicBezTo>
                    <a:pt x="2216" y="555"/>
                    <a:pt x="1822" y="1"/>
                    <a:pt x="1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2"/>
            <p:cNvSpPr/>
            <p:nvPr/>
          </p:nvSpPr>
          <p:spPr>
            <a:xfrm>
              <a:off x="5480224" y="815018"/>
              <a:ext cx="43345" cy="23040"/>
            </a:xfrm>
            <a:custGeom>
              <a:avLst/>
              <a:gdLst/>
              <a:ahLst/>
              <a:cxnLst/>
              <a:rect l="l" t="t" r="r" b="b"/>
              <a:pathLst>
                <a:path w="1838" h="977" extrusionOk="0">
                  <a:moveTo>
                    <a:pt x="1699" y="0"/>
                  </a:moveTo>
                  <a:cubicBezTo>
                    <a:pt x="833" y="344"/>
                    <a:pt x="246" y="541"/>
                    <a:pt x="1" y="622"/>
                  </a:cubicBezTo>
                  <a:cubicBezTo>
                    <a:pt x="137" y="828"/>
                    <a:pt x="214" y="976"/>
                    <a:pt x="214" y="976"/>
                  </a:cubicBezTo>
                  <a:lnTo>
                    <a:pt x="1833" y="787"/>
                  </a:lnTo>
                  <a:cubicBezTo>
                    <a:pt x="1837" y="528"/>
                    <a:pt x="1784" y="257"/>
                    <a:pt x="1699" y="0"/>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2"/>
            <p:cNvSpPr/>
            <p:nvPr/>
          </p:nvSpPr>
          <p:spPr>
            <a:xfrm>
              <a:off x="6094335" y="645719"/>
              <a:ext cx="61409" cy="70158"/>
            </a:xfrm>
            <a:custGeom>
              <a:avLst/>
              <a:gdLst/>
              <a:ahLst/>
              <a:cxnLst/>
              <a:rect l="l" t="t" r="r" b="b"/>
              <a:pathLst>
                <a:path w="2604" h="2975" extrusionOk="0">
                  <a:moveTo>
                    <a:pt x="2604" y="1"/>
                  </a:moveTo>
                  <a:lnTo>
                    <a:pt x="2604" y="1"/>
                  </a:lnTo>
                  <a:cubicBezTo>
                    <a:pt x="2587" y="1"/>
                    <a:pt x="583" y="336"/>
                    <a:pt x="583" y="336"/>
                  </a:cubicBezTo>
                  <a:cubicBezTo>
                    <a:pt x="583" y="336"/>
                    <a:pt x="250" y="715"/>
                    <a:pt x="109" y="1486"/>
                  </a:cubicBezTo>
                  <a:cubicBezTo>
                    <a:pt x="62" y="1738"/>
                    <a:pt x="32" y="1992"/>
                    <a:pt x="18" y="2248"/>
                  </a:cubicBezTo>
                  <a:cubicBezTo>
                    <a:pt x="3" y="2489"/>
                    <a:pt x="0" y="2732"/>
                    <a:pt x="12" y="2974"/>
                  </a:cubicBezTo>
                  <a:cubicBezTo>
                    <a:pt x="1012" y="2712"/>
                    <a:pt x="2319" y="1765"/>
                    <a:pt x="2319" y="1765"/>
                  </a:cubicBezTo>
                  <a:cubicBezTo>
                    <a:pt x="2390" y="1583"/>
                    <a:pt x="2444" y="1328"/>
                    <a:pt x="2484" y="1069"/>
                  </a:cubicBezTo>
                  <a:cubicBezTo>
                    <a:pt x="2569" y="547"/>
                    <a:pt x="2596" y="4"/>
                    <a:pt x="26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2"/>
            <p:cNvSpPr/>
            <p:nvPr/>
          </p:nvSpPr>
          <p:spPr>
            <a:xfrm>
              <a:off x="6094335" y="670929"/>
              <a:ext cx="58579" cy="44948"/>
            </a:xfrm>
            <a:custGeom>
              <a:avLst/>
              <a:gdLst/>
              <a:ahLst/>
              <a:cxnLst/>
              <a:rect l="l" t="t" r="r" b="b"/>
              <a:pathLst>
                <a:path w="2484" h="1906" extrusionOk="0">
                  <a:moveTo>
                    <a:pt x="2484" y="0"/>
                  </a:moveTo>
                  <a:lnTo>
                    <a:pt x="2484" y="0"/>
                  </a:lnTo>
                  <a:cubicBezTo>
                    <a:pt x="1885" y="390"/>
                    <a:pt x="649" y="922"/>
                    <a:pt x="18" y="1181"/>
                  </a:cubicBezTo>
                  <a:cubicBezTo>
                    <a:pt x="3" y="1422"/>
                    <a:pt x="0" y="1664"/>
                    <a:pt x="12" y="1905"/>
                  </a:cubicBezTo>
                  <a:cubicBezTo>
                    <a:pt x="1012" y="1645"/>
                    <a:pt x="2319" y="697"/>
                    <a:pt x="2319" y="697"/>
                  </a:cubicBezTo>
                  <a:cubicBezTo>
                    <a:pt x="2390" y="516"/>
                    <a:pt x="2444" y="261"/>
                    <a:pt x="2484"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2"/>
            <p:cNvSpPr/>
            <p:nvPr/>
          </p:nvSpPr>
          <p:spPr>
            <a:xfrm>
              <a:off x="5755997" y="236303"/>
              <a:ext cx="97490" cy="153711"/>
            </a:xfrm>
            <a:custGeom>
              <a:avLst/>
              <a:gdLst/>
              <a:ahLst/>
              <a:cxnLst/>
              <a:rect l="l" t="t" r="r" b="b"/>
              <a:pathLst>
                <a:path w="4134" h="6518" extrusionOk="0">
                  <a:moveTo>
                    <a:pt x="1603" y="0"/>
                  </a:moveTo>
                  <a:lnTo>
                    <a:pt x="1477" y="771"/>
                  </a:lnTo>
                  <a:cubicBezTo>
                    <a:pt x="1477" y="771"/>
                    <a:pt x="906" y="524"/>
                    <a:pt x="1" y="458"/>
                  </a:cubicBezTo>
                  <a:lnTo>
                    <a:pt x="1" y="458"/>
                  </a:lnTo>
                  <a:cubicBezTo>
                    <a:pt x="77" y="832"/>
                    <a:pt x="96" y="1197"/>
                    <a:pt x="7" y="1494"/>
                  </a:cubicBezTo>
                  <a:cubicBezTo>
                    <a:pt x="171" y="1879"/>
                    <a:pt x="395" y="2237"/>
                    <a:pt x="668" y="2555"/>
                  </a:cubicBezTo>
                  <a:cubicBezTo>
                    <a:pt x="1168" y="3125"/>
                    <a:pt x="2048" y="3552"/>
                    <a:pt x="2048" y="3552"/>
                  </a:cubicBezTo>
                  <a:cubicBezTo>
                    <a:pt x="2048" y="3552"/>
                    <a:pt x="2092" y="3078"/>
                    <a:pt x="2427" y="3054"/>
                  </a:cubicBezTo>
                  <a:cubicBezTo>
                    <a:pt x="2432" y="3053"/>
                    <a:pt x="2438" y="3053"/>
                    <a:pt x="2443" y="3053"/>
                  </a:cubicBezTo>
                  <a:cubicBezTo>
                    <a:pt x="2760" y="3053"/>
                    <a:pt x="2756" y="3775"/>
                    <a:pt x="2569" y="4219"/>
                  </a:cubicBezTo>
                  <a:cubicBezTo>
                    <a:pt x="2380" y="4669"/>
                    <a:pt x="1927" y="4836"/>
                    <a:pt x="1927" y="4836"/>
                  </a:cubicBezTo>
                  <a:cubicBezTo>
                    <a:pt x="1927" y="4836"/>
                    <a:pt x="1951" y="5169"/>
                    <a:pt x="1619" y="5906"/>
                  </a:cubicBezTo>
                  <a:cubicBezTo>
                    <a:pt x="1519" y="6121"/>
                    <a:pt x="1400" y="6324"/>
                    <a:pt x="1263" y="6516"/>
                  </a:cubicBezTo>
                  <a:cubicBezTo>
                    <a:pt x="1263" y="6516"/>
                    <a:pt x="1289" y="6518"/>
                    <a:pt x="1336" y="6518"/>
                  </a:cubicBezTo>
                  <a:cubicBezTo>
                    <a:pt x="1577" y="6515"/>
                    <a:pt x="1816" y="6488"/>
                    <a:pt x="2051" y="6434"/>
                  </a:cubicBezTo>
                  <a:cubicBezTo>
                    <a:pt x="2074" y="6428"/>
                    <a:pt x="2098" y="6422"/>
                    <a:pt x="2122" y="6416"/>
                  </a:cubicBezTo>
                  <a:cubicBezTo>
                    <a:pt x="2494" y="6324"/>
                    <a:pt x="2932" y="6148"/>
                    <a:pt x="3324" y="5818"/>
                  </a:cubicBezTo>
                  <a:cubicBezTo>
                    <a:pt x="4133" y="5134"/>
                    <a:pt x="3841" y="4269"/>
                    <a:pt x="3464" y="3811"/>
                  </a:cubicBezTo>
                  <a:cubicBezTo>
                    <a:pt x="3450" y="3790"/>
                    <a:pt x="3435" y="3772"/>
                    <a:pt x="3418" y="3754"/>
                  </a:cubicBezTo>
                  <a:cubicBezTo>
                    <a:pt x="3389" y="3720"/>
                    <a:pt x="3357" y="3689"/>
                    <a:pt x="3324" y="3660"/>
                  </a:cubicBezTo>
                  <a:cubicBezTo>
                    <a:pt x="3324" y="3660"/>
                    <a:pt x="3948" y="2466"/>
                    <a:pt x="2522" y="1697"/>
                  </a:cubicBezTo>
                  <a:cubicBezTo>
                    <a:pt x="2522" y="1697"/>
                    <a:pt x="2732" y="496"/>
                    <a:pt x="1603" y="0"/>
                  </a:cubicBezTo>
                  <a:close/>
                </a:path>
              </a:pathLst>
            </a:custGeom>
            <a:solidFill>
              <a:srgbClr val="A038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2"/>
            <p:cNvSpPr/>
            <p:nvPr/>
          </p:nvSpPr>
          <p:spPr>
            <a:xfrm>
              <a:off x="5644428" y="334029"/>
              <a:ext cx="34218" cy="34053"/>
            </a:xfrm>
            <a:custGeom>
              <a:avLst/>
              <a:gdLst/>
              <a:ahLst/>
              <a:cxnLst/>
              <a:rect l="l" t="t" r="r" b="b"/>
              <a:pathLst>
                <a:path w="1451" h="1444" extrusionOk="0">
                  <a:moveTo>
                    <a:pt x="1" y="1"/>
                  </a:moveTo>
                  <a:lnTo>
                    <a:pt x="1" y="1"/>
                  </a:lnTo>
                  <a:cubicBezTo>
                    <a:pt x="10" y="225"/>
                    <a:pt x="48" y="436"/>
                    <a:pt x="133" y="586"/>
                  </a:cubicBezTo>
                  <a:cubicBezTo>
                    <a:pt x="428" y="1093"/>
                    <a:pt x="845" y="1440"/>
                    <a:pt x="1451" y="1443"/>
                  </a:cubicBezTo>
                  <a:cubicBezTo>
                    <a:pt x="1356" y="1105"/>
                    <a:pt x="1281" y="763"/>
                    <a:pt x="1227" y="416"/>
                  </a:cubicBezTo>
                  <a:cubicBezTo>
                    <a:pt x="1208" y="417"/>
                    <a:pt x="1190" y="417"/>
                    <a:pt x="1171" y="417"/>
                  </a:cubicBezTo>
                  <a:cubicBezTo>
                    <a:pt x="767" y="417"/>
                    <a:pt x="321" y="232"/>
                    <a:pt x="1" y="1"/>
                  </a:cubicBezTo>
                  <a:close/>
                </a:path>
              </a:pathLst>
            </a:custGeom>
            <a:solidFill>
              <a:srgbClr val="A038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2"/>
            <p:cNvSpPr/>
            <p:nvPr/>
          </p:nvSpPr>
          <p:spPr>
            <a:xfrm>
              <a:off x="5701286" y="177512"/>
              <a:ext cx="7075" cy="16413"/>
            </a:xfrm>
            <a:custGeom>
              <a:avLst/>
              <a:gdLst/>
              <a:ahLst/>
              <a:cxnLst/>
              <a:rect l="l" t="t" r="r" b="b"/>
              <a:pathLst>
                <a:path w="300" h="696" extrusionOk="0">
                  <a:moveTo>
                    <a:pt x="187" y="0"/>
                  </a:moveTo>
                  <a:cubicBezTo>
                    <a:pt x="70" y="0"/>
                    <a:pt x="1" y="99"/>
                    <a:pt x="1" y="267"/>
                  </a:cubicBezTo>
                  <a:cubicBezTo>
                    <a:pt x="1" y="359"/>
                    <a:pt x="19" y="452"/>
                    <a:pt x="55" y="538"/>
                  </a:cubicBezTo>
                  <a:cubicBezTo>
                    <a:pt x="101" y="640"/>
                    <a:pt x="161" y="696"/>
                    <a:pt x="228" y="696"/>
                  </a:cubicBezTo>
                  <a:cubicBezTo>
                    <a:pt x="299" y="691"/>
                    <a:pt x="299" y="588"/>
                    <a:pt x="228" y="584"/>
                  </a:cubicBezTo>
                  <a:cubicBezTo>
                    <a:pt x="217" y="584"/>
                    <a:pt x="187" y="560"/>
                    <a:pt x="158" y="494"/>
                  </a:cubicBezTo>
                  <a:cubicBezTo>
                    <a:pt x="128" y="422"/>
                    <a:pt x="113" y="344"/>
                    <a:pt x="111" y="267"/>
                  </a:cubicBezTo>
                  <a:cubicBezTo>
                    <a:pt x="111" y="220"/>
                    <a:pt x="119" y="111"/>
                    <a:pt x="187" y="111"/>
                  </a:cubicBezTo>
                  <a:cubicBezTo>
                    <a:pt x="249" y="100"/>
                    <a:pt x="249" y="11"/>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2"/>
            <p:cNvSpPr/>
            <p:nvPr/>
          </p:nvSpPr>
          <p:spPr>
            <a:xfrm>
              <a:off x="5697418" y="222507"/>
              <a:ext cx="20918" cy="21672"/>
            </a:xfrm>
            <a:custGeom>
              <a:avLst/>
              <a:gdLst/>
              <a:ahLst/>
              <a:cxnLst/>
              <a:rect l="l" t="t" r="r" b="b"/>
              <a:pathLst>
                <a:path w="887" h="919" extrusionOk="0">
                  <a:moveTo>
                    <a:pt x="431" y="1"/>
                  </a:moveTo>
                  <a:cubicBezTo>
                    <a:pt x="423" y="1"/>
                    <a:pt x="415" y="1"/>
                    <a:pt x="407" y="2"/>
                  </a:cubicBezTo>
                  <a:cubicBezTo>
                    <a:pt x="1" y="37"/>
                    <a:pt x="174" y="919"/>
                    <a:pt x="513" y="919"/>
                  </a:cubicBezTo>
                  <a:cubicBezTo>
                    <a:pt x="522" y="919"/>
                    <a:pt x="530" y="918"/>
                    <a:pt x="539" y="917"/>
                  </a:cubicBezTo>
                  <a:cubicBezTo>
                    <a:pt x="887" y="871"/>
                    <a:pt x="826" y="1"/>
                    <a:pt x="4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2"/>
            <p:cNvSpPr/>
            <p:nvPr/>
          </p:nvSpPr>
          <p:spPr>
            <a:xfrm>
              <a:off x="5658083" y="238237"/>
              <a:ext cx="16225" cy="14244"/>
            </a:xfrm>
            <a:custGeom>
              <a:avLst/>
              <a:gdLst/>
              <a:ahLst/>
              <a:cxnLst/>
              <a:rect l="l" t="t" r="r" b="b"/>
              <a:pathLst>
                <a:path w="688" h="604" extrusionOk="0">
                  <a:moveTo>
                    <a:pt x="276" y="0"/>
                  </a:moveTo>
                  <a:cubicBezTo>
                    <a:pt x="257" y="0"/>
                    <a:pt x="239" y="4"/>
                    <a:pt x="220" y="12"/>
                  </a:cubicBezTo>
                  <a:cubicBezTo>
                    <a:pt x="0" y="112"/>
                    <a:pt x="181" y="604"/>
                    <a:pt x="438" y="604"/>
                  </a:cubicBezTo>
                  <a:cubicBezTo>
                    <a:pt x="456" y="604"/>
                    <a:pt x="475" y="601"/>
                    <a:pt x="495" y="596"/>
                  </a:cubicBezTo>
                  <a:cubicBezTo>
                    <a:pt x="688" y="538"/>
                    <a:pt x="494" y="0"/>
                    <a:pt x="2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2"/>
            <p:cNvSpPr/>
            <p:nvPr/>
          </p:nvSpPr>
          <p:spPr>
            <a:xfrm>
              <a:off x="5756870" y="222484"/>
              <a:ext cx="9857" cy="12404"/>
            </a:xfrm>
            <a:custGeom>
              <a:avLst/>
              <a:gdLst/>
              <a:ahLst/>
              <a:cxnLst/>
              <a:rect l="l" t="t" r="r" b="b"/>
              <a:pathLst>
                <a:path w="418" h="526" extrusionOk="0">
                  <a:moveTo>
                    <a:pt x="252" y="0"/>
                  </a:moveTo>
                  <a:cubicBezTo>
                    <a:pt x="248" y="0"/>
                    <a:pt x="244" y="1"/>
                    <a:pt x="240" y="1"/>
                  </a:cubicBezTo>
                  <a:cubicBezTo>
                    <a:pt x="58" y="30"/>
                    <a:pt x="0" y="513"/>
                    <a:pt x="179" y="526"/>
                  </a:cubicBezTo>
                  <a:cubicBezTo>
                    <a:pt x="182" y="526"/>
                    <a:pt x="186" y="526"/>
                    <a:pt x="189" y="526"/>
                  </a:cubicBezTo>
                  <a:cubicBezTo>
                    <a:pt x="413" y="526"/>
                    <a:pt x="417" y="0"/>
                    <a:pt x="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2"/>
            <p:cNvSpPr/>
            <p:nvPr/>
          </p:nvSpPr>
          <p:spPr>
            <a:xfrm>
              <a:off x="5707158" y="325917"/>
              <a:ext cx="20163" cy="47165"/>
            </a:xfrm>
            <a:custGeom>
              <a:avLst/>
              <a:gdLst/>
              <a:ahLst/>
              <a:cxnLst/>
              <a:rect l="l" t="t" r="r" b="b"/>
              <a:pathLst>
                <a:path w="855" h="2000" extrusionOk="0">
                  <a:moveTo>
                    <a:pt x="219" y="1"/>
                  </a:moveTo>
                  <a:cubicBezTo>
                    <a:pt x="202" y="1"/>
                    <a:pt x="185" y="11"/>
                    <a:pt x="184" y="34"/>
                  </a:cubicBezTo>
                  <a:cubicBezTo>
                    <a:pt x="176" y="98"/>
                    <a:pt x="0" y="1598"/>
                    <a:pt x="20" y="1966"/>
                  </a:cubicBezTo>
                  <a:cubicBezTo>
                    <a:pt x="20" y="1975"/>
                    <a:pt x="26" y="1984"/>
                    <a:pt x="34" y="1990"/>
                  </a:cubicBezTo>
                  <a:cubicBezTo>
                    <a:pt x="40" y="1997"/>
                    <a:pt x="47" y="2000"/>
                    <a:pt x="56" y="2000"/>
                  </a:cubicBezTo>
                  <a:cubicBezTo>
                    <a:pt x="58" y="2000"/>
                    <a:pt x="59" y="2000"/>
                    <a:pt x="61" y="1998"/>
                  </a:cubicBezTo>
                  <a:cubicBezTo>
                    <a:pt x="81" y="1995"/>
                    <a:pt x="537" y="1925"/>
                    <a:pt x="828" y="1615"/>
                  </a:cubicBezTo>
                  <a:cubicBezTo>
                    <a:pt x="854" y="1589"/>
                    <a:pt x="829" y="1553"/>
                    <a:pt x="802" y="1553"/>
                  </a:cubicBezTo>
                  <a:cubicBezTo>
                    <a:pt x="793" y="1553"/>
                    <a:pt x="784" y="1557"/>
                    <a:pt x="776" y="1566"/>
                  </a:cubicBezTo>
                  <a:cubicBezTo>
                    <a:pt x="550" y="1807"/>
                    <a:pt x="206" y="1897"/>
                    <a:pt x="90" y="1921"/>
                  </a:cubicBezTo>
                  <a:cubicBezTo>
                    <a:pt x="84" y="1496"/>
                    <a:pt x="253" y="57"/>
                    <a:pt x="255" y="42"/>
                  </a:cubicBezTo>
                  <a:cubicBezTo>
                    <a:pt x="259" y="15"/>
                    <a:pt x="239"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2"/>
            <p:cNvSpPr/>
            <p:nvPr/>
          </p:nvSpPr>
          <p:spPr>
            <a:xfrm>
              <a:off x="5720954" y="380911"/>
              <a:ext cx="29172" cy="12003"/>
            </a:xfrm>
            <a:custGeom>
              <a:avLst/>
              <a:gdLst/>
              <a:ahLst/>
              <a:cxnLst/>
              <a:rect l="l" t="t" r="r" b="b"/>
              <a:pathLst>
                <a:path w="1237" h="509" extrusionOk="0">
                  <a:moveTo>
                    <a:pt x="1187" y="0"/>
                  </a:moveTo>
                  <a:cubicBezTo>
                    <a:pt x="1178" y="0"/>
                    <a:pt x="1169" y="4"/>
                    <a:pt x="1161" y="13"/>
                  </a:cubicBezTo>
                  <a:cubicBezTo>
                    <a:pt x="862" y="383"/>
                    <a:pt x="432" y="438"/>
                    <a:pt x="202" y="438"/>
                  </a:cubicBezTo>
                  <a:cubicBezTo>
                    <a:pt x="107" y="438"/>
                    <a:pt x="46" y="429"/>
                    <a:pt x="44" y="428"/>
                  </a:cubicBezTo>
                  <a:cubicBezTo>
                    <a:pt x="42" y="428"/>
                    <a:pt x="40" y="428"/>
                    <a:pt x="39" y="428"/>
                  </a:cubicBezTo>
                  <a:cubicBezTo>
                    <a:pt x="21" y="428"/>
                    <a:pt x="6" y="441"/>
                    <a:pt x="3" y="457"/>
                  </a:cubicBezTo>
                  <a:cubicBezTo>
                    <a:pt x="0" y="477"/>
                    <a:pt x="12" y="495"/>
                    <a:pt x="32" y="500"/>
                  </a:cubicBezTo>
                  <a:cubicBezTo>
                    <a:pt x="81" y="505"/>
                    <a:pt x="129" y="509"/>
                    <a:pt x="178" y="509"/>
                  </a:cubicBezTo>
                  <a:cubicBezTo>
                    <a:pt x="186" y="509"/>
                    <a:pt x="193" y="509"/>
                    <a:pt x="200" y="509"/>
                  </a:cubicBezTo>
                  <a:cubicBezTo>
                    <a:pt x="444" y="509"/>
                    <a:pt x="899" y="451"/>
                    <a:pt x="1216" y="59"/>
                  </a:cubicBezTo>
                  <a:cubicBezTo>
                    <a:pt x="1237" y="32"/>
                    <a:pt x="1213" y="0"/>
                    <a:pt x="11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2"/>
            <p:cNvSpPr/>
            <p:nvPr/>
          </p:nvSpPr>
          <p:spPr>
            <a:xfrm>
              <a:off x="5801606" y="317828"/>
              <a:ext cx="12593" cy="19951"/>
            </a:xfrm>
            <a:custGeom>
              <a:avLst/>
              <a:gdLst/>
              <a:ahLst/>
              <a:cxnLst/>
              <a:rect l="l" t="t" r="r" b="b"/>
              <a:pathLst>
                <a:path w="534" h="846" extrusionOk="0">
                  <a:moveTo>
                    <a:pt x="494" y="0"/>
                  </a:moveTo>
                  <a:cubicBezTo>
                    <a:pt x="488" y="0"/>
                    <a:pt x="481" y="3"/>
                    <a:pt x="475" y="7"/>
                  </a:cubicBezTo>
                  <a:cubicBezTo>
                    <a:pt x="217" y="179"/>
                    <a:pt x="17" y="773"/>
                    <a:pt x="8" y="798"/>
                  </a:cubicBezTo>
                  <a:cubicBezTo>
                    <a:pt x="0" y="821"/>
                    <a:pt x="17" y="845"/>
                    <a:pt x="43" y="845"/>
                  </a:cubicBezTo>
                  <a:cubicBezTo>
                    <a:pt x="58" y="844"/>
                    <a:pt x="72" y="835"/>
                    <a:pt x="76" y="820"/>
                  </a:cubicBezTo>
                  <a:cubicBezTo>
                    <a:pt x="78" y="815"/>
                    <a:pt x="276" y="224"/>
                    <a:pt x="514" y="66"/>
                  </a:cubicBezTo>
                  <a:cubicBezTo>
                    <a:pt x="529" y="56"/>
                    <a:pt x="534" y="33"/>
                    <a:pt x="523" y="16"/>
                  </a:cubicBezTo>
                  <a:cubicBezTo>
                    <a:pt x="517" y="6"/>
                    <a:pt x="506" y="0"/>
                    <a:pt x="4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2"/>
            <p:cNvSpPr/>
            <p:nvPr/>
          </p:nvSpPr>
          <p:spPr>
            <a:xfrm>
              <a:off x="5804931" y="326601"/>
              <a:ext cx="9244" cy="3136"/>
            </a:xfrm>
            <a:custGeom>
              <a:avLst/>
              <a:gdLst/>
              <a:ahLst/>
              <a:cxnLst/>
              <a:rect l="l" t="t" r="r" b="b"/>
              <a:pathLst>
                <a:path w="392" h="133" extrusionOk="0">
                  <a:moveTo>
                    <a:pt x="290" y="0"/>
                  </a:moveTo>
                  <a:cubicBezTo>
                    <a:pt x="197" y="0"/>
                    <a:pt x="74" y="46"/>
                    <a:pt x="28" y="64"/>
                  </a:cubicBezTo>
                  <a:cubicBezTo>
                    <a:pt x="10" y="72"/>
                    <a:pt x="0" y="91"/>
                    <a:pt x="6" y="110"/>
                  </a:cubicBezTo>
                  <a:cubicBezTo>
                    <a:pt x="13" y="123"/>
                    <a:pt x="26" y="132"/>
                    <a:pt x="41" y="132"/>
                  </a:cubicBezTo>
                  <a:cubicBezTo>
                    <a:pt x="44" y="132"/>
                    <a:pt x="49" y="132"/>
                    <a:pt x="53" y="131"/>
                  </a:cubicBezTo>
                  <a:cubicBezTo>
                    <a:pt x="145" y="94"/>
                    <a:pt x="243" y="70"/>
                    <a:pt x="294" y="70"/>
                  </a:cubicBezTo>
                  <a:cubicBezTo>
                    <a:pt x="311" y="70"/>
                    <a:pt x="322" y="73"/>
                    <a:pt x="328" y="78"/>
                  </a:cubicBezTo>
                  <a:cubicBezTo>
                    <a:pt x="335" y="84"/>
                    <a:pt x="343" y="87"/>
                    <a:pt x="352" y="87"/>
                  </a:cubicBezTo>
                  <a:cubicBezTo>
                    <a:pt x="362" y="87"/>
                    <a:pt x="371" y="83"/>
                    <a:pt x="378" y="75"/>
                  </a:cubicBezTo>
                  <a:cubicBezTo>
                    <a:pt x="391" y="60"/>
                    <a:pt x="390" y="37"/>
                    <a:pt x="376" y="25"/>
                  </a:cubicBezTo>
                  <a:cubicBezTo>
                    <a:pt x="356" y="7"/>
                    <a:pt x="325" y="0"/>
                    <a:pt x="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2"/>
            <p:cNvSpPr/>
            <p:nvPr/>
          </p:nvSpPr>
          <p:spPr>
            <a:xfrm>
              <a:off x="5745998" y="420247"/>
              <a:ext cx="15470" cy="45043"/>
            </a:xfrm>
            <a:custGeom>
              <a:avLst/>
              <a:gdLst/>
              <a:ahLst/>
              <a:cxnLst/>
              <a:rect l="l" t="t" r="r" b="b"/>
              <a:pathLst>
                <a:path w="656" h="1910" extrusionOk="0">
                  <a:moveTo>
                    <a:pt x="52" y="0"/>
                  </a:moveTo>
                  <a:cubicBezTo>
                    <a:pt x="26" y="0"/>
                    <a:pt x="1" y="31"/>
                    <a:pt x="23" y="59"/>
                  </a:cubicBezTo>
                  <a:lnTo>
                    <a:pt x="222" y="345"/>
                  </a:lnTo>
                  <a:cubicBezTo>
                    <a:pt x="348" y="647"/>
                    <a:pt x="579" y="1868"/>
                    <a:pt x="582" y="1880"/>
                  </a:cubicBezTo>
                  <a:cubicBezTo>
                    <a:pt x="584" y="1897"/>
                    <a:pt x="599" y="1909"/>
                    <a:pt x="616" y="1909"/>
                  </a:cubicBezTo>
                  <a:lnTo>
                    <a:pt x="623" y="1909"/>
                  </a:lnTo>
                  <a:cubicBezTo>
                    <a:pt x="643" y="1906"/>
                    <a:pt x="655" y="1887"/>
                    <a:pt x="651" y="1867"/>
                  </a:cubicBezTo>
                  <a:cubicBezTo>
                    <a:pt x="642" y="1817"/>
                    <a:pt x="416" y="627"/>
                    <a:pt x="284" y="311"/>
                  </a:cubicBezTo>
                  <a:lnTo>
                    <a:pt x="81" y="18"/>
                  </a:lnTo>
                  <a:cubicBezTo>
                    <a:pt x="73" y="5"/>
                    <a:pt x="6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2"/>
            <p:cNvSpPr/>
            <p:nvPr/>
          </p:nvSpPr>
          <p:spPr>
            <a:xfrm>
              <a:off x="5716072" y="385392"/>
              <a:ext cx="73412" cy="37968"/>
            </a:xfrm>
            <a:custGeom>
              <a:avLst/>
              <a:gdLst/>
              <a:ahLst/>
              <a:cxnLst/>
              <a:rect l="l" t="t" r="r" b="b"/>
              <a:pathLst>
                <a:path w="3113" h="1610" extrusionOk="0">
                  <a:moveTo>
                    <a:pt x="3062" y="0"/>
                  </a:moveTo>
                  <a:cubicBezTo>
                    <a:pt x="3053" y="0"/>
                    <a:pt x="3044" y="4"/>
                    <a:pt x="3036" y="12"/>
                  </a:cubicBezTo>
                  <a:cubicBezTo>
                    <a:pt x="2988" y="67"/>
                    <a:pt x="2929" y="141"/>
                    <a:pt x="2862" y="228"/>
                  </a:cubicBezTo>
                  <a:cubicBezTo>
                    <a:pt x="2555" y="617"/>
                    <a:pt x="2042" y="1269"/>
                    <a:pt x="1453" y="1443"/>
                  </a:cubicBezTo>
                  <a:cubicBezTo>
                    <a:pt x="1214" y="1514"/>
                    <a:pt x="980" y="1538"/>
                    <a:pt x="773" y="1538"/>
                  </a:cubicBezTo>
                  <a:cubicBezTo>
                    <a:pt x="365" y="1538"/>
                    <a:pt x="65" y="1445"/>
                    <a:pt x="60" y="1443"/>
                  </a:cubicBezTo>
                  <a:cubicBezTo>
                    <a:pt x="57" y="1442"/>
                    <a:pt x="53" y="1442"/>
                    <a:pt x="50" y="1442"/>
                  </a:cubicBezTo>
                  <a:cubicBezTo>
                    <a:pt x="13" y="1442"/>
                    <a:pt x="0" y="1497"/>
                    <a:pt x="39" y="1511"/>
                  </a:cubicBezTo>
                  <a:cubicBezTo>
                    <a:pt x="273" y="1576"/>
                    <a:pt x="516" y="1610"/>
                    <a:pt x="759" y="1610"/>
                  </a:cubicBezTo>
                  <a:cubicBezTo>
                    <a:pt x="765" y="1610"/>
                    <a:pt x="770" y="1610"/>
                    <a:pt x="776" y="1610"/>
                  </a:cubicBezTo>
                  <a:cubicBezTo>
                    <a:pt x="781" y="1610"/>
                    <a:pt x="786" y="1610"/>
                    <a:pt x="791" y="1610"/>
                  </a:cubicBezTo>
                  <a:cubicBezTo>
                    <a:pt x="1022" y="1610"/>
                    <a:pt x="1252" y="1576"/>
                    <a:pt x="1474" y="1513"/>
                  </a:cubicBezTo>
                  <a:cubicBezTo>
                    <a:pt x="2085" y="1329"/>
                    <a:pt x="2606" y="667"/>
                    <a:pt x="2918" y="272"/>
                  </a:cubicBezTo>
                  <a:cubicBezTo>
                    <a:pt x="2985" y="185"/>
                    <a:pt x="3044" y="112"/>
                    <a:pt x="3090" y="59"/>
                  </a:cubicBezTo>
                  <a:cubicBezTo>
                    <a:pt x="3112" y="33"/>
                    <a:pt x="3088" y="0"/>
                    <a:pt x="30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2"/>
            <p:cNvSpPr/>
            <p:nvPr/>
          </p:nvSpPr>
          <p:spPr>
            <a:xfrm>
              <a:off x="5798469" y="388127"/>
              <a:ext cx="56504" cy="59239"/>
            </a:xfrm>
            <a:custGeom>
              <a:avLst/>
              <a:gdLst/>
              <a:ahLst/>
              <a:cxnLst/>
              <a:rect l="l" t="t" r="r" b="b"/>
              <a:pathLst>
                <a:path w="2396" h="2512" extrusionOk="0">
                  <a:moveTo>
                    <a:pt x="37" y="1"/>
                  </a:moveTo>
                  <a:cubicBezTo>
                    <a:pt x="37" y="1"/>
                    <a:pt x="36" y="1"/>
                    <a:pt x="35" y="1"/>
                  </a:cubicBezTo>
                  <a:cubicBezTo>
                    <a:pt x="15" y="3"/>
                    <a:pt x="0" y="19"/>
                    <a:pt x="2" y="39"/>
                  </a:cubicBezTo>
                  <a:cubicBezTo>
                    <a:pt x="3" y="83"/>
                    <a:pt x="50" y="1100"/>
                    <a:pt x="259" y="1404"/>
                  </a:cubicBezTo>
                  <a:cubicBezTo>
                    <a:pt x="274" y="1429"/>
                    <a:pt x="290" y="1451"/>
                    <a:pt x="306" y="1476"/>
                  </a:cubicBezTo>
                  <a:cubicBezTo>
                    <a:pt x="496" y="1770"/>
                    <a:pt x="712" y="2103"/>
                    <a:pt x="2349" y="2511"/>
                  </a:cubicBezTo>
                  <a:cubicBezTo>
                    <a:pt x="2350" y="2511"/>
                    <a:pt x="2352" y="2512"/>
                    <a:pt x="2354" y="2512"/>
                  </a:cubicBezTo>
                  <a:cubicBezTo>
                    <a:pt x="2355" y="2512"/>
                    <a:pt x="2357" y="2511"/>
                    <a:pt x="2358" y="2511"/>
                  </a:cubicBezTo>
                  <a:cubicBezTo>
                    <a:pt x="2373" y="2511"/>
                    <a:pt x="2388" y="2500"/>
                    <a:pt x="2391" y="2483"/>
                  </a:cubicBezTo>
                  <a:cubicBezTo>
                    <a:pt x="2396" y="2465"/>
                    <a:pt x="2385" y="2445"/>
                    <a:pt x="2366" y="2441"/>
                  </a:cubicBezTo>
                  <a:cubicBezTo>
                    <a:pt x="756" y="2041"/>
                    <a:pt x="549" y="1720"/>
                    <a:pt x="365" y="1436"/>
                  </a:cubicBezTo>
                  <a:cubicBezTo>
                    <a:pt x="350" y="1412"/>
                    <a:pt x="334" y="1388"/>
                    <a:pt x="317" y="1363"/>
                  </a:cubicBezTo>
                  <a:cubicBezTo>
                    <a:pt x="120" y="1077"/>
                    <a:pt x="73" y="45"/>
                    <a:pt x="73" y="36"/>
                  </a:cubicBezTo>
                  <a:cubicBezTo>
                    <a:pt x="71" y="17"/>
                    <a:pt x="56" y="1"/>
                    <a:pt x="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2"/>
            <p:cNvSpPr/>
            <p:nvPr/>
          </p:nvSpPr>
          <p:spPr>
            <a:xfrm>
              <a:off x="5650796" y="539527"/>
              <a:ext cx="51127" cy="232523"/>
            </a:xfrm>
            <a:custGeom>
              <a:avLst/>
              <a:gdLst/>
              <a:ahLst/>
              <a:cxnLst/>
              <a:rect l="l" t="t" r="r" b="b"/>
              <a:pathLst>
                <a:path w="2168" h="9860" extrusionOk="0">
                  <a:moveTo>
                    <a:pt x="803" y="0"/>
                  </a:moveTo>
                  <a:cubicBezTo>
                    <a:pt x="792" y="0"/>
                    <a:pt x="782" y="6"/>
                    <a:pt x="775" y="15"/>
                  </a:cubicBezTo>
                  <a:cubicBezTo>
                    <a:pt x="349" y="565"/>
                    <a:pt x="1" y="1840"/>
                    <a:pt x="157" y="2857"/>
                  </a:cubicBezTo>
                  <a:cubicBezTo>
                    <a:pt x="316" y="3889"/>
                    <a:pt x="1116" y="5037"/>
                    <a:pt x="1123" y="5048"/>
                  </a:cubicBezTo>
                  <a:cubicBezTo>
                    <a:pt x="1126" y="5054"/>
                    <a:pt x="1131" y="5057"/>
                    <a:pt x="1137" y="5060"/>
                  </a:cubicBezTo>
                  <a:cubicBezTo>
                    <a:pt x="1154" y="5077"/>
                    <a:pt x="1272" y="5239"/>
                    <a:pt x="1539" y="6532"/>
                  </a:cubicBezTo>
                  <a:cubicBezTo>
                    <a:pt x="1830" y="7941"/>
                    <a:pt x="2098" y="9315"/>
                    <a:pt x="2086" y="9823"/>
                  </a:cubicBezTo>
                  <a:cubicBezTo>
                    <a:pt x="2084" y="9843"/>
                    <a:pt x="2101" y="9859"/>
                    <a:pt x="2121" y="9859"/>
                  </a:cubicBezTo>
                  <a:cubicBezTo>
                    <a:pt x="2140" y="9859"/>
                    <a:pt x="2157" y="9844"/>
                    <a:pt x="2157" y="9825"/>
                  </a:cubicBezTo>
                  <a:cubicBezTo>
                    <a:pt x="2168" y="9338"/>
                    <a:pt x="1945" y="8150"/>
                    <a:pt x="1608" y="6516"/>
                  </a:cubicBezTo>
                  <a:cubicBezTo>
                    <a:pt x="1499" y="5988"/>
                    <a:pt x="1305" y="5121"/>
                    <a:pt x="1181" y="5004"/>
                  </a:cubicBezTo>
                  <a:cubicBezTo>
                    <a:pt x="1140" y="4948"/>
                    <a:pt x="379" y="3840"/>
                    <a:pt x="226" y="2845"/>
                  </a:cubicBezTo>
                  <a:cubicBezTo>
                    <a:pt x="73" y="1848"/>
                    <a:pt x="414" y="599"/>
                    <a:pt x="831" y="58"/>
                  </a:cubicBezTo>
                  <a:cubicBezTo>
                    <a:pt x="843" y="43"/>
                    <a:pt x="840" y="20"/>
                    <a:pt x="825" y="8"/>
                  </a:cubicBezTo>
                  <a:cubicBezTo>
                    <a:pt x="818" y="3"/>
                    <a:pt x="811" y="0"/>
                    <a:pt x="8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2"/>
            <p:cNvSpPr/>
            <p:nvPr/>
          </p:nvSpPr>
          <p:spPr>
            <a:xfrm>
              <a:off x="5719562" y="524552"/>
              <a:ext cx="110130" cy="205073"/>
            </a:xfrm>
            <a:custGeom>
              <a:avLst/>
              <a:gdLst/>
              <a:ahLst/>
              <a:cxnLst/>
              <a:rect l="l" t="t" r="r" b="b"/>
              <a:pathLst>
                <a:path w="4670" h="8696" extrusionOk="0">
                  <a:moveTo>
                    <a:pt x="888" y="0"/>
                  </a:moveTo>
                  <a:cubicBezTo>
                    <a:pt x="626" y="800"/>
                    <a:pt x="0" y="3111"/>
                    <a:pt x="396" y="4437"/>
                  </a:cubicBezTo>
                  <a:cubicBezTo>
                    <a:pt x="794" y="5772"/>
                    <a:pt x="2520" y="8649"/>
                    <a:pt x="2540" y="8677"/>
                  </a:cubicBezTo>
                  <a:cubicBezTo>
                    <a:pt x="2544" y="8690"/>
                    <a:pt x="2557" y="8696"/>
                    <a:pt x="2569" y="8696"/>
                  </a:cubicBezTo>
                  <a:cubicBezTo>
                    <a:pt x="2572" y="8696"/>
                    <a:pt x="2575" y="8694"/>
                    <a:pt x="2578" y="8694"/>
                  </a:cubicBezTo>
                  <a:cubicBezTo>
                    <a:pt x="2593" y="8690"/>
                    <a:pt x="2604" y="8677"/>
                    <a:pt x="2605" y="8662"/>
                  </a:cubicBezTo>
                  <a:cubicBezTo>
                    <a:pt x="2608" y="8632"/>
                    <a:pt x="2843" y="5709"/>
                    <a:pt x="3273" y="4302"/>
                  </a:cubicBezTo>
                  <a:cubicBezTo>
                    <a:pt x="3631" y="3131"/>
                    <a:pt x="4410" y="790"/>
                    <a:pt x="4669" y="14"/>
                  </a:cubicBezTo>
                  <a:cubicBezTo>
                    <a:pt x="4643" y="14"/>
                    <a:pt x="4618" y="17"/>
                    <a:pt x="4592" y="18"/>
                  </a:cubicBezTo>
                  <a:cubicBezTo>
                    <a:pt x="4324" y="822"/>
                    <a:pt x="3560" y="3122"/>
                    <a:pt x="3205" y="4281"/>
                  </a:cubicBezTo>
                  <a:cubicBezTo>
                    <a:pt x="2820" y="5539"/>
                    <a:pt x="2591" y="7996"/>
                    <a:pt x="2544" y="8546"/>
                  </a:cubicBezTo>
                  <a:cubicBezTo>
                    <a:pt x="2240" y="8036"/>
                    <a:pt x="818" y="5607"/>
                    <a:pt x="464" y="4418"/>
                  </a:cubicBezTo>
                  <a:cubicBezTo>
                    <a:pt x="73" y="3101"/>
                    <a:pt x="703" y="787"/>
                    <a:pt x="961" y="8"/>
                  </a:cubicBezTo>
                  <a:cubicBezTo>
                    <a:pt x="937" y="5"/>
                    <a:pt x="912" y="2"/>
                    <a:pt x="8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2"/>
            <p:cNvSpPr/>
            <p:nvPr/>
          </p:nvSpPr>
          <p:spPr>
            <a:xfrm>
              <a:off x="5857213" y="548795"/>
              <a:ext cx="53839" cy="95886"/>
            </a:xfrm>
            <a:custGeom>
              <a:avLst/>
              <a:gdLst/>
              <a:ahLst/>
              <a:cxnLst/>
              <a:rect l="l" t="t" r="r" b="b"/>
              <a:pathLst>
                <a:path w="2283" h="4066" extrusionOk="0">
                  <a:moveTo>
                    <a:pt x="1975" y="0"/>
                  </a:moveTo>
                  <a:cubicBezTo>
                    <a:pt x="1972" y="0"/>
                    <a:pt x="1970" y="1"/>
                    <a:pt x="1967" y="1"/>
                  </a:cubicBezTo>
                  <a:cubicBezTo>
                    <a:pt x="1948" y="4"/>
                    <a:pt x="1936" y="24"/>
                    <a:pt x="1939" y="42"/>
                  </a:cubicBezTo>
                  <a:cubicBezTo>
                    <a:pt x="1943" y="60"/>
                    <a:pt x="2283" y="1850"/>
                    <a:pt x="1457" y="2846"/>
                  </a:cubicBezTo>
                  <a:cubicBezTo>
                    <a:pt x="629" y="3840"/>
                    <a:pt x="46" y="3993"/>
                    <a:pt x="40" y="3994"/>
                  </a:cubicBezTo>
                  <a:cubicBezTo>
                    <a:pt x="0" y="4005"/>
                    <a:pt x="6" y="4064"/>
                    <a:pt x="49" y="4066"/>
                  </a:cubicBezTo>
                  <a:cubicBezTo>
                    <a:pt x="50" y="4066"/>
                    <a:pt x="53" y="4064"/>
                    <a:pt x="56" y="4064"/>
                  </a:cubicBezTo>
                  <a:cubicBezTo>
                    <a:pt x="81" y="4058"/>
                    <a:pt x="666" y="3906"/>
                    <a:pt x="1511" y="2891"/>
                  </a:cubicBezTo>
                  <a:cubicBezTo>
                    <a:pt x="1955" y="2356"/>
                    <a:pt x="2066" y="1606"/>
                    <a:pt x="2081" y="1071"/>
                  </a:cubicBezTo>
                  <a:cubicBezTo>
                    <a:pt x="2092" y="723"/>
                    <a:pt x="2067" y="373"/>
                    <a:pt x="2008" y="29"/>
                  </a:cubicBezTo>
                  <a:cubicBezTo>
                    <a:pt x="2006" y="13"/>
                    <a:pt x="1990" y="0"/>
                    <a:pt x="19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2"/>
            <p:cNvSpPr/>
            <p:nvPr/>
          </p:nvSpPr>
          <p:spPr>
            <a:xfrm>
              <a:off x="5890913" y="613552"/>
              <a:ext cx="171067" cy="130623"/>
            </a:xfrm>
            <a:custGeom>
              <a:avLst/>
              <a:gdLst/>
              <a:ahLst/>
              <a:cxnLst/>
              <a:rect l="l" t="t" r="r" b="b"/>
              <a:pathLst>
                <a:path w="7254" h="5539" extrusionOk="0">
                  <a:moveTo>
                    <a:pt x="119" y="1"/>
                  </a:moveTo>
                  <a:cubicBezTo>
                    <a:pt x="109" y="1"/>
                    <a:pt x="99" y="5"/>
                    <a:pt x="91" y="16"/>
                  </a:cubicBezTo>
                  <a:cubicBezTo>
                    <a:pt x="0" y="131"/>
                    <a:pt x="543" y="1976"/>
                    <a:pt x="1022" y="3068"/>
                  </a:cubicBezTo>
                  <a:cubicBezTo>
                    <a:pt x="1570" y="4312"/>
                    <a:pt x="2233" y="5000"/>
                    <a:pt x="3239" y="5373"/>
                  </a:cubicBezTo>
                  <a:cubicBezTo>
                    <a:pt x="3553" y="5488"/>
                    <a:pt x="3912" y="5538"/>
                    <a:pt x="4300" y="5538"/>
                  </a:cubicBezTo>
                  <a:cubicBezTo>
                    <a:pt x="5174" y="5538"/>
                    <a:pt x="6201" y="5288"/>
                    <a:pt x="7212" y="5000"/>
                  </a:cubicBezTo>
                  <a:cubicBezTo>
                    <a:pt x="7253" y="4986"/>
                    <a:pt x="7240" y="4930"/>
                    <a:pt x="7202" y="4930"/>
                  </a:cubicBezTo>
                  <a:cubicBezTo>
                    <a:pt x="7200" y="4930"/>
                    <a:pt x="7197" y="4930"/>
                    <a:pt x="7194" y="4931"/>
                  </a:cubicBezTo>
                  <a:cubicBezTo>
                    <a:pt x="6226" y="5207"/>
                    <a:pt x="5176" y="5464"/>
                    <a:pt x="4288" y="5464"/>
                  </a:cubicBezTo>
                  <a:cubicBezTo>
                    <a:pt x="3911" y="5464"/>
                    <a:pt x="3563" y="5417"/>
                    <a:pt x="3263" y="5307"/>
                  </a:cubicBezTo>
                  <a:cubicBezTo>
                    <a:pt x="2277" y="4941"/>
                    <a:pt x="1626" y="4264"/>
                    <a:pt x="1088" y="3040"/>
                  </a:cubicBezTo>
                  <a:cubicBezTo>
                    <a:pt x="566" y="1851"/>
                    <a:pt x="114" y="192"/>
                    <a:pt x="149" y="56"/>
                  </a:cubicBezTo>
                  <a:cubicBezTo>
                    <a:pt x="167" y="29"/>
                    <a:pt x="144" y="1"/>
                    <a:pt x="1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2"/>
            <p:cNvSpPr/>
            <p:nvPr/>
          </p:nvSpPr>
          <p:spPr>
            <a:xfrm>
              <a:off x="5874947" y="615581"/>
              <a:ext cx="78860" cy="233255"/>
            </a:xfrm>
            <a:custGeom>
              <a:avLst/>
              <a:gdLst/>
              <a:ahLst/>
              <a:cxnLst/>
              <a:rect l="l" t="t" r="r" b="b"/>
              <a:pathLst>
                <a:path w="3344" h="9891" extrusionOk="0">
                  <a:moveTo>
                    <a:pt x="731" y="0"/>
                  </a:moveTo>
                  <a:cubicBezTo>
                    <a:pt x="716" y="0"/>
                    <a:pt x="702" y="8"/>
                    <a:pt x="697" y="27"/>
                  </a:cubicBezTo>
                  <a:cubicBezTo>
                    <a:pt x="693" y="48"/>
                    <a:pt x="156" y="2153"/>
                    <a:pt x="109" y="2937"/>
                  </a:cubicBezTo>
                  <a:lnTo>
                    <a:pt x="106" y="2976"/>
                  </a:lnTo>
                  <a:cubicBezTo>
                    <a:pt x="59" y="3755"/>
                    <a:pt x="0" y="4723"/>
                    <a:pt x="643" y="5654"/>
                  </a:cubicBezTo>
                  <a:cubicBezTo>
                    <a:pt x="2070" y="7719"/>
                    <a:pt x="2978" y="9176"/>
                    <a:pt x="3269" y="9868"/>
                  </a:cubicBezTo>
                  <a:cubicBezTo>
                    <a:pt x="3275" y="9882"/>
                    <a:pt x="3287" y="9889"/>
                    <a:pt x="3302" y="9891"/>
                  </a:cubicBezTo>
                  <a:cubicBezTo>
                    <a:pt x="3307" y="9891"/>
                    <a:pt x="3311" y="9891"/>
                    <a:pt x="3316" y="9888"/>
                  </a:cubicBezTo>
                  <a:cubicBezTo>
                    <a:pt x="3334" y="9880"/>
                    <a:pt x="3343" y="9861"/>
                    <a:pt x="3335" y="9842"/>
                  </a:cubicBezTo>
                  <a:cubicBezTo>
                    <a:pt x="3041" y="9145"/>
                    <a:pt x="2131" y="7683"/>
                    <a:pt x="702" y="5615"/>
                  </a:cubicBezTo>
                  <a:cubicBezTo>
                    <a:pt x="73" y="4704"/>
                    <a:pt x="132" y="3749"/>
                    <a:pt x="177" y="2982"/>
                  </a:cubicBezTo>
                  <a:lnTo>
                    <a:pt x="180" y="2943"/>
                  </a:lnTo>
                  <a:cubicBezTo>
                    <a:pt x="227" y="2166"/>
                    <a:pt x="761" y="67"/>
                    <a:pt x="765" y="45"/>
                  </a:cubicBezTo>
                  <a:cubicBezTo>
                    <a:pt x="773" y="18"/>
                    <a:pt x="752" y="0"/>
                    <a:pt x="7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2"/>
            <p:cNvSpPr/>
            <p:nvPr/>
          </p:nvSpPr>
          <p:spPr>
            <a:xfrm>
              <a:off x="6194137" y="637866"/>
              <a:ext cx="7570" cy="43769"/>
            </a:xfrm>
            <a:custGeom>
              <a:avLst/>
              <a:gdLst/>
              <a:ahLst/>
              <a:cxnLst/>
              <a:rect l="l" t="t" r="r" b="b"/>
              <a:pathLst>
                <a:path w="321" h="1856" extrusionOk="0">
                  <a:moveTo>
                    <a:pt x="248" y="0"/>
                  </a:moveTo>
                  <a:cubicBezTo>
                    <a:pt x="247" y="0"/>
                    <a:pt x="246" y="1"/>
                    <a:pt x="245" y="1"/>
                  </a:cubicBezTo>
                  <a:cubicBezTo>
                    <a:pt x="243" y="1"/>
                    <a:pt x="240" y="2"/>
                    <a:pt x="238" y="2"/>
                  </a:cubicBezTo>
                  <a:cubicBezTo>
                    <a:pt x="222" y="7"/>
                    <a:pt x="211" y="22"/>
                    <a:pt x="213" y="40"/>
                  </a:cubicBezTo>
                  <a:cubicBezTo>
                    <a:pt x="225" y="135"/>
                    <a:pt x="232" y="243"/>
                    <a:pt x="235" y="354"/>
                  </a:cubicBezTo>
                  <a:lnTo>
                    <a:pt x="235" y="376"/>
                  </a:lnTo>
                  <a:cubicBezTo>
                    <a:pt x="246" y="825"/>
                    <a:pt x="176" y="1369"/>
                    <a:pt x="1" y="1743"/>
                  </a:cubicBezTo>
                  <a:cubicBezTo>
                    <a:pt x="31" y="1699"/>
                    <a:pt x="58" y="1652"/>
                    <a:pt x="81" y="1604"/>
                  </a:cubicBezTo>
                  <a:lnTo>
                    <a:pt x="81" y="1604"/>
                  </a:lnTo>
                  <a:cubicBezTo>
                    <a:pt x="54" y="1686"/>
                    <a:pt x="34" y="1771"/>
                    <a:pt x="23" y="1855"/>
                  </a:cubicBezTo>
                  <a:cubicBezTo>
                    <a:pt x="237" y="1457"/>
                    <a:pt x="320" y="840"/>
                    <a:pt x="307" y="346"/>
                  </a:cubicBezTo>
                  <a:cubicBezTo>
                    <a:pt x="304" y="234"/>
                    <a:pt x="296" y="126"/>
                    <a:pt x="284" y="32"/>
                  </a:cubicBezTo>
                  <a:cubicBezTo>
                    <a:pt x="281" y="14"/>
                    <a:pt x="266" y="0"/>
                    <a:pt x="2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2"/>
            <p:cNvSpPr/>
            <p:nvPr/>
          </p:nvSpPr>
          <p:spPr>
            <a:xfrm>
              <a:off x="6195033" y="652511"/>
              <a:ext cx="15989" cy="34478"/>
            </a:xfrm>
            <a:custGeom>
              <a:avLst/>
              <a:gdLst/>
              <a:ahLst/>
              <a:cxnLst/>
              <a:rect l="l" t="t" r="r" b="b"/>
              <a:pathLst>
                <a:path w="678" h="1462" extrusionOk="0">
                  <a:moveTo>
                    <a:pt x="638" y="0"/>
                  </a:moveTo>
                  <a:cubicBezTo>
                    <a:pt x="621" y="0"/>
                    <a:pt x="606" y="13"/>
                    <a:pt x="605" y="30"/>
                  </a:cubicBezTo>
                  <a:cubicBezTo>
                    <a:pt x="605" y="33"/>
                    <a:pt x="593" y="90"/>
                    <a:pt x="572" y="181"/>
                  </a:cubicBezTo>
                  <a:cubicBezTo>
                    <a:pt x="507" y="460"/>
                    <a:pt x="334" y="1051"/>
                    <a:pt x="0" y="1406"/>
                  </a:cubicBezTo>
                  <a:cubicBezTo>
                    <a:pt x="8" y="1428"/>
                    <a:pt x="23" y="1448"/>
                    <a:pt x="44" y="1462"/>
                  </a:cubicBezTo>
                  <a:cubicBezTo>
                    <a:pt x="347" y="1148"/>
                    <a:pt x="522" y="654"/>
                    <a:pt x="607" y="340"/>
                  </a:cubicBezTo>
                  <a:cubicBezTo>
                    <a:pt x="607" y="339"/>
                    <a:pt x="608" y="337"/>
                    <a:pt x="608" y="336"/>
                  </a:cubicBezTo>
                  <a:cubicBezTo>
                    <a:pt x="652" y="171"/>
                    <a:pt x="672" y="57"/>
                    <a:pt x="675" y="43"/>
                  </a:cubicBezTo>
                  <a:cubicBezTo>
                    <a:pt x="678" y="24"/>
                    <a:pt x="664" y="5"/>
                    <a:pt x="646" y="1"/>
                  </a:cubicBezTo>
                  <a:cubicBezTo>
                    <a:pt x="643" y="0"/>
                    <a:pt x="641" y="0"/>
                    <a:pt x="6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2"/>
            <p:cNvSpPr/>
            <p:nvPr/>
          </p:nvSpPr>
          <p:spPr>
            <a:xfrm>
              <a:off x="5425017" y="835794"/>
              <a:ext cx="9999" cy="54122"/>
            </a:xfrm>
            <a:custGeom>
              <a:avLst/>
              <a:gdLst/>
              <a:ahLst/>
              <a:cxnLst/>
              <a:rect l="l" t="t" r="r" b="b"/>
              <a:pathLst>
                <a:path w="424" h="2295" extrusionOk="0">
                  <a:moveTo>
                    <a:pt x="381" y="1"/>
                  </a:moveTo>
                  <a:cubicBezTo>
                    <a:pt x="368" y="1"/>
                    <a:pt x="355" y="8"/>
                    <a:pt x="349" y="21"/>
                  </a:cubicBezTo>
                  <a:cubicBezTo>
                    <a:pt x="126" y="504"/>
                    <a:pt x="0" y="859"/>
                    <a:pt x="25" y="1239"/>
                  </a:cubicBezTo>
                  <a:cubicBezTo>
                    <a:pt x="38" y="1456"/>
                    <a:pt x="179" y="1879"/>
                    <a:pt x="294" y="2203"/>
                  </a:cubicBezTo>
                  <a:cubicBezTo>
                    <a:pt x="332" y="2252"/>
                    <a:pt x="367" y="2284"/>
                    <a:pt x="402" y="2294"/>
                  </a:cubicBezTo>
                  <a:cubicBezTo>
                    <a:pt x="282" y="1967"/>
                    <a:pt x="109" y="1465"/>
                    <a:pt x="96" y="1233"/>
                  </a:cubicBezTo>
                  <a:cubicBezTo>
                    <a:pt x="73" y="868"/>
                    <a:pt x="194" y="523"/>
                    <a:pt x="414" y="51"/>
                  </a:cubicBezTo>
                  <a:cubicBezTo>
                    <a:pt x="423" y="33"/>
                    <a:pt x="414" y="12"/>
                    <a:pt x="396" y="4"/>
                  </a:cubicBezTo>
                  <a:cubicBezTo>
                    <a:pt x="391" y="2"/>
                    <a:pt x="386" y="1"/>
                    <a:pt x="3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2"/>
            <p:cNvSpPr/>
            <p:nvPr/>
          </p:nvSpPr>
          <p:spPr>
            <a:xfrm>
              <a:off x="5646433" y="252386"/>
              <a:ext cx="59145" cy="52117"/>
            </a:xfrm>
            <a:custGeom>
              <a:avLst/>
              <a:gdLst/>
              <a:ahLst/>
              <a:cxnLst/>
              <a:rect l="l" t="t" r="r" b="b"/>
              <a:pathLst>
                <a:path w="2508" h="2210" extrusionOk="0">
                  <a:moveTo>
                    <a:pt x="2507" y="0"/>
                  </a:moveTo>
                  <a:cubicBezTo>
                    <a:pt x="2478" y="9"/>
                    <a:pt x="2450" y="17"/>
                    <a:pt x="2424" y="24"/>
                  </a:cubicBezTo>
                  <a:cubicBezTo>
                    <a:pt x="2122" y="864"/>
                    <a:pt x="1708" y="1958"/>
                    <a:pt x="1" y="2141"/>
                  </a:cubicBezTo>
                  <a:cubicBezTo>
                    <a:pt x="17" y="2164"/>
                    <a:pt x="34" y="2187"/>
                    <a:pt x="51" y="2210"/>
                  </a:cubicBezTo>
                  <a:cubicBezTo>
                    <a:pt x="166" y="2196"/>
                    <a:pt x="273" y="2179"/>
                    <a:pt x="376" y="2158"/>
                  </a:cubicBezTo>
                  <a:cubicBezTo>
                    <a:pt x="404" y="2152"/>
                    <a:pt x="431" y="2146"/>
                    <a:pt x="458" y="2138"/>
                  </a:cubicBezTo>
                  <a:cubicBezTo>
                    <a:pt x="1854" y="1820"/>
                    <a:pt x="2221" y="802"/>
                    <a:pt x="2501" y="17"/>
                  </a:cubicBezTo>
                  <a:cubicBezTo>
                    <a:pt x="2504" y="12"/>
                    <a:pt x="2506" y="6"/>
                    <a:pt x="2507"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2"/>
            <p:cNvSpPr/>
            <p:nvPr/>
          </p:nvSpPr>
          <p:spPr>
            <a:xfrm>
              <a:off x="5716945" y="249226"/>
              <a:ext cx="61055" cy="18748"/>
            </a:xfrm>
            <a:custGeom>
              <a:avLst/>
              <a:gdLst/>
              <a:ahLst/>
              <a:cxnLst/>
              <a:rect l="l" t="t" r="r" b="b"/>
              <a:pathLst>
                <a:path w="2589" h="795" extrusionOk="0">
                  <a:moveTo>
                    <a:pt x="70" y="1"/>
                  </a:moveTo>
                  <a:cubicBezTo>
                    <a:pt x="47" y="5"/>
                    <a:pt x="23" y="10"/>
                    <a:pt x="1" y="14"/>
                  </a:cubicBezTo>
                  <a:cubicBezTo>
                    <a:pt x="58" y="204"/>
                    <a:pt x="181" y="434"/>
                    <a:pt x="387" y="593"/>
                  </a:cubicBezTo>
                  <a:cubicBezTo>
                    <a:pt x="558" y="724"/>
                    <a:pt x="768" y="795"/>
                    <a:pt x="983" y="795"/>
                  </a:cubicBezTo>
                  <a:cubicBezTo>
                    <a:pt x="987" y="795"/>
                    <a:pt x="992" y="795"/>
                    <a:pt x="996" y="795"/>
                  </a:cubicBezTo>
                  <a:cubicBezTo>
                    <a:pt x="1101" y="793"/>
                    <a:pt x="1204" y="781"/>
                    <a:pt x="1305" y="757"/>
                  </a:cubicBezTo>
                  <a:cubicBezTo>
                    <a:pt x="1534" y="705"/>
                    <a:pt x="1755" y="622"/>
                    <a:pt x="1961" y="510"/>
                  </a:cubicBezTo>
                  <a:cubicBezTo>
                    <a:pt x="1987" y="498"/>
                    <a:pt x="2011" y="484"/>
                    <a:pt x="2034" y="469"/>
                  </a:cubicBezTo>
                  <a:cubicBezTo>
                    <a:pt x="2234" y="352"/>
                    <a:pt x="2421" y="213"/>
                    <a:pt x="2589" y="54"/>
                  </a:cubicBezTo>
                  <a:cubicBezTo>
                    <a:pt x="2562" y="49"/>
                    <a:pt x="2534" y="42"/>
                    <a:pt x="2504" y="34"/>
                  </a:cubicBezTo>
                  <a:cubicBezTo>
                    <a:pt x="2260" y="260"/>
                    <a:pt x="1846" y="563"/>
                    <a:pt x="1289" y="689"/>
                  </a:cubicBezTo>
                  <a:cubicBezTo>
                    <a:pt x="1186" y="711"/>
                    <a:pt x="1088" y="723"/>
                    <a:pt x="996" y="723"/>
                  </a:cubicBezTo>
                  <a:cubicBezTo>
                    <a:pt x="780" y="723"/>
                    <a:pt x="591" y="661"/>
                    <a:pt x="431" y="537"/>
                  </a:cubicBezTo>
                  <a:cubicBezTo>
                    <a:pt x="238" y="387"/>
                    <a:pt x="125" y="176"/>
                    <a:pt x="70"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2"/>
            <p:cNvSpPr/>
            <p:nvPr/>
          </p:nvSpPr>
          <p:spPr>
            <a:xfrm>
              <a:off x="5763214" y="258990"/>
              <a:ext cx="65064" cy="38652"/>
            </a:xfrm>
            <a:custGeom>
              <a:avLst/>
              <a:gdLst/>
              <a:ahLst/>
              <a:cxnLst/>
              <a:rect l="l" t="t" r="r" b="b"/>
              <a:pathLst>
                <a:path w="2759" h="1639" extrusionOk="0">
                  <a:moveTo>
                    <a:pt x="39" y="0"/>
                  </a:moveTo>
                  <a:cubicBezTo>
                    <a:pt x="20" y="0"/>
                    <a:pt x="4" y="14"/>
                    <a:pt x="1" y="32"/>
                  </a:cubicBezTo>
                  <a:cubicBezTo>
                    <a:pt x="1" y="34"/>
                    <a:pt x="1" y="56"/>
                    <a:pt x="1" y="96"/>
                  </a:cubicBezTo>
                  <a:cubicBezTo>
                    <a:pt x="1" y="316"/>
                    <a:pt x="59" y="1055"/>
                    <a:pt x="807" y="1498"/>
                  </a:cubicBezTo>
                  <a:cubicBezTo>
                    <a:pt x="965" y="1592"/>
                    <a:pt x="1148" y="1639"/>
                    <a:pt x="1357" y="1639"/>
                  </a:cubicBezTo>
                  <a:cubicBezTo>
                    <a:pt x="1635" y="1639"/>
                    <a:pt x="1953" y="1555"/>
                    <a:pt x="2300" y="1392"/>
                  </a:cubicBezTo>
                  <a:cubicBezTo>
                    <a:pt x="2457" y="1316"/>
                    <a:pt x="2610" y="1229"/>
                    <a:pt x="2759" y="1135"/>
                  </a:cubicBezTo>
                  <a:cubicBezTo>
                    <a:pt x="2742" y="1119"/>
                    <a:pt x="2726" y="1102"/>
                    <a:pt x="2707" y="1084"/>
                  </a:cubicBezTo>
                  <a:cubicBezTo>
                    <a:pt x="2368" y="1297"/>
                    <a:pt x="1841" y="1568"/>
                    <a:pt x="1357" y="1568"/>
                  </a:cubicBezTo>
                  <a:cubicBezTo>
                    <a:pt x="1176" y="1568"/>
                    <a:pt x="1002" y="1530"/>
                    <a:pt x="845" y="1437"/>
                  </a:cubicBezTo>
                  <a:cubicBezTo>
                    <a:pt x="66" y="976"/>
                    <a:pt x="68" y="181"/>
                    <a:pt x="74" y="55"/>
                  </a:cubicBezTo>
                  <a:lnTo>
                    <a:pt x="74" y="38"/>
                  </a:lnTo>
                  <a:cubicBezTo>
                    <a:pt x="75" y="19"/>
                    <a:pt x="62" y="2"/>
                    <a:pt x="42" y="0"/>
                  </a:cubicBezTo>
                  <a:cubicBezTo>
                    <a:pt x="41" y="0"/>
                    <a:pt x="40" y="0"/>
                    <a:pt x="39"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2"/>
            <p:cNvSpPr/>
            <p:nvPr/>
          </p:nvSpPr>
          <p:spPr>
            <a:xfrm>
              <a:off x="5645678" y="301320"/>
              <a:ext cx="11862" cy="58437"/>
            </a:xfrm>
            <a:custGeom>
              <a:avLst/>
              <a:gdLst/>
              <a:ahLst/>
              <a:cxnLst/>
              <a:rect l="l" t="t" r="r" b="b"/>
              <a:pathLst>
                <a:path w="503" h="2478" extrusionOk="0">
                  <a:moveTo>
                    <a:pt x="463" y="0"/>
                  </a:moveTo>
                  <a:cubicBezTo>
                    <a:pt x="448" y="0"/>
                    <a:pt x="434" y="10"/>
                    <a:pt x="430" y="24"/>
                  </a:cubicBezTo>
                  <a:cubicBezTo>
                    <a:pt x="422" y="44"/>
                    <a:pt x="415" y="63"/>
                    <a:pt x="408" y="83"/>
                  </a:cubicBezTo>
                  <a:cubicBezTo>
                    <a:pt x="322" y="351"/>
                    <a:pt x="1" y="1460"/>
                    <a:pt x="340" y="2336"/>
                  </a:cubicBezTo>
                  <a:lnTo>
                    <a:pt x="340" y="2338"/>
                  </a:lnTo>
                  <a:cubicBezTo>
                    <a:pt x="383" y="2388"/>
                    <a:pt x="430" y="2433"/>
                    <a:pt x="480" y="2477"/>
                  </a:cubicBezTo>
                  <a:cubicBezTo>
                    <a:pt x="2" y="1553"/>
                    <a:pt x="433" y="231"/>
                    <a:pt x="490" y="65"/>
                  </a:cubicBezTo>
                  <a:cubicBezTo>
                    <a:pt x="493" y="54"/>
                    <a:pt x="495" y="48"/>
                    <a:pt x="496" y="48"/>
                  </a:cubicBezTo>
                  <a:cubicBezTo>
                    <a:pt x="502" y="30"/>
                    <a:pt x="493" y="10"/>
                    <a:pt x="477" y="3"/>
                  </a:cubicBezTo>
                  <a:cubicBezTo>
                    <a:pt x="472" y="1"/>
                    <a:pt x="468" y="0"/>
                    <a:pt x="463"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2"/>
            <p:cNvSpPr/>
            <p:nvPr/>
          </p:nvSpPr>
          <p:spPr>
            <a:xfrm>
              <a:off x="5642188" y="258235"/>
              <a:ext cx="46858" cy="30516"/>
            </a:xfrm>
            <a:custGeom>
              <a:avLst/>
              <a:gdLst/>
              <a:ahLst/>
              <a:cxnLst/>
              <a:rect l="l" t="t" r="r" b="b"/>
              <a:pathLst>
                <a:path w="1987" h="1294" extrusionOk="0">
                  <a:moveTo>
                    <a:pt x="1987" y="1"/>
                  </a:moveTo>
                  <a:lnTo>
                    <a:pt x="1987" y="1"/>
                  </a:lnTo>
                  <a:cubicBezTo>
                    <a:pt x="1954" y="14"/>
                    <a:pt x="1922" y="29"/>
                    <a:pt x="1890" y="43"/>
                  </a:cubicBezTo>
                  <a:cubicBezTo>
                    <a:pt x="1663" y="549"/>
                    <a:pt x="1288" y="1087"/>
                    <a:pt x="3" y="1220"/>
                  </a:cubicBezTo>
                  <a:cubicBezTo>
                    <a:pt x="0" y="1245"/>
                    <a:pt x="0" y="1269"/>
                    <a:pt x="3" y="1293"/>
                  </a:cubicBezTo>
                  <a:cubicBezTo>
                    <a:pt x="1394" y="1151"/>
                    <a:pt x="1755" y="545"/>
                    <a:pt x="1987"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2"/>
            <p:cNvSpPr/>
            <p:nvPr/>
          </p:nvSpPr>
          <p:spPr>
            <a:xfrm>
              <a:off x="5799507" y="324855"/>
              <a:ext cx="38180" cy="63201"/>
            </a:xfrm>
            <a:custGeom>
              <a:avLst/>
              <a:gdLst/>
              <a:ahLst/>
              <a:cxnLst/>
              <a:rect l="l" t="t" r="r" b="b"/>
              <a:pathLst>
                <a:path w="1619" h="2680" extrusionOk="0">
                  <a:moveTo>
                    <a:pt x="1573" y="0"/>
                  </a:moveTo>
                  <a:cubicBezTo>
                    <a:pt x="482" y="963"/>
                    <a:pt x="0" y="1913"/>
                    <a:pt x="206" y="2679"/>
                  </a:cubicBezTo>
                  <a:cubicBezTo>
                    <a:pt x="229" y="2673"/>
                    <a:pt x="253" y="2667"/>
                    <a:pt x="277" y="2661"/>
                  </a:cubicBezTo>
                  <a:cubicBezTo>
                    <a:pt x="76" y="1925"/>
                    <a:pt x="549" y="999"/>
                    <a:pt x="1619" y="58"/>
                  </a:cubicBezTo>
                  <a:cubicBezTo>
                    <a:pt x="1603" y="37"/>
                    <a:pt x="1590" y="18"/>
                    <a:pt x="1573"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2"/>
            <p:cNvSpPr/>
            <p:nvPr/>
          </p:nvSpPr>
          <p:spPr>
            <a:xfrm>
              <a:off x="5707983" y="520543"/>
              <a:ext cx="112772" cy="6957"/>
            </a:xfrm>
            <a:custGeom>
              <a:avLst/>
              <a:gdLst/>
              <a:ahLst/>
              <a:cxnLst/>
              <a:rect l="l" t="t" r="r" b="b"/>
              <a:pathLst>
                <a:path w="4782" h="295" extrusionOk="0">
                  <a:moveTo>
                    <a:pt x="49" y="0"/>
                  </a:moveTo>
                  <a:cubicBezTo>
                    <a:pt x="9" y="0"/>
                    <a:pt x="0" y="63"/>
                    <a:pt x="43" y="72"/>
                  </a:cubicBezTo>
                  <a:cubicBezTo>
                    <a:pt x="55" y="73"/>
                    <a:pt x="1276" y="254"/>
                    <a:pt x="2305" y="275"/>
                  </a:cubicBezTo>
                  <a:lnTo>
                    <a:pt x="2529" y="281"/>
                  </a:lnTo>
                  <a:cubicBezTo>
                    <a:pt x="2916" y="288"/>
                    <a:pt x="3236" y="295"/>
                    <a:pt x="3539" y="295"/>
                  </a:cubicBezTo>
                  <a:cubicBezTo>
                    <a:pt x="3933" y="295"/>
                    <a:pt x="4296" y="284"/>
                    <a:pt x="4737" y="249"/>
                  </a:cubicBezTo>
                  <a:cubicBezTo>
                    <a:pt x="4781" y="242"/>
                    <a:pt x="4777" y="178"/>
                    <a:pt x="4733" y="178"/>
                  </a:cubicBezTo>
                  <a:cubicBezTo>
                    <a:pt x="4295" y="212"/>
                    <a:pt x="3933" y="224"/>
                    <a:pt x="3541" y="224"/>
                  </a:cubicBezTo>
                  <a:cubicBezTo>
                    <a:pt x="3239" y="224"/>
                    <a:pt x="2918" y="217"/>
                    <a:pt x="2531" y="208"/>
                  </a:cubicBezTo>
                  <a:lnTo>
                    <a:pt x="2308" y="204"/>
                  </a:lnTo>
                  <a:cubicBezTo>
                    <a:pt x="1282" y="182"/>
                    <a:pt x="65" y="2"/>
                    <a:pt x="53" y="1"/>
                  </a:cubicBezTo>
                  <a:cubicBezTo>
                    <a:pt x="52" y="0"/>
                    <a:pt x="50" y="0"/>
                    <a:pt x="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2"/>
            <p:cNvSpPr/>
            <p:nvPr/>
          </p:nvSpPr>
          <p:spPr>
            <a:xfrm>
              <a:off x="5458999" y="831808"/>
              <a:ext cx="69710" cy="30469"/>
            </a:xfrm>
            <a:custGeom>
              <a:avLst/>
              <a:gdLst/>
              <a:ahLst/>
              <a:cxnLst/>
              <a:rect l="l" t="t" r="r" b="b"/>
              <a:pathLst>
                <a:path w="2956" h="1292" extrusionOk="0">
                  <a:moveTo>
                    <a:pt x="2914" y="1"/>
                  </a:moveTo>
                  <a:cubicBezTo>
                    <a:pt x="2913" y="1"/>
                    <a:pt x="2912" y="1"/>
                    <a:pt x="2911" y="1"/>
                  </a:cubicBezTo>
                  <a:cubicBezTo>
                    <a:pt x="1661" y="199"/>
                    <a:pt x="1117" y="228"/>
                    <a:pt x="1111" y="228"/>
                  </a:cubicBezTo>
                  <a:cubicBezTo>
                    <a:pt x="1105" y="229"/>
                    <a:pt x="1099" y="233"/>
                    <a:pt x="1093" y="236"/>
                  </a:cubicBezTo>
                  <a:cubicBezTo>
                    <a:pt x="932" y="366"/>
                    <a:pt x="781" y="508"/>
                    <a:pt x="643" y="661"/>
                  </a:cubicBezTo>
                  <a:cubicBezTo>
                    <a:pt x="414" y="910"/>
                    <a:pt x="23" y="1225"/>
                    <a:pt x="19" y="1228"/>
                  </a:cubicBezTo>
                  <a:cubicBezTo>
                    <a:pt x="3" y="1240"/>
                    <a:pt x="0" y="1263"/>
                    <a:pt x="14" y="1278"/>
                  </a:cubicBezTo>
                  <a:cubicBezTo>
                    <a:pt x="20" y="1287"/>
                    <a:pt x="31" y="1292"/>
                    <a:pt x="41" y="1292"/>
                  </a:cubicBezTo>
                  <a:cubicBezTo>
                    <a:pt x="49" y="1292"/>
                    <a:pt x="56" y="1289"/>
                    <a:pt x="61" y="1284"/>
                  </a:cubicBezTo>
                  <a:cubicBezTo>
                    <a:pt x="66" y="1281"/>
                    <a:pt x="461" y="963"/>
                    <a:pt x="693" y="710"/>
                  </a:cubicBezTo>
                  <a:cubicBezTo>
                    <a:pt x="828" y="563"/>
                    <a:pt x="972" y="425"/>
                    <a:pt x="1126" y="299"/>
                  </a:cubicBezTo>
                  <a:cubicBezTo>
                    <a:pt x="1211" y="293"/>
                    <a:pt x="1766" y="255"/>
                    <a:pt x="2922" y="72"/>
                  </a:cubicBezTo>
                  <a:cubicBezTo>
                    <a:pt x="2942" y="69"/>
                    <a:pt x="2955" y="51"/>
                    <a:pt x="2952" y="31"/>
                  </a:cubicBezTo>
                  <a:cubicBezTo>
                    <a:pt x="2950" y="14"/>
                    <a:pt x="2933" y="1"/>
                    <a:pt x="29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2"/>
            <p:cNvSpPr/>
            <p:nvPr/>
          </p:nvSpPr>
          <p:spPr>
            <a:xfrm>
              <a:off x="6093439" y="656378"/>
              <a:ext cx="91500" cy="60348"/>
            </a:xfrm>
            <a:custGeom>
              <a:avLst/>
              <a:gdLst/>
              <a:ahLst/>
              <a:cxnLst/>
              <a:rect l="l" t="t" r="r" b="b"/>
              <a:pathLst>
                <a:path w="3880" h="2559" extrusionOk="0">
                  <a:moveTo>
                    <a:pt x="3680" y="0"/>
                  </a:moveTo>
                  <a:cubicBezTo>
                    <a:pt x="3397" y="0"/>
                    <a:pt x="2831" y="358"/>
                    <a:pt x="2704" y="440"/>
                  </a:cubicBezTo>
                  <a:cubicBezTo>
                    <a:pt x="2675" y="463"/>
                    <a:pt x="2695" y="504"/>
                    <a:pt x="2726" y="504"/>
                  </a:cubicBezTo>
                  <a:cubicBezTo>
                    <a:pt x="2731" y="504"/>
                    <a:pt x="2736" y="503"/>
                    <a:pt x="2742" y="501"/>
                  </a:cubicBezTo>
                  <a:cubicBezTo>
                    <a:pt x="3023" y="317"/>
                    <a:pt x="3480" y="69"/>
                    <a:pt x="3677" y="69"/>
                  </a:cubicBezTo>
                  <a:cubicBezTo>
                    <a:pt x="3708" y="69"/>
                    <a:pt x="3733" y="75"/>
                    <a:pt x="3749" y="88"/>
                  </a:cubicBezTo>
                  <a:cubicBezTo>
                    <a:pt x="3786" y="120"/>
                    <a:pt x="3805" y="167"/>
                    <a:pt x="3802" y="216"/>
                  </a:cubicBezTo>
                  <a:cubicBezTo>
                    <a:pt x="3798" y="385"/>
                    <a:pt x="3607" y="640"/>
                    <a:pt x="3326" y="849"/>
                  </a:cubicBezTo>
                  <a:cubicBezTo>
                    <a:pt x="3067" y="1043"/>
                    <a:pt x="2352" y="1277"/>
                    <a:pt x="2346" y="1278"/>
                  </a:cubicBezTo>
                  <a:cubicBezTo>
                    <a:pt x="2343" y="1280"/>
                    <a:pt x="2340" y="1281"/>
                    <a:pt x="2337" y="1283"/>
                  </a:cubicBezTo>
                  <a:cubicBezTo>
                    <a:pt x="2331" y="1287"/>
                    <a:pt x="1740" y="1678"/>
                    <a:pt x="1264" y="1958"/>
                  </a:cubicBezTo>
                  <a:cubicBezTo>
                    <a:pt x="790" y="2237"/>
                    <a:pt x="47" y="2486"/>
                    <a:pt x="40" y="2489"/>
                  </a:cubicBezTo>
                  <a:cubicBezTo>
                    <a:pt x="0" y="2501"/>
                    <a:pt x="9" y="2557"/>
                    <a:pt x="50" y="2559"/>
                  </a:cubicBezTo>
                  <a:cubicBezTo>
                    <a:pt x="55" y="2557"/>
                    <a:pt x="58" y="2557"/>
                    <a:pt x="62" y="2556"/>
                  </a:cubicBezTo>
                  <a:cubicBezTo>
                    <a:pt x="70" y="2553"/>
                    <a:pt x="820" y="2304"/>
                    <a:pt x="1302" y="2019"/>
                  </a:cubicBezTo>
                  <a:cubicBezTo>
                    <a:pt x="1761" y="1749"/>
                    <a:pt x="2320" y="1380"/>
                    <a:pt x="2373" y="1345"/>
                  </a:cubicBezTo>
                  <a:cubicBezTo>
                    <a:pt x="2441" y="1324"/>
                    <a:pt x="3110" y="1101"/>
                    <a:pt x="3370" y="907"/>
                  </a:cubicBezTo>
                  <a:cubicBezTo>
                    <a:pt x="3672" y="681"/>
                    <a:pt x="3870" y="411"/>
                    <a:pt x="3875" y="219"/>
                  </a:cubicBezTo>
                  <a:cubicBezTo>
                    <a:pt x="3880" y="148"/>
                    <a:pt x="3849" y="79"/>
                    <a:pt x="3795" y="34"/>
                  </a:cubicBezTo>
                  <a:cubicBezTo>
                    <a:pt x="3767" y="11"/>
                    <a:pt x="3727" y="0"/>
                    <a:pt x="36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2"/>
            <p:cNvSpPr/>
            <p:nvPr/>
          </p:nvSpPr>
          <p:spPr>
            <a:xfrm>
              <a:off x="5692678" y="326813"/>
              <a:ext cx="8136" cy="21319"/>
            </a:xfrm>
            <a:custGeom>
              <a:avLst/>
              <a:gdLst/>
              <a:ahLst/>
              <a:cxnLst/>
              <a:rect l="l" t="t" r="r" b="b"/>
              <a:pathLst>
                <a:path w="345" h="904" extrusionOk="0">
                  <a:moveTo>
                    <a:pt x="173" y="1"/>
                  </a:moveTo>
                  <a:cubicBezTo>
                    <a:pt x="78" y="1"/>
                    <a:pt x="1" y="202"/>
                    <a:pt x="1" y="452"/>
                  </a:cubicBezTo>
                  <a:cubicBezTo>
                    <a:pt x="1" y="701"/>
                    <a:pt x="78" y="904"/>
                    <a:pt x="173" y="904"/>
                  </a:cubicBezTo>
                  <a:cubicBezTo>
                    <a:pt x="267" y="904"/>
                    <a:pt x="345" y="701"/>
                    <a:pt x="345" y="452"/>
                  </a:cubicBezTo>
                  <a:cubicBezTo>
                    <a:pt x="345" y="202"/>
                    <a:pt x="267" y="1"/>
                    <a:pt x="173"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2"/>
            <p:cNvSpPr/>
            <p:nvPr/>
          </p:nvSpPr>
          <p:spPr>
            <a:xfrm>
              <a:off x="5739065" y="321625"/>
              <a:ext cx="8136" cy="21342"/>
            </a:xfrm>
            <a:custGeom>
              <a:avLst/>
              <a:gdLst/>
              <a:ahLst/>
              <a:cxnLst/>
              <a:rect l="l" t="t" r="r" b="b"/>
              <a:pathLst>
                <a:path w="345" h="905" extrusionOk="0">
                  <a:moveTo>
                    <a:pt x="172" y="1"/>
                  </a:moveTo>
                  <a:cubicBezTo>
                    <a:pt x="78" y="1"/>
                    <a:pt x="1" y="202"/>
                    <a:pt x="1" y="452"/>
                  </a:cubicBezTo>
                  <a:cubicBezTo>
                    <a:pt x="1" y="701"/>
                    <a:pt x="76" y="904"/>
                    <a:pt x="172" y="904"/>
                  </a:cubicBezTo>
                  <a:cubicBezTo>
                    <a:pt x="269" y="904"/>
                    <a:pt x="345" y="701"/>
                    <a:pt x="345" y="452"/>
                  </a:cubicBezTo>
                  <a:cubicBezTo>
                    <a:pt x="345" y="202"/>
                    <a:pt x="267" y="1"/>
                    <a:pt x="172"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2"/>
            <p:cNvSpPr/>
            <p:nvPr/>
          </p:nvSpPr>
          <p:spPr>
            <a:xfrm>
              <a:off x="5909071" y="498352"/>
              <a:ext cx="11815" cy="10117"/>
            </a:xfrm>
            <a:custGeom>
              <a:avLst/>
              <a:gdLst/>
              <a:ahLst/>
              <a:cxnLst/>
              <a:rect l="l" t="t" r="r" b="b"/>
              <a:pathLst>
                <a:path w="501" h="429" extrusionOk="0">
                  <a:moveTo>
                    <a:pt x="287" y="1"/>
                  </a:moveTo>
                  <a:cubicBezTo>
                    <a:pt x="96" y="1"/>
                    <a:pt x="0" y="231"/>
                    <a:pt x="135" y="366"/>
                  </a:cubicBezTo>
                  <a:cubicBezTo>
                    <a:pt x="179" y="409"/>
                    <a:pt x="232" y="429"/>
                    <a:pt x="285" y="429"/>
                  </a:cubicBezTo>
                  <a:cubicBezTo>
                    <a:pt x="395" y="429"/>
                    <a:pt x="500" y="343"/>
                    <a:pt x="500" y="214"/>
                  </a:cubicBezTo>
                  <a:cubicBezTo>
                    <a:pt x="500" y="96"/>
                    <a:pt x="403"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2"/>
            <p:cNvSpPr/>
            <p:nvPr/>
          </p:nvSpPr>
          <p:spPr>
            <a:xfrm>
              <a:off x="5630633" y="1397458"/>
              <a:ext cx="472" cy="7122"/>
            </a:xfrm>
            <a:custGeom>
              <a:avLst/>
              <a:gdLst/>
              <a:ahLst/>
              <a:cxnLst/>
              <a:rect l="l" t="t" r="r" b="b"/>
              <a:pathLst>
                <a:path w="20" h="302" extrusionOk="0">
                  <a:moveTo>
                    <a:pt x="19" y="0"/>
                  </a:moveTo>
                  <a:cubicBezTo>
                    <a:pt x="4" y="100"/>
                    <a:pt x="1" y="200"/>
                    <a:pt x="5" y="302"/>
                  </a:cubicBezTo>
                  <a:cubicBezTo>
                    <a:pt x="11" y="202"/>
                    <a:pt x="16" y="102"/>
                    <a:pt x="19" y="0"/>
                  </a:cubicBezTo>
                  <a:close/>
                </a:path>
              </a:pathLst>
            </a:custGeom>
            <a:solidFill>
              <a:srgbClr val="321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2"/>
            <p:cNvSpPr/>
            <p:nvPr/>
          </p:nvSpPr>
          <p:spPr>
            <a:xfrm>
              <a:off x="5565356" y="1404557"/>
              <a:ext cx="148192" cy="137910"/>
            </a:xfrm>
            <a:custGeom>
              <a:avLst/>
              <a:gdLst/>
              <a:ahLst/>
              <a:cxnLst/>
              <a:rect l="l" t="t" r="r" b="b"/>
              <a:pathLst>
                <a:path w="6284" h="5848" extrusionOk="0">
                  <a:moveTo>
                    <a:pt x="2773" y="1"/>
                  </a:moveTo>
                  <a:cubicBezTo>
                    <a:pt x="2610" y="2491"/>
                    <a:pt x="959" y="4799"/>
                    <a:pt x="0" y="5847"/>
                  </a:cubicBezTo>
                  <a:cubicBezTo>
                    <a:pt x="790" y="5814"/>
                    <a:pt x="1576" y="5737"/>
                    <a:pt x="2358" y="5618"/>
                  </a:cubicBezTo>
                  <a:cubicBezTo>
                    <a:pt x="2906" y="5535"/>
                    <a:pt x="3412" y="5501"/>
                    <a:pt x="3893" y="5501"/>
                  </a:cubicBezTo>
                  <a:cubicBezTo>
                    <a:pt x="4732" y="5501"/>
                    <a:pt x="5497" y="5605"/>
                    <a:pt x="6283" y="5732"/>
                  </a:cubicBezTo>
                  <a:cubicBezTo>
                    <a:pt x="5597" y="5100"/>
                    <a:pt x="4742" y="4215"/>
                    <a:pt x="4021" y="3171"/>
                  </a:cubicBezTo>
                  <a:cubicBezTo>
                    <a:pt x="2958" y="1630"/>
                    <a:pt x="2786" y="507"/>
                    <a:pt x="2773"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2" name="Google Shape;2082;p42"/>
          <p:cNvGrpSpPr/>
          <p:nvPr/>
        </p:nvGrpSpPr>
        <p:grpSpPr>
          <a:xfrm>
            <a:off x="1622352" y="1983614"/>
            <a:ext cx="818967" cy="1294267"/>
            <a:chOff x="5806440" y="3618953"/>
            <a:chExt cx="901748" cy="1425090"/>
          </a:xfrm>
        </p:grpSpPr>
        <p:sp>
          <p:nvSpPr>
            <p:cNvPr id="2083" name="Google Shape;2083;p42"/>
            <p:cNvSpPr/>
            <p:nvPr/>
          </p:nvSpPr>
          <p:spPr>
            <a:xfrm>
              <a:off x="5954350" y="4011932"/>
              <a:ext cx="612107" cy="1003200"/>
            </a:xfrm>
            <a:custGeom>
              <a:avLst/>
              <a:gdLst/>
              <a:ahLst/>
              <a:cxnLst/>
              <a:rect l="l" t="t" r="r" b="b"/>
              <a:pathLst>
                <a:path w="25956" h="42540" extrusionOk="0">
                  <a:moveTo>
                    <a:pt x="13539" y="0"/>
                  </a:moveTo>
                  <a:cubicBezTo>
                    <a:pt x="13329" y="0"/>
                    <a:pt x="13114" y="6"/>
                    <a:pt x="12895" y="18"/>
                  </a:cubicBezTo>
                  <a:cubicBezTo>
                    <a:pt x="8314" y="265"/>
                    <a:pt x="3830" y="1805"/>
                    <a:pt x="1702" y="6555"/>
                  </a:cubicBezTo>
                  <a:cubicBezTo>
                    <a:pt x="1694" y="6590"/>
                    <a:pt x="1687" y="6624"/>
                    <a:pt x="1678" y="6659"/>
                  </a:cubicBezTo>
                  <a:cubicBezTo>
                    <a:pt x="1343" y="8112"/>
                    <a:pt x="1037" y="9630"/>
                    <a:pt x="806" y="11047"/>
                  </a:cubicBezTo>
                  <a:cubicBezTo>
                    <a:pt x="640" y="12067"/>
                    <a:pt x="516" y="13037"/>
                    <a:pt x="450" y="13888"/>
                  </a:cubicBezTo>
                  <a:cubicBezTo>
                    <a:pt x="150" y="17771"/>
                    <a:pt x="0" y="27259"/>
                    <a:pt x="375" y="31068"/>
                  </a:cubicBezTo>
                  <a:cubicBezTo>
                    <a:pt x="747" y="34878"/>
                    <a:pt x="1234" y="41935"/>
                    <a:pt x="1234" y="41935"/>
                  </a:cubicBezTo>
                  <a:cubicBezTo>
                    <a:pt x="1234" y="41935"/>
                    <a:pt x="4834" y="41594"/>
                    <a:pt x="7539" y="41569"/>
                  </a:cubicBezTo>
                  <a:cubicBezTo>
                    <a:pt x="7663" y="41567"/>
                    <a:pt x="7785" y="41566"/>
                    <a:pt x="7904" y="41566"/>
                  </a:cubicBezTo>
                  <a:cubicBezTo>
                    <a:pt x="8527" y="41566"/>
                    <a:pt x="9087" y="41587"/>
                    <a:pt x="9523" y="41635"/>
                  </a:cubicBezTo>
                  <a:cubicBezTo>
                    <a:pt x="11876" y="41899"/>
                    <a:pt x="14937" y="41897"/>
                    <a:pt x="16506" y="41935"/>
                  </a:cubicBezTo>
                  <a:cubicBezTo>
                    <a:pt x="16877" y="41944"/>
                    <a:pt x="17279" y="41949"/>
                    <a:pt x="17697" y="41949"/>
                  </a:cubicBezTo>
                  <a:cubicBezTo>
                    <a:pt x="19044" y="41949"/>
                    <a:pt x="20551" y="41897"/>
                    <a:pt x="21695" y="41752"/>
                  </a:cubicBezTo>
                  <a:cubicBezTo>
                    <a:pt x="21824" y="41736"/>
                    <a:pt x="21963" y="41728"/>
                    <a:pt x="22109" y="41728"/>
                  </a:cubicBezTo>
                  <a:cubicBezTo>
                    <a:pt x="23482" y="41728"/>
                    <a:pt x="25479" y="42392"/>
                    <a:pt x="25909" y="42540"/>
                  </a:cubicBezTo>
                  <a:cubicBezTo>
                    <a:pt x="25879" y="41772"/>
                    <a:pt x="25823" y="39876"/>
                    <a:pt x="25882" y="37662"/>
                  </a:cubicBezTo>
                  <a:cubicBezTo>
                    <a:pt x="25956" y="34772"/>
                    <a:pt x="25920" y="26400"/>
                    <a:pt x="25882" y="22143"/>
                  </a:cubicBezTo>
                  <a:cubicBezTo>
                    <a:pt x="25853" y="18964"/>
                    <a:pt x="25659" y="15472"/>
                    <a:pt x="25453" y="12709"/>
                  </a:cubicBezTo>
                  <a:cubicBezTo>
                    <a:pt x="25407" y="12120"/>
                    <a:pt x="25365" y="11564"/>
                    <a:pt x="25321" y="11050"/>
                  </a:cubicBezTo>
                  <a:cubicBezTo>
                    <a:pt x="24756" y="8579"/>
                    <a:pt x="23649" y="6399"/>
                    <a:pt x="22372" y="4816"/>
                  </a:cubicBezTo>
                  <a:cubicBezTo>
                    <a:pt x="20869" y="2956"/>
                    <a:pt x="18289" y="0"/>
                    <a:pt x="135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2"/>
            <p:cNvSpPr/>
            <p:nvPr/>
          </p:nvSpPr>
          <p:spPr>
            <a:xfrm>
              <a:off x="5954350" y="4011932"/>
              <a:ext cx="600222" cy="988956"/>
            </a:xfrm>
            <a:custGeom>
              <a:avLst/>
              <a:gdLst/>
              <a:ahLst/>
              <a:cxnLst/>
              <a:rect l="l" t="t" r="r" b="b"/>
              <a:pathLst>
                <a:path w="25452" h="41936" extrusionOk="0">
                  <a:moveTo>
                    <a:pt x="13536" y="0"/>
                  </a:moveTo>
                  <a:cubicBezTo>
                    <a:pt x="13327" y="0"/>
                    <a:pt x="13113" y="6"/>
                    <a:pt x="12895" y="18"/>
                  </a:cubicBezTo>
                  <a:cubicBezTo>
                    <a:pt x="8314" y="265"/>
                    <a:pt x="3830" y="1806"/>
                    <a:pt x="1702" y="6555"/>
                  </a:cubicBezTo>
                  <a:cubicBezTo>
                    <a:pt x="1694" y="6590"/>
                    <a:pt x="1687" y="6624"/>
                    <a:pt x="1678" y="6659"/>
                  </a:cubicBezTo>
                  <a:cubicBezTo>
                    <a:pt x="1343" y="8112"/>
                    <a:pt x="1037" y="9630"/>
                    <a:pt x="806" y="11049"/>
                  </a:cubicBezTo>
                  <a:cubicBezTo>
                    <a:pt x="640" y="12068"/>
                    <a:pt x="516" y="13037"/>
                    <a:pt x="450" y="13890"/>
                  </a:cubicBezTo>
                  <a:cubicBezTo>
                    <a:pt x="150" y="17771"/>
                    <a:pt x="0" y="27259"/>
                    <a:pt x="375" y="31068"/>
                  </a:cubicBezTo>
                  <a:cubicBezTo>
                    <a:pt x="747" y="34878"/>
                    <a:pt x="1234" y="41935"/>
                    <a:pt x="1234" y="41935"/>
                  </a:cubicBezTo>
                  <a:cubicBezTo>
                    <a:pt x="1234" y="41935"/>
                    <a:pt x="4834" y="41596"/>
                    <a:pt x="7539" y="41569"/>
                  </a:cubicBezTo>
                  <a:cubicBezTo>
                    <a:pt x="9967" y="36148"/>
                    <a:pt x="16804" y="21905"/>
                    <a:pt x="25451" y="12711"/>
                  </a:cubicBezTo>
                  <a:cubicBezTo>
                    <a:pt x="25406" y="12120"/>
                    <a:pt x="25363" y="11565"/>
                    <a:pt x="25321" y="11050"/>
                  </a:cubicBezTo>
                  <a:cubicBezTo>
                    <a:pt x="24756" y="8579"/>
                    <a:pt x="23649" y="6399"/>
                    <a:pt x="22372" y="4816"/>
                  </a:cubicBezTo>
                  <a:cubicBezTo>
                    <a:pt x="20868" y="2955"/>
                    <a:pt x="18287" y="0"/>
                    <a:pt x="13536"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2"/>
            <p:cNvSpPr/>
            <p:nvPr/>
          </p:nvSpPr>
          <p:spPr>
            <a:xfrm>
              <a:off x="6150533" y="3746747"/>
              <a:ext cx="18937" cy="37756"/>
            </a:xfrm>
            <a:custGeom>
              <a:avLst/>
              <a:gdLst/>
              <a:ahLst/>
              <a:cxnLst/>
              <a:rect l="l" t="t" r="r" b="b"/>
              <a:pathLst>
                <a:path w="803" h="1601" extrusionOk="0">
                  <a:moveTo>
                    <a:pt x="363" y="1"/>
                  </a:moveTo>
                  <a:cubicBezTo>
                    <a:pt x="226" y="1"/>
                    <a:pt x="104" y="122"/>
                    <a:pt x="64" y="376"/>
                  </a:cubicBezTo>
                  <a:cubicBezTo>
                    <a:pt x="1" y="795"/>
                    <a:pt x="310" y="1571"/>
                    <a:pt x="802" y="1601"/>
                  </a:cubicBezTo>
                  <a:cubicBezTo>
                    <a:pt x="798" y="1560"/>
                    <a:pt x="793" y="1519"/>
                    <a:pt x="789" y="1480"/>
                  </a:cubicBezTo>
                  <a:cubicBezTo>
                    <a:pt x="740" y="1007"/>
                    <a:pt x="707" y="593"/>
                    <a:pt x="687" y="231"/>
                  </a:cubicBezTo>
                  <a:cubicBezTo>
                    <a:pt x="594" y="80"/>
                    <a:pt x="474" y="1"/>
                    <a:pt x="363" y="1"/>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2"/>
            <p:cNvSpPr/>
            <p:nvPr/>
          </p:nvSpPr>
          <p:spPr>
            <a:xfrm>
              <a:off x="6174186" y="3686895"/>
              <a:ext cx="133618" cy="133029"/>
            </a:xfrm>
            <a:custGeom>
              <a:avLst/>
              <a:gdLst/>
              <a:ahLst/>
              <a:cxnLst/>
              <a:rect l="l" t="t" r="r" b="b"/>
              <a:pathLst>
                <a:path w="5666" h="5641" extrusionOk="0">
                  <a:moveTo>
                    <a:pt x="2933" y="0"/>
                  </a:moveTo>
                  <a:cubicBezTo>
                    <a:pt x="2845" y="0"/>
                    <a:pt x="2755" y="3"/>
                    <a:pt x="2665" y="8"/>
                  </a:cubicBezTo>
                  <a:cubicBezTo>
                    <a:pt x="2353" y="28"/>
                    <a:pt x="2042" y="78"/>
                    <a:pt x="1739" y="158"/>
                  </a:cubicBezTo>
                  <a:cubicBezTo>
                    <a:pt x="1550" y="205"/>
                    <a:pt x="1363" y="263"/>
                    <a:pt x="1180" y="329"/>
                  </a:cubicBezTo>
                  <a:cubicBezTo>
                    <a:pt x="1047" y="711"/>
                    <a:pt x="324" y="1446"/>
                    <a:pt x="165" y="1955"/>
                  </a:cubicBezTo>
                  <a:cubicBezTo>
                    <a:pt x="1" y="2478"/>
                    <a:pt x="77" y="3139"/>
                    <a:pt x="287" y="4036"/>
                  </a:cubicBezTo>
                  <a:cubicBezTo>
                    <a:pt x="451" y="4721"/>
                    <a:pt x="962" y="5298"/>
                    <a:pt x="1192" y="5529"/>
                  </a:cubicBezTo>
                  <a:cubicBezTo>
                    <a:pt x="1265" y="5603"/>
                    <a:pt x="1309" y="5641"/>
                    <a:pt x="1309" y="5641"/>
                  </a:cubicBezTo>
                  <a:cubicBezTo>
                    <a:pt x="1309" y="5641"/>
                    <a:pt x="2029" y="4755"/>
                    <a:pt x="2986" y="4755"/>
                  </a:cubicBezTo>
                  <a:cubicBezTo>
                    <a:pt x="3012" y="4755"/>
                    <a:pt x="3038" y="4756"/>
                    <a:pt x="3065" y="4757"/>
                  </a:cubicBezTo>
                  <a:cubicBezTo>
                    <a:pt x="4059" y="4807"/>
                    <a:pt x="4794" y="5492"/>
                    <a:pt x="4794" y="5492"/>
                  </a:cubicBezTo>
                  <a:cubicBezTo>
                    <a:pt x="5617" y="4547"/>
                    <a:pt x="5665" y="2217"/>
                    <a:pt x="5665" y="2217"/>
                  </a:cubicBezTo>
                  <a:cubicBezTo>
                    <a:pt x="5665" y="2217"/>
                    <a:pt x="5441" y="2067"/>
                    <a:pt x="5167" y="1695"/>
                  </a:cubicBezTo>
                  <a:cubicBezTo>
                    <a:pt x="4946" y="1393"/>
                    <a:pt x="4881" y="623"/>
                    <a:pt x="4862" y="343"/>
                  </a:cubicBezTo>
                  <a:cubicBezTo>
                    <a:pt x="4363" y="172"/>
                    <a:pt x="3678" y="0"/>
                    <a:pt x="2933" y="0"/>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2"/>
            <p:cNvSpPr/>
            <p:nvPr/>
          </p:nvSpPr>
          <p:spPr>
            <a:xfrm>
              <a:off x="6316577" y="3732621"/>
              <a:ext cx="17168" cy="36246"/>
            </a:xfrm>
            <a:custGeom>
              <a:avLst/>
              <a:gdLst/>
              <a:ahLst/>
              <a:cxnLst/>
              <a:rect l="l" t="t" r="r" b="b"/>
              <a:pathLst>
                <a:path w="728" h="1537" extrusionOk="0">
                  <a:moveTo>
                    <a:pt x="369" y="1"/>
                  </a:moveTo>
                  <a:cubicBezTo>
                    <a:pt x="354" y="1"/>
                    <a:pt x="340" y="2"/>
                    <a:pt x="325" y="4"/>
                  </a:cubicBezTo>
                  <a:cubicBezTo>
                    <a:pt x="208" y="21"/>
                    <a:pt x="94" y="148"/>
                    <a:pt x="0" y="280"/>
                  </a:cubicBezTo>
                  <a:cubicBezTo>
                    <a:pt x="15" y="465"/>
                    <a:pt x="25" y="647"/>
                    <a:pt x="34" y="818"/>
                  </a:cubicBezTo>
                  <a:cubicBezTo>
                    <a:pt x="37" y="879"/>
                    <a:pt x="40" y="938"/>
                    <a:pt x="44" y="995"/>
                  </a:cubicBezTo>
                  <a:cubicBezTo>
                    <a:pt x="50" y="1147"/>
                    <a:pt x="64" y="1298"/>
                    <a:pt x="90" y="1450"/>
                  </a:cubicBezTo>
                  <a:cubicBezTo>
                    <a:pt x="94" y="1479"/>
                    <a:pt x="99" y="1507"/>
                    <a:pt x="102" y="1536"/>
                  </a:cubicBezTo>
                  <a:cubicBezTo>
                    <a:pt x="312" y="1362"/>
                    <a:pt x="540" y="1115"/>
                    <a:pt x="606" y="827"/>
                  </a:cubicBezTo>
                  <a:cubicBezTo>
                    <a:pt x="728" y="280"/>
                    <a:pt x="603" y="1"/>
                    <a:pt x="369" y="1"/>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2"/>
            <p:cNvSpPr/>
            <p:nvPr/>
          </p:nvSpPr>
          <p:spPr>
            <a:xfrm>
              <a:off x="6174186" y="3690597"/>
              <a:ext cx="41034" cy="126685"/>
            </a:xfrm>
            <a:custGeom>
              <a:avLst/>
              <a:gdLst/>
              <a:ahLst/>
              <a:cxnLst/>
              <a:rect l="l" t="t" r="r" b="b"/>
              <a:pathLst>
                <a:path w="1740" h="5372" extrusionOk="0">
                  <a:moveTo>
                    <a:pt x="1739" y="1"/>
                  </a:moveTo>
                  <a:lnTo>
                    <a:pt x="1739" y="1"/>
                  </a:lnTo>
                  <a:cubicBezTo>
                    <a:pt x="1550" y="48"/>
                    <a:pt x="1363" y="106"/>
                    <a:pt x="1180" y="172"/>
                  </a:cubicBezTo>
                  <a:cubicBezTo>
                    <a:pt x="1047" y="554"/>
                    <a:pt x="324" y="1289"/>
                    <a:pt x="165" y="1798"/>
                  </a:cubicBezTo>
                  <a:cubicBezTo>
                    <a:pt x="1" y="2321"/>
                    <a:pt x="77" y="2982"/>
                    <a:pt x="289" y="3879"/>
                  </a:cubicBezTo>
                  <a:cubicBezTo>
                    <a:pt x="451" y="4564"/>
                    <a:pt x="962" y="5140"/>
                    <a:pt x="1192" y="5372"/>
                  </a:cubicBezTo>
                  <a:cubicBezTo>
                    <a:pt x="1042" y="4900"/>
                    <a:pt x="798" y="4029"/>
                    <a:pt x="687" y="3056"/>
                  </a:cubicBezTo>
                  <a:cubicBezTo>
                    <a:pt x="534" y="1716"/>
                    <a:pt x="1133" y="901"/>
                    <a:pt x="1739"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2"/>
            <p:cNvSpPr/>
            <p:nvPr/>
          </p:nvSpPr>
          <p:spPr>
            <a:xfrm>
              <a:off x="6150533" y="3746747"/>
              <a:ext cx="18937" cy="37756"/>
            </a:xfrm>
            <a:custGeom>
              <a:avLst/>
              <a:gdLst/>
              <a:ahLst/>
              <a:cxnLst/>
              <a:rect l="l" t="t" r="r" b="b"/>
              <a:pathLst>
                <a:path w="803" h="1601" extrusionOk="0">
                  <a:moveTo>
                    <a:pt x="363" y="1"/>
                  </a:moveTo>
                  <a:cubicBezTo>
                    <a:pt x="226" y="1"/>
                    <a:pt x="104" y="122"/>
                    <a:pt x="64" y="376"/>
                  </a:cubicBezTo>
                  <a:cubicBezTo>
                    <a:pt x="1" y="795"/>
                    <a:pt x="310" y="1571"/>
                    <a:pt x="802" y="1601"/>
                  </a:cubicBezTo>
                  <a:cubicBezTo>
                    <a:pt x="798" y="1560"/>
                    <a:pt x="793" y="1519"/>
                    <a:pt x="789" y="1480"/>
                  </a:cubicBezTo>
                  <a:cubicBezTo>
                    <a:pt x="774" y="1325"/>
                    <a:pt x="760" y="1177"/>
                    <a:pt x="748" y="1036"/>
                  </a:cubicBezTo>
                  <a:cubicBezTo>
                    <a:pt x="740" y="963"/>
                    <a:pt x="734" y="892"/>
                    <a:pt x="728" y="824"/>
                  </a:cubicBezTo>
                  <a:cubicBezTo>
                    <a:pt x="710" y="611"/>
                    <a:pt x="698" y="414"/>
                    <a:pt x="687" y="231"/>
                  </a:cubicBezTo>
                  <a:cubicBezTo>
                    <a:pt x="594" y="80"/>
                    <a:pt x="474" y="1"/>
                    <a:pt x="363"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2"/>
            <p:cNvSpPr/>
            <p:nvPr/>
          </p:nvSpPr>
          <p:spPr>
            <a:xfrm>
              <a:off x="6165578" y="3694653"/>
              <a:ext cx="154725" cy="190665"/>
            </a:xfrm>
            <a:custGeom>
              <a:avLst/>
              <a:gdLst/>
              <a:ahLst/>
              <a:cxnLst/>
              <a:rect l="l" t="t" r="r" b="b"/>
              <a:pathLst>
                <a:path w="6561" h="8085" extrusionOk="0">
                  <a:moveTo>
                    <a:pt x="1545" y="0"/>
                  </a:moveTo>
                  <a:lnTo>
                    <a:pt x="1545" y="0"/>
                  </a:lnTo>
                  <a:cubicBezTo>
                    <a:pt x="1487" y="21"/>
                    <a:pt x="1430" y="43"/>
                    <a:pt x="1374" y="64"/>
                  </a:cubicBezTo>
                  <a:cubicBezTo>
                    <a:pt x="1286" y="99"/>
                    <a:pt x="1201" y="134"/>
                    <a:pt x="1122" y="168"/>
                  </a:cubicBezTo>
                  <a:cubicBezTo>
                    <a:pt x="587" y="406"/>
                    <a:pt x="220" y="652"/>
                    <a:pt x="131" y="714"/>
                  </a:cubicBezTo>
                  <a:cubicBezTo>
                    <a:pt x="30" y="996"/>
                    <a:pt x="1" y="1560"/>
                    <a:pt x="49" y="2440"/>
                  </a:cubicBezTo>
                  <a:cubicBezTo>
                    <a:pt x="70" y="2802"/>
                    <a:pt x="104" y="3216"/>
                    <a:pt x="151" y="3689"/>
                  </a:cubicBezTo>
                  <a:cubicBezTo>
                    <a:pt x="155" y="3728"/>
                    <a:pt x="160" y="3769"/>
                    <a:pt x="164" y="3810"/>
                  </a:cubicBezTo>
                  <a:cubicBezTo>
                    <a:pt x="298" y="5057"/>
                    <a:pt x="507" y="6024"/>
                    <a:pt x="946" y="6753"/>
                  </a:cubicBezTo>
                  <a:cubicBezTo>
                    <a:pt x="1046" y="6921"/>
                    <a:pt x="1162" y="7079"/>
                    <a:pt x="1290" y="7226"/>
                  </a:cubicBezTo>
                  <a:cubicBezTo>
                    <a:pt x="1334" y="7273"/>
                    <a:pt x="1378" y="7321"/>
                    <a:pt x="1425" y="7367"/>
                  </a:cubicBezTo>
                  <a:cubicBezTo>
                    <a:pt x="1516" y="7453"/>
                    <a:pt x="1616" y="7532"/>
                    <a:pt x="1722" y="7600"/>
                  </a:cubicBezTo>
                  <a:cubicBezTo>
                    <a:pt x="2228" y="7930"/>
                    <a:pt x="2922" y="8084"/>
                    <a:pt x="3594" y="8084"/>
                  </a:cubicBezTo>
                  <a:cubicBezTo>
                    <a:pt x="4078" y="8084"/>
                    <a:pt x="4551" y="8004"/>
                    <a:pt x="4935" y="7851"/>
                  </a:cubicBezTo>
                  <a:cubicBezTo>
                    <a:pt x="5118" y="7779"/>
                    <a:pt x="5289" y="7680"/>
                    <a:pt x="5443" y="7559"/>
                  </a:cubicBezTo>
                  <a:cubicBezTo>
                    <a:pt x="5646" y="7400"/>
                    <a:pt x="5821" y="7210"/>
                    <a:pt x="5964" y="6998"/>
                  </a:cubicBezTo>
                  <a:cubicBezTo>
                    <a:pt x="6146" y="6736"/>
                    <a:pt x="6285" y="6445"/>
                    <a:pt x="6376" y="6139"/>
                  </a:cubicBezTo>
                  <a:cubicBezTo>
                    <a:pt x="6412" y="6022"/>
                    <a:pt x="6440" y="5903"/>
                    <a:pt x="6459" y="5781"/>
                  </a:cubicBezTo>
                  <a:cubicBezTo>
                    <a:pt x="6476" y="5688"/>
                    <a:pt x="6487" y="5594"/>
                    <a:pt x="6493" y="5498"/>
                  </a:cubicBezTo>
                  <a:cubicBezTo>
                    <a:pt x="6526" y="4777"/>
                    <a:pt x="6561" y="3617"/>
                    <a:pt x="6505" y="3148"/>
                  </a:cubicBezTo>
                  <a:cubicBezTo>
                    <a:pt x="6502" y="3119"/>
                    <a:pt x="6499" y="3090"/>
                    <a:pt x="6493" y="3061"/>
                  </a:cubicBezTo>
                  <a:cubicBezTo>
                    <a:pt x="6443" y="2787"/>
                    <a:pt x="6443" y="2346"/>
                    <a:pt x="6403" y="1891"/>
                  </a:cubicBezTo>
                  <a:cubicBezTo>
                    <a:pt x="6388" y="1682"/>
                    <a:pt x="6361" y="1473"/>
                    <a:pt x="6318" y="1269"/>
                  </a:cubicBezTo>
                  <a:cubicBezTo>
                    <a:pt x="6205" y="744"/>
                    <a:pt x="6056" y="432"/>
                    <a:pt x="6008" y="340"/>
                  </a:cubicBezTo>
                  <a:cubicBezTo>
                    <a:pt x="5811" y="240"/>
                    <a:pt x="5609" y="152"/>
                    <a:pt x="5403" y="78"/>
                  </a:cubicBezTo>
                  <a:cubicBezTo>
                    <a:pt x="5349" y="56"/>
                    <a:pt x="5289" y="35"/>
                    <a:pt x="5227" y="14"/>
                  </a:cubicBezTo>
                  <a:lnTo>
                    <a:pt x="5227" y="14"/>
                  </a:lnTo>
                  <a:cubicBezTo>
                    <a:pt x="5246" y="296"/>
                    <a:pt x="5311" y="1064"/>
                    <a:pt x="5533" y="1367"/>
                  </a:cubicBezTo>
                  <a:cubicBezTo>
                    <a:pt x="5806" y="1740"/>
                    <a:pt x="6032" y="1890"/>
                    <a:pt x="6032" y="1890"/>
                  </a:cubicBezTo>
                  <a:cubicBezTo>
                    <a:pt x="6032" y="1890"/>
                    <a:pt x="5982" y="4218"/>
                    <a:pt x="5161" y="5163"/>
                  </a:cubicBezTo>
                  <a:cubicBezTo>
                    <a:pt x="5161" y="5163"/>
                    <a:pt x="4426" y="4477"/>
                    <a:pt x="3430" y="4428"/>
                  </a:cubicBezTo>
                  <a:cubicBezTo>
                    <a:pt x="3405" y="4427"/>
                    <a:pt x="3380" y="4426"/>
                    <a:pt x="3355" y="4426"/>
                  </a:cubicBezTo>
                  <a:cubicBezTo>
                    <a:pt x="2397" y="4426"/>
                    <a:pt x="1675" y="5313"/>
                    <a:pt x="1675" y="5313"/>
                  </a:cubicBezTo>
                  <a:cubicBezTo>
                    <a:pt x="1675" y="5313"/>
                    <a:pt x="866" y="4602"/>
                    <a:pt x="654" y="3707"/>
                  </a:cubicBezTo>
                  <a:cubicBezTo>
                    <a:pt x="599" y="3480"/>
                    <a:pt x="554" y="3269"/>
                    <a:pt x="521" y="3070"/>
                  </a:cubicBezTo>
                  <a:cubicBezTo>
                    <a:pt x="419" y="2485"/>
                    <a:pt x="408" y="2019"/>
                    <a:pt x="530" y="1628"/>
                  </a:cubicBezTo>
                  <a:cubicBezTo>
                    <a:pt x="583" y="1457"/>
                    <a:pt x="701" y="1260"/>
                    <a:pt x="837" y="1059"/>
                  </a:cubicBezTo>
                  <a:cubicBezTo>
                    <a:pt x="1109" y="664"/>
                    <a:pt x="1457" y="255"/>
                    <a:pt x="1545" y="0"/>
                  </a:cubicBez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2"/>
            <p:cNvSpPr/>
            <p:nvPr/>
          </p:nvSpPr>
          <p:spPr>
            <a:xfrm>
              <a:off x="6165578" y="3698615"/>
              <a:ext cx="152343" cy="186703"/>
            </a:xfrm>
            <a:custGeom>
              <a:avLst/>
              <a:gdLst/>
              <a:ahLst/>
              <a:cxnLst/>
              <a:rect l="l" t="t" r="r" b="b"/>
              <a:pathLst>
                <a:path w="6460" h="7917" extrusionOk="0">
                  <a:moveTo>
                    <a:pt x="1122" y="0"/>
                  </a:moveTo>
                  <a:lnTo>
                    <a:pt x="1122" y="0"/>
                  </a:lnTo>
                  <a:cubicBezTo>
                    <a:pt x="587" y="238"/>
                    <a:pt x="220" y="482"/>
                    <a:pt x="131" y="546"/>
                  </a:cubicBezTo>
                  <a:cubicBezTo>
                    <a:pt x="30" y="828"/>
                    <a:pt x="1" y="1392"/>
                    <a:pt x="49" y="2271"/>
                  </a:cubicBezTo>
                  <a:cubicBezTo>
                    <a:pt x="70" y="2634"/>
                    <a:pt x="104" y="3048"/>
                    <a:pt x="151" y="3519"/>
                  </a:cubicBezTo>
                  <a:cubicBezTo>
                    <a:pt x="155" y="3560"/>
                    <a:pt x="160" y="3601"/>
                    <a:pt x="164" y="3640"/>
                  </a:cubicBezTo>
                  <a:cubicBezTo>
                    <a:pt x="298" y="4888"/>
                    <a:pt x="507" y="5856"/>
                    <a:pt x="946" y="6585"/>
                  </a:cubicBezTo>
                  <a:cubicBezTo>
                    <a:pt x="1046" y="6753"/>
                    <a:pt x="1162" y="6911"/>
                    <a:pt x="1290" y="7056"/>
                  </a:cubicBezTo>
                  <a:cubicBezTo>
                    <a:pt x="1334" y="7105"/>
                    <a:pt x="1378" y="7152"/>
                    <a:pt x="1425" y="7197"/>
                  </a:cubicBezTo>
                  <a:cubicBezTo>
                    <a:pt x="1516" y="7285"/>
                    <a:pt x="1616" y="7364"/>
                    <a:pt x="1722" y="7432"/>
                  </a:cubicBezTo>
                  <a:cubicBezTo>
                    <a:pt x="2228" y="7761"/>
                    <a:pt x="2920" y="7916"/>
                    <a:pt x="3592" y="7916"/>
                  </a:cubicBezTo>
                  <a:cubicBezTo>
                    <a:pt x="4077" y="7916"/>
                    <a:pt x="4550" y="7836"/>
                    <a:pt x="4935" y="7682"/>
                  </a:cubicBezTo>
                  <a:cubicBezTo>
                    <a:pt x="5118" y="7611"/>
                    <a:pt x="5289" y="7512"/>
                    <a:pt x="5443" y="7389"/>
                  </a:cubicBezTo>
                  <a:cubicBezTo>
                    <a:pt x="5646" y="7232"/>
                    <a:pt x="5821" y="7042"/>
                    <a:pt x="5964" y="6830"/>
                  </a:cubicBezTo>
                  <a:cubicBezTo>
                    <a:pt x="6146" y="6567"/>
                    <a:pt x="6285" y="6277"/>
                    <a:pt x="6376" y="5971"/>
                  </a:cubicBezTo>
                  <a:cubicBezTo>
                    <a:pt x="6412" y="5853"/>
                    <a:pt x="6440" y="5733"/>
                    <a:pt x="6459" y="5612"/>
                  </a:cubicBezTo>
                  <a:lnTo>
                    <a:pt x="6459" y="5612"/>
                  </a:lnTo>
                  <a:cubicBezTo>
                    <a:pt x="5745" y="6510"/>
                    <a:pt x="4703" y="6869"/>
                    <a:pt x="3722" y="6869"/>
                  </a:cubicBezTo>
                  <a:cubicBezTo>
                    <a:pt x="2636" y="6869"/>
                    <a:pt x="1625" y="6429"/>
                    <a:pt x="1219" y="5792"/>
                  </a:cubicBezTo>
                  <a:cubicBezTo>
                    <a:pt x="558" y="4759"/>
                    <a:pt x="477" y="3800"/>
                    <a:pt x="521" y="2902"/>
                  </a:cubicBezTo>
                  <a:cubicBezTo>
                    <a:pt x="419" y="2316"/>
                    <a:pt x="408" y="1851"/>
                    <a:pt x="530" y="1458"/>
                  </a:cubicBezTo>
                  <a:cubicBezTo>
                    <a:pt x="583" y="1289"/>
                    <a:pt x="701" y="1090"/>
                    <a:pt x="837" y="890"/>
                  </a:cubicBezTo>
                  <a:cubicBezTo>
                    <a:pt x="922" y="596"/>
                    <a:pt x="1022" y="288"/>
                    <a:pt x="1122" y="0"/>
                  </a:cubicBezTo>
                  <a:close/>
                </a:path>
              </a:pathLst>
            </a:custGeom>
            <a:solidFill>
              <a:srgbClr val="4426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2"/>
            <p:cNvSpPr/>
            <p:nvPr/>
          </p:nvSpPr>
          <p:spPr>
            <a:xfrm>
              <a:off x="6101009" y="3872866"/>
              <a:ext cx="301314" cy="117630"/>
            </a:xfrm>
            <a:custGeom>
              <a:avLst/>
              <a:gdLst/>
              <a:ahLst/>
              <a:cxnLst/>
              <a:rect l="l" t="t" r="r" b="b"/>
              <a:pathLst>
                <a:path w="12777" h="4988" extrusionOk="0">
                  <a:moveTo>
                    <a:pt x="8181" y="0"/>
                  </a:moveTo>
                  <a:cubicBezTo>
                    <a:pt x="8027" y="123"/>
                    <a:pt x="7856" y="222"/>
                    <a:pt x="7673" y="293"/>
                  </a:cubicBezTo>
                  <a:cubicBezTo>
                    <a:pt x="7288" y="447"/>
                    <a:pt x="6815" y="527"/>
                    <a:pt x="6330" y="527"/>
                  </a:cubicBezTo>
                  <a:cubicBezTo>
                    <a:pt x="5658" y="527"/>
                    <a:pt x="4966" y="372"/>
                    <a:pt x="4460" y="43"/>
                  </a:cubicBezTo>
                  <a:cubicBezTo>
                    <a:pt x="4241" y="398"/>
                    <a:pt x="3857" y="876"/>
                    <a:pt x="3192" y="1451"/>
                  </a:cubicBezTo>
                  <a:cubicBezTo>
                    <a:pt x="2196" y="2315"/>
                    <a:pt x="972" y="2624"/>
                    <a:pt x="128" y="2769"/>
                  </a:cubicBezTo>
                  <a:cubicBezTo>
                    <a:pt x="84" y="2777"/>
                    <a:pt x="40" y="2784"/>
                    <a:pt x="0" y="2790"/>
                  </a:cubicBezTo>
                  <a:cubicBezTo>
                    <a:pt x="152" y="2945"/>
                    <a:pt x="313" y="3092"/>
                    <a:pt x="479" y="3231"/>
                  </a:cubicBezTo>
                  <a:lnTo>
                    <a:pt x="481" y="3231"/>
                  </a:lnTo>
                  <a:cubicBezTo>
                    <a:pt x="840" y="3527"/>
                    <a:pt x="1222" y="3794"/>
                    <a:pt x="1623" y="4028"/>
                  </a:cubicBezTo>
                  <a:cubicBezTo>
                    <a:pt x="2658" y="4638"/>
                    <a:pt x="4807" y="4982"/>
                    <a:pt x="6674" y="4988"/>
                  </a:cubicBezTo>
                  <a:cubicBezTo>
                    <a:pt x="6681" y="4988"/>
                    <a:pt x="6687" y="4988"/>
                    <a:pt x="6693" y="4988"/>
                  </a:cubicBezTo>
                  <a:cubicBezTo>
                    <a:pt x="9154" y="4988"/>
                    <a:pt x="11542" y="3822"/>
                    <a:pt x="12172" y="3245"/>
                  </a:cubicBezTo>
                  <a:cubicBezTo>
                    <a:pt x="12328" y="3103"/>
                    <a:pt x="12469" y="2946"/>
                    <a:pt x="12598" y="2780"/>
                  </a:cubicBezTo>
                  <a:cubicBezTo>
                    <a:pt x="12659" y="2698"/>
                    <a:pt x="12719" y="2616"/>
                    <a:pt x="12777" y="2530"/>
                  </a:cubicBezTo>
                  <a:cubicBezTo>
                    <a:pt x="12630" y="2521"/>
                    <a:pt x="12483" y="2504"/>
                    <a:pt x="12336" y="2486"/>
                  </a:cubicBezTo>
                  <a:cubicBezTo>
                    <a:pt x="11778" y="2415"/>
                    <a:pt x="11226" y="2289"/>
                    <a:pt x="10735" y="2083"/>
                  </a:cubicBezTo>
                  <a:cubicBezTo>
                    <a:pt x="9644" y="1630"/>
                    <a:pt x="8637" y="898"/>
                    <a:pt x="8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2"/>
            <p:cNvSpPr/>
            <p:nvPr/>
          </p:nvSpPr>
          <p:spPr>
            <a:xfrm>
              <a:off x="6101009" y="3872913"/>
              <a:ext cx="301314" cy="76171"/>
            </a:xfrm>
            <a:custGeom>
              <a:avLst/>
              <a:gdLst/>
              <a:ahLst/>
              <a:cxnLst/>
              <a:rect l="l" t="t" r="r" b="b"/>
              <a:pathLst>
                <a:path w="12777" h="3230" extrusionOk="0">
                  <a:moveTo>
                    <a:pt x="8181" y="0"/>
                  </a:moveTo>
                  <a:cubicBezTo>
                    <a:pt x="8027" y="121"/>
                    <a:pt x="7856" y="220"/>
                    <a:pt x="7673" y="292"/>
                  </a:cubicBezTo>
                  <a:cubicBezTo>
                    <a:pt x="7289" y="445"/>
                    <a:pt x="6816" y="525"/>
                    <a:pt x="6332" y="525"/>
                  </a:cubicBezTo>
                  <a:cubicBezTo>
                    <a:pt x="5660" y="525"/>
                    <a:pt x="4966" y="371"/>
                    <a:pt x="4460" y="41"/>
                  </a:cubicBezTo>
                  <a:cubicBezTo>
                    <a:pt x="4241" y="396"/>
                    <a:pt x="3857" y="874"/>
                    <a:pt x="3192" y="1450"/>
                  </a:cubicBezTo>
                  <a:cubicBezTo>
                    <a:pt x="2196" y="2314"/>
                    <a:pt x="972" y="2623"/>
                    <a:pt x="128" y="2767"/>
                  </a:cubicBezTo>
                  <a:cubicBezTo>
                    <a:pt x="84" y="2775"/>
                    <a:pt x="40" y="2782"/>
                    <a:pt x="0" y="2788"/>
                  </a:cubicBezTo>
                  <a:cubicBezTo>
                    <a:pt x="152" y="2943"/>
                    <a:pt x="313" y="3091"/>
                    <a:pt x="479" y="3229"/>
                  </a:cubicBezTo>
                  <a:lnTo>
                    <a:pt x="481" y="3229"/>
                  </a:lnTo>
                  <a:cubicBezTo>
                    <a:pt x="969" y="3193"/>
                    <a:pt x="2393" y="3161"/>
                    <a:pt x="3478" y="2493"/>
                  </a:cubicBezTo>
                  <a:cubicBezTo>
                    <a:pt x="4760" y="1699"/>
                    <a:pt x="4907" y="777"/>
                    <a:pt x="4907" y="777"/>
                  </a:cubicBezTo>
                  <a:cubicBezTo>
                    <a:pt x="4907" y="777"/>
                    <a:pt x="5514" y="1044"/>
                    <a:pt x="6284" y="1044"/>
                  </a:cubicBezTo>
                  <a:cubicBezTo>
                    <a:pt x="6714" y="1044"/>
                    <a:pt x="7194" y="961"/>
                    <a:pt x="7649" y="703"/>
                  </a:cubicBezTo>
                  <a:cubicBezTo>
                    <a:pt x="7649" y="703"/>
                    <a:pt x="8246" y="1649"/>
                    <a:pt x="9616" y="2246"/>
                  </a:cubicBezTo>
                  <a:cubicBezTo>
                    <a:pt x="10499" y="2631"/>
                    <a:pt x="11792" y="2746"/>
                    <a:pt x="12598" y="2778"/>
                  </a:cubicBezTo>
                  <a:cubicBezTo>
                    <a:pt x="12659" y="2696"/>
                    <a:pt x="12719" y="2614"/>
                    <a:pt x="12777" y="2528"/>
                  </a:cubicBezTo>
                  <a:cubicBezTo>
                    <a:pt x="12630" y="2519"/>
                    <a:pt x="12483" y="2502"/>
                    <a:pt x="12336" y="2484"/>
                  </a:cubicBezTo>
                  <a:cubicBezTo>
                    <a:pt x="11778" y="2414"/>
                    <a:pt x="11226" y="2287"/>
                    <a:pt x="10735" y="2082"/>
                  </a:cubicBezTo>
                  <a:cubicBezTo>
                    <a:pt x="9644" y="1628"/>
                    <a:pt x="8637" y="896"/>
                    <a:pt x="8181"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2"/>
            <p:cNvSpPr/>
            <p:nvPr/>
          </p:nvSpPr>
          <p:spPr>
            <a:xfrm>
              <a:off x="5987837" y="4212855"/>
              <a:ext cx="561877" cy="602722"/>
            </a:xfrm>
            <a:custGeom>
              <a:avLst/>
              <a:gdLst/>
              <a:ahLst/>
              <a:cxnLst/>
              <a:rect l="l" t="t" r="r" b="b"/>
              <a:pathLst>
                <a:path w="23826" h="25558" extrusionOk="0">
                  <a:moveTo>
                    <a:pt x="17655" y="1"/>
                  </a:moveTo>
                  <a:cubicBezTo>
                    <a:pt x="17655" y="1"/>
                    <a:pt x="17276" y="86"/>
                    <a:pt x="16591" y="196"/>
                  </a:cubicBezTo>
                  <a:cubicBezTo>
                    <a:pt x="15998" y="293"/>
                    <a:pt x="15178" y="410"/>
                    <a:pt x="14178" y="512"/>
                  </a:cubicBezTo>
                  <a:cubicBezTo>
                    <a:pt x="14155" y="513"/>
                    <a:pt x="14130" y="516"/>
                    <a:pt x="14104" y="519"/>
                  </a:cubicBezTo>
                  <a:cubicBezTo>
                    <a:pt x="13802" y="550"/>
                    <a:pt x="13486" y="578"/>
                    <a:pt x="13152" y="604"/>
                  </a:cubicBezTo>
                  <a:cubicBezTo>
                    <a:pt x="13127" y="604"/>
                    <a:pt x="13102" y="607"/>
                    <a:pt x="13077" y="609"/>
                  </a:cubicBezTo>
                  <a:cubicBezTo>
                    <a:pt x="12581" y="646"/>
                    <a:pt x="12055" y="680"/>
                    <a:pt x="11502" y="703"/>
                  </a:cubicBezTo>
                  <a:lnTo>
                    <a:pt x="11485" y="703"/>
                  </a:lnTo>
                  <a:cubicBezTo>
                    <a:pt x="11460" y="703"/>
                    <a:pt x="11435" y="704"/>
                    <a:pt x="11411" y="704"/>
                  </a:cubicBezTo>
                  <a:cubicBezTo>
                    <a:pt x="10925" y="724"/>
                    <a:pt x="10446" y="739"/>
                    <a:pt x="9981" y="748"/>
                  </a:cubicBezTo>
                  <a:cubicBezTo>
                    <a:pt x="9953" y="750"/>
                    <a:pt x="9926" y="750"/>
                    <a:pt x="9897" y="750"/>
                  </a:cubicBezTo>
                  <a:cubicBezTo>
                    <a:pt x="9474" y="760"/>
                    <a:pt x="9062" y="766"/>
                    <a:pt x="8668" y="768"/>
                  </a:cubicBezTo>
                  <a:lnTo>
                    <a:pt x="8592" y="768"/>
                  </a:lnTo>
                  <a:cubicBezTo>
                    <a:pt x="8400" y="769"/>
                    <a:pt x="8212" y="769"/>
                    <a:pt x="8028" y="769"/>
                  </a:cubicBezTo>
                  <a:cubicBezTo>
                    <a:pt x="7094" y="769"/>
                    <a:pt x="6281" y="757"/>
                    <a:pt x="5671" y="742"/>
                  </a:cubicBezTo>
                  <a:cubicBezTo>
                    <a:pt x="4930" y="722"/>
                    <a:pt x="4486" y="703"/>
                    <a:pt x="4484" y="703"/>
                  </a:cubicBezTo>
                  <a:cubicBezTo>
                    <a:pt x="4061" y="2223"/>
                    <a:pt x="3096" y="6894"/>
                    <a:pt x="2614" y="9692"/>
                  </a:cubicBezTo>
                  <a:cubicBezTo>
                    <a:pt x="2487" y="10431"/>
                    <a:pt x="2337" y="11239"/>
                    <a:pt x="2179" y="12079"/>
                  </a:cubicBezTo>
                  <a:cubicBezTo>
                    <a:pt x="1679" y="14702"/>
                    <a:pt x="1081" y="17633"/>
                    <a:pt x="722" y="19650"/>
                  </a:cubicBezTo>
                  <a:cubicBezTo>
                    <a:pt x="249" y="22314"/>
                    <a:pt x="0" y="24281"/>
                    <a:pt x="0" y="24281"/>
                  </a:cubicBezTo>
                  <a:cubicBezTo>
                    <a:pt x="0" y="24281"/>
                    <a:pt x="323" y="24418"/>
                    <a:pt x="947" y="24588"/>
                  </a:cubicBezTo>
                  <a:cubicBezTo>
                    <a:pt x="1479" y="24737"/>
                    <a:pt x="2231" y="24909"/>
                    <a:pt x="3187" y="25049"/>
                  </a:cubicBezTo>
                  <a:cubicBezTo>
                    <a:pt x="3523" y="25097"/>
                    <a:pt x="3887" y="25141"/>
                    <a:pt x="4275" y="25178"/>
                  </a:cubicBezTo>
                  <a:cubicBezTo>
                    <a:pt x="4299" y="25181"/>
                    <a:pt x="4324" y="25184"/>
                    <a:pt x="4349" y="25184"/>
                  </a:cubicBezTo>
                  <a:cubicBezTo>
                    <a:pt x="4408" y="25190"/>
                    <a:pt x="4468" y="25196"/>
                    <a:pt x="4530" y="25202"/>
                  </a:cubicBezTo>
                  <a:cubicBezTo>
                    <a:pt x="4874" y="25231"/>
                    <a:pt x="5221" y="25255"/>
                    <a:pt x="5566" y="25275"/>
                  </a:cubicBezTo>
                  <a:cubicBezTo>
                    <a:pt x="5590" y="25276"/>
                    <a:pt x="5616" y="25278"/>
                    <a:pt x="5642" y="25279"/>
                  </a:cubicBezTo>
                  <a:cubicBezTo>
                    <a:pt x="5775" y="25285"/>
                    <a:pt x="5912" y="25291"/>
                    <a:pt x="6047" y="25299"/>
                  </a:cubicBezTo>
                  <a:cubicBezTo>
                    <a:pt x="6982" y="25343"/>
                    <a:pt x="7880" y="25357"/>
                    <a:pt x="8627" y="25357"/>
                  </a:cubicBezTo>
                  <a:cubicBezTo>
                    <a:pt x="8953" y="25357"/>
                    <a:pt x="9250" y="25354"/>
                    <a:pt x="9509" y="25350"/>
                  </a:cubicBezTo>
                  <a:cubicBezTo>
                    <a:pt x="10185" y="25341"/>
                    <a:pt x="10605" y="25325"/>
                    <a:pt x="10605" y="25325"/>
                  </a:cubicBezTo>
                  <a:cubicBezTo>
                    <a:pt x="10605" y="25325"/>
                    <a:pt x="11102" y="20597"/>
                    <a:pt x="11202" y="18281"/>
                  </a:cubicBezTo>
                  <a:cubicBezTo>
                    <a:pt x="11205" y="18204"/>
                    <a:pt x="11210" y="18124"/>
                    <a:pt x="11213" y="18043"/>
                  </a:cubicBezTo>
                  <a:cubicBezTo>
                    <a:pt x="11323" y="15681"/>
                    <a:pt x="11613" y="11609"/>
                    <a:pt x="11613" y="11609"/>
                  </a:cubicBezTo>
                  <a:cubicBezTo>
                    <a:pt x="11613" y="11609"/>
                    <a:pt x="11620" y="11677"/>
                    <a:pt x="11632" y="11803"/>
                  </a:cubicBezTo>
                  <a:cubicBezTo>
                    <a:pt x="11647" y="11985"/>
                    <a:pt x="11675" y="12288"/>
                    <a:pt x="11711" y="12674"/>
                  </a:cubicBezTo>
                  <a:lnTo>
                    <a:pt x="11711" y="12680"/>
                  </a:lnTo>
                  <a:cubicBezTo>
                    <a:pt x="11831" y="14029"/>
                    <a:pt x="12040" y="16388"/>
                    <a:pt x="12193" y="18281"/>
                  </a:cubicBezTo>
                  <a:cubicBezTo>
                    <a:pt x="12260" y="19096"/>
                    <a:pt x="12316" y="19824"/>
                    <a:pt x="12349" y="20345"/>
                  </a:cubicBezTo>
                  <a:cubicBezTo>
                    <a:pt x="12498" y="22661"/>
                    <a:pt x="13070" y="25525"/>
                    <a:pt x="13070" y="25525"/>
                  </a:cubicBezTo>
                  <a:cubicBezTo>
                    <a:pt x="13070" y="25525"/>
                    <a:pt x="13539" y="25538"/>
                    <a:pt x="14305" y="25547"/>
                  </a:cubicBezTo>
                  <a:cubicBezTo>
                    <a:pt x="14707" y="25553"/>
                    <a:pt x="15191" y="25557"/>
                    <a:pt x="15733" y="25557"/>
                  </a:cubicBezTo>
                  <a:cubicBezTo>
                    <a:pt x="16381" y="25557"/>
                    <a:pt x="17111" y="25551"/>
                    <a:pt x="17882" y="25534"/>
                  </a:cubicBezTo>
                  <a:lnTo>
                    <a:pt x="17897" y="25534"/>
                  </a:lnTo>
                  <a:cubicBezTo>
                    <a:pt x="17917" y="25534"/>
                    <a:pt x="17936" y="25532"/>
                    <a:pt x="17955" y="25532"/>
                  </a:cubicBezTo>
                  <a:cubicBezTo>
                    <a:pt x="18076" y="25528"/>
                    <a:pt x="18200" y="25528"/>
                    <a:pt x="18324" y="25525"/>
                  </a:cubicBezTo>
                  <a:cubicBezTo>
                    <a:pt x="18603" y="25517"/>
                    <a:pt x="18882" y="25508"/>
                    <a:pt x="19156" y="25497"/>
                  </a:cubicBezTo>
                  <a:cubicBezTo>
                    <a:pt x="19181" y="25497"/>
                    <a:pt x="19206" y="25496"/>
                    <a:pt x="19232" y="25494"/>
                  </a:cubicBezTo>
                  <a:cubicBezTo>
                    <a:pt x="19881" y="25473"/>
                    <a:pt x="20503" y="25441"/>
                    <a:pt x="21072" y="25411"/>
                  </a:cubicBezTo>
                  <a:cubicBezTo>
                    <a:pt x="21784" y="25370"/>
                    <a:pt x="22405" y="25331"/>
                    <a:pt x="22880" y="25297"/>
                  </a:cubicBezTo>
                  <a:cubicBezTo>
                    <a:pt x="23469" y="25256"/>
                    <a:pt x="23825" y="25225"/>
                    <a:pt x="23825" y="25225"/>
                  </a:cubicBezTo>
                  <a:cubicBezTo>
                    <a:pt x="23825" y="25225"/>
                    <a:pt x="22990" y="21342"/>
                    <a:pt x="22211" y="17778"/>
                  </a:cubicBezTo>
                  <a:cubicBezTo>
                    <a:pt x="22029" y="16948"/>
                    <a:pt x="21849" y="16134"/>
                    <a:pt x="21685" y="15391"/>
                  </a:cubicBezTo>
                  <a:cubicBezTo>
                    <a:pt x="20813" y="11457"/>
                    <a:pt x="19488" y="6579"/>
                    <a:pt x="19194" y="4811"/>
                  </a:cubicBezTo>
                  <a:cubicBezTo>
                    <a:pt x="18926" y="3195"/>
                    <a:pt x="17841" y="468"/>
                    <a:pt x="176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2"/>
            <p:cNvSpPr/>
            <p:nvPr/>
          </p:nvSpPr>
          <p:spPr>
            <a:xfrm>
              <a:off x="5987837" y="4229386"/>
              <a:ext cx="133736" cy="574163"/>
            </a:xfrm>
            <a:custGeom>
              <a:avLst/>
              <a:gdLst/>
              <a:ahLst/>
              <a:cxnLst/>
              <a:rect l="l" t="t" r="r" b="b"/>
              <a:pathLst>
                <a:path w="5671" h="24347" extrusionOk="0">
                  <a:moveTo>
                    <a:pt x="4486" y="0"/>
                  </a:moveTo>
                  <a:cubicBezTo>
                    <a:pt x="4063" y="1520"/>
                    <a:pt x="3096" y="6192"/>
                    <a:pt x="2616" y="8989"/>
                  </a:cubicBezTo>
                  <a:cubicBezTo>
                    <a:pt x="2487" y="9729"/>
                    <a:pt x="2338" y="10537"/>
                    <a:pt x="2179" y="11376"/>
                  </a:cubicBezTo>
                  <a:cubicBezTo>
                    <a:pt x="1681" y="13999"/>
                    <a:pt x="1081" y="16930"/>
                    <a:pt x="723" y="18947"/>
                  </a:cubicBezTo>
                  <a:cubicBezTo>
                    <a:pt x="250" y="21611"/>
                    <a:pt x="0" y="23578"/>
                    <a:pt x="0" y="23578"/>
                  </a:cubicBezTo>
                  <a:cubicBezTo>
                    <a:pt x="0" y="23578"/>
                    <a:pt x="324" y="23716"/>
                    <a:pt x="947" y="23886"/>
                  </a:cubicBezTo>
                  <a:cubicBezTo>
                    <a:pt x="1481" y="24034"/>
                    <a:pt x="2232" y="24207"/>
                    <a:pt x="3187" y="24346"/>
                  </a:cubicBezTo>
                  <a:cubicBezTo>
                    <a:pt x="3202" y="21944"/>
                    <a:pt x="3272" y="17254"/>
                    <a:pt x="3581" y="13063"/>
                  </a:cubicBezTo>
                  <a:cubicBezTo>
                    <a:pt x="3608" y="12698"/>
                    <a:pt x="3637" y="12335"/>
                    <a:pt x="3667" y="11981"/>
                  </a:cubicBezTo>
                  <a:cubicBezTo>
                    <a:pt x="4140" y="6527"/>
                    <a:pt x="4728" y="2851"/>
                    <a:pt x="5671" y="39"/>
                  </a:cubicBezTo>
                  <a:cubicBezTo>
                    <a:pt x="4930" y="18"/>
                    <a:pt x="4486" y="0"/>
                    <a:pt x="4486"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2"/>
            <p:cNvSpPr/>
            <p:nvPr/>
          </p:nvSpPr>
          <p:spPr>
            <a:xfrm>
              <a:off x="5973357" y="4155432"/>
              <a:ext cx="101947" cy="235424"/>
            </a:xfrm>
            <a:custGeom>
              <a:avLst/>
              <a:gdLst/>
              <a:ahLst/>
              <a:cxnLst/>
              <a:rect l="l" t="t" r="r" b="b"/>
              <a:pathLst>
                <a:path w="4323" h="9983" extrusionOk="0">
                  <a:moveTo>
                    <a:pt x="2770" y="1"/>
                  </a:moveTo>
                  <a:cubicBezTo>
                    <a:pt x="2477" y="1"/>
                    <a:pt x="2150" y="19"/>
                    <a:pt x="1827" y="75"/>
                  </a:cubicBezTo>
                  <a:cubicBezTo>
                    <a:pt x="1686" y="99"/>
                    <a:pt x="1560" y="125"/>
                    <a:pt x="1448" y="149"/>
                  </a:cubicBezTo>
                  <a:cubicBezTo>
                    <a:pt x="1232" y="193"/>
                    <a:pt x="1067" y="236"/>
                    <a:pt x="943" y="270"/>
                  </a:cubicBezTo>
                  <a:cubicBezTo>
                    <a:pt x="920" y="372"/>
                    <a:pt x="896" y="472"/>
                    <a:pt x="872" y="574"/>
                  </a:cubicBezTo>
                  <a:cubicBezTo>
                    <a:pt x="537" y="2027"/>
                    <a:pt x="231" y="3545"/>
                    <a:pt x="0" y="4964"/>
                  </a:cubicBezTo>
                  <a:cubicBezTo>
                    <a:pt x="144" y="5756"/>
                    <a:pt x="629" y="7702"/>
                    <a:pt x="2133" y="9983"/>
                  </a:cubicBezTo>
                  <a:cubicBezTo>
                    <a:pt x="2133" y="9983"/>
                    <a:pt x="2280" y="9429"/>
                    <a:pt x="2613" y="8951"/>
                  </a:cubicBezTo>
                  <a:cubicBezTo>
                    <a:pt x="2674" y="8861"/>
                    <a:pt x="2742" y="8775"/>
                    <a:pt x="2818" y="8695"/>
                  </a:cubicBezTo>
                  <a:cubicBezTo>
                    <a:pt x="3295" y="8182"/>
                    <a:pt x="4322" y="7817"/>
                    <a:pt x="4322" y="7817"/>
                  </a:cubicBezTo>
                  <a:cubicBezTo>
                    <a:pt x="4322" y="7817"/>
                    <a:pt x="3862" y="5489"/>
                    <a:pt x="3769" y="3679"/>
                  </a:cubicBezTo>
                  <a:cubicBezTo>
                    <a:pt x="3677" y="1868"/>
                    <a:pt x="3800" y="75"/>
                    <a:pt x="3800" y="75"/>
                  </a:cubicBezTo>
                  <a:cubicBezTo>
                    <a:pt x="3800" y="75"/>
                    <a:pt x="3354" y="1"/>
                    <a:pt x="2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2"/>
            <p:cNvSpPr/>
            <p:nvPr/>
          </p:nvSpPr>
          <p:spPr>
            <a:xfrm>
              <a:off x="5973357" y="4158945"/>
              <a:ext cx="61621" cy="231957"/>
            </a:xfrm>
            <a:custGeom>
              <a:avLst/>
              <a:gdLst/>
              <a:ahLst/>
              <a:cxnLst/>
              <a:rect l="l" t="t" r="r" b="b"/>
              <a:pathLst>
                <a:path w="2613" h="9836" extrusionOk="0">
                  <a:moveTo>
                    <a:pt x="1448" y="0"/>
                  </a:moveTo>
                  <a:lnTo>
                    <a:pt x="1448" y="0"/>
                  </a:lnTo>
                  <a:cubicBezTo>
                    <a:pt x="1232" y="46"/>
                    <a:pt x="1067" y="87"/>
                    <a:pt x="943" y="123"/>
                  </a:cubicBezTo>
                  <a:cubicBezTo>
                    <a:pt x="920" y="224"/>
                    <a:pt x="896" y="325"/>
                    <a:pt x="872" y="426"/>
                  </a:cubicBezTo>
                  <a:cubicBezTo>
                    <a:pt x="537" y="1879"/>
                    <a:pt x="231" y="3398"/>
                    <a:pt x="0" y="4815"/>
                  </a:cubicBezTo>
                  <a:cubicBezTo>
                    <a:pt x="144" y="5607"/>
                    <a:pt x="629" y="7553"/>
                    <a:pt x="2133" y="9835"/>
                  </a:cubicBezTo>
                  <a:cubicBezTo>
                    <a:pt x="2133" y="9835"/>
                    <a:pt x="2280" y="9282"/>
                    <a:pt x="2613" y="8803"/>
                  </a:cubicBezTo>
                  <a:cubicBezTo>
                    <a:pt x="2251" y="8073"/>
                    <a:pt x="1758" y="6904"/>
                    <a:pt x="1510" y="5556"/>
                  </a:cubicBezTo>
                  <a:cubicBezTo>
                    <a:pt x="1110" y="3398"/>
                    <a:pt x="1132" y="1832"/>
                    <a:pt x="1448"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2"/>
            <p:cNvSpPr/>
            <p:nvPr/>
          </p:nvSpPr>
          <p:spPr>
            <a:xfrm>
              <a:off x="6548440" y="4205922"/>
              <a:ext cx="159748" cy="832274"/>
            </a:xfrm>
            <a:custGeom>
              <a:avLst/>
              <a:gdLst/>
              <a:ahLst/>
              <a:cxnLst/>
              <a:rect l="l" t="t" r="r" b="b"/>
              <a:pathLst>
                <a:path w="6774" h="35292" extrusionOk="0">
                  <a:moveTo>
                    <a:pt x="2272" y="1"/>
                  </a:moveTo>
                  <a:cubicBezTo>
                    <a:pt x="2016" y="325"/>
                    <a:pt x="1670" y="710"/>
                    <a:pt x="1290" y="1109"/>
                  </a:cubicBezTo>
                  <a:lnTo>
                    <a:pt x="1288" y="1109"/>
                  </a:lnTo>
                  <a:cubicBezTo>
                    <a:pt x="1235" y="1168"/>
                    <a:pt x="1178" y="1227"/>
                    <a:pt x="1122" y="1284"/>
                  </a:cubicBezTo>
                  <a:cubicBezTo>
                    <a:pt x="755" y="1662"/>
                    <a:pt x="367" y="2042"/>
                    <a:pt x="0" y="2383"/>
                  </a:cubicBezTo>
                  <a:cubicBezTo>
                    <a:pt x="53" y="2573"/>
                    <a:pt x="112" y="2647"/>
                    <a:pt x="127" y="2826"/>
                  </a:cubicBezTo>
                  <a:cubicBezTo>
                    <a:pt x="140" y="2965"/>
                    <a:pt x="152" y="3106"/>
                    <a:pt x="162" y="3251"/>
                  </a:cubicBezTo>
                  <a:lnTo>
                    <a:pt x="162" y="3256"/>
                  </a:lnTo>
                  <a:cubicBezTo>
                    <a:pt x="165" y="3305"/>
                    <a:pt x="171" y="3351"/>
                    <a:pt x="174" y="3400"/>
                  </a:cubicBezTo>
                  <a:cubicBezTo>
                    <a:pt x="179" y="3444"/>
                    <a:pt x="182" y="3486"/>
                    <a:pt x="187" y="3532"/>
                  </a:cubicBezTo>
                  <a:cubicBezTo>
                    <a:pt x="188" y="3565"/>
                    <a:pt x="191" y="3600"/>
                    <a:pt x="194" y="3632"/>
                  </a:cubicBezTo>
                  <a:cubicBezTo>
                    <a:pt x="329" y="5340"/>
                    <a:pt x="467" y="7410"/>
                    <a:pt x="564" y="9549"/>
                  </a:cubicBezTo>
                  <a:cubicBezTo>
                    <a:pt x="565" y="9586"/>
                    <a:pt x="567" y="9625"/>
                    <a:pt x="568" y="9663"/>
                  </a:cubicBezTo>
                  <a:lnTo>
                    <a:pt x="568" y="9666"/>
                  </a:lnTo>
                  <a:cubicBezTo>
                    <a:pt x="588" y="10093"/>
                    <a:pt x="606" y="10524"/>
                    <a:pt x="620" y="10956"/>
                  </a:cubicBezTo>
                  <a:cubicBezTo>
                    <a:pt x="621" y="10992"/>
                    <a:pt x="621" y="11025"/>
                    <a:pt x="625" y="11060"/>
                  </a:cubicBezTo>
                  <a:cubicBezTo>
                    <a:pt x="656" y="12021"/>
                    <a:pt x="681" y="12983"/>
                    <a:pt x="688" y="13918"/>
                  </a:cubicBezTo>
                  <a:cubicBezTo>
                    <a:pt x="699" y="15097"/>
                    <a:pt x="709" y="16590"/>
                    <a:pt x="717" y="18198"/>
                  </a:cubicBezTo>
                  <a:cubicBezTo>
                    <a:pt x="717" y="18233"/>
                    <a:pt x="717" y="18267"/>
                    <a:pt x="718" y="18305"/>
                  </a:cubicBezTo>
                  <a:cubicBezTo>
                    <a:pt x="729" y="20851"/>
                    <a:pt x="735" y="23665"/>
                    <a:pt x="726" y="25943"/>
                  </a:cubicBezTo>
                  <a:cubicBezTo>
                    <a:pt x="726" y="25996"/>
                    <a:pt x="726" y="26048"/>
                    <a:pt x="725" y="26101"/>
                  </a:cubicBezTo>
                  <a:cubicBezTo>
                    <a:pt x="725" y="26282"/>
                    <a:pt x="723" y="26463"/>
                    <a:pt x="723" y="26637"/>
                  </a:cubicBezTo>
                  <a:cubicBezTo>
                    <a:pt x="723" y="26672"/>
                    <a:pt x="721" y="26705"/>
                    <a:pt x="721" y="26739"/>
                  </a:cubicBezTo>
                  <a:cubicBezTo>
                    <a:pt x="717" y="27846"/>
                    <a:pt x="705" y="28783"/>
                    <a:pt x="688" y="29437"/>
                  </a:cubicBezTo>
                  <a:cubicBezTo>
                    <a:pt x="652" y="30829"/>
                    <a:pt x="661" y="32095"/>
                    <a:pt x="681" y="33037"/>
                  </a:cubicBezTo>
                  <a:cubicBezTo>
                    <a:pt x="681" y="33074"/>
                    <a:pt x="682" y="33109"/>
                    <a:pt x="682" y="33147"/>
                  </a:cubicBezTo>
                  <a:cubicBezTo>
                    <a:pt x="693" y="33649"/>
                    <a:pt x="706" y="34049"/>
                    <a:pt x="717" y="34314"/>
                  </a:cubicBezTo>
                  <a:cubicBezTo>
                    <a:pt x="725" y="34550"/>
                    <a:pt x="731" y="34679"/>
                    <a:pt x="731" y="34679"/>
                  </a:cubicBezTo>
                  <a:cubicBezTo>
                    <a:pt x="731" y="34679"/>
                    <a:pt x="1671" y="35291"/>
                    <a:pt x="2769" y="35291"/>
                  </a:cubicBezTo>
                  <a:cubicBezTo>
                    <a:pt x="2944" y="35291"/>
                    <a:pt x="3122" y="35276"/>
                    <a:pt x="3302" y="35240"/>
                  </a:cubicBezTo>
                  <a:cubicBezTo>
                    <a:pt x="3310" y="35238"/>
                    <a:pt x="3317" y="35238"/>
                    <a:pt x="3325" y="35235"/>
                  </a:cubicBezTo>
                  <a:cubicBezTo>
                    <a:pt x="3357" y="35229"/>
                    <a:pt x="3390" y="35223"/>
                    <a:pt x="3425" y="35219"/>
                  </a:cubicBezTo>
                  <a:cubicBezTo>
                    <a:pt x="3619" y="35182"/>
                    <a:pt x="3828" y="35154"/>
                    <a:pt x="4046" y="35129"/>
                  </a:cubicBezTo>
                  <a:cubicBezTo>
                    <a:pt x="4080" y="35126"/>
                    <a:pt x="4113" y="35122"/>
                    <a:pt x="4148" y="35120"/>
                  </a:cubicBezTo>
                  <a:cubicBezTo>
                    <a:pt x="5052" y="35026"/>
                    <a:pt x="6050" y="35014"/>
                    <a:pt x="6512" y="35014"/>
                  </a:cubicBezTo>
                  <a:cubicBezTo>
                    <a:pt x="6677" y="35014"/>
                    <a:pt x="6774" y="35016"/>
                    <a:pt x="6774" y="35016"/>
                  </a:cubicBezTo>
                  <a:cubicBezTo>
                    <a:pt x="6774" y="35016"/>
                    <a:pt x="6615" y="33968"/>
                    <a:pt x="6427" y="32468"/>
                  </a:cubicBezTo>
                  <a:cubicBezTo>
                    <a:pt x="6422" y="32429"/>
                    <a:pt x="6416" y="32389"/>
                    <a:pt x="6412" y="32350"/>
                  </a:cubicBezTo>
                  <a:cubicBezTo>
                    <a:pt x="6263" y="31154"/>
                    <a:pt x="6101" y="29695"/>
                    <a:pt x="5989" y="28257"/>
                  </a:cubicBezTo>
                  <a:cubicBezTo>
                    <a:pt x="5965" y="27955"/>
                    <a:pt x="5934" y="27621"/>
                    <a:pt x="5901" y="27252"/>
                  </a:cubicBezTo>
                  <a:cubicBezTo>
                    <a:pt x="5898" y="27219"/>
                    <a:pt x="5895" y="27184"/>
                    <a:pt x="5890" y="27148"/>
                  </a:cubicBezTo>
                  <a:cubicBezTo>
                    <a:pt x="5828" y="26492"/>
                    <a:pt x="5753" y="25744"/>
                    <a:pt x="5663" y="24938"/>
                  </a:cubicBezTo>
                  <a:cubicBezTo>
                    <a:pt x="5659" y="24879"/>
                    <a:pt x="5651" y="24820"/>
                    <a:pt x="5645" y="24764"/>
                  </a:cubicBezTo>
                  <a:lnTo>
                    <a:pt x="5645" y="24762"/>
                  </a:lnTo>
                  <a:cubicBezTo>
                    <a:pt x="5471" y="23170"/>
                    <a:pt x="5259" y="21371"/>
                    <a:pt x="5054" y="19640"/>
                  </a:cubicBezTo>
                  <a:cubicBezTo>
                    <a:pt x="5049" y="19604"/>
                    <a:pt x="5046" y="19569"/>
                    <a:pt x="5040" y="19534"/>
                  </a:cubicBezTo>
                  <a:cubicBezTo>
                    <a:pt x="4766" y="17219"/>
                    <a:pt x="4502" y="15029"/>
                    <a:pt x="4346" y="13617"/>
                  </a:cubicBezTo>
                  <a:cubicBezTo>
                    <a:pt x="4272" y="12939"/>
                    <a:pt x="4140" y="11970"/>
                    <a:pt x="3980" y="10851"/>
                  </a:cubicBezTo>
                  <a:cubicBezTo>
                    <a:pt x="3974" y="10809"/>
                    <a:pt x="3967" y="10766"/>
                    <a:pt x="3960" y="10725"/>
                  </a:cubicBezTo>
                  <a:cubicBezTo>
                    <a:pt x="3901" y="10312"/>
                    <a:pt x="3837" y="9881"/>
                    <a:pt x="3770" y="9436"/>
                  </a:cubicBezTo>
                  <a:cubicBezTo>
                    <a:pt x="3760" y="9372"/>
                    <a:pt x="3752" y="9307"/>
                    <a:pt x="3742" y="9240"/>
                  </a:cubicBezTo>
                  <a:cubicBezTo>
                    <a:pt x="3590" y="8237"/>
                    <a:pt x="3426" y="7178"/>
                    <a:pt x="3263" y="6141"/>
                  </a:cubicBezTo>
                  <a:lnTo>
                    <a:pt x="3263" y="6140"/>
                  </a:lnTo>
                  <a:cubicBezTo>
                    <a:pt x="3257" y="6106"/>
                    <a:pt x="3254" y="6076"/>
                    <a:pt x="3248" y="6043"/>
                  </a:cubicBezTo>
                  <a:cubicBezTo>
                    <a:pt x="3242" y="6002"/>
                    <a:pt x="3236" y="5959"/>
                    <a:pt x="3229" y="5925"/>
                  </a:cubicBezTo>
                  <a:cubicBezTo>
                    <a:pt x="3223" y="5888"/>
                    <a:pt x="3217" y="5853"/>
                    <a:pt x="3213" y="5820"/>
                  </a:cubicBezTo>
                  <a:cubicBezTo>
                    <a:pt x="3082" y="4996"/>
                    <a:pt x="2955" y="4193"/>
                    <a:pt x="2834" y="3450"/>
                  </a:cubicBezTo>
                  <a:cubicBezTo>
                    <a:pt x="2828" y="3403"/>
                    <a:pt x="2820" y="3356"/>
                    <a:pt x="2811" y="3309"/>
                  </a:cubicBezTo>
                  <a:cubicBezTo>
                    <a:pt x="2707" y="2651"/>
                    <a:pt x="2607" y="2042"/>
                    <a:pt x="2520" y="1512"/>
                  </a:cubicBezTo>
                  <a:cubicBezTo>
                    <a:pt x="2513" y="1471"/>
                    <a:pt x="2507" y="1431"/>
                    <a:pt x="2501" y="1394"/>
                  </a:cubicBezTo>
                  <a:cubicBezTo>
                    <a:pt x="2405" y="813"/>
                    <a:pt x="2326" y="336"/>
                    <a:pt x="22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2"/>
            <p:cNvSpPr/>
            <p:nvPr/>
          </p:nvSpPr>
          <p:spPr>
            <a:xfrm>
              <a:off x="6427816" y="4138594"/>
              <a:ext cx="186679" cy="181538"/>
            </a:xfrm>
            <a:custGeom>
              <a:avLst/>
              <a:gdLst/>
              <a:ahLst/>
              <a:cxnLst/>
              <a:rect l="l" t="t" r="r" b="b"/>
              <a:pathLst>
                <a:path w="7916" h="7698" extrusionOk="0">
                  <a:moveTo>
                    <a:pt x="5077" y="1"/>
                  </a:moveTo>
                  <a:cubicBezTo>
                    <a:pt x="5026" y="1"/>
                    <a:pt x="4976" y="2"/>
                    <a:pt x="4926" y="6"/>
                  </a:cubicBezTo>
                  <a:cubicBezTo>
                    <a:pt x="4459" y="34"/>
                    <a:pt x="3994" y="131"/>
                    <a:pt x="3601" y="242"/>
                  </a:cubicBezTo>
                  <a:cubicBezTo>
                    <a:pt x="3227" y="348"/>
                    <a:pt x="2862" y="478"/>
                    <a:pt x="2507" y="634"/>
                  </a:cubicBezTo>
                  <a:cubicBezTo>
                    <a:pt x="2504" y="637"/>
                    <a:pt x="2501" y="639"/>
                    <a:pt x="2497" y="639"/>
                  </a:cubicBezTo>
                  <a:cubicBezTo>
                    <a:pt x="2610" y="751"/>
                    <a:pt x="2777" y="1087"/>
                    <a:pt x="2777" y="1087"/>
                  </a:cubicBezTo>
                  <a:cubicBezTo>
                    <a:pt x="2777" y="1087"/>
                    <a:pt x="2087" y="2227"/>
                    <a:pt x="1284" y="3515"/>
                  </a:cubicBezTo>
                  <a:cubicBezTo>
                    <a:pt x="704" y="4444"/>
                    <a:pt x="223" y="5372"/>
                    <a:pt x="1" y="5817"/>
                  </a:cubicBezTo>
                  <a:cubicBezTo>
                    <a:pt x="63" y="5859"/>
                    <a:pt x="113" y="5914"/>
                    <a:pt x="149" y="5979"/>
                  </a:cubicBezTo>
                  <a:cubicBezTo>
                    <a:pt x="281" y="6199"/>
                    <a:pt x="313" y="6514"/>
                    <a:pt x="313" y="6514"/>
                  </a:cubicBezTo>
                  <a:cubicBezTo>
                    <a:pt x="760" y="6664"/>
                    <a:pt x="787" y="7511"/>
                    <a:pt x="787" y="7511"/>
                  </a:cubicBezTo>
                  <a:cubicBezTo>
                    <a:pt x="787" y="7511"/>
                    <a:pt x="807" y="7509"/>
                    <a:pt x="839" y="7509"/>
                  </a:cubicBezTo>
                  <a:cubicBezTo>
                    <a:pt x="939" y="7509"/>
                    <a:pt x="1159" y="7529"/>
                    <a:pt x="1246" y="7698"/>
                  </a:cubicBezTo>
                  <a:lnTo>
                    <a:pt x="1284" y="7698"/>
                  </a:lnTo>
                  <a:cubicBezTo>
                    <a:pt x="1284" y="7698"/>
                    <a:pt x="2348" y="7437"/>
                    <a:pt x="3600" y="6523"/>
                  </a:cubicBezTo>
                  <a:cubicBezTo>
                    <a:pt x="4027" y="6208"/>
                    <a:pt x="4606" y="5714"/>
                    <a:pt x="5199" y="5161"/>
                  </a:cubicBezTo>
                  <a:cubicBezTo>
                    <a:pt x="6009" y="4405"/>
                    <a:pt x="6852" y="3535"/>
                    <a:pt x="7387" y="2857"/>
                  </a:cubicBezTo>
                  <a:cubicBezTo>
                    <a:pt x="7599" y="2588"/>
                    <a:pt x="7763" y="2348"/>
                    <a:pt x="7857" y="2159"/>
                  </a:cubicBezTo>
                  <a:cubicBezTo>
                    <a:pt x="7857" y="2159"/>
                    <a:pt x="7916" y="1462"/>
                    <a:pt x="7616" y="827"/>
                  </a:cubicBezTo>
                  <a:cubicBezTo>
                    <a:pt x="7613" y="825"/>
                    <a:pt x="6272" y="1"/>
                    <a:pt x="5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2"/>
            <p:cNvSpPr/>
            <p:nvPr/>
          </p:nvSpPr>
          <p:spPr>
            <a:xfrm>
              <a:off x="6427816" y="4144324"/>
              <a:ext cx="98598" cy="135316"/>
            </a:xfrm>
            <a:custGeom>
              <a:avLst/>
              <a:gdLst/>
              <a:ahLst/>
              <a:cxnLst/>
              <a:rect l="l" t="t" r="r" b="b"/>
              <a:pathLst>
                <a:path w="4181" h="5738" extrusionOk="0">
                  <a:moveTo>
                    <a:pt x="3601" y="0"/>
                  </a:moveTo>
                  <a:cubicBezTo>
                    <a:pt x="3228" y="105"/>
                    <a:pt x="2862" y="235"/>
                    <a:pt x="2507" y="393"/>
                  </a:cubicBezTo>
                  <a:cubicBezTo>
                    <a:pt x="2504" y="394"/>
                    <a:pt x="2501" y="396"/>
                    <a:pt x="2497" y="397"/>
                  </a:cubicBezTo>
                  <a:cubicBezTo>
                    <a:pt x="2610" y="510"/>
                    <a:pt x="2778" y="846"/>
                    <a:pt x="2778" y="846"/>
                  </a:cubicBezTo>
                  <a:cubicBezTo>
                    <a:pt x="2778" y="846"/>
                    <a:pt x="2087" y="1984"/>
                    <a:pt x="1284" y="3272"/>
                  </a:cubicBezTo>
                  <a:cubicBezTo>
                    <a:pt x="705" y="4203"/>
                    <a:pt x="223" y="5130"/>
                    <a:pt x="1" y="5574"/>
                  </a:cubicBezTo>
                  <a:cubicBezTo>
                    <a:pt x="63" y="5616"/>
                    <a:pt x="113" y="5673"/>
                    <a:pt x="149" y="5738"/>
                  </a:cubicBezTo>
                  <a:cubicBezTo>
                    <a:pt x="1105" y="4622"/>
                    <a:pt x="3444" y="1751"/>
                    <a:pt x="3798" y="1319"/>
                  </a:cubicBezTo>
                  <a:cubicBezTo>
                    <a:pt x="4180" y="849"/>
                    <a:pt x="3910" y="400"/>
                    <a:pt x="3601"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2"/>
            <p:cNvSpPr/>
            <p:nvPr/>
          </p:nvSpPr>
          <p:spPr>
            <a:xfrm>
              <a:off x="5993827" y="3897392"/>
              <a:ext cx="613593" cy="289310"/>
            </a:xfrm>
            <a:custGeom>
              <a:avLst/>
              <a:gdLst/>
              <a:ahLst/>
              <a:cxnLst/>
              <a:rect l="l" t="t" r="r" b="b"/>
              <a:pathLst>
                <a:path w="26019" h="12268" extrusionOk="0">
                  <a:moveTo>
                    <a:pt x="17911" y="0"/>
                  </a:moveTo>
                  <a:cubicBezTo>
                    <a:pt x="17911" y="0"/>
                    <a:pt x="17590" y="706"/>
                    <a:pt x="16879" y="1446"/>
                  </a:cubicBezTo>
                  <a:cubicBezTo>
                    <a:pt x="17026" y="1462"/>
                    <a:pt x="17173" y="1479"/>
                    <a:pt x="17320" y="1490"/>
                  </a:cubicBezTo>
                  <a:cubicBezTo>
                    <a:pt x="17149" y="1752"/>
                    <a:pt x="16946" y="1991"/>
                    <a:pt x="16717" y="2203"/>
                  </a:cubicBezTo>
                  <a:cubicBezTo>
                    <a:pt x="16319" y="2570"/>
                    <a:pt x="15217" y="3169"/>
                    <a:pt x="13838" y="3561"/>
                  </a:cubicBezTo>
                  <a:cubicBezTo>
                    <a:pt x="13814" y="3567"/>
                    <a:pt x="13788" y="3575"/>
                    <a:pt x="13762" y="3581"/>
                  </a:cubicBezTo>
                  <a:cubicBezTo>
                    <a:pt x="13483" y="3660"/>
                    <a:pt x="13194" y="3728"/>
                    <a:pt x="12895" y="3784"/>
                  </a:cubicBezTo>
                  <a:cubicBezTo>
                    <a:pt x="12871" y="3789"/>
                    <a:pt x="12847" y="3793"/>
                    <a:pt x="12824" y="3798"/>
                  </a:cubicBezTo>
                  <a:cubicBezTo>
                    <a:pt x="12294" y="3896"/>
                    <a:pt x="11756" y="3945"/>
                    <a:pt x="11218" y="3946"/>
                  </a:cubicBezTo>
                  <a:cubicBezTo>
                    <a:pt x="10706" y="3945"/>
                    <a:pt x="10172" y="3919"/>
                    <a:pt x="9646" y="3866"/>
                  </a:cubicBezTo>
                  <a:cubicBezTo>
                    <a:pt x="9620" y="3864"/>
                    <a:pt x="9596" y="3861"/>
                    <a:pt x="9574" y="3858"/>
                  </a:cubicBezTo>
                  <a:cubicBezTo>
                    <a:pt x="9223" y="3823"/>
                    <a:pt x="8879" y="3778"/>
                    <a:pt x="8546" y="3722"/>
                  </a:cubicBezTo>
                  <a:cubicBezTo>
                    <a:pt x="8522" y="3719"/>
                    <a:pt x="8498" y="3713"/>
                    <a:pt x="8470" y="3710"/>
                  </a:cubicBezTo>
                  <a:cubicBezTo>
                    <a:pt x="7534" y="3546"/>
                    <a:pt x="6702" y="3302"/>
                    <a:pt x="6168" y="2988"/>
                  </a:cubicBezTo>
                  <a:cubicBezTo>
                    <a:pt x="5746" y="2743"/>
                    <a:pt x="5346" y="2461"/>
                    <a:pt x="4973" y="2146"/>
                  </a:cubicBezTo>
                  <a:cubicBezTo>
                    <a:pt x="4788" y="1990"/>
                    <a:pt x="4645" y="1853"/>
                    <a:pt x="4544" y="1749"/>
                  </a:cubicBezTo>
                  <a:cubicBezTo>
                    <a:pt x="4194" y="1805"/>
                    <a:pt x="3920" y="1834"/>
                    <a:pt x="3777" y="1867"/>
                  </a:cubicBezTo>
                  <a:cubicBezTo>
                    <a:pt x="3292" y="1979"/>
                    <a:pt x="2545" y="3063"/>
                    <a:pt x="1575" y="5825"/>
                  </a:cubicBezTo>
                  <a:cubicBezTo>
                    <a:pt x="1119" y="7122"/>
                    <a:pt x="540" y="9191"/>
                    <a:pt x="24" y="11425"/>
                  </a:cubicBezTo>
                  <a:cubicBezTo>
                    <a:pt x="14" y="11455"/>
                    <a:pt x="8" y="11485"/>
                    <a:pt x="1" y="11516"/>
                  </a:cubicBezTo>
                  <a:cubicBezTo>
                    <a:pt x="45" y="11506"/>
                    <a:pt x="90" y="11496"/>
                    <a:pt x="139" y="11485"/>
                  </a:cubicBezTo>
                  <a:cubicBezTo>
                    <a:pt x="258" y="11461"/>
                    <a:pt x="399" y="11431"/>
                    <a:pt x="552" y="11399"/>
                  </a:cubicBezTo>
                  <a:cubicBezTo>
                    <a:pt x="1146" y="11276"/>
                    <a:pt x="1939" y="11125"/>
                    <a:pt x="2533" y="11052"/>
                  </a:cubicBezTo>
                  <a:cubicBezTo>
                    <a:pt x="2680" y="11034"/>
                    <a:pt x="2813" y="11023"/>
                    <a:pt x="2932" y="11017"/>
                  </a:cubicBezTo>
                  <a:cubicBezTo>
                    <a:pt x="2932" y="11017"/>
                    <a:pt x="3354" y="9624"/>
                    <a:pt x="3629" y="8727"/>
                  </a:cubicBezTo>
                  <a:cubicBezTo>
                    <a:pt x="3903" y="7830"/>
                    <a:pt x="4027" y="7804"/>
                    <a:pt x="4027" y="7804"/>
                  </a:cubicBezTo>
                  <a:cubicBezTo>
                    <a:pt x="4027" y="7804"/>
                    <a:pt x="4276" y="8253"/>
                    <a:pt x="4376" y="9100"/>
                  </a:cubicBezTo>
                  <a:cubicBezTo>
                    <a:pt x="4468" y="9896"/>
                    <a:pt x="4562" y="11588"/>
                    <a:pt x="4574" y="12267"/>
                  </a:cubicBezTo>
                  <a:cubicBezTo>
                    <a:pt x="4574" y="12267"/>
                    <a:pt x="4838" y="12114"/>
                    <a:pt x="5364" y="11908"/>
                  </a:cubicBezTo>
                  <a:cubicBezTo>
                    <a:pt x="5493" y="11860"/>
                    <a:pt x="5637" y="11805"/>
                    <a:pt x="5794" y="11752"/>
                  </a:cubicBezTo>
                  <a:cubicBezTo>
                    <a:pt x="6423" y="11537"/>
                    <a:pt x="7066" y="11364"/>
                    <a:pt x="7717" y="11235"/>
                  </a:cubicBezTo>
                  <a:cubicBezTo>
                    <a:pt x="7819" y="11212"/>
                    <a:pt x="7919" y="11193"/>
                    <a:pt x="8022" y="11175"/>
                  </a:cubicBezTo>
                  <a:lnTo>
                    <a:pt x="8025" y="11175"/>
                  </a:lnTo>
                  <a:cubicBezTo>
                    <a:pt x="8281" y="11129"/>
                    <a:pt x="8549" y="11088"/>
                    <a:pt x="8822" y="11055"/>
                  </a:cubicBezTo>
                  <a:cubicBezTo>
                    <a:pt x="8846" y="11050"/>
                    <a:pt x="8870" y="11047"/>
                    <a:pt x="8896" y="11046"/>
                  </a:cubicBezTo>
                  <a:cubicBezTo>
                    <a:pt x="9193" y="11011"/>
                    <a:pt x="9498" y="10982"/>
                    <a:pt x="9804" y="10959"/>
                  </a:cubicBezTo>
                  <a:cubicBezTo>
                    <a:pt x="9830" y="10958"/>
                    <a:pt x="9855" y="10956"/>
                    <a:pt x="9880" y="10955"/>
                  </a:cubicBezTo>
                  <a:cubicBezTo>
                    <a:pt x="10637" y="10903"/>
                    <a:pt x="11404" y="10885"/>
                    <a:pt x="12094" y="10885"/>
                  </a:cubicBezTo>
                  <a:cubicBezTo>
                    <a:pt x="12307" y="10885"/>
                    <a:pt x="12513" y="10887"/>
                    <a:pt x="12709" y="10890"/>
                  </a:cubicBezTo>
                  <a:cubicBezTo>
                    <a:pt x="12733" y="10890"/>
                    <a:pt x="12759" y="10891"/>
                    <a:pt x="12783" y="10891"/>
                  </a:cubicBezTo>
                  <a:cubicBezTo>
                    <a:pt x="13033" y="10896"/>
                    <a:pt x="13265" y="10902"/>
                    <a:pt x="13477" y="10908"/>
                  </a:cubicBezTo>
                  <a:cubicBezTo>
                    <a:pt x="13503" y="10908"/>
                    <a:pt x="13529" y="10909"/>
                    <a:pt x="13551" y="10911"/>
                  </a:cubicBezTo>
                  <a:cubicBezTo>
                    <a:pt x="13917" y="10921"/>
                    <a:pt x="14209" y="10935"/>
                    <a:pt x="14403" y="10943"/>
                  </a:cubicBezTo>
                  <a:cubicBezTo>
                    <a:pt x="14883" y="10962"/>
                    <a:pt x="15531" y="11091"/>
                    <a:pt x="16035" y="11208"/>
                  </a:cubicBezTo>
                  <a:cubicBezTo>
                    <a:pt x="16490" y="11312"/>
                    <a:pt x="16831" y="11409"/>
                    <a:pt x="16831" y="11409"/>
                  </a:cubicBezTo>
                  <a:cubicBezTo>
                    <a:pt x="16831" y="11409"/>
                    <a:pt x="17240" y="9094"/>
                    <a:pt x="17484" y="8403"/>
                  </a:cubicBezTo>
                  <a:cubicBezTo>
                    <a:pt x="17684" y="7836"/>
                    <a:pt x="17811" y="7406"/>
                    <a:pt x="17923" y="7406"/>
                  </a:cubicBezTo>
                  <a:cubicBezTo>
                    <a:pt x="17948" y="7406"/>
                    <a:pt x="17971" y="7426"/>
                    <a:pt x="17995" y="7469"/>
                  </a:cubicBezTo>
                  <a:cubicBezTo>
                    <a:pt x="18110" y="7685"/>
                    <a:pt x="20398" y="10284"/>
                    <a:pt x="20910" y="10864"/>
                  </a:cubicBezTo>
                  <a:cubicBezTo>
                    <a:pt x="21259" y="10709"/>
                    <a:pt x="21616" y="10581"/>
                    <a:pt x="21983" y="10477"/>
                  </a:cubicBezTo>
                  <a:cubicBezTo>
                    <a:pt x="22380" y="10362"/>
                    <a:pt x="22851" y="10261"/>
                    <a:pt x="23329" y="10234"/>
                  </a:cubicBezTo>
                  <a:cubicBezTo>
                    <a:pt x="23378" y="10231"/>
                    <a:pt x="23427" y="10229"/>
                    <a:pt x="23477" y="10229"/>
                  </a:cubicBezTo>
                  <a:cubicBezTo>
                    <a:pt x="24673" y="10229"/>
                    <a:pt x="26016" y="11053"/>
                    <a:pt x="26019" y="11055"/>
                  </a:cubicBezTo>
                  <a:cubicBezTo>
                    <a:pt x="25841" y="10315"/>
                    <a:pt x="25203" y="8007"/>
                    <a:pt x="23738" y="5863"/>
                  </a:cubicBezTo>
                  <a:cubicBezTo>
                    <a:pt x="21965" y="3267"/>
                    <a:pt x="19928" y="1382"/>
                    <a:pt x="17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2"/>
            <p:cNvSpPr/>
            <p:nvPr/>
          </p:nvSpPr>
          <p:spPr>
            <a:xfrm>
              <a:off x="5994369" y="3938661"/>
              <a:ext cx="116781" cy="229623"/>
            </a:xfrm>
            <a:custGeom>
              <a:avLst/>
              <a:gdLst/>
              <a:ahLst/>
              <a:cxnLst/>
              <a:rect l="l" t="t" r="r" b="b"/>
              <a:pathLst>
                <a:path w="4952" h="9737" extrusionOk="0">
                  <a:moveTo>
                    <a:pt x="4522" y="0"/>
                  </a:moveTo>
                  <a:cubicBezTo>
                    <a:pt x="4172" y="56"/>
                    <a:pt x="3898" y="85"/>
                    <a:pt x="3756" y="119"/>
                  </a:cubicBezTo>
                  <a:cubicBezTo>
                    <a:pt x="3271" y="231"/>
                    <a:pt x="2524" y="1314"/>
                    <a:pt x="1552" y="4077"/>
                  </a:cubicBezTo>
                  <a:cubicBezTo>
                    <a:pt x="1098" y="5374"/>
                    <a:pt x="519" y="7442"/>
                    <a:pt x="1" y="9676"/>
                  </a:cubicBezTo>
                  <a:lnTo>
                    <a:pt x="117" y="9737"/>
                  </a:lnTo>
                  <a:cubicBezTo>
                    <a:pt x="237" y="9711"/>
                    <a:pt x="378" y="9681"/>
                    <a:pt x="531" y="9650"/>
                  </a:cubicBezTo>
                  <a:cubicBezTo>
                    <a:pt x="655" y="8390"/>
                    <a:pt x="1131" y="6607"/>
                    <a:pt x="1927" y="4600"/>
                  </a:cubicBezTo>
                  <a:cubicBezTo>
                    <a:pt x="2659" y="2755"/>
                    <a:pt x="3495" y="1234"/>
                    <a:pt x="4951" y="397"/>
                  </a:cubicBezTo>
                  <a:cubicBezTo>
                    <a:pt x="4766" y="241"/>
                    <a:pt x="4624" y="105"/>
                    <a:pt x="4522"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2"/>
            <p:cNvSpPr/>
            <p:nvPr/>
          </p:nvSpPr>
          <p:spPr>
            <a:xfrm>
              <a:off x="6053585" y="4037425"/>
              <a:ext cx="76926" cy="149277"/>
            </a:xfrm>
            <a:custGeom>
              <a:avLst/>
              <a:gdLst/>
              <a:ahLst/>
              <a:cxnLst/>
              <a:rect l="l" t="t" r="r" b="b"/>
              <a:pathLst>
                <a:path w="3262" h="6330" extrusionOk="0">
                  <a:moveTo>
                    <a:pt x="672" y="1"/>
                  </a:moveTo>
                  <a:cubicBezTo>
                    <a:pt x="567" y="633"/>
                    <a:pt x="114" y="3997"/>
                    <a:pt x="1" y="5115"/>
                  </a:cubicBezTo>
                  <a:cubicBezTo>
                    <a:pt x="148" y="5097"/>
                    <a:pt x="281" y="5085"/>
                    <a:pt x="398" y="5079"/>
                  </a:cubicBezTo>
                  <a:cubicBezTo>
                    <a:pt x="398" y="5079"/>
                    <a:pt x="822" y="3686"/>
                    <a:pt x="1095" y="2789"/>
                  </a:cubicBezTo>
                  <a:cubicBezTo>
                    <a:pt x="1369" y="1894"/>
                    <a:pt x="1495" y="1868"/>
                    <a:pt x="1495" y="1868"/>
                  </a:cubicBezTo>
                  <a:cubicBezTo>
                    <a:pt x="1495" y="1868"/>
                    <a:pt x="1742" y="2316"/>
                    <a:pt x="1842" y="3164"/>
                  </a:cubicBezTo>
                  <a:cubicBezTo>
                    <a:pt x="1936" y="3958"/>
                    <a:pt x="2030" y="5652"/>
                    <a:pt x="2040" y="6329"/>
                  </a:cubicBezTo>
                  <a:cubicBezTo>
                    <a:pt x="2040" y="6329"/>
                    <a:pt x="2305" y="6178"/>
                    <a:pt x="2831" y="5972"/>
                  </a:cubicBezTo>
                  <a:cubicBezTo>
                    <a:pt x="2960" y="5922"/>
                    <a:pt x="3103" y="5868"/>
                    <a:pt x="3262" y="5814"/>
                  </a:cubicBezTo>
                  <a:cubicBezTo>
                    <a:pt x="3063" y="4832"/>
                    <a:pt x="2701" y="3135"/>
                    <a:pt x="2380" y="2168"/>
                  </a:cubicBezTo>
                  <a:cubicBezTo>
                    <a:pt x="1910" y="748"/>
                    <a:pt x="672" y="1"/>
                    <a:pt x="672"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2"/>
            <p:cNvSpPr/>
            <p:nvPr/>
          </p:nvSpPr>
          <p:spPr>
            <a:xfrm>
              <a:off x="6371972" y="4023323"/>
              <a:ext cx="140292" cy="143146"/>
            </a:xfrm>
            <a:custGeom>
              <a:avLst/>
              <a:gdLst/>
              <a:ahLst/>
              <a:cxnLst/>
              <a:rect l="l" t="t" r="r" b="b"/>
              <a:pathLst>
                <a:path w="5949" h="6070" extrusionOk="0">
                  <a:moveTo>
                    <a:pt x="2110" y="0"/>
                  </a:moveTo>
                  <a:cubicBezTo>
                    <a:pt x="2110" y="0"/>
                    <a:pt x="1673" y="819"/>
                    <a:pt x="982" y="2483"/>
                  </a:cubicBezTo>
                  <a:cubicBezTo>
                    <a:pt x="534" y="3563"/>
                    <a:pt x="188" y="4997"/>
                    <a:pt x="0" y="5868"/>
                  </a:cubicBezTo>
                  <a:cubicBezTo>
                    <a:pt x="455" y="5972"/>
                    <a:pt x="796" y="6069"/>
                    <a:pt x="796" y="6069"/>
                  </a:cubicBezTo>
                  <a:cubicBezTo>
                    <a:pt x="796" y="6069"/>
                    <a:pt x="1205" y="3754"/>
                    <a:pt x="1449" y="3063"/>
                  </a:cubicBezTo>
                  <a:cubicBezTo>
                    <a:pt x="1649" y="2496"/>
                    <a:pt x="1776" y="2066"/>
                    <a:pt x="1888" y="2066"/>
                  </a:cubicBezTo>
                  <a:cubicBezTo>
                    <a:pt x="1913" y="2066"/>
                    <a:pt x="1936" y="2086"/>
                    <a:pt x="1960" y="2129"/>
                  </a:cubicBezTo>
                  <a:cubicBezTo>
                    <a:pt x="2075" y="2345"/>
                    <a:pt x="4363" y="4945"/>
                    <a:pt x="4875" y="5524"/>
                  </a:cubicBezTo>
                  <a:cubicBezTo>
                    <a:pt x="5224" y="5369"/>
                    <a:pt x="5581" y="5241"/>
                    <a:pt x="5948" y="5137"/>
                  </a:cubicBezTo>
                  <a:cubicBezTo>
                    <a:pt x="4962" y="3634"/>
                    <a:pt x="3117" y="922"/>
                    <a:pt x="2110"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2"/>
            <p:cNvSpPr/>
            <p:nvPr/>
          </p:nvSpPr>
          <p:spPr>
            <a:xfrm>
              <a:off x="6379071" y="4212855"/>
              <a:ext cx="170643" cy="599278"/>
            </a:xfrm>
            <a:custGeom>
              <a:avLst/>
              <a:gdLst/>
              <a:ahLst/>
              <a:cxnLst/>
              <a:rect l="l" t="t" r="r" b="b"/>
              <a:pathLst>
                <a:path w="7236" h="25412" extrusionOk="0">
                  <a:moveTo>
                    <a:pt x="1065" y="1"/>
                  </a:moveTo>
                  <a:cubicBezTo>
                    <a:pt x="1065" y="1"/>
                    <a:pt x="684" y="86"/>
                    <a:pt x="1" y="196"/>
                  </a:cubicBezTo>
                  <a:cubicBezTo>
                    <a:pt x="965" y="2792"/>
                    <a:pt x="1698" y="4644"/>
                    <a:pt x="2716" y="10293"/>
                  </a:cubicBezTo>
                  <a:cubicBezTo>
                    <a:pt x="3138" y="12627"/>
                    <a:pt x="3507" y="15546"/>
                    <a:pt x="3804" y="18274"/>
                  </a:cubicBezTo>
                  <a:cubicBezTo>
                    <a:pt x="4124" y="21201"/>
                    <a:pt x="4360" y="23905"/>
                    <a:pt x="4482" y="25411"/>
                  </a:cubicBezTo>
                  <a:cubicBezTo>
                    <a:pt x="5194" y="25370"/>
                    <a:pt x="5815" y="25331"/>
                    <a:pt x="6290" y="25297"/>
                  </a:cubicBezTo>
                  <a:cubicBezTo>
                    <a:pt x="6879" y="25256"/>
                    <a:pt x="7235" y="25225"/>
                    <a:pt x="7235" y="25225"/>
                  </a:cubicBezTo>
                  <a:cubicBezTo>
                    <a:pt x="7235" y="25225"/>
                    <a:pt x="6400" y="21342"/>
                    <a:pt x="5621" y="17776"/>
                  </a:cubicBezTo>
                  <a:cubicBezTo>
                    <a:pt x="5438" y="16946"/>
                    <a:pt x="5259" y="16132"/>
                    <a:pt x="5094" y="15390"/>
                  </a:cubicBezTo>
                  <a:cubicBezTo>
                    <a:pt x="4223" y="11457"/>
                    <a:pt x="2898" y="6579"/>
                    <a:pt x="2604" y="4811"/>
                  </a:cubicBezTo>
                  <a:cubicBezTo>
                    <a:pt x="2336" y="3195"/>
                    <a:pt x="1251" y="466"/>
                    <a:pt x="1065"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2"/>
            <p:cNvSpPr/>
            <p:nvPr/>
          </p:nvSpPr>
          <p:spPr>
            <a:xfrm>
              <a:off x="5987837" y="4497661"/>
              <a:ext cx="264431" cy="313128"/>
            </a:xfrm>
            <a:custGeom>
              <a:avLst/>
              <a:gdLst/>
              <a:ahLst/>
              <a:cxnLst/>
              <a:rect l="l" t="t" r="r" b="b"/>
              <a:pathLst>
                <a:path w="11213" h="13278" extrusionOk="0">
                  <a:moveTo>
                    <a:pt x="2179" y="0"/>
                  </a:moveTo>
                  <a:cubicBezTo>
                    <a:pt x="1681" y="2623"/>
                    <a:pt x="1081" y="5554"/>
                    <a:pt x="722" y="7571"/>
                  </a:cubicBezTo>
                  <a:cubicBezTo>
                    <a:pt x="249" y="10235"/>
                    <a:pt x="0" y="12202"/>
                    <a:pt x="0" y="12202"/>
                  </a:cubicBezTo>
                  <a:cubicBezTo>
                    <a:pt x="0" y="12202"/>
                    <a:pt x="323" y="12340"/>
                    <a:pt x="947" y="12510"/>
                  </a:cubicBezTo>
                  <a:cubicBezTo>
                    <a:pt x="1479" y="12658"/>
                    <a:pt x="2231" y="12831"/>
                    <a:pt x="3187" y="12970"/>
                  </a:cubicBezTo>
                  <a:cubicBezTo>
                    <a:pt x="3525" y="13019"/>
                    <a:pt x="3887" y="13063"/>
                    <a:pt x="4275" y="13099"/>
                  </a:cubicBezTo>
                  <a:cubicBezTo>
                    <a:pt x="4299" y="13102"/>
                    <a:pt x="4324" y="13105"/>
                    <a:pt x="4349" y="13107"/>
                  </a:cubicBezTo>
                  <a:cubicBezTo>
                    <a:pt x="4408" y="13113"/>
                    <a:pt x="4469" y="13117"/>
                    <a:pt x="4530" y="13123"/>
                  </a:cubicBezTo>
                  <a:cubicBezTo>
                    <a:pt x="4874" y="13154"/>
                    <a:pt x="5221" y="13176"/>
                    <a:pt x="5566" y="13196"/>
                  </a:cubicBezTo>
                  <a:cubicBezTo>
                    <a:pt x="5590" y="13199"/>
                    <a:pt x="5616" y="13199"/>
                    <a:pt x="5642" y="13201"/>
                  </a:cubicBezTo>
                  <a:cubicBezTo>
                    <a:pt x="5777" y="13208"/>
                    <a:pt x="5912" y="13214"/>
                    <a:pt x="6047" y="13220"/>
                  </a:cubicBezTo>
                  <a:cubicBezTo>
                    <a:pt x="6994" y="13265"/>
                    <a:pt x="7902" y="13278"/>
                    <a:pt x="8655" y="13278"/>
                  </a:cubicBezTo>
                  <a:cubicBezTo>
                    <a:pt x="9814" y="13278"/>
                    <a:pt x="10605" y="13246"/>
                    <a:pt x="10605" y="13246"/>
                  </a:cubicBezTo>
                  <a:cubicBezTo>
                    <a:pt x="10605" y="13246"/>
                    <a:pt x="11103" y="8518"/>
                    <a:pt x="11203" y="6203"/>
                  </a:cubicBezTo>
                  <a:cubicBezTo>
                    <a:pt x="11207" y="6125"/>
                    <a:pt x="11210" y="6045"/>
                    <a:pt x="11213" y="5965"/>
                  </a:cubicBezTo>
                  <a:cubicBezTo>
                    <a:pt x="10506" y="5774"/>
                    <a:pt x="9809" y="5543"/>
                    <a:pt x="9129" y="5277"/>
                  </a:cubicBezTo>
                  <a:cubicBezTo>
                    <a:pt x="8105" y="4878"/>
                    <a:pt x="7123" y="4383"/>
                    <a:pt x="6195" y="3795"/>
                  </a:cubicBezTo>
                  <a:cubicBezTo>
                    <a:pt x="6171" y="3779"/>
                    <a:pt x="6148" y="3764"/>
                    <a:pt x="6124" y="3751"/>
                  </a:cubicBezTo>
                  <a:cubicBezTo>
                    <a:pt x="5797" y="3540"/>
                    <a:pt x="5483" y="3322"/>
                    <a:pt x="5190" y="3099"/>
                  </a:cubicBezTo>
                  <a:cubicBezTo>
                    <a:pt x="5168" y="3082"/>
                    <a:pt x="5143" y="3064"/>
                    <a:pt x="5121" y="3048"/>
                  </a:cubicBezTo>
                  <a:cubicBezTo>
                    <a:pt x="4575" y="2632"/>
                    <a:pt x="4061" y="2176"/>
                    <a:pt x="3581" y="1687"/>
                  </a:cubicBezTo>
                  <a:cubicBezTo>
                    <a:pt x="3069" y="1164"/>
                    <a:pt x="2599" y="600"/>
                    <a:pt x="2179"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2"/>
            <p:cNvSpPr/>
            <p:nvPr/>
          </p:nvSpPr>
          <p:spPr>
            <a:xfrm>
              <a:off x="6275378" y="4632105"/>
              <a:ext cx="274335" cy="183472"/>
            </a:xfrm>
            <a:custGeom>
              <a:avLst/>
              <a:gdLst/>
              <a:ahLst/>
              <a:cxnLst/>
              <a:rect l="l" t="t" r="r" b="b"/>
              <a:pathLst>
                <a:path w="11633" h="7780" extrusionOk="0">
                  <a:moveTo>
                    <a:pt x="10018" y="0"/>
                  </a:moveTo>
                  <a:cubicBezTo>
                    <a:pt x="9423" y="199"/>
                    <a:pt x="8817" y="365"/>
                    <a:pt x="8201" y="497"/>
                  </a:cubicBezTo>
                  <a:cubicBezTo>
                    <a:pt x="7444" y="662"/>
                    <a:pt x="6678" y="782"/>
                    <a:pt x="5906" y="855"/>
                  </a:cubicBezTo>
                  <a:cubicBezTo>
                    <a:pt x="5881" y="856"/>
                    <a:pt x="5856" y="858"/>
                    <a:pt x="5830" y="862"/>
                  </a:cubicBezTo>
                  <a:cubicBezTo>
                    <a:pt x="5480" y="893"/>
                    <a:pt x="5116" y="917"/>
                    <a:pt x="4739" y="929"/>
                  </a:cubicBezTo>
                  <a:lnTo>
                    <a:pt x="4661" y="929"/>
                  </a:lnTo>
                  <a:cubicBezTo>
                    <a:pt x="4464" y="935"/>
                    <a:pt x="4266" y="938"/>
                    <a:pt x="4069" y="938"/>
                  </a:cubicBezTo>
                  <a:cubicBezTo>
                    <a:pt x="2701" y="938"/>
                    <a:pt x="1337" y="792"/>
                    <a:pt x="0" y="503"/>
                  </a:cubicBezTo>
                  <a:lnTo>
                    <a:pt x="0" y="503"/>
                  </a:lnTo>
                  <a:cubicBezTo>
                    <a:pt x="67" y="1318"/>
                    <a:pt x="123" y="2046"/>
                    <a:pt x="156" y="2567"/>
                  </a:cubicBezTo>
                  <a:cubicBezTo>
                    <a:pt x="305" y="4883"/>
                    <a:pt x="877" y="7747"/>
                    <a:pt x="877" y="7747"/>
                  </a:cubicBezTo>
                  <a:cubicBezTo>
                    <a:pt x="877" y="7747"/>
                    <a:pt x="1934" y="7779"/>
                    <a:pt x="3473" y="7779"/>
                  </a:cubicBezTo>
                  <a:cubicBezTo>
                    <a:pt x="4137" y="7779"/>
                    <a:pt x="4891" y="7773"/>
                    <a:pt x="5689" y="7756"/>
                  </a:cubicBezTo>
                  <a:lnTo>
                    <a:pt x="5704" y="7756"/>
                  </a:lnTo>
                  <a:cubicBezTo>
                    <a:pt x="5724" y="7756"/>
                    <a:pt x="5743" y="7754"/>
                    <a:pt x="5762" y="7754"/>
                  </a:cubicBezTo>
                  <a:cubicBezTo>
                    <a:pt x="5883" y="7750"/>
                    <a:pt x="6007" y="7750"/>
                    <a:pt x="6131" y="7747"/>
                  </a:cubicBezTo>
                  <a:cubicBezTo>
                    <a:pt x="6410" y="7739"/>
                    <a:pt x="6689" y="7730"/>
                    <a:pt x="6963" y="7719"/>
                  </a:cubicBezTo>
                  <a:cubicBezTo>
                    <a:pt x="6988" y="7719"/>
                    <a:pt x="7013" y="7718"/>
                    <a:pt x="7039" y="7716"/>
                  </a:cubicBezTo>
                  <a:cubicBezTo>
                    <a:pt x="7688" y="7695"/>
                    <a:pt x="8310" y="7663"/>
                    <a:pt x="8879" y="7633"/>
                  </a:cubicBezTo>
                  <a:cubicBezTo>
                    <a:pt x="9591" y="7592"/>
                    <a:pt x="10212" y="7553"/>
                    <a:pt x="10687" y="7519"/>
                  </a:cubicBezTo>
                  <a:cubicBezTo>
                    <a:pt x="11276" y="7478"/>
                    <a:pt x="11632" y="7447"/>
                    <a:pt x="11632" y="7447"/>
                  </a:cubicBezTo>
                  <a:cubicBezTo>
                    <a:pt x="11632" y="7447"/>
                    <a:pt x="10797" y="3564"/>
                    <a:pt x="10018"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2"/>
            <p:cNvSpPr/>
            <p:nvPr/>
          </p:nvSpPr>
          <p:spPr>
            <a:xfrm>
              <a:off x="6150674" y="3649280"/>
              <a:ext cx="11178" cy="13135"/>
            </a:xfrm>
            <a:custGeom>
              <a:avLst/>
              <a:gdLst/>
              <a:ahLst/>
              <a:cxnLst/>
              <a:rect l="l" t="t" r="r" b="b"/>
              <a:pathLst>
                <a:path w="474" h="557" extrusionOk="0">
                  <a:moveTo>
                    <a:pt x="172" y="0"/>
                  </a:moveTo>
                  <a:cubicBezTo>
                    <a:pt x="155" y="0"/>
                    <a:pt x="138" y="3"/>
                    <a:pt x="122" y="10"/>
                  </a:cubicBezTo>
                  <a:cubicBezTo>
                    <a:pt x="27" y="50"/>
                    <a:pt x="1" y="203"/>
                    <a:pt x="64" y="351"/>
                  </a:cubicBezTo>
                  <a:cubicBezTo>
                    <a:pt x="119" y="476"/>
                    <a:pt x="216" y="557"/>
                    <a:pt x="302" y="557"/>
                  </a:cubicBezTo>
                  <a:cubicBezTo>
                    <a:pt x="319" y="557"/>
                    <a:pt x="336" y="554"/>
                    <a:pt x="352" y="547"/>
                  </a:cubicBezTo>
                  <a:cubicBezTo>
                    <a:pt x="446" y="507"/>
                    <a:pt x="474" y="354"/>
                    <a:pt x="408" y="204"/>
                  </a:cubicBezTo>
                  <a:cubicBezTo>
                    <a:pt x="356" y="81"/>
                    <a:pt x="257"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2"/>
            <p:cNvSpPr/>
            <p:nvPr/>
          </p:nvSpPr>
          <p:spPr>
            <a:xfrm>
              <a:off x="6155980" y="3630815"/>
              <a:ext cx="160078" cy="81053"/>
            </a:xfrm>
            <a:custGeom>
              <a:avLst/>
              <a:gdLst/>
              <a:ahLst/>
              <a:cxnLst/>
              <a:rect l="l" t="t" r="r" b="b"/>
              <a:pathLst>
                <a:path w="6788" h="3437" extrusionOk="0">
                  <a:moveTo>
                    <a:pt x="3479" y="1"/>
                  </a:moveTo>
                  <a:cubicBezTo>
                    <a:pt x="2140" y="1"/>
                    <a:pt x="1158" y="479"/>
                    <a:pt x="585" y="863"/>
                  </a:cubicBezTo>
                  <a:cubicBezTo>
                    <a:pt x="202" y="1119"/>
                    <a:pt x="0" y="1333"/>
                    <a:pt x="0" y="1333"/>
                  </a:cubicBezTo>
                  <a:lnTo>
                    <a:pt x="102" y="1753"/>
                  </a:lnTo>
                  <a:lnTo>
                    <a:pt x="124" y="1837"/>
                  </a:lnTo>
                  <a:lnTo>
                    <a:pt x="379" y="2886"/>
                  </a:lnTo>
                  <a:lnTo>
                    <a:pt x="397" y="2962"/>
                  </a:lnTo>
                  <a:lnTo>
                    <a:pt x="512" y="3436"/>
                  </a:lnTo>
                  <a:lnTo>
                    <a:pt x="537" y="3421"/>
                  </a:lnTo>
                  <a:cubicBezTo>
                    <a:pt x="640" y="3348"/>
                    <a:pt x="1108" y="3036"/>
                    <a:pt x="1779" y="2771"/>
                  </a:cubicBezTo>
                  <a:cubicBezTo>
                    <a:pt x="1835" y="2748"/>
                    <a:pt x="1893" y="2727"/>
                    <a:pt x="1950" y="2706"/>
                  </a:cubicBezTo>
                  <a:cubicBezTo>
                    <a:pt x="2155" y="2631"/>
                    <a:pt x="2364" y="2569"/>
                    <a:pt x="2575" y="2518"/>
                  </a:cubicBezTo>
                  <a:cubicBezTo>
                    <a:pt x="2858" y="2448"/>
                    <a:pt x="3146" y="2404"/>
                    <a:pt x="3437" y="2386"/>
                  </a:cubicBezTo>
                  <a:cubicBezTo>
                    <a:pt x="3529" y="2381"/>
                    <a:pt x="3621" y="2378"/>
                    <a:pt x="3712" y="2378"/>
                  </a:cubicBezTo>
                  <a:cubicBezTo>
                    <a:pt x="4454" y="2378"/>
                    <a:pt x="5135" y="2549"/>
                    <a:pt x="5633" y="2719"/>
                  </a:cubicBezTo>
                  <a:cubicBezTo>
                    <a:pt x="5696" y="2741"/>
                    <a:pt x="5754" y="2762"/>
                    <a:pt x="5810" y="2783"/>
                  </a:cubicBezTo>
                  <a:cubicBezTo>
                    <a:pt x="6016" y="2859"/>
                    <a:pt x="6218" y="2945"/>
                    <a:pt x="6413" y="3045"/>
                  </a:cubicBezTo>
                  <a:lnTo>
                    <a:pt x="6451" y="3063"/>
                  </a:lnTo>
                  <a:lnTo>
                    <a:pt x="6507" y="2677"/>
                  </a:lnTo>
                  <a:lnTo>
                    <a:pt x="6519" y="2601"/>
                  </a:lnTo>
                  <a:lnTo>
                    <a:pt x="6704" y="1349"/>
                  </a:lnTo>
                  <a:lnTo>
                    <a:pt x="6716" y="1271"/>
                  </a:lnTo>
                  <a:lnTo>
                    <a:pt x="6788" y="787"/>
                  </a:lnTo>
                  <a:cubicBezTo>
                    <a:pt x="6788" y="787"/>
                    <a:pt x="5704" y="5"/>
                    <a:pt x="3486" y="1"/>
                  </a:cubicBezTo>
                  <a:cubicBezTo>
                    <a:pt x="3483" y="1"/>
                    <a:pt x="3481" y="1"/>
                    <a:pt x="34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2"/>
            <p:cNvSpPr/>
            <p:nvPr/>
          </p:nvSpPr>
          <p:spPr>
            <a:xfrm>
              <a:off x="6156004" y="3651191"/>
              <a:ext cx="60749" cy="60701"/>
            </a:xfrm>
            <a:custGeom>
              <a:avLst/>
              <a:gdLst/>
              <a:ahLst/>
              <a:cxnLst/>
              <a:rect l="l" t="t" r="r" b="b"/>
              <a:pathLst>
                <a:path w="2576" h="2574" extrusionOk="0">
                  <a:moveTo>
                    <a:pt x="584" y="1"/>
                  </a:moveTo>
                  <a:cubicBezTo>
                    <a:pt x="201" y="257"/>
                    <a:pt x="1" y="470"/>
                    <a:pt x="1" y="470"/>
                  </a:cubicBezTo>
                  <a:lnTo>
                    <a:pt x="511" y="2574"/>
                  </a:lnTo>
                  <a:lnTo>
                    <a:pt x="536" y="2557"/>
                  </a:lnTo>
                  <a:cubicBezTo>
                    <a:pt x="639" y="2486"/>
                    <a:pt x="1108" y="2172"/>
                    <a:pt x="1778" y="1907"/>
                  </a:cubicBezTo>
                  <a:cubicBezTo>
                    <a:pt x="1834" y="1886"/>
                    <a:pt x="1892" y="1864"/>
                    <a:pt x="1949" y="1843"/>
                  </a:cubicBezTo>
                  <a:cubicBezTo>
                    <a:pt x="2154" y="1769"/>
                    <a:pt x="2363" y="1707"/>
                    <a:pt x="2575" y="1655"/>
                  </a:cubicBezTo>
                  <a:cubicBezTo>
                    <a:pt x="1957" y="1337"/>
                    <a:pt x="1072" y="779"/>
                    <a:pt x="584"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2"/>
            <p:cNvSpPr/>
            <p:nvPr/>
          </p:nvSpPr>
          <p:spPr>
            <a:xfrm>
              <a:off x="5806440" y="3853953"/>
              <a:ext cx="399771" cy="1169833"/>
            </a:xfrm>
            <a:custGeom>
              <a:avLst/>
              <a:gdLst/>
              <a:ahLst/>
              <a:cxnLst/>
              <a:rect l="l" t="t" r="r" b="b"/>
              <a:pathLst>
                <a:path w="16952" h="49606" extrusionOk="0">
                  <a:moveTo>
                    <a:pt x="16175" y="1"/>
                  </a:moveTo>
                  <a:cubicBezTo>
                    <a:pt x="16080" y="24"/>
                    <a:pt x="15984" y="46"/>
                    <a:pt x="15887" y="72"/>
                  </a:cubicBezTo>
                  <a:cubicBezTo>
                    <a:pt x="15860" y="78"/>
                    <a:pt x="15834" y="86"/>
                    <a:pt x="15807" y="92"/>
                  </a:cubicBezTo>
                  <a:cubicBezTo>
                    <a:pt x="15453" y="183"/>
                    <a:pt x="15077" y="286"/>
                    <a:pt x="14693" y="398"/>
                  </a:cubicBezTo>
                  <a:cubicBezTo>
                    <a:pt x="14661" y="408"/>
                    <a:pt x="14630" y="418"/>
                    <a:pt x="14596" y="427"/>
                  </a:cubicBezTo>
                  <a:cubicBezTo>
                    <a:pt x="13696" y="696"/>
                    <a:pt x="12767" y="1018"/>
                    <a:pt x="12008" y="1359"/>
                  </a:cubicBezTo>
                  <a:cubicBezTo>
                    <a:pt x="11984" y="1371"/>
                    <a:pt x="11957" y="1383"/>
                    <a:pt x="11931" y="1395"/>
                  </a:cubicBezTo>
                  <a:cubicBezTo>
                    <a:pt x="11741" y="1481"/>
                    <a:pt x="11563" y="1569"/>
                    <a:pt x="11400" y="1659"/>
                  </a:cubicBezTo>
                  <a:cubicBezTo>
                    <a:pt x="11143" y="1795"/>
                    <a:pt x="10896" y="1954"/>
                    <a:pt x="10664" y="2130"/>
                  </a:cubicBezTo>
                  <a:cubicBezTo>
                    <a:pt x="10641" y="2147"/>
                    <a:pt x="10618" y="2163"/>
                    <a:pt x="10599" y="2183"/>
                  </a:cubicBezTo>
                  <a:cubicBezTo>
                    <a:pt x="10291" y="2427"/>
                    <a:pt x="10023" y="2716"/>
                    <a:pt x="9800" y="3038"/>
                  </a:cubicBezTo>
                  <a:cubicBezTo>
                    <a:pt x="9783" y="3057"/>
                    <a:pt x="9771" y="3079"/>
                    <a:pt x="9756" y="3100"/>
                  </a:cubicBezTo>
                  <a:cubicBezTo>
                    <a:pt x="9661" y="3238"/>
                    <a:pt x="9571" y="3383"/>
                    <a:pt x="9483" y="3541"/>
                  </a:cubicBezTo>
                  <a:cubicBezTo>
                    <a:pt x="9465" y="3570"/>
                    <a:pt x="9450" y="3598"/>
                    <a:pt x="9433" y="3629"/>
                  </a:cubicBezTo>
                  <a:lnTo>
                    <a:pt x="9433" y="3630"/>
                  </a:lnTo>
                  <a:cubicBezTo>
                    <a:pt x="9194" y="4067"/>
                    <a:pt x="8962" y="4576"/>
                    <a:pt x="8688" y="5194"/>
                  </a:cubicBezTo>
                  <a:cubicBezTo>
                    <a:pt x="8374" y="5897"/>
                    <a:pt x="7930" y="7287"/>
                    <a:pt x="7459" y="8923"/>
                  </a:cubicBezTo>
                  <a:cubicBezTo>
                    <a:pt x="7444" y="8978"/>
                    <a:pt x="7429" y="9031"/>
                    <a:pt x="7412" y="9086"/>
                  </a:cubicBezTo>
                  <a:cubicBezTo>
                    <a:pt x="7412" y="9087"/>
                    <a:pt x="7410" y="9090"/>
                    <a:pt x="7410" y="9092"/>
                  </a:cubicBezTo>
                  <a:cubicBezTo>
                    <a:pt x="7395" y="9142"/>
                    <a:pt x="7380" y="9193"/>
                    <a:pt x="7365" y="9245"/>
                  </a:cubicBezTo>
                  <a:lnTo>
                    <a:pt x="7365" y="9246"/>
                  </a:lnTo>
                  <a:cubicBezTo>
                    <a:pt x="7068" y="10287"/>
                    <a:pt x="6762" y="11415"/>
                    <a:pt x="6475" y="12521"/>
                  </a:cubicBezTo>
                  <a:cubicBezTo>
                    <a:pt x="6463" y="12562"/>
                    <a:pt x="6454" y="12600"/>
                    <a:pt x="6444" y="12641"/>
                  </a:cubicBezTo>
                  <a:cubicBezTo>
                    <a:pt x="6339" y="13044"/>
                    <a:pt x="6234" y="13444"/>
                    <a:pt x="6136" y="13836"/>
                  </a:cubicBezTo>
                  <a:cubicBezTo>
                    <a:pt x="6124" y="13880"/>
                    <a:pt x="6115" y="13923"/>
                    <a:pt x="6104" y="13967"/>
                  </a:cubicBezTo>
                  <a:cubicBezTo>
                    <a:pt x="5828" y="15047"/>
                    <a:pt x="5584" y="16053"/>
                    <a:pt x="5392" y="16873"/>
                  </a:cubicBezTo>
                  <a:lnTo>
                    <a:pt x="5392" y="16875"/>
                  </a:lnTo>
                  <a:cubicBezTo>
                    <a:pt x="5386" y="16899"/>
                    <a:pt x="5383" y="16920"/>
                    <a:pt x="5377" y="16943"/>
                  </a:cubicBezTo>
                  <a:cubicBezTo>
                    <a:pt x="5372" y="16961"/>
                    <a:pt x="5369" y="16978"/>
                    <a:pt x="5365" y="16996"/>
                  </a:cubicBezTo>
                  <a:cubicBezTo>
                    <a:pt x="5363" y="17004"/>
                    <a:pt x="5362" y="17011"/>
                    <a:pt x="5360" y="17019"/>
                  </a:cubicBezTo>
                  <a:lnTo>
                    <a:pt x="5360" y="17020"/>
                  </a:lnTo>
                  <a:cubicBezTo>
                    <a:pt x="5351" y="17058"/>
                    <a:pt x="5342" y="17096"/>
                    <a:pt x="5331" y="17138"/>
                  </a:cubicBezTo>
                  <a:cubicBezTo>
                    <a:pt x="5171" y="17861"/>
                    <a:pt x="4969" y="18875"/>
                    <a:pt x="4752" y="20036"/>
                  </a:cubicBezTo>
                  <a:cubicBezTo>
                    <a:pt x="4743" y="20069"/>
                    <a:pt x="4739" y="20101"/>
                    <a:pt x="4733" y="20136"/>
                  </a:cubicBezTo>
                  <a:cubicBezTo>
                    <a:pt x="4657" y="20542"/>
                    <a:pt x="4578" y="20965"/>
                    <a:pt x="4498" y="21401"/>
                  </a:cubicBezTo>
                  <a:cubicBezTo>
                    <a:pt x="4490" y="21441"/>
                    <a:pt x="4483" y="21480"/>
                    <a:pt x="4477" y="21519"/>
                  </a:cubicBezTo>
                  <a:lnTo>
                    <a:pt x="4477" y="21521"/>
                  </a:lnTo>
                  <a:cubicBezTo>
                    <a:pt x="4149" y="23312"/>
                    <a:pt x="3799" y="25299"/>
                    <a:pt x="3481" y="27093"/>
                  </a:cubicBezTo>
                  <a:cubicBezTo>
                    <a:pt x="3473" y="27129"/>
                    <a:pt x="3467" y="27167"/>
                    <a:pt x="3461" y="27205"/>
                  </a:cubicBezTo>
                  <a:cubicBezTo>
                    <a:pt x="3460" y="27205"/>
                    <a:pt x="3460" y="27205"/>
                    <a:pt x="3460" y="27207"/>
                  </a:cubicBezTo>
                  <a:cubicBezTo>
                    <a:pt x="3393" y="27584"/>
                    <a:pt x="3328" y="27952"/>
                    <a:pt x="3264" y="28310"/>
                  </a:cubicBezTo>
                  <a:cubicBezTo>
                    <a:pt x="3257" y="28349"/>
                    <a:pt x="3249" y="28389"/>
                    <a:pt x="3243" y="28430"/>
                  </a:cubicBezTo>
                  <a:cubicBezTo>
                    <a:pt x="2926" y="30201"/>
                    <a:pt x="2663" y="31645"/>
                    <a:pt x="2511" y="32301"/>
                  </a:cubicBezTo>
                  <a:cubicBezTo>
                    <a:pt x="2499" y="32350"/>
                    <a:pt x="2490" y="32394"/>
                    <a:pt x="2481" y="32433"/>
                  </a:cubicBezTo>
                  <a:cubicBezTo>
                    <a:pt x="2475" y="32458"/>
                    <a:pt x="2469" y="32482"/>
                    <a:pt x="2463" y="32503"/>
                  </a:cubicBezTo>
                  <a:cubicBezTo>
                    <a:pt x="2461" y="32508"/>
                    <a:pt x="2461" y="32511"/>
                    <a:pt x="2460" y="32514"/>
                  </a:cubicBezTo>
                  <a:cubicBezTo>
                    <a:pt x="2455" y="32538"/>
                    <a:pt x="2447" y="32565"/>
                    <a:pt x="2441" y="32597"/>
                  </a:cubicBezTo>
                  <a:cubicBezTo>
                    <a:pt x="2278" y="33311"/>
                    <a:pt x="1914" y="35737"/>
                    <a:pt x="1512" y="38540"/>
                  </a:cubicBezTo>
                  <a:cubicBezTo>
                    <a:pt x="1508" y="38575"/>
                    <a:pt x="1503" y="38609"/>
                    <a:pt x="1497" y="38645"/>
                  </a:cubicBezTo>
                  <a:cubicBezTo>
                    <a:pt x="1224" y="40571"/>
                    <a:pt x="937" y="42668"/>
                    <a:pt x="685" y="44508"/>
                  </a:cubicBezTo>
                  <a:cubicBezTo>
                    <a:pt x="677" y="44566"/>
                    <a:pt x="670" y="44622"/>
                    <a:pt x="662" y="44679"/>
                  </a:cubicBezTo>
                  <a:lnTo>
                    <a:pt x="662" y="44681"/>
                  </a:lnTo>
                  <a:cubicBezTo>
                    <a:pt x="609" y="45069"/>
                    <a:pt x="559" y="45443"/>
                    <a:pt x="511" y="45804"/>
                  </a:cubicBezTo>
                  <a:cubicBezTo>
                    <a:pt x="505" y="45854"/>
                    <a:pt x="497" y="45901"/>
                    <a:pt x="491" y="45948"/>
                  </a:cubicBezTo>
                  <a:cubicBezTo>
                    <a:pt x="202" y="48086"/>
                    <a:pt x="0" y="49606"/>
                    <a:pt x="0" y="49606"/>
                  </a:cubicBezTo>
                  <a:cubicBezTo>
                    <a:pt x="0" y="49606"/>
                    <a:pt x="965" y="49513"/>
                    <a:pt x="2175" y="49371"/>
                  </a:cubicBezTo>
                  <a:cubicBezTo>
                    <a:pt x="2203" y="49369"/>
                    <a:pt x="2231" y="49365"/>
                    <a:pt x="2260" y="49362"/>
                  </a:cubicBezTo>
                  <a:cubicBezTo>
                    <a:pt x="2897" y="49286"/>
                    <a:pt x="3599" y="49198"/>
                    <a:pt x="4257" y="49103"/>
                  </a:cubicBezTo>
                  <a:cubicBezTo>
                    <a:pt x="6200" y="48822"/>
                    <a:pt x="7506" y="48636"/>
                    <a:pt x="7506" y="48636"/>
                  </a:cubicBezTo>
                  <a:cubicBezTo>
                    <a:pt x="7506" y="48636"/>
                    <a:pt x="7388" y="46914"/>
                    <a:pt x="7222" y="44714"/>
                  </a:cubicBezTo>
                  <a:cubicBezTo>
                    <a:pt x="7221" y="44676"/>
                    <a:pt x="7218" y="44638"/>
                    <a:pt x="7213" y="44600"/>
                  </a:cubicBezTo>
                  <a:cubicBezTo>
                    <a:pt x="7048" y="42367"/>
                    <a:pt x="6833" y="39663"/>
                    <a:pt x="6647" y="37769"/>
                  </a:cubicBezTo>
                  <a:cubicBezTo>
                    <a:pt x="6622" y="37528"/>
                    <a:pt x="6603" y="37264"/>
                    <a:pt x="6581" y="36981"/>
                  </a:cubicBezTo>
                  <a:lnTo>
                    <a:pt x="6581" y="36979"/>
                  </a:lnTo>
                  <a:cubicBezTo>
                    <a:pt x="6580" y="36937"/>
                    <a:pt x="6577" y="36896"/>
                    <a:pt x="6574" y="36855"/>
                  </a:cubicBezTo>
                  <a:cubicBezTo>
                    <a:pt x="6436" y="34761"/>
                    <a:pt x="6404" y="31650"/>
                    <a:pt x="6437" y="28601"/>
                  </a:cubicBezTo>
                  <a:cubicBezTo>
                    <a:pt x="6439" y="28555"/>
                    <a:pt x="6439" y="28510"/>
                    <a:pt x="6439" y="28464"/>
                  </a:cubicBezTo>
                  <a:cubicBezTo>
                    <a:pt x="6471" y="25935"/>
                    <a:pt x="6547" y="23465"/>
                    <a:pt x="6650" y="21666"/>
                  </a:cubicBezTo>
                  <a:cubicBezTo>
                    <a:pt x="6653" y="21629"/>
                    <a:pt x="6656" y="21592"/>
                    <a:pt x="6657" y="21554"/>
                  </a:cubicBezTo>
                  <a:lnTo>
                    <a:pt x="6657" y="21551"/>
                  </a:lnTo>
                  <a:cubicBezTo>
                    <a:pt x="6678" y="21203"/>
                    <a:pt x="6700" y="20880"/>
                    <a:pt x="6722" y="20589"/>
                  </a:cubicBezTo>
                  <a:cubicBezTo>
                    <a:pt x="6728" y="20492"/>
                    <a:pt x="6736" y="20395"/>
                    <a:pt x="6745" y="20295"/>
                  </a:cubicBezTo>
                  <a:lnTo>
                    <a:pt x="6745" y="20292"/>
                  </a:lnTo>
                  <a:cubicBezTo>
                    <a:pt x="6751" y="20242"/>
                    <a:pt x="6756" y="20192"/>
                    <a:pt x="6760" y="20140"/>
                  </a:cubicBezTo>
                  <a:cubicBezTo>
                    <a:pt x="6831" y="19404"/>
                    <a:pt x="6941" y="18593"/>
                    <a:pt x="7078" y="17748"/>
                  </a:cubicBezTo>
                  <a:cubicBezTo>
                    <a:pt x="7219" y="16884"/>
                    <a:pt x="7386" y="15984"/>
                    <a:pt x="7572" y="15084"/>
                  </a:cubicBezTo>
                  <a:cubicBezTo>
                    <a:pt x="7582" y="15043"/>
                    <a:pt x="7591" y="15005"/>
                    <a:pt x="7598" y="14964"/>
                  </a:cubicBezTo>
                  <a:cubicBezTo>
                    <a:pt x="7709" y="14424"/>
                    <a:pt x="7827" y="13886"/>
                    <a:pt x="7950" y="13359"/>
                  </a:cubicBezTo>
                  <a:cubicBezTo>
                    <a:pt x="7959" y="13324"/>
                    <a:pt x="7966" y="13289"/>
                    <a:pt x="7974" y="13254"/>
                  </a:cubicBezTo>
                  <a:cubicBezTo>
                    <a:pt x="7989" y="13198"/>
                    <a:pt x="8000" y="13139"/>
                    <a:pt x="8015" y="13080"/>
                  </a:cubicBezTo>
                  <a:cubicBezTo>
                    <a:pt x="8016" y="13071"/>
                    <a:pt x="8020" y="13064"/>
                    <a:pt x="8021" y="13056"/>
                  </a:cubicBezTo>
                  <a:cubicBezTo>
                    <a:pt x="8033" y="13000"/>
                    <a:pt x="8047" y="12944"/>
                    <a:pt x="8059" y="12891"/>
                  </a:cubicBezTo>
                  <a:cubicBezTo>
                    <a:pt x="8551" y="10804"/>
                    <a:pt x="9092" y="8892"/>
                    <a:pt x="9521" y="7669"/>
                  </a:cubicBezTo>
                  <a:cubicBezTo>
                    <a:pt x="9689" y="7187"/>
                    <a:pt x="9853" y="6758"/>
                    <a:pt x="10008" y="6375"/>
                  </a:cubicBezTo>
                  <a:cubicBezTo>
                    <a:pt x="10032" y="6314"/>
                    <a:pt x="10058" y="6255"/>
                    <a:pt x="10082" y="6196"/>
                  </a:cubicBezTo>
                  <a:cubicBezTo>
                    <a:pt x="10126" y="6087"/>
                    <a:pt x="10171" y="5982"/>
                    <a:pt x="10217" y="5882"/>
                  </a:cubicBezTo>
                  <a:lnTo>
                    <a:pt x="10217" y="5881"/>
                  </a:lnTo>
                  <a:cubicBezTo>
                    <a:pt x="10230" y="5846"/>
                    <a:pt x="10244" y="5815"/>
                    <a:pt x="10259" y="5782"/>
                  </a:cubicBezTo>
                  <a:cubicBezTo>
                    <a:pt x="10796" y="4574"/>
                    <a:pt x="11240" y="3964"/>
                    <a:pt x="11579" y="3770"/>
                  </a:cubicBezTo>
                  <a:cubicBezTo>
                    <a:pt x="11613" y="3750"/>
                    <a:pt x="11647" y="3735"/>
                    <a:pt x="11684" y="3723"/>
                  </a:cubicBezTo>
                  <a:cubicBezTo>
                    <a:pt x="11697" y="3718"/>
                    <a:pt x="11711" y="3714"/>
                    <a:pt x="11725" y="3711"/>
                  </a:cubicBezTo>
                  <a:cubicBezTo>
                    <a:pt x="11837" y="3685"/>
                    <a:pt x="12031" y="3661"/>
                    <a:pt x="12282" y="3624"/>
                  </a:cubicBezTo>
                  <a:cubicBezTo>
                    <a:pt x="12311" y="3621"/>
                    <a:pt x="12341" y="3617"/>
                    <a:pt x="12370" y="3611"/>
                  </a:cubicBezTo>
                  <a:cubicBezTo>
                    <a:pt x="12410" y="3606"/>
                    <a:pt x="12451" y="3598"/>
                    <a:pt x="12491" y="3592"/>
                  </a:cubicBezTo>
                  <a:cubicBezTo>
                    <a:pt x="12531" y="3586"/>
                    <a:pt x="12575" y="3579"/>
                    <a:pt x="12619" y="3571"/>
                  </a:cubicBezTo>
                  <a:cubicBezTo>
                    <a:pt x="13317" y="3451"/>
                    <a:pt x="14274" y="3221"/>
                    <a:pt x="15146" y="2656"/>
                  </a:cubicBezTo>
                  <a:cubicBezTo>
                    <a:pt x="15171" y="2641"/>
                    <a:pt x="15193" y="2624"/>
                    <a:pt x="15218" y="2610"/>
                  </a:cubicBezTo>
                  <a:cubicBezTo>
                    <a:pt x="15380" y="2501"/>
                    <a:pt x="15536" y="2382"/>
                    <a:pt x="15683" y="2254"/>
                  </a:cubicBezTo>
                  <a:cubicBezTo>
                    <a:pt x="16348" y="1678"/>
                    <a:pt x="16732" y="1200"/>
                    <a:pt x="16951" y="845"/>
                  </a:cubicBezTo>
                  <a:cubicBezTo>
                    <a:pt x="16845" y="778"/>
                    <a:pt x="16745" y="699"/>
                    <a:pt x="16654" y="613"/>
                  </a:cubicBezTo>
                  <a:cubicBezTo>
                    <a:pt x="16607" y="568"/>
                    <a:pt x="16563" y="521"/>
                    <a:pt x="16519" y="472"/>
                  </a:cubicBezTo>
                  <a:cubicBezTo>
                    <a:pt x="16391" y="327"/>
                    <a:pt x="16274" y="168"/>
                    <a:pt x="16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2"/>
            <p:cNvSpPr/>
            <p:nvPr/>
          </p:nvSpPr>
          <p:spPr>
            <a:xfrm>
              <a:off x="6235477" y="4009692"/>
              <a:ext cx="47849" cy="58249"/>
            </a:xfrm>
            <a:custGeom>
              <a:avLst/>
              <a:gdLst/>
              <a:ahLst/>
              <a:cxnLst/>
              <a:rect l="l" t="t" r="r" b="b"/>
              <a:pathLst>
                <a:path w="2029" h="2470" extrusionOk="0">
                  <a:moveTo>
                    <a:pt x="1010" y="1"/>
                  </a:moveTo>
                  <a:lnTo>
                    <a:pt x="1" y="1234"/>
                  </a:lnTo>
                  <a:lnTo>
                    <a:pt x="1054" y="2470"/>
                  </a:lnTo>
                  <a:lnTo>
                    <a:pt x="2028" y="1177"/>
                  </a:lnTo>
                  <a:lnTo>
                    <a:pt x="10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2"/>
            <p:cNvSpPr/>
            <p:nvPr/>
          </p:nvSpPr>
          <p:spPr>
            <a:xfrm>
              <a:off x="5917962" y="4792654"/>
              <a:ext cx="212408" cy="219247"/>
            </a:xfrm>
            <a:custGeom>
              <a:avLst/>
              <a:gdLst/>
              <a:ahLst/>
              <a:cxnLst/>
              <a:rect l="l" t="t" r="r" b="b"/>
              <a:pathLst>
                <a:path w="9007" h="9297" extrusionOk="0">
                  <a:moveTo>
                    <a:pt x="3909" y="1"/>
                  </a:moveTo>
                  <a:lnTo>
                    <a:pt x="3909" y="452"/>
                  </a:lnTo>
                  <a:cubicBezTo>
                    <a:pt x="3903" y="1990"/>
                    <a:pt x="3866" y="5789"/>
                    <a:pt x="3907" y="6091"/>
                  </a:cubicBezTo>
                  <a:cubicBezTo>
                    <a:pt x="3907" y="6091"/>
                    <a:pt x="2862" y="6564"/>
                    <a:pt x="1842" y="7385"/>
                  </a:cubicBezTo>
                  <a:cubicBezTo>
                    <a:pt x="822" y="8207"/>
                    <a:pt x="1" y="9128"/>
                    <a:pt x="1" y="9128"/>
                  </a:cubicBezTo>
                  <a:cubicBezTo>
                    <a:pt x="1" y="9128"/>
                    <a:pt x="936" y="9297"/>
                    <a:pt x="2038" y="9297"/>
                  </a:cubicBezTo>
                  <a:cubicBezTo>
                    <a:pt x="2339" y="9297"/>
                    <a:pt x="2653" y="9284"/>
                    <a:pt x="2963" y="9252"/>
                  </a:cubicBezTo>
                  <a:cubicBezTo>
                    <a:pt x="4407" y="9102"/>
                    <a:pt x="4804" y="9004"/>
                    <a:pt x="4804" y="9004"/>
                  </a:cubicBezTo>
                  <a:lnTo>
                    <a:pt x="5203" y="8132"/>
                  </a:lnTo>
                  <a:lnTo>
                    <a:pt x="5282" y="8276"/>
                  </a:lnTo>
                  <a:lnTo>
                    <a:pt x="5626" y="8904"/>
                  </a:lnTo>
                  <a:cubicBezTo>
                    <a:pt x="5626" y="8904"/>
                    <a:pt x="6424" y="8829"/>
                    <a:pt x="6746" y="8605"/>
                  </a:cubicBezTo>
                  <a:cubicBezTo>
                    <a:pt x="6746" y="8605"/>
                    <a:pt x="6921" y="6962"/>
                    <a:pt x="6746" y="6190"/>
                  </a:cubicBezTo>
                  <a:cubicBezTo>
                    <a:pt x="6746" y="6190"/>
                    <a:pt x="7791" y="4573"/>
                    <a:pt x="8217" y="3627"/>
                  </a:cubicBezTo>
                  <a:cubicBezTo>
                    <a:pt x="8605" y="2757"/>
                    <a:pt x="8970" y="1492"/>
                    <a:pt x="9007" y="711"/>
                  </a:cubicBezTo>
                  <a:cubicBezTo>
                    <a:pt x="8508" y="690"/>
                    <a:pt x="7996" y="657"/>
                    <a:pt x="7491" y="614"/>
                  </a:cubicBezTo>
                  <a:cubicBezTo>
                    <a:pt x="5879" y="477"/>
                    <a:pt x="4670" y="211"/>
                    <a:pt x="39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2"/>
            <p:cNvSpPr/>
            <p:nvPr/>
          </p:nvSpPr>
          <p:spPr>
            <a:xfrm>
              <a:off x="6409846" y="4809422"/>
              <a:ext cx="188000" cy="234622"/>
            </a:xfrm>
            <a:custGeom>
              <a:avLst/>
              <a:gdLst/>
              <a:ahLst/>
              <a:cxnLst/>
              <a:rect l="l" t="t" r="r" b="b"/>
              <a:pathLst>
                <a:path w="7972" h="9949" extrusionOk="0">
                  <a:moveTo>
                    <a:pt x="4985" y="0"/>
                  </a:moveTo>
                  <a:cubicBezTo>
                    <a:pt x="3960" y="72"/>
                    <a:pt x="2230" y="179"/>
                    <a:pt x="429" y="228"/>
                  </a:cubicBezTo>
                  <a:cubicBezTo>
                    <a:pt x="285" y="231"/>
                    <a:pt x="141" y="234"/>
                    <a:pt x="0" y="237"/>
                  </a:cubicBezTo>
                  <a:cubicBezTo>
                    <a:pt x="214" y="1454"/>
                    <a:pt x="620" y="2380"/>
                    <a:pt x="1175" y="4507"/>
                  </a:cubicBezTo>
                  <a:cubicBezTo>
                    <a:pt x="1773" y="6800"/>
                    <a:pt x="2495" y="8168"/>
                    <a:pt x="2495" y="8168"/>
                  </a:cubicBezTo>
                  <a:cubicBezTo>
                    <a:pt x="2495" y="8168"/>
                    <a:pt x="2933" y="7665"/>
                    <a:pt x="2987" y="7665"/>
                  </a:cubicBezTo>
                  <a:cubicBezTo>
                    <a:pt x="2990" y="7665"/>
                    <a:pt x="2992" y="7667"/>
                    <a:pt x="2992" y="7671"/>
                  </a:cubicBezTo>
                  <a:cubicBezTo>
                    <a:pt x="2992" y="7746"/>
                    <a:pt x="3468" y="8531"/>
                    <a:pt x="3492" y="8585"/>
                  </a:cubicBezTo>
                  <a:cubicBezTo>
                    <a:pt x="3515" y="8641"/>
                    <a:pt x="4137" y="8962"/>
                    <a:pt x="5582" y="9362"/>
                  </a:cubicBezTo>
                  <a:cubicBezTo>
                    <a:pt x="7024" y="9761"/>
                    <a:pt x="7971" y="9949"/>
                    <a:pt x="7971" y="9949"/>
                  </a:cubicBezTo>
                  <a:cubicBezTo>
                    <a:pt x="7971" y="9949"/>
                    <a:pt x="7961" y="9919"/>
                    <a:pt x="7937" y="9867"/>
                  </a:cubicBezTo>
                  <a:cubicBezTo>
                    <a:pt x="7752" y="9431"/>
                    <a:pt x="6780" y="7282"/>
                    <a:pt x="5133" y="5703"/>
                  </a:cubicBezTo>
                  <a:lnTo>
                    <a:pt x="4997" y="475"/>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2"/>
            <p:cNvSpPr/>
            <p:nvPr/>
          </p:nvSpPr>
          <p:spPr>
            <a:xfrm>
              <a:off x="6293914" y="3839426"/>
              <a:ext cx="164205" cy="93717"/>
            </a:xfrm>
            <a:custGeom>
              <a:avLst/>
              <a:gdLst/>
              <a:ahLst/>
              <a:cxnLst/>
              <a:rect l="l" t="t" r="r" b="b"/>
              <a:pathLst>
                <a:path w="6963" h="3974" extrusionOk="0">
                  <a:moveTo>
                    <a:pt x="934" y="0"/>
                  </a:moveTo>
                  <a:cubicBezTo>
                    <a:pt x="843" y="306"/>
                    <a:pt x="704" y="596"/>
                    <a:pt x="522" y="859"/>
                  </a:cubicBezTo>
                  <a:cubicBezTo>
                    <a:pt x="379" y="1071"/>
                    <a:pt x="204" y="1261"/>
                    <a:pt x="1" y="1418"/>
                  </a:cubicBezTo>
                  <a:cubicBezTo>
                    <a:pt x="182" y="1776"/>
                    <a:pt x="452" y="2108"/>
                    <a:pt x="779" y="2407"/>
                  </a:cubicBezTo>
                  <a:cubicBezTo>
                    <a:pt x="801" y="2425"/>
                    <a:pt x="820" y="2441"/>
                    <a:pt x="840" y="2460"/>
                  </a:cubicBezTo>
                  <a:cubicBezTo>
                    <a:pt x="1325" y="2887"/>
                    <a:pt x="1925" y="3240"/>
                    <a:pt x="2555" y="3502"/>
                  </a:cubicBezTo>
                  <a:cubicBezTo>
                    <a:pt x="2980" y="3678"/>
                    <a:pt x="3450" y="3798"/>
                    <a:pt x="3928" y="3872"/>
                  </a:cubicBezTo>
                  <a:cubicBezTo>
                    <a:pt x="3957" y="3876"/>
                    <a:pt x="3986" y="3881"/>
                    <a:pt x="4013" y="3884"/>
                  </a:cubicBezTo>
                  <a:cubicBezTo>
                    <a:pt x="4147" y="3904"/>
                    <a:pt x="4280" y="3920"/>
                    <a:pt x="4412" y="3933"/>
                  </a:cubicBezTo>
                  <a:cubicBezTo>
                    <a:pt x="4448" y="3937"/>
                    <a:pt x="4483" y="3940"/>
                    <a:pt x="4516" y="3942"/>
                  </a:cubicBezTo>
                  <a:cubicBezTo>
                    <a:pt x="4544" y="3945"/>
                    <a:pt x="4569" y="3948"/>
                    <a:pt x="4597" y="3949"/>
                  </a:cubicBezTo>
                  <a:cubicBezTo>
                    <a:pt x="4827" y="3966"/>
                    <a:pt x="5055" y="3974"/>
                    <a:pt x="5278" y="3974"/>
                  </a:cubicBezTo>
                  <a:cubicBezTo>
                    <a:pt x="5919" y="3974"/>
                    <a:pt x="6512" y="3910"/>
                    <a:pt x="6962" y="3813"/>
                  </a:cubicBezTo>
                  <a:cubicBezTo>
                    <a:pt x="6962" y="3813"/>
                    <a:pt x="6611" y="3382"/>
                    <a:pt x="5926" y="2775"/>
                  </a:cubicBezTo>
                  <a:cubicBezTo>
                    <a:pt x="5908" y="2760"/>
                    <a:pt x="5889" y="2743"/>
                    <a:pt x="5870" y="2726"/>
                  </a:cubicBezTo>
                  <a:cubicBezTo>
                    <a:pt x="5639" y="2525"/>
                    <a:pt x="5374" y="2303"/>
                    <a:pt x="5073" y="2073"/>
                  </a:cubicBezTo>
                  <a:cubicBezTo>
                    <a:pt x="5051" y="2058"/>
                    <a:pt x="5029" y="2043"/>
                    <a:pt x="5007" y="2025"/>
                  </a:cubicBezTo>
                  <a:cubicBezTo>
                    <a:pt x="4903" y="1946"/>
                    <a:pt x="4795" y="1867"/>
                    <a:pt x="4683" y="1787"/>
                  </a:cubicBezTo>
                  <a:cubicBezTo>
                    <a:pt x="4492" y="1650"/>
                    <a:pt x="4288" y="1522"/>
                    <a:pt x="4075" y="1397"/>
                  </a:cubicBezTo>
                  <a:cubicBezTo>
                    <a:pt x="4047" y="1379"/>
                    <a:pt x="4013" y="1361"/>
                    <a:pt x="3983" y="1344"/>
                  </a:cubicBezTo>
                  <a:cubicBezTo>
                    <a:pt x="2786" y="662"/>
                    <a:pt x="1393" y="202"/>
                    <a:pt x="9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2"/>
            <p:cNvSpPr/>
            <p:nvPr/>
          </p:nvSpPr>
          <p:spPr>
            <a:xfrm>
              <a:off x="6185387" y="3717033"/>
              <a:ext cx="37190" cy="11579"/>
            </a:xfrm>
            <a:custGeom>
              <a:avLst/>
              <a:gdLst/>
              <a:ahLst/>
              <a:cxnLst/>
              <a:rect l="l" t="t" r="r" b="b"/>
              <a:pathLst>
                <a:path w="1577" h="491" extrusionOk="0">
                  <a:moveTo>
                    <a:pt x="924" y="0"/>
                  </a:moveTo>
                  <a:cubicBezTo>
                    <a:pt x="876" y="0"/>
                    <a:pt x="825" y="2"/>
                    <a:pt x="772" y="6"/>
                  </a:cubicBezTo>
                  <a:cubicBezTo>
                    <a:pt x="231" y="44"/>
                    <a:pt x="0" y="491"/>
                    <a:pt x="0" y="491"/>
                  </a:cubicBezTo>
                  <a:cubicBezTo>
                    <a:pt x="267" y="462"/>
                    <a:pt x="505" y="434"/>
                    <a:pt x="770" y="434"/>
                  </a:cubicBezTo>
                  <a:cubicBezTo>
                    <a:pt x="851" y="434"/>
                    <a:pt x="934" y="436"/>
                    <a:pt x="1022" y="442"/>
                  </a:cubicBezTo>
                  <a:cubicBezTo>
                    <a:pt x="1172" y="452"/>
                    <a:pt x="1280" y="466"/>
                    <a:pt x="1358" y="466"/>
                  </a:cubicBezTo>
                  <a:cubicBezTo>
                    <a:pt x="1473" y="466"/>
                    <a:pt x="1521" y="436"/>
                    <a:pt x="1543" y="317"/>
                  </a:cubicBezTo>
                  <a:cubicBezTo>
                    <a:pt x="1577" y="138"/>
                    <a:pt x="1350" y="0"/>
                    <a:pt x="924"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2"/>
            <p:cNvSpPr/>
            <p:nvPr/>
          </p:nvSpPr>
          <p:spPr>
            <a:xfrm>
              <a:off x="6253753" y="3714227"/>
              <a:ext cx="38605" cy="12286"/>
            </a:xfrm>
            <a:custGeom>
              <a:avLst/>
              <a:gdLst/>
              <a:ahLst/>
              <a:cxnLst/>
              <a:rect l="l" t="t" r="r" b="b"/>
              <a:pathLst>
                <a:path w="1637" h="521" extrusionOk="0">
                  <a:moveTo>
                    <a:pt x="838" y="1"/>
                  </a:moveTo>
                  <a:cubicBezTo>
                    <a:pt x="810" y="1"/>
                    <a:pt x="782" y="2"/>
                    <a:pt x="753" y="4"/>
                  </a:cubicBezTo>
                  <a:cubicBezTo>
                    <a:pt x="326" y="34"/>
                    <a:pt x="0" y="278"/>
                    <a:pt x="114" y="455"/>
                  </a:cubicBezTo>
                  <a:cubicBezTo>
                    <a:pt x="144" y="503"/>
                    <a:pt x="181" y="520"/>
                    <a:pt x="231" y="520"/>
                  </a:cubicBezTo>
                  <a:cubicBezTo>
                    <a:pt x="341" y="520"/>
                    <a:pt x="518" y="436"/>
                    <a:pt x="841" y="423"/>
                  </a:cubicBezTo>
                  <a:cubicBezTo>
                    <a:pt x="919" y="420"/>
                    <a:pt x="996" y="419"/>
                    <a:pt x="1073" y="419"/>
                  </a:cubicBezTo>
                  <a:cubicBezTo>
                    <a:pt x="1261" y="419"/>
                    <a:pt x="1449" y="428"/>
                    <a:pt x="1637" y="446"/>
                  </a:cubicBezTo>
                  <a:cubicBezTo>
                    <a:pt x="1637" y="446"/>
                    <a:pt x="1406" y="1"/>
                    <a:pt x="838"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2"/>
            <p:cNvSpPr/>
            <p:nvPr/>
          </p:nvSpPr>
          <p:spPr>
            <a:xfrm>
              <a:off x="6180978" y="3782993"/>
              <a:ext cx="123619" cy="32756"/>
            </a:xfrm>
            <a:custGeom>
              <a:avLst/>
              <a:gdLst/>
              <a:ahLst/>
              <a:cxnLst/>
              <a:rect l="l" t="t" r="r" b="b"/>
              <a:pathLst>
                <a:path w="5242" h="1389" extrusionOk="0">
                  <a:moveTo>
                    <a:pt x="4122" y="0"/>
                  </a:moveTo>
                  <a:cubicBezTo>
                    <a:pt x="3391" y="0"/>
                    <a:pt x="2798" y="397"/>
                    <a:pt x="2616" y="397"/>
                  </a:cubicBezTo>
                  <a:cubicBezTo>
                    <a:pt x="2603" y="397"/>
                    <a:pt x="2593" y="395"/>
                    <a:pt x="2585" y="391"/>
                  </a:cubicBezTo>
                  <a:cubicBezTo>
                    <a:pt x="2585" y="391"/>
                    <a:pt x="1844" y="338"/>
                    <a:pt x="1371" y="185"/>
                  </a:cubicBezTo>
                  <a:cubicBezTo>
                    <a:pt x="1206" y="131"/>
                    <a:pt x="1036" y="100"/>
                    <a:pt x="869" y="100"/>
                  </a:cubicBezTo>
                  <a:cubicBezTo>
                    <a:pt x="584" y="100"/>
                    <a:pt x="306" y="191"/>
                    <a:pt x="72" y="412"/>
                  </a:cubicBezTo>
                  <a:cubicBezTo>
                    <a:pt x="52" y="429"/>
                    <a:pt x="33" y="449"/>
                    <a:pt x="15" y="469"/>
                  </a:cubicBezTo>
                  <a:cubicBezTo>
                    <a:pt x="10" y="473"/>
                    <a:pt x="4" y="478"/>
                    <a:pt x="1" y="484"/>
                  </a:cubicBezTo>
                  <a:cubicBezTo>
                    <a:pt x="1" y="484"/>
                    <a:pt x="83" y="675"/>
                    <a:pt x="302" y="923"/>
                  </a:cubicBezTo>
                  <a:cubicBezTo>
                    <a:pt x="337" y="964"/>
                    <a:pt x="374" y="1005"/>
                    <a:pt x="415" y="1041"/>
                  </a:cubicBezTo>
                  <a:cubicBezTo>
                    <a:pt x="468" y="1097"/>
                    <a:pt x="525" y="1150"/>
                    <a:pt x="586" y="1200"/>
                  </a:cubicBezTo>
                  <a:cubicBezTo>
                    <a:pt x="748" y="1337"/>
                    <a:pt x="982" y="1388"/>
                    <a:pt x="1223" y="1388"/>
                  </a:cubicBezTo>
                  <a:cubicBezTo>
                    <a:pt x="1631" y="1388"/>
                    <a:pt x="2061" y="1243"/>
                    <a:pt x="2216" y="1119"/>
                  </a:cubicBezTo>
                  <a:cubicBezTo>
                    <a:pt x="2465" y="920"/>
                    <a:pt x="2491" y="794"/>
                    <a:pt x="2491" y="794"/>
                  </a:cubicBezTo>
                  <a:cubicBezTo>
                    <a:pt x="2666" y="1043"/>
                    <a:pt x="3168" y="1214"/>
                    <a:pt x="3660" y="1214"/>
                  </a:cubicBezTo>
                  <a:cubicBezTo>
                    <a:pt x="3758" y="1214"/>
                    <a:pt x="3855" y="1207"/>
                    <a:pt x="3950" y="1193"/>
                  </a:cubicBezTo>
                  <a:cubicBezTo>
                    <a:pt x="4268" y="1143"/>
                    <a:pt x="4538" y="1010"/>
                    <a:pt x="4749" y="866"/>
                  </a:cubicBezTo>
                  <a:cubicBezTo>
                    <a:pt x="4827" y="811"/>
                    <a:pt x="4905" y="753"/>
                    <a:pt x="4976" y="690"/>
                  </a:cubicBezTo>
                  <a:cubicBezTo>
                    <a:pt x="5073" y="606"/>
                    <a:pt x="5161" y="514"/>
                    <a:pt x="5241" y="414"/>
                  </a:cubicBezTo>
                  <a:cubicBezTo>
                    <a:pt x="5071" y="288"/>
                    <a:pt x="4887" y="184"/>
                    <a:pt x="4691" y="102"/>
                  </a:cubicBezTo>
                  <a:lnTo>
                    <a:pt x="4690" y="102"/>
                  </a:lnTo>
                  <a:cubicBezTo>
                    <a:pt x="4655" y="88"/>
                    <a:pt x="4617" y="76"/>
                    <a:pt x="4579" y="64"/>
                  </a:cubicBezTo>
                  <a:cubicBezTo>
                    <a:pt x="4512" y="43"/>
                    <a:pt x="4444" y="28"/>
                    <a:pt x="4376" y="17"/>
                  </a:cubicBezTo>
                  <a:cubicBezTo>
                    <a:pt x="4290" y="6"/>
                    <a:pt x="4205" y="0"/>
                    <a:pt x="4122" y="0"/>
                  </a:cubicBezTo>
                  <a:close/>
                </a:path>
              </a:pathLst>
            </a:custGeom>
            <a:solidFill>
              <a:srgbClr val="633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2"/>
            <p:cNvSpPr/>
            <p:nvPr/>
          </p:nvSpPr>
          <p:spPr>
            <a:xfrm>
              <a:off x="6426636" y="4331051"/>
              <a:ext cx="920" cy="1226"/>
            </a:xfrm>
            <a:custGeom>
              <a:avLst/>
              <a:gdLst/>
              <a:ahLst/>
              <a:cxnLst/>
              <a:rect l="l" t="t" r="r" b="b"/>
              <a:pathLst>
                <a:path w="39" h="52" extrusionOk="0">
                  <a:moveTo>
                    <a:pt x="39" y="0"/>
                  </a:moveTo>
                  <a:lnTo>
                    <a:pt x="39" y="0"/>
                  </a:lnTo>
                  <a:cubicBezTo>
                    <a:pt x="38" y="1"/>
                    <a:pt x="25" y="19"/>
                    <a:pt x="1" y="52"/>
                  </a:cubicBezTo>
                  <a:lnTo>
                    <a:pt x="39" y="0"/>
                  </a:ln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2"/>
            <p:cNvSpPr/>
            <p:nvPr/>
          </p:nvSpPr>
          <p:spPr>
            <a:xfrm>
              <a:off x="6374142" y="4259383"/>
              <a:ext cx="84001" cy="93623"/>
            </a:xfrm>
            <a:custGeom>
              <a:avLst/>
              <a:gdLst/>
              <a:ahLst/>
              <a:cxnLst/>
              <a:rect l="l" t="t" r="r" b="b"/>
              <a:pathLst>
                <a:path w="3562" h="3970" extrusionOk="0">
                  <a:moveTo>
                    <a:pt x="1665" y="1"/>
                  </a:moveTo>
                  <a:cubicBezTo>
                    <a:pt x="1514" y="1"/>
                    <a:pt x="1325" y="141"/>
                    <a:pt x="1046" y="522"/>
                  </a:cubicBezTo>
                  <a:cubicBezTo>
                    <a:pt x="572" y="1169"/>
                    <a:pt x="1" y="2265"/>
                    <a:pt x="225" y="2463"/>
                  </a:cubicBezTo>
                  <a:cubicBezTo>
                    <a:pt x="243" y="2479"/>
                    <a:pt x="264" y="2487"/>
                    <a:pt x="288" y="2487"/>
                  </a:cubicBezTo>
                  <a:cubicBezTo>
                    <a:pt x="541" y="2487"/>
                    <a:pt x="1103" y="1667"/>
                    <a:pt x="1204" y="1516"/>
                  </a:cubicBezTo>
                  <a:lnTo>
                    <a:pt x="1204" y="1516"/>
                  </a:lnTo>
                  <a:cubicBezTo>
                    <a:pt x="1189" y="1547"/>
                    <a:pt x="1155" y="1606"/>
                    <a:pt x="1114" y="1680"/>
                  </a:cubicBezTo>
                  <a:cubicBezTo>
                    <a:pt x="1061" y="1783"/>
                    <a:pt x="992" y="1919"/>
                    <a:pt x="923" y="2066"/>
                  </a:cubicBezTo>
                  <a:cubicBezTo>
                    <a:pt x="922" y="2066"/>
                    <a:pt x="922" y="2066"/>
                    <a:pt x="922" y="2068"/>
                  </a:cubicBezTo>
                  <a:cubicBezTo>
                    <a:pt x="763" y="2421"/>
                    <a:pt x="617" y="2844"/>
                    <a:pt x="722" y="3039"/>
                  </a:cubicBezTo>
                  <a:cubicBezTo>
                    <a:pt x="749" y="3090"/>
                    <a:pt x="789" y="3112"/>
                    <a:pt x="838" y="3112"/>
                  </a:cubicBezTo>
                  <a:cubicBezTo>
                    <a:pt x="1139" y="3112"/>
                    <a:pt x="1776" y="2293"/>
                    <a:pt x="1816" y="2244"/>
                  </a:cubicBezTo>
                  <a:lnTo>
                    <a:pt x="1816" y="2244"/>
                  </a:lnTo>
                  <a:cubicBezTo>
                    <a:pt x="1805" y="2260"/>
                    <a:pt x="1749" y="2356"/>
                    <a:pt x="1677" y="2492"/>
                  </a:cubicBezTo>
                  <a:cubicBezTo>
                    <a:pt x="1677" y="2494"/>
                    <a:pt x="1675" y="2495"/>
                    <a:pt x="1675" y="2495"/>
                  </a:cubicBezTo>
                  <a:cubicBezTo>
                    <a:pt x="1625" y="2585"/>
                    <a:pt x="1569" y="2695"/>
                    <a:pt x="1510" y="2812"/>
                  </a:cubicBezTo>
                  <a:cubicBezTo>
                    <a:pt x="1443" y="2948"/>
                    <a:pt x="1372" y="3097"/>
                    <a:pt x="1313" y="3239"/>
                  </a:cubicBezTo>
                  <a:cubicBezTo>
                    <a:pt x="1187" y="3549"/>
                    <a:pt x="1108" y="3835"/>
                    <a:pt x="1196" y="3933"/>
                  </a:cubicBezTo>
                  <a:cubicBezTo>
                    <a:pt x="1218" y="3958"/>
                    <a:pt x="1246" y="3969"/>
                    <a:pt x="1279" y="3969"/>
                  </a:cubicBezTo>
                  <a:cubicBezTo>
                    <a:pt x="1471" y="3969"/>
                    <a:pt x="1826" y="3583"/>
                    <a:pt x="2052" y="3309"/>
                  </a:cubicBezTo>
                  <a:cubicBezTo>
                    <a:pt x="2084" y="3271"/>
                    <a:pt x="2113" y="3235"/>
                    <a:pt x="2139" y="3203"/>
                  </a:cubicBezTo>
                  <a:cubicBezTo>
                    <a:pt x="2146" y="3192"/>
                    <a:pt x="2154" y="3182"/>
                    <a:pt x="2162" y="3171"/>
                  </a:cubicBezTo>
                  <a:cubicBezTo>
                    <a:pt x="2180" y="3150"/>
                    <a:pt x="2195" y="3130"/>
                    <a:pt x="2209" y="3114"/>
                  </a:cubicBezTo>
                  <a:lnTo>
                    <a:pt x="2209" y="3114"/>
                  </a:lnTo>
                  <a:cubicBezTo>
                    <a:pt x="2175" y="3164"/>
                    <a:pt x="2127" y="3232"/>
                    <a:pt x="2080" y="3308"/>
                  </a:cubicBezTo>
                  <a:cubicBezTo>
                    <a:pt x="2028" y="3394"/>
                    <a:pt x="1977" y="3489"/>
                    <a:pt x="1954" y="3573"/>
                  </a:cubicBezTo>
                  <a:cubicBezTo>
                    <a:pt x="1912" y="3706"/>
                    <a:pt x="1930" y="3809"/>
                    <a:pt x="2091" y="3809"/>
                  </a:cubicBezTo>
                  <a:cubicBezTo>
                    <a:pt x="2137" y="3809"/>
                    <a:pt x="2195" y="3801"/>
                    <a:pt x="2266" y="3782"/>
                  </a:cubicBezTo>
                  <a:cubicBezTo>
                    <a:pt x="2753" y="3652"/>
                    <a:pt x="3159" y="3414"/>
                    <a:pt x="3378" y="3155"/>
                  </a:cubicBezTo>
                  <a:lnTo>
                    <a:pt x="3380" y="3155"/>
                  </a:lnTo>
                  <a:cubicBezTo>
                    <a:pt x="3497" y="3017"/>
                    <a:pt x="3560" y="2874"/>
                    <a:pt x="3560" y="2738"/>
                  </a:cubicBezTo>
                  <a:cubicBezTo>
                    <a:pt x="3562" y="2682"/>
                    <a:pt x="3548" y="2626"/>
                    <a:pt x="3522" y="2576"/>
                  </a:cubicBezTo>
                  <a:cubicBezTo>
                    <a:pt x="3435" y="2407"/>
                    <a:pt x="3215" y="2387"/>
                    <a:pt x="3115" y="2387"/>
                  </a:cubicBezTo>
                  <a:cubicBezTo>
                    <a:pt x="3083" y="2387"/>
                    <a:pt x="3063" y="2389"/>
                    <a:pt x="3063" y="2389"/>
                  </a:cubicBezTo>
                  <a:cubicBezTo>
                    <a:pt x="3063" y="2389"/>
                    <a:pt x="3037" y="1542"/>
                    <a:pt x="2589" y="1392"/>
                  </a:cubicBezTo>
                  <a:cubicBezTo>
                    <a:pt x="2589" y="1392"/>
                    <a:pt x="2536" y="859"/>
                    <a:pt x="2277" y="695"/>
                  </a:cubicBezTo>
                  <a:cubicBezTo>
                    <a:pt x="2230" y="663"/>
                    <a:pt x="2174" y="647"/>
                    <a:pt x="2116" y="645"/>
                  </a:cubicBezTo>
                  <a:cubicBezTo>
                    <a:pt x="2116" y="645"/>
                    <a:pt x="2080" y="342"/>
                    <a:pt x="1943" y="174"/>
                  </a:cubicBezTo>
                  <a:cubicBezTo>
                    <a:pt x="1858" y="70"/>
                    <a:pt x="1771" y="1"/>
                    <a:pt x="1665" y="1"/>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2"/>
            <p:cNvSpPr/>
            <p:nvPr/>
          </p:nvSpPr>
          <p:spPr>
            <a:xfrm>
              <a:off x="6023635" y="4339729"/>
              <a:ext cx="99848" cy="115814"/>
            </a:xfrm>
            <a:custGeom>
              <a:avLst/>
              <a:gdLst/>
              <a:ahLst/>
              <a:cxnLst/>
              <a:rect l="l" t="t" r="r" b="b"/>
              <a:pathLst>
                <a:path w="4234" h="4911" extrusionOk="0">
                  <a:moveTo>
                    <a:pt x="2192" y="1"/>
                  </a:moveTo>
                  <a:cubicBezTo>
                    <a:pt x="2192" y="1"/>
                    <a:pt x="1163" y="367"/>
                    <a:pt x="686" y="880"/>
                  </a:cubicBezTo>
                  <a:cubicBezTo>
                    <a:pt x="634" y="933"/>
                    <a:pt x="587" y="990"/>
                    <a:pt x="545" y="1049"/>
                  </a:cubicBezTo>
                  <a:cubicBezTo>
                    <a:pt x="166" y="1546"/>
                    <a:pt x="1" y="2168"/>
                    <a:pt x="1" y="2168"/>
                  </a:cubicBezTo>
                  <a:cubicBezTo>
                    <a:pt x="164" y="2686"/>
                    <a:pt x="617" y="3398"/>
                    <a:pt x="1057" y="3982"/>
                  </a:cubicBezTo>
                  <a:cubicBezTo>
                    <a:pt x="1130" y="4077"/>
                    <a:pt x="1201" y="4171"/>
                    <a:pt x="1271" y="4257"/>
                  </a:cubicBezTo>
                  <a:cubicBezTo>
                    <a:pt x="1711" y="4807"/>
                    <a:pt x="2015" y="4911"/>
                    <a:pt x="2370" y="4911"/>
                  </a:cubicBezTo>
                  <a:cubicBezTo>
                    <a:pt x="2417" y="4911"/>
                    <a:pt x="2465" y="4909"/>
                    <a:pt x="2515" y="4906"/>
                  </a:cubicBezTo>
                  <a:cubicBezTo>
                    <a:pt x="2536" y="4904"/>
                    <a:pt x="2557" y="4904"/>
                    <a:pt x="2578" y="4904"/>
                  </a:cubicBezTo>
                  <a:cubicBezTo>
                    <a:pt x="2613" y="4900"/>
                    <a:pt x="2645" y="4898"/>
                    <a:pt x="2675" y="4895"/>
                  </a:cubicBezTo>
                  <a:lnTo>
                    <a:pt x="2677" y="4895"/>
                  </a:lnTo>
                  <a:cubicBezTo>
                    <a:pt x="2751" y="4891"/>
                    <a:pt x="2825" y="4880"/>
                    <a:pt x="2897" y="4863"/>
                  </a:cubicBezTo>
                  <a:cubicBezTo>
                    <a:pt x="3044" y="4826"/>
                    <a:pt x="3119" y="4751"/>
                    <a:pt x="3075" y="4586"/>
                  </a:cubicBezTo>
                  <a:cubicBezTo>
                    <a:pt x="3063" y="4548"/>
                    <a:pt x="3050" y="4510"/>
                    <a:pt x="3031" y="4473"/>
                  </a:cubicBezTo>
                  <a:cubicBezTo>
                    <a:pt x="3025" y="4460"/>
                    <a:pt x="3019" y="4447"/>
                    <a:pt x="3013" y="4435"/>
                  </a:cubicBezTo>
                  <a:cubicBezTo>
                    <a:pt x="2787" y="4012"/>
                    <a:pt x="2489" y="2093"/>
                    <a:pt x="2615" y="1943"/>
                  </a:cubicBezTo>
                  <a:cubicBezTo>
                    <a:pt x="2625" y="1931"/>
                    <a:pt x="2642" y="1926"/>
                    <a:pt x="2665" y="1926"/>
                  </a:cubicBezTo>
                  <a:cubicBezTo>
                    <a:pt x="2864" y="1926"/>
                    <a:pt x="3500" y="2337"/>
                    <a:pt x="3847" y="2337"/>
                  </a:cubicBezTo>
                  <a:cubicBezTo>
                    <a:pt x="3935" y="2337"/>
                    <a:pt x="4004" y="2311"/>
                    <a:pt x="4044" y="2245"/>
                  </a:cubicBezTo>
                  <a:cubicBezTo>
                    <a:pt x="4050" y="2237"/>
                    <a:pt x="4054" y="2228"/>
                    <a:pt x="4057" y="2218"/>
                  </a:cubicBezTo>
                  <a:cubicBezTo>
                    <a:pt x="4233" y="1795"/>
                    <a:pt x="2540" y="276"/>
                    <a:pt x="2192" y="1"/>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2"/>
            <p:cNvSpPr/>
            <p:nvPr/>
          </p:nvSpPr>
          <p:spPr>
            <a:xfrm>
              <a:off x="6280024" y="3624024"/>
              <a:ext cx="9952" cy="13725"/>
            </a:xfrm>
            <a:custGeom>
              <a:avLst/>
              <a:gdLst/>
              <a:ahLst/>
              <a:cxnLst/>
              <a:rect l="l" t="t" r="r" b="b"/>
              <a:pathLst>
                <a:path w="422" h="582" extrusionOk="0">
                  <a:moveTo>
                    <a:pt x="239" y="1"/>
                  </a:moveTo>
                  <a:cubicBezTo>
                    <a:pt x="143" y="1"/>
                    <a:pt x="51" y="111"/>
                    <a:pt x="27" y="260"/>
                  </a:cubicBezTo>
                  <a:cubicBezTo>
                    <a:pt x="0" y="419"/>
                    <a:pt x="62" y="563"/>
                    <a:pt x="164" y="580"/>
                  </a:cubicBezTo>
                  <a:cubicBezTo>
                    <a:pt x="170" y="581"/>
                    <a:pt x="177" y="581"/>
                    <a:pt x="183" y="581"/>
                  </a:cubicBezTo>
                  <a:cubicBezTo>
                    <a:pt x="278" y="581"/>
                    <a:pt x="370" y="470"/>
                    <a:pt x="394" y="321"/>
                  </a:cubicBezTo>
                  <a:cubicBezTo>
                    <a:pt x="421" y="161"/>
                    <a:pt x="361" y="19"/>
                    <a:pt x="259" y="2"/>
                  </a:cubicBezTo>
                  <a:cubicBezTo>
                    <a:pt x="253" y="1"/>
                    <a:pt x="246" y="1"/>
                    <a:pt x="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2"/>
            <p:cNvSpPr/>
            <p:nvPr/>
          </p:nvSpPr>
          <p:spPr>
            <a:xfrm>
              <a:off x="6309455" y="3635933"/>
              <a:ext cx="10919" cy="13348"/>
            </a:xfrm>
            <a:custGeom>
              <a:avLst/>
              <a:gdLst/>
              <a:ahLst/>
              <a:cxnLst/>
              <a:rect l="l" t="t" r="r" b="b"/>
              <a:pathLst>
                <a:path w="463" h="566" extrusionOk="0">
                  <a:moveTo>
                    <a:pt x="289" y="1"/>
                  </a:moveTo>
                  <a:cubicBezTo>
                    <a:pt x="202" y="1"/>
                    <a:pt x="105" y="90"/>
                    <a:pt x="57" y="220"/>
                  </a:cubicBezTo>
                  <a:cubicBezTo>
                    <a:pt x="1" y="373"/>
                    <a:pt x="37" y="525"/>
                    <a:pt x="134" y="558"/>
                  </a:cubicBezTo>
                  <a:cubicBezTo>
                    <a:pt x="148" y="563"/>
                    <a:pt x="162" y="565"/>
                    <a:pt x="176" y="565"/>
                  </a:cubicBezTo>
                  <a:cubicBezTo>
                    <a:pt x="264" y="565"/>
                    <a:pt x="361" y="476"/>
                    <a:pt x="408" y="346"/>
                  </a:cubicBezTo>
                  <a:cubicBezTo>
                    <a:pt x="463" y="194"/>
                    <a:pt x="428" y="43"/>
                    <a:pt x="331" y="8"/>
                  </a:cubicBezTo>
                  <a:cubicBezTo>
                    <a:pt x="318" y="3"/>
                    <a:pt x="304" y="1"/>
                    <a:pt x="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2"/>
            <p:cNvSpPr/>
            <p:nvPr/>
          </p:nvSpPr>
          <p:spPr>
            <a:xfrm>
              <a:off x="6239745" y="3618953"/>
              <a:ext cx="9056" cy="13819"/>
            </a:xfrm>
            <a:custGeom>
              <a:avLst/>
              <a:gdLst/>
              <a:ahLst/>
              <a:cxnLst/>
              <a:rect l="l" t="t" r="r" b="b"/>
              <a:pathLst>
                <a:path w="384" h="586" extrusionOk="0">
                  <a:moveTo>
                    <a:pt x="184" y="1"/>
                  </a:moveTo>
                  <a:cubicBezTo>
                    <a:pt x="183" y="1"/>
                    <a:pt x="181" y="1"/>
                    <a:pt x="179" y="1"/>
                  </a:cubicBezTo>
                  <a:cubicBezTo>
                    <a:pt x="77" y="5"/>
                    <a:pt x="0" y="140"/>
                    <a:pt x="6" y="301"/>
                  </a:cubicBezTo>
                  <a:cubicBezTo>
                    <a:pt x="12" y="459"/>
                    <a:pt x="97" y="586"/>
                    <a:pt x="200" y="586"/>
                  </a:cubicBezTo>
                  <a:cubicBezTo>
                    <a:pt x="201" y="586"/>
                    <a:pt x="202" y="586"/>
                    <a:pt x="203" y="586"/>
                  </a:cubicBezTo>
                  <a:cubicBezTo>
                    <a:pt x="306" y="581"/>
                    <a:pt x="384" y="446"/>
                    <a:pt x="378" y="286"/>
                  </a:cubicBezTo>
                  <a:cubicBezTo>
                    <a:pt x="372" y="126"/>
                    <a:pt x="285" y="1"/>
                    <a:pt x="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2"/>
            <p:cNvSpPr/>
            <p:nvPr/>
          </p:nvSpPr>
          <p:spPr>
            <a:xfrm>
              <a:off x="6202532" y="3622302"/>
              <a:ext cx="9999" cy="13701"/>
            </a:xfrm>
            <a:custGeom>
              <a:avLst/>
              <a:gdLst/>
              <a:ahLst/>
              <a:cxnLst/>
              <a:rect l="l" t="t" r="r" b="b"/>
              <a:pathLst>
                <a:path w="424" h="581" extrusionOk="0">
                  <a:moveTo>
                    <a:pt x="183" y="1"/>
                  </a:moveTo>
                  <a:cubicBezTo>
                    <a:pt x="176" y="1"/>
                    <a:pt x="169" y="2"/>
                    <a:pt x="163" y="3"/>
                  </a:cubicBezTo>
                  <a:cubicBezTo>
                    <a:pt x="61" y="19"/>
                    <a:pt x="1" y="163"/>
                    <a:pt x="28" y="322"/>
                  </a:cubicBezTo>
                  <a:cubicBezTo>
                    <a:pt x="53" y="470"/>
                    <a:pt x="146" y="580"/>
                    <a:pt x="240" y="580"/>
                  </a:cubicBezTo>
                  <a:cubicBezTo>
                    <a:pt x="247" y="580"/>
                    <a:pt x="254" y="580"/>
                    <a:pt x="261" y="578"/>
                  </a:cubicBezTo>
                  <a:cubicBezTo>
                    <a:pt x="363" y="562"/>
                    <a:pt x="423" y="419"/>
                    <a:pt x="396" y="259"/>
                  </a:cubicBezTo>
                  <a:cubicBezTo>
                    <a:pt x="371" y="110"/>
                    <a:pt x="278" y="1"/>
                    <a:pt x="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2"/>
            <p:cNvSpPr/>
            <p:nvPr/>
          </p:nvSpPr>
          <p:spPr>
            <a:xfrm>
              <a:off x="6174351" y="3633834"/>
              <a:ext cx="10636" cy="13489"/>
            </a:xfrm>
            <a:custGeom>
              <a:avLst/>
              <a:gdLst/>
              <a:ahLst/>
              <a:cxnLst/>
              <a:rect l="l" t="t" r="r" b="b"/>
              <a:pathLst>
                <a:path w="451" h="572" extrusionOk="0">
                  <a:moveTo>
                    <a:pt x="177" y="1"/>
                  </a:moveTo>
                  <a:cubicBezTo>
                    <a:pt x="165" y="1"/>
                    <a:pt x="153" y="2"/>
                    <a:pt x="141" y="6"/>
                  </a:cubicBezTo>
                  <a:cubicBezTo>
                    <a:pt x="42" y="35"/>
                    <a:pt x="0" y="185"/>
                    <a:pt x="47" y="339"/>
                  </a:cubicBezTo>
                  <a:cubicBezTo>
                    <a:pt x="88" y="475"/>
                    <a:pt x="184" y="571"/>
                    <a:pt x="274" y="571"/>
                  </a:cubicBezTo>
                  <a:cubicBezTo>
                    <a:pt x="286" y="571"/>
                    <a:pt x="299" y="569"/>
                    <a:pt x="311" y="565"/>
                  </a:cubicBezTo>
                  <a:cubicBezTo>
                    <a:pt x="409" y="535"/>
                    <a:pt x="450" y="386"/>
                    <a:pt x="403" y="232"/>
                  </a:cubicBezTo>
                  <a:cubicBezTo>
                    <a:pt x="362" y="96"/>
                    <a:pt x="266" y="1"/>
                    <a:pt x="1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2"/>
            <p:cNvSpPr/>
            <p:nvPr/>
          </p:nvSpPr>
          <p:spPr>
            <a:xfrm>
              <a:off x="6222931" y="3648762"/>
              <a:ext cx="23417" cy="19998"/>
            </a:xfrm>
            <a:custGeom>
              <a:avLst/>
              <a:gdLst/>
              <a:ahLst/>
              <a:cxnLst/>
              <a:rect l="l" t="t" r="r" b="b"/>
              <a:pathLst>
                <a:path w="993" h="848" extrusionOk="0">
                  <a:moveTo>
                    <a:pt x="428" y="0"/>
                  </a:moveTo>
                  <a:cubicBezTo>
                    <a:pt x="210" y="0"/>
                    <a:pt x="1" y="169"/>
                    <a:pt x="1" y="425"/>
                  </a:cubicBezTo>
                  <a:cubicBezTo>
                    <a:pt x="1" y="658"/>
                    <a:pt x="190" y="848"/>
                    <a:pt x="425" y="848"/>
                  </a:cubicBezTo>
                  <a:cubicBezTo>
                    <a:pt x="803" y="848"/>
                    <a:pt x="992" y="391"/>
                    <a:pt x="724" y="125"/>
                  </a:cubicBezTo>
                  <a:cubicBezTo>
                    <a:pt x="638" y="39"/>
                    <a:pt x="532" y="0"/>
                    <a:pt x="4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2"/>
            <p:cNvSpPr/>
            <p:nvPr/>
          </p:nvSpPr>
          <p:spPr>
            <a:xfrm>
              <a:off x="6166168" y="3671354"/>
              <a:ext cx="15800" cy="13536"/>
            </a:xfrm>
            <a:custGeom>
              <a:avLst/>
              <a:gdLst/>
              <a:ahLst/>
              <a:cxnLst/>
              <a:rect l="l" t="t" r="r" b="b"/>
              <a:pathLst>
                <a:path w="670" h="574" extrusionOk="0">
                  <a:moveTo>
                    <a:pt x="288" y="1"/>
                  </a:moveTo>
                  <a:cubicBezTo>
                    <a:pt x="141" y="1"/>
                    <a:pt x="0" y="115"/>
                    <a:pt x="2" y="288"/>
                  </a:cubicBezTo>
                  <a:cubicBezTo>
                    <a:pt x="2" y="446"/>
                    <a:pt x="129" y="573"/>
                    <a:pt x="286" y="573"/>
                  </a:cubicBezTo>
                  <a:cubicBezTo>
                    <a:pt x="543" y="573"/>
                    <a:pt x="670" y="264"/>
                    <a:pt x="489" y="85"/>
                  </a:cubicBezTo>
                  <a:cubicBezTo>
                    <a:pt x="431" y="27"/>
                    <a:pt x="359" y="1"/>
                    <a:pt x="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2"/>
            <p:cNvSpPr/>
            <p:nvPr/>
          </p:nvSpPr>
          <p:spPr>
            <a:xfrm>
              <a:off x="6289457" y="3661991"/>
              <a:ext cx="15777" cy="13513"/>
            </a:xfrm>
            <a:custGeom>
              <a:avLst/>
              <a:gdLst/>
              <a:ahLst/>
              <a:cxnLst/>
              <a:rect l="l" t="t" r="r" b="b"/>
              <a:pathLst>
                <a:path w="669" h="573" extrusionOk="0">
                  <a:moveTo>
                    <a:pt x="288" y="0"/>
                  </a:moveTo>
                  <a:cubicBezTo>
                    <a:pt x="141" y="0"/>
                    <a:pt x="0" y="114"/>
                    <a:pt x="0" y="287"/>
                  </a:cubicBezTo>
                  <a:cubicBezTo>
                    <a:pt x="2" y="444"/>
                    <a:pt x="129" y="573"/>
                    <a:pt x="287" y="573"/>
                  </a:cubicBezTo>
                  <a:cubicBezTo>
                    <a:pt x="541" y="571"/>
                    <a:pt x="668" y="264"/>
                    <a:pt x="488" y="84"/>
                  </a:cubicBezTo>
                  <a:cubicBezTo>
                    <a:pt x="430" y="26"/>
                    <a:pt x="359" y="0"/>
                    <a:pt x="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2"/>
            <p:cNvSpPr/>
            <p:nvPr/>
          </p:nvSpPr>
          <p:spPr>
            <a:xfrm>
              <a:off x="6157749" y="3754789"/>
              <a:ext cx="10423" cy="16390"/>
            </a:xfrm>
            <a:custGeom>
              <a:avLst/>
              <a:gdLst/>
              <a:ahLst/>
              <a:cxnLst/>
              <a:rect l="l" t="t" r="r" b="b"/>
              <a:pathLst>
                <a:path w="442" h="695" extrusionOk="0">
                  <a:moveTo>
                    <a:pt x="53" y="0"/>
                  </a:moveTo>
                  <a:cubicBezTo>
                    <a:pt x="25" y="0"/>
                    <a:pt x="1" y="35"/>
                    <a:pt x="24" y="63"/>
                  </a:cubicBezTo>
                  <a:cubicBezTo>
                    <a:pt x="25" y="66"/>
                    <a:pt x="290" y="333"/>
                    <a:pt x="442" y="695"/>
                  </a:cubicBezTo>
                  <a:cubicBezTo>
                    <a:pt x="436" y="622"/>
                    <a:pt x="430" y="551"/>
                    <a:pt x="424" y="483"/>
                  </a:cubicBezTo>
                  <a:cubicBezTo>
                    <a:pt x="328" y="311"/>
                    <a:pt x="210" y="152"/>
                    <a:pt x="75" y="8"/>
                  </a:cubicBezTo>
                  <a:cubicBezTo>
                    <a:pt x="68" y="3"/>
                    <a:pt x="60" y="0"/>
                    <a:pt x="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2"/>
            <p:cNvSpPr/>
            <p:nvPr/>
          </p:nvSpPr>
          <p:spPr>
            <a:xfrm>
              <a:off x="6317355" y="3741087"/>
              <a:ext cx="8230" cy="15022"/>
            </a:xfrm>
            <a:custGeom>
              <a:avLst/>
              <a:gdLst/>
              <a:ahLst/>
              <a:cxnLst/>
              <a:rect l="l" t="t" r="r" b="b"/>
              <a:pathLst>
                <a:path w="349" h="637" extrusionOk="0">
                  <a:moveTo>
                    <a:pt x="296" y="0"/>
                  </a:moveTo>
                  <a:cubicBezTo>
                    <a:pt x="291" y="0"/>
                    <a:pt x="285" y="2"/>
                    <a:pt x="279" y="4"/>
                  </a:cubicBezTo>
                  <a:cubicBezTo>
                    <a:pt x="251" y="16"/>
                    <a:pt x="111" y="204"/>
                    <a:pt x="1" y="459"/>
                  </a:cubicBezTo>
                  <a:cubicBezTo>
                    <a:pt x="4" y="521"/>
                    <a:pt x="7" y="580"/>
                    <a:pt x="11" y="636"/>
                  </a:cubicBezTo>
                  <a:cubicBezTo>
                    <a:pt x="117" y="332"/>
                    <a:pt x="286" y="95"/>
                    <a:pt x="314" y="68"/>
                  </a:cubicBezTo>
                  <a:cubicBezTo>
                    <a:pt x="348" y="47"/>
                    <a:pt x="328" y="0"/>
                    <a:pt x="2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2"/>
            <p:cNvSpPr/>
            <p:nvPr/>
          </p:nvSpPr>
          <p:spPr>
            <a:xfrm>
              <a:off x="6164941" y="3673099"/>
              <a:ext cx="144797" cy="27568"/>
            </a:xfrm>
            <a:custGeom>
              <a:avLst/>
              <a:gdLst/>
              <a:ahLst/>
              <a:cxnLst/>
              <a:rect l="l" t="t" r="r" b="b"/>
              <a:pathLst>
                <a:path w="6140" h="1169" extrusionOk="0">
                  <a:moveTo>
                    <a:pt x="3239" y="0"/>
                  </a:moveTo>
                  <a:cubicBezTo>
                    <a:pt x="3162" y="0"/>
                    <a:pt x="3087" y="3"/>
                    <a:pt x="3012" y="8"/>
                  </a:cubicBezTo>
                  <a:cubicBezTo>
                    <a:pt x="1711" y="100"/>
                    <a:pt x="443" y="819"/>
                    <a:pt x="0" y="1093"/>
                  </a:cubicBezTo>
                  <a:lnTo>
                    <a:pt x="19" y="1169"/>
                  </a:lnTo>
                  <a:cubicBezTo>
                    <a:pt x="425" y="914"/>
                    <a:pt x="1695" y="176"/>
                    <a:pt x="3018" y="81"/>
                  </a:cubicBezTo>
                  <a:cubicBezTo>
                    <a:pt x="3091" y="76"/>
                    <a:pt x="3166" y="73"/>
                    <a:pt x="3241" y="73"/>
                  </a:cubicBezTo>
                  <a:cubicBezTo>
                    <a:pt x="4340" y="73"/>
                    <a:pt x="5548" y="597"/>
                    <a:pt x="6127" y="884"/>
                  </a:cubicBezTo>
                  <a:lnTo>
                    <a:pt x="6139" y="808"/>
                  </a:lnTo>
                  <a:cubicBezTo>
                    <a:pt x="5546" y="516"/>
                    <a:pt x="4340" y="0"/>
                    <a:pt x="3239"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2"/>
            <p:cNvSpPr/>
            <p:nvPr/>
          </p:nvSpPr>
          <p:spPr>
            <a:xfrm>
              <a:off x="6158409" y="3641074"/>
              <a:ext cx="155975" cy="33110"/>
            </a:xfrm>
            <a:custGeom>
              <a:avLst/>
              <a:gdLst/>
              <a:ahLst/>
              <a:cxnLst/>
              <a:rect l="l" t="t" r="r" b="b"/>
              <a:pathLst>
                <a:path w="6614" h="1404" extrusionOk="0">
                  <a:moveTo>
                    <a:pt x="3454" y="0"/>
                  </a:moveTo>
                  <a:cubicBezTo>
                    <a:pt x="3375" y="0"/>
                    <a:pt x="3294" y="2"/>
                    <a:pt x="3213" y="5"/>
                  </a:cubicBezTo>
                  <a:cubicBezTo>
                    <a:pt x="1449" y="72"/>
                    <a:pt x="368" y="934"/>
                    <a:pt x="0" y="1319"/>
                  </a:cubicBezTo>
                  <a:lnTo>
                    <a:pt x="21" y="1404"/>
                  </a:lnTo>
                  <a:cubicBezTo>
                    <a:pt x="331" y="1067"/>
                    <a:pt x="1420" y="148"/>
                    <a:pt x="3216" y="79"/>
                  </a:cubicBezTo>
                  <a:cubicBezTo>
                    <a:pt x="3296" y="76"/>
                    <a:pt x="3375" y="75"/>
                    <a:pt x="3454" y="75"/>
                  </a:cubicBezTo>
                  <a:cubicBezTo>
                    <a:pt x="4924" y="75"/>
                    <a:pt x="6065" y="608"/>
                    <a:pt x="6601" y="914"/>
                  </a:cubicBezTo>
                  <a:lnTo>
                    <a:pt x="6613" y="836"/>
                  </a:lnTo>
                  <a:cubicBezTo>
                    <a:pt x="6059" y="522"/>
                    <a:pt x="4916" y="0"/>
                    <a:pt x="3454"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2"/>
            <p:cNvSpPr/>
            <p:nvPr/>
          </p:nvSpPr>
          <p:spPr>
            <a:xfrm>
              <a:off x="6055519" y="4005824"/>
              <a:ext cx="47330" cy="181774"/>
            </a:xfrm>
            <a:custGeom>
              <a:avLst/>
              <a:gdLst/>
              <a:ahLst/>
              <a:cxnLst/>
              <a:rect l="l" t="t" r="r" b="b"/>
              <a:pathLst>
                <a:path w="2007" h="7708" extrusionOk="0">
                  <a:moveTo>
                    <a:pt x="46" y="1"/>
                  </a:moveTo>
                  <a:cubicBezTo>
                    <a:pt x="23" y="1"/>
                    <a:pt x="1" y="21"/>
                    <a:pt x="8" y="48"/>
                  </a:cubicBezTo>
                  <a:cubicBezTo>
                    <a:pt x="19" y="72"/>
                    <a:pt x="1035" y="2527"/>
                    <a:pt x="1407" y="3281"/>
                  </a:cubicBezTo>
                  <a:cubicBezTo>
                    <a:pt x="1410" y="3288"/>
                    <a:pt x="1678" y="3961"/>
                    <a:pt x="1737" y="4635"/>
                  </a:cubicBezTo>
                  <a:cubicBezTo>
                    <a:pt x="1798" y="5314"/>
                    <a:pt x="1932" y="7166"/>
                    <a:pt x="1920" y="7669"/>
                  </a:cubicBezTo>
                  <a:cubicBezTo>
                    <a:pt x="1920" y="7690"/>
                    <a:pt x="1937" y="7707"/>
                    <a:pt x="1958" y="7707"/>
                  </a:cubicBezTo>
                  <a:cubicBezTo>
                    <a:pt x="1979" y="7707"/>
                    <a:pt x="1995" y="7690"/>
                    <a:pt x="1996" y="7671"/>
                  </a:cubicBezTo>
                  <a:cubicBezTo>
                    <a:pt x="2007" y="7165"/>
                    <a:pt x="1872" y="5310"/>
                    <a:pt x="1813" y="4628"/>
                  </a:cubicBezTo>
                  <a:cubicBezTo>
                    <a:pt x="1752" y="3943"/>
                    <a:pt x="1478" y="3259"/>
                    <a:pt x="1475" y="3250"/>
                  </a:cubicBezTo>
                  <a:cubicBezTo>
                    <a:pt x="1104" y="2497"/>
                    <a:pt x="87" y="44"/>
                    <a:pt x="78" y="19"/>
                  </a:cubicBezTo>
                  <a:cubicBezTo>
                    <a:pt x="70" y="6"/>
                    <a:pt x="58" y="1"/>
                    <a:pt x="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2"/>
            <p:cNvSpPr/>
            <p:nvPr/>
          </p:nvSpPr>
          <p:spPr>
            <a:xfrm>
              <a:off x="6061980" y="4081052"/>
              <a:ext cx="28134" cy="77044"/>
            </a:xfrm>
            <a:custGeom>
              <a:avLst/>
              <a:gdLst/>
              <a:ahLst/>
              <a:cxnLst/>
              <a:rect l="l" t="t" r="r" b="b"/>
              <a:pathLst>
                <a:path w="1193" h="3267" extrusionOk="0">
                  <a:moveTo>
                    <a:pt x="1143" y="1"/>
                  </a:moveTo>
                  <a:cubicBezTo>
                    <a:pt x="1134" y="1"/>
                    <a:pt x="1125" y="4"/>
                    <a:pt x="1117" y="12"/>
                  </a:cubicBezTo>
                  <a:cubicBezTo>
                    <a:pt x="1108" y="22"/>
                    <a:pt x="893" y="306"/>
                    <a:pt x="583" y="1324"/>
                  </a:cubicBezTo>
                  <a:lnTo>
                    <a:pt x="7" y="3218"/>
                  </a:lnTo>
                  <a:cubicBezTo>
                    <a:pt x="1" y="3238"/>
                    <a:pt x="13" y="3259"/>
                    <a:pt x="32" y="3265"/>
                  </a:cubicBezTo>
                  <a:cubicBezTo>
                    <a:pt x="35" y="3267"/>
                    <a:pt x="39" y="3267"/>
                    <a:pt x="43" y="3267"/>
                  </a:cubicBezTo>
                  <a:cubicBezTo>
                    <a:pt x="60" y="3267"/>
                    <a:pt x="73" y="3256"/>
                    <a:pt x="78" y="3240"/>
                  </a:cubicBezTo>
                  <a:lnTo>
                    <a:pt x="654" y="1345"/>
                  </a:lnTo>
                  <a:cubicBezTo>
                    <a:pt x="958" y="347"/>
                    <a:pt x="1174" y="60"/>
                    <a:pt x="1177" y="57"/>
                  </a:cubicBezTo>
                  <a:cubicBezTo>
                    <a:pt x="1192" y="29"/>
                    <a:pt x="1169" y="1"/>
                    <a:pt x="11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2"/>
            <p:cNvSpPr/>
            <p:nvPr/>
          </p:nvSpPr>
          <p:spPr>
            <a:xfrm>
              <a:off x="6389824" y="4001768"/>
              <a:ext cx="33228" cy="165596"/>
            </a:xfrm>
            <a:custGeom>
              <a:avLst/>
              <a:gdLst/>
              <a:ahLst/>
              <a:cxnLst/>
              <a:rect l="l" t="t" r="r" b="b"/>
              <a:pathLst>
                <a:path w="1409" h="7022" extrusionOk="0">
                  <a:moveTo>
                    <a:pt x="1345" y="1"/>
                  </a:moveTo>
                  <a:cubicBezTo>
                    <a:pt x="1324" y="1"/>
                    <a:pt x="1307" y="19"/>
                    <a:pt x="1309" y="38"/>
                  </a:cubicBezTo>
                  <a:cubicBezTo>
                    <a:pt x="1322" y="532"/>
                    <a:pt x="1343" y="2207"/>
                    <a:pt x="1019" y="3027"/>
                  </a:cubicBezTo>
                  <a:cubicBezTo>
                    <a:pt x="721" y="3783"/>
                    <a:pt x="96" y="5783"/>
                    <a:pt x="1" y="6980"/>
                  </a:cubicBezTo>
                  <a:cubicBezTo>
                    <a:pt x="1" y="7002"/>
                    <a:pt x="14" y="7018"/>
                    <a:pt x="36" y="7021"/>
                  </a:cubicBezTo>
                  <a:lnTo>
                    <a:pt x="39" y="7021"/>
                  </a:lnTo>
                  <a:cubicBezTo>
                    <a:pt x="58" y="7020"/>
                    <a:pt x="74" y="7006"/>
                    <a:pt x="75" y="6986"/>
                  </a:cubicBezTo>
                  <a:cubicBezTo>
                    <a:pt x="171" y="5797"/>
                    <a:pt x="793" y="3807"/>
                    <a:pt x="1090" y="3054"/>
                  </a:cubicBezTo>
                  <a:cubicBezTo>
                    <a:pt x="1409" y="2245"/>
                    <a:pt x="1401" y="675"/>
                    <a:pt x="1383" y="37"/>
                  </a:cubicBezTo>
                  <a:cubicBezTo>
                    <a:pt x="1381" y="17"/>
                    <a:pt x="1365" y="1"/>
                    <a:pt x="13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2"/>
            <p:cNvSpPr/>
            <p:nvPr/>
          </p:nvSpPr>
          <p:spPr>
            <a:xfrm>
              <a:off x="6414491" y="4070346"/>
              <a:ext cx="79850" cy="94802"/>
            </a:xfrm>
            <a:custGeom>
              <a:avLst/>
              <a:gdLst/>
              <a:ahLst/>
              <a:cxnLst/>
              <a:rect l="l" t="t" r="r" b="b"/>
              <a:pathLst>
                <a:path w="3386" h="4020" extrusionOk="0">
                  <a:moveTo>
                    <a:pt x="42" y="1"/>
                  </a:moveTo>
                  <a:cubicBezTo>
                    <a:pt x="34" y="1"/>
                    <a:pt x="25" y="4"/>
                    <a:pt x="19" y="10"/>
                  </a:cubicBezTo>
                  <a:cubicBezTo>
                    <a:pt x="3" y="23"/>
                    <a:pt x="0" y="46"/>
                    <a:pt x="14" y="63"/>
                  </a:cubicBezTo>
                  <a:cubicBezTo>
                    <a:pt x="25" y="73"/>
                    <a:pt x="985" y="1204"/>
                    <a:pt x="1514" y="1808"/>
                  </a:cubicBezTo>
                  <a:cubicBezTo>
                    <a:pt x="2046" y="2418"/>
                    <a:pt x="3092" y="3627"/>
                    <a:pt x="3092" y="3627"/>
                  </a:cubicBezTo>
                  <a:lnTo>
                    <a:pt x="3310" y="4001"/>
                  </a:lnTo>
                  <a:cubicBezTo>
                    <a:pt x="3318" y="4012"/>
                    <a:pt x="3330" y="4019"/>
                    <a:pt x="3343" y="4019"/>
                  </a:cubicBezTo>
                  <a:cubicBezTo>
                    <a:pt x="3349" y="4019"/>
                    <a:pt x="3356" y="4018"/>
                    <a:pt x="3362" y="4015"/>
                  </a:cubicBezTo>
                  <a:cubicBezTo>
                    <a:pt x="3380" y="4004"/>
                    <a:pt x="3386" y="3981"/>
                    <a:pt x="3375" y="3963"/>
                  </a:cubicBezTo>
                  <a:lnTo>
                    <a:pt x="3152" y="3584"/>
                  </a:lnTo>
                  <a:cubicBezTo>
                    <a:pt x="3152" y="3584"/>
                    <a:pt x="2104" y="2371"/>
                    <a:pt x="1570" y="1760"/>
                  </a:cubicBezTo>
                  <a:cubicBezTo>
                    <a:pt x="1043" y="1155"/>
                    <a:pt x="81" y="25"/>
                    <a:pt x="72" y="14"/>
                  </a:cubicBezTo>
                  <a:cubicBezTo>
                    <a:pt x="64" y="6"/>
                    <a:pt x="53" y="1"/>
                    <a:pt x="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2"/>
            <p:cNvSpPr/>
            <p:nvPr/>
          </p:nvSpPr>
          <p:spPr>
            <a:xfrm>
              <a:off x="6193594" y="3984859"/>
              <a:ext cx="10046" cy="173284"/>
            </a:xfrm>
            <a:custGeom>
              <a:avLst/>
              <a:gdLst/>
              <a:ahLst/>
              <a:cxnLst/>
              <a:rect l="l" t="t" r="r" b="b"/>
              <a:pathLst>
                <a:path w="426" h="7348" extrusionOk="0">
                  <a:moveTo>
                    <a:pt x="1" y="1"/>
                  </a:moveTo>
                  <a:cubicBezTo>
                    <a:pt x="37" y="1284"/>
                    <a:pt x="213" y="5626"/>
                    <a:pt x="352" y="7347"/>
                  </a:cubicBezTo>
                  <a:cubicBezTo>
                    <a:pt x="377" y="7343"/>
                    <a:pt x="401" y="7340"/>
                    <a:pt x="425" y="7338"/>
                  </a:cubicBezTo>
                  <a:cubicBezTo>
                    <a:pt x="287" y="5621"/>
                    <a:pt x="113" y="1309"/>
                    <a:pt x="77" y="13"/>
                  </a:cubicBezTo>
                  <a:cubicBezTo>
                    <a:pt x="52" y="10"/>
                    <a:pt x="27" y="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2"/>
            <p:cNvSpPr/>
            <p:nvPr/>
          </p:nvSpPr>
          <p:spPr>
            <a:xfrm>
              <a:off x="6311648" y="3981393"/>
              <a:ext cx="8560" cy="173308"/>
            </a:xfrm>
            <a:custGeom>
              <a:avLst/>
              <a:gdLst/>
              <a:ahLst/>
              <a:cxnLst/>
              <a:rect l="l" t="t" r="r" b="b"/>
              <a:pathLst>
                <a:path w="363" h="7349" extrusionOk="0">
                  <a:moveTo>
                    <a:pt x="362" y="1"/>
                  </a:moveTo>
                  <a:cubicBezTo>
                    <a:pt x="338" y="7"/>
                    <a:pt x="312" y="13"/>
                    <a:pt x="288" y="20"/>
                  </a:cubicBezTo>
                  <a:cubicBezTo>
                    <a:pt x="270" y="425"/>
                    <a:pt x="252" y="1092"/>
                    <a:pt x="231" y="1887"/>
                  </a:cubicBezTo>
                  <a:cubicBezTo>
                    <a:pt x="182" y="3685"/>
                    <a:pt x="120" y="6100"/>
                    <a:pt x="0" y="7346"/>
                  </a:cubicBezTo>
                  <a:cubicBezTo>
                    <a:pt x="27" y="7346"/>
                    <a:pt x="52" y="7347"/>
                    <a:pt x="76" y="7349"/>
                  </a:cubicBezTo>
                  <a:cubicBezTo>
                    <a:pt x="194" y="6099"/>
                    <a:pt x="258" y="3685"/>
                    <a:pt x="306" y="1889"/>
                  </a:cubicBezTo>
                  <a:cubicBezTo>
                    <a:pt x="327" y="1080"/>
                    <a:pt x="344" y="404"/>
                    <a:pt x="3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2"/>
            <p:cNvSpPr/>
            <p:nvPr/>
          </p:nvSpPr>
          <p:spPr>
            <a:xfrm>
              <a:off x="6216964" y="3988397"/>
              <a:ext cx="9857" cy="167483"/>
            </a:xfrm>
            <a:custGeom>
              <a:avLst/>
              <a:gdLst/>
              <a:ahLst/>
              <a:cxnLst/>
              <a:rect l="l" t="t" r="r" b="b"/>
              <a:pathLst>
                <a:path w="418" h="7102" extrusionOk="0">
                  <a:moveTo>
                    <a:pt x="112" y="1"/>
                  </a:moveTo>
                  <a:cubicBezTo>
                    <a:pt x="81" y="442"/>
                    <a:pt x="1" y="1862"/>
                    <a:pt x="124" y="3967"/>
                  </a:cubicBezTo>
                  <a:cubicBezTo>
                    <a:pt x="216" y="5576"/>
                    <a:pt x="295" y="6578"/>
                    <a:pt x="342" y="7102"/>
                  </a:cubicBezTo>
                  <a:cubicBezTo>
                    <a:pt x="369" y="7100"/>
                    <a:pt x="393" y="7099"/>
                    <a:pt x="418" y="7097"/>
                  </a:cubicBezTo>
                  <a:cubicBezTo>
                    <a:pt x="371" y="6575"/>
                    <a:pt x="292" y="5573"/>
                    <a:pt x="196" y="3962"/>
                  </a:cubicBezTo>
                  <a:cubicBezTo>
                    <a:pt x="77" y="1863"/>
                    <a:pt x="154" y="448"/>
                    <a:pt x="186" y="8"/>
                  </a:cubicBezTo>
                  <a:cubicBezTo>
                    <a:pt x="160" y="7"/>
                    <a:pt x="136" y="4"/>
                    <a:pt x="1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2"/>
            <p:cNvSpPr/>
            <p:nvPr/>
          </p:nvSpPr>
          <p:spPr>
            <a:xfrm>
              <a:off x="6293513" y="3986652"/>
              <a:ext cx="4929" cy="167624"/>
            </a:xfrm>
            <a:custGeom>
              <a:avLst/>
              <a:gdLst/>
              <a:ahLst/>
              <a:cxnLst/>
              <a:rect l="l" t="t" r="r" b="b"/>
              <a:pathLst>
                <a:path w="209" h="7108" extrusionOk="0">
                  <a:moveTo>
                    <a:pt x="189" y="1"/>
                  </a:moveTo>
                  <a:lnTo>
                    <a:pt x="189" y="1"/>
                  </a:lnTo>
                  <a:cubicBezTo>
                    <a:pt x="165" y="5"/>
                    <a:pt x="140" y="8"/>
                    <a:pt x="118" y="13"/>
                  </a:cubicBezTo>
                  <a:cubicBezTo>
                    <a:pt x="127" y="757"/>
                    <a:pt x="124" y="2662"/>
                    <a:pt x="108" y="4151"/>
                  </a:cubicBezTo>
                  <a:cubicBezTo>
                    <a:pt x="95" y="5451"/>
                    <a:pt x="33" y="6597"/>
                    <a:pt x="1" y="7106"/>
                  </a:cubicBezTo>
                  <a:cubicBezTo>
                    <a:pt x="27" y="7106"/>
                    <a:pt x="52" y="7108"/>
                    <a:pt x="75" y="7108"/>
                  </a:cubicBezTo>
                  <a:cubicBezTo>
                    <a:pt x="105" y="6595"/>
                    <a:pt x="169" y="5451"/>
                    <a:pt x="183" y="4153"/>
                  </a:cubicBezTo>
                  <a:cubicBezTo>
                    <a:pt x="183" y="4115"/>
                    <a:pt x="208" y="1039"/>
                    <a:pt x="1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2"/>
            <p:cNvSpPr/>
            <p:nvPr/>
          </p:nvSpPr>
          <p:spPr>
            <a:xfrm>
              <a:off x="6218261" y="3989576"/>
              <a:ext cx="79921" cy="153121"/>
            </a:xfrm>
            <a:custGeom>
              <a:avLst/>
              <a:gdLst/>
              <a:ahLst/>
              <a:cxnLst/>
              <a:rect l="l" t="t" r="r" b="b"/>
              <a:pathLst>
                <a:path w="3389" h="6493" extrusionOk="0">
                  <a:moveTo>
                    <a:pt x="1702" y="98"/>
                  </a:moveTo>
                  <a:lnTo>
                    <a:pt x="3302" y="2033"/>
                  </a:lnTo>
                  <a:lnTo>
                    <a:pt x="1763" y="4248"/>
                  </a:lnTo>
                  <a:lnTo>
                    <a:pt x="88" y="2031"/>
                  </a:lnTo>
                  <a:lnTo>
                    <a:pt x="1702" y="98"/>
                  </a:lnTo>
                  <a:close/>
                  <a:moveTo>
                    <a:pt x="1701" y="1"/>
                  </a:moveTo>
                  <a:cubicBezTo>
                    <a:pt x="1690" y="1"/>
                    <a:pt x="1679" y="5"/>
                    <a:pt x="1672" y="14"/>
                  </a:cubicBezTo>
                  <a:lnTo>
                    <a:pt x="11" y="2006"/>
                  </a:lnTo>
                  <a:cubicBezTo>
                    <a:pt x="0" y="2019"/>
                    <a:pt x="0" y="2039"/>
                    <a:pt x="11" y="2053"/>
                  </a:cubicBezTo>
                  <a:lnTo>
                    <a:pt x="1717" y="4314"/>
                  </a:lnTo>
                  <a:lnTo>
                    <a:pt x="244" y="6434"/>
                  </a:lnTo>
                  <a:cubicBezTo>
                    <a:pt x="232" y="6450"/>
                    <a:pt x="237" y="6475"/>
                    <a:pt x="254" y="6485"/>
                  </a:cubicBezTo>
                  <a:cubicBezTo>
                    <a:pt x="260" y="6490"/>
                    <a:pt x="267" y="6493"/>
                    <a:pt x="275" y="6493"/>
                  </a:cubicBezTo>
                  <a:cubicBezTo>
                    <a:pt x="287" y="6493"/>
                    <a:pt x="299" y="6487"/>
                    <a:pt x="307" y="6478"/>
                  </a:cubicBezTo>
                  <a:lnTo>
                    <a:pt x="1764" y="4376"/>
                  </a:lnTo>
                  <a:lnTo>
                    <a:pt x="3249" y="6343"/>
                  </a:lnTo>
                  <a:cubicBezTo>
                    <a:pt x="3256" y="6352"/>
                    <a:pt x="3267" y="6357"/>
                    <a:pt x="3278" y="6357"/>
                  </a:cubicBezTo>
                  <a:cubicBezTo>
                    <a:pt x="3286" y="6357"/>
                    <a:pt x="3295" y="6355"/>
                    <a:pt x="3301" y="6349"/>
                  </a:cubicBezTo>
                  <a:cubicBezTo>
                    <a:pt x="3318" y="6337"/>
                    <a:pt x="3321" y="6314"/>
                    <a:pt x="3309" y="6297"/>
                  </a:cubicBezTo>
                  <a:lnTo>
                    <a:pt x="1808" y="4311"/>
                  </a:lnTo>
                  <a:lnTo>
                    <a:pt x="3380" y="2051"/>
                  </a:lnTo>
                  <a:cubicBezTo>
                    <a:pt x="3389" y="2037"/>
                    <a:pt x="3387" y="2019"/>
                    <a:pt x="3377" y="2006"/>
                  </a:cubicBezTo>
                  <a:lnTo>
                    <a:pt x="1730" y="14"/>
                  </a:lnTo>
                  <a:cubicBezTo>
                    <a:pt x="1722" y="5"/>
                    <a:pt x="1713" y="1"/>
                    <a:pt x="17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2"/>
            <p:cNvSpPr/>
            <p:nvPr/>
          </p:nvSpPr>
          <p:spPr>
            <a:xfrm>
              <a:off x="6395908" y="4278792"/>
              <a:ext cx="18913" cy="29337"/>
            </a:xfrm>
            <a:custGeom>
              <a:avLst/>
              <a:gdLst/>
              <a:ahLst/>
              <a:cxnLst/>
              <a:rect l="l" t="t" r="r" b="b"/>
              <a:pathLst>
                <a:path w="802" h="1244" extrusionOk="0">
                  <a:moveTo>
                    <a:pt x="745" y="1"/>
                  </a:moveTo>
                  <a:cubicBezTo>
                    <a:pt x="730" y="1"/>
                    <a:pt x="718" y="7"/>
                    <a:pt x="716" y="24"/>
                  </a:cubicBezTo>
                  <a:cubicBezTo>
                    <a:pt x="663" y="187"/>
                    <a:pt x="434" y="525"/>
                    <a:pt x="191" y="857"/>
                  </a:cubicBezTo>
                  <a:cubicBezTo>
                    <a:pt x="138" y="960"/>
                    <a:pt x="69" y="1096"/>
                    <a:pt x="0" y="1243"/>
                  </a:cubicBezTo>
                  <a:cubicBezTo>
                    <a:pt x="316" y="827"/>
                    <a:pt x="708" y="281"/>
                    <a:pt x="787" y="48"/>
                  </a:cubicBezTo>
                  <a:cubicBezTo>
                    <a:pt x="802" y="22"/>
                    <a:pt x="770" y="1"/>
                    <a:pt x="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2"/>
            <p:cNvSpPr/>
            <p:nvPr/>
          </p:nvSpPr>
          <p:spPr>
            <a:xfrm>
              <a:off x="6088652" y="4230919"/>
              <a:ext cx="103622" cy="575814"/>
            </a:xfrm>
            <a:custGeom>
              <a:avLst/>
              <a:gdLst/>
              <a:ahLst/>
              <a:cxnLst/>
              <a:rect l="l" t="t" r="r" b="b"/>
              <a:pathLst>
                <a:path w="4394" h="24417" extrusionOk="0">
                  <a:moveTo>
                    <a:pt x="4316" y="0"/>
                  </a:moveTo>
                  <a:cubicBezTo>
                    <a:pt x="4145" y="690"/>
                    <a:pt x="3869" y="1638"/>
                    <a:pt x="3551" y="2732"/>
                  </a:cubicBezTo>
                  <a:cubicBezTo>
                    <a:pt x="2643" y="5856"/>
                    <a:pt x="1290" y="10523"/>
                    <a:pt x="846" y="14359"/>
                  </a:cubicBezTo>
                  <a:cubicBezTo>
                    <a:pt x="831" y="14493"/>
                    <a:pt x="815" y="14627"/>
                    <a:pt x="803" y="14759"/>
                  </a:cubicBezTo>
                  <a:cubicBezTo>
                    <a:pt x="315" y="19634"/>
                    <a:pt x="73" y="23268"/>
                    <a:pt x="0" y="24410"/>
                  </a:cubicBezTo>
                  <a:cubicBezTo>
                    <a:pt x="24" y="24413"/>
                    <a:pt x="49" y="24416"/>
                    <a:pt x="74" y="24416"/>
                  </a:cubicBezTo>
                  <a:cubicBezTo>
                    <a:pt x="146" y="23281"/>
                    <a:pt x="388" y="19646"/>
                    <a:pt x="878" y="14765"/>
                  </a:cubicBezTo>
                  <a:cubicBezTo>
                    <a:pt x="890" y="14648"/>
                    <a:pt x="902" y="14528"/>
                    <a:pt x="915" y="14410"/>
                  </a:cubicBezTo>
                  <a:cubicBezTo>
                    <a:pt x="1353" y="10573"/>
                    <a:pt x="2714" y="5886"/>
                    <a:pt x="3623" y="2754"/>
                  </a:cubicBezTo>
                  <a:cubicBezTo>
                    <a:pt x="3943" y="1649"/>
                    <a:pt x="4220" y="693"/>
                    <a:pt x="4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2"/>
            <p:cNvSpPr/>
            <p:nvPr/>
          </p:nvSpPr>
          <p:spPr>
            <a:xfrm>
              <a:off x="6320421" y="4224906"/>
              <a:ext cx="120978" cy="589256"/>
            </a:xfrm>
            <a:custGeom>
              <a:avLst/>
              <a:gdLst/>
              <a:ahLst/>
              <a:cxnLst/>
              <a:rect l="l" t="t" r="r" b="b"/>
              <a:pathLst>
                <a:path w="5130" h="24987" extrusionOk="0">
                  <a:moveTo>
                    <a:pt x="75" y="1"/>
                  </a:moveTo>
                  <a:cubicBezTo>
                    <a:pt x="51" y="2"/>
                    <a:pt x="27" y="5"/>
                    <a:pt x="1" y="8"/>
                  </a:cubicBezTo>
                  <a:cubicBezTo>
                    <a:pt x="202" y="1384"/>
                    <a:pt x="766" y="3369"/>
                    <a:pt x="1357" y="5451"/>
                  </a:cubicBezTo>
                  <a:cubicBezTo>
                    <a:pt x="2009" y="7746"/>
                    <a:pt x="2685" y="10119"/>
                    <a:pt x="2945" y="11924"/>
                  </a:cubicBezTo>
                  <a:cubicBezTo>
                    <a:pt x="3153" y="13359"/>
                    <a:pt x="3532" y="15744"/>
                    <a:pt x="3920" y="18128"/>
                  </a:cubicBezTo>
                  <a:cubicBezTo>
                    <a:pt x="4376" y="20930"/>
                    <a:pt x="4844" y="23733"/>
                    <a:pt x="5053" y="24986"/>
                  </a:cubicBezTo>
                  <a:cubicBezTo>
                    <a:pt x="5078" y="24986"/>
                    <a:pt x="5103" y="24985"/>
                    <a:pt x="5129" y="24983"/>
                  </a:cubicBezTo>
                  <a:cubicBezTo>
                    <a:pt x="4920" y="23736"/>
                    <a:pt x="4452" y="20930"/>
                    <a:pt x="3996" y="18120"/>
                  </a:cubicBezTo>
                  <a:cubicBezTo>
                    <a:pt x="3608" y="15735"/>
                    <a:pt x="3227" y="13348"/>
                    <a:pt x="3018" y="11912"/>
                  </a:cubicBezTo>
                  <a:cubicBezTo>
                    <a:pt x="2756" y="10102"/>
                    <a:pt x="2082" y="7728"/>
                    <a:pt x="1428" y="5432"/>
                  </a:cubicBezTo>
                  <a:cubicBezTo>
                    <a:pt x="839" y="3353"/>
                    <a:pt x="275" y="1369"/>
                    <a:pt x="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2"/>
            <p:cNvSpPr/>
            <p:nvPr/>
          </p:nvSpPr>
          <p:spPr>
            <a:xfrm>
              <a:off x="6212106" y="4420240"/>
              <a:ext cx="113102" cy="395101"/>
            </a:xfrm>
            <a:custGeom>
              <a:avLst/>
              <a:gdLst/>
              <a:ahLst/>
              <a:cxnLst/>
              <a:rect l="l" t="t" r="r" b="b"/>
              <a:pathLst>
                <a:path w="4796" h="16754" extrusionOk="0">
                  <a:moveTo>
                    <a:pt x="2122" y="1"/>
                  </a:moveTo>
                  <a:cubicBezTo>
                    <a:pt x="2122" y="1"/>
                    <a:pt x="1693" y="3188"/>
                    <a:pt x="1321" y="6062"/>
                  </a:cubicBezTo>
                  <a:cubicBezTo>
                    <a:pt x="1227" y="6793"/>
                    <a:pt x="1092" y="7840"/>
                    <a:pt x="946" y="8995"/>
                  </a:cubicBezTo>
                  <a:cubicBezTo>
                    <a:pt x="572" y="11962"/>
                    <a:pt x="111" y="15650"/>
                    <a:pt x="1" y="16555"/>
                  </a:cubicBezTo>
                  <a:cubicBezTo>
                    <a:pt x="677" y="16547"/>
                    <a:pt x="1095" y="16531"/>
                    <a:pt x="1095" y="16531"/>
                  </a:cubicBezTo>
                  <a:cubicBezTo>
                    <a:pt x="1095" y="16531"/>
                    <a:pt x="1593" y="11801"/>
                    <a:pt x="1693" y="9486"/>
                  </a:cubicBezTo>
                  <a:cubicBezTo>
                    <a:pt x="1697" y="9408"/>
                    <a:pt x="1701" y="9328"/>
                    <a:pt x="1704" y="9248"/>
                  </a:cubicBezTo>
                  <a:cubicBezTo>
                    <a:pt x="1704" y="9239"/>
                    <a:pt x="1706" y="9226"/>
                    <a:pt x="1706" y="9216"/>
                  </a:cubicBezTo>
                  <a:cubicBezTo>
                    <a:pt x="1816" y="6852"/>
                    <a:pt x="2104" y="2813"/>
                    <a:pt x="2104" y="2813"/>
                  </a:cubicBezTo>
                  <a:cubicBezTo>
                    <a:pt x="2104" y="2813"/>
                    <a:pt x="2453" y="6658"/>
                    <a:pt x="2682" y="9470"/>
                  </a:cubicBezTo>
                  <a:cubicBezTo>
                    <a:pt x="2682" y="9477"/>
                    <a:pt x="2683" y="9483"/>
                    <a:pt x="2683" y="9486"/>
                  </a:cubicBezTo>
                  <a:cubicBezTo>
                    <a:pt x="2750" y="10302"/>
                    <a:pt x="2806" y="11030"/>
                    <a:pt x="2839" y="11551"/>
                  </a:cubicBezTo>
                  <a:cubicBezTo>
                    <a:pt x="2988" y="13867"/>
                    <a:pt x="3560" y="16731"/>
                    <a:pt x="3560" y="16731"/>
                  </a:cubicBezTo>
                  <a:cubicBezTo>
                    <a:pt x="3560" y="16731"/>
                    <a:pt x="4029" y="16744"/>
                    <a:pt x="4795" y="16753"/>
                  </a:cubicBezTo>
                  <a:cubicBezTo>
                    <a:pt x="4552" y="15359"/>
                    <a:pt x="3957" y="11919"/>
                    <a:pt x="3623" y="9670"/>
                  </a:cubicBezTo>
                  <a:cubicBezTo>
                    <a:pt x="3592" y="9480"/>
                    <a:pt x="3565" y="9296"/>
                    <a:pt x="3541" y="9123"/>
                  </a:cubicBezTo>
                  <a:cubicBezTo>
                    <a:pt x="3150" y="6361"/>
                    <a:pt x="2122"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2"/>
            <p:cNvSpPr/>
            <p:nvPr/>
          </p:nvSpPr>
          <p:spPr>
            <a:xfrm>
              <a:off x="6486182" y="4067162"/>
              <a:ext cx="122157" cy="91830"/>
            </a:xfrm>
            <a:custGeom>
              <a:avLst/>
              <a:gdLst/>
              <a:ahLst/>
              <a:cxnLst/>
              <a:rect l="l" t="t" r="r" b="b"/>
              <a:pathLst>
                <a:path w="5180" h="3894" extrusionOk="0">
                  <a:moveTo>
                    <a:pt x="3689" y="0"/>
                  </a:moveTo>
                  <a:cubicBezTo>
                    <a:pt x="3665" y="0"/>
                    <a:pt x="3643" y="24"/>
                    <a:pt x="3652" y="52"/>
                  </a:cubicBezTo>
                  <a:cubicBezTo>
                    <a:pt x="4509" y="1446"/>
                    <a:pt x="4989" y="3365"/>
                    <a:pt x="5086" y="3782"/>
                  </a:cubicBezTo>
                  <a:cubicBezTo>
                    <a:pt x="4778" y="3613"/>
                    <a:pt x="3573" y="2992"/>
                    <a:pt x="2587" y="2992"/>
                  </a:cubicBezTo>
                  <a:cubicBezTo>
                    <a:pt x="2580" y="2992"/>
                    <a:pt x="2573" y="2992"/>
                    <a:pt x="2566" y="2992"/>
                  </a:cubicBezTo>
                  <a:cubicBezTo>
                    <a:pt x="1428" y="3007"/>
                    <a:pt x="44" y="3616"/>
                    <a:pt x="9" y="3663"/>
                  </a:cubicBezTo>
                  <a:cubicBezTo>
                    <a:pt x="2" y="3674"/>
                    <a:pt x="0" y="3686"/>
                    <a:pt x="3" y="3698"/>
                  </a:cubicBezTo>
                  <a:cubicBezTo>
                    <a:pt x="8" y="3714"/>
                    <a:pt x="23" y="3724"/>
                    <a:pt x="39" y="3724"/>
                  </a:cubicBezTo>
                  <a:cubicBezTo>
                    <a:pt x="43" y="3724"/>
                    <a:pt x="47" y="3724"/>
                    <a:pt x="50" y="3722"/>
                  </a:cubicBezTo>
                  <a:cubicBezTo>
                    <a:pt x="56" y="3721"/>
                    <a:pt x="62" y="3716"/>
                    <a:pt x="67" y="3712"/>
                  </a:cubicBezTo>
                  <a:cubicBezTo>
                    <a:pt x="170" y="3642"/>
                    <a:pt x="1501" y="3080"/>
                    <a:pt x="2566" y="3068"/>
                  </a:cubicBezTo>
                  <a:lnTo>
                    <a:pt x="2596" y="3068"/>
                  </a:lnTo>
                  <a:cubicBezTo>
                    <a:pt x="3702" y="3068"/>
                    <a:pt x="5107" y="3880"/>
                    <a:pt x="5121" y="3888"/>
                  </a:cubicBezTo>
                  <a:cubicBezTo>
                    <a:pt x="5127" y="3891"/>
                    <a:pt x="5133" y="3894"/>
                    <a:pt x="5141" y="3894"/>
                  </a:cubicBezTo>
                  <a:cubicBezTo>
                    <a:pt x="5148" y="3894"/>
                    <a:pt x="5156" y="3891"/>
                    <a:pt x="5162" y="3885"/>
                  </a:cubicBezTo>
                  <a:cubicBezTo>
                    <a:pt x="5174" y="3877"/>
                    <a:pt x="5180" y="3862"/>
                    <a:pt x="5177" y="3847"/>
                  </a:cubicBezTo>
                  <a:cubicBezTo>
                    <a:pt x="5172" y="3826"/>
                    <a:pt x="4683" y="1589"/>
                    <a:pt x="3716" y="13"/>
                  </a:cubicBezTo>
                  <a:cubicBezTo>
                    <a:pt x="3708" y="4"/>
                    <a:pt x="3698" y="0"/>
                    <a:pt x="3689"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2"/>
            <p:cNvSpPr/>
            <p:nvPr/>
          </p:nvSpPr>
          <p:spPr>
            <a:xfrm>
              <a:off x="6181355" y="3784455"/>
              <a:ext cx="116969" cy="25587"/>
            </a:xfrm>
            <a:custGeom>
              <a:avLst/>
              <a:gdLst/>
              <a:ahLst/>
              <a:cxnLst/>
              <a:rect l="l" t="t" r="r" b="b"/>
              <a:pathLst>
                <a:path w="4960" h="1085" extrusionOk="0">
                  <a:moveTo>
                    <a:pt x="4563" y="0"/>
                  </a:moveTo>
                  <a:cubicBezTo>
                    <a:pt x="4151" y="158"/>
                    <a:pt x="3648" y="432"/>
                    <a:pt x="3614" y="450"/>
                  </a:cubicBezTo>
                  <a:cubicBezTo>
                    <a:pt x="3464" y="533"/>
                    <a:pt x="3316" y="562"/>
                    <a:pt x="3180" y="562"/>
                  </a:cubicBezTo>
                  <a:cubicBezTo>
                    <a:pt x="2926" y="562"/>
                    <a:pt x="2709" y="460"/>
                    <a:pt x="2582" y="400"/>
                  </a:cubicBezTo>
                  <a:cubicBezTo>
                    <a:pt x="2514" y="369"/>
                    <a:pt x="2482" y="355"/>
                    <a:pt x="2458" y="355"/>
                  </a:cubicBezTo>
                  <a:lnTo>
                    <a:pt x="2450" y="355"/>
                  </a:lnTo>
                  <a:cubicBezTo>
                    <a:pt x="2449" y="355"/>
                    <a:pt x="2449" y="357"/>
                    <a:pt x="2447" y="357"/>
                  </a:cubicBezTo>
                  <a:cubicBezTo>
                    <a:pt x="2441" y="358"/>
                    <a:pt x="2435" y="361"/>
                    <a:pt x="2431" y="366"/>
                  </a:cubicBezTo>
                  <a:cubicBezTo>
                    <a:pt x="2429" y="367"/>
                    <a:pt x="2426" y="369"/>
                    <a:pt x="2425" y="372"/>
                  </a:cubicBezTo>
                  <a:cubicBezTo>
                    <a:pt x="2375" y="449"/>
                    <a:pt x="2316" y="520"/>
                    <a:pt x="2249" y="582"/>
                  </a:cubicBezTo>
                  <a:cubicBezTo>
                    <a:pt x="2076" y="465"/>
                    <a:pt x="1855" y="425"/>
                    <a:pt x="1636" y="425"/>
                  </a:cubicBezTo>
                  <a:cubicBezTo>
                    <a:pt x="1460" y="425"/>
                    <a:pt x="1285" y="451"/>
                    <a:pt x="1135" y="482"/>
                  </a:cubicBezTo>
                  <a:cubicBezTo>
                    <a:pt x="1022" y="506"/>
                    <a:pt x="912" y="517"/>
                    <a:pt x="806" y="517"/>
                  </a:cubicBezTo>
                  <a:cubicBezTo>
                    <a:pt x="502" y="517"/>
                    <a:pt x="239" y="431"/>
                    <a:pt x="56" y="349"/>
                  </a:cubicBezTo>
                  <a:cubicBezTo>
                    <a:pt x="36" y="366"/>
                    <a:pt x="17" y="385"/>
                    <a:pt x="0" y="405"/>
                  </a:cubicBezTo>
                  <a:cubicBezTo>
                    <a:pt x="188" y="495"/>
                    <a:pt x="471" y="593"/>
                    <a:pt x="804" y="593"/>
                  </a:cubicBezTo>
                  <a:cubicBezTo>
                    <a:pt x="915" y="593"/>
                    <a:pt x="1031" y="582"/>
                    <a:pt x="1152" y="557"/>
                  </a:cubicBezTo>
                  <a:cubicBezTo>
                    <a:pt x="1297" y="526"/>
                    <a:pt x="1465" y="501"/>
                    <a:pt x="1633" y="501"/>
                  </a:cubicBezTo>
                  <a:cubicBezTo>
                    <a:pt x="1834" y="501"/>
                    <a:pt x="2034" y="536"/>
                    <a:pt x="2191" y="637"/>
                  </a:cubicBezTo>
                  <a:cubicBezTo>
                    <a:pt x="2003" y="801"/>
                    <a:pt x="1699" y="987"/>
                    <a:pt x="1253" y="1007"/>
                  </a:cubicBezTo>
                  <a:cubicBezTo>
                    <a:pt x="1210" y="1009"/>
                    <a:pt x="1168" y="1010"/>
                    <a:pt x="1127" y="1010"/>
                  </a:cubicBezTo>
                  <a:cubicBezTo>
                    <a:pt x="754" y="1010"/>
                    <a:pt x="473" y="933"/>
                    <a:pt x="286" y="860"/>
                  </a:cubicBezTo>
                  <a:lnTo>
                    <a:pt x="286" y="860"/>
                  </a:lnTo>
                  <a:cubicBezTo>
                    <a:pt x="321" y="902"/>
                    <a:pt x="359" y="941"/>
                    <a:pt x="399" y="979"/>
                  </a:cubicBezTo>
                  <a:cubicBezTo>
                    <a:pt x="623" y="1048"/>
                    <a:pt x="859" y="1084"/>
                    <a:pt x="1095" y="1084"/>
                  </a:cubicBezTo>
                  <a:cubicBezTo>
                    <a:pt x="1104" y="1084"/>
                    <a:pt x="1113" y="1084"/>
                    <a:pt x="1123" y="1084"/>
                  </a:cubicBezTo>
                  <a:cubicBezTo>
                    <a:pt x="1165" y="1084"/>
                    <a:pt x="1211" y="1082"/>
                    <a:pt x="1255" y="1081"/>
                  </a:cubicBezTo>
                  <a:cubicBezTo>
                    <a:pt x="1973" y="1048"/>
                    <a:pt x="2349" y="604"/>
                    <a:pt x="2456" y="458"/>
                  </a:cubicBezTo>
                  <a:cubicBezTo>
                    <a:pt x="2534" y="557"/>
                    <a:pt x="2758" y="784"/>
                    <a:pt x="3225" y="893"/>
                  </a:cubicBezTo>
                  <a:cubicBezTo>
                    <a:pt x="3372" y="927"/>
                    <a:pt x="3569" y="949"/>
                    <a:pt x="3787" y="949"/>
                  </a:cubicBezTo>
                  <a:cubicBezTo>
                    <a:pt x="4087" y="949"/>
                    <a:pt x="4427" y="908"/>
                    <a:pt x="4733" y="804"/>
                  </a:cubicBezTo>
                  <a:cubicBezTo>
                    <a:pt x="4811" y="749"/>
                    <a:pt x="4887" y="691"/>
                    <a:pt x="4960" y="628"/>
                  </a:cubicBezTo>
                  <a:lnTo>
                    <a:pt x="4960" y="628"/>
                  </a:lnTo>
                  <a:cubicBezTo>
                    <a:pt x="4616" y="809"/>
                    <a:pt x="4177" y="875"/>
                    <a:pt x="3800" y="875"/>
                  </a:cubicBezTo>
                  <a:cubicBezTo>
                    <a:pt x="3584" y="875"/>
                    <a:pt x="3388" y="854"/>
                    <a:pt x="3241" y="819"/>
                  </a:cubicBezTo>
                  <a:cubicBezTo>
                    <a:pt x="2893" y="737"/>
                    <a:pt x="2687" y="585"/>
                    <a:pt x="2581" y="481"/>
                  </a:cubicBezTo>
                  <a:lnTo>
                    <a:pt x="2581" y="481"/>
                  </a:lnTo>
                  <a:cubicBezTo>
                    <a:pt x="2717" y="544"/>
                    <a:pt x="2929" y="635"/>
                    <a:pt x="3178" y="635"/>
                  </a:cubicBezTo>
                  <a:cubicBezTo>
                    <a:pt x="3181" y="635"/>
                    <a:pt x="3184" y="635"/>
                    <a:pt x="3186" y="635"/>
                  </a:cubicBezTo>
                  <a:cubicBezTo>
                    <a:pt x="3349" y="635"/>
                    <a:pt x="3509" y="593"/>
                    <a:pt x="3651" y="514"/>
                  </a:cubicBezTo>
                  <a:cubicBezTo>
                    <a:pt x="4032" y="305"/>
                    <a:pt x="4408" y="132"/>
                    <a:pt x="4674" y="38"/>
                  </a:cubicBezTo>
                  <a:cubicBezTo>
                    <a:pt x="4639" y="25"/>
                    <a:pt x="4601" y="13"/>
                    <a:pt x="4563" y="0"/>
                  </a:cubicBezTo>
                  <a:close/>
                </a:path>
              </a:pathLst>
            </a:custGeom>
            <a:solidFill>
              <a:srgbClr val="7C4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2"/>
            <p:cNvSpPr/>
            <p:nvPr/>
          </p:nvSpPr>
          <p:spPr>
            <a:xfrm>
              <a:off x="6232953" y="3821362"/>
              <a:ext cx="2618" cy="63602"/>
            </a:xfrm>
            <a:custGeom>
              <a:avLst/>
              <a:gdLst/>
              <a:ahLst/>
              <a:cxnLst/>
              <a:rect l="l" t="t" r="r" b="b"/>
              <a:pathLst>
                <a:path w="111" h="2697" extrusionOk="0">
                  <a:moveTo>
                    <a:pt x="66" y="1"/>
                  </a:moveTo>
                  <a:cubicBezTo>
                    <a:pt x="46" y="1"/>
                    <a:pt x="29" y="17"/>
                    <a:pt x="29" y="36"/>
                  </a:cubicBezTo>
                  <a:cubicBezTo>
                    <a:pt x="0" y="540"/>
                    <a:pt x="14" y="1383"/>
                    <a:pt x="26" y="1998"/>
                  </a:cubicBezTo>
                  <a:cubicBezTo>
                    <a:pt x="32" y="2330"/>
                    <a:pt x="37" y="2616"/>
                    <a:pt x="29" y="2650"/>
                  </a:cubicBezTo>
                  <a:cubicBezTo>
                    <a:pt x="25" y="2671"/>
                    <a:pt x="37" y="2691"/>
                    <a:pt x="56" y="2695"/>
                  </a:cubicBezTo>
                  <a:cubicBezTo>
                    <a:pt x="59" y="2697"/>
                    <a:pt x="62" y="2697"/>
                    <a:pt x="67" y="2697"/>
                  </a:cubicBezTo>
                  <a:cubicBezTo>
                    <a:pt x="84" y="2697"/>
                    <a:pt x="99" y="2685"/>
                    <a:pt x="102" y="2668"/>
                  </a:cubicBezTo>
                  <a:cubicBezTo>
                    <a:pt x="111" y="2635"/>
                    <a:pt x="108" y="2468"/>
                    <a:pt x="100" y="1997"/>
                  </a:cubicBezTo>
                  <a:cubicBezTo>
                    <a:pt x="91" y="1418"/>
                    <a:pt x="75" y="542"/>
                    <a:pt x="103" y="40"/>
                  </a:cubicBezTo>
                  <a:cubicBezTo>
                    <a:pt x="105" y="21"/>
                    <a:pt x="88" y="2"/>
                    <a:pt x="68" y="1"/>
                  </a:cubicBezTo>
                  <a:cubicBezTo>
                    <a:pt x="68" y="1"/>
                    <a:pt x="67" y="1"/>
                    <a:pt x="66" y="1"/>
                  </a:cubicBezTo>
                  <a:close/>
                </a:path>
              </a:pathLst>
            </a:custGeom>
            <a:solidFill>
              <a:srgbClr val="633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2"/>
            <p:cNvSpPr/>
            <p:nvPr/>
          </p:nvSpPr>
          <p:spPr>
            <a:xfrm>
              <a:off x="6264011" y="3843671"/>
              <a:ext cx="4952" cy="40798"/>
            </a:xfrm>
            <a:custGeom>
              <a:avLst/>
              <a:gdLst/>
              <a:ahLst/>
              <a:cxnLst/>
              <a:rect l="l" t="t" r="r" b="b"/>
              <a:pathLst>
                <a:path w="210" h="1730" extrusionOk="0">
                  <a:moveTo>
                    <a:pt x="38" y="0"/>
                  </a:moveTo>
                  <a:cubicBezTo>
                    <a:pt x="36" y="0"/>
                    <a:pt x="34" y="0"/>
                    <a:pt x="32" y="0"/>
                  </a:cubicBezTo>
                  <a:cubicBezTo>
                    <a:pt x="12" y="5"/>
                    <a:pt x="0" y="25"/>
                    <a:pt x="3" y="44"/>
                  </a:cubicBezTo>
                  <a:cubicBezTo>
                    <a:pt x="114" y="634"/>
                    <a:pt x="121" y="1228"/>
                    <a:pt x="124" y="1514"/>
                  </a:cubicBezTo>
                  <a:cubicBezTo>
                    <a:pt x="127" y="1640"/>
                    <a:pt x="127" y="1684"/>
                    <a:pt x="133" y="1704"/>
                  </a:cubicBezTo>
                  <a:cubicBezTo>
                    <a:pt x="136" y="1718"/>
                    <a:pt x="150" y="1730"/>
                    <a:pt x="166" y="1730"/>
                  </a:cubicBezTo>
                  <a:cubicBezTo>
                    <a:pt x="166" y="1730"/>
                    <a:pt x="167" y="1730"/>
                    <a:pt x="168" y="1729"/>
                  </a:cubicBezTo>
                  <a:cubicBezTo>
                    <a:pt x="171" y="1729"/>
                    <a:pt x="174" y="1729"/>
                    <a:pt x="179" y="1728"/>
                  </a:cubicBezTo>
                  <a:cubicBezTo>
                    <a:pt x="197" y="1722"/>
                    <a:pt x="209" y="1702"/>
                    <a:pt x="205" y="1683"/>
                  </a:cubicBezTo>
                  <a:cubicBezTo>
                    <a:pt x="202" y="1669"/>
                    <a:pt x="202" y="1593"/>
                    <a:pt x="200" y="1513"/>
                  </a:cubicBezTo>
                  <a:cubicBezTo>
                    <a:pt x="196" y="1225"/>
                    <a:pt x="188" y="626"/>
                    <a:pt x="76" y="31"/>
                  </a:cubicBezTo>
                  <a:cubicBezTo>
                    <a:pt x="73" y="13"/>
                    <a:pt x="57" y="0"/>
                    <a:pt x="38" y="0"/>
                  </a:cubicBezTo>
                  <a:close/>
                </a:path>
              </a:pathLst>
            </a:custGeom>
            <a:solidFill>
              <a:srgbClr val="633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2"/>
            <p:cNvSpPr/>
            <p:nvPr/>
          </p:nvSpPr>
          <p:spPr>
            <a:xfrm>
              <a:off x="6203169" y="3827470"/>
              <a:ext cx="6179" cy="24007"/>
            </a:xfrm>
            <a:custGeom>
              <a:avLst/>
              <a:gdLst/>
              <a:ahLst/>
              <a:cxnLst/>
              <a:rect l="l" t="t" r="r" b="b"/>
              <a:pathLst>
                <a:path w="262" h="1018" extrusionOk="0">
                  <a:moveTo>
                    <a:pt x="214" y="0"/>
                  </a:moveTo>
                  <a:cubicBezTo>
                    <a:pt x="204" y="0"/>
                    <a:pt x="194" y="5"/>
                    <a:pt x="186" y="15"/>
                  </a:cubicBezTo>
                  <a:cubicBezTo>
                    <a:pt x="152" y="63"/>
                    <a:pt x="65" y="427"/>
                    <a:pt x="4" y="977"/>
                  </a:cubicBezTo>
                  <a:cubicBezTo>
                    <a:pt x="1" y="997"/>
                    <a:pt x="16" y="1015"/>
                    <a:pt x="37" y="1018"/>
                  </a:cubicBezTo>
                  <a:lnTo>
                    <a:pt x="42" y="1018"/>
                  </a:lnTo>
                  <a:cubicBezTo>
                    <a:pt x="60" y="1018"/>
                    <a:pt x="75" y="1003"/>
                    <a:pt x="78" y="984"/>
                  </a:cubicBezTo>
                  <a:cubicBezTo>
                    <a:pt x="142" y="401"/>
                    <a:pt x="231" y="84"/>
                    <a:pt x="248" y="56"/>
                  </a:cubicBezTo>
                  <a:cubicBezTo>
                    <a:pt x="262" y="26"/>
                    <a:pt x="239" y="0"/>
                    <a:pt x="214" y="0"/>
                  </a:cubicBezTo>
                  <a:close/>
                </a:path>
              </a:pathLst>
            </a:custGeom>
            <a:solidFill>
              <a:srgbClr val="633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2"/>
            <p:cNvSpPr/>
            <p:nvPr/>
          </p:nvSpPr>
          <p:spPr>
            <a:xfrm>
              <a:off x="6281227" y="3816386"/>
              <a:ext cx="9857" cy="37661"/>
            </a:xfrm>
            <a:custGeom>
              <a:avLst/>
              <a:gdLst/>
              <a:ahLst/>
              <a:cxnLst/>
              <a:rect l="l" t="t" r="r" b="b"/>
              <a:pathLst>
                <a:path w="418" h="1597" extrusionOk="0">
                  <a:moveTo>
                    <a:pt x="42" y="0"/>
                  </a:moveTo>
                  <a:cubicBezTo>
                    <a:pt x="37" y="0"/>
                    <a:pt x="33" y="1"/>
                    <a:pt x="28" y="3"/>
                  </a:cubicBezTo>
                  <a:cubicBezTo>
                    <a:pt x="10" y="12"/>
                    <a:pt x="1" y="35"/>
                    <a:pt x="10" y="53"/>
                  </a:cubicBezTo>
                  <a:cubicBezTo>
                    <a:pt x="13" y="59"/>
                    <a:pt x="285" y="700"/>
                    <a:pt x="343" y="1562"/>
                  </a:cubicBezTo>
                  <a:cubicBezTo>
                    <a:pt x="343" y="1582"/>
                    <a:pt x="360" y="1597"/>
                    <a:pt x="381" y="1597"/>
                  </a:cubicBezTo>
                  <a:lnTo>
                    <a:pt x="382" y="1597"/>
                  </a:lnTo>
                  <a:cubicBezTo>
                    <a:pt x="402" y="1594"/>
                    <a:pt x="417" y="1577"/>
                    <a:pt x="417" y="1556"/>
                  </a:cubicBezTo>
                  <a:cubicBezTo>
                    <a:pt x="360" y="682"/>
                    <a:pt x="81" y="28"/>
                    <a:pt x="78" y="22"/>
                  </a:cubicBezTo>
                  <a:cubicBezTo>
                    <a:pt x="71" y="9"/>
                    <a:pt x="57" y="0"/>
                    <a:pt x="42" y="0"/>
                  </a:cubicBezTo>
                  <a:close/>
                </a:path>
              </a:pathLst>
            </a:custGeom>
            <a:solidFill>
              <a:srgbClr val="633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2"/>
            <p:cNvSpPr/>
            <p:nvPr/>
          </p:nvSpPr>
          <p:spPr>
            <a:xfrm>
              <a:off x="6036535" y="3925573"/>
              <a:ext cx="45443" cy="17286"/>
            </a:xfrm>
            <a:custGeom>
              <a:avLst/>
              <a:gdLst/>
              <a:ahLst/>
              <a:cxnLst/>
              <a:rect l="l" t="t" r="r" b="b"/>
              <a:pathLst>
                <a:path w="1927" h="733" extrusionOk="0">
                  <a:moveTo>
                    <a:pt x="43" y="1"/>
                  </a:moveTo>
                  <a:cubicBezTo>
                    <a:pt x="28" y="20"/>
                    <a:pt x="14" y="40"/>
                    <a:pt x="1" y="61"/>
                  </a:cubicBezTo>
                  <a:cubicBezTo>
                    <a:pt x="439" y="273"/>
                    <a:pt x="1260" y="552"/>
                    <a:pt x="1822" y="733"/>
                  </a:cubicBezTo>
                  <a:cubicBezTo>
                    <a:pt x="1856" y="713"/>
                    <a:pt x="1890" y="698"/>
                    <a:pt x="1927" y="686"/>
                  </a:cubicBezTo>
                  <a:cubicBezTo>
                    <a:pt x="1372" y="510"/>
                    <a:pt x="499" y="216"/>
                    <a:pt x="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2"/>
            <p:cNvSpPr/>
            <p:nvPr/>
          </p:nvSpPr>
          <p:spPr>
            <a:xfrm>
              <a:off x="6096081" y="3888596"/>
              <a:ext cx="69238" cy="50844"/>
            </a:xfrm>
            <a:custGeom>
              <a:avLst/>
              <a:gdLst/>
              <a:ahLst/>
              <a:cxnLst/>
              <a:rect l="l" t="t" r="r" b="b"/>
              <a:pathLst>
                <a:path w="2936" h="2156" extrusionOk="0">
                  <a:moveTo>
                    <a:pt x="807" y="0"/>
                  </a:moveTo>
                  <a:cubicBezTo>
                    <a:pt x="801" y="0"/>
                    <a:pt x="794" y="2"/>
                    <a:pt x="788" y="5"/>
                  </a:cubicBezTo>
                  <a:cubicBezTo>
                    <a:pt x="781" y="9"/>
                    <a:pt x="773" y="17"/>
                    <a:pt x="770" y="26"/>
                  </a:cubicBezTo>
                  <a:cubicBezTo>
                    <a:pt x="766" y="43"/>
                    <a:pt x="316" y="1458"/>
                    <a:pt x="0" y="2155"/>
                  </a:cubicBezTo>
                  <a:cubicBezTo>
                    <a:pt x="29" y="2152"/>
                    <a:pt x="59" y="2148"/>
                    <a:pt x="88" y="2142"/>
                  </a:cubicBezTo>
                  <a:cubicBezTo>
                    <a:pt x="376" y="1488"/>
                    <a:pt x="756" y="312"/>
                    <a:pt x="831" y="85"/>
                  </a:cubicBezTo>
                  <a:cubicBezTo>
                    <a:pt x="1228" y="231"/>
                    <a:pt x="2373" y="897"/>
                    <a:pt x="2866" y="1187"/>
                  </a:cubicBezTo>
                  <a:cubicBezTo>
                    <a:pt x="2889" y="1172"/>
                    <a:pt x="2911" y="1155"/>
                    <a:pt x="2936" y="1140"/>
                  </a:cubicBezTo>
                  <a:cubicBezTo>
                    <a:pt x="2448" y="852"/>
                    <a:pt x="1199" y="125"/>
                    <a:pt x="817" y="2"/>
                  </a:cubicBezTo>
                  <a:cubicBezTo>
                    <a:pt x="814" y="1"/>
                    <a:pt x="810" y="0"/>
                    <a:pt x="8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2"/>
            <p:cNvSpPr/>
            <p:nvPr/>
          </p:nvSpPr>
          <p:spPr>
            <a:xfrm>
              <a:off x="5981257" y="4000047"/>
              <a:ext cx="62942" cy="68153"/>
            </a:xfrm>
            <a:custGeom>
              <a:avLst/>
              <a:gdLst/>
              <a:ahLst/>
              <a:cxnLst/>
              <a:rect l="l" t="t" r="r" b="b"/>
              <a:pathLst>
                <a:path w="2669" h="2890" extrusionOk="0">
                  <a:moveTo>
                    <a:pt x="2669" y="1"/>
                  </a:moveTo>
                  <a:lnTo>
                    <a:pt x="2669" y="1"/>
                  </a:lnTo>
                  <a:cubicBezTo>
                    <a:pt x="2193" y="480"/>
                    <a:pt x="952" y="1731"/>
                    <a:pt x="47" y="2727"/>
                  </a:cubicBezTo>
                  <a:cubicBezTo>
                    <a:pt x="31" y="2782"/>
                    <a:pt x="17" y="2835"/>
                    <a:pt x="0" y="2889"/>
                  </a:cubicBezTo>
                  <a:cubicBezTo>
                    <a:pt x="844" y="1953"/>
                    <a:pt x="2031" y="748"/>
                    <a:pt x="2596" y="180"/>
                  </a:cubicBezTo>
                  <a:cubicBezTo>
                    <a:pt x="2619" y="119"/>
                    <a:pt x="2645" y="60"/>
                    <a:pt x="26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2"/>
            <p:cNvSpPr/>
            <p:nvPr/>
          </p:nvSpPr>
          <p:spPr>
            <a:xfrm>
              <a:off x="6028918" y="3937411"/>
              <a:ext cx="19479" cy="55230"/>
            </a:xfrm>
            <a:custGeom>
              <a:avLst/>
              <a:gdLst/>
              <a:ahLst/>
              <a:cxnLst/>
              <a:rect l="l" t="t" r="r" b="b"/>
              <a:pathLst>
                <a:path w="826" h="2342" extrusionOk="0">
                  <a:moveTo>
                    <a:pt x="51" y="0"/>
                  </a:moveTo>
                  <a:cubicBezTo>
                    <a:pt x="33" y="28"/>
                    <a:pt x="16" y="58"/>
                    <a:pt x="1" y="88"/>
                  </a:cubicBezTo>
                  <a:lnTo>
                    <a:pt x="1" y="90"/>
                  </a:lnTo>
                  <a:cubicBezTo>
                    <a:pt x="187" y="653"/>
                    <a:pt x="625" y="1899"/>
                    <a:pt x="783" y="2342"/>
                  </a:cubicBezTo>
                  <a:cubicBezTo>
                    <a:pt x="798" y="2307"/>
                    <a:pt x="810" y="2276"/>
                    <a:pt x="825" y="2243"/>
                  </a:cubicBezTo>
                  <a:cubicBezTo>
                    <a:pt x="643" y="1728"/>
                    <a:pt x="210" y="493"/>
                    <a:pt x="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2"/>
            <p:cNvSpPr/>
            <p:nvPr/>
          </p:nvSpPr>
          <p:spPr>
            <a:xfrm>
              <a:off x="5980173" y="4068318"/>
              <a:ext cx="16319" cy="94141"/>
            </a:xfrm>
            <a:custGeom>
              <a:avLst/>
              <a:gdLst/>
              <a:ahLst/>
              <a:cxnLst/>
              <a:rect l="l" t="t" r="r" b="b"/>
              <a:pathLst>
                <a:path w="692" h="3992" extrusionOk="0">
                  <a:moveTo>
                    <a:pt x="45" y="0"/>
                  </a:moveTo>
                  <a:cubicBezTo>
                    <a:pt x="30" y="50"/>
                    <a:pt x="15" y="102"/>
                    <a:pt x="1" y="153"/>
                  </a:cubicBezTo>
                  <a:lnTo>
                    <a:pt x="1" y="155"/>
                  </a:lnTo>
                  <a:cubicBezTo>
                    <a:pt x="99" y="708"/>
                    <a:pt x="412" y="2573"/>
                    <a:pt x="648" y="3992"/>
                  </a:cubicBezTo>
                  <a:cubicBezTo>
                    <a:pt x="649" y="3981"/>
                    <a:pt x="653" y="3975"/>
                    <a:pt x="654" y="3966"/>
                  </a:cubicBezTo>
                  <a:cubicBezTo>
                    <a:pt x="668" y="3910"/>
                    <a:pt x="680" y="3855"/>
                    <a:pt x="692" y="3801"/>
                  </a:cubicBezTo>
                  <a:cubicBezTo>
                    <a:pt x="310" y="1500"/>
                    <a:pt x="92" y="224"/>
                    <a:pt x="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2"/>
            <p:cNvSpPr/>
            <p:nvPr/>
          </p:nvSpPr>
          <p:spPr>
            <a:xfrm>
              <a:off x="5932937" y="4206818"/>
              <a:ext cx="52707" cy="47920"/>
            </a:xfrm>
            <a:custGeom>
              <a:avLst/>
              <a:gdLst/>
              <a:ahLst/>
              <a:cxnLst/>
              <a:rect l="l" t="t" r="r" b="b"/>
              <a:pathLst>
                <a:path w="2235" h="2032" extrusionOk="0">
                  <a:moveTo>
                    <a:pt x="2234" y="1"/>
                  </a:moveTo>
                  <a:lnTo>
                    <a:pt x="29" y="1909"/>
                  </a:lnTo>
                  <a:lnTo>
                    <a:pt x="29" y="1910"/>
                  </a:lnTo>
                  <a:cubicBezTo>
                    <a:pt x="22" y="1934"/>
                    <a:pt x="19" y="1954"/>
                    <a:pt x="13" y="1978"/>
                  </a:cubicBezTo>
                  <a:cubicBezTo>
                    <a:pt x="8" y="1997"/>
                    <a:pt x="5" y="2013"/>
                    <a:pt x="1" y="2031"/>
                  </a:cubicBezTo>
                  <a:lnTo>
                    <a:pt x="2208" y="121"/>
                  </a:lnTo>
                  <a:cubicBezTo>
                    <a:pt x="2216" y="80"/>
                    <a:pt x="2225" y="42"/>
                    <a:pt x="22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2"/>
            <p:cNvSpPr/>
            <p:nvPr/>
          </p:nvSpPr>
          <p:spPr>
            <a:xfrm>
              <a:off x="5818019" y="4934102"/>
              <a:ext cx="41670" cy="84142"/>
            </a:xfrm>
            <a:custGeom>
              <a:avLst/>
              <a:gdLst/>
              <a:ahLst/>
              <a:cxnLst/>
              <a:rect l="l" t="t" r="r" b="b"/>
              <a:pathLst>
                <a:path w="1767" h="3568" extrusionOk="0">
                  <a:moveTo>
                    <a:pt x="18" y="1"/>
                  </a:moveTo>
                  <a:cubicBezTo>
                    <a:pt x="14" y="49"/>
                    <a:pt x="5" y="96"/>
                    <a:pt x="0" y="145"/>
                  </a:cubicBezTo>
                  <a:cubicBezTo>
                    <a:pt x="390" y="1057"/>
                    <a:pt x="1106" y="2668"/>
                    <a:pt x="1684" y="3568"/>
                  </a:cubicBezTo>
                  <a:cubicBezTo>
                    <a:pt x="1711" y="3565"/>
                    <a:pt x="1738" y="3562"/>
                    <a:pt x="1767" y="3557"/>
                  </a:cubicBezTo>
                  <a:cubicBezTo>
                    <a:pt x="1162" y="2631"/>
                    <a:pt x="399" y="893"/>
                    <a:pt x="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2"/>
            <p:cNvSpPr/>
            <p:nvPr/>
          </p:nvSpPr>
          <p:spPr>
            <a:xfrm>
              <a:off x="5822052" y="4620667"/>
              <a:ext cx="140457" cy="286905"/>
            </a:xfrm>
            <a:custGeom>
              <a:avLst/>
              <a:gdLst/>
              <a:ahLst/>
              <a:cxnLst/>
              <a:rect l="l" t="t" r="r" b="b"/>
              <a:pathLst>
                <a:path w="5956" h="12166" extrusionOk="0">
                  <a:moveTo>
                    <a:pt x="1798" y="0"/>
                  </a:moveTo>
                  <a:cubicBezTo>
                    <a:pt x="1793" y="24"/>
                    <a:pt x="1785" y="52"/>
                    <a:pt x="1779" y="83"/>
                  </a:cubicBezTo>
                  <a:cubicBezTo>
                    <a:pt x="2155" y="420"/>
                    <a:pt x="3555" y="1679"/>
                    <a:pt x="4351" y="2572"/>
                  </a:cubicBezTo>
                  <a:cubicBezTo>
                    <a:pt x="5187" y="3510"/>
                    <a:pt x="5766" y="4270"/>
                    <a:pt x="5869" y="4410"/>
                  </a:cubicBezTo>
                  <a:cubicBezTo>
                    <a:pt x="5680" y="4661"/>
                    <a:pt x="3942" y="6982"/>
                    <a:pt x="2781" y="8415"/>
                  </a:cubicBezTo>
                  <a:cubicBezTo>
                    <a:pt x="2766" y="8435"/>
                    <a:pt x="2751" y="8453"/>
                    <a:pt x="2736" y="8473"/>
                  </a:cubicBezTo>
                  <a:cubicBezTo>
                    <a:pt x="2436" y="8842"/>
                    <a:pt x="2176" y="9149"/>
                    <a:pt x="1998" y="9338"/>
                  </a:cubicBezTo>
                  <a:cubicBezTo>
                    <a:pt x="1407" y="9965"/>
                    <a:pt x="552" y="11203"/>
                    <a:pt x="25" y="11994"/>
                  </a:cubicBezTo>
                  <a:cubicBezTo>
                    <a:pt x="15" y="12052"/>
                    <a:pt x="8" y="12108"/>
                    <a:pt x="0" y="12166"/>
                  </a:cubicBezTo>
                  <a:cubicBezTo>
                    <a:pt x="517" y="11387"/>
                    <a:pt x="1432" y="10047"/>
                    <a:pt x="2052" y="9389"/>
                  </a:cubicBezTo>
                  <a:cubicBezTo>
                    <a:pt x="2229" y="9202"/>
                    <a:pt x="2487" y="8895"/>
                    <a:pt x="2786" y="8527"/>
                  </a:cubicBezTo>
                  <a:cubicBezTo>
                    <a:pt x="2801" y="8511"/>
                    <a:pt x="2817" y="8491"/>
                    <a:pt x="2833" y="8473"/>
                  </a:cubicBezTo>
                  <a:cubicBezTo>
                    <a:pt x="3977" y="7059"/>
                    <a:pt x="5683" y="4783"/>
                    <a:pt x="5918" y="4467"/>
                  </a:cubicBezTo>
                  <a:lnTo>
                    <a:pt x="5918" y="4466"/>
                  </a:lnTo>
                  <a:cubicBezTo>
                    <a:pt x="5935" y="4446"/>
                    <a:pt x="5944" y="4434"/>
                    <a:pt x="5945" y="4433"/>
                  </a:cubicBezTo>
                  <a:cubicBezTo>
                    <a:pt x="5956" y="4419"/>
                    <a:pt x="5956" y="4401"/>
                    <a:pt x="5945" y="4387"/>
                  </a:cubicBezTo>
                  <a:cubicBezTo>
                    <a:pt x="5944" y="4384"/>
                    <a:pt x="5933" y="4370"/>
                    <a:pt x="5910" y="4342"/>
                  </a:cubicBezTo>
                  <a:cubicBezTo>
                    <a:pt x="5769" y="4154"/>
                    <a:pt x="5206" y="3419"/>
                    <a:pt x="4406" y="2523"/>
                  </a:cubicBezTo>
                  <a:cubicBezTo>
                    <a:pt x="3584" y="1600"/>
                    <a:pt x="2122" y="290"/>
                    <a:pt x="17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2"/>
            <p:cNvSpPr/>
            <p:nvPr/>
          </p:nvSpPr>
          <p:spPr>
            <a:xfrm>
              <a:off x="5864972" y="4362203"/>
              <a:ext cx="98481" cy="256578"/>
            </a:xfrm>
            <a:custGeom>
              <a:avLst/>
              <a:gdLst/>
              <a:ahLst/>
              <a:cxnLst/>
              <a:rect l="l" t="t" r="r" b="b"/>
              <a:pathLst>
                <a:path w="4176" h="10880" extrusionOk="0">
                  <a:moveTo>
                    <a:pt x="4175" y="1"/>
                  </a:moveTo>
                  <a:lnTo>
                    <a:pt x="1599" y="2568"/>
                  </a:lnTo>
                  <a:cubicBezTo>
                    <a:pt x="1588" y="2581"/>
                    <a:pt x="1585" y="2598"/>
                    <a:pt x="1593" y="2613"/>
                  </a:cubicBezTo>
                  <a:lnTo>
                    <a:pt x="3911" y="6985"/>
                  </a:lnTo>
                  <a:cubicBezTo>
                    <a:pt x="3778" y="7129"/>
                    <a:pt x="2910" y="8057"/>
                    <a:pt x="1787" y="9111"/>
                  </a:cubicBezTo>
                  <a:cubicBezTo>
                    <a:pt x="911" y="9936"/>
                    <a:pt x="303" y="10498"/>
                    <a:pt x="31" y="10749"/>
                  </a:cubicBezTo>
                  <a:cubicBezTo>
                    <a:pt x="18" y="10798"/>
                    <a:pt x="9" y="10840"/>
                    <a:pt x="0" y="10880"/>
                  </a:cubicBezTo>
                  <a:cubicBezTo>
                    <a:pt x="220" y="10677"/>
                    <a:pt x="864" y="10081"/>
                    <a:pt x="1837" y="9167"/>
                  </a:cubicBezTo>
                  <a:cubicBezTo>
                    <a:pt x="2936" y="8134"/>
                    <a:pt x="3790" y="7225"/>
                    <a:pt x="3955" y="7047"/>
                  </a:cubicBezTo>
                  <a:cubicBezTo>
                    <a:pt x="3972" y="7029"/>
                    <a:pt x="3981" y="7019"/>
                    <a:pt x="3984" y="7017"/>
                  </a:cubicBezTo>
                  <a:cubicBezTo>
                    <a:pt x="3993" y="7005"/>
                    <a:pt x="3996" y="6988"/>
                    <a:pt x="3990" y="6973"/>
                  </a:cubicBezTo>
                  <a:lnTo>
                    <a:pt x="3957" y="6912"/>
                  </a:lnTo>
                  <a:lnTo>
                    <a:pt x="1672" y="2604"/>
                  </a:lnTo>
                  <a:lnTo>
                    <a:pt x="4168" y="113"/>
                  </a:lnTo>
                  <a:cubicBezTo>
                    <a:pt x="4171" y="77"/>
                    <a:pt x="4172" y="39"/>
                    <a:pt x="41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2"/>
            <p:cNvSpPr/>
            <p:nvPr/>
          </p:nvSpPr>
          <p:spPr>
            <a:xfrm>
              <a:off x="5932159" y="4255280"/>
              <a:ext cx="33723" cy="77209"/>
            </a:xfrm>
            <a:custGeom>
              <a:avLst/>
              <a:gdLst/>
              <a:ahLst/>
              <a:cxnLst/>
              <a:rect l="l" t="t" r="r" b="b"/>
              <a:pathLst>
                <a:path w="1430" h="3274" extrusionOk="0">
                  <a:moveTo>
                    <a:pt x="29" y="1"/>
                  </a:moveTo>
                  <a:cubicBezTo>
                    <a:pt x="20" y="40"/>
                    <a:pt x="11" y="76"/>
                    <a:pt x="0" y="119"/>
                  </a:cubicBezTo>
                  <a:lnTo>
                    <a:pt x="1414" y="3274"/>
                  </a:lnTo>
                  <a:cubicBezTo>
                    <a:pt x="1420" y="3224"/>
                    <a:pt x="1425" y="3174"/>
                    <a:pt x="1429" y="3122"/>
                  </a:cubicBezTo>
                  <a:lnTo>
                    <a:pt x="2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2"/>
            <p:cNvSpPr/>
            <p:nvPr/>
          </p:nvSpPr>
          <p:spPr>
            <a:xfrm>
              <a:off x="5841767" y="4762823"/>
              <a:ext cx="134963" cy="145575"/>
            </a:xfrm>
            <a:custGeom>
              <a:avLst/>
              <a:gdLst/>
              <a:ahLst/>
              <a:cxnLst/>
              <a:rect l="l" t="t" r="r" b="b"/>
              <a:pathLst>
                <a:path w="5723" h="6173" extrusionOk="0">
                  <a:moveTo>
                    <a:pt x="16" y="0"/>
                  </a:moveTo>
                  <a:cubicBezTo>
                    <a:pt x="11" y="34"/>
                    <a:pt x="7" y="69"/>
                    <a:pt x="1" y="105"/>
                  </a:cubicBezTo>
                  <a:cubicBezTo>
                    <a:pt x="454" y="706"/>
                    <a:pt x="1221" y="1688"/>
                    <a:pt x="1900" y="2445"/>
                  </a:cubicBezTo>
                  <a:cubicBezTo>
                    <a:pt x="1918" y="2464"/>
                    <a:pt x="1933" y="2483"/>
                    <a:pt x="1950" y="2499"/>
                  </a:cubicBezTo>
                  <a:cubicBezTo>
                    <a:pt x="2071" y="2634"/>
                    <a:pt x="2191" y="2760"/>
                    <a:pt x="2303" y="2875"/>
                  </a:cubicBezTo>
                  <a:cubicBezTo>
                    <a:pt x="3273" y="3862"/>
                    <a:pt x="5276" y="5753"/>
                    <a:pt x="5723" y="6173"/>
                  </a:cubicBezTo>
                  <a:cubicBezTo>
                    <a:pt x="5721" y="6136"/>
                    <a:pt x="5718" y="6097"/>
                    <a:pt x="5715" y="6060"/>
                  </a:cubicBezTo>
                  <a:cubicBezTo>
                    <a:pt x="5170" y="5547"/>
                    <a:pt x="3285" y="3769"/>
                    <a:pt x="2354" y="2823"/>
                  </a:cubicBezTo>
                  <a:cubicBezTo>
                    <a:pt x="2239" y="2707"/>
                    <a:pt x="2119" y="2580"/>
                    <a:pt x="1997" y="2445"/>
                  </a:cubicBezTo>
                  <a:cubicBezTo>
                    <a:pt x="1980" y="2426"/>
                    <a:pt x="1965" y="2407"/>
                    <a:pt x="1945" y="2389"/>
                  </a:cubicBezTo>
                  <a:cubicBezTo>
                    <a:pt x="1236" y="1598"/>
                    <a:pt x="451" y="585"/>
                    <a:pt x="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2"/>
            <p:cNvSpPr/>
            <p:nvPr/>
          </p:nvSpPr>
          <p:spPr>
            <a:xfrm>
              <a:off x="6312285" y="3872041"/>
              <a:ext cx="76289" cy="59003"/>
            </a:xfrm>
            <a:custGeom>
              <a:avLst/>
              <a:gdLst/>
              <a:ahLst/>
              <a:cxnLst/>
              <a:rect l="l" t="t" r="r" b="b"/>
              <a:pathLst>
                <a:path w="3235" h="2502" extrusionOk="0">
                  <a:moveTo>
                    <a:pt x="2264" y="0"/>
                  </a:moveTo>
                  <a:cubicBezTo>
                    <a:pt x="2258" y="0"/>
                    <a:pt x="2253" y="1"/>
                    <a:pt x="2248" y="4"/>
                  </a:cubicBezTo>
                  <a:lnTo>
                    <a:pt x="0" y="1024"/>
                  </a:lnTo>
                  <a:cubicBezTo>
                    <a:pt x="22" y="1042"/>
                    <a:pt x="41" y="1060"/>
                    <a:pt x="61" y="1078"/>
                  </a:cubicBezTo>
                  <a:lnTo>
                    <a:pt x="2242" y="87"/>
                  </a:lnTo>
                  <a:lnTo>
                    <a:pt x="3149" y="2489"/>
                  </a:lnTo>
                  <a:cubicBezTo>
                    <a:pt x="3178" y="2493"/>
                    <a:pt x="3207" y="2498"/>
                    <a:pt x="3234" y="2501"/>
                  </a:cubicBezTo>
                  <a:lnTo>
                    <a:pt x="2296" y="23"/>
                  </a:lnTo>
                  <a:cubicBezTo>
                    <a:pt x="2293" y="14"/>
                    <a:pt x="2286" y="7"/>
                    <a:pt x="2277" y="2"/>
                  </a:cubicBezTo>
                  <a:cubicBezTo>
                    <a:pt x="2272" y="1"/>
                    <a:pt x="2268" y="0"/>
                    <a:pt x="22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2"/>
            <p:cNvSpPr/>
            <p:nvPr/>
          </p:nvSpPr>
          <p:spPr>
            <a:xfrm>
              <a:off x="6397937" y="3903712"/>
              <a:ext cx="35775" cy="28676"/>
            </a:xfrm>
            <a:custGeom>
              <a:avLst/>
              <a:gdLst/>
              <a:ahLst/>
              <a:cxnLst/>
              <a:rect l="l" t="t" r="r" b="b"/>
              <a:pathLst>
                <a:path w="1517" h="1216" extrusionOk="0">
                  <a:moveTo>
                    <a:pt x="1459" y="0"/>
                  </a:moveTo>
                  <a:lnTo>
                    <a:pt x="1" y="1207"/>
                  </a:lnTo>
                  <a:cubicBezTo>
                    <a:pt x="37" y="1211"/>
                    <a:pt x="72" y="1213"/>
                    <a:pt x="105" y="1216"/>
                  </a:cubicBezTo>
                  <a:lnTo>
                    <a:pt x="1516" y="50"/>
                  </a:lnTo>
                  <a:cubicBezTo>
                    <a:pt x="1497" y="34"/>
                    <a:pt x="1478" y="17"/>
                    <a:pt x="14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2"/>
            <p:cNvSpPr/>
            <p:nvPr/>
          </p:nvSpPr>
          <p:spPr>
            <a:xfrm>
              <a:off x="6552260" y="4228632"/>
              <a:ext cx="27898" cy="57400"/>
            </a:xfrm>
            <a:custGeom>
              <a:avLst/>
              <a:gdLst/>
              <a:ahLst/>
              <a:cxnLst/>
              <a:rect l="l" t="t" r="r" b="b"/>
              <a:pathLst>
                <a:path w="1183" h="2434" extrusionOk="0">
                  <a:moveTo>
                    <a:pt x="1137" y="1"/>
                  </a:moveTo>
                  <a:cubicBezTo>
                    <a:pt x="1127" y="1"/>
                    <a:pt x="1116" y="5"/>
                    <a:pt x="1108" y="15"/>
                  </a:cubicBezTo>
                  <a:lnTo>
                    <a:pt x="960" y="323"/>
                  </a:lnTo>
                  <a:lnTo>
                    <a:pt x="0" y="2288"/>
                  </a:lnTo>
                  <a:lnTo>
                    <a:pt x="0" y="2290"/>
                  </a:lnTo>
                  <a:cubicBezTo>
                    <a:pt x="5" y="2337"/>
                    <a:pt x="9" y="2385"/>
                    <a:pt x="12" y="2434"/>
                  </a:cubicBezTo>
                  <a:lnTo>
                    <a:pt x="1126" y="147"/>
                  </a:lnTo>
                  <a:lnTo>
                    <a:pt x="1128" y="146"/>
                  </a:lnTo>
                  <a:lnTo>
                    <a:pt x="1176" y="47"/>
                  </a:lnTo>
                  <a:cubicBezTo>
                    <a:pt x="1182" y="20"/>
                    <a:pt x="1160" y="1"/>
                    <a:pt x="11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2"/>
            <p:cNvSpPr/>
            <p:nvPr/>
          </p:nvSpPr>
          <p:spPr>
            <a:xfrm>
              <a:off x="6552826" y="4289121"/>
              <a:ext cx="71785" cy="56527"/>
            </a:xfrm>
            <a:custGeom>
              <a:avLst/>
              <a:gdLst/>
              <a:ahLst/>
              <a:cxnLst/>
              <a:rect l="l" t="t" r="r" b="b"/>
              <a:pathLst>
                <a:path w="3044" h="2397" extrusionOk="0">
                  <a:moveTo>
                    <a:pt x="1" y="1"/>
                  </a:moveTo>
                  <a:lnTo>
                    <a:pt x="1" y="1"/>
                  </a:lnTo>
                  <a:cubicBezTo>
                    <a:pt x="2" y="33"/>
                    <a:pt x="5" y="69"/>
                    <a:pt x="8" y="101"/>
                  </a:cubicBezTo>
                  <a:lnTo>
                    <a:pt x="3043" y="2397"/>
                  </a:lnTo>
                  <a:cubicBezTo>
                    <a:pt x="3037" y="2360"/>
                    <a:pt x="3031" y="2327"/>
                    <a:pt x="3027" y="2292"/>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2"/>
            <p:cNvSpPr/>
            <p:nvPr/>
          </p:nvSpPr>
          <p:spPr>
            <a:xfrm>
              <a:off x="6561717" y="4348478"/>
              <a:ext cx="63673" cy="85298"/>
            </a:xfrm>
            <a:custGeom>
              <a:avLst/>
              <a:gdLst/>
              <a:ahLst/>
              <a:cxnLst/>
              <a:rect l="l" t="t" r="r" b="b"/>
              <a:pathLst>
                <a:path w="2700" h="3617" extrusionOk="0">
                  <a:moveTo>
                    <a:pt x="2683" y="1"/>
                  </a:moveTo>
                  <a:cubicBezTo>
                    <a:pt x="2310" y="452"/>
                    <a:pt x="886" y="2330"/>
                    <a:pt x="1" y="3503"/>
                  </a:cubicBezTo>
                  <a:cubicBezTo>
                    <a:pt x="2" y="3539"/>
                    <a:pt x="4" y="3579"/>
                    <a:pt x="5" y="3617"/>
                  </a:cubicBezTo>
                  <a:cubicBezTo>
                    <a:pt x="936" y="2386"/>
                    <a:pt x="2291" y="602"/>
                    <a:pt x="2700" y="98"/>
                  </a:cubicBezTo>
                  <a:cubicBezTo>
                    <a:pt x="2694" y="65"/>
                    <a:pt x="2689" y="34"/>
                    <a:pt x="268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2"/>
            <p:cNvSpPr/>
            <p:nvPr/>
          </p:nvSpPr>
          <p:spPr>
            <a:xfrm>
              <a:off x="6563038" y="4464315"/>
              <a:ext cx="119044" cy="329754"/>
            </a:xfrm>
            <a:custGeom>
              <a:avLst/>
              <a:gdLst/>
              <a:ahLst/>
              <a:cxnLst/>
              <a:rect l="l" t="t" r="r" b="b"/>
              <a:pathLst>
                <a:path w="5048" h="13983" extrusionOk="0">
                  <a:moveTo>
                    <a:pt x="1" y="0"/>
                  </a:moveTo>
                  <a:cubicBezTo>
                    <a:pt x="2" y="37"/>
                    <a:pt x="2" y="70"/>
                    <a:pt x="6" y="103"/>
                  </a:cubicBezTo>
                  <a:lnTo>
                    <a:pt x="3361" y="3134"/>
                  </a:lnTo>
                  <a:cubicBezTo>
                    <a:pt x="3098" y="3472"/>
                    <a:pt x="519" y="6794"/>
                    <a:pt x="98" y="7241"/>
                  </a:cubicBezTo>
                  <a:cubicBezTo>
                    <a:pt x="87" y="7250"/>
                    <a:pt x="80" y="7259"/>
                    <a:pt x="72" y="7267"/>
                  </a:cubicBezTo>
                  <a:cubicBezTo>
                    <a:pt x="57" y="7280"/>
                    <a:pt x="57" y="7303"/>
                    <a:pt x="71" y="7318"/>
                  </a:cubicBezTo>
                  <a:cubicBezTo>
                    <a:pt x="72" y="7320"/>
                    <a:pt x="81" y="7330"/>
                    <a:pt x="99" y="7348"/>
                  </a:cubicBezTo>
                  <a:cubicBezTo>
                    <a:pt x="342" y="7615"/>
                    <a:pt x="2126" y="9581"/>
                    <a:pt x="2906" y="10634"/>
                  </a:cubicBezTo>
                  <a:cubicBezTo>
                    <a:pt x="2920" y="10655"/>
                    <a:pt x="2938" y="10676"/>
                    <a:pt x="2950" y="10696"/>
                  </a:cubicBezTo>
                  <a:cubicBezTo>
                    <a:pt x="2964" y="10714"/>
                    <a:pt x="2977" y="10731"/>
                    <a:pt x="2989" y="10750"/>
                  </a:cubicBezTo>
                  <a:cubicBezTo>
                    <a:pt x="3527" y="11507"/>
                    <a:pt x="4497" y="13083"/>
                    <a:pt x="5047" y="13983"/>
                  </a:cubicBezTo>
                  <a:cubicBezTo>
                    <a:pt x="5040" y="13924"/>
                    <a:pt x="5034" y="13866"/>
                    <a:pt x="5028" y="13810"/>
                  </a:cubicBezTo>
                  <a:lnTo>
                    <a:pt x="5028" y="13809"/>
                  </a:lnTo>
                  <a:cubicBezTo>
                    <a:pt x="4467" y="12890"/>
                    <a:pt x="3562" y="11428"/>
                    <a:pt x="3048" y="10708"/>
                  </a:cubicBezTo>
                  <a:cubicBezTo>
                    <a:pt x="3032" y="10684"/>
                    <a:pt x="3011" y="10656"/>
                    <a:pt x="2995" y="10634"/>
                  </a:cubicBezTo>
                  <a:cubicBezTo>
                    <a:pt x="2980" y="10613"/>
                    <a:pt x="2965" y="10591"/>
                    <a:pt x="2948" y="10572"/>
                  </a:cubicBezTo>
                  <a:cubicBezTo>
                    <a:pt x="2156" y="9502"/>
                    <a:pt x="377" y="7545"/>
                    <a:pt x="149" y="7294"/>
                  </a:cubicBezTo>
                  <a:cubicBezTo>
                    <a:pt x="589" y="6832"/>
                    <a:pt x="3323" y="3305"/>
                    <a:pt x="3439" y="3154"/>
                  </a:cubicBezTo>
                  <a:cubicBezTo>
                    <a:pt x="3453" y="3139"/>
                    <a:pt x="3450" y="3116"/>
                    <a:pt x="3436" y="3102"/>
                  </a:cubicBez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2"/>
            <p:cNvSpPr/>
            <p:nvPr/>
          </p:nvSpPr>
          <p:spPr>
            <a:xfrm>
              <a:off x="6565514" y="4666606"/>
              <a:ext cx="102112" cy="154843"/>
            </a:xfrm>
            <a:custGeom>
              <a:avLst/>
              <a:gdLst/>
              <a:ahLst/>
              <a:cxnLst/>
              <a:rect l="l" t="t" r="r" b="b"/>
              <a:pathLst>
                <a:path w="4330" h="6566" extrusionOk="0">
                  <a:moveTo>
                    <a:pt x="4318" y="1"/>
                  </a:moveTo>
                  <a:cubicBezTo>
                    <a:pt x="3981" y="431"/>
                    <a:pt x="3412" y="1203"/>
                    <a:pt x="2843" y="1992"/>
                  </a:cubicBezTo>
                  <a:cubicBezTo>
                    <a:pt x="2830" y="2012"/>
                    <a:pt x="2815" y="2033"/>
                    <a:pt x="2801" y="2054"/>
                  </a:cubicBezTo>
                  <a:cubicBezTo>
                    <a:pt x="2412" y="2595"/>
                    <a:pt x="2027" y="3141"/>
                    <a:pt x="1725" y="3586"/>
                  </a:cubicBezTo>
                  <a:cubicBezTo>
                    <a:pt x="1037" y="4599"/>
                    <a:pt x="367" y="5759"/>
                    <a:pt x="2" y="6408"/>
                  </a:cubicBezTo>
                  <a:cubicBezTo>
                    <a:pt x="2" y="6461"/>
                    <a:pt x="2" y="6513"/>
                    <a:pt x="1" y="6566"/>
                  </a:cubicBezTo>
                  <a:cubicBezTo>
                    <a:pt x="343" y="5952"/>
                    <a:pt x="1054" y="4706"/>
                    <a:pt x="1787" y="3627"/>
                  </a:cubicBezTo>
                  <a:cubicBezTo>
                    <a:pt x="2099" y="3167"/>
                    <a:pt x="2472" y="2638"/>
                    <a:pt x="2845" y="2116"/>
                  </a:cubicBezTo>
                  <a:cubicBezTo>
                    <a:pt x="2860" y="2095"/>
                    <a:pt x="2875" y="2075"/>
                    <a:pt x="2890" y="2054"/>
                  </a:cubicBezTo>
                  <a:cubicBezTo>
                    <a:pt x="3447" y="1280"/>
                    <a:pt x="3995" y="539"/>
                    <a:pt x="4330" y="107"/>
                  </a:cubicBezTo>
                  <a:cubicBezTo>
                    <a:pt x="4325" y="71"/>
                    <a:pt x="4322" y="36"/>
                    <a:pt x="43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2"/>
            <p:cNvSpPr/>
            <p:nvPr/>
          </p:nvSpPr>
          <p:spPr>
            <a:xfrm>
              <a:off x="6565490" y="4834042"/>
              <a:ext cx="134562" cy="137580"/>
            </a:xfrm>
            <a:custGeom>
              <a:avLst/>
              <a:gdLst/>
              <a:ahLst/>
              <a:cxnLst/>
              <a:rect l="l" t="t" r="r" b="b"/>
              <a:pathLst>
                <a:path w="5706" h="5834" extrusionOk="0">
                  <a:moveTo>
                    <a:pt x="0" y="0"/>
                  </a:moveTo>
                  <a:cubicBezTo>
                    <a:pt x="0" y="35"/>
                    <a:pt x="0" y="69"/>
                    <a:pt x="0" y="102"/>
                  </a:cubicBezTo>
                  <a:cubicBezTo>
                    <a:pt x="562" y="628"/>
                    <a:pt x="1906" y="1899"/>
                    <a:pt x="2852" y="2916"/>
                  </a:cubicBezTo>
                  <a:cubicBezTo>
                    <a:pt x="3717" y="3848"/>
                    <a:pt x="5016" y="5150"/>
                    <a:pt x="5705" y="5833"/>
                  </a:cubicBezTo>
                  <a:cubicBezTo>
                    <a:pt x="5701" y="5794"/>
                    <a:pt x="5695" y="5756"/>
                    <a:pt x="5690" y="5715"/>
                  </a:cubicBezTo>
                  <a:cubicBezTo>
                    <a:pt x="4987" y="5015"/>
                    <a:pt x="3742" y="3768"/>
                    <a:pt x="2905" y="2866"/>
                  </a:cubicBezTo>
                  <a:cubicBezTo>
                    <a:pt x="1929" y="1816"/>
                    <a:pt x="530" y="498"/>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2"/>
            <p:cNvSpPr/>
            <p:nvPr/>
          </p:nvSpPr>
          <p:spPr>
            <a:xfrm>
              <a:off x="6564476" y="4846163"/>
              <a:ext cx="123171" cy="141471"/>
            </a:xfrm>
            <a:custGeom>
              <a:avLst/>
              <a:gdLst/>
              <a:ahLst/>
              <a:cxnLst/>
              <a:rect l="l" t="t" r="r" b="b"/>
              <a:pathLst>
                <a:path w="5223" h="5999" extrusionOk="0">
                  <a:moveTo>
                    <a:pt x="5210" y="0"/>
                  </a:moveTo>
                  <a:cubicBezTo>
                    <a:pt x="4776" y="534"/>
                    <a:pt x="3612" y="1931"/>
                    <a:pt x="2483" y="3117"/>
                  </a:cubicBezTo>
                  <a:cubicBezTo>
                    <a:pt x="1557" y="4093"/>
                    <a:pt x="575" y="5216"/>
                    <a:pt x="1" y="5888"/>
                  </a:cubicBezTo>
                  <a:cubicBezTo>
                    <a:pt x="1" y="5925"/>
                    <a:pt x="2" y="5960"/>
                    <a:pt x="2" y="5998"/>
                  </a:cubicBezTo>
                  <a:cubicBezTo>
                    <a:pt x="567" y="5339"/>
                    <a:pt x="1581" y="4174"/>
                    <a:pt x="2537" y="3170"/>
                  </a:cubicBezTo>
                  <a:cubicBezTo>
                    <a:pt x="3628" y="2022"/>
                    <a:pt x="4753" y="676"/>
                    <a:pt x="5223" y="105"/>
                  </a:cubicBezTo>
                  <a:cubicBezTo>
                    <a:pt x="5220" y="70"/>
                    <a:pt x="5217" y="35"/>
                    <a:pt x="52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2"/>
            <p:cNvSpPr/>
            <p:nvPr/>
          </p:nvSpPr>
          <p:spPr>
            <a:xfrm>
              <a:off x="6602043" y="4792159"/>
              <a:ext cx="57848" cy="75323"/>
            </a:xfrm>
            <a:custGeom>
              <a:avLst/>
              <a:gdLst/>
              <a:ahLst/>
              <a:cxnLst/>
              <a:rect l="l" t="t" r="r" b="b"/>
              <a:pathLst>
                <a:path w="2453" h="3194" extrusionOk="0">
                  <a:moveTo>
                    <a:pt x="1160" y="97"/>
                  </a:moveTo>
                  <a:lnTo>
                    <a:pt x="2364" y="1460"/>
                  </a:lnTo>
                  <a:lnTo>
                    <a:pt x="1323" y="3092"/>
                  </a:lnTo>
                  <a:lnTo>
                    <a:pt x="87" y="1604"/>
                  </a:lnTo>
                  <a:lnTo>
                    <a:pt x="1160" y="97"/>
                  </a:lnTo>
                  <a:close/>
                  <a:moveTo>
                    <a:pt x="1156" y="0"/>
                  </a:moveTo>
                  <a:cubicBezTo>
                    <a:pt x="1144" y="0"/>
                    <a:pt x="1134" y="7"/>
                    <a:pt x="1128" y="16"/>
                  </a:cubicBezTo>
                  <a:lnTo>
                    <a:pt x="9" y="1584"/>
                  </a:lnTo>
                  <a:cubicBezTo>
                    <a:pt x="0" y="1598"/>
                    <a:pt x="0" y="1617"/>
                    <a:pt x="11" y="1630"/>
                  </a:cubicBezTo>
                  <a:lnTo>
                    <a:pt x="1299" y="3180"/>
                  </a:lnTo>
                  <a:cubicBezTo>
                    <a:pt x="1307" y="3187"/>
                    <a:pt x="1317" y="3193"/>
                    <a:pt x="1328" y="3193"/>
                  </a:cubicBezTo>
                  <a:lnTo>
                    <a:pt x="1331" y="3193"/>
                  </a:lnTo>
                  <a:cubicBezTo>
                    <a:pt x="1343" y="3192"/>
                    <a:pt x="1353" y="3186"/>
                    <a:pt x="1361" y="3175"/>
                  </a:cubicBezTo>
                  <a:lnTo>
                    <a:pt x="2443" y="1476"/>
                  </a:lnTo>
                  <a:cubicBezTo>
                    <a:pt x="2452" y="1463"/>
                    <a:pt x="2451" y="1443"/>
                    <a:pt x="2440" y="1431"/>
                  </a:cubicBezTo>
                  <a:lnTo>
                    <a:pt x="1185" y="14"/>
                  </a:lnTo>
                  <a:cubicBezTo>
                    <a:pt x="1178" y="5"/>
                    <a:pt x="1167" y="0"/>
                    <a:pt x="11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2"/>
            <p:cNvSpPr/>
            <p:nvPr/>
          </p:nvSpPr>
          <p:spPr>
            <a:xfrm>
              <a:off x="6594921" y="4960326"/>
              <a:ext cx="73294" cy="76549"/>
            </a:xfrm>
            <a:custGeom>
              <a:avLst/>
              <a:gdLst/>
              <a:ahLst/>
              <a:cxnLst/>
              <a:rect l="l" t="t" r="r" b="b"/>
              <a:pathLst>
                <a:path w="3108" h="3246" extrusionOk="0">
                  <a:moveTo>
                    <a:pt x="1610" y="1"/>
                  </a:moveTo>
                  <a:cubicBezTo>
                    <a:pt x="1598" y="1"/>
                    <a:pt x="1587" y="7"/>
                    <a:pt x="1581" y="16"/>
                  </a:cubicBezTo>
                  <a:cubicBezTo>
                    <a:pt x="1518" y="102"/>
                    <a:pt x="49" y="2129"/>
                    <a:pt x="11" y="2185"/>
                  </a:cubicBezTo>
                  <a:cubicBezTo>
                    <a:pt x="1" y="2200"/>
                    <a:pt x="4" y="2222"/>
                    <a:pt x="19" y="2235"/>
                  </a:cubicBezTo>
                  <a:lnTo>
                    <a:pt x="1354" y="3245"/>
                  </a:lnTo>
                  <a:cubicBezTo>
                    <a:pt x="1386" y="3239"/>
                    <a:pt x="1419" y="3233"/>
                    <a:pt x="1454" y="3229"/>
                  </a:cubicBezTo>
                  <a:lnTo>
                    <a:pt x="93" y="2198"/>
                  </a:lnTo>
                  <a:cubicBezTo>
                    <a:pt x="264" y="1960"/>
                    <a:pt x="1415" y="374"/>
                    <a:pt x="1612" y="99"/>
                  </a:cubicBezTo>
                  <a:lnTo>
                    <a:pt x="3021" y="1868"/>
                  </a:lnTo>
                  <a:lnTo>
                    <a:pt x="2075" y="3139"/>
                  </a:lnTo>
                  <a:cubicBezTo>
                    <a:pt x="2107" y="3136"/>
                    <a:pt x="2142" y="3133"/>
                    <a:pt x="2177" y="3130"/>
                  </a:cubicBezTo>
                  <a:lnTo>
                    <a:pt x="3098" y="1892"/>
                  </a:lnTo>
                  <a:cubicBezTo>
                    <a:pt x="3107" y="1877"/>
                    <a:pt x="3106" y="1859"/>
                    <a:pt x="3097" y="1845"/>
                  </a:cubicBezTo>
                  <a:lnTo>
                    <a:pt x="1640" y="16"/>
                  </a:lnTo>
                  <a:cubicBezTo>
                    <a:pt x="1634" y="5"/>
                    <a:pt x="1622" y="1"/>
                    <a:pt x="16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2"/>
            <p:cNvSpPr/>
            <p:nvPr/>
          </p:nvSpPr>
          <p:spPr>
            <a:xfrm>
              <a:off x="6605958" y="4603688"/>
              <a:ext cx="53933" cy="61244"/>
            </a:xfrm>
            <a:custGeom>
              <a:avLst/>
              <a:gdLst/>
              <a:ahLst/>
              <a:cxnLst/>
              <a:rect l="l" t="t" r="r" b="b"/>
              <a:pathLst>
                <a:path w="2287" h="2597" extrusionOk="0">
                  <a:moveTo>
                    <a:pt x="1091" y="96"/>
                  </a:moveTo>
                  <a:lnTo>
                    <a:pt x="2194" y="1299"/>
                  </a:lnTo>
                  <a:lnTo>
                    <a:pt x="1087" y="2502"/>
                  </a:lnTo>
                  <a:lnTo>
                    <a:pt x="90" y="1363"/>
                  </a:lnTo>
                  <a:cubicBezTo>
                    <a:pt x="221" y="1197"/>
                    <a:pt x="936" y="297"/>
                    <a:pt x="1091" y="96"/>
                  </a:cubicBezTo>
                  <a:close/>
                  <a:moveTo>
                    <a:pt x="1092" y="1"/>
                  </a:moveTo>
                  <a:cubicBezTo>
                    <a:pt x="1089" y="1"/>
                    <a:pt x="1087" y="1"/>
                    <a:pt x="1084" y="2"/>
                  </a:cubicBezTo>
                  <a:cubicBezTo>
                    <a:pt x="1074" y="2"/>
                    <a:pt x="1063" y="8"/>
                    <a:pt x="1057" y="17"/>
                  </a:cubicBezTo>
                  <a:cubicBezTo>
                    <a:pt x="1028" y="61"/>
                    <a:pt x="362" y="902"/>
                    <a:pt x="13" y="1340"/>
                  </a:cubicBezTo>
                  <a:cubicBezTo>
                    <a:pt x="1" y="1354"/>
                    <a:pt x="1" y="1375"/>
                    <a:pt x="13" y="1388"/>
                  </a:cubicBezTo>
                  <a:lnTo>
                    <a:pt x="1059" y="2583"/>
                  </a:lnTo>
                  <a:cubicBezTo>
                    <a:pt x="1066" y="2590"/>
                    <a:pt x="1075" y="2590"/>
                    <a:pt x="1087" y="2596"/>
                  </a:cubicBezTo>
                  <a:cubicBezTo>
                    <a:pt x="1098" y="2596"/>
                    <a:pt x="1107" y="2592"/>
                    <a:pt x="1115" y="2584"/>
                  </a:cubicBezTo>
                  <a:lnTo>
                    <a:pt x="2273" y="1323"/>
                  </a:lnTo>
                  <a:cubicBezTo>
                    <a:pt x="2286" y="1310"/>
                    <a:pt x="2286" y="1287"/>
                    <a:pt x="2273" y="1273"/>
                  </a:cubicBezTo>
                  <a:lnTo>
                    <a:pt x="1115" y="14"/>
                  </a:lnTo>
                  <a:cubicBezTo>
                    <a:pt x="1110" y="5"/>
                    <a:pt x="1101" y="1"/>
                    <a:pt x="10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2"/>
            <p:cNvSpPr/>
            <p:nvPr/>
          </p:nvSpPr>
          <p:spPr>
            <a:xfrm>
              <a:off x="6599567" y="4412127"/>
              <a:ext cx="42779" cy="69498"/>
            </a:xfrm>
            <a:custGeom>
              <a:avLst/>
              <a:gdLst/>
              <a:ahLst/>
              <a:cxnLst/>
              <a:rect l="l" t="t" r="r" b="b"/>
              <a:pathLst>
                <a:path w="1814" h="2947" extrusionOk="0">
                  <a:moveTo>
                    <a:pt x="1257" y="1"/>
                  </a:moveTo>
                  <a:cubicBezTo>
                    <a:pt x="1245" y="1"/>
                    <a:pt x="1233" y="7"/>
                    <a:pt x="1225" y="16"/>
                  </a:cubicBezTo>
                  <a:lnTo>
                    <a:pt x="13" y="1675"/>
                  </a:lnTo>
                  <a:cubicBezTo>
                    <a:pt x="1" y="1689"/>
                    <a:pt x="2" y="1712"/>
                    <a:pt x="17" y="1724"/>
                  </a:cubicBezTo>
                  <a:lnTo>
                    <a:pt x="1333" y="2936"/>
                  </a:lnTo>
                  <a:cubicBezTo>
                    <a:pt x="1340" y="2942"/>
                    <a:pt x="1349" y="2947"/>
                    <a:pt x="1358" y="2947"/>
                  </a:cubicBezTo>
                  <a:lnTo>
                    <a:pt x="1365" y="2947"/>
                  </a:lnTo>
                  <a:cubicBezTo>
                    <a:pt x="1377" y="2944"/>
                    <a:pt x="1386" y="2936"/>
                    <a:pt x="1392" y="2925"/>
                  </a:cubicBezTo>
                  <a:lnTo>
                    <a:pt x="1813" y="2107"/>
                  </a:lnTo>
                  <a:cubicBezTo>
                    <a:pt x="1806" y="2066"/>
                    <a:pt x="1801" y="2022"/>
                    <a:pt x="1792" y="1981"/>
                  </a:cubicBezTo>
                  <a:lnTo>
                    <a:pt x="1348" y="2848"/>
                  </a:lnTo>
                  <a:lnTo>
                    <a:pt x="92" y="1692"/>
                  </a:lnTo>
                  <a:lnTo>
                    <a:pt x="1252" y="107"/>
                  </a:lnTo>
                  <a:lnTo>
                    <a:pt x="1602" y="692"/>
                  </a:lnTo>
                  <a:cubicBezTo>
                    <a:pt x="1593" y="628"/>
                    <a:pt x="1584" y="564"/>
                    <a:pt x="1574" y="498"/>
                  </a:cubicBezTo>
                  <a:lnTo>
                    <a:pt x="1287" y="20"/>
                  </a:lnTo>
                  <a:cubicBezTo>
                    <a:pt x="1281" y="8"/>
                    <a:pt x="1269" y="1"/>
                    <a:pt x="12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2"/>
            <p:cNvSpPr/>
            <p:nvPr/>
          </p:nvSpPr>
          <p:spPr>
            <a:xfrm>
              <a:off x="6579946" y="4230070"/>
              <a:ext cx="35327" cy="60749"/>
            </a:xfrm>
            <a:custGeom>
              <a:avLst/>
              <a:gdLst/>
              <a:ahLst/>
              <a:cxnLst/>
              <a:rect l="l" t="t" r="r" b="b"/>
              <a:pathLst>
                <a:path w="1498" h="2576" extrusionOk="0">
                  <a:moveTo>
                    <a:pt x="732" y="0"/>
                  </a:moveTo>
                  <a:cubicBezTo>
                    <a:pt x="727" y="0"/>
                    <a:pt x="721" y="2"/>
                    <a:pt x="716" y="4"/>
                  </a:cubicBezTo>
                  <a:cubicBezTo>
                    <a:pt x="671" y="27"/>
                    <a:pt x="431" y="614"/>
                    <a:pt x="7" y="1752"/>
                  </a:cubicBezTo>
                  <a:cubicBezTo>
                    <a:pt x="1" y="1768"/>
                    <a:pt x="7" y="1788"/>
                    <a:pt x="23" y="1797"/>
                  </a:cubicBezTo>
                  <a:lnTo>
                    <a:pt x="1392" y="2571"/>
                  </a:lnTo>
                  <a:cubicBezTo>
                    <a:pt x="1398" y="2574"/>
                    <a:pt x="1404" y="2576"/>
                    <a:pt x="1410" y="2576"/>
                  </a:cubicBezTo>
                  <a:cubicBezTo>
                    <a:pt x="1415" y="2576"/>
                    <a:pt x="1419" y="2573"/>
                    <a:pt x="1422" y="2573"/>
                  </a:cubicBezTo>
                  <a:cubicBezTo>
                    <a:pt x="1433" y="2570"/>
                    <a:pt x="1440" y="2562"/>
                    <a:pt x="1445" y="2553"/>
                  </a:cubicBezTo>
                  <a:lnTo>
                    <a:pt x="1498" y="2426"/>
                  </a:lnTo>
                  <a:cubicBezTo>
                    <a:pt x="1490" y="2379"/>
                    <a:pt x="1483" y="2334"/>
                    <a:pt x="1475" y="2287"/>
                  </a:cubicBezTo>
                  <a:lnTo>
                    <a:pt x="1392" y="2485"/>
                  </a:lnTo>
                  <a:lnTo>
                    <a:pt x="89" y="1749"/>
                  </a:lnTo>
                  <a:cubicBezTo>
                    <a:pt x="308" y="1165"/>
                    <a:pt x="651" y="274"/>
                    <a:pt x="742" y="95"/>
                  </a:cubicBezTo>
                  <a:lnTo>
                    <a:pt x="1183" y="488"/>
                  </a:lnTo>
                  <a:cubicBezTo>
                    <a:pt x="1178" y="448"/>
                    <a:pt x="1172" y="409"/>
                    <a:pt x="1165" y="370"/>
                  </a:cubicBezTo>
                  <a:lnTo>
                    <a:pt x="758" y="10"/>
                  </a:lnTo>
                  <a:cubicBezTo>
                    <a:pt x="751" y="4"/>
                    <a:pt x="742" y="0"/>
                    <a:pt x="7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2"/>
            <p:cNvSpPr/>
            <p:nvPr/>
          </p:nvSpPr>
          <p:spPr>
            <a:xfrm>
              <a:off x="5882895" y="4481743"/>
              <a:ext cx="43981" cy="60324"/>
            </a:xfrm>
            <a:custGeom>
              <a:avLst/>
              <a:gdLst/>
              <a:ahLst/>
              <a:cxnLst/>
              <a:rect l="l" t="t" r="r" b="b"/>
              <a:pathLst>
                <a:path w="1865" h="2558" extrusionOk="0">
                  <a:moveTo>
                    <a:pt x="808" y="0"/>
                  </a:moveTo>
                  <a:cubicBezTo>
                    <a:pt x="800" y="0"/>
                    <a:pt x="792" y="3"/>
                    <a:pt x="784" y="8"/>
                  </a:cubicBezTo>
                  <a:cubicBezTo>
                    <a:pt x="780" y="11"/>
                    <a:pt x="519" y="237"/>
                    <a:pt x="239" y="471"/>
                  </a:cubicBezTo>
                  <a:cubicBezTo>
                    <a:pt x="231" y="508"/>
                    <a:pt x="227" y="545"/>
                    <a:pt x="221" y="583"/>
                  </a:cubicBezTo>
                  <a:cubicBezTo>
                    <a:pt x="469" y="375"/>
                    <a:pt x="718" y="163"/>
                    <a:pt x="804" y="89"/>
                  </a:cubicBezTo>
                  <a:cubicBezTo>
                    <a:pt x="1233" y="639"/>
                    <a:pt x="1688" y="1246"/>
                    <a:pt x="1724" y="1360"/>
                  </a:cubicBezTo>
                  <a:cubicBezTo>
                    <a:pt x="1627" y="1451"/>
                    <a:pt x="921" y="2047"/>
                    <a:pt x="428" y="2462"/>
                  </a:cubicBezTo>
                  <a:lnTo>
                    <a:pt x="22" y="1687"/>
                  </a:lnTo>
                  <a:cubicBezTo>
                    <a:pt x="15" y="1728"/>
                    <a:pt x="7" y="1768"/>
                    <a:pt x="1" y="1807"/>
                  </a:cubicBezTo>
                  <a:lnTo>
                    <a:pt x="386" y="2538"/>
                  </a:lnTo>
                  <a:cubicBezTo>
                    <a:pt x="390" y="2547"/>
                    <a:pt x="400" y="2554"/>
                    <a:pt x="410" y="2557"/>
                  </a:cubicBezTo>
                  <a:lnTo>
                    <a:pt x="418" y="2557"/>
                  </a:lnTo>
                  <a:cubicBezTo>
                    <a:pt x="427" y="2557"/>
                    <a:pt x="436" y="2554"/>
                    <a:pt x="442" y="2548"/>
                  </a:cubicBezTo>
                  <a:cubicBezTo>
                    <a:pt x="495" y="2503"/>
                    <a:pt x="1730" y="1465"/>
                    <a:pt x="1788" y="1401"/>
                  </a:cubicBezTo>
                  <a:cubicBezTo>
                    <a:pt x="1813" y="1374"/>
                    <a:pt x="1865" y="1316"/>
                    <a:pt x="839" y="14"/>
                  </a:cubicBezTo>
                  <a:cubicBezTo>
                    <a:pt x="833" y="5"/>
                    <a:pt x="824" y="1"/>
                    <a:pt x="813" y="1"/>
                  </a:cubicBezTo>
                  <a:cubicBezTo>
                    <a:pt x="811" y="0"/>
                    <a:pt x="810" y="0"/>
                    <a:pt x="8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2"/>
            <p:cNvSpPr/>
            <p:nvPr/>
          </p:nvSpPr>
          <p:spPr>
            <a:xfrm>
              <a:off x="5860869" y="4693018"/>
              <a:ext cx="55372" cy="74120"/>
            </a:xfrm>
            <a:custGeom>
              <a:avLst/>
              <a:gdLst/>
              <a:ahLst/>
              <a:cxnLst/>
              <a:rect l="l" t="t" r="r" b="b"/>
              <a:pathLst>
                <a:path w="2348" h="3143" extrusionOk="0">
                  <a:moveTo>
                    <a:pt x="1173" y="101"/>
                  </a:moveTo>
                  <a:lnTo>
                    <a:pt x="2252" y="1349"/>
                  </a:lnTo>
                  <a:lnTo>
                    <a:pt x="1056" y="3027"/>
                  </a:lnTo>
                  <a:lnTo>
                    <a:pt x="92" y="1315"/>
                  </a:lnTo>
                  <a:lnTo>
                    <a:pt x="1173" y="101"/>
                  </a:lnTo>
                  <a:close/>
                  <a:moveTo>
                    <a:pt x="1170" y="1"/>
                  </a:moveTo>
                  <a:cubicBezTo>
                    <a:pt x="1160" y="1"/>
                    <a:pt x="1149" y="6"/>
                    <a:pt x="1143" y="13"/>
                  </a:cubicBezTo>
                  <a:lnTo>
                    <a:pt x="14" y="1283"/>
                  </a:lnTo>
                  <a:cubicBezTo>
                    <a:pt x="2" y="1295"/>
                    <a:pt x="0" y="1315"/>
                    <a:pt x="9" y="1330"/>
                  </a:cubicBezTo>
                  <a:lnTo>
                    <a:pt x="1017" y="3122"/>
                  </a:lnTo>
                  <a:cubicBezTo>
                    <a:pt x="1024" y="3135"/>
                    <a:pt x="1037" y="3142"/>
                    <a:pt x="1050" y="3142"/>
                  </a:cubicBezTo>
                  <a:lnTo>
                    <a:pt x="1053" y="3142"/>
                  </a:lnTo>
                  <a:cubicBezTo>
                    <a:pt x="1065" y="3142"/>
                    <a:pt x="1079" y="3136"/>
                    <a:pt x="1087" y="3125"/>
                  </a:cubicBezTo>
                  <a:lnTo>
                    <a:pt x="2337" y="1371"/>
                  </a:lnTo>
                  <a:cubicBezTo>
                    <a:pt x="2347" y="1356"/>
                    <a:pt x="2346" y="1334"/>
                    <a:pt x="2334" y="1321"/>
                  </a:cubicBezTo>
                  <a:lnTo>
                    <a:pt x="1203" y="14"/>
                  </a:lnTo>
                  <a:cubicBezTo>
                    <a:pt x="1196" y="5"/>
                    <a:pt x="1185" y="1"/>
                    <a:pt x="1173" y="1"/>
                  </a:cubicBezTo>
                  <a:cubicBezTo>
                    <a:pt x="1172" y="1"/>
                    <a:pt x="1171" y="1"/>
                    <a:pt x="1170"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2"/>
            <p:cNvSpPr/>
            <p:nvPr/>
          </p:nvSpPr>
          <p:spPr>
            <a:xfrm>
              <a:off x="5857756" y="4884532"/>
              <a:ext cx="78742" cy="94849"/>
            </a:xfrm>
            <a:custGeom>
              <a:avLst/>
              <a:gdLst/>
              <a:ahLst/>
              <a:cxnLst/>
              <a:rect l="l" t="t" r="r" b="b"/>
              <a:pathLst>
                <a:path w="3339" h="4022" extrusionOk="0">
                  <a:moveTo>
                    <a:pt x="1488" y="105"/>
                  </a:moveTo>
                  <a:lnTo>
                    <a:pt x="3242" y="2013"/>
                  </a:lnTo>
                  <a:lnTo>
                    <a:pt x="1761" y="3918"/>
                  </a:lnTo>
                  <a:lnTo>
                    <a:pt x="96" y="2074"/>
                  </a:lnTo>
                  <a:cubicBezTo>
                    <a:pt x="346" y="1722"/>
                    <a:pt x="1303" y="375"/>
                    <a:pt x="1488" y="105"/>
                  </a:cubicBezTo>
                  <a:close/>
                  <a:moveTo>
                    <a:pt x="1484" y="0"/>
                  </a:moveTo>
                  <a:cubicBezTo>
                    <a:pt x="1482" y="0"/>
                    <a:pt x="1481" y="1"/>
                    <a:pt x="1479" y="1"/>
                  </a:cubicBezTo>
                  <a:cubicBezTo>
                    <a:pt x="1467" y="2"/>
                    <a:pt x="1455" y="10"/>
                    <a:pt x="1449" y="20"/>
                  </a:cubicBezTo>
                  <a:cubicBezTo>
                    <a:pt x="1420" y="69"/>
                    <a:pt x="496" y="1371"/>
                    <a:pt x="12" y="2053"/>
                  </a:cubicBezTo>
                  <a:cubicBezTo>
                    <a:pt x="0" y="2069"/>
                    <a:pt x="2" y="2090"/>
                    <a:pt x="15" y="2104"/>
                  </a:cubicBezTo>
                  <a:lnTo>
                    <a:pt x="1734" y="4007"/>
                  </a:lnTo>
                  <a:cubicBezTo>
                    <a:pt x="1741" y="4017"/>
                    <a:pt x="1752" y="4021"/>
                    <a:pt x="1763" y="4021"/>
                  </a:cubicBezTo>
                  <a:lnTo>
                    <a:pt x="1764" y="4021"/>
                  </a:lnTo>
                  <a:cubicBezTo>
                    <a:pt x="1776" y="4021"/>
                    <a:pt x="1788" y="4015"/>
                    <a:pt x="1794" y="4006"/>
                  </a:cubicBezTo>
                  <a:lnTo>
                    <a:pt x="3326" y="2036"/>
                  </a:lnTo>
                  <a:cubicBezTo>
                    <a:pt x="3339" y="2021"/>
                    <a:pt x="3337" y="1998"/>
                    <a:pt x="3323" y="1983"/>
                  </a:cubicBezTo>
                  <a:lnTo>
                    <a:pt x="1514" y="13"/>
                  </a:lnTo>
                  <a:cubicBezTo>
                    <a:pt x="1506" y="5"/>
                    <a:pt x="1495" y="0"/>
                    <a:pt x="1484"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2"/>
            <p:cNvSpPr/>
            <p:nvPr/>
          </p:nvSpPr>
          <p:spPr>
            <a:xfrm>
              <a:off x="6198971" y="3736913"/>
              <a:ext cx="8160" cy="18748"/>
            </a:xfrm>
            <a:custGeom>
              <a:avLst/>
              <a:gdLst/>
              <a:ahLst/>
              <a:cxnLst/>
              <a:rect l="l" t="t" r="r" b="b"/>
              <a:pathLst>
                <a:path w="346" h="795" extrusionOk="0">
                  <a:moveTo>
                    <a:pt x="173" y="1"/>
                  </a:moveTo>
                  <a:cubicBezTo>
                    <a:pt x="77" y="1"/>
                    <a:pt x="0" y="177"/>
                    <a:pt x="0" y="396"/>
                  </a:cubicBezTo>
                  <a:cubicBezTo>
                    <a:pt x="0" y="616"/>
                    <a:pt x="76" y="795"/>
                    <a:pt x="173" y="795"/>
                  </a:cubicBezTo>
                  <a:cubicBezTo>
                    <a:pt x="268" y="795"/>
                    <a:pt x="346" y="616"/>
                    <a:pt x="346" y="396"/>
                  </a:cubicBezTo>
                  <a:cubicBezTo>
                    <a:pt x="346" y="178"/>
                    <a:pt x="267" y="1"/>
                    <a:pt x="173"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2"/>
            <p:cNvSpPr/>
            <p:nvPr/>
          </p:nvSpPr>
          <p:spPr>
            <a:xfrm>
              <a:off x="6261818" y="3735592"/>
              <a:ext cx="8136" cy="18725"/>
            </a:xfrm>
            <a:custGeom>
              <a:avLst/>
              <a:gdLst/>
              <a:ahLst/>
              <a:cxnLst/>
              <a:rect l="l" t="t" r="r" b="b"/>
              <a:pathLst>
                <a:path w="345" h="794" extrusionOk="0">
                  <a:moveTo>
                    <a:pt x="172" y="1"/>
                  </a:moveTo>
                  <a:cubicBezTo>
                    <a:pt x="76" y="1"/>
                    <a:pt x="1" y="178"/>
                    <a:pt x="1" y="396"/>
                  </a:cubicBezTo>
                  <a:cubicBezTo>
                    <a:pt x="1" y="616"/>
                    <a:pt x="76" y="793"/>
                    <a:pt x="172" y="793"/>
                  </a:cubicBezTo>
                  <a:cubicBezTo>
                    <a:pt x="267" y="793"/>
                    <a:pt x="345" y="616"/>
                    <a:pt x="345" y="396"/>
                  </a:cubicBezTo>
                  <a:cubicBezTo>
                    <a:pt x="345" y="178"/>
                    <a:pt x="267" y="1"/>
                    <a:pt x="172"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2"/>
            <p:cNvSpPr/>
            <p:nvPr/>
          </p:nvSpPr>
          <p:spPr>
            <a:xfrm>
              <a:off x="6171592" y="3779975"/>
              <a:ext cx="149301" cy="106239"/>
            </a:xfrm>
            <a:custGeom>
              <a:avLst/>
              <a:gdLst/>
              <a:ahLst/>
              <a:cxnLst/>
              <a:rect l="l" t="t" r="r" b="b"/>
              <a:pathLst>
                <a:path w="6331" h="4505" extrusionOk="0">
                  <a:moveTo>
                    <a:pt x="6276" y="1"/>
                  </a:moveTo>
                  <a:cubicBezTo>
                    <a:pt x="6256" y="3"/>
                    <a:pt x="6239" y="19"/>
                    <a:pt x="6241" y="40"/>
                  </a:cubicBezTo>
                  <a:cubicBezTo>
                    <a:pt x="6254" y="359"/>
                    <a:pt x="6227" y="1101"/>
                    <a:pt x="6203" y="1754"/>
                  </a:cubicBezTo>
                  <a:cubicBezTo>
                    <a:pt x="6177" y="2457"/>
                    <a:pt x="5919" y="2877"/>
                    <a:pt x="5913" y="2886"/>
                  </a:cubicBezTo>
                  <a:cubicBezTo>
                    <a:pt x="5463" y="3900"/>
                    <a:pt x="4639" y="4405"/>
                    <a:pt x="3392" y="4429"/>
                  </a:cubicBezTo>
                  <a:cubicBezTo>
                    <a:pt x="3357" y="4430"/>
                    <a:pt x="3322" y="4430"/>
                    <a:pt x="3288" y="4430"/>
                  </a:cubicBezTo>
                  <a:cubicBezTo>
                    <a:pt x="2165" y="4430"/>
                    <a:pt x="1340" y="4045"/>
                    <a:pt x="834" y="3291"/>
                  </a:cubicBezTo>
                  <a:cubicBezTo>
                    <a:pt x="311" y="2507"/>
                    <a:pt x="99" y="1292"/>
                    <a:pt x="76" y="1156"/>
                  </a:cubicBezTo>
                  <a:lnTo>
                    <a:pt x="76" y="1151"/>
                  </a:lnTo>
                  <a:cubicBezTo>
                    <a:pt x="74" y="1134"/>
                    <a:pt x="59" y="1123"/>
                    <a:pt x="42" y="1123"/>
                  </a:cubicBezTo>
                  <a:cubicBezTo>
                    <a:pt x="39" y="1123"/>
                    <a:pt x="36" y="1123"/>
                    <a:pt x="34" y="1124"/>
                  </a:cubicBezTo>
                  <a:cubicBezTo>
                    <a:pt x="12" y="1128"/>
                    <a:pt x="0" y="1148"/>
                    <a:pt x="3" y="1168"/>
                  </a:cubicBezTo>
                  <a:cubicBezTo>
                    <a:pt x="40" y="1392"/>
                    <a:pt x="252" y="2553"/>
                    <a:pt x="773" y="3333"/>
                  </a:cubicBezTo>
                  <a:cubicBezTo>
                    <a:pt x="1293" y="4111"/>
                    <a:pt x="2142" y="4505"/>
                    <a:pt x="3296" y="4505"/>
                  </a:cubicBezTo>
                  <a:cubicBezTo>
                    <a:pt x="3330" y="4505"/>
                    <a:pt x="3363" y="4505"/>
                    <a:pt x="3393" y="4503"/>
                  </a:cubicBezTo>
                  <a:cubicBezTo>
                    <a:pt x="4654" y="4479"/>
                    <a:pt x="5525" y="3946"/>
                    <a:pt x="5980" y="2921"/>
                  </a:cubicBezTo>
                  <a:cubicBezTo>
                    <a:pt x="5991" y="2903"/>
                    <a:pt x="6251" y="2480"/>
                    <a:pt x="6277" y="1757"/>
                  </a:cubicBezTo>
                  <a:cubicBezTo>
                    <a:pt x="6303" y="1103"/>
                    <a:pt x="6330" y="359"/>
                    <a:pt x="6315" y="36"/>
                  </a:cubicBezTo>
                  <a:cubicBezTo>
                    <a:pt x="6313" y="16"/>
                    <a:pt x="6297" y="1"/>
                    <a:pt x="6277" y="1"/>
                  </a:cubicBezTo>
                  <a:close/>
                </a:path>
              </a:pathLst>
            </a:custGeom>
            <a:solidFill>
              <a:srgbClr val="7C4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2"/>
            <p:cNvSpPr/>
            <p:nvPr/>
          </p:nvSpPr>
          <p:spPr>
            <a:xfrm>
              <a:off x="6093510" y="4154064"/>
              <a:ext cx="310676" cy="76903"/>
            </a:xfrm>
            <a:custGeom>
              <a:avLst/>
              <a:gdLst/>
              <a:ahLst/>
              <a:cxnLst/>
              <a:rect l="l" t="t" r="r" b="b"/>
              <a:pathLst>
                <a:path w="13174" h="3261" extrusionOk="0">
                  <a:moveTo>
                    <a:pt x="7887" y="1"/>
                  </a:moveTo>
                  <a:cubicBezTo>
                    <a:pt x="7366" y="1"/>
                    <a:pt x="6803" y="11"/>
                    <a:pt x="6231" y="37"/>
                  </a:cubicBezTo>
                  <a:cubicBezTo>
                    <a:pt x="5928" y="53"/>
                    <a:pt x="5622" y="71"/>
                    <a:pt x="5319" y="97"/>
                  </a:cubicBezTo>
                  <a:cubicBezTo>
                    <a:pt x="4792" y="139"/>
                    <a:pt x="4275" y="203"/>
                    <a:pt x="3798" y="291"/>
                  </a:cubicBezTo>
                  <a:lnTo>
                    <a:pt x="3795" y="291"/>
                  </a:lnTo>
                  <a:cubicBezTo>
                    <a:pt x="3690" y="310"/>
                    <a:pt x="3590" y="331"/>
                    <a:pt x="3490" y="351"/>
                  </a:cubicBezTo>
                  <a:cubicBezTo>
                    <a:pt x="2875" y="472"/>
                    <a:pt x="2270" y="633"/>
                    <a:pt x="1675" y="830"/>
                  </a:cubicBezTo>
                  <a:cubicBezTo>
                    <a:pt x="793" y="1126"/>
                    <a:pt x="347" y="1383"/>
                    <a:pt x="347" y="1383"/>
                  </a:cubicBezTo>
                  <a:cubicBezTo>
                    <a:pt x="259" y="1671"/>
                    <a:pt x="173" y="2124"/>
                    <a:pt x="108" y="2505"/>
                  </a:cubicBezTo>
                  <a:cubicBezTo>
                    <a:pt x="44" y="2886"/>
                    <a:pt x="0" y="3194"/>
                    <a:pt x="2" y="3194"/>
                  </a:cubicBezTo>
                  <a:cubicBezTo>
                    <a:pt x="3" y="3194"/>
                    <a:pt x="732" y="3227"/>
                    <a:pt x="1884" y="3246"/>
                  </a:cubicBezTo>
                  <a:cubicBezTo>
                    <a:pt x="2375" y="3255"/>
                    <a:pt x="2945" y="3261"/>
                    <a:pt x="3567" y="3261"/>
                  </a:cubicBezTo>
                  <a:cubicBezTo>
                    <a:pt x="4171" y="3261"/>
                    <a:pt x="4822" y="3255"/>
                    <a:pt x="5503" y="3240"/>
                  </a:cubicBezTo>
                  <a:cubicBezTo>
                    <a:pt x="5995" y="3230"/>
                    <a:pt x="6504" y="3214"/>
                    <a:pt x="7020" y="3194"/>
                  </a:cubicBezTo>
                  <a:cubicBezTo>
                    <a:pt x="7724" y="3164"/>
                    <a:pt x="8383" y="3121"/>
                    <a:pt x="8990" y="3070"/>
                  </a:cubicBezTo>
                  <a:cubicBezTo>
                    <a:pt x="10217" y="2965"/>
                    <a:pt x="11229" y="2827"/>
                    <a:pt x="11949" y="2714"/>
                  </a:cubicBezTo>
                  <a:cubicBezTo>
                    <a:pt x="12734" y="2589"/>
                    <a:pt x="13174" y="2492"/>
                    <a:pt x="13174" y="2492"/>
                  </a:cubicBezTo>
                  <a:cubicBezTo>
                    <a:pt x="13025" y="2117"/>
                    <a:pt x="12604" y="524"/>
                    <a:pt x="12604" y="524"/>
                  </a:cubicBezTo>
                  <a:cubicBezTo>
                    <a:pt x="12604" y="524"/>
                    <a:pt x="12225" y="416"/>
                    <a:pt x="11729" y="303"/>
                  </a:cubicBezTo>
                  <a:lnTo>
                    <a:pt x="11728" y="303"/>
                  </a:lnTo>
                  <a:cubicBezTo>
                    <a:pt x="11235" y="192"/>
                    <a:pt x="10629" y="75"/>
                    <a:pt x="10175" y="59"/>
                  </a:cubicBezTo>
                  <a:cubicBezTo>
                    <a:pt x="9965" y="50"/>
                    <a:pt x="9640" y="36"/>
                    <a:pt x="9233" y="24"/>
                  </a:cubicBezTo>
                  <a:cubicBezTo>
                    <a:pt x="8876" y="12"/>
                    <a:pt x="8458" y="3"/>
                    <a:pt x="8003" y="1"/>
                  </a:cubicBezTo>
                  <a:cubicBezTo>
                    <a:pt x="7965" y="1"/>
                    <a:pt x="7926" y="1"/>
                    <a:pt x="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2"/>
            <p:cNvSpPr/>
            <p:nvPr/>
          </p:nvSpPr>
          <p:spPr>
            <a:xfrm>
              <a:off x="6093534" y="4173661"/>
              <a:ext cx="44453" cy="56999"/>
            </a:xfrm>
            <a:custGeom>
              <a:avLst/>
              <a:gdLst/>
              <a:ahLst/>
              <a:cxnLst/>
              <a:rect l="l" t="t" r="r" b="b"/>
              <a:pathLst>
                <a:path w="1885" h="2417" extrusionOk="0">
                  <a:moveTo>
                    <a:pt x="1675" y="1"/>
                  </a:moveTo>
                  <a:lnTo>
                    <a:pt x="1675" y="1"/>
                  </a:lnTo>
                  <a:cubicBezTo>
                    <a:pt x="792" y="296"/>
                    <a:pt x="346" y="552"/>
                    <a:pt x="346" y="552"/>
                  </a:cubicBezTo>
                  <a:cubicBezTo>
                    <a:pt x="260" y="842"/>
                    <a:pt x="173" y="1293"/>
                    <a:pt x="108" y="1675"/>
                  </a:cubicBezTo>
                  <a:cubicBezTo>
                    <a:pt x="45" y="2055"/>
                    <a:pt x="1" y="2363"/>
                    <a:pt x="2" y="2363"/>
                  </a:cubicBezTo>
                  <a:cubicBezTo>
                    <a:pt x="4" y="2363"/>
                    <a:pt x="733" y="2396"/>
                    <a:pt x="1884" y="2416"/>
                  </a:cubicBezTo>
                  <a:cubicBezTo>
                    <a:pt x="1775" y="1749"/>
                    <a:pt x="1652" y="802"/>
                    <a:pt x="1675"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2"/>
            <p:cNvSpPr/>
            <p:nvPr/>
          </p:nvSpPr>
          <p:spPr>
            <a:xfrm>
              <a:off x="6370133" y="4161186"/>
              <a:ext cx="34053" cy="56881"/>
            </a:xfrm>
            <a:custGeom>
              <a:avLst/>
              <a:gdLst/>
              <a:ahLst/>
              <a:cxnLst/>
              <a:rect l="l" t="t" r="r" b="b"/>
              <a:pathLst>
                <a:path w="1444" h="2412" extrusionOk="0">
                  <a:moveTo>
                    <a:pt x="1" y="1"/>
                  </a:moveTo>
                  <a:lnTo>
                    <a:pt x="1" y="1"/>
                  </a:lnTo>
                  <a:cubicBezTo>
                    <a:pt x="204" y="554"/>
                    <a:pt x="372" y="1372"/>
                    <a:pt x="219" y="2412"/>
                  </a:cubicBezTo>
                  <a:cubicBezTo>
                    <a:pt x="1004" y="2287"/>
                    <a:pt x="1444" y="2190"/>
                    <a:pt x="1444" y="2190"/>
                  </a:cubicBezTo>
                  <a:cubicBezTo>
                    <a:pt x="1295" y="1815"/>
                    <a:pt x="874" y="222"/>
                    <a:pt x="874" y="222"/>
                  </a:cubicBezTo>
                  <a:cubicBezTo>
                    <a:pt x="874" y="222"/>
                    <a:pt x="495" y="114"/>
                    <a:pt x="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2"/>
            <p:cNvSpPr/>
            <p:nvPr/>
          </p:nvSpPr>
          <p:spPr>
            <a:xfrm>
              <a:off x="6010169" y="4792702"/>
              <a:ext cx="120247" cy="209931"/>
            </a:xfrm>
            <a:custGeom>
              <a:avLst/>
              <a:gdLst/>
              <a:ahLst/>
              <a:cxnLst/>
              <a:rect l="l" t="t" r="r" b="b"/>
              <a:pathLst>
                <a:path w="5099" h="8902" extrusionOk="0">
                  <a:moveTo>
                    <a:pt x="0" y="0"/>
                  </a:moveTo>
                  <a:lnTo>
                    <a:pt x="0" y="450"/>
                  </a:lnTo>
                  <a:cubicBezTo>
                    <a:pt x="700" y="784"/>
                    <a:pt x="2137" y="1388"/>
                    <a:pt x="3342" y="1396"/>
                  </a:cubicBezTo>
                  <a:cubicBezTo>
                    <a:pt x="3342" y="1396"/>
                    <a:pt x="3346" y="4030"/>
                    <a:pt x="2525" y="5907"/>
                  </a:cubicBezTo>
                  <a:cubicBezTo>
                    <a:pt x="2189" y="6677"/>
                    <a:pt x="1757" y="7532"/>
                    <a:pt x="1372" y="8274"/>
                  </a:cubicBezTo>
                  <a:lnTo>
                    <a:pt x="1716" y="8902"/>
                  </a:lnTo>
                  <a:cubicBezTo>
                    <a:pt x="1716" y="8902"/>
                    <a:pt x="2514" y="8827"/>
                    <a:pt x="2836" y="8603"/>
                  </a:cubicBezTo>
                  <a:cubicBezTo>
                    <a:pt x="2836" y="8603"/>
                    <a:pt x="3011" y="6960"/>
                    <a:pt x="2836" y="6188"/>
                  </a:cubicBezTo>
                  <a:cubicBezTo>
                    <a:pt x="2836" y="6188"/>
                    <a:pt x="3881" y="4571"/>
                    <a:pt x="4307" y="3625"/>
                  </a:cubicBezTo>
                  <a:cubicBezTo>
                    <a:pt x="4695" y="2755"/>
                    <a:pt x="5060" y="1490"/>
                    <a:pt x="5098" y="709"/>
                  </a:cubicBezTo>
                  <a:cubicBezTo>
                    <a:pt x="4598" y="688"/>
                    <a:pt x="4087" y="656"/>
                    <a:pt x="3583" y="612"/>
                  </a:cubicBezTo>
                  <a:cubicBezTo>
                    <a:pt x="1970" y="475"/>
                    <a:pt x="761" y="209"/>
                    <a:pt x="0"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2"/>
            <p:cNvSpPr/>
            <p:nvPr/>
          </p:nvSpPr>
          <p:spPr>
            <a:xfrm>
              <a:off x="6409846" y="4809422"/>
              <a:ext cx="188000" cy="234622"/>
            </a:xfrm>
            <a:custGeom>
              <a:avLst/>
              <a:gdLst/>
              <a:ahLst/>
              <a:cxnLst/>
              <a:rect l="l" t="t" r="r" b="b"/>
              <a:pathLst>
                <a:path w="7972" h="9949" extrusionOk="0">
                  <a:moveTo>
                    <a:pt x="4985" y="0"/>
                  </a:moveTo>
                  <a:cubicBezTo>
                    <a:pt x="3960" y="72"/>
                    <a:pt x="2230" y="179"/>
                    <a:pt x="429" y="228"/>
                  </a:cubicBezTo>
                  <a:cubicBezTo>
                    <a:pt x="285" y="231"/>
                    <a:pt x="141" y="234"/>
                    <a:pt x="0" y="237"/>
                  </a:cubicBezTo>
                  <a:cubicBezTo>
                    <a:pt x="214" y="1454"/>
                    <a:pt x="620" y="2380"/>
                    <a:pt x="1175" y="4507"/>
                  </a:cubicBezTo>
                  <a:cubicBezTo>
                    <a:pt x="1773" y="6800"/>
                    <a:pt x="2495" y="8168"/>
                    <a:pt x="2495" y="8168"/>
                  </a:cubicBezTo>
                  <a:cubicBezTo>
                    <a:pt x="2495" y="8168"/>
                    <a:pt x="2933" y="7665"/>
                    <a:pt x="2987" y="7665"/>
                  </a:cubicBezTo>
                  <a:cubicBezTo>
                    <a:pt x="2990" y="7665"/>
                    <a:pt x="2992" y="7667"/>
                    <a:pt x="2992" y="7671"/>
                  </a:cubicBezTo>
                  <a:cubicBezTo>
                    <a:pt x="2992" y="7746"/>
                    <a:pt x="3468" y="8531"/>
                    <a:pt x="3492" y="8585"/>
                  </a:cubicBezTo>
                  <a:cubicBezTo>
                    <a:pt x="3515" y="8641"/>
                    <a:pt x="4137" y="8962"/>
                    <a:pt x="5582" y="9362"/>
                  </a:cubicBezTo>
                  <a:cubicBezTo>
                    <a:pt x="7024" y="9761"/>
                    <a:pt x="7971" y="9949"/>
                    <a:pt x="7971" y="9949"/>
                  </a:cubicBezTo>
                  <a:cubicBezTo>
                    <a:pt x="7971" y="9949"/>
                    <a:pt x="7961" y="9919"/>
                    <a:pt x="7937" y="9867"/>
                  </a:cubicBezTo>
                  <a:cubicBezTo>
                    <a:pt x="6448" y="9353"/>
                    <a:pt x="3415" y="8118"/>
                    <a:pt x="2718" y="6438"/>
                  </a:cubicBezTo>
                  <a:cubicBezTo>
                    <a:pt x="1787" y="4189"/>
                    <a:pt x="1970" y="866"/>
                    <a:pt x="1970" y="866"/>
                  </a:cubicBezTo>
                  <a:lnTo>
                    <a:pt x="1970" y="866"/>
                  </a:lnTo>
                  <a:cubicBezTo>
                    <a:pt x="2105" y="879"/>
                    <a:pt x="2246" y="885"/>
                    <a:pt x="2392" y="885"/>
                  </a:cubicBezTo>
                  <a:cubicBezTo>
                    <a:pt x="3288" y="885"/>
                    <a:pt x="4339" y="657"/>
                    <a:pt x="4997" y="475"/>
                  </a:cubicBezTo>
                  <a:lnTo>
                    <a:pt x="4985" y="0"/>
                  </a:ln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2"/>
            <p:cNvSpPr/>
            <p:nvPr/>
          </p:nvSpPr>
          <p:spPr>
            <a:xfrm>
              <a:off x="6218521" y="4154111"/>
              <a:ext cx="92750" cy="76407"/>
            </a:xfrm>
            <a:custGeom>
              <a:avLst/>
              <a:gdLst/>
              <a:ahLst/>
              <a:cxnLst/>
              <a:rect l="l" t="t" r="r" b="b"/>
              <a:pathLst>
                <a:path w="3933" h="3240" extrusionOk="0">
                  <a:moveTo>
                    <a:pt x="2702" y="1"/>
                  </a:moveTo>
                  <a:cubicBezTo>
                    <a:pt x="2638" y="711"/>
                    <a:pt x="2531" y="2107"/>
                    <a:pt x="2484" y="2353"/>
                  </a:cubicBezTo>
                  <a:cubicBezTo>
                    <a:pt x="2484" y="2353"/>
                    <a:pt x="1751" y="2539"/>
                    <a:pt x="1367" y="2539"/>
                  </a:cubicBezTo>
                  <a:cubicBezTo>
                    <a:pt x="1231" y="2539"/>
                    <a:pt x="1140" y="2516"/>
                    <a:pt x="1140" y="2453"/>
                  </a:cubicBezTo>
                  <a:cubicBezTo>
                    <a:pt x="1140" y="2362"/>
                    <a:pt x="984" y="828"/>
                    <a:pt x="930" y="35"/>
                  </a:cubicBezTo>
                  <a:cubicBezTo>
                    <a:pt x="627" y="51"/>
                    <a:pt x="321" y="70"/>
                    <a:pt x="18" y="96"/>
                  </a:cubicBezTo>
                  <a:cubicBezTo>
                    <a:pt x="0" y="755"/>
                    <a:pt x="0" y="2128"/>
                    <a:pt x="202" y="3239"/>
                  </a:cubicBezTo>
                  <a:cubicBezTo>
                    <a:pt x="694" y="3228"/>
                    <a:pt x="1203" y="3213"/>
                    <a:pt x="1719" y="3192"/>
                  </a:cubicBezTo>
                  <a:cubicBezTo>
                    <a:pt x="2423" y="3163"/>
                    <a:pt x="3082" y="3121"/>
                    <a:pt x="3689" y="3068"/>
                  </a:cubicBezTo>
                  <a:cubicBezTo>
                    <a:pt x="3757" y="2163"/>
                    <a:pt x="3879" y="672"/>
                    <a:pt x="3932" y="22"/>
                  </a:cubicBezTo>
                  <a:cubicBezTo>
                    <a:pt x="3576" y="11"/>
                    <a:pt x="3158" y="2"/>
                    <a:pt x="2702" y="1"/>
                  </a:cubicBezTo>
                  <a:close/>
                </a:path>
              </a:pathLst>
            </a:custGeom>
            <a:solidFill>
              <a:srgbClr val="1F0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2"/>
            <p:cNvSpPr/>
            <p:nvPr/>
          </p:nvSpPr>
          <p:spPr>
            <a:xfrm>
              <a:off x="6240453" y="4121992"/>
              <a:ext cx="41788" cy="32968"/>
            </a:xfrm>
            <a:custGeom>
              <a:avLst/>
              <a:gdLst/>
              <a:ahLst/>
              <a:cxnLst/>
              <a:rect l="l" t="t" r="r" b="b"/>
              <a:pathLst>
                <a:path w="1772" h="1398" extrusionOk="0">
                  <a:moveTo>
                    <a:pt x="843" y="0"/>
                  </a:moveTo>
                  <a:lnTo>
                    <a:pt x="0" y="1397"/>
                  </a:lnTo>
                  <a:cubicBezTo>
                    <a:pt x="288" y="1332"/>
                    <a:pt x="617" y="1312"/>
                    <a:pt x="914" y="1312"/>
                  </a:cubicBezTo>
                  <a:cubicBezTo>
                    <a:pt x="1385" y="1312"/>
                    <a:pt x="1772" y="1363"/>
                    <a:pt x="1772" y="1363"/>
                  </a:cubicBezTo>
                  <a:lnTo>
                    <a:pt x="8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2"/>
            <p:cNvSpPr/>
            <p:nvPr/>
          </p:nvSpPr>
          <p:spPr>
            <a:xfrm>
              <a:off x="6077946" y="4378734"/>
              <a:ext cx="41104" cy="76690"/>
            </a:xfrm>
            <a:custGeom>
              <a:avLst/>
              <a:gdLst/>
              <a:ahLst/>
              <a:cxnLst/>
              <a:rect l="l" t="t" r="r" b="b"/>
              <a:pathLst>
                <a:path w="1743" h="3252" extrusionOk="0">
                  <a:moveTo>
                    <a:pt x="438" y="0"/>
                  </a:moveTo>
                  <a:cubicBezTo>
                    <a:pt x="35" y="0"/>
                    <a:pt x="0" y="2044"/>
                    <a:pt x="277" y="3252"/>
                  </a:cubicBezTo>
                  <a:cubicBezTo>
                    <a:pt x="663" y="3225"/>
                    <a:pt x="922" y="3182"/>
                    <a:pt x="710" y="2781"/>
                  </a:cubicBezTo>
                  <a:cubicBezTo>
                    <a:pt x="486" y="2358"/>
                    <a:pt x="186" y="439"/>
                    <a:pt x="312" y="289"/>
                  </a:cubicBezTo>
                  <a:cubicBezTo>
                    <a:pt x="322" y="277"/>
                    <a:pt x="339" y="272"/>
                    <a:pt x="362" y="272"/>
                  </a:cubicBezTo>
                  <a:cubicBezTo>
                    <a:pt x="562" y="272"/>
                    <a:pt x="1199" y="684"/>
                    <a:pt x="1546" y="684"/>
                  </a:cubicBezTo>
                  <a:cubicBezTo>
                    <a:pt x="1634" y="684"/>
                    <a:pt x="1703" y="658"/>
                    <a:pt x="1742" y="592"/>
                  </a:cubicBezTo>
                  <a:cubicBezTo>
                    <a:pt x="1263" y="338"/>
                    <a:pt x="847" y="97"/>
                    <a:pt x="469" y="4"/>
                  </a:cubicBezTo>
                  <a:cubicBezTo>
                    <a:pt x="459" y="2"/>
                    <a:pt x="448" y="0"/>
                    <a:pt x="438" y="0"/>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2"/>
            <p:cNvSpPr/>
            <p:nvPr/>
          </p:nvSpPr>
          <p:spPr>
            <a:xfrm>
              <a:off x="6023635" y="4364491"/>
              <a:ext cx="24903" cy="69191"/>
            </a:xfrm>
            <a:custGeom>
              <a:avLst/>
              <a:gdLst/>
              <a:ahLst/>
              <a:cxnLst/>
              <a:rect l="l" t="t" r="r" b="b"/>
              <a:pathLst>
                <a:path w="1056" h="2934" extrusionOk="0">
                  <a:moveTo>
                    <a:pt x="543" y="1"/>
                  </a:moveTo>
                  <a:cubicBezTo>
                    <a:pt x="166" y="498"/>
                    <a:pt x="1" y="1119"/>
                    <a:pt x="1" y="1119"/>
                  </a:cubicBezTo>
                  <a:cubicBezTo>
                    <a:pt x="164" y="1637"/>
                    <a:pt x="616" y="2350"/>
                    <a:pt x="1055" y="2933"/>
                  </a:cubicBezTo>
                  <a:cubicBezTo>
                    <a:pt x="904" y="2125"/>
                    <a:pt x="690" y="939"/>
                    <a:pt x="543"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2"/>
            <p:cNvSpPr/>
            <p:nvPr/>
          </p:nvSpPr>
          <p:spPr>
            <a:xfrm>
              <a:off x="6400271" y="4335767"/>
              <a:ext cx="22285" cy="17215"/>
            </a:xfrm>
            <a:custGeom>
              <a:avLst/>
              <a:gdLst/>
              <a:ahLst/>
              <a:cxnLst/>
              <a:rect l="l" t="t" r="r" b="b"/>
              <a:pathLst>
                <a:path w="945" h="730" extrusionOk="0">
                  <a:moveTo>
                    <a:pt x="205" y="0"/>
                  </a:moveTo>
                  <a:cubicBezTo>
                    <a:pt x="79" y="310"/>
                    <a:pt x="0" y="594"/>
                    <a:pt x="88" y="693"/>
                  </a:cubicBezTo>
                  <a:cubicBezTo>
                    <a:pt x="110" y="718"/>
                    <a:pt x="138" y="729"/>
                    <a:pt x="171" y="729"/>
                  </a:cubicBezTo>
                  <a:cubicBezTo>
                    <a:pt x="364" y="729"/>
                    <a:pt x="718" y="342"/>
                    <a:pt x="944" y="69"/>
                  </a:cubicBezTo>
                  <a:cubicBezTo>
                    <a:pt x="697" y="66"/>
                    <a:pt x="450" y="43"/>
                    <a:pt x="205" y="0"/>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2"/>
            <p:cNvSpPr/>
            <p:nvPr/>
          </p:nvSpPr>
          <p:spPr>
            <a:xfrm>
              <a:off x="6417251" y="4333810"/>
              <a:ext cx="36576" cy="15423"/>
            </a:xfrm>
            <a:custGeom>
              <a:avLst/>
              <a:gdLst/>
              <a:ahLst/>
              <a:cxnLst/>
              <a:rect l="l" t="t" r="r" b="b"/>
              <a:pathLst>
                <a:path w="1551" h="654" extrusionOk="0">
                  <a:moveTo>
                    <a:pt x="1550" y="0"/>
                  </a:moveTo>
                  <a:lnTo>
                    <a:pt x="1550" y="0"/>
                  </a:lnTo>
                  <a:cubicBezTo>
                    <a:pt x="1175" y="103"/>
                    <a:pt x="748" y="154"/>
                    <a:pt x="324" y="154"/>
                  </a:cubicBezTo>
                  <a:cubicBezTo>
                    <a:pt x="300" y="154"/>
                    <a:pt x="276" y="153"/>
                    <a:pt x="252" y="153"/>
                  </a:cubicBezTo>
                  <a:lnTo>
                    <a:pt x="252" y="153"/>
                  </a:lnTo>
                  <a:cubicBezTo>
                    <a:pt x="118" y="375"/>
                    <a:pt x="0" y="654"/>
                    <a:pt x="262" y="654"/>
                  </a:cubicBezTo>
                  <a:cubicBezTo>
                    <a:pt x="308" y="654"/>
                    <a:pt x="366" y="645"/>
                    <a:pt x="438" y="626"/>
                  </a:cubicBezTo>
                  <a:cubicBezTo>
                    <a:pt x="925" y="497"/>
                    <a:pt x="1331" y="259"/>
                    <a:pt x="1550" y="0"/>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2"/>
            <p:cNvSpPr/>
            <p:nvPr/>
          </p:nvSpPr>
          <p:spPr>
            <a:xfrm>
              <a:off x="6067027" y="4396775"/>
              <a:ext cx="29148" cy="51150"/>
            </a:xfrm>
            <a:custGeom>
              <a:avLst/>
              <a:gdLst/>
              <a:ahLst/>
              <a:cxnLst/>
              <a:rect l="l" t="t" r="r" b="b"/>
              <a:pathLst>
                <a:path w="1236" h="2169" extrusionOk="0">
                  <a:moveTo>
                    <a:pt x="42" y="0"/>
                  </a:moveTo>
                  <a:cubicBezTo>
                    <a:pt x="21" y="0"/>
                    <a:pt x="0" y="15"/>
                    <a:pt x="3" y="43"/>
                  </a:cubicBezTo>
                  <a:cubicBezTo>
                    <a:pt x="35" y="397"/>
                    <a:pt x="484" y="1767"/>
                    <a:pt x="1235" y="2169"/>
                  </a:cubicBezTo>
                  <a:cubicBezTo>
                    <a:pt x="1225" y="2129"/>
                    <a:pt x="1211" y="2091"/>
                    <a:pt x="1193" y="2055"/>
                  </a:cubicBezTo>
                  <a:cubicBezTo>
                    <a:pt x="523" y="1617"/>
                    <a:pt x="106" y="356"/>
                    <a:pt x="79" y="33"/>
                  </a:cubicBezTo>
                  <a:cubicBezTo>
                    <a:pt x="76" y="11"/>
                    <a:pt x="59" y="0"/>
                    <a:pt x="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2"/>
            <p:cNvSpPr/>
            <p:nvPr/>
          </p:nvSpPr>
          <p:spPr>
            <a:xfrm>
              <a:off x="6051981" y="4412151"/>
              <a:ext cx="39972" cy="43062"/>
            </a:xfrm>
            <a:custGeom>
              <a:avLst/>
              <a:gdLst/>
              <a:ahLst/>
              <a:cxnLst/>
              <a:rect l="l" t="t" r="r" b="b"/>
              <a:pathLst>
                <a:path w="1695" h="1826" extrusionOk="0">
                  <a:moveTo>
                    <a:pt x="44" y="1"/>
                  </a:moveTo>
                  <a:cubicBezTo>
                    <a:pt x="38" y="1"/>
                    <a:pt x="33" y="2"/>
                    <a:pt x="28" y="4"/>
                  </a:cubicBezTo>
                  <a:cubicBezTo>
                    <a:pt x="9" y="13"/>
                    <a:pt x="0" y="35"/>
                    <a:pt x="9" y="54"/>
                  </a:cubicBezTo>
                  <a:cubicBezTo>
                    <a:pt x="40" y="118"/>
                    <a:pt x="70" y="183"/>
                    <a:pt x="102" y="251"/>
                  </a:cubicBezTo>
                  <a:cubicBezTo>
                    <a:pt x="373" y="844"/>
                    <a:pt x="731" y="1623"/>
                    <a:pt x="1475" y="1826"/>
                  </a:cubicBezTo>
                  <a:cubicBezTo>
                    <a:pt x="1549" y="1821"/>
                    <a:pt x="1623" y="1811"/>
                    <a:pt x="1695" y="1794"/>
                  </a:cubicBezTo>
                  <a:cubicBezTo>
                    <a:pt x="847" y="1697"/>
                    <a:pt x="473" y="882"/>
                    <a:pt x="172" y="221"/>
                  </a:cubicBezTo>
                  <a:cubicBezTo>
                    <a:pt x="138" y="153"/>
                    <a:pt x="108" y="86"/>
                    <a:pt x="78" y="23"/>
                  </a:cubicBezTo>
                  <a:cubicBezTo>
                    <a:pt x="71" y="8"/>
                    <a:pt x="58" y="1"/>
                    <a:pt x="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2"/>
            <p:cNvSpPr/>
            <p:nvPr/>
          </p:nvSpPr>
          <p:spPr>
            <a:xfrm>
              <a:off x="6409728" y="4296785"/>
              <a:ext cx="18371" cy="28936"/>
            </a:xfrm>
            <a:custGeom>
              <a:avLst/>
              <a:gdLst/>
              <a:ahLst/>
              <a:cxnLst/>
              <a:rect l="l" t="t" r="r" b="b"/>
              <a:pathLst>
                <a:path w="779" h="1227" extrusionOk="0">
                  <a:moveTo>
                    <a:pt x="736" y="1"/>
                  </a:moveTo>
                  <a:cubicBezTo>
                    <a:pt x="721" y="1"/>
                    <a:pt x="706" y="10"/>
                    <a:pt x="701" y="26"/>
                  </a:cubicBezTo>
                  <a:cubicBezTo>
                    <a:pt x="618" y="297"/>
                    <a:pt x="399" y="617"/>
                    <a:pt x="168" y="906"/>
                  </a:cubicBezTo>
                  <a:cubicBezTo>
                    <a:pt x="168" y="906"/>
                    <a:pt x="166" y="908"/>
                    <a:pt x="166" y="909"/>
                  </a:cubicBezTo>
                  <a:cubicBezTo>
                    <a:pt x="116" y="999"/>
                    <a:pt x="60" y="1108"/>
                    <a:pt x="1" y="1226"/>
                  </a:cubicBezTo>
                  <a:cubicBezTo>
                    <a:pt x="312" y="865"/>
                    <a:pt x="654" y="424"/>
                    <a:pt x="774" y="49"/>
                  </a:cubicBezTo>
                  <a:cubicBezTo>
                    <a:pt x="778" y="30"/>
                    <a:pt x="768" y="9"/>
                    <a:pt x="750" y="3"/>
                  </a:cubicBezTo>
                  <a:cubicBezTo>
                    <a:pt x="745" y="1"/>
                    <a:pt x="741" y="1"/>
                    <a:pt x="7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2"/>
            <p:cNvSpPr/>
            <p:nvPr/>
          </p:nvSpPr>
          <p:spPr>
            <a:xfrm>
              <a:off x="6420198" y="4319283"/>
              <a:ext cx="16909" cy="24408"/>
            </a:xfrm>
            <a:custGeom>
              <a:avLst/>
              <a:gdLst/>
              <a:ahLst/>
              <a:cxnLst/>
              <a:rect l="l" t="t" r="r" b="b"/>
              <a:pathLst>
                <a:path w="717" h="1035" extrusionOk="0">
                  <a:moveTo>
                    <a:pt x="674" y="0"/>
                  </a:moveTo>
                  <a:cubicBezTo>
                    <a:pt x="661" y="0"/>
                    <a:pt x="649" y="6"/>
                    <a:pt x="642" y="17"/>
                  </a:cubicBezTo>
                  <a:cubicBezTo>
                    <a:pt x="546" y="169"/>
                    <a:pt x="380" y="401"/>
                    <a:pt x="209" y="631"/>
                  </a:cubicBezTo>
                  <a:cubicBezTo>
                    <a:pt x="227" y="610"/>
                    <a:pt x="242" y="590"/>
                    <a:pt x="256" y="575"/>
                  </a:cubicBezTo>
                  <a:lnTo>
                    <a:pt x="256" y="575"/>
                  </a:lnTo>
                  <a:cubicBezTo>
                    <a:pt x="222" y="624"/>
                    <a:pt x="174" y="693"/>
                    <a:pt x="127" y="769"/>
                  </a:cubicBezTo>
                  <a:cubicBezTo>
                    <a:pt x="75" y="855"/>
                    <a:pt x="24" y="951"/>
                    <a:pt x="1" y="1034"/>
                  </a:cubicBezTo>
                  <a:cubicBezTo>
                    <a:pt x="240" y="715"/>
                    <a:pt x="556" y="290"/>
                    <a:pt x="706" y="55"/>
                  </a:cubicBezTo>
                  <a:cubicBezTo>
                    <a:pt x="716" y="39"/>
                    <a:pt x="710" y="16"/>
                    <a:pt x="693" y="5"/>
                  </a:cubicBezTo>
                  <a:cubicBezTo>
                    <a:pt x="687" y="2"/>
                    <a:pt x="681" y="0"/>
                    <a:pt x="6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2"/>
            <p:cNvSpPr/>
            <p:nvPr/>
          </p:nvSpPr>
          <p:spPr>
            <a:xfrm>
              <a:off x="6220903" y="3765306"/>
              <a:ext cx="33935" cy="28440"/>
            </a:xfrm>
            <a:custGeom>
              <a:avLst/>
              <a:gdLst/>
              <a:ahLst/>
              <a:cxnLst/>
              <a:rect l="l" t="t" r="r" b="b"/>
              <a:pathLst>
                <a:path w="1439" h="1206" extrusionOk="0">
                  <a:moveTo>
                    <a:pt x="87" y="0"/>
                  </a:moveTo>
                  <a:cubicBezTo>
                    <a:pt x="87" y="0"/>
                    <a:pt x="1" y="119"/>
                    <a:pt x="41" y="659"/>
                  </a:cubicBezTo>
                  <a:cubicBezTo>
                    <a:pt x="82" y="1202"/>
                    <a:pt x="642" y="1205"/>
                    <a:pt x="642" y="1205"/>
                  </a:cubicBezTo>
                  <a:cubicBezTo>
                    <a:pt x="652" y="1205"/>
                    <a:pt x="662" y="1205"/>
                    <a:pt x="672" y="1205"/>
                  </a:cubicBezTo>
                  <a:cubicBezTo>
                    <a:pt x="1419" y="1205"/>
                    <a:pt x="1439" y="660"/>
                    <a:pt x="1439" y="659"/>
                  </a:cubicBezTo>
                  <a:lnTo>
                    <a:pt x="1439" y="659"/>
                  </a:lnTo>
                  <a:cubicBezTo>
                    <a:pt x="1374" y="853"/>
                    <a:pt x="1074" y="885"/>
                    <a:pt x="888" y="885"/>
                  </a:cubicBezTo>
                  <a:cubicBezTo>
                    <a:pt x="799" y="885"/>
                    <a:pt x="736" y="878"/>
                    <a:pt x="736" y="878"/>
                  </a:cubicBezTo>
                  <a:cubicBezTo>
                    <a:pt x="85" y="868"/>
                    <a:pt x="41" y="281"/>
                    <a:pt x="87" y="0"/>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2"/>
            <p:cNvSpPr/>
            <p:nvPr/>
          </p:nvSpPr>
          <p:spPr>
            <a:xfrm>
              <a:off x="6220077" y="3736088"/>
              <a:ext cx="36152" cy="58532"/>
            </a:xfrm>
            <a:custGeom>
              <a:avLst/>
              <a:gdLst/>
              <a:ahLst/>
              <a:cxnLst/>
              <a:rect l="l" t="t" r="r" b="b"/>
              <a:pathLst>
                <a:path w="1533" h="2482" extrusionOk="0">
                  <a:moveTo>
                    <a:pt x="320" y="0"/>
                  </a:moveTo>
                  <a:cubicBezTo>
                    <a:pt x="308" y="0"/>
                    <a:pt x="297" y="6"/>
                    <a:pt x="293" y="19"/>
                  </a:cubicBezTo>
                  <a:cubicBezTo>
                    <a:pt x="173" y="289"/>
                    <a:pt x="76" y="850"/>
                    <a:pt x="39" y="1518"/>
                  </a:cubicBezTo>
                  <a:cubicBezTo>
                    <a:pt x="1" y="2170"/>
                    <a:pt x="90" y="2353"/>
                    <a:pt x="496" y="2451"/>
                  </a:cubicBezTo>
                  <a:cubicBezTo>
                    <a:pt x="578" y="2471"/>
                    <a:pt x="663" y="2482"/>
                    <a:pt x="748" y="2482"/>
                  </a:cubicBezTo>
                  <a:cubicBezTo>
                    <a:pt x="965" y="2482"/>
                    <a:pt x="1198" y="2421"/>
                    <a:pt x="1346" y="2285"/>
                  </a:cubicBezTo>
                  <a:cubicBezTo>
                    <a:pt x="1478" y="2165"/>
                    <a:pt x="1533" y="2000"/>
                    <a:pt x="1504" y="1804"/>
                  </a:cubicBezTo>
                  <a:cubicBezTo>
                    <a:pt x="1504" y="1785"/>
                    <a:pt x="1488" y="1777"/>
                    <a:pt x="1470" y="1777"/>
                  </a:cubicBezTo>
                  <a:cubicBezTo>
                    <a:pt x="1447" y="1777"/>
                    <a:pt x="1423" y="1791"/>
                    <a:pt x="1430" y="1815"/>
                  </a:cubicBezTo>
                  <a:cubicBezTo>
                    <a:pt x="1456" y="1986"/>
                    <a:pt x="1410" y="2127"/>
                    <a:pt x="1296" y="2230"/>
                  </a:cubicBezTo>
                  <a:cubicBezTo>
                    <a:pt x="1161" y="2353"/>
                    <a:pt x="945" y="2406"/>
                    <a:pt x="746" y="2406"/>
                  </a:cubicBezTo>
                  <a:cubicBezTo>
                    <a:pt x="663" y="2406"/>
                    <a:pt x="584" y="2397"/>
                    <a:pt x="514" y="2380"/>
                  </a:cubicBezTo>
                  <a:cubicBezTo>
                    <a:pt x="170" y="2295"/>
                    <a:pt x="76" y="2173"/>
                    <a:pt x="113" y="1523"/>
                  </a:cubicBezTo>
                  <a:cubicBezTo>
                    <a:pt x="151" y="872"/>
                    <a:pt x="246" y="309"/>
                    <a:pt x="361" y="51"/>
                  </a:cubicBezTo>
                  <a:cubicBezTo>
                    <a:pt x="378" y="25"/>
                    <a:pt x="346" y="0"/>
                    <a:pt x="3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2"/>
            <p:cNvSpPr/>
            <p:nvPr/>
          </p:nvSpPr>
          <p:spPr>
            <a:xfrm>
              <a:off x="6212106" y="4632341"/>
              <a:ext cx="40232" cy="178307"/>
            </a:xfrm>
            <a:custGeom>
              <a:avLst/>
              <a:gdLst/>
              <a:ahLst/>
              <a:cxnLst/>
              <a:rect l="l" t="t" r="r" b="b"/>
              <a:pathLst>
                <a:path w="1706" h="7561" extrusionOk="0">
                  <a:moveTo>
                    <a:pt x="946" y="1"/>
                  </a:moveTo>
                  <a:cubicBezTo>
                    <a:pt x="571" y="2968"/>
                    <a:pt x="111" y="6656"/>
                    <a:pt x="1" y="7561"/>
                  </a:cubicBezTo>
                  <a:cubicBezTo>
                    <a:pt x="675" y="7553"/>
                    <a:pt x="1095" y="7537"/>
                    <a:pt x="1095" y="7537"/>
                  </a:cubicBezTo>
                  <a:cubicBezTo>
                    <a:pt x="1095" y="7537"/>
                    <a:pt x="1592" y="2807"/>
                    <a:pt x="1693" y="492"/>
                  </a:cubicBezTo>
                  <a:cubicBezTo>
                    <a:pt x="1697" y="414"/>
                    <a:pt x="1700" y="334"/>
                    <a:pt x="1703" y="254"/>
                  </a:cubicBezTo>
                  <a:cubicBezTo>
                    <a:pt x="1703" y="245"/>
                    <a:pt x="1706" y="232"/>
                    <a:pt x="1706" y="223"/>
                  </a:cubicBezTo>
                  <a:cubicBezTo>
                    <a:pt x="1436" y="149"/>
                    <a:pt x="1180" y="73"/>
                    <a:pt x="946"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2"/>
            <p:cNvSpPr/>
            <p:nvPr/>
          </p:nvSpPr>
          <p:spPr>
            <a:xfrm>
              <a:off x="6275331" y="4643566"/>
              <a:ext cx="49877" cy="171775"/>
            </a:xfrm>
            <a:custGeom>
              <a:avLst/>
              <a:gdLst/>
              <a:ahLst/>
              <a:cxnLst/>
              <a:rect l="l" t="t" r="r" b="b"/>
              <a:pathLst>
                <a:path w="2115" h="7284" extrusionOk="0">
                  <a:moveTo>
                    <a:pt x="1" y="0"/>
                  </a:moveTo>
                  <a:cubicBezTo>
                    <a:pt x="1" y="7"/>
                    <a:pt x="2" y="13"/>
                    <a:pt x="2" y="16"/>
                  </a:cubicBezTo>
                  <a:cubicBezTo>
                    <a:pt x="69" y="832"/>
                    <a:pt x="125" y="1560"/>
                    <a:pt x="158" y="2081"/>
                  </a:cubicBezTo>
                  <a:cubicBezTo>
                    <a:pt x="307" y="4397"/>
                    <a:pt x="879" y="7261"/>
                    <a:pt x="879" y="7261"/>
                  </a:cubicBezTo>
                  <a:cubicBezTo>
                    <a:pt x="879" y="7261"/>
                    <a:pt x="1348" y="7274"/>
                    <a:pt x="2114" y="7283"/>
                  </a:cubicBezTo>
                  <a:cubicBezTo>
                    <a:pt x="1871" y="5889"/>
                    <a:pt x="1276" y="2449"/>
                    <a:pt x="940" y="200"/>
                  </a:cubicBezTo>
                  <a:cubicBezTo>
                    <a:pt x="629" y="144"/>
                    <a:pt x="313" y="76"/>
                    <a:pt x="1"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2"/>
            <p:cNvSpPr/>
            <p:nvPr/>
          </p:nvSpPr>
          <p:spPr>
            <a:xfrm>
              <a:off x="5912043" y="4326428"/>
              <a:ext cx="19102" cy="35020"/>
            </a:xfrm>
            <a:custGeom>
              <a:avLst/>
              <a:gdLst/>
              <a:ahLst/>
              <a:cxnLst/>
              <a:rect l="l" t="t" r="r" b="b"/>
              <a:pathLst>
                <a:path w="810" h="1485" extrusionOk="0">
                  <a:moveTo>
                    <a:pt x="274" y="1"/>
                  </a:moveTo>
                  <a:cubicBezTo>
                    <a:pt x="267" y="33"/>
                    <a:pt x="261" y="66"/>
                    <a:pt x="255" y="99"/>
                  </a:cubicBezTo>
                  <a:lnTo>
                    <a:pt x="717" y="754"/>
                  </a:lnTo>
                  <a:cubicBezTo>
                    <a:pt x="590" y="865"/>
                    <a:pt x="252" y="1154"/>
                    <a:pt x="20" y="1365"/>
                  </a:cubicBezTo>
                  <a:cubicBezTo>
                    <a:pt x="12" y="1404"/>
                    <a:pt x="6" y="1444"/>
                    <a:pt x="0" y="1484"/>
                  </a:cubicBezTo>
                  <a:cubicBezTo>
                    <a:pt x="199" y="1303"/>
                    <a:pt x="549" y="998"/>
                    <a:pt x="793" y="789"/>
                  </a:cubicBezTo>
                  <a:cubicBezTo>
                    <a:pt x="806" y="777"/>
                    <a:pt x="809" y="756"/>
                    <a:pt x="799" y="740"/>
                  </a:cubicBezTo>
                  <a:lnTo>
                    <a:pt x="27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2"/>
            <p:cNvSpPr/>
            <p:nvPr/>
          </p:nvSpPr>
          <p:spPr>
            <a:xfrm>
              <a:off x="5950388" y="4149182"/>
              <a:ext cx="16838" cy="34124"/>
            </a:xfrm>
            <a:custGeom>
              <a:avLst/>
              <a:gdLst/>
              <a:ahLst/>
              <a:cxnLst/>
              <a:rect l="l" t="t" r="r" b="b"/>
              <a:pathLst>
                <a:path w="714" h="1447" extrusionOk="0">
                  <a:moveTo>
                    <a:pt x="371" y="1"/>
                  </a:moveTo>
                  <a:cubicBezTo>
                    <a:pt x="359" y="40"/>
                    <a:pt x="350" y="79"/>
                    <a:pt x="341" y="120"/>
                  </a:cubicBezTo>
                  <a:lnTo>
                    <a:pt x="627" y="799"/>
                  </a:lnTo>
                  <a:cubicBezTo>
                    <a:pt x="520" y="889"/>
                    <a:pt x="243" y="1125"/>
                    <a:pt x="32" y="1316"/>
                  </a:cubicBezTo>
                  <a:cubicBezTo>
                    <a:pt x="21" y="1360"/>
                    <a:pt x="11" y="1402"/>
                    <a:pt x="0" y="1446"/>
                  </a:cubicBezTo>
                  <a:cubicBezTo>
                    <a:pt x="164" y="1293"/>
                    <a:pt x="440" y="1055"/>
                    <a:pt x="697" y="839"/>
                  </a:cubicBezTo>
                  <a:cubicBezTo>
                    <a:pt x="709" y="828"/>
                    <a:pt x="714" y="810"/>
                    <a:pt x="708" y="796"/>
                  </a:cubicBezTo>
                  <a:lnTo>
                    <a:pt x="3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2"/>
            <p:cNvSpPr/>
            <p:nvPr/>
          </p:nvSpPr>
          <p:spPr>
            <a:xfrm>
              <a:off x="6150674" y="3855604"/>
              <a:ext cx="30445" cy="24219"/>
            </a:xfrm>
            <a:custGeom>
              <a:avLst/>
              <a:gdLst/>
              <a:ahLst/>
              <a:cxnLst/>
              <a:rect l="l" t="t" r="r" b="b"/>
              <a:pathLst>
                <a:path w="1291" h="1027" extrusionOk="0">
                  <a:moveTo>
                    <a:pt x="1290" y="1"/>
                  </a:moveTo>
                  <a:cubicBezTo>
                    <a:pt x="1263" y="5"/>
                    <a:pt x="1237" y="14"/>
                    <a:pt x="1210" y="19"/>
                  </a:cubicBezTo>
                  <a:lnTo>
                    <a:pt x="1042" y="928"/>
                  </a:lnTo>
                  <a:cubicBezTo>
                    <a:pt x="854" y="805"/>
                    <a:pt x="378" y="498"/>
                    <a:pt x="96" y="326"/>
                  </a:cubicBezTo>
                  <a:cubicBezTo>
                    <a:pt x="64" y="337"/>
                    <a:pt x="34" y="345"/>
                    <a:pt x="1" y="354"/>
                  </a:cubicBezTo>
                  <a:cubicBezTo>
                    <a:pt x="239" y="498"/>
                    <a:pt x="722" y="810"/>
                    <a:pt x="1048" y="1020"/>
                  </a:cubicBezTo>
                  <a:cubicBezTo>
                    <a:pt x="1054" y="1023"/>
                    <a:pt x="1060" y="1026"/>
                    <a:pt x="1066" y="1026"/>
                  </a:cubicBezTo>
                  <a:cubicBezTo>
                    <a:pt x="1072" y="1026"/>
                    <a:pt x="1077" y="1025"/>
                    <a:pt x="1081" y="1023"/>
                  </a:cubicBezTo>
                  <a:cubicBezTo>
                    <a:pt x="1093" y="1019"/>
                    <a:pt x="1103" y="1008"/>
                    <a:pt x="1104" y="996"/>
                  </a:cubicBezTo>
                  <a:lnTo>
                    <a:pt x="129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2"/>
            <p:cNvSpPr/>
            <p:nvPr/>
          </p:nvSpPr>
          <p:spPr>
            <a:xfrm>
              <a:off x="6387820" y="3871121"/>
              <a:ext cx="25729" cy="27167"/>
            </a:xfrm>
            <a:custGeom>
              <a:avLst/>
              <a:gdLst/>
              <a:ahLst/>
              <a:cxnLst/>
              <a:rect l="l" t="t" r="r" b="b"/>
              <a:pathLst>
                <a:path w="1091" h="1152" extrusionOk="0">
                  <a:moveTo>
                    <a:pt x="1" y="0"/>
                  </a:moveTo>
                  <a:lnTo>
                    <a:pt x="310" y="1125"/>
                  </a:lnTo>
                  <a:cubicBezTo>
                    <a:pt x="313" y="1137"/>
                    <a:pt x="321" y="1146"/>
                    <a:pt x="333" y="1149"/>
                  </a:cubicBezTo>
                  <a:cubicBezTo>
                    <a:pt x="337" y="1152"/>
                    <a:pt x="342" y="1152"/>
                    <a:pt x="348" y="1152"/>
                  </a:cubicBezTo>
                  <a:cubicBezTo>
                    <a:pt x="354" y="1152"/>
                    <a:pt x="360" y="1150"/>
                    <a:pt x="366" y="1147"/>
                  </a:cubicBezTo>
                  <a:lnTo>
                    <a:pt x="1091" y="731"/>
                  </a:lnTo>
                  <a:cubicBezTo>
                    <a:pt x="1069" y="714"/>
                    <a:pt x="1048" y="699"/>
                    <a:pt x="1025" y="679"/>
                  </a:cubicBezTo>
                  <a:lnTo>
                    <a:pt x="369" y="1056"/>
                  </a:lnTo>
                  <a:lnTo>
                    <a:pt x="93" y="53"/>
                  </a:lnTo>
                  <a:cubicBezTo>
                    <a:pt x="63" y="35"/>
                    <a:pt x="31" y="17"/>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2"/>
            <p:cNvSpPr/>
            <p:nvPr/>
          </p:nvSpPr>
          <p:spPr>
            <a:xfrm>
              <a:off x="6140133" y="3953165"/>
              <a:ext cx="11367" cy="9740"/>
            </a:xfrm>
            <a:custGeom>
              <a:avLst/>
              <a:gdLst/>
              <a:ahLst/>
              <a:cxnLst/>
              <a:rect l="l" t="t" r="r" b="b"/>
              <a:pathLst>
                <a:path w="482" h="413" extrusionOk="0">
                  <a:moveTo>
                    <a:pt x="277" y="1"/>
                  </a:moveTo>
                  <a:cubicBezTo>
                    <a:pt x="93" y="1"/>
                    <a:pt x="1" y="222"/>
                    <a:pt x="130" y="352"/>
                  </a:cubicBezTo>
                  <a:cubicBezTo>
                    <a:pt x="172" y="394"/>
                    <a:pt x="223" y="412"/>
                    <a:pt x="274" y="412"/>
                  </a:cubicBezTo>
                  <a:cubicBezTo>
                    <a:pt x="380" y="412"/>
                    <a:pt x="481" y="331"/>
                    <a:pt x="481" y="207"/>
                  </a:cubicBezTo>
                  <a:cubicBezTo>
                    <a:pt x="481" y="93"/>
                    <a:pt x="389" y="2"/>
                    <a:pt x="277" y="1"/>
                  </a:cubicBezTo>
                  <a:close/>
                </a:path>
              </a:pathLst>
            </a:custGeom>
            <a:solidFill>
              <a:srgbClr val="FFC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2"/>
            <p:cNvSpPr/>
            <p:nvPr/>
          </p:nvSpPr>
          <p:spPr>
            <a:xfrm>
              <a:off x="6179350" y="3965215"/>
              <a:ext cx="11343" cy="9716"/>
            </a:xfrm>
            <a:custGeom>
              <a:avLst/>
              <a:gdLst/>
              <a:ahLst/>
              <a:cxnLst/>
              <a:rect l="l" t="t" r="r" b="b"/>
              <a:pathLst>
                <a:path w="481" h="412" extrusionOk="0">
                  <a:moveTo>
                    <a:pt x="274" y="0"/>
                  </a:moveTo>
                  <a:cubicBezTo>
                    <a:pt x="91" y="0"/>
                    <a:pt x="0" y="222"/>
                    <a:pt x="129" y="350"/>
                  </a:cubicBezTo>
                  <a:cubicBezTo>
                    <a:pt x="171" y="393"/>
                    <a:pt x="223" y="411"/>
                    <a:pt x="274" y="411"/>
                  </a:cubicBezTo>
                  <a:cubicBezTo>
                    <a:pt x="379" y="411"/>
                    <a:pt x="481" y="329"/>
                    <a:pt x="481" y="206"/>
                  </a:cubicBezTo>
                  <a:cubicBezTo>
                    <a:pt x="481" y="93"/>
                    <a:pt x="388" y="0"/>
                    <a:pt x="274" y="0"/>
                  </a:cubicBezTo>
                  <a:close/>
                </a:path>
              </a:pathLst>
            </a:custGeom>
            <a:solidFill>
              <a:srgbClr val="FFC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2"/>
            <p:cNvSpPr/>
            <p:nvPr/>
          </p:nvSpPr>
          <p:spPr>
            <a:xfrm>
              <a:off x="6229015" y="3970073"/>
              <a:ext cx="11320" cy="9692"/>
            </a:xfrm>
            <a:custGeom>
              <a:avLst/>
              <a:gdLst/>
              <a:ahLst/>
              <a:cxnLst/>
              <a:rect l="l" t="t" r="r" b="b"/>
              <a:pathLst>
                <a:path w="480" h="411" extrusionOk="0">
                  <a:moveTo>
                    <a:pt x="278" y="0"/>
                  </a:moveTo>
                  <a:cubicBezTo>
                    <a:pt x="277" y="0"/>
                    <a:pt x="276" y="0"/>
                    <a:pt x="275" y="0"/>
                  </a:cubicBezTo>
                  <a:cubicBezTo>
                    <a:pt x="91" y="0"/>
                    <a:pt x="1" y="222"/>
                    <a:pt x="129" y="350"/>
                  </a:cubicBezTo>
                  <a:cubicBezTo>
                    <a:pt x="171" y="392"/>
                    <a:pt x="222" y="411"/>
                    <a:pt x="273" y="411"/>
                  </a:cubicBezTo>
                  <a:cubicBezTo>
                    <a:pt x="378" y="411"/>
                    <a:pt x="479" y="329"/>
                    <a:pt x="479" y="205"/>
                  </a:cubicBezTo>
                  <a:cubicBezTo>
                    <a:pt x="479" y="92"/>
                    <a:pt x="390" y="0"/>
                    <a:pt x="278" y="0"/>
                  </a:cubicBezTo>
                  <a:close/>
                </a:path>
              </a:pathLst>
            </a:custGeom>
            <a:solidFill>
              <a:srgbClr val="FFC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2"/>
            <p:cNvSpPr/>
            <p:nvPr/>
          </p:nvSpPr>
          <p:spPr>
            <a:xfrm>
              <a:off x="6284599" y="3965215"/>
              <a:ext cx="11343" cy="9716"/>
            </a:xfrm>
            <a:custGeom>
              <a:avLst/>
              <a:gdLst/>
              <a:ahLst/>
              <a:cxnLst/>
              <a:rect l="l" t="t" r="r" b="b"/>
              <a:pathLst>
                <a:path w="481" h="412" extrusionOk="0">
                  <a:moveTo>
                    <a:pt x="274" y="0"/>
                  </a:moveTo>
                  <a:cubicBezTo>
                    <a:pt x="91" y="0"/>
                    <a:pt x="0" y="222"/>
                    <a:pt x="129" y="350"/>
                  </a:cubicBezTo>
                  <a:cubicBezTo>
                    <a:pt x="171" y="393"/>
                    <a:pt x="223" y="411"/>
                    <a:pt x="273" y="411"/>
                  </a:cubicBezTo>
                  <a:cubicBezTo>
                    <a:pt x="379" y="411"/>
                    <a:pt x="480" y="329"/>
                    <a:pt x="480" y="206"/>
                  </a:cubicBezTo>
                  <a:cubicBezTo>
                    <a:pt x="479" y="93"/>
                    <a:pt x="388" y="0"/>
                    <a:pt x="274" y="0"/>
                  </a:cubicBezTo>
                  <a:close/>
                </a:path>
              </a:pathLst>
            </a:custGeom>
            <a:solidFill>
              <a:srgbClr val="FFC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2"/>
            <p:cNvSpPr/>
            <p:nvPr/>
          </p:nvSpPr>
          <p:spPr>
            <a:xfrm>
              <a:off x="6335372" y="3950712"/>
              <a:ext cx="11343" cy="9692"/>
            </a:xfrm>
            <a:custGeom>
              <a:avLst/>
              <a:gdLst/>
              <a:ahLst/>
              <a:cxnLst/>
              <a:rect l="l" t="t" r="r" b="b"/>
              <a:pathLst>
                <a:path w="481" h="411" extrusionOk="0">
                  <a:moveTo>
                    <a:pt x="275" y="0"/>
                  </a:moveTo>
                  <a:cubicBezTo>
                    <a:pt x="91" y="0"/>
                    <a:pt x="0" y="221"/>
                    <a:pt x="129" y="350"/>
                  </a:cubicBezTo>
                  <a:cubicBezTo>
                    <a:pt x="171" y="392"/>
                    <a:pt x="223" y="410"/>
                    <a:pt x="273" y="410"/>
                  </a:cubicBezTo>
                  <a:cubicBezTo>
                    <a:pt x="379" y="410"/>
                    <a:pt x="480" y="329"/>
                    <a:pt x="481" y="205"/>
                  </a:cubicBezTo>
                  <a:cubicBezTo>
                    <a:pt x="479" y="91"/>
                    <a:pt x="388" y="0"/>
                    <a:pt x="275" y="0"/>
                  </a:cubicBezTo>
                  <a:close/>
                </a:path>
              </a:pathLst>
            </a:custGeom>
            <a:solidFill>
              <a:srgbClr val="FFC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2"/>
            <p:cNvSpPr/>
            <p:nvPr/>
          </p:nvSpPr>
          <p:spPr>
            <a:xfrm>
              <a:off x="6056368" y="3885954"/>
              <a:ext cx="33275" cy="32827"/>
            </a:xfrm>
            <a:custGeom>
              <a:avLst/>
              <a:gdLst/>
              <a:ahLst/>
              <a:cxnLst/>
              <a:rect l="l" t="t" r="r" b="b"/>
              <a:pathLst>
                <a:path w="1411" h="1392" extrusionOk="0">
                  <a:moveTo>
                    <a:pt x="1410" y="0"/>
                  </a:moveTo>
                  <a:cubicBezTo>
                    <a:pt x="1386" y="12"/>
                    <a:pt x="1359" y="24"/>
                    <a:pt x="1334" y="37"/>
                  </a:cubicBezTo>
                  <a:cubicBezTo>
                    <a:pt x="1302" y="374"/>
                    <a:pt x="1240" y="906"/>
                    <a:pt x="1190" y="1299"/>
                  </a:cubicBezTo>
                  <a:lnTo>
                    <a:pt x="67" y="771"/>
                  </a:lnTo>
                  <a:cubicBezTo>
                    <a:pt x="45" y="788"/>
                    <a:pt x="22" y="805"/>
                    <a:pt x="1" y="825"/>
                  </a:cubicBezTo>
                  <a:lnTo>
                    <a:pt x="1205" y="1388"/>
                  </a:lnTo>
                  <a:cubicBezTo>
                    <a:pt x="1210" y="1390"/>
                    <a:pt x="1215" y="1391"/>
                    <a:pt x="1221" y="1391"/>
                  </a:cubicBezTo>
                  <a:cubicBezTo>
                    <a:pt x="1227" y="1391"/>
                    <a:pt x="1233" y="1390"/>
                    <a:pt x="1239" y="1387"/>
                  </a:cubicBezTo>
                  <a:cubicBezTo>
                    <a:pt x="1249" y="1381"/>
                    <a:pt x="1255" y="1370"/>
                    <a:pt x="1257" y="1359"/>
                  </a:cubicBezTo>
                  <a:cubicBezTo>
                    <a:pt x="1346" y="646"/>
                    <a:pt x="1392" y="237"/>
                    <a:pt x="14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2"/>
            <p:cNvSpPr/>
            <p:nvPr/>
          </p:nvSpPr>
          <p:spPr>
            <a:xfrm>
              <a:off x="6119050" y="4230495"/>
              <a:ext cx="104164" cy="578479"/>
            </a:xfrm>
            <a:custGeom>
              <a:avLst/>
              <a:gdLst/>
              <a:ahLst/>
              <a:cxnLst/>
              <a:rect l="l" t="t" r="r" b="b"/>
              <a:pathLst>
                <a:path w="4417" h="24530" extrusionOk="0">
                  <a:moveTo>
                    <a:pt x="4417" y="0"/>
                  </a:moveTo>
                  <a:cubicBezTo>
                    <a:pt x="4389" y="2"/>
                    <a:pt x="4362" y="2"/>
                    <a:pt x="4332" y="2"/>
                  </a:cubicBezTo>
                  <a:cubicBezTo>
                    <a:pt x="3235" y="2363"/>
                    <a:pt x="1293" y="8886"/>
                    <a:pt x="763" y="13169"/>
                  </a:cubicBezTo>
                  <a:cubicBezTo>
                    <a:pt x="689" y="13773"/>
                    <a:pt x="619" y="14416"/>
                    <a:pt x="558" y="15080"/>
                  </a:cubicBezTo>
                  <a:cubicBezTo>
                    <a:pt x="207" y="18780"/>
                    <a:pt x="48" y="23087"/>
                    <a:pt x="1" y="24524"/>
                  </a:cubicBezTo>
                  <a:cubicBezTo>
                    <a:pt x="26" y="24527"/>
                    <a:pt x="51" y="24528"/>
                    <a:pt x="76" y="24530"/>
                  </a:cubicBezTo>
                  <a:cubicBezTo>
                    <a:pt x="122" y="23101"/>
                    <a:pt x="283" y="18817"/>
                    <a:pt x="631" y="15124"/>
                  </a:cubicBezTo>
                  <a:cubicBezTo>
                    <a:pt x="693" y="14448"/>
                    <a:pt x="763" y="13793"/>
                    <a:pt x="839" y="13178"/>
                  </a:cubicBezTo>
                  <a:cubicBezTo>
                    <a:pt x="1372" y="8880"/>
                    <a:pt x="3325" y="2322"/>
                    <a:pt x="44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2"/>
            <p:cNvSpPr/>
            <p:nvPr/>
          </p:nvSpPr>
          <p:spPr>
            <a:xfrm>
              <a:off x="6296202" y="4227052"/>
              <a:ext cx="115059" cy="587959"/>
            </a:xfrm>
            <a:custGeom>
              <a:avLst/>
              <a:gdLst/>
              <a:ahLst/>
              <a:cxnLst/>
              <a:rect l="l" t="t" r="r" b="b"/>
              <a:pathLst>
                <a:path w="4879" h="24932" extrusionOk="0">
                  <a:moveTo>
                    <a:pt x="76" y="1"/>
                  </a:moveTo>
                  <a:cubicBezTo>
                    <a:pt x="51" y="2"/>
                    <a:pt x="26" y="5"/>
                    <a:pt x="1" y="7"/>
                  </a:cubicBezTo>
                  <a:cubicBezTo>
                    <a:pt x="676" y="2118"/>
                    <a:pt x="2328" y="7885"/>
                    <a:pt x="2821" y="11480"/>
                  </a:cubicBezTo>
                  <a:cubicBezTo>
                    <a:pt x="3037" y="13075"/>
                    <a:pt x="3410" y="15623"/>
                    <a:pt x="3778" y="18103"/>
                  </a:cubicBezTo>
                  <a:cubicBezTo>
                    <a:pt x="4212" y="21024"/>
                    <a:pt x="4641" y="23853"/>
                    <a:pt x="4806" y="24932"/>
                  </a:cubicBezTo>
                  <a:lnTo>
                    <a:pt x="4821" y="24932"/>
                  </a:lnTo>
                  <a:cubicBezTo>
                    <a:pt x="4841" y="24932"/>
                    <a:pt x="4860" y="24929"/>
                    <a:pt x="4879" y="24929"/>
                  </a:cubicBezTo>
                  <a:cubicBezTo>
                    <a:pt x="4718" y="23860"/>
                    <a:pt x="4288" y="21028"/>
                    <a:pt x="3856" y="18103"/>
                  </a:cubicBezTo>
                  <a:cubicBezTo>
                    <a:pt x="3487" y="15620"/>
                    <a:pt x="3113" y="13068"/>
                    <a:pt x="2895" y="11472"/>
                  </a:cubicBezTo>
                  <a:cubicBezTo>
                    <a:pt x="2404" y="7879"/>
                    <a:pt x="754" y="2128"/>
                    <a:pt x="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2"/>
            <p:cNvSpPr/>
            <p:nvPr/>
          </p:nvSpPr>
          <p:spPr>
            <a:xfrm>
              <a:off x="6256937" y="4229386"/>
              <a:ext cx="7098" cy="282330"/>
            </a:xfrm>
            <a:custGeom>
              <a:avLst/>
              <a:gdLst/>
              <a:ahLst/>
              <a:cxnLst/>
              <a:rect l="l" t="t" r="r" b="b"/>
              <a:pathLst>
                <a:path w="301" h="11972" extrusionOk="0">
                  <a:moveTo>
                    <a:pt x="74" y="0"/>
                  </a:moveTo>
                  <a:cubicBezTo>
                    <a:pt x="49" y="2"/>
                    <a:pt x="24" y="3"/>
                    <a:pt x="0" y="3"/>
                  </a:cubicBezTo>
                  <a:cubicBezTo>
                    <a:pt x="35" y="1750"/>
                    <a:pt x="112" y="5372"/>
                    <a:pt x="165" y="7322"/>
                  </a:cubicBezTo>
                  <a:cubicBezTo>
                    <a:pt x="193" y="8291"/>
                    <a:pt x="209" y="9694"/>
                    <a:pt x="221" y="11100"/>
                  </a:cubicBezTo>
                  <a:cubicBezTo>
                    <a:pt x="236" y="11284"/>
                    <a:pt x="264" y="11587"/>
                    <a:pt x="300" y="11972"/>
                  </a:cubicBezTo>
                  <a:cubicBezTo>
                    <a:pt x="291" y="10299"/>
                    <a:pt x="273" y="8489"/>
                    <a:pt x="240" y="7319"/>
                  </a:cubicBezTo>
                  <a:cubicBezTo>
                    <a:pt x="186" y="5369"/>
                    <a:pt x="111" y="1747"/>
                    <a:pt x="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2"/>
            <p:cNvSpPr/>
            <p:nvPr/>
          </p:nvSpPr>
          <p:spPr>
            <a:xfrm>
              <a:off x="6222082" y="4151022"/>
              <a:ext cx="78577" cy="83175"/>
            </a:xfrm>
            <a:custGeom>
              <a:avLst/>
              <a:gdLst/>
              <a:ahLst/>
              <a:cxnLst/>
              <a:rect l="l" t="t" r="r" b="b"/>
              <a:pathLst>
                <a:path w="3332" h="3527" extrusionOk="0">
                  <a:moveTo>
                    <a:pt x="1811" y="679"/>
                  </a:moveTo>
                  <a:cubicBezTo>
                    <a:pt x="2418" y="679"/>
                    <a:pt x="2696" y="765"/>
                    <a:pt x="2696" y="765"/>
                  </a:cubicBezTo>
                  <a:cubicBezTo>
                    <a:pt x="2693" y="1006"/>
                    <a:pt x="2663" y="1447"/>
                    <a:pt x="2630" y="1856"/>
                  </a:cubicBezTo>
                  <a:cubicBezTo>
                    <a:pt x="2595" y="2334"/>
                    <a:pt x="2554" y="2764"/>
                    <a:pt x="2554" y="2764"/>
                  </a:cubicBezTo>
                  <a:cubicBezTo>
                    <a:pt x="2367" y="2832"/>
                    <a:pt x="1858" y="2848"/>
                    <a:pt x="1446" y="2848"/>
                  </a:cubicBezTo>
                  <a:cubicBezTo>
                    <a:pt x="1120" y="2848"/>
                    <a:pt x="854" y="2838"/>
                    <a:pt x="854" y="2838"/>
                  </a:cubicBezTo>
                  <a:cubicBezTo>
                    <a:pt x="846" y="2820"/>
                    <a:pt x="767" y="2182"/>
                    <a:pt x="714" y="1618"/>
                  </a:cubicBezTo>
                  <a:cubicBezTo>
                    <a:pt x="670" y="1168"/>
                    <a:pt x="646" y="765"/>
                    <a:pt x="693" y="759"/>
                  </a:cubicBezTo>
                  <a:cubicBezTo>
                    <a:pt x="1147" y="699"/>
                    <a:pt x="1518" y="679"/>
                    <a:pt x="1811" y="679"/>
                  </a:cubicBezTo>
                  <a:close/>
                  <a:moveTo>
                    <a:pt x="1885" y="1"/>
                  </a:moveTo>
                  <a:cubicBezTo>
                    <a:pt x="1408" y="1"/>
                    <a:pt x="808" y="33"/>
                    <a:pt x="75" y="130"/>
                  </a:cubicBezTo>
                  <a:cubicBezTo>
                    <a:pt x="1" y="142"/>
                    <a:pt x="34" y="745"/>
                    <a:pt x="98" y="1441"/>
                  </a:cubicBezTo>
                  <a:cubicBezTo>
                    <a:pt x="184" y="2377"/>
                    <a:pt x="325" y="3481"/>
                    <a:pt x="335" y="3511"/>
                  </a:cubicBezTo>
                  <a:cubicBezTo>
                    <a:pt x="335" y="3511"/>
                    <a:pt x="772" y="3527"/>
                    <a:pt x="1306" y="3527"/>
                  </a:cubicBezTo>
                  <a:cubicBezTo>
                    <a:pt x="1976" y="3527"/>
                    <a:pt x="2798" y="3502"/>
                    <a:pt x="3100" y="3390"/>
                  </a:cubicBezTo>
                  <a:cubicBezTo>
                    <a:pt x="3100" y="3390"/>
                    <a:pt x="3168" y="2656"/>
                    <a:pt x="3228" y="1855"/>
                  </a:cubicBezTo>
                  <a:cubicBezTo>
                    <a:pt x="3280" y="1211"/>
                    <a:pt x="3325" y="521"/>
                    <a:pt x="3331" y="142"/>
                  </a:cubicBezTo>
                  <a:cubicBezTo>
                    <a:pt x="3331" y="142"/>
                    <a:pt x="2876" y="1"/>
                    <a:pt x="18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2"/>
            <p:cNvSpPr/>
            <p:nvPr/>
          </p:nvSpPr>
          <p:spPr>
            <a:xfrm>
              <a:off x="6224369" y="4184981"/>
              <a:ext cx="73884" cy="49217"/>
            </a:xfrm>
            <a:custGeom>
              <a:avLst/>
              <a:gdLst/>
              <a:ahLst/>
              <a:cxnLst/>
              <a:rect l="l" t="t" r="r" b="b"/>
              <a:pathLst>
                <a:path w="3133" h="2087" extrusionOk="0">
                  <a:moveTo>
                    <a:pt x="1" y="1"/>
                  </a:moveTo>
                  <a:cubicBezTo>
                    <a:pt x="87" y="937"/>
                    <a:pt x="226" y="2041"/>
                    <a:pt x="240" y="2071"/>
                  </a:cubicBezTo>
                  <a:cubicBezTo>
                    <a:pt x="240" y="2071"/>
                    <a:pt x="677" y="2087"/>
                    <a:pt x="1211" y="2087"/>
                  </a:cubicBezTo>
                  <a:cubicBezTo>
                    <a:pt x="1880" y="2087"/>
                    <a:pt x="2702" y="2062"/>
                    <a:pt x="3003" y="1950"/>
                  </a:cubicBezTo>
                  <a:cubicBezTo>
                    <a:pt x="3003" y="1950"/>
                    <a:pt x="3071" y="1216"/>
                    <a:pt x="3133" y="415"/>
                  </a:cubicBezTo>
                  <a:lnTo>
                    <a:pt x="3133" y="415"/>
                  </a:lnTo>
                  <a:cubicBezTo>
                    <a:pt x="3035" y="419"/>
                    <a:pt x="2929" y="421"/>
                    <a:pt x="2818" y="421"/>
                  </a:cubicBezTo>
                  <a:cubicBezTo>
                    <a:pt x="2726" y="421"/>
                    <a:pt x="2631" y="420"/>
                    <a:pt x="2533" y="416"/>
                  </a:cubicBezTo>
                  <a:cubicBezTo>
                    <a:pt x="2496" y="894"/>
                    <a:pt x="2457" y="1324"/>
                    <a:pt x="2457" y="1324"/>
                  </a:cubicBezTo>
                  <a:cubicBezTo>
                    <a:pt x="2267" y="1393"/>
                    <a:pt x="1747" y="1408"/>
                    <a:pt x="1331" y="1408"/>
                  </a:cubicBezTo>
                  <a:cubicBezTo>
                    <a:pt x="1013" y="1408"/>
                    <a:pt x="757" y="1400"/>
                    <a:pt x="757" y="1400"/>
                  </a:cubicBezTo>
                  <a:cubicBezTo>
                    <a:pt x="751" y="1380"/>
                    <a:pt x="670" y="742"/>
                    <a:pt x="617" y="178"/>
                  </a:cubicBezTo>
                  <a:cubicBezTo>
                    <a:pt x="408" y="131"/>
                    <a:pt x="202" y="72"/>
                    <a:pt x="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223;p43">
            <a:extLst>
              <a:ext uri="{FF2B5EF4-FFF2-40B4-BE49-F238E27FC236}">
                <a16:creationId xmlns:a16="http://schemas.microsoft.com/office/drawing/2014/main" id="{148CDA24-BC7B-C425-66B5-96DE0772BA41}"/>
              </a:ext>
            </a:extLst>
          </p:cNvPr>
          <p:cNvSpPr txBox="1">
            <a:spLocks noGrp="1"/>
          </p:cNvSpPr>
          <p:nvPr>
            <p:ph type="title"/>
          </p:nvPr>
        </p:nvSpPr>
        <p:spPr>
          <a:xfrm>
            <a:off x="720000" y="445025"/>
            <a:ext cx="7704000" cy="5727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t>Toneel</a:t>
            </a:r>
            <a:endParaRPr dirty="0"/>
          </a:p>
        </p:txBody>
      </p:sp>
      <p:sp>
        <p:nvSpPr>
          <p:cNvPr id="9" name="Google Shape;2224;p43">
            <a:extLst>
              <a:ext uri="{FF2B5EF4-FFF2-40B4-BE49-F238E27FC236}">
                <a16:creationId xmlns:a16="http://schemas.microsoft.com/office/drawing/2014/main" id="{D569739F-46EA-6D15-73C7-43703A587FEB}"/>
              </a:ext>
            </a:extLst>
          </p:cNvPr>
          <p:cNvSpPr txBox="1">
            <a:spLocks/>
          </p:cNvSpPr>
          <p:nvPr/>
        </p:nvSpPr>
        <p:spPr>
          <a:xfrm>
            <a:off x="3683276" y="1280973"/>
            <a:ext cx="5055600" cy="1986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500"/>
              <a:buFont typeface="Livvic"/>
              <a:buNone/>
              <a:defRPr sz="3200" b="0" i="0" u="none" strike="noStrike" cap="none">
                <a:solidFill>
                  <a:schemeClr val="dk1"/>
                </a:solidFill>
                <a:latin typeface="Livvic"/>
                <a:ea typeface="Livvic"/>
                <a:cs typeface="Livvic"/>
                <a:sym typeface="Livvic"/>
              </a:defRPr>
            </a:lvl1pPr>
            <a:lvl2pPr marL="914400" marR="0" lvl="1" indent="-317500" algn="ctr" rtl="0">
              <a:lnSpc>
                <a:spcPct val="100000"/>
              </a:lnSpc>
              <a:spcBef>
                <a:spcPts val="0"/>
              </a:spcBef>
              <a:spcAft>
                <a:spcPts val="0"/>
              </a:spcAft>
              <a:buClr>
                <a:schemeClr val="dk1"/>
              </a:buClr>
              <a:buSzPts val="2500"/>
              <a:buFont typeface="Livvic"/>
              <a:buNone/>
              <a:defRPr sz="2500" b="0" i="0" u="none" strike="noStrike" cap="none">
                <a:solidFill>
                  <a:schemeClr val="dk1"/>
                </a:solidFill>
                <a:latin typeface="Livvic"/>
                <a:ea typeface="Livvic"/>
                <a:cs typeface="Livvic"/>
                <a:sym typeface="Livvic"/>
              </a:defRPr>
            </a:lvl2pPr>
            <a:lvl3pPr marL="1371600" marR="0" lvl="2" indent="-317500" algn="ctr" rtl="0">
              <a:lnSpc>
                <a:spcPct val="100000"/>
              </a:lnSpc>
              <a:spcBef>
                <a:spcPts val="0"/>
              </a:spcBef>
              <a:spcAft>
                <a:spcPts val="0"/>
              </a:spcAft>
              <a:buClr>
                <a:schemeClr val="dk1"/>
              </a:buClr>
              <a:buSzPts val="2500"/>
              <a:buFont typeface="Livvic"/>
              <a:buNone/>
              <a:defRPr sz="2500" b="0" i="0" u="none" strike="noStrike" cap="none">
                <a:solidFill>
                  <a:schemeClr val="dk1"/>
                </a:solidFill>
                <a:latin typeface="Livvic"/>
                <a:ea typeface="Livvic"/>
                <a:cs typeface="Livvic"/>
                <a:sym typeface="Livvic"/>
              </a:defRPr>
            </a:lvl3pPr>
            <a:lvl4pPr marL="1828800" marR="0" lvl="3" indent="-317500" algn="ctr" rtl="0">
              <a:lnSpc>
                <a:spcPct val="100000"/>
              </a:lnSpc>
              <a:spcBef>
                <a:spcPts val="0"/>
              </a:spcBef>
              <a:spcAft>
                <a:spcPts val="0"/>
              </a:spcAft>
              <a:buClr>
                <a:schemeClr val="dk1"/>
              </a:buClr>
              <a:buSzPts val="2500"/>
              <a:buFont typeface="Livvic"/>
              <a:buNone/>
              <a:defRPr sz="2500" b="0" i="0" u="none" strike="noStrike" cap="none">
                <a:solidFill>
                  <a:schemeClr val="dk1"/>
                </a:solidFill>
                <a:latin typeface="Livvic"/>
                <a:ea typeface="Livvic"/>
                <a:cs typeface="Livvic"/>
                <a:sym typeface="Livvic"/>
              </a:defRPr>
            </a:lvl4pPr>
            <a:lvl5pPr marL="2286000" marR="0" lvl="4" indent="-317500" algn="ctr" rtl="0">
              <a:lnSpc>
                <a:spcPct val="100000"/>
              </a:lnSpc>
              <a:spcBef>
                <a:spcPts val="0"/>
              </a:spcBef>
              <a:spcAft>
                <a:spcPts val="0"/>
              </a:spcAft>
              <a:buClr>
                <a:schemeClr val="dk1"/>
              </a:buClr>
              <a:buSzPts val="2500"/>
              <a:buFont typeface="Livvic"/>
              <a:buNone/>
              <a:defRPr sz="2500" b="0" i="0" u="none" strike="noStrike" cap="none">
                <a:solidFill>
                  <a:schemeClr val="dk1"/>
                </a:solidFill>
                <a:latin typeface="Livvic"/>
                <a:ea typeface="Livvic"/>
                <a:cs typeface="Livvic"/>
                <a:sym typeface="Livvic"/>
              </a:defRPr>
            </a:lvl5pPr>
            <a:lvl6pPr marL="2743200" marR="0" lvl="5" indent="-317500" algn="ctr" rtl="0">
              <a:lnSpc>
                <a:spcPct val="100000"/>
              </a:lnSpc>
              <a:spcBef>
                <a:spcPts val="0"/>
              </a:spcBef>
              <a:spcAft>
                <a:spcPts val="0"/>
              </a:spcAft>
              <a:buClr>
                <a:schemeClr val="dk1"/>
              </a:buClr>
              <a:buSzPts val="2500"/>
              <a:buFont typeface="Livvic"/>
              <a:buNone/>
              <a:defRPr sz="2500" b="0" i="0" u="none" strike="noStrike" cap="none">
                <a:solidFill>
                  <a:schemeClr val="dk1"/>
                </a:solidFill>
                <a:latin typeface="Livvic"/>
                <a:ea typeface="Livvic"/>
                <a:cs typeface="Livvic"/>
                <a:sym typeface="Livvic"/>
              </a:defRPr>
            </a:lvl6pPr>
            <a:lvl7pPr marL="3200400" marR="0" lvl="6" indent="-317500" algn="ctr" rtl="0">
              <a:lnSpc>
                <a:spcPct val="100000"/>
              </a:lnSpc>
              <a:spcBef>
                <a:spcPts val="0"/>
              </a:spcBef>
              <a:spcAft>
                <a:spcPts val="0"/>
              </a:spcAft>
              <a:buClr>
                <a:schemeClr val="dk1"/>
              </a:buClr>
              <a:buSzPts val="2500"/>
              <a:buFont typeface="Livvic"/>
              <a:buNone/>
              <a:defRPr sz="2500" b="0" i="0" u="none" strike="noStrike" cap="none">
                <a:solidFill>
                  <a:schemeClr val="dk1"/>
                </a:solidFill>
                <a:latin typeface="Livvic"/>
                <a:ea typeface="Livvic"/>
                <a:cs typeface="Livvic"/>
                <a:sym typeface="Livvic"/>
              </a:defRPr>
            </a:lvl7pPr>
            <a:lvl8pPr marL="3657600" marR="0" lvl="7" indent="-317500" algn="ctr" rtl="0">
              <a:lnSpc>
                <a:spcPct val="100000"/>
              </a:lnSpc>
              <a:spcBef>
                <a:spcPts val="0"/>
              </a:spcBef>
              <a:spcAft>
                <a:spcPts val="0"/>
              </a:spcAft>
              <a:buClr>
                <a:schemeClr val="dk1"/>
              </a:buClr>
              <a:buSzPts val="2500"/>
              <a:buFont typeface="Livvic"/>
              <a:buNone/>
              <a:defRPr sz="2500" b="0" i="0" u="none" strike="noStrike" cap="none">
                <a:solidFill>
                  <a:schemeClr val="dk1"/>
                </a:solidFill>
                <a:latin typeface="Livvic"/>
                <a:ea typeface="Livvic"/>
                <a:cs typeface="Livvic"/>
                <a:sym typeface="Livvic"/>
              </a:defRPr>
            </a:lvl8pPr>
            <a:lvl9pPr marL="4114800" marR="0" lvl="8" indent="-317500" algn="ctr" rtl="0">
              <a:lnSpc>
                <a:spcPct val="100000"/>
              </a:lnSpc>
              <a:spcBef>
                <a:spcPts val="0"/>
              </a:spcBef>
              <a:spcAft>
                <a:spcPts val="0"/>
              </a:spcAft>
              <a:buClr>
                <a:schemeClr val="dk1"/>
              </a:buClr>
              <a:buSzPts val="2500"/>
              <a:buFont typeface="Livvic"/>
              <a:buNone/>
              <a:defRPr sz="2500" b="0" i="0" u="none" strike="noStrike" cap="none">
                <a:solidFill>
                  <a:schemeClr val="dk1"/>
                </a:solidFill>
                <a:latin typeface="Livvic"/>
                <a:ea typeface="Livvic"/>
                <a:cs typeface="Livvic"/>
                <a:sym typeface="Livvic"/>
              </a:defRPr>
            </a:lvl9pPr>
          </a:lstStyle>
          <a:p>
            <a:pPr marL="0" indent="0"/>
            <a:r>
              <a:rPr lang="nl-NL" sz="1300" dirty="0"/>
              <a:t>Vanaf de 14</a:t>
            </a:r>
            <a:r>
              <a:rPr lang="nl-NL" sz="1300" baseline="30000" dirty="0"/>
              <a:t>e</a:t>
            </a:r>
            <a:r>
              <a:rPr lang="nl-NL" sz="1300" dirty="0"/>
              <a:t> eeuw bloeide het toneel op. Wat het toneel inhield in deze tijd en waarom het zo belangrijk was, leer je in deze video: </a:t>
            </a:r>
          </a:p>
          <a:p>
            <a:pPr marL="0" indent="0"/>
            <a:endParaRPr lang="nl-NL" sz="1300" dirty="0"/>
          </a:p>
          <a:p>
            <a:pPr marL="0" indent="0"/>
            <a:endParaRPr lang="nl-NL" sz="1300" dirty="0"/>
          </a:p>
          <a:p>
            <a:pPr marL="0" indent="0"/>
            <a:endParaRPr lang="nl-NL" sz="1300" dirty="0"/>
          </a:p>
        </p:txBody>
      </p:sp>
      <p:grpSp>
        <p:nvGrpSpPr>
          <p:cNvPr id="2" name="Google Shape;1484;p41">
            <a:extLst>
              <a:ext uri="{FF2B5EF4-FFF2-40B4-BE49-F238E27FC236}">
                <a16:creationId xmlns:a16="http://schemas.microsoft.com/office/drawing/2014/main" id="{F59F1CAA-48B0-6EBA-E5D8-3766AD2AE256}"/>
              </a:ext>
            </a:extLst>
          </p:cNvPr>
          <p:cNvGrpSpPr/>
          <p:nvPr/>
        </p:nvGrpSpPr>
        <p:grpSpPr>
          <a:xfrm>
            <a:off x="3304894" y="3486926"/>
            <a:ext cx="704462" cy="1203312"/>
            <a:chOff x="3781435" y="3714463"/>
            <a:chExt cx="787373" cy="1344934"/>
          </a:xfrm>
        </p:grpSpPr>
        <p:sp>
          <p:nvSpPr>
            <p:cNvPr id="3" name="Google Shape;1485;p41">
              <a:extLst>
                <a:ext uri="{FF2B5EF4-FFF2-40B4-BE49-F238E27FC236}">
                  <a16:creationId xmlns:a16="http://schemas.microsoft.com/office/drawing/2014/main" id="{BEF08426-CC38-2C03-5850-491D60EE2D75}"/>
                </a:ext>
              </a:extLst>
            </p:cNvPr>
            <p:cNvSpPr/>
            <p:nvPr/>
          </p:nvSpPr>
          <p:spPr>
            <a:xfrm>
              <a:off x="3923354" y="4324353"/>
              <a:ext cx="161328" cy="653306"/>
            </a:xfrm>
            <a:custGeom>
              <a:avLst/>
              <a:gdLst/>
              <a:ahLst/>
              <a:cxnLst/>
              <a:rect l="l" t="t" r="r" b="b"/>
              <a:pathLst>
                <a:path w="6841" h="27703" extrusionOk="0">
                  <a:moveTo>
                    <a:pt x="3072" y="0"/>
                  </a:moveTo>
                  <a:cubicBezTo>
                    <a:pt x="2929" y="0"/>
                    <a:pt x="1501" y="1513"/>
                    <a:pt x="1302" y="1624"/>
                  </a:cubicBezTo>
                  <a:cubicBezTo>
                    <a:pt x="1296" y="1627"/>
                    <a:pt x="1290" y="1629"/>
                    <a:pt x="1282" y="1629"/>
                  </a:cubicBezTo>
                  <a:cubicBezTo>
                    <a:pt x="1080" y="1629"/>
                    <a:pt x="306" y="487"/>
                    <a:pt x="5" y="31"/>
                  </a:cubicBezTo>
                  <a:lnTo>
                    <a:pt x="5" y="31"/>
                  </a:lnTo>
                  <a:cubicBezTo>
                    <a:pt x="0" y="492"/>
                    <a:pt x="4" y="1127"/>
                    <a:pt x="31" y="1822"/>
                  </a:cubicBezTo>
                  <a:cubicBezTo>
                    <a:pt x="307" y="2230"/>
                    <a:pt x="452" y="2395"/>
                    <a:pt x="452" y="2395"/>
                  </a:cubicBezTo>
                  <a:cubicBezTo>
                    <a:pt x="408" y="2721"/>
                    <a:pt x="266" y="2994"/>
                    <a:pt x="114" y="3206"/>
                  </a:cubicBezTo>
                  <a:cubicBezTo>
                    <a:pt x="172" y="3861"/>
                    <a:pt x="257" y="4505"/>
                    <a:pt x="382" y="5046"/>
                  </a:cubicBezTo>
                  <a:cubicBezTo>
                    <a:pt x="407" y="5150"/>
                    <a:pt x="357" y="6920"/>
                    <a:pt x="716" y="9415"/>
                  </a:cubicBezTo>
                  <a:cubicBezTo>
                    <a:pt x="1101" y="12085"/>
                    <a:pt x="1901" y="15540"/>
                    <a:pt x="2157" y="17320"/>
                  </a:cubicBezTo>
                  <a:cubicBezTo>
                    <a:pt x="2654" y="20766"/>
                    <a:pt x="4725" y="27702"/>
                    <a:pt x="4725" y="27702"/>
                  </a:cubicBezTo>
                  <a:cubicBezTo>
                    <a:pt x="4725" y="27702"/>
                    <a:pt x="5232" y="27327"/>
                    <a:pt x="5603" y="26473"/>
                  </a:cubicBezTo>
                  <a:cubicBezTo>
                    <a:pt x="5638" y="26392"/>
                    <a:pt x="5671" y="26307"/>
                    <a:pt x="5704" y="26216"/>
                  </a:cubicBezTo>
                  <a:cubicBezTo>
                    <a:pt x="6076" y="25181"/>
                    <a:pt x="6841" y="21759"/>
                    <a:pt x="6706" y="20542"/>
                  </a:cubicBezTo>
                  <a:cubicBezTo>
                    <a:pt x="6571" y="19325"/>
                    <a:pt x="5703" y="18042"/>
                    <a:pt x="5703" y="18042"/>
                  </a:cubicBezTo>
                  <a:cubicBezTo>
                    <a:pt x="5703" y="18042"/>
                    <a:pt x="5736" y="13696"/>
                    <a:pt x="5703" y="11353"/>
                  </a:cubicBezTo>
                  <a:cubicBezTo>
                    <a:pt x="5670" y="9010"/>
                    <a:pt x="6007" y="5856"/>
                    <a:pt x="6007" y="5856"/>
                  </a:cubicBezTo>
                  <a:lnTo>
                    <a:pt x="4977" y="1624"/>
                  </a:lnTo>
                  <a:cubicBezTo>
                    <a:pt x="4959" y="1800"/>
                    <a:pt x="4950" y="1894"/>
                    <a:pt x="4950" y="1894"/>
                  </a:cubicBezTo>
                  <a:cubicBezTo>
                    <a:pt x="4866" y="1885"/>
                    <a:pt x="4597" y="1628"/>
                    <a:pt x="4286" y="1307"/>
                  </a:cubicBezTo>
                  <a:cubicBezTo>
                    <a:pt x="3766" y="768"/>
                    <a:pt x="3137" y="45"/>
                    <a:pt x="3080" y="2"/>
                  </a:cubicBezTo>
                  <a:cubicBezTo>
                    <a:pt x="3078" y="1"/>
                    <a:pt x="3075" y="0"/>
                    <a:pt x="3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486;p41">
              <a:extLst>
                <a:ext uri="{FF2B5EF4-FFF2-40B4-BE49-F238E27FC236}">
                  <a16:creationId xmlns:a16="http://schemas.microsoft.com/office/drawing/2014/main" id="{253BCB35-3FB6-0210-94CF-5E0EDE3D5488}"/>
                </a:ext>
              </a:extLst>
            </p:cNvPr>
            <p:cNvSpPr/>
            <p:nvPr/>
          </p:nvSpPr>
          <p:spPr>
            <a:xfrm>
              <a:off x="4024452" y="4355175"/>
              <a:ext cx="60277" cy="593501"/>
            </a:xfrm>
            <a:custGeom>
              <a:avLst/>
              <a:gdLst/>
              <a:ahLst/>
              <a:cxnLst/>
              <a:rect l="l" t="t" r="r" b="b"/>
              <a:pathLst>
                <a:path w="2556" h="25167" extrusionOk="0">
                  <a:moveTo>
                    <a:pt x="1" y="0"/>
                  </a:moveTo>
                  <a:cubicBezTo>
                    <a:pt x="114" y="1744"/>
                    <a:pt x="476" y="7215"/>
                    <a:pt x="664" y="9584"/>
                  </a:cubicBezTo>
                  <a:cubicBezTo>
                    <a:pt x="887" y="12422"/>
                    <a:pt x="810" y="16576"/>
                    <a:pt x="963" y="17117"/>
                  </a:cubicBezTo>
                  <a:cubicBezTo>
                    <a:pt x="1114" y="17658"/>
                    <a:pt x="1587" y="19549"/>
                    <a:pt x="1654" y="21745"/>
                  </a:cubicBezTo>
                  <a:cubicBezTo>
                    <a:pt x="1690" y="22918"/>
                    <a:pt x="1505" y="24187"/>
                    <a:pt x="1316" y="25166"/>
                  </a:cubicBezTo>
                  <a:cubicBezTo>
                    <a:pt x="1351" y="25085"/>
                    <a:pt x="1384" y="25000"/>
                    <a:pt x="1417" y="24909"/>
                  </a:cubicBezTo>
                  <a:cubicBezTo>
                    <a:pt x="1789" y="23874"/>
                    <a:pt x="2555" y="20452"/>
                    <a:pt x="2421" y="19235"/>
                  </a:cubicBezTo>
                  <a:cubicBezTo>
                    <a:pt x="2284" y="18018"/>
                    <a:pt x="1417" y="16735"/>
                    <a:pt x="1417" y="16735"/>
                  </a:cubicBezTo>
                  <a:cubicBezTo>
                    <a:pt x="1417" y="16735"/>
                    <a:pt x="1451" y="12389"/>
                    <a:pt x="1417" y="10046"/>
                  </a:cubicBezTo>
                  <a:cubicBezTo>
                    <a:pt x="1384" y="7703"/>
                    <a:pt x="1722" y="4549"/>
                    <a:pt x="1722" y="4549"/>
                  </a:cubicBezTo>
                  <a:lnTo>
                    <a:pt x="690" y="317"/>
                  </a:lnTo>
                  <a:cubicBezTo>
                    <a:pt x="673" y="493"/>
                    <a:pt x="664" y="587"/>
                    <a:pt x="664" y="587"/>
                  </a:cubicBezTo>
                  <a:cubicBezTo>
                    <a:pt x="581" y="578"/>
                    <a:pt x="310" y="321"/>
                    <a:pt x="1"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487;p41">
              <a:extLst>
                <a:ext uri="{FF2B5EF4-FFF2-40B4-BE49-F238E27FC236}">
                  <a16:creationId xmlns:a16="http://schemas.microsoft.com/office/drawing/2014/main" id="{8D8C6DCC-5213-0230-B415-D0FA8B6E5433}"/>
                </a:ext>
              </a:extLst>
            </p:cNvPr>
            <p:cNvSpPr/>
            <p:nvPr/>
          </p:nvSpPr>
          <p:spPr>
            <a:xfrm>
              <a:off x="4057397" y="4645948"/>
              <a:ext cx="2288" cy="117960"/>
            </a:xfrm>
            <a:custGeom>
              <a:avLst/>
              <a:gdLst/>
              <a:ahLst/>
              <a:cxnLst/>
              <a:rect l="l" t="t" r="r" b="b"/>
              <a:pathLst>
                <a:path w="97" h="5002" extrusionOk="0">
                  <a:moveTo>
                    <a:pt x="36" y="1"/>
                  </a:moveTo>
                  <a:cubicBezTo>
                    <a:pt x="17" y="1"/>
                    <a:pt x="1" y="16"/>
                    <a:pt x="2" y="36"/>
                  </a:cubicBezTo>
                  <a:cubicBezTo>
                    <a:pt x="2" y="72"/>
                    <a:pt x="28" y="3765"/>
                    <a:pt x="2" y="4967"/>
                  </a:cubicBezTo>
                  <a:cubicBezTo>
                    <a:pt x="2" y="4985"/>
                    <a:pt x="16" y="5000"/>
                    <a:pt x="36" y="5002"/>
                  </a:cubicBezTo>
                  <a:cubicBezTo>
                    <a:pt x="54" y="5002"/>
                    <a:pt x="69" y="4987"/>
                    <a:pt x="69" y="4968"/>
                  </a:cubicBezTo>
                  <a:cubicBezTo>
                    <a:pt x="96" y="3765"/>
                    <a:pt x="69" y="71"/>
                    <a:pt x="69" y="34"/>
                  </a:cubicBezTo>
                  <a:cubicBezTo>
                    <a:pt x="69" y="16"/>
                    <a:pt x="54" y="1"/>
                    <a:pt x="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488;p41">
              <a:extLst>
                <a:ext uri="{FF2B5EF4-FFF2-40B4-BE49-F238E27FC236}">
                  <a16:creationId xmlns:a16="http://schemas.microsoft.com/office/drawing/2014/main" id="{D392F95C-80B0-CE61-D67E-0EB8507007AA}"/>
                </a:ext>
              </a:extLst>
            </p:cNvPr>
            <p:cNvSpPr/>
            <p:nvPr/>
          </p:nvSpPr>
          <p:spPr>
            <a:xfrm>
              <a:off x="4057468" y="4749805"/>
              <a:ext cx="29289" cy="177977"/>
            </a:xfrm>
            <a:custGeom>
              <a:avLst/>
              <a:gdLst/>
              <a:ahLst/>
              <a:cxnLst/>
              <a:rect l="l" t="t" r="r" b="b"/>
              <a:pathLst>
                <a:path w="1242" h="7547" extrusionOk="0">
                  <a:moveTo>
                    <a:pt x="39" y="1"/>
                  </a:moveTo>
                  <a:cubicBezTo>
                    <a:pt x="33" y="1"/>
                    <a:pt x="26" y="3"/>
                    <a:pt x="20" y="7"/>
                  </a:cubicBezTo>
                  <a:cubicBezTo>
                    <a:pt x="5" y="17"/>
                    <a:pt x="1" y="37"/>
                    <a:pt x="11" y="54"/>
                  </a:cubicBezTo>
                  <a:cubicBezTo>
                    <a:pt x="19" y="66"/>
                    <a:pt x="808" y="1224"/>
                    <a:pt x="986" y="2506"/>
                  </a:cubicBezTo>
                  <a:cubicBezTo>
                    <a:pt x="1172" y="3856"/>
                    <a:pt x="348" y="6985"/>
                    <a:pt x="189" y="7503"/>
                  </a:cubicBezTo>
                  <a:cubicBezTo>
                    <a:pt x="183" y="7522"/>
                    <a:pt x="193" y="7540"/>
                    <a:pt x="211" y="7546"/>
                  </a:cubicBezTo>
                  <a:cubicBezTo>
                    <a:pt x="213" y="7547"/>
                    <a:pt x="214" y="7547"/>
                    <a:pt x="216" y="7547"/>
                  </a:cubicBezTo>
                  <a:cubicBezTo>
                    <a:pt x="217" y="7547"/>
                    <a:pt x="219" y="7547"/>
                    <a:pt x="220" y="7546"/>
                  </a:cubicBezTo>
                  <a:cubicBezTo>
                    <a:pt x="236" y="7546"/>
                    <a:pt x="248" y="7537"/>
                    <a:pt x="252" y="7523"/>
                  </a:cubicBezTo>
                  <a:cubicBezTo>
                    <a:pt x="413" y="7002"/>
                    <a:pt x="1242" y="3860"/>
                    <a:pt x="1052" y="2497"/>
                  </a:cubicBezTo>
                  <a:cubicBezTo>
                    <a:pt x="874" y="1198"/>
                    <a:pt x="75" y="26"/>
                    <a:pt x="67" y="14"/>
                  </a:cubicBezTo>
                  <a:cubicBezTo>
                    <a:pt x="60" y="6"/>
                    <a:pt x="49" y="1"/>
                    <a:pt x="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89;p41">
              <a:extLst>
                <a:ext uri="{FF2B5EF4-FFF2-40B4-BE49-F238E27FC236}">
                  <a16:creationId xmlns:a16="http://schemas.microsoft.com/office/drawing/2014/main" id="{88600B1E-933D-94BA-F9C8-441A35A67889}"/>
                </a:ext>
              </a:extLst>
            </p:cNvPr>
            <p:cNvSpPr/>
            <p:nvPr/>
          </p:nvSpPr>
          <p:spPr>
            <a:xfrm>
              <a:off x="4040064" y="4324801"/>
              <a:ext cx="339965" cy="617248"/>
            </a:xfrm>
            <a:custGeom>
              <a:avLst/>
              <a:gdLst/>
              <a:ahLst/>
              <a:cxnLst/>
              <a:rect l="l" t="t" r="r" b="b"/>
              <a:pathLst>
                <a:path w="14416" h="26174" extrusionOk="0">
                  <a:moveTo>
                    <a:pt x="4867" y="0"/>
                  </a:moveTo>
                  <a:lnTo>
                    <a:pt x="3762" y="1323"/>
                  </a:lnTo>
                  <a:cubicBezTo>
                    <a:pt x="3762" y="1323"/>
                    <a:pt x="2410" y="96"/>
                    <a:pt x="2309" y="62"/>
                  </a:cubicBezTo>
                  <a:cubicBezTo>
                    <a:pt x="2308" y="62"/>
                    <a:pt x="2307" y="62"/>
                    <a:pt x="2306" y="62"/>
                  </a:cubicBezTo>
                  <a:cubicBezTo>
                    <a:pt x="2169" y="62"/>
                    <a:pt x="1" y="1876"/>
                    <a:pt x="1" y="1876"/>
                  </a:cubicBezTo>
                  <a:cubicBezTo>
                    <a:pt x="1" y="1876"/>
                    <a:pt x="792" y="4451"/>
                    <a:pt x="1037" y="5748"/>
                  </a:cubicBezTo>
                  <a:cubicBezTo>
                    <a:pt x="1142" y="6295"/>
                    <a:pt x="1281" y="6836"/>
                    <a:pt x="1452" y="7365"/>
                  </a:cubicBezTo>
                  <a:cubicBezTo>
                    <a:pt x="1834" y="8571"/>
                    <a:pt x="2431" y="9967"/>
                    <a:pt x="3322" y="11751"/>
                  </a:cubicBezTo>
                  <a:cubicBezTo>
                    <a:pt x="4639" y="14386"/>
                    <a:pt x="6835" y="16682"/>
                    <a:pt x="6835" y="16682"/>
                  </a:cubicBezTo>
                  <a:cubicBezTo>
                    <a:pt x="6835" y="16682"/>
                    <a:pt x="6464" y="18405"/>
                    <a:pt x="8085" y="20837"/>
                  </a:cubicBezTo>
                  <a:cubicBezTo>
                    <a:pt x="9301" y="22658"/>
                    <a:pt x="11537" y="24707"/>
                    <a:pt x="13009" y="25975"/>
                  </a:cubicBezTo>
                  <a:cubicBezTo>
                    <a:pt x="13018" y="25975"/>
                    <a:pt x="13027" y="25975"/>
                    <a:pt x="13036" y="25975"/>
                  </a:cubicBezTo>
                  <a:cubicBezTo>
                    <a:pt x="13653" y="25975"/>
                    <a:pt x="14279" y="26174"/>
                    <a:pt x="14279" y="26174"/>
                  </a:cubicBezTo>
                  <a:cubicBezTo>
                    <a:pt x="14274" y="26147"/>
                    <a:pt x="14273" y="26116"/>
                    <a:pt x="14271" y="26088"/>
                  </a:cubicBezTo>
                  <a:cubicBezTo>
                    <a:pt x="14224" y="25622"/>
                    <a:pt x="14274" y="25153"/>
                    <a:pt x="14415" y="24707"/>
                  </a:cubicBezTo>
                  <a:cubicBezTo>
                    <a:pt x="13610" y="23048"/>
                    <a:pt x="12538" y="20784"/>
                    <a:pt x="11803" y="19047"/>
                  </a:cubicBezTo>
                  <a:cubicBezTo>
                    <a:pt x="11012" y="17183"/>
                    <a:pt x="8501" y="11178"/>
                    <a:pt x="6758" y="6289"/>
                  </a:cubicBezTo>
                  <a:cubicBezTo>
                    <a:pt x="5593" y="3025"/>
                    <a:pt x="4867" y="0"/>
                    <a:pt x="48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90;p41">
              <a:extLst>
                <a:ext uri="{FF2B5EF4-FFF2-40B4-BE49-F238E27FC236}">
                  <a16:creationId xmlns:a16="http://schemas.microsoft.com/office/drawing/2014/main" id="{760635AD-0AE5-498A-E84C-5E6E420F4EDC}"/>
                </a:ext>
              </a:extLst>
            </p:cNvPr>
            <p:cNvSpPr/>
            <p:nvPr/>
          </p:nvSpPr>
          <p:spPr>
            <a:xfrm>
              <a:off x="4074306" y="4358666"/>
              <a:ext cx="302493" cy="583384"/>
            </a:xfrm>
            <a:custGeom>
              <a:avLst/>
              <a:gdLst/>
              <a:ahLst/>
              <a:cxnLst/>
              <a:rect l="l" t="t" r="r" b="b"/>
              <a:pathLst>
                <a:path w="12827" h="24738" extrusionOk="0">
                  <a:moveTo>
                    <a:pt x="834" y="1"/>
                  </a:moveTo>
                  <a:cubicBezTo>
                    <a:pt x="834" y="1"/>
                    <a:pt x="395" y="3053"/>
                    <a:pt x="0" y="5929"/>
                  </a:cubicBezTo>
                  <a:cubicBezTo>
                    <a:pt x="382" y="7135"/>
                    <a:pt x="979" y="8531"/>
                    <a:pt x="1870" y="10315"/>
                  </a:cubicBezTo>
                  <a:cubicBezTo>
                    <a:pt x="3187" y="12950"/>
                    <a:pt x="5383" y="15246"/>
                    <a:pt x="5383" y="15246"/>
                  </a:cubicBezTo>
                  <a:cubicBezTo>
                    <a:pt x="5383" y="15246"/>
                    <a:pt x="5012" y="16969"/>
                    <a:pt x="6633" y="19402"/>
                  </a:cubicBezTo>
                  <a:cubicBezTo>
                    <a:pt x="7849" y="21222"/>
                    <a:pt x="10085" y="23271"/>
                    <a:pt x="11557" y="24539"/>
                  </a:cubicBezTo>
                  <a:cubicBezTo>
                    <a:pt x="11566" y="24539"/>
                    <a:pt x="11575" y="24539"/>
                    <a:pt x="11584" y="24539"/>
                  </a:cubicBezTo>
                  <a:cubicBezTo>
                    <a:pt x="12201" y="24539"/>
                    <a:pt x="12827" y="24738"/>
                    <a:pt x="12827" y="24738"/>
                  </a:cubicBezTo>
                  <a:cubicBezTo>
                    <a:pt x="12824" y="24711"/>
                    <a:pt x="12821" y="24680"/>
                    <a:pt x="12816" y="24652"/>
                  </a:cubicBezTo>
                  <a:cubicBezTo>
                    <a:pt x="11760" y="23597"/>
                    <a:pt x="8732" y="20527"/>
                    <a:pt x="7721" y="18992"/>
                  </a:cubicBezTo>
                  <a:cubicBezTo>
                    <a:pt x="6491" y="17120"/>
                    <a:pt x="6115" y="14682"/>
                    <a:pt x="6115" y="14682"/>
                  </a:cubicBezTo>
                  <a:cubicBezTo>
                    <a:pt x="3322" y="10887"/>
                    <a:pt x="1927" y="1406"/>
                    <a:pt x="1927" y="1115"/>
                  </a:cubicBezTo>
                  <a:lnTo>
                    <a:pt x="834" y="1"/>
                  </a:ln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91;p41">
              <a:extLst>
                <a:ext uri="{FF2B5EF4-FFF2-40B4-BE49-F238E27FC236}">
                  <a16:creationId xmlns:a16="http://schemas.microsoft.com/office/drawing/2014/main" id="{FAD12624-96C1-058D-935B-0A6681332E07}"/>
                </a:ext>
              </a:extLst>
            </p:cNvPr>
            <p:cNvSpPr/>
            <p:nvPr/>
          </p:nvSpPr>
          <p:spPr>
            <a:xfrm>
              <a:off x="3904087" y="4320674"/>
              <a:ext cx="49995" cy="341522"/>
            </a:xfrm>
            <a:custGeom>
              <a:avLst/>
              <a:gdLst/>
              <a:ahLst/>
              <a:cxnLst/>
              <a:rect l="l" t="t" r="r" b="b"/>
              <a:pathLst>
                <a:path w="2120" h="14482" extrusionOk="0">
                  <a:moveTo>
                    <a:pt x="699" y="1"/>
                  </a:moveTo>
                  <a:cubicBezTo>
                    <a:pt x="699" y="1"/>
                    <a:pt x="337" y="1260"/>
                    <a:pt x="169" y="4459"/>
                  </a:cubicBezTo>
                  <a:cubicBezTo>
                    <a:pt x="1" y="7658"/>
                    <a:pt x="451" y="12297"/>
                    <a:pt x="1105" y="14482"/>
                  </a:cubicBezTo>
                  <a:cubicBezTo>
                    <a:pt x="1105" y="14482"/>
                    <a:pt x="1186" y="13377"/>
                    <a:pt x="1299" y="11918"/>
                  </a:cubicBezTo>
                  <a:lnTo>
                    <a:pt x="1299" y="11916"/>
                  </a:lnTo>
                  <a:cubicBezTo>
                    <a:pt x="1436" y="10186"/>
                    <a:pt x="1622" y="7957"/>
                    <a:pt x="1781" y="6497"/>
                  </a:cubicBezTo>
                  <a:cubicBezTo>
                    <a:pt x="2072" y="3811"/>
                    <a:pt x="2119" y="1780"/>
                    <a:pt x="2119" y="1780"/>
                  </a:cubicBezTo>
                  <a:lnTo>
                    <a:pt x="1383" y="859"/>
                  </a:lnTo>
                  <a:lnTo>
                    <a:pt x="6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92;p41">
              <a:extLst>
                <a:ext uri="{FF2B5EF4-FFF2-40B4-BE49-F238E27FC236}">
                  <a16:creationId xmlns:a16="http://schemas.microsoft.com/office/drawing/2014/main" id="{5D4FBBF5-D2C8-41C7-7702-D591FA609558}"/>
                </a:ext>
              </a:extLst>
            </p:cNvPr>
            <p:cNvSpPr/>
            <p:nvPr/>
          </p:nvSpPr>
          <p:spPr>
            <a:xfrm>
              <a:off x="3904087" y="4320674"/>
              <a:ext cx="32615" cy="341522"/>
            </a:xfrm>
            <a:custGeom>
              <a:avLst/>
              <a:gdLst/>
              <a:ahLst/>
              <a:cxnLst/>
              <a:rect l="l" t="t" r="r" b="b"/>
              <a:pathLst>
                <a:path w="1383" h="14482" extrusionOk="0">
                  <a:moveTo>
                    <a:pt x="699" y="1"/>
                  </a:moveTo>
                  <a:cubicBezTo>
                    <a:pt x="699" y="1"/>
                    <a:pt x="337" y="1262"/>
                    <a:pt x="169" y="4459"/>
                  </a:cubicBezTo>
                  <a:cubicBezTo>
                    <a:pt x="1" y="7658"/>
                    <a:pt x="451" y="12297"/>
                    <a:pt x="1105" y="14482"/>
                  </a:cubicBezTo>
                  <a:cubicBezTo>
                    <a:pt x="1105" y="14482"/>
                    <a:pt x="1184" y="13377"/>
                    <a:pt x="1299" y="11918"/>
                  </a:cubicBezTo>
                  <a:lnTo>
                    <a:pt x="1299" y="11916"/>
                  </a:lnTo>
                  <a:cubicBezTo>
                    <a:pt x="1090" y="10459"/>
                    <a:pt x="849" y="8554"/>
                    <a:pt x="777" y="7069"/>
                  </a:cubicBezTo>
                  <a:cubicBezTo>
                    <a:pt x="645" y="4359"/>
                    <a:pt x="1084" y="2959"/>
                    <a:pt x="1383" y="859"/>
                  </a:cubicBezTo>
                  <a:lnTo>
                    <a:pt x="699" y="1"/>
                  </a:ln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93;p41">
              <a:extLst>
                <a:ext uri="{FF2B5EF4-FFF2-40B4-BE49-F238E27FC236}">
                  <a16:creationId xmlns:a16="http://schemas.microsoft.com/office/drawing/2014/main" id="{B0D21AF4-10F3-8574-5067-E5AB4748BE50}"/>
                </a:ext>
              </a:extLst>
            </p:cNvPr>
            <p:cNvSpPr/>
            <p:nvPr/>
          </p:nvSpPr>
          <p:spPr>
            <a:xfrm>
              <a:off x="4040111" y="4324801"/>
              <a:ext cx="98787" cy="333126"/>
            </a:xfrm>
            <a:custGeom>
              <a:avLst/>
              <a:gdLst/>
              <a:ahLst/>
              <a:cxnLst/>
              <a:rect l="l" t="t" r="r" b="b"/>
              <a:pathLst>
                <a:path w="4189" h="14126" extrusionOk="0">
                  <a:moveTo>
                    <a:pt x="2290" y="0"/>
                  </a:moveTo>
                  <a:cubicBezTo>
                    <a:pt x="2290" y="0"/>
                    <a:pt x="405" y="1335"/>
                    <a:pt x="0" y="1876"/>
                  </a:cubicBezTo>
                  <a:cubicBezTo>
                    <a:pt x="0" y="1876"/>
                    <a:pt x="608" y="4531"/>
                    <a:pt x="990" y="6109"/>
                  </a:cubicBezTo>
                  <a:cubicBezTo>
                    <a:pt x="1094" y="6542"/>
                    <a:pt x="1290" y="7215"/>
                    <a:pt x="1544" y="7998"/>
                  </a:cubicBezTo>
                  <a:cubicBezTo>
                    <a:pt x="2213" y="10065"/>
                    <a:pt x="3290" y="12899"/>
                    <a:pt x="4189" y="14125"/>
                  </a:cubicBezTo>
                  <a:cubicBezTo>
                    <a:pt x="4189" y="14125"/>
                    <a:pt x="4113" y="12602"/>
                    <a:pt x="4043" y="10834"/>
                  </a:cubicBezTo>
                  <a:cubicBezTo>
                    <a:pt x="3990" y="9506"/>
                    <a:pt x="3937" y="8041"/>
                    <a:pt x="3918" y="6977"/>
                  </a:cubicBezTo>
                  <a:cubicBezTo>
                    <a:pt x="3872" y="4487"/>
                    <a:pt x="3760" y="1323"/>
                    <a:pt x="3760" y="1323"/>
                  </a:cubicBezTo>
                  <a:cubicBezTo>
                    <a:pt x="3760" y="1323"/>
                    <a:pt x="2572" y="168"/>
                    <a:pt x="2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94;p41">
              <a:extLst>
                <a:ext uri="{FF2B5EF4-FFF2-40B4-BE49-F238E27FC236}">
                  <a16:creationId xmlns:a16="http://schemas.microsoft.com/office/drawing/2014/main" id="{82B33FAC-BD13-CC9B-3EDB-43F0D84BD9C6}"/>
                </a:ext>
              </a:extLst>
            </p:cNvPr>
            <p:cNvSpPr/>
            <p:nvPr/>
          </p:nvSpPr>
          <p:spPr>
            <a:xfrm>
              <a:off x="4076522" y="4513414"/>
              <a:ext cx="62376" cy="144514"/>
            </a:xfrm>
            <a:custGeom>
              <a:avLst/>
              <a:gdLst/>
              <a:ahLst/>
              <a:cxnLst/>
              <a:rect l="l" t="t" r="r" b="b"/>
              <a:pathLst>
                <a:path w="2645" h="6128" extrusionOk="0">
                  <a:moveTo>
                    <a:pt x="0" y="0"/>
                  </a:moveTo>
                  <a:cubicBezTo>
                    <a:pt x="669" y="2067"/>
                    <a:pt x="1746" y="4901"/>
                    <a:pt x="2645" y="6127"/>
                  </a:cubicBezTo>
                  <a:cubicBezTo>
                    <a:pt x="2645" y="6127"/>
                    <a:pt x="2569" y="4604"/>
                    <a:pt x="2499" y="2836"/>
                  </a:cubicBezTo>
                  <a:cubicBezTo>
                    <a:pt x="1661" y="2176"/>
                    <a:pt x="738" y="1213"/>
                    <a:pt x="0"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95;p41">
              <a:extLst>
                <a:ext uri="{FF2B5EF4-FFF2-40B4-BE49-F238E27FC236}">
                  <a16:creationId xmlns:a16="http://schemas.microsoft.com/office/drawing/2014/main" id="{363B34B9-C0A7-43EE-F22A-5E4C7439A2A2}"/>
                </a:ext>
              </a:extLst>
            </p:cNvPr>
            <p:cNvSpPr/>
            <p:nvPr/>
          </p:nvSpPr>
          <p:spPr>
            <a:xfrm>
              <a:off x="4040111" y="4066313"/>
              <a:ext cx="445969" cy="302752"/>
            </a:xfrm>
            <a:custGeom>
              <a:avLst/>
              <a:gdLst/>
              <a:ahLst/>
              <a:cxnLst/>
              <a:rect l="l" t="t" r="r" b="b"/>
              <a:pathLst>
                <a:path w="18911" h="12838" extrusionOk="0">
                  <a:moveTo>
                    <a:pt x="5509" y="0"/>
                  </a:moveTo>
                  <a:cubicBezTo>
                    <a:pt x="5509" y="0"/>
                    <a:pt x="5619" y="310"/>
                    <a:pt x="5775" y="831"/>
                  </a:cubicBezTo>
                  <a:cubicBezTo>
                    <a:pt x="5904" y="1261"/>
                    <a:pt x="6063" y="1837"/>
                    <a:pt x="6215" y="2499"/>
                  </a:cubicBezTo>
                  <a:cubicBezTo>
                    <a:pt x="6347" y="3067"/>
                    <a:pt x="6439" y="3622"/>
                    <a:pt x="6506" y="4089"/>
                  </a:cubicBezTo>
                  <a:cubicBezTo>
                    <a:pt x="6576" y="4580"/>
                    <a:pt x="6613" y="4969"/>
                    <a:pt x="6630" y="5177"/>
                  </a:cubicBezTo>
                  <a:cubicBezTo>
                    <a:pt x="6638" y="5280"/>
                    <a:pt x="6642" y="5338"/>
                    <a:pt x="6642" y="5338"/>
                  </a:cubicBezTo>
                  <a:cubicBezTo>
                    <a:pt x="6642" y="5338"/>
                    <a:pt x="6503" y="5050"/>
                    <a:pt x="6248" y="4597"/>
                  </a:cubicBezTo>
                  <a:cubicBezTo>
                    <a:pt x="5995" y="4143"/>
                    <a:pt x="5630" y="3524"/>
                    <a:pt x="5178" y="2858"/>
                  </a:cubicBezTo>
                  <a:cubicBezTo>
                    <a:pt x="4278" y="1531"/>
                    <a:pt x="2973" y="494"/>
                    <a:pt x="2973" y="494"/>
                  </a:cubicBezTo>
                  <a:cubicBezTo>
                    <a:pt x="2973" y="494"/>
                    <a:pt x="2342" y="1554"/>
                    <a:pt x="1869" y="2974"/>
                  </a:cubicBezTo>
                  <a:cubicBezTo>
                    <a:pt x="1440" y="4260"/>
                    <a:pt x="1178" y="5433"/>
                    <a:pt x="1132" y="5642"/>
                  </a:cubicBezTo>
                  <a:lnTo>
                    <a:pt x="1132" y="5644"/>
                  </a:lnTo>
                  <a:cubicBezTo>
                    <a:pt x="1128" y="5665"/>
                    <a:pt x="1126" y="5675"/>
                    <a:pt x="1126" y="5675"/>
                  </a:cubicBezTo>
                  <a:cubicBezTo>
                    <a:pt x="1126" y="5675"/>
                    <a:pt x="1088" y="5600"/>
                    <a:pt x="1029" y="5462"/>
                  </a:cubicBezTo>
                  <a:cubicBezTo>
                    <a:pt x="1017" y="5433"/>
                    <a:pt x="1005" y="5403"/>
                    <a:pt x="990" y="5369"/>
                  </a:cubicBezTo>
                  <a:cubicBezTo>
                    <a:pt x="919" y="5747"/>
                    <a:pt x="849" y="6148"/>
                    <a:pt x="788" y="6576"/>
                  </a:cubicBezTo>
                  <a:cubicBezTo>
                    <a:pt x="270" y="10067"/>
                    <a:pt x="0" y="12837"/>
                    <a:pt x="0" y="12837"/>
                  </a:cubicBezTo>
                  <a:cubicBezTo>
                    <a:pt x="0" y="12837"/>
                    <a:pt x="2043" y="11021"/>
                    <a:pt x="2295" y="11021"/>
                  </a:cubicBezTo>
                  <a:cubicBezTo>
                    <a:pt x="2300" y="11021"/>
                    <a:pt x="2305" y="11022"/>
                    <a:pt x="2308" y="11023"/>
                  </a:cubicBezTo>
                  <a:cubicBezTo>
                    <a:pt x="2405" y="11067"/>
                    <a:pt x="3760" y="12284"/>
                    <a:pt x="3760" y="12284"/>
                  </a:cubicBezTo>
                  <a:lnTo>
                    <a:pt x="4469" y="11434"/>
                  </a:lnTo>
                  <a:lnTo>
                    <a:pt x="4865" y="10961"/>
                  </a:lnTo>
                  <a:lnTo>
                    <a:pt x="5010" y="10787"/>
                  </a:lnTo>
                  <a:cubicBezTo>
                    <a:pt x="5010" y="10787"/>
                    <a:pt x="6327" y="7374"/>
                    <a:pt x="6733" y="6530"/>
                  </a:cubicBezTo>
                  <a:cubicBezTo>
                    <a:pt x="6733" y="6530"/>
                    <a:pt x="8803" y="8403"/>
                    <a:pt x="10607" y="9206"/>
                  </a:cubicBezTo>
                  <a:cubicBezTo>
                    <a:pt x="12208" y="9920"/>
                    <a:pt x="15163" y="11013"/>
                    <a:pt x="16938" y="11235"/>
                  </a:cubicBezTo>
                  <a:cubicBezTo>
                    <a:pt x="16965" y="11240"/>
                    <a:pt x="16992" y="11243"/>
                    <a:pt x="17020" y="11245"/>
                  </a:cubicBezTo>
                  <a:cubicBezTo>
                    <a:pt x="17194" y="11266"/>
                    <a:pt x="17368" y="11276"/>
                    <a:pt x="17542" y="11276"/>
                  </a:cubicBezTo>
                  <a:cubicBezTo>
                    <a:pt x="17736" y="11160"/>
                    <a:pt x="17917" y="11022"/>
                    <a:pt x="18080" y="10867"/>
                  </a:cubicBezTo>
                  <a:cubicBezTo>
                    <a:pt x="18423" y="10541"/>
                    <a:pt x="18821" y="10028"/>
                    <a:pt x="18911" y="9335"/>
                  </a:cubicBezTo>
                  <a:cubicBezTo>
                    <a:pt x="18911" y="9335"/>
                    <a:pt x="18676" y="9196"/>
                    <a:pt x="18317" y="8974"/>
                  </a:cubicBezTo>
                  <a:cubicBezTo>
                    <a:pt x="18297" y="8962"/>
                    <a:pt x="18277" y="8950"/>
                    <a:pt x="18256" y="8937"/>
                  </a:cubicBezTo>
                  <a:cubicBezTo>
                    <a:pt x="17303" y="8352"/>
                    <a:pt x="15560" y="7258"/>
                    <a:pt x="14795" y="6621"/>
                  </a:cubicBezTo>
                  <a:cubicBezTo>
                    <a:pt x="13866" y="5848"/>
                    <a:pt x="11416" y="3619"/>
                    <a:pt x="9928" y="2075"/>
                  </a:cubicBezTo>
                  <a:lnTo>
                    <a:pt x="9928" y="2073"/>
                  </a:lnTo>
                  <a:cubicBezTo>
                    <a:pt x="9684" y="1820"/>
                    <a:pt x="9467" y="1588"/>
                    <a:pt x="9285" y="1381"/>
                  </a:cubicBezTo>
                  <a:lnTo>
                    <a:pt x="9285" y="1381"/>
                  </a:lnTo>
                  <a:cubicBezTo>
                    <a:pt x="9728" y="2016"/>
                    <a:pt x="10114" y="2605"/>
                    <a:pt x="10352" y="2977"/>
                  </a:cubicBezTo>
                  <a:cubicBezTo>
                    <a:pt x="10503" y="3211"/>
                    <a:pt x="10594" y="3360"/>
                    <a:pt x="10605" y="3378"/>
                  </a:cubicBezTo>
                  <a:cubicBezTo>
                    <a:pt x="10596" y="3369"/>
                    <a:pt x="10552" y="3331"/>
                    <a:pt x="10479" y="3272"/>
                  </a:cubicBezTo>
                  <a:cubicBezTo>
                    <a:pt x="10143" y="2990"/>
                    <a:pt x="9205" y="2222"/>
                    <a:pt x="8355" y="1643"/>
                  </a:cubicBezTo>
                  <a:cubicBezTo>
                    <a:pt x="7297" y="923"/>
                    <a:pt x="5509" y="0"/>
                    <a:pt x="5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96;p41">
              <a:extLst>
                <a:ext uri="{FF2B5EF4-FFF2-40B4-BE49-F238E27FC236}">
                  <a16:creationId xmlns:a16="http://schemas.microsoft.com/office/drawing/2014/main" id="{2051EB5A-32C8-6093-45BC-CC715E0166B1}"/>
                </a:ext>
              </a:extLst>
            </p:cNvPr>
            <p:cNvSpPr/>
            <p:nvPr/>
          </p:nvSpPr>
          <p:spPr>
            <a:xfrm>
              <a:off x="4066806" y="4077963"/>
              <a:ext cx="132062" cy="129492"/>
            </a:xfrm>
            <a:custGeom>
              <a:avLst/>
              <a:gdLst/>
              <a:ahLst/>
              <a:cxnLst/>
              <a:rect l="l" t="t" r="r" b="b"/>
              <a:pathLst>
                <a:path w="5600" h="5491" extrusionOk="0">
                  <a:moveTo>
                    <a:pt x="1840" y="0"/>
                  </a:moveTo>
                  <a:cubicBezTo>
                    <a:pt x="1840" y="0"/>
                    <a:pt x="1210" y="1060"/>
                    <a:pt x="735" y="2478"/>
                  </a:cubicBezTo>
                  <a:cubicBezTo>
                    <a:pt x="308" y="3766"/>
                    <a:pt x="46" y="4939"/>
                    <a:pt x="0" y="5148"/>
                  </a:cubicBezTo>
                  <a:lnTo>
                    <a:pt x="0" y="5150"/>
                  </a:lnTo>
                  <a:cubicBezTo>
                    <a:pt x="40" y="5363"/>
                    <a:pt x="73" y="5491"/>
                    <a:pt x="73" y="5491"/>
                  </a:cubicBezTo>
                  <a:cubicBezTo>
                    <a:pt x="81" y="5309"/>
                    <a:pt x="400" y="4325"/>
                    <a:pt x="963" y="2884"/>
                  </a:cubicBezTo>
                  <a:cubicBezTo>
                    <a:pt x="1523" y="1443"/>
                    <a:pt x="1840" y="993"/>
                    <a:pt x="1840" y="993"/>
                  </a:cubicBezTo>
                  <a:cubicBezTo>
                    <a:pt x="1840" y="993"/>
                    <a:pt x="2628" y="1240"/>
                    <a:pt x="3596" y="2411"/>
                  </a:cubicBezTo>
                  <a:cubicBezTo>
                    <a:pt x="4540" y="3552"/>
                    <a:pt x="5550" y="5039"/>
                    <a:pt x="5600" y="5112"/>
                  </a:cubicBezTo>
                  <a:cubicBezTo>
                    <a:pt x="5594" y="5088"/>
                    <a:pt x="5556" y="4928"/>
                    <a:pt x="5498" y="4683"/>
                  </a:cubicBezTo>
                  <a:lnTo>
                    <a:pt x="5498" y="4683"/>
                  </a:lnTo>
                  <a:cubicBezTo>
                    <a:pt x="5506" y="4786"/>
                    <a:pt x="5510" y="4842"/>
                    <a:pt x="5510" y="4842"/>
                  </a:cubicBezTo>
                  <a:cubicBezTo>
                    <a:pt x="5510" y="4842"/>
                    <a:pt x="5369" y="4556"/>
                    <a:pt x="5116" y="4103"/>
                  </a:cubicBezTo>
                  <a:cubicBezTo>
                    <a:pt x="4863" y="3649"/>
                    <a:pt x="4498" y="3030"/>
                    <a:pt x="4046" y="2364"/>
                  </a:cubicBezTo>
                  <a:cubicBezTo>
                    <a:pt x="3145" y="1037"/>
                    <a:pt x="1840" y="0"/>
                    <a:pt x="1840"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97;p41">
              <a:extLst>
                <a:ext uri="{FF2B5EF4-FFF2-40B4-BE49-F238E27FC236}">
                  <a16:creationId xmlns:a16="http://schemas.microsoft.com/office/drawing/2014/main" id="{08D45ECA-0D6F-E522-2451-EDB608FEB724}"/>
                </a:ext>
              </a:extLst>
            </p:cNvPr>
            <p:cNvSpPr/>
            <p:nvPr/>
          </p:nvSpPr>
          <p:spPr>
            <a:xfrm>
              <a:off x="4259075" y="4098857"/>
              <a:ext cx="25163" cy="37661"/>
            </a:xfrm>
            <a:custGeom>
              <a:avLst/>
              <a:gdLst/>
              <a:ahLst/>
              <a:cxnLst/>
              <a:rect l="l" t="t" r="r" b="b"/>
              <a:pathLst>
                <a:path w="1067" h="1597" extrusionOk="0">
                  <a:moveTo>
                    <a:pt x="0" y="1"/>
                  </a:moveTo>
                  <a:lnTo>
                    <a:pt x="0" y="1"/>
                  </a:lnTo>
                  <a:cubicBezTo>
                    <a:pt x="443" y="636"/>
                    <a:pt x="827" y="1225"/>
                    <a:pt x="1067" y="1597"/>
                  </a:cubicBezTo>
                  <a:cubicBezTo>
                    <a:pt x="950" y="1331"/>
                    <a:pt x="806" y="1021"/>
                    <a:pt x="641" y="695"/>
                  </a:cubicBezTo>
                  <a:lnTo>
                    <a:pt x="641" y="693"/>
                  </a:lnTo>
                  <a:cubicBezTo>
                    <a:pt x="397" y="440"/>
                    <a:pt x="182" y="208"/>
                    <a:pt x="0" y="1"/>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98;p41">
              <a:extLst>
                <a:ext uri="{FF2B5EF4-FFF2-40B4-BE49-F238E27FC236}">
                  <a16:creationId xmlns:a16="http://schemas.microsoft.com/office/drawing/2014/main" id="{B9F78D2A-9784-274D-23BD-2598A6313056}"/>
                </a:ext>
              </a:extLst>
            </p:cNvPr>
            <p:cNvSpPr/>
            <p:nvPr/>
          </p:nvSpPr>
          <p:spPr>
            <a:xfrm>
              <a:off x="4170003" y="4066313"/>
              <a:ext cx="121639" cy="88741"/>
            </a:xfrm>
            <a:custGeom>
              <a:avLst/>
              <a:gdLst/>
              <a:ahLst/>
              <a:cxnLst/>
              <a:rect l="l" t="t" r="r" b="b"/>
              <a:pathLst>
                <a:path w="5158" h="3763" extrusionOk="0">
                  <a:moveTo>
                    <a:pt x="1" y="0"/>
                  </a:moveTo>
                  <a:lnTo>
                    <a:pt x="1" y="0"/>
                  </a:lnTo>
                  <a:cubicBezTo>
                    <a:pt x="1" y="0"/>
                    <a:pt x="111" y="310"/>
                    <a:pt x="267" y="831"/>
                  </a:cubicBezTo>
                  <a:cubicBezTo>
                    <a:pt x="683" y="1031"/>
                    <a:pt x="1512" y="1434"/>
                    <a:pt x="2397" y="1892"/>
                  </a:cubicBezTo>
                  <a:cubicBezTo>
                    <a:pt x="3625" y="2528"/>
                    <a:pt x="5068" y="3763"/>
                    <a:pt x="5151" y="3763"/>
                  </a:cubicBezTo>
                  <a:cubicBezTo>
                    <a:pt x="5153" y="3763"/>
                    <a:pt x="5154" y="3762"/>
                    <a:pt x="5155" y="3760"/>
                  </a:cubicBezTo>
                  <a:cubicBezTo>
                    <a:pt x="5158" y="3742"/>
                    <a:pt x="5091" y="3554"/>
                    <a:pt x="4970" y="3272"/>
                  </a:cubicBezTo>
                  <a:cubicBezTo>
                    <a:pt x="4635" y="2990"/>
                    <a:pt x="3695" y="2222"/>
                    <a:pt x="2847" y="1643"/>
                  </a:cubicBezTo>
                  <a:cubicBezTo>
                    <a:pt x="1787" y="923"/>
                    <a:pt x="1" y="0"/>
                    <a:pt x="1"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99;p41">
              <a:extLst>
                <a:ext uri="{FF2B5EF4-FFF2-40B4-BE49-F238E27FC236}">
                  <a16:creationId xmlns:a16="http://schemas.microsoft.com/office/drawing/2014/main" id="{9EC9E9BC-67F2-E69F-1F1B-BE7FA1FDFCB8}"/>
                </a:ext>
              </a:extLst>
            </p:cNvPr>
            <p:cNvSpPr/>
            <p:nvPr/>
          </p:nvSpPr>
          <p:spPr>
            <a:xfrm>
              <a:off x="3781435" y="4032284"/>
              <a:ext cx="282023" cy="378876"/>
            </a:xfrm>
            <a:custGeom>
              <a:avLst/>
              <a:gdLst/>
              <a:ahLst/>
              <a:cxnLst/>
              <a:rect l="l" t="t" r="r" b="b"/>
              <a:pathLst>
                <a:path w="11959" h="16066" extrusionOk="0">
                  <a:moveTo>
                    <a:pt x="9098" y="1"/>
                  </a:moveTo>
                  <a:lnTo>
                    <a:pt x="9098" y="1"/>
                  </a:lnTo>
                  <a:cubicBezTo>
                    <a:pt x="9098" y="1"/>
                    <a:pt x="7388" y="677"/>
                    <a:pt x="6103" y="1668"/>
                  </a:cubicBezTo>
                  <a:cubicBezTo>
                    <a:pt x="5137" y="2415"/>
                    <a:pt x="4424" y="2931"/>
                    <a:pt x="4132" y="3141"/>
                  </a:cubicBezTo>
                  <a:cubicBezTo>
                    <a:pt x="4036" y="3210"/>
                    <a:pt x="3986" y="3244"/>
                    <a:pt x="3986" y="3244"/>
                  </a:cubicBezTo>
                  <a:lnTo>
                    <a:pt x="4179" y="2787"/>
                  </a:lnTo>
                  <a:lnTo>
                    <a:pt x="4233" y="2659"/>
                  </a:lnTo>
                  <a:cubicBezTo>
                    <a:pt x="4282" y="2594"/>
                    <a:pt x="4332" y="2528"/>
                    <a:pt x="4380" y="2463"/>
                  </a:cubicBezTo>
                  <a:lnTo>
                    <a:pt x="4380" y="2463"/>
                  </a:lnTo>
                  <a:cubicBezTo>
                    <a:pt x="4320" y="2530"/>
                    <a:pt x="4262" y="2595"/>
                    <a:pt x="4205" y="2657"/>
                  </a:cubicBezTo>
                  <a:cubicBezTo>
                    <a:pt x="2915" y="4074"/>
                    <a:pt x="2345" y="4615"/>
                    <a:pt x="1419" y="6014"/>
                  </a:cubicBezTo>
                  <a:cubicBezTo>
                    <a:pt x="915" y="6774"/>
                    <a:pt x="546" y="7493"/>
                    <a:pt x="315" y="8099"/>
                  </a:cubicBezTo>
                  <a:cubicBezTo>
                    <a:pt x="99" y="8658"/>
                    <a:pt x="1" y="9123"/>
                    <a:pt x="24" y="9437"/>
                  </a:cubicBezTo>
                  <a:cubicBezTo>
                    <a:pt x="68" y="10092"/>
                    <a:pt x="765" y="11624"/>
                    <a:pt x="1936" y="13063"/>
                  </a:cubicBezTo>
                  <a:cubicBezTo>
                    <a:pt x="3107" y="14504"/>
                    <a:pt x="4976" y="15890"/>
                    <a:pt x="5676" y="16065"/>
                  </a:cubicBezTo>
                  <a:cubicBezTo>
                    <a:pt x="5850" y="15930"/>
                    <a:pt x="6003" y="15770"/>
                    <a:pt x="6132" y="15591"/>
                  </a:cubicBezTo>
                  <a:cubicBezTo>
                    <a:pt x="6137" y="15582"/>
                    <a:pt x="6144" y="15574"/>
                    <a:pt x="6149" y="15567"/>
                  </a:cubicBezTo>
                  <a:cubicBezTo>
                    <a:pt x="6294" y="15359"/>
                    <a:pt x="6428" y="15094"/>
                    <a:pt x="6470" y="14782"/>
                  </a:cubicBezTo>
                  <a:cubicBezTo>
                    <a:pt x="6470" y="14782"/>
                    <a:pt x="6325" y="14615"/>
                    <a:pt x="6049" y="14206"/>
                  </a:cubicBezTo>
                  <a:cubicBezTo>
                    <a:pt x="6029" y="14179"/>
                    <a:pt x="6011" y="14153"/>
                    <a:pt x="5991" y="14121"/>
                  </a:cubicBezTo>
                  <a:cubicBezTo>
                    <a:pt x="5676" y="13648"/>
                    <a:pt x="5517" y="12747"/>
                    <a:pt x="5046" y="11419"/>
                  </a:cubicBezTo>
                  <a:cubicBezTo>
                    <a:pt x="4576" y="10104"/>
                    <a:pt x="4221" y="8943"/>
                    <a:pt x="4279" y="8616"/>
                  </a:cubicBezTo>
                  <a:lnTo>
                    <a:pt x="4279" y="8614"/>
                  </a:lnTo>
                  <a:cubicBezTo>
                    <a:pt x="4279" y="8610"/>
                    <a:pt x="4280" y="8607"/>
                    <a:pt x="4280" y="8605"/>
                  </a:cubicBezTo>
                  <a:cubicBezTo>
                    <a:pt x="4347" y="8288"/>
                    <a:pt x="5821" y="6802"/>
                    <a:pt x="6470" y="6396"/>
                  </a:cubicBezTo>
                  <a:lnTo>
                    <a:pt x="6470" y="6396"/>
                  </a:lnTo>
                  <a:cubicBezTo>
                    <a:pt x="6470" y="6396"/>
                    <a:pt x="6306" y="7590"/>
                    <a:pt x="6081" y="9663"/>
                  </a:cubicBezTo>
                  <a:cubicBezTo>
                    <a:pt x="5855" y="11734"/>
                    <a:pt x="5902" y="12230"/>
                    <a:pt x="5902" y="12230"/>
                  </a:cubicBezTo>
                  <a:cubicBezTo>
                    <a:pt x="5902" y="12230"/>
                    <a:pt x="5946" y="12301"/>
                    <a:pt x="6022" y="12416"/>
                  </a:cubicBezTo>
                  <a:cubicBezTo>
                    <a:pt x="6219" y="12712"/>
                    <a:pt x="6613" y="13297"/>
                    <a:pt x="6922" y="13671"/>
                  </a:cubicBezTo>
                  <a:lnTo>
                    <a:pt x="6922" y="13673"/>
                  </a:lnTo>
                  <a:cubicBezTo>
                    <a:pt x="7089" y="13874"/>
                    <a:pt x="7230" y="14014"/>
                    <a:pt x="7300" y="14014"/>
                  </a:cubicBezTo>
                  <a:cubicBezTo>
                    <a:pt x="7308" y="14014"/>
                    <a:pt x="7314" y="14012"/>
                    <a:pt x="7320" y="14009"/>
                  </a:cubicBezTo>
                  <a:cubicBezTo>
                    <a:pt x="7519" y="13898"/>
                    <a:pt x="8946" y="12385"/>
                    <a:pt x="9090" y="12385"/>
                  </a:cubicBezTo>
                  <a:cubicBezTo>
                    <a:pt x="9093" y="12385"/>
                    <a:pt x="9096" y="12386"/>
                    <a:pt x="9098" y="12387"/>
                  </a:cubicBezTo>
                  <a:cubicBezTo>
                    <a:pt x="9189" y="12456"/>
                    <a:pt x="10743" y="14256"/>
                    <a:pt x="10969" y="14280"/>
                  </a:cubicBezTo>
                  <a:cubicBezTo>
                    <a:pt x="10969" y="14280"/>
                    <a:pt x="10978" y="14185"/>
                    <a:pt x="10995" y="14009"/>
                  </a:cubicBezTo>
                  <a:cubicBezTo>
                    <a:pt x="11077" y="13232"/>
                    <a:pt x="11333" y="10866"/>
                    <a:pt x="11756" y="8019"/>
                  </a:cubicBezTo>
                  <a:cubicBezTo>
                    <a:pt x="11813" y="7626"/>
                    <a:pt x="11875" y="7255"/>
                    <a:pt x="11944" y="6905"/>
                  </a:cubicBezTo>
                  <a:cubicBezTo>
                    <a:pt x="11947" y="6873"/>
                    <a:pt x="11954" y="6843"/>
                    <a:pt x="11959" y="6812"/>
                  </a:cubicBezTo>
                  <a:cubicBezTo>
                    <a:pt x="11657" y="6067"/>
                    <a:pt x="11460" y="5282"/>
                    <a:pt x="11374" y="4483"/>
                  </a:cubicBezTo>
                  <a:cubicBezTo>
                    <a:pt x="11215" y="2974"/>
                    <a:pt x="11215" y="1531"/>
                    <a:pt x="11215" y="1531"/>
                  </a:cubicBezTo>
                  <a:cubicBezTo>
                    <a:pt x="11215" y="1531"/>
                    <a:pt x="9346" y="3131"/>
                    <a:pt x="8422" y="4235"/>
                  </a:cubicBezTo>
                  <a:cubicBezTo>
                    <a:pt x="8234" y="4460"/>
                    <a:pt x="8057" y="4668"/>
                    <a:pt x="7895" y="4856"/>
                  </a:cubicBezTo>
                  <a:cubicBezTo>
                    <a:pt x="7531" y="5273"/>
                    <a:pt x="7241" y="5592"/>
                    <a:pt x="7058" y="5788"/>
                  </a:cubicBezTo>
                  <a:cubicBezTo>
                    <a:pt x="6922" y="5935"/>
                    <a:pt x="6846" y="6014"/>
                    <a:pt x="6846" y="6014"/>
                  </a:cubicBezTo>
                  <a:cubicBezTo>
                    <a:pt x="6846" y="6014"/>
                    <a:pt x="6855" y="5427"/>
                    <a:pt x="7014" y="4560"/>
                  </a:cubicBezTo>
                  <a:cubicBezTo>
                    <a:pt x="7061" y="4313"/>
                    <a:pt x="7117" y="4045"/>
                    <a:pt x="7190" y="3760"/>
                  </a:cubicBezTo>
                  <a:cubicBezTo>
                    <a:pt x="7190" y="3759"/>
                    <a:pt x="7190" y="3759"/>
                    <a:pt x="7191" y="3757"/>
                  </a:cubicBezTo>
                  <a:cubicBezTo>
                    <a:pt x="7288" y="3377"/>
                    <a:pt x="7407" y="3003"/>
                    <a:pt x="7544" y="2636"/>
                  </a:cubicBezTo>
                  <a:cubicBezTo>
                    <a:pt x="8220" y="834"/>
                    <a:pt x="9098" y="1"/>
                    <a:pt x="90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00;p41">
              <a:extLst>
                <a:ext uri="{FF2B5EF4-FFF2-40B4-BE49-F238E27FC236}">
                  <a16:creationId xmlns:a16="http://schemas.microsoft.com/office/drawing/2014/main" id="{23367AA1-AC19-5F78-6BC4-BA564F9BF3D4}"/>
                </a:ext>
              </a:extLst>
            </p:cNvPr>
            <p:cNvSpPr/>
            <p:nvPr/>
          </p:nvSpPr>
          <p:spPr>
            <a:xfrm>
              <a:off x="3781435" y="4223255"/>
              <a:ext cx="145009" cy="187858"/>
            </a:xfrm>
            <a:custGeom>
              <a:avLst/>
              <a:gdLst/>
              <a:ahLst/>
              <a:cxnLst/>
              <a:rect l="l" t="t" r="r" b="b"/>
              <a:pathLst>
                <a:path w="6149" h="7966" extrusionOk="0">
                  <a:moveTo>
                    <a:pt x="315" y="1"/>
                  </a:moveTo>
                  <a:cubicBezTo>
                    <a:pt x="99" y="560"/>
                    <a:pt x="1" y="1025"/>
                    <a:pt x="24" y="1339"/>
                  </a:cubicBezTo>
                  <a:cubicBezTo>
                    <a:pt x="68" y="1992"/>
                    <a:pt x="765" y="3526"/>
                    <a:pt x="1936" y="4965"/>
                  </a:cubicBezTo>
                  <a:cubicBezTo>
                    <a:pt x="3107" y="6405"/>
                    <a:pt x="4976" y="7790"/>
                    <a:pt x="5676" y="7966"/>
                  </a:cubicBezTo>
                  <a:cubicBezTo>
                    <a:pt x="5850" y="7831"/>
                    <a:pt x="6003" y="7672"/>
                    <a:pt x="6132" y="7493"/>
                  </a:cubicBezTo>
                  <a:cubicBezTo>
                    <a:pt x="6137" y="7484"/>
                    <a:pt x="6144" y="7476"/>
                    <a:pt x="6149" y="7467"/>
                  </a:cubicBezTo>
                  <a:cubicBezTo>
                    <a:pt x="5549" y="7105"/>
                    <a:pt x="3564" y="5834"/>
                    <a:pt x="2230" y="4132"/>
                  </a:cubicBezTo>
                  <a:cubicBezTo>
                    <a:pt x="951" y="2500"/>
                    <a:pt x="483" y="1195"/>
                    <a:pt x="315"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01;p41">
              <a:extLst>
                <a:ext uri="{FF2B5EF4-FFF2-40B4-BE49-F238E27FC236}">
                  <a16:creationId xmlns:a16="http://schemas.microsoft.com/office/drawing/2014/main" id="{7828A4B1-3404-01E5-A7C2-8D6D373B23FE}"/>
                </a:ext>
              </a:extLst>
            </p:cNvPr>
            <p:cNvSpPr/>
            <p:nvPr/>
          </p:nvSpPr>
          <p:spPr>
            <a:xfrm>
              <a:off x="3877934" y="4121520"/>
              <a:ext cx="96570" cy="233184"/>
            </a:xfrm>
            <a:custGeom>
              <a:avLst/>
              <a:gdLst/>
              <a:ahLst/>
              <a:cxnLst/>
              <a:rect l="l" t="t" r="r" b="b"/>
              <a:pathLst>
                <a:path w="4095" h="9888" extrusionOk="0">
                  <a:moveTo>
                    <a:pt x="4095" y="1"/>
                  </a:moveTo>
                  <a:cubicBezTo>
                    <a:pt x="4095" y="1"/>
                    <a:pt x="3307" y="473"/>
                    <a:pt x="3043" y="676"/>
                  </a:cubicBezTo>
                  <a:cubicBezTo>
                    <a:pt x="3030" y="687"/>
                    <a:pt x="3008" y="704"/>
                    <a:pt x="2984" y="723"/>
                  </a:cubicBezTo>
                  <a:cubicBezTo>
                    <a:pt x="2968" y="739"/>
                    <a:pt x="2945" y="755"/>
                    <a:pt x="2922" y="776"/>
                  </a:cubicBezTo>
                  <a:cubicBezTo>
                    <a:pt x="2367" y="1252"/>
                    <a:pt x="376" y="3065"/>
                    <a:pt x="129" y="3644"/>
                  </a:cubicBezTo>
                  <a:cubicBezTo>
                    <a:pt x="0" y="3948"/>
                    <a:pt x="69" y="4410"/>
                    <a:pt x="187" y="4830"/>
                  </a:cubicBezTo>
                  <a:cubicBezTo>
                    <a:pt x="187" y="4826"/>
                    <a:pt x="188" y="4823"/>
                    <a:pt x="188" y="4821"/>
                  </a:cubicBezTo>
                  <a:cubicBezTo>
                    <a:pt x="255" y="4504"/>
                    <a:pt x="1729" y="3018"/>
                    <a:pt x="2378" y="2612"/>
                  </a:cubicBezTo>
                  <a:lnTo>
                    <a:pt x="2378" y="2612"/>
                  </a:lnTo>
                  <a:cubicBezTo>
                    <a:pt x="2378" y="2612"/>
                    <a:pt x="2214" y="3806"/>
                    <a:pt x="1989" y="5879"/>
                  </a:cubicBezTo>
                  <a:cubicBezTo>
                    <a:pt x="1763" y="7950"/>
                    <a:pt x="1810" y="8446"/>
                    <a:pt x="1810" y="8446"/>
                  </a:cubicBezTo>
                  <a:cubicBezTo>
                    <a:pt x="1810" y="8446"/>
                    <a:pt x="1855" y="8517"/>
                    <a:pt x="1931" y="8632"/>
                  </a:cubicBezTo>
                  <a:cubicBezTo>
                    <a:pt x="2127" y="8928"/>
                    <a:pt x="2522" y="9513"/>
                    <a:pt x="2831" y="9887"/>
                  </a:cubicBezTo>
                  <a:cubicBezTo>
                    <a:pt x="2843" y="9270"/>
                    <a:pt x="2848" y="8352"/>
                    <a:pt x="2842" y="7094"/>
                  </a:cubicBezTo>
                  <a:cubicBezTo>
                    <a:pt x="2836" y="5585"/>
                    <a:pt x="3193" y="3663"/>
                    <a:pt x="3528" y="2199"/>
                  </a:cubicBezTo>
                  <a:cubicBezTo>
                    <a:pt x="3624" y="1780"/>
                    <a:pt x="3719" y="1396"/>
                    <a:pt x="3803" y="1072"/>
                  </a:cubicBezTo>
                  <a:cubicBezTo>
                    <a:pt x="3971" y="414"/>
                    <a:pt x="4095" y="1"/>
                    <a:pt x="4095"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02;p41">
              <a:extLst>
                <a:ext uri="{FF2B5EF4-FFF2-40B4-BE49-F238E27FC236}">
                  <a16:creationId xmlns:a16="http://schemas.microsoft.com/office/drawing/2014/main" id="{01452FAC-6022-7914-DBDD-288D21B8A620}"/>
                </a:ext>
              </a:extLst>
            </p:cNvPr>
            <p:cNvSpPr/>
            <p:nvPr/>
          </p:nvSpPr>
          <p:spPr>
            <a:xfrm>
              <a:off x="3880009" y="4090368"/>
              <a:ext cx="4740" cy="7664"/>
            </a:xfrm>
            <a:custGeom>
              <a:avLst/>
              <a:gdLst/>
              <a:ahLst/>
              <a:cxnLst/>
              <a:rect l="l" t="t" r="r" b="b"/>
              <a:pathLst>
                <a:path w="201" h="325" extrusionOk="0">
                  <a:moveTo>
                    <a:pt x="200" y="0"/>
                  </a:moveTo>
                  <a:lnTo>
                    <a:pt x="200" y="0"/>
                  </a:lnTo>
                  <a:cubicBezTo>
                    <a:pt x="140" y="65"/>
                    <a:pt x="82" y="131"/>
                    <a:pt x="25" y="193"/>
                  </a:cubicBezTo>
                  <a:cubicBezTo>
                    <a:pt x="15" y="237"/>
                    <a:pt x="8" y="282"/>
                    <a:pt x="0" y="324"/>
                  </a:cubicBezTo>
                  <a:lnTo>
                    <a:pt x="53" y="196"/>
                  </a:lnTo>
                  <a:cubicBezTo>
                    <a:pt x="103" y="129"/>
                    <a:pt x="153" y="65"/>
                    <a:pt x="200" y="0"/>
                  </a:cubicBezTo>
                  <a:close/>
                </a:path>
              </a:pathLst>
            </a:custGeom>
            <a:solidFill>
              <a:srgbClr val="D71E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03;p41">
              <a:extLst>
                <a:ext uri="{FF2B5EF4-FFF2-40B4-BE49-F238E27FC236}">
                  <a16:creationId xmlns:a16="http://schemas.microsoft.com/office/drawing/2014/main" id="{7B1E4CE0-BE6D-63D8-C1D5-4A67B22186B9}"/>
                </a:ext>
              </a:extLst>
            </p:cNvPr>
            <p:cNvSpPr/>
            <p:nvPr/>
          </p:nvSpPr>
          <p:spPr>
            <a:xfrm>
              <a:off x="3878500" y="4032284"/>
              <a:ext cx="117488" cy="88623"/>
            </a:xfrm>
            <a:custGeom>
              <a:avLst/>
              <a:gdLst/>
              <a:ahLst/>
              <a:cxnLst/>
              <a:rect l="l" t="t" r="r" b="b"/>
              <a:pathLst>
                <a:path w="4982" h="3758" extrusionOk="0">
                  <a:moveTo>
                    <a:pt x="4982" y="1"/>
                  </a:moveTo>
                  <a:lnTo>
                    <a:pt x="4982" y="1"/>
                  </a:lnTo>
                  <a:cubicBezTo>
                    <a:pt x="4982" y="1"/>
                    <a:pt x="3272" y="677"/>
                    <a:pt x="1987" y="1668"/>
                  </a:cubicBezTo>
                  <a:cubicBezTo>
                    <a:pt x="1021" y="2415"/>
                    <a:pt x="308" y="2930"/>
                    <a:pt x="16" y="3141"/>
                  </a:cubicBezTo>
                  <a:cubicBezTo>
                    <a:pt x="1" y="3341"/>
                    <a:pt x="11" y="3478"/>
                    <a:pt x="57" y="3506"/>
                  </a:cubicBezTo>
                  <a:cubicBezTo>
                    <a:pt x="62" y="3509"/>
                    <a:pt x="70" y="3511"/>
                    <a:pt x="78" y="3511"/>
                  </a:cubicBezTo>
                  <a:cubicBezTo>
                    <a:pt x="270" y="3511"/>
                    <a:pt x="1197" y="2739"/>
                    <a:pt x="2212" y="2051"/>
                  </a:cubicBezTo>
                  <a:cubicBezTo>
                    <a:pt x="3238" y="1352"/>
                    <a:pt x="3694" y="1110"/>
                    <a:pt x="3719" y="1098"/>
                  </a:cubicBezTo>
                  <a:lnTo>
                    <a:pt x="3719" y="1098"/>
                  </a:lnTo>
                  <a:cubicBezTo>
                    <a:pt x="3704" y="1154"/>
                    <a:pt x="3298" y="2537"/>
                    <a:pt x="3075" y="3757"/>
                  </a:cubicBezTo>
                  <a:cubicBezTo>
                    <a:pt x="3172" y="3377"/>
                    <a:pt x="3291" y="3003"/>
                    <a:pt x="3428" y="2636"/>
                  </a:cubicBezTo>
                  <a:cubicBezTo>
                    <a:pt x="4104" y="834"/>
                    <a:pt x="4982" y="1"/>
                    <a:pt x="4982" y="1"/>
                  </a:cubicBezTo>
                  <a:close/>
                </a:path>
              </a:pathLst>
            </a:custGeom>
            <a:solidFill>
              <a:srgbClr val="D71E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04;p41">
              <a:extLst>
                <a:ext uri="{FF2B5EF4-FFF2-40B4-BE49-F238E27FC236}">
                  <a16:creationId xmlns:a16="http://schemas.microsoft.com/office/drawing/2014/main" id="{93D8EF2E-A491-6FBE-B16D-5402B5B7F7EE}"/>
                </a:ext>
              </a:extLst>
            </p:cNvPr>
            <p:cNvSpPr/>
            <p:nvPr/>
          </p:nvSpPr>
          <p:spPr>
            <a:xfrm>
              <a:off x="3947290" y="4068389"/>
              <a:ext cx="116167" cy="126732"/>
            </a:xfrm>
            <a:custGeom>
              <a:avLst/>
              <a:gdLst/>
              <a:ahLst/>
              <a:cxnLst/>
              <a:rect l="l" t="t" r="r" b="b"/>
              <a:pathLst>
                <a:path w="4926" h="5374" extrusionOk="0">
                  <a:moveTo>
                    <a:pt x="4183" y="0"/>
                  </a:moveTo>
                  <a:cubicBezTo>
                    <a:pt x="4183" y="0"/>
                    <a:pt x="2313" y="1600"/>
                    <a:pt x="1389" y="2704"/>
                  </a:cubicBezTo>
                  <a:cubicBezTo>
                    <a:pt x="1201" y="2929"/>
                    <a:pt x="1024" y="3137"/>
                    <a:pt x="862" y="3325"/>
                  </a:cubicBezTo>
                  <a:cubicBezTo>
                    <a:pt x="1030" y="2667"/>
                    <a:pt x="1154" y="2254"/>
                    <a:pt x="1154" y="2254"/>
                  </a:cubicBezTo>
                  <a:lnTo>
                    <a:pt x="1154" y="2254"/>
                  </a:lnTo>
                  <a:cubicBezTo>
                    <a:pt x="1154" y="2254"/>
                    <a:pt x="366" y="2726"/>
                    <a:pt x="102" y="2929"/>
                  </a:cubicBezTo>
                  <a:cubicBezTo>
                    <a:pt x="89" y="2940"/>
                    <a:pt x="67" y="2955"/>
                    <a:pt x="43" y="2976"/>
                  </a:cubicBezTo>
                  <a:cubicBezTo>
                    <a:pt x="31" y="3084"/>
                    <a:pt x="24" y="3187"/>
                    <a:pt x="17" y="3283"/>
                  </a:cubicBezTo>
                  <a:cubicBezTo>
                    <a:pt x="1" y="3607"/>
                    <a:pt x="2" y="3933"/>
                    <a:pt x="27" y="4257"/>
                  </a:cubicBezTo>
                  <a:cubicBezTo>
                    <a:pt x="77" y="4865"/>
                    <a:pt x="196" y="5145"/>
                    <a:pt x="196" y="5145"/>
                  </a:cubicBezTo>
                  <a:cubicBezTo>
                    <a:pt x="196" y="5145"/>
                    <a:pt x="339" y="4859"/>
                    <a:pt x="587" y="4452"/>
                  </a:cubicBezTo>
                  <a:cubicBezTo>
                    <a:pt x="878" y="3975"/>
                    <a:pt x="1316" y="3330"/>
                    <a:pt x="1840" y="2793"/>
                  </a:cubicBezTo>
                  <a:cubicBezTo>
                    <a:pt x="2809" y="1804"/>
                    <a:pt x="3598" y="993"/>
                    <a:pt x="3598" y="993"/>
                  </a:cubicBezTo>
                  <a:cubicBezTo>
                    <a:pt x="3598" y="993"/>
                    <a:pt x="3710" y="1894"/>
                    <a:pt x="4024" y="3290"/>
                  </a:cubicBezTo>
                  <a:cubicBezTo>
                    <a:pt x="4194" y="4031"/>
                    <a:pt x="4494" y="4737"/>
                    <a:pt x="4911" y="5374"/>
                  </a:cubicBezTo>
                  <a:cubicBezTo>
                    <a:pt x="4914" y="5342"/>
                    <a:pt x="4921" y="5312"/>
                    <a:pt x="4926" y="5281"/>
                  </a:cubicBezTo>
                  <a:cubicBezTo>
                    <a:pt x="4624" y="4536"/>
                    <a:pt x="4427" y="3751"/>
                    <a:pt x="4341" y="2952"/>
                  </a:cubicBezTo>
                  <a:cubicBezTo>
                    <a:pt x="4183" y="1443"/>
                    <a:pt x="4183" y="0"/>
                    <a:pt x="4183" y="0"/>
                  </a:cubicBezTo>
                  <a:close/>
                </a:path>
              </a:pathLst>
            </a:custGeom>
            <a:solidFill>
              <a:srgbClr val="D71E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05;p41">
              <a:extLst>
                <a:ext uri="{FF2B5EF4-FFF2-40B4-BE49-F238E27FC236}">
                  <a16:creationId xmlns:a16="http://schemas.microsoft.com/office/drawing/2014/main" id="{AE8438E8-EC53-0DDE-01A9-AFC5CC0B8D27}"/>
                </a:ext>
              </a:extLst>
            </p:cNvPr>
            <p:cNvSpPr/>
            <p:nvPr/>
          </p:nvSpPr>
          <p:spPr>
            <a:xfrm>
              <a:off x="4145501" y="4160950"/>
              <a:ext cx="321005" cy="175006"/>
            </a:xfrm>
            <a:custGeom>
              <a:avLst/>
              <a:gdLst/>
              <a:ahLst/>
              <a:cxnLst/>
              <a:rect l="l" t="t" r="r" b="b"/>
              <a:pathLst>
                <a:path w="13612" h="7421" extrusionOk="0">
                  <a:moveTo>
                    <a:pt x="1997" y="0"/>
                  </a:moveTo>
                  <a:cubicBezTo>
                    <a:pt x="1997" y="0"/>
                    <a:pt x="1913" y="218"/>
                    <a:pt x="1779" y="585"/>
                  </a:cubicBezTo>
                  <a:cubicBezTo>
                    <a:pt x="1429" y="1547"/>
                    <a:pt x="747" y="3523"/>
                    <a:pt x="406" y="5193"/>
                  </a:cubicBezTo>
                  <a:cubicBezTo>
                    <a:pt x="205" y="6184"/>
                    <a:pt x="79" y="6913"/>
                    <a:pt x="0" y="7421"/>
                  </a:cubicBezTo>
                  <a:lnTo>
                    <a:pt x="396" y="6948"/>
                  </a:lnTo>
                  <a:lnTo>
                    <a:pt x="541" y="6774"/>
                  </a:lnTo>
                  <a:cubicBezTo>
                    <a:pt x="541" y="6774"/>
                    <a:pt x="1858" y="3361"/>
                    <a:pt x="2264" y="2517"/>
                  </a:cubicBezTo>
                  <a:cubicBezTo>
                    <a:pt x="2264" y="2517"/>
                    <a:pt x="4336" y="4390"/>
                    <a:pt x="6138" y="5193"/>
                  </a:cubicBezTo>
                  <a:cubicBezTo>
                    <a:pt x="7928" y="5993"/>
                    <a:pt x="11407" y="7264"/>
                    <a:pt x="13042" y="7264"/>
                  </a:cubicBezTo>
                  <a:cubicBezTo>
                    <a:pt x="13052" y="7264"/>
                    <a:pt x="13063" y="7263"/>
                    <a:pt x="13073" y="7263"/>
                  </a:cubicBezTo>
                  <a:cubicBezTo>
                    <a:pt x="13267" y="7147"/>
                    <a:pt x="13448" y="7009"/>
                    <a:pt x="13611" y="6854"/>
                  </a:cubicBezTo>
                  <a:cubicBezTo>
                    <a:pt x="12582" y="6657"/>
                    <a:pt x="10567" y="6168"/>
                    <a:pt x="9324" y="5424"/>
                  </a:cubicBezTo>
                  <a:cubicBezTo>
                    <a:pt x="7656" y="4424"/>
                    <a:pt x="3099" y="2069"/>
                    <a:pt x="2037" y="77"/>
                  </a:cubicBezTo>
                  <a:cubicBezTo>
                    <a:pt x="2023" y="52"/>
                    <a:pt x="2010" y="26"/>
                    <a:pt x="1997"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06;p41">
              <a:extLst>
                <a:ext uri="{FF2B5EF4-FFF2-40B4-BE49-F238E27FC236}">
                  <a16:creationId xmlns:a16="http://schemas.microsoft.com/office/drawing/2014/main" id="{5F380419-2D03-0BE5-E99E-6CD1166E3494}"/>
                </a:ext>
              </a:extLst>
            </p:cNvPr>
            <p:cNvSpPr/>
            <p:nvPr/>
          </p:nvSpPr>
          <p:spPr>
            <a:xfrm>
              <a:off x="4172645" y="3785965"/>
              <a:ext cx="130364" cy="99801"/>
            </a:xfrm>
            <a:custGeom>
              <a:avLst/>
              <a:gdLst/>
              <a:ahLst/>
              <a:cxnLst/>
              <a:rect l="l" t="t" r="r" b="b"/>
              <a:pathLst>
                <a:path w="5528" h="4232" extrusionOk="0">
                  <a:moveTo>
                    <a:pt x="2586" y="1"/>
                  </a:moveTo>
                  <a:cubicBezTo>
                    <a:pt x="2455" y="1"/>
                    <a:pt x="2332" y="9"/>
                    <a:pt x="2218" y="20"/>
                  </a:cubicBezTo>
                  <a:cubicBezTo>
                    <a:pt x="1519" y="86"/>
                    <a:pt x="1" y="1215"/>
                    <a:pt x="1" y="1229"/>
                  </a:cubicBezTo>
                  <a:cubicBezTo>
                    <a:pt x="358" y="1688"/>
                    <a:pt x="560" y="2264"/>
                    <a:pt x="666" y="2872"/>
                  </a:cubicBezTo>
                  <a:cubicBezTo>
                    <a:pt x="743" y="3301"/>
                    <a:pt x="771" y="3748"/>
                    <a:pt x="771" y="4178"/>
                  </a:cubicBezTo>
                  <a:lnTo>
                    <a:pt x="771" y="4231"/>
                  </a:lnTo>
                  <a:cubicBezTo>
                    <a:pt x="771" y="4230"/>
                    <a:pt x="1383" y="3329"/>
                    <a:pt x="1901" y="2744"/>
                  </a:cubicBezTo>
                  <a:cubicBezTo>
                    <a:pt x="2215" y="2390"/>
                    <a:pt x="2553" y="2059"/>
                    <a:pt x="2915" y="1753"/>
                  </a:cubicBezTo>
                  <a:cubicBezTo>
                    <a:pt x="4153" y="3082"/>
                    <a:pt x="5527" y="3307"/>
                    <a:pt x="5527" y="3307"/>
                  </a:cubicBezTo>
                  <a:cubicBezTo>
                    <a:pt x="5527" y="3307"/>
                    <a:pt x="5524" y="3302"/>
                    <a:pt x="5520" y="3290"/>
                  </a:cubicBezTo>
                  <a:cubicBezTo>
                    <a:pt x="5459" y="3161"/>
                    <a:pt x="5076" y="2349"/>
                    <a:pt x="4559" y="1229"/>
                  </a:cubicBezTo>
                  <a:cubicBezTo>
                    <a:pt x="4087" y="207"/>
                    <a:pt x="3254" y="1"/>
                    <a:pt x="25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07;p41">
              <a:extLst>
                <a:ext uri="{FF2B5EF4-FFF2-40B4-BE49-F238E27FC236}">
                  <a16:creationId xmlns:a16="http://schemas.microsoft.com/office/drawing/2014/main" id="{C1486407-D03E-E650-8FE6-6368993A7C86}"/>
                </a:ext>
              </a:extLst>
            </p:cNvPr>
            <p:cNvSpPr/>
            <p:nvPr/>
          </p:nvSpPr>
          <p:spPr>
            <a:xfrm>
              <a:off x="4188351" y="3819475"/>
              <a:ext cx="114658" cy="66290"/>
            </a:xfrm>
            <a:custGeom>
              <a:avLst/>
              <a:gdLst/>
              <a:ahLst/>
              <a:cxnLst/>
              <a:rect l="l" t="t" r="r" b="b"/>
              <a:pathLst>
                <a:path w="4862" h="2811" extrusionOk="0">
                  <a:moveTo>
                    <a:pt x="2322" y="1"/>
                  </a:moveTo>
                  <a:cubicBezTo>
                    <a:pt x="2143" y="1"/>
                    <a:pt x="1957" y="49"/>
                    <a:pt x="1764" y="138"/>
                  </a:cubicBezTo>
                  <a:cubicBezTo>
                    <a:pt x="1349" y="331"/>
                    <a:pt x="514" y="949"/>
                    <a:pt x="0" y="1451"/>
                  </a:cubicBezTo>
                  <a:cubicBezTo>
                    <a:pt x="77" y="1880"/>
                    <a:pt x="105" y="2327"/>
                    <a:pt x="105" y="2757"/>
                  </a:cubicBezTo>
                  <a:lnTo>
                    <a:pt x="105" y="2810"/>
                  </a:lnTo>
                  <a:cubicBezTo>
                    <a:pt x="105" y="2809"/>
                    <a:pt x="717" y="1908"/>
                    <a:pt x="1235" y="1323"/>
                  </a:cubicBezTo>
                  <a:cubicBezTo>
                    <a:pt x="1549" y="969"/>
                    <a:pt x="1887" y="638"/>
                    <a:pt x="2249" y="332"/>
                  </a:cubicBezTo>
                  <a:cubicBezTo>
                    <a:pt x="3487" y="1661"/>
                    <a:pt x="4861" y="1886"/>
                    <a:pt x="4861" y="1886"/>
                  </a:cubicBezTo>
                  <a:cubicBezTo>
                    <a:pt x="4861" y="1886"/>
                    <a:pt x="4858" y="1881"/>
                    <a:pt x="4854" y="1869"/>
                  </a:cubicBezTo>
                  <a:cubicBezTo>
                    <a:pt x="4284" y="1613"/>
                    <a:pt x="3707" y="1237"/>
                    <a:pt x="3352" y="695"/>
                  </a:cubicBezTo>
                  <a:cubicBezTo>
                    <a:pt x="3034" y="208"/>
                    <a:pt x="2692" y="1"/>
                    <a:pt x="2322"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08;p41">
              <a:extLst>
                <a:ext uri="{FF2B5EF4-FFF2-40B4-BE49-F238E27FC236}">
                  <a16:creationId xmlns:a16="http://schemas.microsoft.com/office/drawing/2014/main" id="{A6824411-3AB4-C737-A14D-087CE9D9E0A5}"/>
                </a:ext>
              </a:extLst>
            </p:cNvPr>
            <p:cNvSpPr/>
            <p:nvPr/>
          </p:nvSpPr>
          <p:spPr>
            <a:xfrm>
              <a:off x="3921845" y="3744648"/>
              <a:ext cx="177152" cy="98551"/>
            </a:xfrm>
            <a:custGeom>
              <a:avLst/>
              <a:gdLst/>
              <a:ahLst/>
              <a:cxnLst/>
              <a:rect l="l" t="t" r="r" b="b"/>
              <a:pathLst>
                <a:path w="7512" h="4179" extrusionOk="0">
                  <a:moveTo>
                    <a:pt x="4697" y="0"/>
                  </a:moveTo>
                  <a:cubicBezTo>
                    <a:pt x="4311" y="0"/>
                    <a:pt x="3935" y="155"/>
                    <a:pt x="3529" y="375"/>
                  </a:cubicBezTo>
                  <a:cubicBezTo>
                    <a:pt x="2739" y="803"/>
                    <a:pt x="555" y="2628"/>
                    <a:pt x="14" y="3460"/>
                  </a:cubicBezTo>
                  <a:cubicBezTo>
                    <a:pt x="14" y="3460"/>
                    <a:pt x="1" y="3546"/>
                    <a:pt x="48" y="3605"/>
                  </a:cubicBezTo>
                  <a:cubicBezTo>
                    <a:pt x="72" y="3636"/>
                    <a:pt x="112" y="3660"/>
                    <a:pt x="179" y="3660"/>
                  </a:cubicBezTo>
                  <a:cubicBezTo>
                    <a:pt x="275" y="3660"/>
                    <a:pt x="428" y="3610"/>
                    <a:pt x="668" y="3460"/>
                  </a:cubicBezTo>
                  <a:cubicBezTo>
                    <a:pt x="1271" y="3083"/>
                    <a:pt x="2556" y="2357"/>
                    <a:pt x="3460" y="2357"/>
                  </a:cubicBezTo>
                  <a:cubicBezTo>
                    <a:pt x="3634" y="2357"/>
                    <a:pt x="3795" y="2384"/>
                    <a:pt x="3933" y="2446"/>
                  </a:cubicBezTo>
                  <a:cubicBezTo>
                    <a:pt x="4691" y="2786"/>
                    <a:pt x="5430" y="3566"/>
                    <a:pt x="5684" y="4178"/>
                  </a:cubicBezTo>
                  <a:cubicBezTo>
                    <a:pt x="5747" y="4027"/>
                    <a:pt x="5814" y="3877"/>
                    <a:pt x="5893" y="3730"/>
                  </a:cubicBezTo>
                  <a:cubicBezTo>
                    <a:pt x="5912" y="3690"/>
                    <a:pt x="5935" y="3652"/>
                    <a:pt x="5956" y="3616"/>
                  </a:cubicBezTo>
                  <a:cubicBezTo>
                    <a:pt x="6335" y="2976"/>
                    <a:pt x="6917" y="2564"/>
                    <a:pt x="7497" y="2317"/>
                  </a:cubicBezTo>
                  <a:lnTo>
                    <a:pt x="7511" y="2311"/>
                  </a:lnTo>
                  <a:cubicBezTo>
                    <a:pt x="7511" y="2311"/>
                    <a:pt x="6702" y="1208"/>
                    <a:pt x="5847" y="487"/>
                  </a:cubicBezTo>
                  <a:cubicBezTo>
                    <a:pt x="5432" y="137"/>
                    <a:pt x="5060" y="0"/>
                    <a:pt x="46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09;p41">
              <a:extLst>
                <a:ext uri="{FF2B5EF4-FFF2-40B4-BE49-F238E27FC236}">
                  <a16:creationId xmlns:a16="http://schemas.microsoft.com/office/drawing/2014/main" id="{7F3905AE-5DCD-3224-504E-ED1B402FC03B}"/>
                </a:ext>
              </a:extLst>
            </p:cNvPr>
            <p:cNvSpPr/>
            <p:nvPr/>
          </p:nvSpPr>
          <p:spPr>
            <a:xfrm>
              <a:off x="3922953" y="3776838"/>
              <a:ext cx="139373" cy="66361"/>
            </a:xfrm>
            <a:custGeom>
              <a:avLst/>
              <a:gdLst/>
              <a:ahLst/>
              <a:cxnLst/>
              <a:rect l="l" t="t" r="r" b="b"/>
              <a:pathLst>
                <a:path w="5910" h="2814" extrusionOk="0">
                  <a:moveTo>
                    <a:pt x="4471" y="0"/>
                  </a:moveTo>
                  <a:cubicBezTo>
                    <a:pt x="3885" y="0"/>
                    <a:pt x="1838" y="1076"/>
                    <a:pt x="1077" y="1628"/>
                  </a:cubicBezTo>
                  <a:cubicBezTo>
                    <a:pt x="742" y="1872"/>
                    <a:pt x="381" y="2078"/>
                    <a:pt x="1" y="2240"/>
                  </a:cubicBezTo>
                  <a:cubicBezTo>
                    <a:pt x="25" y="2271"/>
                    <a:pt x="65" y="2295"/>
                    <a:pt x="132" y="2295"/>
                  </a:cubicBezTo>
                  <a:cubicBezTo>
                    <a:pt x="228" y="2295"/>
                    <a:pt x="381" y="2245"/>
                    <a:pt x="621" y="2095"/>
                  </a:cubicBezTo>
                  <a:cubicBezTo>
                    <a:pt x="1224" y="1718"/>
                    <a:pt x="2509" y="992"/>
                    <a:pt x="3413" y="992"/>
                  </a:cubicBezTo>
                  <a:cubicBezTo>
                    <a:pt x="3587" y="992"/>
                    <a:pt x="3748" y="1019"/>
                    <a:pt x="3886" y="1081"/>
                  </a:cubicBezTo>
                  <a:cubicBezTo>
                    <a:pt x="4644" y="1421"/>
                    <a:pt x="5383" y="2201"/>
                    <a:pt x="5637" y="2813"/>
                  </a:cubicBezTo>
                  <a:cubicBezTo>
                    <a:pt x="5700" y="2662"/>
                    <a:pt x="5767" y="2512"/>
                    <a:pt x="5846" y="2365"/>
                  </a:cubicBezTo>
                  <a:cubicBezTo>
                    <a:pt x="5865" y="2325"/>
                    <a:pt x="5888" y="2287"/>
                    <a:pt x="5909" y="2251"/>
                  </a:cubicBezTo>
                  <a:cubicBezTo>
                    <a:pt x="5524" y="869"/>
                    <a:pt x="4985" y="102"/>
                    <a:pt x="4539" y="7"/>
                  </a:cubicBezTo>
                  <a:cubicBezTo>
                    <a:pt x="4520" y="2"/>
                    <a:pt x="4497" y="0"/>
                    <a:pt x="4471"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10;p41">
              <a:extLst>
                <a:ext uri="{FF2B5EF4-FFF2-40B4-BE49-F238E27FC236}">
                  <a16:creationId xmlns:a16="http://schemas.microsoft.com/office/drawing/2014/main" id="{9937FE97-AE51-1701-5FB8-5EF5D0322FA5}"/>
                </a:ext>
              </a:extLst>
            </p:cNvPr>
            <p:cNvSpPr/>
            <p:nvPr/>
          </p:nvSpPr>
          <p:spPr>
            <a:xfrm>
              <a:off x="3875434" y="3792544"/>
              <a:ext cx="414816" cy="407624"/>
            </a:xfrm>
            <a:custGeom>
              <a:avLst/>
              <a:gdLst/>
              <a:ahLst/>
              <a:cxnLst/>
              <a:rect l="l" t="t" r="r" b="b"/>
              <a:pathLst>
                <a:path w="17590" h="17285" extrusionOk="0">
                  <a:moveTo>
                    <a:pt x="10770" y="1"/>
                  </a:moveTo>
                  <a:cubicBezTo>
                    <a:pt x="10459" y="1"/>
                    <a:pt x="10062" y="65"/>
                    <a:pt x="9655" y="212"/>
                  </a:cubicBezTo>
                  <a:cubicBezTo>
                    <a:pt x="9591" y="235"/>
                    <a:pt x="9526" y="259"/>
                    <a:pt x="9462" y="286"/>
                  </a:cubicBezTo>
                  <a:cubicBezTo>
                    <a:pt x="9358" y="330"/>
                    <a:pt x="9253" y="379"/>
                    <a:pt x="9152" y="435"/>
                  </a:cubicBezTo>
                  <a:cubicBezTo>
                    <a:pt x="8646" y="705"/>
                    <a:pt x="8170" y="1114"/>
                    <a:pt x="7858" y="1699"/>
                  </a:cubicBezTo>
                  <a:cubicBezTo>
                    <a:pt x="7780" y="1846"/>
                    <a:pt x="7712" y="1996"/>
                    <a:pt x="7649" y="2147"/>
                  </a:cubicBezTo>
                  <a:cubicBezTo>
                    <a:pt x="7092" y="3487"/>
                    <a:pt x="7089" y="4995"/>
                    <a:pt x="7251" y="6271"/>
                  </a:cubicBezTo>
                  <a:cubicBezTo>
                    <a:pt x="7430" y="7689"/>
                    <a:pt x="7746" y="8983"/>
                    <a:pt x="7746" y="8983"/>
                  </a:cubicBezTo>
                  <a:cubicBezTo>
                    <a:pt x="7746" y="8983"/>
                    <a:pt x="7739" y="8982"/>
                    <a:pt x="7732" y="8980"/>
                  </a:cubicBezTo>
                  <a:lnTo>
                    <a:pt x="7730" y="8980"/>
                  </a:lnTo>
                  <a:cubicBezTo>
                    <a:pt x="7607" y="8957"/>
                    <a:pt x="6696" y="8796"/>
                    <a:pt x="5768" y="8796"/>
                  </a:cubicBezTo>
                  <a:cubicBezTo>
                    <a:pt x="5593" y="8796"/>
                    <a:pt x="5418" y="8801"/>
                    <a:pt x="5247" y="8815"/>
                  </a:cubicBezTo>
                  <a:cubicBezTo>
                    <a:pt x="4804" y="8848"/>
                    <a:pt x="4280" y="9023"/>
                    <a:pt x="3681" y="9389"/>
                  </a:cubicBezTo>
                  <a:cubicBezTo>
                    <a:pt x="2757" y="9951"/>
                    <a:pt x="1654" y="10967"/>
                    <a:pt x="399" y="12620"/>
                  </a:cubicBezTo>
                  <a:cubicBezTo>
                    <a:pt x="349" y="12688"/>
                    <a:pt x="297" y="12755"/>
                    <a:pt x="246" y="12825"/>
                  </a:cubicBezTo>
                  <a:lnTo>
                    <a:pt x="0" y="13410"/>
                  </a:lnTo>
                  <a:cubicBezTo>
                    <a:pt x="0" y="13410"/>
                    <a:pt x="834" y="12825"/>
                    <a:pt x="2117" y="11832"/>
                  </a:cubicBezTo>
                  <a:cubicBezTo>
                    <a:pt x="2719" y="11367"/>
                    <a:pt x="3415" y="10973"/>
                    <a:pt x="3983" y="10685"/>
                  </a:cubicBezTo>
                  <a:cubicBezTo>
                    <a:pt x="4609" y="10368"/>
                    <a:pt x="5081" y="10179"/>
                    <a:pt x="5110" y="10168"/>
                  </a:cubicBezTo>
                  <a:lnTo>
                    <a:pt x="5110" y="10168"/>
                  </a:lnTo>
                  <a:cubicBezTo>
                    <a:pt x="5081" y="10194"/>
                    <a:pt x="4722" y="10549"/>
                    <a:pt x="4293" y="11261"/>
                  </a:cubicBezTo>
                  <a:cubicBezTo>
                    <a:pt x="4002" y="11752"/>
                    <a:pt x="3755" y="12267"/>
                    <a:pt x="3558" y="12802"/>
                  </a:cubicBezTo>
                  <a:cubicBezTo>
                    <a:pt x="2883" y="14602"/>
                    <a:pt x="2860" y="16180"/>
                    <a:pt x="2860" y="16180"/>
                  </a:cubicBezTo>
                  <a:cubicBezTo>
                    <a:pt x="2860" y="16180"/>
                    <a:pt x="3513" y="15504"/>
                    <a:pt x="4436" y="14399"/>
                  </a:cubicBezTo>
                  <a:cubicBezTo>
                    <a:pt x="4868" y="13885"/>
                    <a:pt x="5506" y="13261"/>
                    <a:pt x="6063" y="12743"/>
                  </a:cubicBezTo>
                  <a:cubicBezTo>
                    <a:pt x="6697" y="12152"/>
                    <a:pt x="7229" y="11697"/>
                    <a:pt x="7229" y="11697"/>
                  </a:cubicBezTo>
                  <a:cubicBezTo>
                    <a:pt x="7229" y="11697"/>
                    <a:pt x="7229" y="12323"/>
                    <a:pt x="7274" y="13182"/>
                  </a:cubicBezTo>
                  <a:cubicBezTo>
                    <a:pt x="7297" y="13626"/>
                    <a:pt x="7333" y="14134"/>
                    <a:pt x="7388" y="14648"/>
                  </a:cubicBezTo>
                  <a:cubicBezTo>
                    <a:pt x="7474" y="15448"/>
                    <a:pt x="7671" y="16233"/>
                    <a:pt x="7973" y="16978"/>
                  </a:cubicBezTo>
                  <a:cubicBezTo>
                    <a:pt x="7988" y="17012"/>
                    <a:pt x="7999" y="17042"/>
                    <a:pt x="8012" y="17071"/>
                  </a:cubicBezTo>
                  <a:cubicBezTo>
                    <a:pt x="8070" y="17209"/>
                    <a:pt x="8108" y="17284"/>
                    <a:pt x="8108" y="17284"/>
                  </a:cubicBezTo>
                  <a:cubicBezTo>
                    <a:pt x="8309" y="16371"/>
                    <a:pt x="8558" y="15469"/>
                    <a:pt x="8850" y="14583"/>
                  </a:cubicBezTo>
                  <a:cubicBezTo>
                    <a:pt x="8984" y="14184"/>
                    <a:pt x="9128" y="13817"/>
                    <a:pt x="9267" y="13491"/>
                  </a:cubicBezTo>
                  <a:cubicBezTo>
                    <a:pt x="9628" y="12653"/>
                    <a:pt x="9955" y="12103"/>
                    <a:pt x="9955" y="12103"/>
                  </a:cubicBezTo>
                  <a:cubicBezTo>
                    <a:pt x="10446" y="12508"/>
                    <a:pt x="10905" y="12947"/>
                    <a:pt x="11331" y="13420"/>
                  </a:cubicBezTo>
                  <a:cubicBezTo>
                    <a:pt x="11631" y="13751"/>
                    <a:pt x="11908" y="14101"/>
                    <a:pt x="12161" y="14467"/>
                  </a:cubicBezTo>
                  <a:cubicBezTo>
                    <a:pt x="13063" y="15798"/>
                    <a:pt x="13625" y="16947"/>
                    <a:pt x="13625" y="16947"/>
                  </a:cubicBezTo>
                  <a:cubicBezTo>
                    <a:pt x="13625" y="16947"/>
                    <a:pt x="13536" y="15572"/>
                    <a:pt x="13198" y="14108"/>
                  </a:cubicBezTo>
                  <a:cubicBezTo>
                    <a:pt x="13105" y="13707"/>
                    <a:pt x="13010" y="13337"/>
                    <a:pt x="12921" y="13013"/>
                  </a:cubicBezTo>
                  <a:cubicBezTo>
                    <a:pt x="12693" y="12181"/>
                    <a:pt x="12504" y="11643"/>
                    <a:pt x="12493" y="11609"/>
                  </a:cubicBezTo>
                  <a:lnTo>
                    <a:pt x="12493" y="11609"/>
                  </a:lnTo>
                  <a:cubicBezTo>
                    <a:pt x="12531" y="11629"/>
                    <a:pt x="13146" y="11949"/>
                    <a:pt x="13859" y="12352"/>
                  </a:cubicBezTo>
                  <a:cubicBezTo>
                    <a:pt x="14360" y="12634"/>
                    <a:pt x="14907" y="12960"/>
                    <a:pt x="15338" y="13252"/>
                  </a:cubicBezTo>
                  <a:cubicBezTo>
                    <a:pt x="16395" y="13973"/>
                    <a:pt x="17590" y="14987"/>
                    <a:pt x="17590" y="14987"/>
                  </a:cubicBezTo>
                  <a:cubicBezTo>
                    <a:pt x="17590" y="14987"/>
                    <a:pt x="17008" y="14049"/>
                    <a:pt x="16267" y="12988"/>
                  </a:cubicBezTo>
                  <a:cubicBezTo>
                    <a:pt x="15860" y="12406"/>
                    <a:pt x="15407" y="11790"/>
                    <a:pt x="14974" y="11270"/>
                  </a:cubicBezTo>
                  <a:cubicBezTo>
                    <a:pt x="14956" y="11249"/>
                    <a:pt x="14938" y="11226"/>
                    <a:pt x="14919" y="11205"/>
                  </a:cubicBezTo>
                  <a:cubicBezTo>
                    <a:pt x="13964" y="10081"/>
                    <a:pt x="12810" y="9413"/>
                    <a:pt x="11755" y="9413"/>
                  </a:cubicBezTo>
                  <a:cubicBezTo>
                    <a:pt x="11475" y="9413"/>
                    <a:pt x="11203" y="9460"/>
                    <a:pt x="10943" y="9557"/>
                  </a:cubicBezTo>
                  <a:cubicBezTo>
                    <a:pt x="10943" y="9557"/>
                    <a:pt x="11281" y="9165"/>
                    <a:pt x="11799" y="8641"/>
                  </a:cubicBezTo>
                  <a:cubicBezTo>
                    <a:pt x="12317" y="8116"/>
                    <a:pt x="13196" y="6654"/>
                    <a:pt x="13331" y="4873"/>
                  </a:cubicBezTo>
                  <a:cubicBezTo>
                    <a:pt x="13352" y="4582"/>
                    <a:pt x="13369" y="4270"/>
                    <a:pt x="13371" y="3951"/>
                  </a:cubicBezTo>
                  <a:cubicBezTo>
                    <a:pt x="13375" y="2894"/>
                    <a:pt x="13221" y="1746"/>
                    <a:pt x="12602" y="950"/>
                  </a:cubicBezTo>
                  <a:cubicBezTo>
                    <a:pt x="12475" y="785"/>
                    <a:pt x="12327" y="636"/>
                    <a:pt x="12163" y="509"/>
                  </a:cubicBezTo>
                  <a:cubicBezTo>
                    <a:pt x="11875" y="289"/>
                    <a:pt x="11526" y="126"/>
                    <a:pt x="11102" y="32"/>
                  </a:cubicBezTo>
                  <a:cubicBezTo>
                    <a:pt x="11009" y="12"/>
                    <a:pt x="10897" y="1"/>
                    <a:pt x="10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11;p41">
              <a:extLst>
                <a:ext uri="{FF2B5EF4-FFF2-40B4-BE49-F238E27FC236}">
                  <a16:creationId xmlns:a16="http://schemas.microsoft.com/office/drawing/2014/main" id="{363030E2-60AD-CE32-FEAB-8A67903BBBFC}"/>
                </a:ext>
              </a:extLst>
            </p:cNvPr>
            <p:cNvSpPr/>
            <p:nvPr/>
          </p:nvSpPr>
          <p:spPr>
            <a:xfrm>
              <a:off x="4042634" y="3802826"/>
              <a:ext cx="115814" cy="219105"/>
            </a:xfrm>
            <a:custGeom>
              <a:avLst/>
              <a:gdLst/>
              <a:ahLst/>
              <a:cxnLst/>
              <a:rect l="l" t="t" r="r" b="b"/>
              <a:pathLst>
                <a:path w="4911" h="9291" extrusionOk="0">
                  <a:moveTo>
                    <a:pt x="2063" y="0"/>
                  </a:moveTo>
                  <a:lnTo>
                    <a:pt x="2063" y="0"/>
                  </a:lnTo>
                  <a:cubicBezTo>
                    <a:pt x="1557" y="270"/>
                    <a:pt x="1081" y="679"/>
                    <a:pt x="771" y="1264"/>
                  </a:cubicBezTo>
                  <a:cubicBezTo>
                    <a:pt x="692" y="1411"/>
                    <a:pt x="624" y="1561"/>
                    <a:pt x="560" y="1713"/>
                  </a:cubicBezTo>
                  <a:cubicBezTo>
                    <a:pt x="4" y="3052"/>
                    <a:pt x="1" y="4560"/>
                    <a:pt x="163" y="5836"/>
                  </a:cubicBezTo>
                  <a:cubicBezTo>
                    <a:pt x="342" y="7255"/>
                    <a:pt x="657" y="8549"/>
                    <a:pt x="657" y="8549"/>
                  </a:cubicBezTo>
                  <a:cubicBezTo>
                    <a:pt x="657" y="8549"/>
                    <a:pt x="652" y="8547"/>
                    <a:pt x="643" y="8546"/>
                  </a:cubicBezTo>
                  <a:lnTo>
                    <a:pt x="643" y="8546"/>
                  </a:lnTo>
                  <a:cubicBezTo>
                    <a:pt x="1099" y="9019"/>
                    <a:pt x="1702" y="9291"/>
                    <a:pt x="2393" y="9291"/>
                  </a:cubicBezTo>
                  <a:cubicBezTo>
                    <a:pt x="2650" y="9291"/>
                    <a:pt x="2919" y="9253"/>
                    <a:pt x="3197" y="9175"/>
                  </a:cubicBezTo>
                  <a:cubicBezTo>
                    <a:pt x="4447" y="8818"/>
                    <a:pt x="4911" y="7414"/>
                    <a:pt x="4911" y="7414"/>
                  </a:cubicBezTo>
                  <a:lnTo>
                    <a:pt x="4911" y="7414"/>
                  </a:lnTo>
                  <a:cubicBezTo>
                    <a:pt x="4911" y="7414"/>
                    <a:pt x="3752" y="8240"/>
                    <a:pt x="2692" y="8240"/>
                  </a:cubicBezTo>
                  <a:cubicBezTo>
                    <a:pt x="2575" y="8240"/>
                    <a:pt x="2459" y="8230"/>
                    <a:pt x="2347" y="8208"/>
                  </a:cubicBezTo>
                  <a:cubicBezTo>
                    <a:pt x="1210" y="7983"/>
                    <a:pt x="949" y="4951"/>
                    <a:pt x="1342" y="2722"/>
                  </a:cubicBezTo>
                  <a:cubicBezTo>
                    <a:pt x="1568" y="1441"/>
                    <a:pt x="1798" y="579"/>
                    <a:pt x="2063"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12;p41">
              <a:extLst>
                <a:ext uri="{FF2B5EF4-FFF2-40B4-BE49-F238E27FC236}">
                  <a16:creationId xmlns:a16="http://schemas.microsoft.com/office/drawing/2014/main" id="{D789F681-F1ED-E418-B0F3-13689E4371A8}"/>
                </a:ext>
              </a:extLst>
            </p:cNvPr>
            <p:cNvSpPr/>
            <p:nvPr/>
          </p:nvSpPr>
          <p:spPr>
            <a:xfrm>
              <a:off x="3875434" y="4013960"/>
              <a:ext cx="93976" cy="94825"/>
            </a:xfrm>
            <a:custGeom>
              <a:avLst/>
              <a:gdLst/>
              <a:ahLst/>
              <a:cxnLst/>
              <a:rect l="l" t="t" r="r" b="b"/>
              <a:pathLst>
                <a:path w="3985" h="4021" extrusionOk="0">
                  <a:moveTo>
                    <a:pt x="3681" y="0"/>
                  </a:moveTo>
                  <a:cubicBezTo>
                    <a:pt x="2758" y="562"/>
                    <a:pt x="1655" y="1578"/>
                    <a:pt x="399" y="3231"/>
                  </a:cubicBezTo>
                  <a:cubicBezTo>
                    <a:pt x="349" y="3299"/>
                    <a:pt x="299" y="3367"/>
                    <a:pt x="247" y="3436"/>
                  </a:cubicBezTo>
                  <a:lnTo>
                    <a:pt x="0" y="4021"/>
                  </a:lnTo>
                  <a:cubicBezTo>
                    <a:pt x="0" y="4021"/>
                    <a:pt x="834" y="3436"/>
                    <a:pt x="2117" y="2445"/>
                  </a:cubicBezTo>
                  <a:cubicBezTo>
                    <a:pt x="2719" y="1979"/>
                    <a:pt x="3416" y="1585"/>
                    <a:pt x="3984" y="1297"/>
                  </a:cubicBezTo>
                  <a:cubicBezTo>
                    <a:pt x="3809" y="885"/>
                    <a:pt x="3707" y="447"/>
                    <a:pt x="3681"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13;p41">
              <a:extLst>
                <a:ext uri="{FF2B5EF4-FFF2-40B4-BE49-F238E27FC236}">
                  <a16:creationId xmlns:a16="http://schemas.microsoft.com/office/drawing/2014/main" id="{AE8DC512-7FAF-D34F-2A3D-B0817EC95D90}"/>
                </a:ext>
              </a:extLst>
            </p:cNvPr>
            <p:cNvSpPr/>
            <p:nvPr/>
          </p:nvSpPr>
          <p:spPr>
            <a:xfrm>
              <a:off x="3942857" y="4058130"/>
              <a:ext cx="75582" cy="115979"/>
            </a:xfrm>
            <a:custGeom>
              <a:avLst/>
              <a:gdLst/>
              <a:ahLst/>
              <a:cxnLst/>
              <a:rect l="l" t="t" r="r" b="b"/>
              <a:pathLst>
                <a:path w="3205" h="4918" extrusionOk="0">
                  <a:moveTo>
                    <a:pt x="1436" y="0"/>
                  </a:moveTo>
                  <a:cubicBezTo>
                    <a:pt x="1143" y="490"/>
                    <a:pt x="896" y="1005"/>
                    <a:pt x="699" y="1540"/>
                  </a:cubicBezTo>
                  <a:cubicBezTo>
                    <a:pt x="24" y="3342"/>
                    <a:pt x="1" y="4918"/>
                    <a:pt x="1" y="4918"/>
                  </a:cubicBezTo>
                  <a:cubicBezTo>
                    <a:pt x="1" y="4918"/>
                    <a:pt x="654" y="4243"/>
                    <a:pt x="1577" y="3139"/>
                  </a:cubicBezTo>
                  <a:cubicBezTo>
                    <a:pt x="2009" y="2623"/>
                    <a:pt x="2647" y="1999"/>
                    <a:pt x="3204" y="1482"/>
                  </a:cubicBezTo>
                  <a:cubicBezTo>
                    <a:pt x="3047" y="1407"/>
                    <a:pt x="2895" y="1325"/>
                    <a:pt x="2750" y="1235"/>
                  </a:cubicBezTo>
                  <a:cubicBezTo>
                    <a:pt x="2145" y="869"/>
                    <a:pt x="1724" y="437"/>
                    <a:pt x="1436"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14;p41">
              <a:extLst>
                <a:ext uri="{FF2B5EF4-FFF2-40B4-BE49-F238E27FC236}">
                  <a16:creationId xmlns:a16="http://schemas.microsoft.com/office/drawing/2014/main" id="{71D20736-C570-08E7-8CA1-A60A4AA5DC71}"/>
                </a:ext>
              </a:extLst>
            </p:cNvPr>
            <p:cNvSpPr/>
            <p:nvPr/>
          </p:nvSpPr>
          <p:spPr>
            <a:xfrm>
              <a:off x="4046974" y="4103432"/>
              <a:ext cx="47000" cy="96735"/>
            </a:xfrm>
            <a:custGeom>
              <a:avLst/>
              <a:gdLst/>
              <a:ahLst/>
              <a:cxnLst/>
              <a:rect l="l" t="t" r="r" b="b"/>
              <a:pathLst>
                <a:path w="1993" h="4102" extrusionOk="0">
                  <a:moveTo>
                    <a:pt x="0" y="1"/>
                  </a:moveTo>
                  <a:lnTo>
                    <a:pt x="0" y="1"/>
                  </a:lnTo>
                  <a:cubicBezTo>
                    <a:pt x="23" y="445"/>
                    <a:pt x="59" y="951"/>
                    <a:pt x="114" y="1465"/>
                  </a:cubicBezTo>
                  <a:cubicBezTo>
                    <a:pt x="200" y="2265"/>
                    <a:pt x="397" y="3050"/>
                    <a:pt x="699" y="3795"/>
                  </a:cubicBezTo>
                  <a:cubicBezTo>
                    <a:pt x="714" y="3829"/>
                    <a:pt x="725" y="3859"/>
                    <a:pt x="738" y="3888"/>
                  </a:cubicBezTo>
                  <a:cubicBezTo>
                    <a:pt x="796" y="4026"/>
                    <a:pt x="834" y="4101"/>
                    <a:pt x="834" y="4101"/>
                  </a:cubicBezTo>
                  <a:cubicBezTo>
                    <a:pt x="1035" y="3188"/>
                    <a:pt x="1284" y="2286"/>
                    <a:pt x="1576" y="1400"/>
                  </a:cubicBezTo>
                  <a:cubicBezTo>
                    <a:pt x="1710" y="1001"/>
                    <a:pt x="1854" y="634"/>
                    <a:pt x="1993" y="308"/>
                  </a:cubicBezTo>
                  <a:cubicBezTo>
                    <a:pt x="1326" y="271"/>
                    <a:pt x="644" y="172"/>
                    <a:pt x="0"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15;p41">
              <a:extLst>
                <a:ext uri="{FF2B5EF4-FFF2-40B4-BE49-F238E27FC236}">
                  <a16:creationId xmlns:a16="http://schemas.microsoft.com/office/drawing/2014/main" id="{45B3DD7C-183F-8D15-3463-18BAD2B47CF1}"/>
                </a:ext>
              </a:extLst>
            </p:cNvPr>
            <p:cNvSpPr/>
            <p:nvPr/>
          </p:nvSpPr>
          <p:spPr>
            <a:xfrm>
              <a:off x="4142624" y="4099400"/>
              <a:ext cx="54145" cy="92797"/>
            </a:xfrm>
            <a:custGeom>
              <a:avLst/>
              <a:gdLst/>
              <a:ahLst/>
              <a:cxnLst/>
              <a:rect l="l" t="t" r="r" b="b"/>
              <a:pathLst>
                <a:path w="2296" h="3935" extrusionOk="0">
                  <a:moveTo>
                    <a:pt x="1592" y="1"/>
                  </a:moveTo>
                  <a:cubicBezTo>
                    <a:pt x="1194" y="181"/>
                    <a:pt x="642" y="322"/>
                    <a:pt x="1" y="408"/>
                  </a:cubicBezTo>
                  <a:cubicBezTo>
                    <a:pt x="301" y="739"/>
                    <a:pt x="578" y="1089"/>
                    <a:pt x="831" y="1455"/>
                  </a:cubicBezTo>
                  <a:cubicBezTo>
                    <a:pt x="1733" y="2786"/>
                    <a:pt x="2295" y="3935"/>
                    <a:pt x="2295" y="3935"/>
                  </a:cubicBezTo>
                  <a:cubicBezTo>
                    <a:pt x="2295" y="3935"/>
                    <a:pt x="2206" y="2560"/>
                    <a:pt x="1868" y="1096"/>
                  </a:cubicBezTo>
                  <a:cubicBezTo>
                    <a:pt x="1775" y="696"/>
                    <a:pt x="1680" y="325"/>
                    <a:pt x="1592"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16;p41">
              <a:extLst>
                <a:ext uri="{FF2B5EF4-FFF2-40B4-BE49-F238E27FC236}">
                  <a16:creationId xmlns:a16="http://schemas.microsoft.com/office/drawing/2014/main" id="{3E2AB176-5DCB-D7AE-6BD5-BA70BD5D260A}"/>
                </a:ext>
              </a:extLst>
            </p:cNvPr>
            <p:cNvSpPr/>
            <p:nvPr/>
          </p:nvSpPr>
          <p:spPr>
            <a:xfrm>
              <a:off x="4202241" y="4056762"/>
              <a:ext cx="88010" cy="89236"/>
            </a:xfrm>
            <a:custGeom>
              <a:avLst/>
              <a:gdLst/>
              <a:ahLst/>
              <a:cxnLst/>
              <a:rect l="l" t="t" r="r" b="b"/>
              <a:pathLst>
                <a:path w="3732" h="3784" extrusionOk="0">
                  <a:moveTo>
                    <a:pt x="1063" y="1"/>
                  </a:moveTo>
                  <a:cubicBezTo>
                    <a:pt x="745" y="414"/>
                    <a:pt x="389" y="798"/>
                    <a:pt x="1" y="1148"/>
                  </a:cubicBezTo>
                  <a:cubicBezTo>
                    <a:pt x="502" y="1430"/>
                    <a:pt x="1049" y="1756"/>
                    <a:pt x="1480" y="2048"/>
                  </a:cubicBezTo>
                  <a:cubicBezTo>
                    <a:pt x="2537" y="2769"/>
                    <a:pt x="3732" y="3783"/>
                    <a:pt x="3732" y="3783"/>
                  </a:cubicBezTo>
                  <a:cubicBezTo>
                    <a:pt x="3732" y="3783"/>
                    <a:pt x="3150" y="2845"/>
                    <a:pt x="2410" y="1786"/>
                  </a:cubicBezTo>
                  <a:cubicBezTo>
                    <a:pt x="2004" y="1204"/>
                    <a:pt x="1551" y="586"/>
                    <a:pt x="1119" y="67"/>
                  </a:cubicBezTo>
                  <a:cubicBezTo>
                    <a:pt x="1099" y="45"/>
                    <a:pt x="1083" y="22"/>
                    <a:pt x="1063"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17;p41">
              <a:extLst>
                <a:ext uri="{FF2B5EF4-FFF2-40B4-BE49-F238E27FC236}">
                  <a16:creationId xmlns:a16="http://schemas.microsoft.com/office/drawing/2014/main" id="{F3ACF171-9E2A-CD61-3D96-CCD7DC4F7190}"/>
                </a:ext>
              </a:extLst>
            </p:cNvPr>
            <p:cNvSpPr/>
            <p:nvPr/>
          </p:nvSpPr>
          <p:spPr>
            <a:xfrm>
              <a:off x="4048978" y="3843742"/>
              <a:ext cx="134373" cy="160668"/>
            </a:xfrm>
            <a:custGeom>
              <a:avLst/>
              <a:gdLst/>
              <a:ahLst/>
              <a:cxnLst/>
              <a:rect l="l" t="t" r="r" b="b"/>
              <a:pathLst>
                <a:path w="5698" h="6813" extrusionOk="0">
                  <a:moveTo>
                    <a:pt x="2714" y="0"/>
                  </a:moveTo>
                  <a:cubicBezTo>
                    <a:pt x="2354" y="0"/>
                    <a:pt x="1971" y="70"/>
                    <a:pt x="1615" y="237"/>
                  </a:cubicBezTo>
                  <a:cubicBezTo>
                    <a:pt x="967" y="541"/>
                    <a:pt x="409" y="1169"/>
                    <a:pt x="261" y="2287"/>
                  </a:cubicBezTo>
                  <a:cubicBezTo>
                    <a:pt x="0" y="4212"/>
                    <a:pt x="611" y="6154"/>
                    <a:pt x="1591" y="6624"/>
                  </a:cubicBezTo>
                  <a:cubicBezTo>
                    <a:pt x="1632" y="6645"/>
                    <a:pt x="1676" y="6664"/>
                    <a:pt x="1720" y="6679"/>
                  </a:cubicBezTo>
                  <a:cubicBezTo>
                    <a:pt x="1975" y="6764"/>
                    <a:pt x="2269" y="6813"/>
                    <a:pt x="2576" y="6813"/>
                  </a:cubicBezTo>
                  <a:cubicBezTo>
                    <a:pt x="3539" y="6813"/>
                    <a:pt x="4628" y="6338"/>
                    <a:pt x="5039" y="5057"/>
                  </a:cubicBezTo>
                  <a:cubicBezTo>
                    <a:pt x="5580" y="3368"/>
                    <a:pt x="5698" y="481"/>
                    <a:pt x="3181" y="40"/>
                  </a:cubicBezTo>
                  <a:cubicBezTo>
                    <a:pt x="3033" y="14"/>
                    <a:pt x="2876" y="0"/>
                    <a:pt x="2714" y="0"/>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18;p41">
              <a:extLst>
                <a:ext uri="{FF2B5EF4-FFF2-40B4-BE49-F238E27FC236}">
                  <a16:creationId xmlns:a16="http://schemas.microsoft.com/office/drawing/2014/main" id="{39471761-DC29-8911-635D-D3C80DFD04B6}"/>
                </a:ext>
              </a:extLst>
            </p:cNvPr>
            <p:cNvSpPr/>
            <p:nvPr/>
          </p:nvSpPr>
          <p:spPr>
            <a:xfrm>
              <a:off x="4048978" y="3849307"/>
              <a:ext cx="38109" cy="150669"/>
            </a:xfrm>
            <a:custGeom>
              <a:avLst/>
              <a:gdLst/>
              <a:ahLst/>
              <a:cxnLst/>
              <a:rect l="l" t="t" r="r" b="b"/>
              <a:pathLst>
                <a:path w="1616" h="6389" extrusionOk="0">
                  <a:moveTo>
                    <a:pt x="1615" y="1"/>
                  </a:moveTo>
                  <a:lnTo>
                    <a:pt x="1615" y="1"/>
                  </a:lnTo>
                  <a:cubicBezTo>
                    <a:pt x="967" y="305"/>
                    <a:pt x="409" y="933"/>
                    <a:pt x="261" y="2051"/>
                  </a:cubicBezTo>
                  <a:cubicBezTo>
                    <a:pt x="0" y="3976"/>
                    <a:pt x="611" y="5918"/>
                    <a:pt x="1591" y="6388"/>
                  </a:cubicBezTo>
                  <a:cubicBezTo>
                    <a:pt x="509" y="3806"/>
                    <a:pt x="1049" y="1216"/>
                    <a:pt x="1615"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19;p41">
              <a:extLst>
                <a:ext uri="{FF2B5EF4-FFF2-40B4-BE49-F238E27FC236}">
                  <a16:creationId xmlns:a16="http://schemas.microsoft.com/office/drawing/2014/main" id="{1D89EA8C-BCDE-65CA-8269-A4F1EBBF5E4A}"/>
                </a:ext>
              </a:extLst>
            </p:cNvPr>
            <p:cNvSpPr/>
            <p:nvPr/>
          </p:nvSpPr>
          <p:spPr>
            <a:xfrm>
              <a:off x="4453819" y="4283390"/>
              <a:ext cx="114988" cy="69733"/>
            </a:xfrm>
            <a:custGeom>
              <a:avLst/>
              <a:gdLst/>
              <a:ahLst/>
              <a:cxnLst/>
              <a:rect l="l" t="t" r="r" b="b"/>
              <a:pathLst>
                <a:path w="4876" h="2957" extrusionOk="0">
                  <a:moveTo>
                    <a:pt x="3188" y="1"/>
                  </a:moveTo>
                  <a:cubicBezTo>
                    <a:pt x="2479" y="1"/>
                    <a:pt x="1402" y="129"/>
                    <a:pt x="1368" y="129"/>
                  </a:cubicBezTo>
                  <a:cubicBezTo>
                    <a:pt x="1368" y="129"/>
                    <a:pt x="1300" y="550"/>
                    <a:pt x="1013" y="1056"/>
                  </a:cubicBezTo>
                  <a:cubicBezTo>
                    <a:pt x="924" y="1218"/>
                    <a:pt x="786" y="1380"/>
                    <a:pt x="645" y="1524"/>
                  </a:cubicBezTo>
                  <a:cubicBezTo>
                    <a:pt x="445" y="1723"/>
                    <a:pt x="230" y="1906"/>
                    <a:pt x="1" y="2070"/>
                  </a:cubicBezTo>
                  <a:cubicBezTo>
                    <a:pt x="1274" y="2718"/>
                    <a:pt x="2254" y="2957"/>
                    <a:pt x="2764" y="2957"/>
                  </a:cubicBezTo>
                  <a:cubicBezTo>
                    <a:pt x="2973" y="2957"/>
                    <a:pt x="3103" y="2917"/>
                    <a:pt x="3142" y="2849"/>
                  </a:cubicBezTo>
                  <a:cubicBezTo>
                    <a:pt x="3245" y="2664"/>
                    <a:pt x="2820" y="2471"/>
                    <a:pt x="2617" y="2394"/>
                  </a:cubicBezTo>
                  <a:cubicBezTo>
                    <a:pt x="2617" y="2393"/>
                    <a:pt x="2615" y="2393"/>
                    <a:pt x="2614" y="2393"/>
                  </a:cubicBezTo>
                  <a:cubicBezTo>
                    <a:pt x="2577" y="2379"/>
                    <a:pt x="2548" y="2368"/>
                    <a:pt x="2533" y="2362"/>
                  </a:cubicBezTo>
                  <a:lnTo>
                    <a:pt x="2533" y="2362"/>
                  </a:lnTo>
                  <a:cubicBezTo>
                    <a:pt x="2574" y="2373"/>
                    <a:pt x="2695" y="2403"/>
                    <a:pt x="2848" y="2438"/>
                  </a:cubicBezTo>
                  <a:lnTo>
                    <a:pt x="2850" y="2438"/>
                  </a:lnTo>
                  <a:cubicBezTo>
                    <a:pt x="3099" y="2493"/>
                    <a:pt x="3433" y="2557"/>
                    <a:pt x="3658" y="2557"/>
                  </a:cubicBezTo>
                  <a:cubicBezTo>
                    <a:pt x="3790" y="2557"/>
                    <a:pt x="3885" y="2535"/>
                    <a:pt x="3902" y="2476"/>
                  </a:cubicBezTo>
                  <a:cubicBezTo>
                    <a:pt x="3905" y="2468"/>
                    <a:pt x="3906" y="2461"/>
                    <a:pt x="3905" y="2455"/>
                  </a:cubicBezTo>
                  <a:cubicBezTo>
                    <a:pt x="3905" y="2227"/>
                    <a:pt x="2967" y="1924"/>
                    <a:pt x="2907" y="1905"/>
                  </a:cubicBezTo>
                  <a:lnTo>
                    <a:pt x="2907" y="1905"/>
                  </a:lnTo>
                  <a:cubicBezTo>
                    <a:pt x="3454" y="2019"/>
                    <a:pt x="3850" y="2063"/>
                    <a:pt x="4129" y="2063"/>
                  </a:cubicBezTo>
                  <a:cubicBezTo>
                    <a:pt x="4876" y="2063"/>
                    <a:pt x="4793" y="1749"/>
                    <a:pt x="4540" y="1626"/>
                  </a:cubicBezTo>
                  <a:cubicBezTo>
                    <a:pt x="4190" y="1458"/>
                    <a:pt x="3192" y="1327"/>
                    <a:pt x="3068" y="1312"/>
                  </a:cubicBezTo>
                  <a:lnTo>
                    <a:pt x="3068" y="1312"/>
                  </a:lnTo>
                  <a:cubicBezTo>
                    <a:pt x="3329" y="1339"/>
                    <a:pt x="3570" y="1352"/>
                    <a:pt x="3778" y="1352"/>
                  </a:cubicBezTo>
                  <a:cubicBezTo>
                    <a:pt x="4201" y="1352"/>
                    <a:pt x="4495" y="1298"/>
                    <a:pt x="4567" y="1197"/>
                  </a:cubicBezTo>
                  <a:cubicBezTo>
                    <a:pt x="4676" y="1045"/>
                    <a:pt x="4352" y="923"/>
                    <a:pt x="3597" y="821"/>
                  </a:cubicBezTo>
                  <a:cubicBezTo>
                    <a:pt x="2861" y="721"/>
                    <a:pt x="2585" y="601"/>
                    <a:pt x="2585" y="601"/>
                  </a:cubicBezTo>
                  <a:cubicBezTo>
                    <a:pt x="2585" y="601"/>
                    <a:pt x="3782" y="417"/>
                    <a:pt x="3800" y="129"/>
                  </a:cubicBezTo>
                  <a:cubicBezTo>
                    <a:pt x="3806" y="33"/>
                    <a:pt x="3543" y="1"/>
                    <a:pt x="3188" y="1"/>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20;p41">
              <a:extLst>
                <a:ext uri="{FF2B5EF4-FFF2-40B4-BE49-F238E27FC236}">
                  <a16:creationId xmlns:a16="http://schemas.microsoft.com/office/drawing/2014/main" id="{8D82E25F-344A-3BFA-911E-F23290892CBC}"/>
                </a:ext>
              </a:extLst>
            </p:cNvPr>
            <p:cNvSpPr/>
            <p:nvPr/>
          </p:nvSpPr>
          <p:spPr>
            <a:xfrm>
              <a:off x="4453795" y="4319330"/>
              <a:ext cx="76572" cy="33817"/>
            </a:xfrm>
            <a:custGeom>
              <a:avLst/>
              <a:gdLst/>
              <a:ahLst/>
              <a:cxnLst/>
              <a:rect l="l" t="t" r="r" b="b"/>
              <a:pathLst>
                <a:path w="3247" h="1434" extrusionOk="0">
                  <a:moveTo>
                    <a:pt x="644" y="0"/>
                  </a:moveTo>
                  <a:cubicBezTo>
                    <a:pt x="446" y="200"/>
                    <a:pt x="231" y="382"/>
                    <a:pt x="0" y="547"/>
                  </a:cubicBezTo>
                  <a:cubicBezTo>
                    <a:pt x="1273" y="1194"/>
                    <a:pt x="2253" y="1434"/>
                    <a:pt x="2763" y="1434"/>
                  </a:cubicBezTo>
                  <a:cubicBezTo>
                    <a:pt x="2972" y="1434"/>
                    <a:pt x="3103" y="1393"/>
                    <a:pt x="3142" y="1325"/>
                  </a:cubicBezTo>
                  <a:cubicBezTo>
                    <a:pt x="3246" y="1141"/>
                    <a:pt x="2819" y="949"/>
                    <a:pt x="2616" y="870"/>
                  </a:cubicBezTo>
                  <a:lnTo>
                    <a:pt x="2613" y="870"/>
                  </a:lnTo>
                  <a:cubicBezTo>
                    <a:pt x="1898" y="713"/>
                    <a:pt x="1190" y="379"/>
                    <a:pt x="644" y="0"/>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521;p41">
              <a:extLst>
                <a:ext uri="{FF2B5EF4-FFF2-40B4-BE49-F238E27FC236}">
                  <a16:creationId xmlns:a16="http://schemas.microsoft.com/office/drawing/2014/main" id="{4E087EFC-E710-9C60-818A-77A2D70EA627}"/>
                </a:ext>
              </a:extLst>
            </p:cNvPr>
            <p:cNvSpPr/>
            <p:nvPr/>
          </p:nvSpPr>
          <p:spPr>
            <a:xfrm>
              <a:off x="4521005" y="4340908"/>
              <a:ext cx="24950" cy="2830"/>
            </a:xfrm>
            <a:custGeom>
              <a:avLst/>
              <a:gdLst/>
              <a:ahLst/>
              <a:cxnLst/>
              <a:rect l="l" t="t" r="r" b="b"/>
              <a:pathLst>
                <a:path w="1058" h="120" extrusionOk="0">
                  <a:moveTo>
                    <a:pt x="1" y="1"/>
                  </a:moveTo>
                  <a:lnTo>
                    <a:pt x="1" y="1"/>
                  </a:lnTo>
                  <a:cubicBezTo>
                    <a:pt x="249" y="56"/>
                    <a:pt x="582" y="119"/>
                    <a:pt x="807" y="119"/>
                  </a:cubicBezTo>
                  <a:cubicBezTo>
                    <a:pt x="940" y="119"/>
                    <a:pt x="1036" y="97"/>
                    <a:pt x="1053" y="37"/>
                  </a:cubicBezTo>
                  <a:cubicBezTo>
                    <a:pt x="1056" y="29"/>
                    <a:pt x="1057" y="23"/>
                    <a:pt x="1056" y="16"/>
                  </a:cubicBezTo>
                  <a:lnTo>
                    <a:pt x="1056" y="16"/>
                  </a:lnTo>
                  <a:cubicBezTo>
                    <a:pt x="908" y="40"/>
                    <a:pt x="756" y="51"/>
                    <a:pt x="601" y="51"/>
                  </a:cubicBezTo>
                  <a:cubicBezTo>
                    <a:pt x="404" y="51"/>
                    <a:pt x="203" y="33"/>
                    <a:pt x="1"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522;p41">
              <a:extLst>
                <a:ext uri="{FF2B5EF4-FFF2-40B4-BE49-F238E27FC236}">
                  <a16:creationId xmlns:a16="http://schemas.microsoft.com/office/drawing/2014/main" id="{60C83692-8A0B-7A64-FFA7-395331F5CEB7}"/>
                </a:ext>
              </a:extLst>
            </p:cNvPr>
            <p:cNvSpPr/>
            <p:nvPr/>
          </p:nvSpPr>
          <p:spPr>
            <a:xfrm>
              <a:off x="4103029" y="3715406"/>
              <a:ext cx="97443" cy="89189"/>
            </a:xfrm>
            <a:custGeom>
              <a:avLst/>
              <a:gdLst/>
              <a:ahLst/>
              <a:cxnLst/>
              <a:rect l="l" t="t" r="r" b="b"/>
              <a:pathLst>
                <a:path w="4132" h="3782" extrusionOk="0">
                  <a:moveTo>
                    <a:pt x="2063" y="0"/>
                  </a:moveTo>
                  <a:cubicBezTo>
                    <a:pt x="1792" y="0"/>
                    <a:pt x="1512" y="309"/>
                    <a:pt x="1160" y="986"/>
                  </a:cubicBezTo>
                  <a:cubicBezTo>
                    <a:pt x="642" y="1977"/>
                    <a:pt x="98" y="3451"/>
                    <a:pt x="1" y="3486"/>
                  </a:cubicBezTo>
                  <a:lnTo>
                    <a:pt x="5" y="3486"/>
                  </a:lnTo>
                  <a:cubicBezTo>
                    <a:pt x="415" y="3338"/>
                    <a:pt x="811" y="3273"/>
                    <a:pt x="1121" y="3273"/>
                  </a:cubicBezTo>
                  <a:cubicBezTo>
                    <a:pt x="1247" y="3273"/>
                    <a:pt x="1359" y="3284"/>
                    <a:pt x="1453" y="3304"/>
                  </a:cubicBezTo>
                  <a:cubicBezTo>
                    <a:pt x="1878" y="3397"/>
                    <a:pt x="2227" y="3562"/>
                    <a:pt x="2513" y="3782"/>
                  </a:cubicBezTo>
                  <a:cubicBezTo>
                    <a:pt x="2651" y="3359"/>
                    <a:pt x="2444" y="2992"/>
                    <a:pt x="2444" y="2992"/>
                  </a:cubicBezTo>
                  <a:lnTo>
                    <a:pt x="2444" y="2992"/>
                  </a:lnTo>
                  <a:cubicBezTo>
                    <a:pt x="3051" y="3378"/>
                    <a:pt x="3862" y="3485"/>
                    <a:pt x="3862" y="3485"/>
                  </a:cubicBezTo>
                  <a:cubicBezTo>
                    <a:pt x="4132" y="1954"/>
                    <a:pt x="2848" y="602"/>
                    <a:pt x="2444" y="196"/>
                  </a:cubicBezTo>
                  <a:cubicBezTo>
                    <a:pt x="2314" y="67"/>
                    <a:pt x="2190" y="0"/>
                    <a:pt x="20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23;p41">
              <a:extLst>
                <a:ext uri="{FF2B5EF4-FFF2-40B4-BE49-F238E27FC236}">
                  <a16:creationId xmlns:a16="http://schemas.microsoft.com/office/drawing/2014/main" id="{C84A5C95-91D4-66EA-BE4B-4AAC27988A05}"/>
                </a:ext>
              </a:extLst>
            </p:cNvPr>
            <p:cNvSpPr/>
            <p:nvPr/>
          </p:nvSpPr>
          <p:spPr>
            <a:xfrm>
              <a:off x="3880222" y="4939385"/>
              <a:ext cx="195475" cy="120011"/>
            </a:xfrm>
            <a:custGeom>
              <a:avLst/>
              <a:gdLst/>
              <a:ahLst/>
              <a:cxnLst/>
              <a:rect l="l" t="t" r="r" b="b"/>
              <a:pathLst>
                <a:path w="8289" h="5089" extrusionOk="0">
                  <a:moveTo>
                    <a:pt x="8085" y="1"/>
                  </a:moveTo>
                  <a:cubicBezTo>
                    <a:pt x="8085" y="1"/>
                    <a:pt x="7320" y="501"/>
                    <a:pt x="6779" y="1412"/>
                  </a:cubicBezTo>
                  <a:cubicBezTo>
                    <a:pt x="6779" y="1412"/>
                    <a:pt x="6103" y="407"/>
                    <a:pt x="5765" y="249"/>
                  </a:cubicBezTo>
                  <a:lnTo>
                    <a:pt x="5765" y="249"/>
                  </a:lnTo>
                  <a:cubicBezTo>
                    <a:pt x="5765" y="250"/>
                    <a:pt x="6036" y="1556"/>
                    <a:pt x="6057" y="1757"/>
                  </a:cubicBezTo>
                  <a:cubicBezTo>
                    <a:pt x="6057" y="1757"/>
                    <a:pt x="4842" y="3132"/>
                    <a:pt x="4347" y="3515"/>
                  </a:cubicBezTo>
                  <a:cubicBezTo>
                    <a:pt x="3955" y="3818"/>
                    <a:pt x="3123" y="4274"/>
                    <a:pt x="2388" y="4274"/>
                  </a:cubicBezTo>
                  <a:cubicBezTo>
                    <a:pt x="2192" y="4274"/>
                    <a:pt x="2004" y="4242"/>
                    <a:pt x="1833" y="4167"/>
                  </a:cubicBezTo>
                  <a:cubicBezTo>
                    <a:pt x="1013" y="3806"/>
                    <a:pt x="722" y="2951"/>
                    <a:pt x="1037" y="2410"/>
                  </a:cubicBezTo>
                  <a:cubicBezTo>
                    <a:pt x="1126" y="2258"/>
                    <a:pt x="1213" y="2199"/>
                    <a:pt x="1290" y="2199"/>
                  </a:cubicBezTo>
                  <a:cubicBezTo>
                    <a:pt x="1485" y="2199"/>
                    <a:pt x="1612" y="2578"/>
                    <a:pt x="1531" y="2771"/>
                  </a:cubicBezTo>
                  <a:cubicBezTo>
                    <a:pt x="1531" y="2771"/>
                    <a:pt x="1892" y="2585"/>
                    <a:pt x="1937" y="2262"/>
                  </a:cubicBezTo>
                  <a:cubicBezTo>
                    <a:pt x="1966" y="2047"/>
                    <a:pt x="1718" y="1706"/>
                    <a:pt x="1344" y="1706"/>
                  </a:cubicBezTo>
                  <a:cubicBezTo>
                    <a:pt x="1155" y="1706"/>
                    <a:pt x="933" y="1794"/>
                    <a:pt x="699" y="2028"/>
                  </a:cubicBezTo>
                  <a:cubicBezTo>
                    <a:pt x="0" y="2726"/>
                    <a:pt x="608" y="3785"/>
                    <a:pt x="1104" y="4370"/>
                  </a:cubicBezTo>
                  <a:cubicBezTo>
                    <a:pt x="1443" y="4772"/>
                    <a:pt x="2206" y="5088"/>
                    <a:pt x="3210" y="5088"/>
                  </a:cubicBezTo>
                  <a:cubicBezTo>
                    <a:pt x="3672" y="5088"/>
                    <a:pt x="4184" y="5021"/>
                    <a:pt x="4730" y="4865"/>
                  </a:cubicBezTo>
                  <a:cubicBezTo>
                    <a:pt x="6464" y="4370"/>
                    <a:pt x="8085" y="3424"/>
                    <a:pt x="8085" y="3424"/>
                  </a:cubicBezTo>
                  <a:cubicBezTo>
                    <a:pt x="8085" y="3424"/>
                    <a:pt x="7905" y="2433"/>
                    <a:pt x="7635" y="1871"/>
                  </a:cubicBezTo>
                  <a:cubicBezTo>
                    <a:pt x="7635" y="1871"/>
                    <a:pt x="8288" y="609"/>
                    <a:pt x="80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24;p41">
              <a:extLst>
                <a:ext uri="{FF2B5EF4-FFF2-40B4-BE49-F238E27FC236}">
                  <a16:creationId xmlns:a16="http://schemas.microsoft.com/office/drawing/2014/main" id="{2AC2A0FC-D2CB-43F7-E434-85EA85CA76EE}"/>
                </a:ext>
              </a:extLst>
            </p:cNvPr>
            <p:cNvSpPr/>
            <p:nvPr/>
          </p:nvSpPr>
          <p:spPr>
            <a:xfrm>
              <a:off x="4333265" y="4806592"/>
              <a:ext cx="198612" cy="180642"/>
            </a:xfrm>
            <a:custGeom>
              <a:avLst/>
              <a:gdLst/>
              <a:ahLst/>
              <a:cxnLst/>
              <a:rect l="l" t="t" r="r" b="b"/>
              <a:pathLst>
                <a:path w="8422" h="7660" extrusionOk="0">
                  <a:moveTo>
                    <a:pt x="6859" y="0"/>
                  </a:moveTo>
                  <a:cubicBezTo>
                    <a:pt x="6840" y="0"/>
                    <a:pt x="6820" y="1"/>
                    <a:pt x="6801" y="2"/>
                  </a:cubicBezTo>
                  <a:cubicBezTo>
                    <a:pt x="6192" y="46"/>
                    <a:pt x="6013" y="767"/>
                    <a:pt x="6148" y="1240"/>
                  </a:cubicBezTo>
                  <a:cubicBezTo>
                    <a:pt x="6283" y="1713"/>
                    <a:pt x="6868" y="1893"/>
                    <a:pt x="6868" y="1893"/>
                  </a:cubicBezTo>
                  <a:cubicBezTo>
                    <a:pt x="6868" y="1893"/>
                    <a:pt x="6509" y="1354"/>
                    <a:pt x="6687" y="925"/>
                  </a:cubicBezTo>
                  <a:cubicBezTo>
                    <a:pt x="6745" y="788"/>
                    <a:pt x="6829" y="730"/>
                    <a:pt x="6920" y="730"/>
                  </a:cubicBezTo>
                  <a:cubicBezTo>
                    <a:pt x="7115" y="730"/>
                    <a:pt x="7347" y="993"/>
                    <a:pt x="7454" y="1330"/>
                  </a:cubicBezTo>
                  <a:cubicBezTo>
                    <a:pt x="7612" y="1825"/>
                    <a:pt x="7498" y="3448"/>
                    <a:pt x="6463" y="4100"/>
                  </a:cubicBezTo>
                  <a:cubicBezTo>
                    <a:pt x="5427" y="4753"/>
                    <a:pt x="3739" y="5000"/>
                    <a:pt x="2972" y="5159"/>
                  </a:cubicBezTo>
                  <a:cubicBezTo>
                    <a:pt x="2972" y="5159"/>
                    <a:pt x="2432" y="4033"/>
                    <a:pt x="2319" y="3538"/>
                  </a:cubicBezTo>
                  <a:cubicBezTo>
                    <a:pt x="2319" y="3538"/>
                    <a:pt x="2128" y="3812"/>
                    <a:pt x="1982" y="4276"/>
                  </a:cubicBezTo>
                  <a:cubicBezTo>
                    <a:pt x="1834" y="4750"/>
                    <a:pt x="1787" y="5252"/>
                    <a:pt x="1846" y="5744"/>
                  </a:cubicBezTo>
                  <a:cubicBezTo>
                    <a:pt x="1846" y="5744"/>
                    <a:pt x="1220" y="5545"/>
                    <a:pt x="603" y="5545"/>
                  </a:cubicBezTo>
                  <a:cubicBezTo>
                    <a:pt x="594" y="5545"/>
                    <a:pt x="585" y="5545"/>
                    <a:pt x="576" y="5545"/>
                  </a:cubicBezTo>
                  <a:cubicBezTo>
                    <a:pt x="374" y="5549"/>
                    <a:pt x="176" y="5571"/>
                    <a:pt x="0" y="5632"/>
                  </a:cubicBezTo>
                  <a:cubicBezTo>
                    <a:pt x="0" y="5632"/>
                    <a:pt x="1622" y="7344"/>
                    <a:pt x="2387" y="7659"/>
                  </a:cubicBezTo>
                  <a:cubicBezTo>
                    <a:pt x="2387" y="7659"/>
                    <a:pt x="4210" y="7162"/>
                    <a:pt x="5742" y="6196"/>
                  </a:cubicBezTo>
                  <a:cubicBezTo>
                    <a:pt x="7274" y="5227"/>
                    <a:pt x="8421" y="3739"/>
                    <a:pt x="8354" y="2186"/>
                  </a:cubicBezTo>
                  <a:cubicBezTo>
                    <a:pt x="8288" y="681"/>
                    <a:pt x="7463" y="0"/>
                    <a:pt x="6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25;p41">
              <a:extLst>
                <a:ext uri="{FF2B5EF4-FFF2-40B4-BE49-F238E27FC236}">
                  <a16:creationId xmlns:a16="http://schemas.microsoft.com/office/drawing/2014/main" id="{D9AE2504-23D3-55BB-C2AC-A2CB400597BD}"/>
                </a:ext>
              </a:extLst>
            </p:cNvPr>
            <p:cNvSpPr/>
            <p:nvPr/>
          </p:nvSpPr>
          <p:spPr>
            <a:xfrm>
              <a:off x="4259075" y="4098857"/>
              <a:ext cx="24" cy="24"/>
            </a:xfrm>
            <a:custGeom>
              <a:avLst/>
              <a:gdLst/>
              <a:ahLst/>
              <a:cxnLst/>
              <a:rect l="l" t="t" r="r" b="b"/>
              <a:pathLst>
                <a:path w="1" h="1" extrusionOk="0">
                  <a:moveTo>
                    <a:pt x="0" y="1"/>
                  </a:moveTo>
                  <a:lnTo>
                    <a:pt x="0" y="1"/>
                  </a:lnTo>
                  <a:lnTo>
                    <a:pt x="0" y="1"/>
                  </a:lnTo>
                  <a:close/>
                </a:path>
              </a:pathLst>
            </a:custGeom>
            <a:solidFill>
              <a:srgbClr val="FFC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26;p41">
              <a:extLst>
                <a:ext uri="{FF2B5EF4-FFF2-40B4-BE49-F238E27FC236}">
                  <a16:creationId xmlns:a16="http://schemas.microsoft.com/office/drawing/2014/main" id="{AAE79E6C-9AA4-ABE9-909E-340C865C2FC2}"/>
                </a:ext>
              </a:extLst>
            </p:cNvPr>
            <p:cNvSpPr/>
            <p:nvPr/>
          </p:nvSpPr>
          <p:spPr>
            <a:xfrm>
              <a:off x="3949696" y="4324400"/>
              <a:ext cx="90392" cy="329848"/>
            </a:xfrm>
            <a:custGeom>
              <a:avLst/>
              <a:gdLst/>
              <a:ahLst/>
              <a:cxnLst/>
              <a:rect l="l" t="t" r="r" b="b"/>
              <a:pathLst>
                <a:path w="3833" h="13987" extrusionOk="0">
                  <a:moveTo>
                    <a:pt x="1964" y="0"/>
                  </a:moveTo>
                  <a:cubicBezTo>
                    <a:pt x="1964" y="0"/>
                    <a:pt x="455" y="1195"/>
                    <a:pt x="185" y="1622"/>
                  </a:cubicBezTo>
                  <a:cubicBezTo>
                    <a:pt x="185" y="1622"/>
                    <a:pt x="0" y="3534"/>
                    <a:pt x="306" y="5585"/>
                  </a:cubicBezTo>
                  <a:cubicBezTo>
                    <a:pt x="613" y="7637"/>
                    <a:pt x="2481" y="13986"/>
                    <a:pt x="2481" y="13986"/>
                  </a:cubicBezTo>
                  <a:cubicBezTo>
                    <a:pt x="2481" y="13986"/>
                    <a:pt x="3111" y="7252"/>
                    <a:pt x="3271" y="5383"/>
                  </a:cubicBezTo>
                  <a:cubicBezTo>
                    <a:pt x="3428" y="3513"/>
                    <a:pt x="3833" y="1892"/>
                    <a:pt x="3833" y="1892"/>
                  </a:cubicBezTo>
                  <a:cubicBezTo>
                    <a:pt x="3833" y="1892"/>
                    <a:pt x="2189" y="270"/>
                    <a:pt x="19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27;p41">
              <a:extLst>
                <a:ext uri="{FF2B5EF4-FFF2-40B4-BE49-F238E27FC236}">
                  <a16:creationId xmlns:a16="http://schemas.microsoft.com/office/drawing/2014/main" id="{564C6C4D-B7F9-EBAA-3BF7-6C54FDA64B17}"/>
                </a:ext>
              </a:extLst>
            </p:cNvPr>
            <p:cNvSpPr/>
            <p:nvPr/>
          </p:nvSpPr>
          <p:spPr>
            <a:xfrm>
              <a:off x="4128758" y="4320674"/>
              <a:ext cx="127676" cy="302375"/>
            </a:xfrm>
            <a:custGeom>
              <a:avLst/>
              <a:gdLst/>
              <a:ahLst/>
              <a:cxnLst/>
              <a:rect l="l" t="t" r="r" b="b"/>
              <a:pathLst>
                <a:path w="5414" h="12822" extrusionOk="0">
                  <a:moveTo>
                    <a:pt x="1251" y="1"/>
                  </a:moveTo>
                  <a:lnTo>
                    <a:pt x="1" y="1498"/>
                  </a:lnTo>
                  <a:cubicBezTo>
                    <a:pt x="1" y="1498"/>
                    <a:pt x="475" y="3086"/>
                    <a:pt x="1398" y="5384"/>
                  </a:cubicBezTo>
                  <a:cubicBezTo>
                    <a:pt x="2321" y="7681"/>
                    <a:pt x="5414" y="12821"/>
                    <a:pt x="5414" y="12821"/>
                  </a:cubicBezTo>
                  <a:cubicBezTo>
                    <a:pt x="5414" y="12821"/>
                    <a:pt x="2974" y="5834"/>
                    <a:pt x="2545" y="4032"/>
                  </a:cubicBezTo>
                  <a:cubicBezTo>
                    <a:pt x="2118" y="2230"/>
                    <a:pt x="1251" y="1"/>
                    <a:pt x="12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28;p41">
              <a:extLst>
                <a:ext uri="{FF2B5EF4-FFF2-40B4-BE49-F238E27FC236}">
                  <a16:creationId xmlns:a16="http://schemas.microsoft.com/office/drawing/2014/main" id="{A5D3FACE-987E-B52D-4173-66D5CCD8810B}"/>
                </a:ext>
              </a:extLst>
            </p:cNvPr>
            <p:cNvSpPr/>
            <p:nvPr/>
          </p:nvSpPr>
          <p:spPr>
            <a:xfrm>
              <a:off x="3915289" y="4373641"/>
              <a:ext cx="86430" cy="65512"/>
            </a:xfrm>
            <a:custGeom>
              <a:avLst/>
              <a:gdLst/>
              <a:ahLst/>
              <a:cxnLst/>
              <a:rect l="l" t="t" r="r" b="b"/>
              <a:pathLst>
                <a:path w="3665" h="2778" extrusionOk="0">
                  <a:moveTo>
                    <a:pt x="2015" y="0"/>
                  </a:moveTo>
                  <a:cubicBezTo>
                    <a:pt x="1679" y="0"/>
                    <a:pt x="1251" y="150"/>
                    <a:pt x="796" y="305"/>
                  </a:cubicBezTo>
                  <a:cubicBezTo>
                    <a:pt x="796" y="305"/>
                    <a:pt x="744" y="508"/>
                    <a:pt x="473" y="930"/>
                  </a:cubicBezTo>
                  <a:cubicBezTo>
                    <a:pt x="438" y="986"/>
                    <a:pt x="403" y="1037"/>
                    <a:pt x="370" y="1089"/>
                  </a:cubicBezTo>
                  <a:cubicBezTo>
                    <a:pt x="255" y="1262"/>
                    <a:pt x="132" y="1428"/>
                    <a:pt x="0" y="1589"/>
                  </a:cubicBezTo>
                  <a:cubicBezTo>
                    <a:pt x="321" y="2039"/>
                    <a:pt x="1510" y="2777"/>
                    <a:pt x="1846" y="2777"/>
                  </a:cubicBezTo>
                  <a:cubicBezTo>
                    <a:pt x="1863" y="2777"/>
                    <a:pt x="1879" y="2775"/>
                    <a:pt x="1891" y="2771"/>
                  </a:cubicBezTo>
                  <a:cubicBezTo>
                    <a:pt x="2025" y="2727"/>
                    <a:pt x="1964" y="2604"/>
                    <a:pt x="1875" y="2498"/>
                  </a:cubicBezTo>
                  <a:cubicBezTo>
                    <a:pt x="1818" y="2433"/>
                    <a:pt x="1758" y="2372"/>
                    <a:pt x="1693" y="2318"/>
                  </a:cubicBezTo>
                  <a:lnTo>
                    <a:pt x="1693" y="2318"/>
                  </a:lnTo>
                  <a:cubicBezTo>
                    <a:pt x="1706" y="2327"/>
                    <a:pt x="1788" y="2375"/>
                    <a:pt x="1899" y="2430"/>
                  </a:cubicBezTo>
                  <a:cubicBezTo>
                    <a:pt x="1899" y="2430"/>
                    <a:pt x="1900" y="2430"/>
                    <a:pt x="1900" y="2431"/>
                  </a:cubicBezTo>
                  <a:cubicBezTo>
                    <a:pt x="2082" y="2524"/>
                    <a:pt x="2344" y="2642"/>
                    <a:pt x="2511" y="2651"/>
                  </a:cubicBezTo>
                  <a:cubicBezTo>
                    <a:pt x="2517" y="2651"/>
                    <a:pt x="2523" y="2652"/>
                    <a:pt x="2528" y="2652"/>
                  </a:cubicBezTo>
                  <a:cubicBezTo>
                    <a:pt x="2585" y="2652"/>
                    <a:pt x="2628" y="2637"/>
                    <a:pt x="2652" y="2603"/>
                  </a:cubicBezTo>
                  <a:cubicBezTo>
                    <a:pt x="2766" y="2433"/>
                    <a:pt x="2426" y="2154"/>
                    <a:pt x="2314" y="2069"/>
                  </a:cubicBezTo>
                  <a:lnTo>
                    <a:pt x="2314" y="2069"/>
                  </a:lnTo>
                  <a:cubicBezTo>
                    <a:pt x="2436" y="2149"/>
                    <a:pt x="2863" y="2428"/>
                    <a:pt x="3061" y="2428"/>
                  </a:cubicBezTo>
                  <a:cubicBezTo>
                    <a:pt x="3096" y="2428"/>
                    <a:pt x="3124" y="2420"/>
                    <a:pt x="3141" y="2400"/>
                  </a:cubicBezTo>
                  <a:cubicBezTo>
                    <a:pt x="3275" y="2251"/>
                    <a:pt x="2826" y="1796"/>
                    <a:pt x="2775" y="1728"/>
                  </a:cubicBezTo>
                  <a:lnTo>
                    <a:pt x="2775" y="1728"/>
                  </a:lnTo>
                  <a:cubicBezTo>
                    <a:pt x="2833" y="1791"/>
                    <a:pt x="3273" y="2301"/>
                    <a:pt x="3461" y="2301"/>
                  </a:cubicBezTo>
                  <a:cubicBezTo>
                    <a:pt x="3481" y="2301"/>
                    <a:pt x="3499" y="2295"/>
                    <a:pt x="3513" y="2281"/>
                  </a:cubicBezTo>
                  <a:cubicBezTo>
                    <a:pt x="3664" y="2130"/>
                    <a:pt x="2872" y="830"/>
                    <a:pt x="2585" y="305"/>
                  </a:cubicBezTo>
                  <a:cubicBezTo>
                    <a:pt x="2463" y="82"/>
                    <a:pt x="2264" y="0"/>
                    <a:pt x="2015" y="0"/>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29;p41">
              <a:extLst>
                <a:ext uri="{FF2B5EF4-FFF2-40B4-BE49-F238E27FC236}">
                  <a16:creationId xmlns:a16="http://schemas.microsoft.com/office/drawing/2014/main" id="{DBEB4A72-53AE-9808-1224-6E6717A53B0A}"/>
                </a:ext>
              </a:extLst>
            </p:cNvPr>
            <p:cNvSpPr/>
            <p:nvPr/>
          </p:nvSpPr>
          <p:spPr>
            <a:xfrm>
              <a:off x="3915289" y="4399298"/>
              <a:ext cx="59216" cy="39854"/>
            </a:xfrm>
            <a:custGeom>
              <a:avLst/>
              <a:gdLst/>
              <a:ahLst/>
              <a:cxnLst/>
              <a:rect l="l" t="t" r="r" b="b"/>
              <a:pathLst>
                <a:path w="2511" h="1690" extrusionOk="0">
                  <a:moveTo>
                    <a:pt x="368" y="1"/>
                  </a:moveTo>
                  <a:cubicBezTo>
                    <a:pt x="255" y="174"/>
                    <a:pt x="132" y="340"/>
                    <a:pt x="0" y="501"/>
                  </a:cubicBezTo>
                  <a:cubicBezTo>
                    <a:pt x="321" y="950"/>
                    <a:pt x="1509" y="1689"/>
                    <a:pt x="1845" y="1689"/>
                  </a:cubicBezTo>
                  <a:cubicBezTo>
                    <a:pt x="1863" y="1689"/>
                    <a:pt x="1878" y="1687"/>
                    <a:pt x="1891" y="1683"/>
                  </a:cubicBezTo>
                  <a:cubicBezTo>
                    <a:pt x="2134" y="1603"/>
                    <a:pt x="1732" y="1262"/>
                    <a:pt x="1691" y="1230"/>
                  </a:cubicBezTo>
                  <a:lnTo>
                    <a:pt x="1691" y="1230"/>
                  </a:lnTo>
                  <a:cubicBezTo>
                    <a:pt x="1732" y="1252"/>
                    <a:pt x="2243" y="1549"/>
                    <a:pt x="2511" y="1563"/>
                  </a:cubicBezTo>
                  <a:cubicBezTo>
                    <a:pt x="1667" y="1312"/>
                    <a:pt x="791" y="517"/>
                    <a:pt x="368"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30;p41">
              <a:extLst>
                <a:ext uri="{FF2B5EF4-FFF2-40B4-BE49-F238E27FC236}">
                  <a16:creationId xmlns:a16="http://schemas.microsoft.com/office/drawing/2014/main" id="{5FD38945-4D7B-7C58-9D0C-CCE00138D80E}"/>
                </a:ext>
              </a:extLst>
            </p:cNvPr>
            <p:cNvSpPr/>
            <p:nvPr/>
          </p:nvSpPr>
          <p:spPr>
            <a:xfrm>
              <a:off x="3874562" y="3999268"/>
              <a:ext cx="418071" cy="201678"/>
            </a:xfrm>
            <a:custGeom>
              <a:avLst/>
              <a:gdLst/>
              <a:ahLst/>
              <a:cxnLst/>
              <a:rect l="l" t="t" r="r" b="b"/>
              <a:pathLst>
                <a:path w="17728" h="8552" extrusionOk="0">
                  <a:moveTo>
                    <a:pt x="5935" y="0"/>
                  </a:moveTo>
                  <a:cubicBezTo>
                    <a:pt x="4572" y="0"/>
                    <a:pt x="3873" y="407"/>
                    <a:pt x="3368" y="813"/>
                  </a:cubicBezTo>
                  <a:cubicBezTo>
                    <a:pt x="2498" y="1511"/>
                    <a:pt x="1307" y="2568"/>
                    <a:pt x="565" y="3634"/>
                  </a:cubicBezTo>
                  <a:cubicBezTo>
                    <a:pt x="187" y="4178"/>
                    <a:pt x="9" y="4627"/>
                    <a:pt x="7" y="4631"/>
                  </a:cubicBezTo>
                  <a:cubicBezTo>
                    <a:pt x="1" y="4645"/>
                    <a:pt x="6" y="4660"/>
                    <a:pt x="18" y="4671"/>
                  </a:cubicBezTo>
                  <a:cubicBezTo>
                    <a:pt x="24" y="4675"/>
                    <a:pt x="31" y="4677"/>
                    <a:pt x="38" y="4677"/>
                  </a:cubicBezTo>
                  <a:cubicBezTo>
                    <a:pt x="45" y="4677"/>
                    <a:pt x="52" y="4675"/>
                    <a:pt x="59" y="4671"/>
                  </a:cubicBezTo>
                  <a:cubicBezTo>
                    <a:pt x="71" y="4662"/>
                    <a:pt x="1271" y="3783"/>
                    <a:pt x="2344" y="2968"/>
                  </a:cubicBezTo>
                  <a:cubicBezTo>
                    <a:pt x="3209" y="2311"/>
                    <a:pt x="4511" y="1716"/>
                    <a:pt x="4984" y="1510"/>
                  </a:cubicBezTo>
                  <a:lnTo>
                    <a:pt x="4984" y="1510"/>
                  </a:lnTo>
                  <a:cubicBezTo>
                    <a:pt x="4490" y="2042"/>
                    <a:pt x="3608" y="3609"/>
                    <a:pt x="3305" y="4807"/>
                  </a:cubicBezTo>
                  <a:cubicBezTo>
                    <a:pt x="2982" y="6094"/>
                    <a:pt x="2867" y="7399"/>
                    <a:pt x="2865" y="7411"/>
                  </a:cubicBezTo>
                  <a:cubicBezTo>
                    <a:pt x="2864" y="7426"/>
                    <a:pt x="2871" y="7440"/>
                    <a:pt x="2885" y="7446"/>
                  </a:cubicBezTo>
                  <a:cubicBezTo>
                    <a:pt x="2888" y="7447"/>
                    <a:pt x="2892" y="7448"/>
                    <a:pt x="2897" y="7448"/>
                  </a:cubicBezTo>
                  <a:cubicBezTo>
                    <a:pt x="2906" y="7448"/>
                    <a:pt x="2916" y="7444"/>
                    <a:pt x="2923" y="7436"/>
                  </a:cubicBezTo>
                  <a:cubicBezTo>
                    <a:pt x="2941" y="7415"/>
                    <a:pt x="4747" y="5374"/>
                    <a:pt x="5340" y="4754"/>
                  </a:cubicBezTo>
                  <a:cubicBezTo>
                    <a:pt x="5863" y="4210"/>
                    <a:pt x="6969" y="3237"/>
                    <a:pt x="7232" y="3007"/>
                  </a:cubicBezTo>
                  <a:lnTo>
                    <a:pt x="7232" y="3007"/>
                  </a:lnTo>
                  <a:cubicBezTo>
                    <a:pt x="7229" y="3290"/>
                    <a:pt x="7228" y="4318"/>
                    <a:pt x="7334" y="5265"/>
                  </a:cubicBezTo>
                  <a:lnTo>
                    <a:pt x="7352" y="5438"/>
                  </a:lnTo>
                  <a:cubicBezTo>
                    <a:pt x="7466" y="6450"/>
                    <a:pt x="7522" y="6959"/>
                    <a:pt x="7708" y="7482"/>
                  </a:cubicBezTo>
                  <a:cubicBezTo>
                    <a:pt x="7901" y="8024"/>
                    <a:pt x="8111" y="8526"/>
                    <a:pt x="8114" y="8531"/>
                  </a:cubicBezTo>
                  <a:cubicBezTo>
                    <a:pt x="8119" y="8543"/>
                    <a:pt x="8131" y="8552"/>
                    <a:pt x="8145" y="8552"/>
                  </a:cubicBezTo>
                  <a:lnTo>
                    <a:pt x="8148" y="8547"/>
                  </a:lnTo>
                  <a:cubicBezTo>
                    <a:pt x="8163" y="8546"/>
                    <a:pt x="8175" y="8535"/>
                    <a:pt x="8178" y="8521"/>
                  </a:cubicBezTo>
                  <a:cubicBezTo>
                    <a:pt x="8178" y="8521"/>
                    <a:pt x="8478" y="7373"/>
                    <a:pt x="8728" y="6427"/>
                  </a:cubicBezTo>
                  <a:cubicBezTo>
                    <a:pt x="8955" y="5565"/>
                    <a:pt x="9862" y="3680"/>
                    <a:pt x="10004" y="3386"/>
                  </a:cubicBezTo>
                  <a:cubicBezTo>
                    <a:pt x="10197" y="3546"/>
                    <a:pt x="11192" y="4389"/>
                    <a:pt x="11903" y="5344"/>
                  </a:cubicBezTo>
                  <a:cubicBezTo>
                    <a:pt x="12465" y="6100"/>
                    <a:pt x="13156" y="7196"/>
                    <a:pt x="13526" y="7783"/>
                  </a:cubicBezTo>
                  <a:cubicBezTo>
                    <a:pt x="13748" y="8134"/>
                    <a:pt x="13775" y="8176"/>
                    <a:pt x="13798" y="8176"/>
                  </a:cubicBezTo>
                  <a:cubicBezTo>
                    <a:pt x="13801" y="8176"/>
                    <a:pt x="13804" y="8175"/>
                    <a:pt x="13808" y="8174"/>
                  </a:cubicBezTo>
                  <a:cubicBezTo>
                    <a:pt x="13821" y="8170"/>
                    <a:pt x="13832" y="8156"/>
                    <a:pt x="13832" y="8141"/>
                  </a:cubicBezTo>
                  <a:cubicBezTo>
                    <a:pt x="13832" y="8124"/>
                    <a:pt x="13783" y="7891"/>
                    <a:pt x="13591" y="6971"/>
                  </a:cubicBezTo>
                  <a:cubicBezTo>
                    <a:pt x="13436" y="6236"/>
                    <a:pt x="13244" y="5322"/>
                    <a:pt x="13139" y="4795"/>
                  </a:cubicBezTo>
                  <a:cubicBezTo>
                    <a:pt x="12976" y="3983"/>
                    <a:pt x="12686" y="3166"/>
                    <a:pt x="12591" y="2908"/>
                  </a:cubicBezTo>
                  <a:lnTo>
                    <a:pt x="12591" y="2908"/>
                  </a:lnTo>
                  <a:cubicBezTo>
                    <a:pt x="12900" y="3069"/>
                    <a:pt x="14038" y="3669"/>
                    <a:pt x="14644" y="4057"/>
                  </a:cubicBezTo>
                  <a:cubicBezTo>
                    <a:pt x="15347" y="4504"/>
                    <a:pt x="17640" y="6247"/>
                    <a:pt x="17663" y="6265"/>
                  </a:cubicBezTo>
                  <a:cubicBezTo>
                    <a:pt x="17669" y="6270"/>
                    <a:pt x="17676" y="6273"/>
                    <a:pt x="17683" y="6273"/>
                  </a:cubicBezTo>
                  <a:cubicBezTo>
                    <a:pt x="17707" y="6273"/>
                    <a:pt x="17728" y="6243"/>
                    <a:pt x="17710" y="6220"/>
                  </a:cubicBezTo>
                  <a:cubicBezTo>
                    <a:pt x="17696" y="6197"/>
                    <a:pt x="16184" y="4034"/>
                    <a:pt x="15537" y="3105"/>
                  </a:cubicBezTo>
                  <a:cubicBezTo>
                    <a:pt x="14859" y="2131"/>
                    <a:pt x="13870" y="1279"/>
                    <a:pt x="12889" y="829"/>
                  </a:cubicBezTo>
                  <a:cubicBezTo>
                    <a:pt x="12494" y="647"/>
                    <a:pt x="12140" y="590"/>
                    <a:pt x="11847" y="590"/>
                  </a:cubicBezTo>
                  <a:cubicBezTo>
                    <a:pt x="11478" y="590"/>
                    <a:pt x="11205" y="681"/>
                    <a:pt x="11063" y="728"/>
                  </a:cubicBezTo>
                  <a:cubicBezTo>
                    <a:pt x="11025" y="741"/>
                    <a:pt x="10995" y="751"/>
                    <a:pt x="10975" y="755"/>
                  </a:cubicBezTo>
                  <a:cubicBezTo>
                    <a:pt x="10934" y="764"/>
                    <a:pt x="10945" y="823"/>
                    <a:pt x="10983" y="823"/>
                  </a:cubicBezTo>
                  <a:cubicBezTo>
                    <a:pt x="10985" y="823"/>
                    <a:pt x="10988" y="822"/>
                    <a:pt x="10991" y="822"/>
                  </a:cubicBezTo>
                  <a:cubicBezTo>
                    <a:pt x="11012" y="817"/>
                    <a:pt x="11044" y="807"/>
                    <a:pt x="11085" y="793"/>
                  </a:cubicBezTo>
                  <a:cubicBezTo>
                    <a:pt x="11223" y="747"/>
                    <a:pt x="11490" y="658"/>
                    <a:pt x="11849" y="658"/>
                  </a:cubicBezTo>
                  <a:cubicBezTo>
                    <a:pt x="12135" y="658"/>
                    <a:pt x="12478" y="714"/>
                    <a:pt x="12862" y="890"/>
                  </a:cubicBezTo>
                  <a:cubicBezTo>
                    <a:pt x="13832" y="1337"/>
                    <a:pt x="14812" y="2180"/>
                    <a:pt x="15482" y="3145"/>
                  </a:cubicBezTo>
                  <a:cubicBezTo>
                    <a:pt x="16020" y="3918"/>
                    <a:pt x="17157" y="5545"/>
                    <a:pt x="17533" y="6082"/>
                  </a:cubicBezTo>
                  <a:cubicBezTo>
                    <a:pt x="16984" y="5668"/>
                    <a:pt x="15273" y="4377"/>
                    <a:pt x="14682" y="4001"/>
                  </a:cubicBezTo>
                  <a:cubicBezTo>
                    <a:pt x="13976" y="3551"/>
                    <a:pt x="12559" y="2816"/>
                    <a:pt x="12545" y="2808"/>
                  </a:cubicBezTo>
                  <a:cubicBezTo>
                    <a:pt x="12541" y="2806"/>
                    <a:pt x="12535" y="2805"/>
                    <a:pt x="12530" y="2805"/>
                  </a:cubicBezTo>
                  <a:cubicBezTo>
                    <a:pt x="12522" y="2805"/>
                    <a:pt x="12514" y="2808"/>
                    <a:pt x="12508" y="2813"/>
                  </a:cubicBezTo>
                  <a:cubicBezTo>
                    <a:pt x="12497" y="2822"/>
                    <a:pt x="12492" y="2837"/>
                    <a:pt x="12498" y="2851"/>
                  </a:cubicBezTo>
                  <a:cubicBezTo>
                    <a:pt x="12503" y="2862"/>
                    <a:pt x="12879" y="3839"/>
                    <a:pt x="13073" y="4809"/>
                  </a:cubicBezTo>
                  <a:cubicBezTo>
                    <a:pt x="13179" y="5338"/>
                    <a:pt x="13371" y="6251"/>
                    <a:pt x="13524" y="6988"/>
                  </a:cubicBezTo>
                  <a:cubicBezTo>
                    <a:pt x="13612" y="7405"/>
                    <a:pt x="13691" y="7782"/>
                    <a:pt x="13733" y="7987"/>
                  </a:cubicBezTo>
                  <a:cubicBezTo>
                    <a:pt x="13693" y="7921"/>
                    <a:pt x="13641" y="7841"/>
                    <a:pt x="13585" y="7750"/>
                  </a:cubicBezTo>
                  <a:cubicBezTo>
                    <a:pt x="13214" y="7162"/>
                    <a:pt x="12523" y="6064"/>
                    <a:pt x="11957" y="5306"/>
                  </a:cubicBezTo>
                  <a:cubicBezTo>
                    <a:pt x="11165" y="4244"/>
                    <a:pt x="10025" y="3319"/>
                    <a:pt x="10013" y="3310"/>
                  </a:cubicBezTo>
                  <a:cubicBezTo>
                    <a:pt x="10007" y="3304"/>
                    <a:pt x="10000" y="3302"/>
                    <a:pt x="9992" y="3302"/>
                  </a:cubicBezTo>
                  <a:cubicBezTo>
                    <a:pt x="9990" y="3302"/>
                    <a:pt x="9988" y="3302"/>
                    <a:pt x="9986" y="3302"/>
                  </a:cubicBezTo>
                  <a:cubicBezTo>
                    <a:pt x="9975" y="3306"/>
                    <a:pt x="9966" y="3312"/>
                    <a:pt x="9962" y="3322"/>
                  </a:cubicBezTo>
                  <a:cubicBezTo>
                    <a:pt x="9951" y="3343"/>
                    <a:pt x="8910" y="5474"/>
                    <a:pt x="8663" y="6414"/>
                  </a:cubicBezTo>
                  <a:cubicBezTo>
                    <a:pt x="8457" y="7194"/>
                    <a:pt x="8216" y="8114"/>
                    <a:pt x="8139" y="8411"/>
                  </a:cubicBezTo>
                  <a:cubicBezTo>
                    <a:pt x="8069" y="8241"/>
                    <a:pt x="7916" y="7861"/>
                    <a:pt x="7772" y="7458"/>
                  </a:cubicBezTo>
                  <a:cubicBezTo>
                    <a:pt x="7589" y="6942"/>
                    <a:pt x="7532" y="6436"/>
                    <a:pt x="7422" y="5429"/>
                  </a:cubicBezTo>
                  <a:lnTo>
                    <a:pt x="7402" y="5256"/>
                  </a:lnTo>
                  <a:cubicBezTo>
                    <a:pt x="7279" y="4156"/>
                    <a:pt x="7302" y="2943"/>
                    <a:pt x="7302" y="2931"/>
                  </a:cubicBezTo>
                  <a:cubicBezTo>
                    <a:pt x="7302" y="2911"/>
                    <a:pt x="7285" y="2898"/>
                    <a:pt x="7267" y="2898"/>
                  </a:cubicBezTo>
                  <a:cubicBezTo>
                    <a:pt x="7260" y="2898"/>
                    <a:pt x="7252" y="2900"/>
                    <a:pt x="7246" y="2905"/>
                  </a:cubicBezTo>
                  <a:cubicBezTo>
                    <a:pt x="7232" y="2918"/>
                    <a:pt x="5887" y="4086"/>
                    <a:pt x="5293" y="4707"/>
                  </a:cubicBezTo>
                  <a:cubicBezTo>
                    <a:pt x="4765" y="5257"/>
                    <a:pt x="3280" y="6930"/>
                    <a:pt x="2942" y="7312"/>
                  </a:cubicBezTo>
                  <a:cubicBezTo>
                    <a:pt x="2976" y="6979"/>
                    <a:pt x="3101" y="5895"/>
                    <a:pt x="3371" y="4822"/>
                  </a:cubicBezTo>
                  <a:cubicBezTo>
                    <a:pt x="3702" y="3504"/>
                    <a:pt x="4737" y="1743"/>
                    <a:pt x="5170" y="1426"/>
                  </a:cubicBezTo>
                  <a:cubicBezTo>
                    <a:pt x="5199" y="1407"/>
                    <a:pt x="5181" y="1366"/>
                    <a:pt x="5152" y="1366"/>
                  </a:cubicBezTo>
                  <a:cubicBezTo>
                    <a:pt x="5147" y="1366"/>
                    <a:pt x="5143" y="1367"/>
                    <a:pt x="5138" y="1369"/>
                  </a:cubicBezTo>
                  <a:cubicBezTo>
                    <a:pt x="5120" y="1375"/>
                    <a:pt x="3379" y="2096"/>
                    <a:pt x="2303" y="2913"/>
                  </a:cubicBezTo>
                  <a:cubicBezTo>
                    <a:pt x="1412" y="3590"/>
                    <a:pt x="431" y="4312"/>
                    <a:pt x="119" y="4541"/>
                  </a:cubicBezTo>
                  <a:cubicBezTo>
                    <a:pt x="262" y="4237"/>
                    <a:pt x="428" y="3947"/>
                    <a:pt x="621" y="3672"/>
                  </a:cubicBezTo>
                  <a:cubicBezTo>
                    <a:pt x="1359" y="2613"/>
                    <a:pt x="2545" y="1561"/>
                    <a:pt x="3411" y="866"/>
                  </a:cubicBezTo>
                  <a:cubicBezTo>
                    <a:pt x="3905" y="466"/>
                    <a:pt x="4595" y="68"/>
                    <a:pt x="5942" y="68"/>
                  </a:cubicBezTo>
                  <a:cubicBezTo>
                    <a:pt x="6055" y="68"/>
                    <a:pt x="6173" y="70"/>
                    <a:pt x="6296" y="76"/>
                  </a:cubicBezTo>
                  <a:cubicBezTo>
                    <a:pt x="6298" y="76"/>
                    <a:pt x="6299" y="77"/>
                    <a:pt x="6301" y="77"/>
                  </a:cubicBezTo>
                  <a:cubicBezTo>
                    <a:pt x="6318" y="77"/>
                    <a:pt x="6332" y="62"/>
                    <a:pt x="6332" y="44"/>
                  </a:cubicBezTo>
                  <a:cubicBezTo>
                    <a:pt x="6332" y="26"/>
                    <a:pt x="6319" y="10"/>
                    <a:pt x="6300" y="10"/>
                  </a:cubicBezTo>
                  <a:cubicBezTo>
                    <a:pt x="6174" y="3"/>
                    <a:pt x="6052" y="0"/>
                    <a:pt x="59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31;p41">
              <a:extLst>
                <a:ext uri="{FF2B5EF4-FFF2-40B4-BE49-F238E27FC236}">
                  <a16:creationId xmlns:a16="http://schemas.microsoft.com/office/drawing/2014/main" id="{E1C21333-07E8-03A1-9D03-D8B69EA194BF}"/>
                </a:ext>
              </a:extLst>
            </p:cNvPr>
            <p:cNvSpPr/>
            <p:nvPr/>
          </p:nvSpPr>
          <p:spPr>
            <a:xfrm>
              <a:off x="3802352" y="4305487"/>
              <a:ext cx="132534" cy="106428"/>
            </a:xfrm>
            <a:custGeom>
              <a:avLst/>
              <a:gdLst/>
              <a:ahLst/>
              <a:cxnLst/>
              <a:rect l="l" t="t" r="r" b="b"/>
              <a:pathLst>
                <a:path w="5620" h="4513" extrusionOk="0">
                  <a:moveTo>
                    <a:pt x="39" y="0"/>
                  </a:moveTo>
                  <a:cubicBezTo>
                    <a:pt x="33" y="0"/>
                    <a:pt x="27" y="2"/>
                    <a:pt x="22" y="5"/>
                  </a:cubicBezTo>
                  <a:cubicBezTo>
                    <a:pt x="5" y="14"/>
                    <a:pt x="0" y="36"/>
                    <a:pt x="9" y="51"/>
                  </a:cubicBezTo>
                  <a:cubicBezTo>
                    <a:pt x="17" y="64"/>
                    <a:pt x="793" y="1369"/>
                    <a:pt x="1581" y="2130"/>
                  </a:cubicBezTo>
                  <a:cubicBezTo>
                    <a:pt x="2339" y="2859"/>
                    <a:pt x="4116" y="4402"/>
                    <a:pt x="4783" y="4512"/>
                  </a:cubicBezTo>
                  <a:lnTo>
                    <a:pt x="4789" y="4512"/>
                  </a:lnTo>
                  <a:cubicBezTo>
                    <a:pt x="4798" y="4512"/>
                    <a:pt x="4807" y="4509"/>
                    <a:pt x="4815" y="4502"/>
                  </a:cubicBezTo>
                  <a:cubicBezTo>
                    <a:pt x="4980" y="4308"/>
                    <a:pt x="5131" y="4098"/>
                    <a:pt x="5263" y="3880"/>
                  </a:cubicBezTo>
                  <a:cubicBezTo>
                    <a:pt x="5392" y="3664"/>
                    <a:pt x="5509" y="3439"/>
                    <a:pt x="5613" y="3209"/>
                  </a:cubicBezTo>
                  <a:cubicBezTo>
                    <a:pt x="5619" y="3197"/>
                    <a:pt x="5616" y="3180"/>
                    <a:pt x="5606" y="3171"/>
                  </a:cubicBezTo>
                  <a:cubicBezTo>
                    <a:pt x="5601" y="3166"/>
                    <a:pt x="5077" y="2654"/>
                    <a:pt x="4747" y="1575"/>
                  </a:cubicBezTo>
                  <a:cubicBezTo>
                    <a:pt x="4743" y="1561"/>
                    <a:pt x="4730" y="1552"/>
                    <a:pt x="4716" y="1552"/>
                  </a:cubicBezTo>
                  <a:cubicBezTo>
                    <a:pt x="4713" y="1552"/>
                    <a:pt x="4709" y="1553"/>
                    <a:pt x="4706" y="1554"/>
                  </a:cubicBezTo>
                  <a:cubicBezTo>
                    <a:pt x="4687" y="1559"/>
                    <a:pt x="4677" y="1578"/>
                    <a:pt x="4683" y="1595"/>
                  </a:cubicBezTo>
                  <a:cubicBezTo>
                    <a:pt x="4984" y="2582"/>
                    <a:pt x="5448" y="3104"/>
                    <a:pt x="5542" y="3203"/>
                  </a:cubicBezTo>
                  <a:cubicBezTo>
                    <a:pt x="5442" y="3423"/>
                    <a:pt x="5328" y="3638"/>
                    <a:pt x="5206" y="3845"/>
                  </a:cubicBezTo>
                  <a:cubicBezTo>
                    <a:pt x="5078" y="4056"/>
                    <a:pt x="4934" y="4255"/>
                    <a:pt x="4775" y="4442"/>
                  </a:cubicBezTo>
                  <a:cubicBezTo>
                    <a:pt x="4174" y="4320"/>
                    <a:pt x="2549" y="2968"/>
                    <a:pt x="1629" y="2081"/>
                  </a:cubicBezTo>
                  <a:cubicBezTo>
                    <a:pt x="847" y="1327"/>
                    <a:pt x="76" y="30"/>
                    <a:pt x="67" y="16"/>
                  </a:cubicBezTo>
                  <a:cubicBezTo>
                    <a:pt x="61" y="6"/>
                    <a:pt x="50" y="0"/>
                    <a:pt x="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32;p41">
              <a:extLst>
                <a:ext uri="{FF2B5EF4-FFF2-40B4-BE49-F238E27FC236}">
                  <a16:creationId xmlns:a16="http://schemas.microsoft.com/office/drawing/2014/main" id="{39106BDD-95E1-3D01-D5C1-626C7A797A04}"/>
                </a:ext>
              </a:extLst>
            </p:cNvPr>
            <p:cNvSpPr/>
            <p:nvPr/>
          </p:nvSpPr>
          <p:spPr>
            <a:xfrm>
              <a:off x="3963091" y="4395549"/>
              <a:ext cx="31152" cy="36859"/>
            </a:xfrm>
            <a:custGeom>
              <a:avLst/>
              <a:gdLst/>
              <a:ahLst/>
              <a:cxnLst/>
              <a:rect l="l" t="t" r="r" b="b"/>
              <a:pathLst>
                <a:path w="1321" h="1563" extrusionOk="0">
                  <a:moveTo>
                    <a:pt x="40" y="1"/>
                  </a:moveTo>
                  <a:cubicBezTo>
                    <a:pt x="28" y="1"/>
                    <a:pt x="16" y="7"/>
                    <a:pt x="10" y="19"/>
                  </a:cubicBezTo>
                  <a:cubicBezTo>
                    <a:pt x="1" y="35"/>
                    <a:pt x="7" y="55"/>
                    <a:pt x="23" y="63"/>
                  </a:cubicBezTo>
                  <a:cubicBezTo>
                    <a:pt x="101" y="117"/>
                    <a:pt x="1146" y="1130"/>
                    <a:pt x="1251" y="1537"/>
                  </a:cubicBezTo>
                  <a:cubicBezTo>
                    <a:pt x="1254" y="1552"/>
                    <a:pt x="1267" y="1563"/>
                    <a:pt x="1283" y="1563"/>
                  </a:cubicBezTo>
                  <a:cubicBezTo>
                    <a:pt x="1286" y="1563"/>
                    <a:pt x="1289" y="1563"/>
                    <a:pt x="1292" y="1561"/>
                  </a:cubicBezTo>
                  <a:cubicBezTo>
                    <a:pt x="1310" y="1558"/>
                    <a:pt x="1321" y="1540"/>
                    <a:pt x="1316" y="1521"/>
                  </a:cubicBezTo>
                  <a:cubicBezTo>
                    <a:pt x="1205" y="1086"/>
                    <a:pt x="113" y="32"/>
                    <a:pt x="57" y="5"/>
                  </a:cubicBezTo>
                  <a:cubicBezTo>
                    <a:pt x="51" y="2"/>
                    <a:pt x="46" y="1"/>
                    <a:pt x="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33;p41">
              <a:extLst>
                <a:ext uri="{FF2B5EF4-FFF2-40B4-BE49-F238E27FC236}">
                  <a16:creationId xmlns:a16="http://schemas.microsoft.com/office/drawing/2014/main" id="{E3BD189F-DA67-8283-7AEE-5045FC0A036E}"/>
                </a:ext>
              </a:extLst>
            </p:cNvPr>
            <p:cNvSpPr/>
            <p:nvPr/>
          </p:nvSpPr>
          <p:spPr>
            <a:xfrm>
              <a:off x="3952903" y="4413212"/>
              <a:ext cx="31624" cy="20611"/>
            </a:xfrm>
            <a:custGeom>
              <a:avLst/>
              <a:gdLst/>
              <a:ahLst/>
              <a:cxnLst/>
              <a:rect l="l" t="t" r="r" b="b"/>
              <a:pathLst>
                <a:path w="1341" h="874" extrusionOk="0">
                  <a:moveTo>
                    <a:pt x="50" y="0"/>
                  </a:moveTo>
                  <a:cubicBezTo>
                    <a:pt x="19" y="0"/>
                    <a:pt x="1" y="45"/>
                    <a:pt x="34" y="64"/>
                  </a:cubicBezTo>
                  <a:cubicBezTo>
                    <a:pt x="736" y="412"/>
                    <a:pt x="1242" y="819"/>
                    <a:pt x="1272" y="856"/>
                  </a:cubicBezTo>
                  <a:cubicBezTo>
                    <a:pt x="1278" y="867"/>
                    <a:pt x="1290" y="873"/>
                    <a:pt x="1302" y="873"/>
                  </a:cubicBezTo>
                  <a:cubicBezTo>
                    <a:pt x="1307" y="873"/>
                    <a:pt x="1312" y="873"/>
                    <a:pt x="1316" y="870"/>
                  </a:cubicBezTo>
                  <a:cubicBezTo>
                    <a:pt x="1333" y="861"/>
                    <a:pt x="1340" y="841"/>
                    <a:pt x="1331" y="825"/>
                  </a:cubicBezTo>
                  <a:cubicBezTo>
                    <a:pt x="1307" y="775"/>
                    <a:pt x="748" y="343"/>
                    <a:pt x="64" y="3"/>
                  </a:cubicBezTo>
                  <a:cubicBezTo>
                    <a:pt x="59" y="1"/>
                    <a:pt x="55" y="0"/>
                    <a:pt x="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34;p41">
              <a:extLst>
                <a:ext uri="{FF2B5EF4-FFF2-40B4-BE49-F238E27FC236}">
                  <a16:creationId xmlns:a16="http://schemas.microsoft.com/office/drawing/2014/main" id="{87033415-FC53-6C17-FE4B-467769E76EE7}"/>
                </a:ext>
              </a:extLst>
            </p:cNvPr>
            <p:cNvSpPr/>
            <p:nvPr/>
          </p:nvSpPr>
          <p:spPr>
            <a:xfrm>
              <a:off x="3944036" y="4421631"/>
              <a:ext cx="16036" cy="10942"/>
            </a:xfrm>
            <a:custGeom>
              <a:avLst/>
              <a:gdLst/>
              <a:ahLst/>
              <a:cxnLst/>
              <a:rect l="l" t="t" r="r" b="b"/>
              <a:pathLst>
                <a:path w="680" h="464" extrusionOk="0">
                  <a:moveTo>
                    <a:pt x="38" y="1"/>
                  </a:moveTo>
                  <a:cubicBezTo>
                    <a:pt x="25" y="1"/>
                    <a:pt x="13" y="9"/>
                    <a:pt x="7" y="22"/>
                  </a:cubicBezTo>
                  <a:cubicBezTo>
                    <a:pt x="1" y="39"/>
                    <a:pt x="8" y="58"/>
                    <a:pt x="25" y="66"/>
                  </a:cubicBezTo>
                  <a:cubicBezTo>
                    <a:pt x="30" y="68"/>
                    <a:pt x="387" y="227"/>
                    <a:pt x="656" y="463"/>
                  </a:cubicBezTo>
                  <a:cubicBezTo>
                    <a:pt x="599" y="398"/>
                    <a:pt x="539" y="337"/>
                    <a:pt x="472" y="281"/>
                  </a:cubicBezTo>
                  <a:lnTo>
                    <a:pt x="472" y="281"/>
                  </a:lnTo>
                  <a:cubicBezTo>
                    <a:pt x="487" y="292"/>
                    <a:pt x="569" y="339"/>
                    <a:pt x="680" y="393"/>
                  </a:cubicBezTo>
                  <a:cubicBezTo>
                    <a:pt x="409" y="161"/>
                    <a:pt x="72" y="11"/>
                    <a:pt x="52" y="4"/>
                  </a:cubicBezTo>
                  <a:cubicBezTo>
                    <a:pt x="48" y="2"/>
                    <a:pt x="43"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35;p41">
              <a:extLst>
                <a:ext uri="{FF2B5EF4-FFF2-40B4-BE49-F238E27FC236}">
                  <a16:creationId xmlns:a16="http://schemas.microsoft.com/office/drawing/2014/main" id="{E151E88B-94BB-CA1D-AFCF-6D623B4B3D98}"/>
                </a:ext>
              </a:extLst>
            </p:cNvPr>
            <p:cNvSpPr/>
            <p:nvPr/>
          </p:nvSpPr>
          <p:spPr>
            <a:xfrm>
              <a:off x="3880575" y="4182316"/>
              <a:ext cx="296456" cy="187504"/>
            </a:xfrm>
            <a:custGeom>
              <a:avLst/>
              <a:gdLst/>
              <a:ahLst/>
              <a:cxnLst/>
              <a:rect l="l" t="t" r="r" b="b"/>
              <a:pathLst>
                <a:path w="12571" h="7951" extrusionOk="0">
                  <a:moveTo>
                    <a:pt x="2264" y="0"/>
                  </a:moveTo>
                  <a:cubicBezTo>
                    <a:pt x="2259" y="0"/>
                    <a:pt x="2253" y="2"/>
                    <a:pt x="2248" y="5"/>
                  </a:cubicBezTo>
                  <a:cubicBezTo>
                    <a:pt x="1363" y="509"/>
                    <a:pt x="120" y="2072"/>
                    <a:pt x="45" y="2226"/>
                  </a:cubicBezTo>
                  <a:cubicBezTo>
                    <a:pt x="1" y="2319"/>
                    <a:pt x="37" y="2584"/>
                    <a:pt x="152" y="3017"/>
                  </a:cubicBezTo>
                  <a:lnTo>
                    <a:pt x="157" y="3034"/>
                  </a:lnTo>
                  <a:cubicBezTo>
                    <a:pt x="160" y="3048"/>
                    <a:pt x="174" y="3058"/>
                    <a:pt x="189" y="3058"/>
                  </a:cubicBezTo>
                  <a:cubicBezTo>
                    <a:pt x="192" y="3058"/>
                    <a:pt x="195" y="3058"/>
                    <a:pt x="198" y="3057"/>
                  </a:cubicBezTo>
                  <a:cubicBezTo>
                    <a:pt x="216" y="3052"/>
                    <a:pt x="226" y="3034"/>
                    <a:pt x="222" y="3016"/>
                  </a:cubicBezTo>
                  <a:lnTo>
                    <a:pt x="217" y="2999"/>
                  </a:lnTo>
                  <a:cubicBezTo>
                    <a:pt x="61" y="2417"/>
                    <a:pt x="91" y="2282"/>
                    <a:pt x="105" y="2255"/>
                  </a:cubicBezTo>
                  <a:cubicBezTo>
                    <a:pt x="175" y="2113"/>
                    <a:pt x="1372" y="620"/>
                    <a:pt x="2224" y="99"/>
                  </a:cubicBezTo>
                  <a:lnTo>
                    <a:pt x="2224" y="99"/>
                  </a:lnTo>
                  <a:cubicBezTo>
                    <a:pt x="2165" y="600"/>
                    <a:pt x="1795" y="3721"/>
                    <a:pt x="1716" y="4625"/>
                  </a:cubicBezTo>
                  <a:cubicBezTo>
                    <a:pt x="1711" y="4666"/>
                    <a:pt x="1630" y="5624"/>
                    <a:pt x="1663" y="5872"/>
                  </a:cubicBezTo>
                  <a:cubicBezTo>
                    <a:pt x="1663" y="5878"/>
                    <a:pt x="1666" y="5883"/>
                    <a:pt x="1669" y="5888"/>
                  </a:cubicBezTo>
                  <a:cubicBezTo>
                    <a:pt x="1672" y="5892"/>
                    <a:pt x="1999" y="6344"/>
                    <a:pt x="2333" y="6877"/>
                  </a:cubicBezTo>
                  <a:cubicBezTo>
                    <a:pt x="2671" y="7418"/>
                    <a:pt x="3081" y="7665"/>
                    <a:pt x="3098" y="7676"/>
                  </a:cubicBezTo>
                  <a:cubicBezTo>
                    <a:pt x="3103" y="7678"/>
                    <a:pt x="3109" y="7680"/>
                    <a:pt x="3115" y="7680"/>
                  </a:cubicBezTo>
                  <a:cubicBezTo>
                    <a:pt x="3119" y="7680"/>
                    <a:pt x="3124" y="7679"/>
                    <a:pt x="3128" y="7677"/>
                  </a:cubicBezTo>
                  <a:cubicBezTo>
                    <a:pt x="3137" y="7674"/>
                    <a:pt x="3145" y="7665"/>
                    <a:pt x="3148" y="7656"/>
                  </a:cubicBezTo>
                  <a:cubicBezTo>
                    <a:pt x="3150" y="7651"/>
                    <a:pt x="3193" y="7524"/>
                    <a:pt x="3684" y="7094"/>
                  </a:cubicBezTo>
                  <a:cubicBezTo>
                    <a:pt x="4145" y="6689"/>
                    <a:pt x="4762" y="6179"/>
                    <a:pt x="4892" y="6071"/>
                  </a:cubicBezTo>
                  <a:cubicBezTo>
                    <a:pt x="4994" y="6179"/>
                    <a:pt x="5430" y="6638"/>
                    <a:pt x="5814" y="7020"/>
                  </a:cubicBezTo>
                  <a:cubicBezTo>
                    <a:pt x="6253" y="7459"/>
                    <a:pt x="6740" y="7941"/>
                    <a:pt x="6740" y="7941"/>
                  </a:cubicBezTo>
                  <a:cubicBezTo>
                    <a:pt x="6747" y="7947"/>
                    <a:pt x="6755" y="7950"/>
                    <a:pt x="6764" y="7950"/>
                  </a:cubicBezTo>
                  <a:cubicBezTo>
                    <a:pt x="6773" y="7950"/>
                    <a:pt x="6782" y="7945"/>
                    <a:pt x="6788" y="7939"/>
                  </a:cubicBezTo>
                  <a:cubicBezTo>
                    <a:pt x="7159" y="7555"/>
                    <a:pt x="7559" y="7200"/>
                    <a:pt x="7985" y="6877"/>
                  </a:cubicBezTo>
                  <a:cubicBezTo>
                    <a:pt x="8591" y="6421"/>
                    <a:pt x="8966" y="6148"/>
                    <a:pt x="9054" y="6083"/>
                  </a:cubicBezTo>
                  <a:cubicBezTo>
                    <a:pt x="9141" y="6153"/>
                    <a:pt x="9494" y="6436"/>
                    <a:pt x="9785" y="6709"/>
                  </a:cubicBezTo>
                  <a:cubicBezTo>
                    <a:pt x="10122" y="7026"/>
                    <a:pt x="10501" y="7389"/>
                    <a:pt x="10501" y="7389"/>
                  </a:cubicBezTo>
                  <a:cubicBezTo>
                    <a:pt x="10508" y="7395"/>
                    <a:pt x="10516" y="7398"/>
                    <a:pt x="10525" y="7398"/>
                  </a:cubicBezTo>
                  <a:cubicBezTo>
                    <a:pt x="10534" y="7397"/>
                    <a:pt x="10543" y="7394"/>
                    <a:pt x="10549" y="7388"/>
                  </a:cubicBezTo>
                  <a:cubicBezTo>
                    <a:pt x="10552" y="7383"/>
                    <a:pt x="10878" y="7038"/>
                    <a:pt x="11196" y="6610"/>
                  </a:cubicBezTo>
                  <a:cubicBezTo>
                    <a:pt x="11384" y="6360"/>
                    <a:pt x="11586" y="6119"/>
                    <a:pt x="11799" y="5889"/>
                  </a:cubicBezTo>
                  <a:cubicBezTo>
                    <a:pt x="11802" y="5886"/>
                    <a:pt x="11804" y="5883"/>
                    <a:pt x="11805" y="5878"/>
                  </a:cubicBezTo>
                  <a:cubicBezTo>
                    <a:pt x="11812" y="5863"/>
                    <a:pt x="12396" y="4362"/>
                    <a:pt x="12562" y="3951"/>
                  </a:cubicBezTo>
                  <a:cubicBezTo>
                    <a:pt x="12570" y="3925"/>
                    <a:pt x="12549" y="3906"/>
                    <a:pt x="12528" y="3906"/>
                  </a:cubicBezTo>
                  <a:cubicBezTo>
                    <a:pt x="12516" y="3906"/>
                    <a:pt x="12504" y="3912"/>
                    <a:pt x="12498" y="3925"/>
                  </a:cubicBezTo>
                  <a:cubicBezTo>
                    <a:pt x="12340" y="4324"/>
                    <a:pt x="11787" y="5742"/>
                    <a:pt x="11745" y="5848"/>
                  </a:cubicBezTo>
                  <a:cubicBezTo>
                    <a:pt x="11531" y="6079"/>
                    <a:pt x="11331" y="6319"/>
                    <a:pt x="11143" y="6570"/>
                  </a:cubicBezTo>
                  <a:cubicBezTo>
                    <a:pt x="10875" y="6929"/>
                    <a:pt x="10602" y="7230"/>
                    <a:pt x="10523" y="7317"/>
                  </a:cubicBezTo>
                  <a:cubicBezTo>
                    <a:pt x="10434" y="7230"/>
                    <a:pt x="10117" y="6929"/>
                    <a:pt x="9831" y="6660"/>
                  </a:cubicBezTo>
                  <a:cubicBezTo>
                    <a:pt x="9496" y="6347"/>
                    <a:pt x="9079" y="6018"/>
                    <a:pt x="9076" y="6013"/>
                  </a:cubicBezTo>
                  <a:cubicBezTo>
                    <a:pt x="9070" y="6009"/>
                    <a:pt x="9063" y="6007"/>
                    <a:pt x="9056" y="6007"/>
                  </a:cubicBezTo>
                  <a:cubicBezTo>
                    <a:pt x="9049" y="6007"/>
                    <a:pt x="9041" y="6009"/>
                    <a:pt x="9035" y="6013"/>
                  </a:cubicBezTo>
                  <a:cubicBezTo>
                    <a:pt x="9032" y="6016"/>
                    <a:pt x="8641" y="6298"/>
                    <a:pt x="7944" y="6823"/>
                  </a:cubicBezTo>
                  <a:cubicBezTo>
                    <a:pt x="7524" y="7141"/>
                    <a:pt x="7130" y="7491"/>
                    <a:pt x="6764" y="7868"/>
                  </a:cubicBezTo>
                  <a:cubicBezTo>
                    <a:pt x="6659" y="7765"/>
                    <a:pt x="6242" y="7351"/>
                    <a:pt x="5861" y="6971"/>
                  </a:cubicBezTo>
                  <a:cubicBezTo>
                    <a:pt x="5427" y="6539"/>
                    <a:pt x="4924" y="6007"/>
                    <a:pt x="4920" y="6001"/>
                  </a:cubicBezTo>
                  <a:cubicBezTo>
                    <a:pt x="4912" y="5995"/>
                    <a:pt x="4903" y="5991"/>
                    <a:pt x="4894" y="5991"/>
                  </a:cubicBezTo>
                  <a:cubicBezTo>
                    <a:pt x="4886" y="5991"/>
                    <a:pt x="4879" y="5993"/>
                    <a:pt x="4873" y="5998"/>
                  </a:cubicBezTo>
                  <a:cubicBezTo>
                    <a:pt x="4866" y="6004"/>
                    <a:pt x="4154" y="6589"/>
                    <a:pt x="3641" y="7042"/>
                  </a:cubicBezTo>
                  <a:cubicBezTo>
                    <a:pt x="3266" y="7370"/>
                    <a:pt x="3142" y="7529"/>
                    <a:pt x="3103" y="7597"/>
                  </a:cubicBezTo>
                  <a:cubicBezTo>
                    <a:pt x="3001" y="7529"/>
                    <a:pt x="2666" y="7282"/>
                    <a:pt x="2389" y="6839"/>
                  </a:cubicBezTo>
                  <a:cubicBezTo>
                    <a:pt x="2078" y="6341"/>
                    <a:pt x="1772" y="5913"/>
                    <a:pt x="1730" y="5854"/>
                  </a:cubicBezTo>
                  <a:cubicBezTo>
                    <a:pt x="1699" y="5600"/>
                    <a:pt x="1783" y="4640"/>
                    <a:pt x="1783" y="4631"/>
                  </a:cubicBezTo>
                  <a:cubicBezTo>
                    <a:pt x="1869" y="3651"/>
                    <a:pt x="2295" y="75"/>
                    <a:pt x="2298" y="38"/>
                  </a:cubicBezTo>
                  <a:cubicBezTo>
                    <a:pt x="2300" y="17"/>
                    <a:pt x="2283" y="0"/>
                    <a:pt x="22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36;p41">
              <a:extLst>
                <a:ext uri="{FF2B5EF4-FFF2-40B4-BE49-F238E27FC236}">
                  <a16:creationId xmlns:a16="http://schemas.microsoft.com/office/drawing/2014/main" id="{1321A0E4-740C-5E1D-0C93-C6BAD444E5DE}"/>
                </a:ext>
              </a:extLst>
            </p:cNvPr>
            <p:cNvSpPr/>
            <p:nvPr/>
          </p:nvSpPr>
          <p:spPr>
            <a:xfrm>
              <a:off x="4054685" y="3992382"/>
              <a:ext cx="5896" cy="25846"/>
            </a:xfrm>
            <a:custGeom>
              <a:avLst/>
              <a:gdLst/>
              <a:ahLst/>
              <a:cxnLst/>
              <a:rect l="l" t="t" r="r" b="b"/>
              <a:pathLst>
                <a:path w="250" h="1096" extrusionOk="0">
                  <a:moveTo>
                    <a:pt x="41" y="1"/>
                  </a:moveTo>
                  <a:cubicBezTo>
                    <a:pt x="21" y="1"/>
                    <a:pt x="0" y="17"/>
                    <a:pt x="7" y="42"/>
                  </a:cubicBezTo>
                  <a:cubicBezTo>
                    <a:pt x="60" y="285"/>
                    <a:pt x="122" y="691"/>
                    <a:pt x="160" y="935"/>
                  </a:cubicBezTo>
                  <a:lnTo>
                    <a:pt x="181" y="1068"/>
                  </a:lnTo>
                  <a:cubicBezTo>
                    <a:pt x="184" y="1083"/>
                    <a:pt x="198" y="1096"/>
                    <a:pt x="214" y="1096"/>
                  </a:cubicBezTo>
                  <a:lnTo>
                    <a:pt x="219" y="1096"/>
                  </a:lnTo>
                  <a:cubicBezTo>
                    <a:pt x="237" y="1093"/>
                    <a:pt x="249" y="1076"/>
                    <a:pt x="248" y="1058"/>
                  </a:cubicBezTo>
                  <a:lnTo>
                    <a:pt x="226" y="924"/>
                  </a:lnTo>
                  <a:cubicBezTo>
                    <a:pt x="190" y="680"/>
                    <a:pt x="126" y="273"/>
                    <a:pt x="73" y="27"/>
                  </a:cubicBezTo>
                  <a:cubicBezTo>
                    <a:pt x="69" y="9"/>
                    <a:pt x="55" y="1"/>
                    <a:pt x="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37;p41">
              <a:extLst>
                <a:ext uri="{FF2B5EF4-FFF2-40B4-BE49-F238E27FC236}">
                  <a16:creationId xmlns:a16="http://schemas.microsoft.com/office/drawing/2014/main" id="{2801F456-BBDD-BA56-ABDE-37B6E7828AE0}"/>
                </a:ext>
              </a:extLst>
            </p:cNvPr>
            <p:cNvSpPr/>
            <p:nvPr/>
          </p:nvSpPr>
          <p:spPr>
            <a:xfrm>
              <a:off x="4128050" y="4004480"/>
              <a:ext cx="18182" cy="20682"/>
            </a:xfrm>
            <a:custGeom>
              <a:avLst/>
              <a:gdLst/>
              <a:ahLst/>
              <a:cxnLst/>
              <a:rect l="l" t="t" r="r" b="b"/>
              <a:pathLst>
                <a:path w="771" h="877" extrusionOk="0">
                  <a:moveTo>
                    <a:pt x="722" y="1"/>
                  </a:moveTo>
                  <a:cubicBezTo>
                    <a:pt x="713" y="1"/>
                    <a:pt x="704" y="4"/>
                    <a:pt x="696" y="13"/>
                  </a:cubicBezTo>
                  <a:cubicBezTo>
                    <a:pt x="693" y="16"/>
                    <a:pt x="683" y="25"/>
                    <a:pt x="669" y="40"/>
                  </a:cubicBezTo>
                  <a:cubicBezTo>
                    <a:pt x="366" y="330"/>
                    <a:pt x="146" y="593"/>
                    <a:pt x="13" y="825"/>
                  </a:cubicBezTo>
                  <a:cubicBezTo>
                    <a:pt x="1" y="848"/>
                    <a:pt x="16" y="877"/>
                    <a:pt x="43" y="877"/>
                  </a:cubicBezTo>
                  <a:cubicBezTo>
                    <a:pt x="55" y="877"/>
                    <a:pt x="66" y="869"/>
                    <a:pt x="72" y="858"/>
                  </a:cubicBezTo>
                  <a:cubicBezTo>
                    <a:pt x="201" y="633"/>
                    <a:pt x="417" y="373"/>
                    <a:pt x="716" y="89"/>
                  </a:cubicBezTo>
                  <a:cubicBezTo>
                    <a:pt x="731" y="73"/>
                    <a:pt x="742" y="63"/>
                    <a:pt x="746" y="58"/>
                  </a:cubicBezTo>
                  <a:cubicBezTo>
                    <a:pt x="770" y="33"/>
                    <a:pt x="748"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38;p41">
              <a:extLst>
                <a:ext uri="{FF2B5EF4-FFF2-40B4-BE49-F238E27FC236}">
                  <a16:creationId xmlns:a16="http://schemas.microsoft.com/office/drawing/2014/main" id="{8BAA81CA-DD6E-1748-112C-6405A4EFD8D3}"/>
                </a:ext>
              </a:extLst>
            </p:cNvPr>
            <p:cNvSpPr/>
            <p:nvPr/>
          </p:nvSpPr>
          <p:spPr>
            <a:xfrm>
              <a:off x="3981532" y="3778230"/>
              <a:ext cx="79190" cy="55749"/>
            </a:xfrm>
            <a:custGeom>
              <a:avLst/>
              <a:gdLst/>
              <a:ahLst/>
              <a:cxnLst/>
              <a:rect l="l" t="t" r="r" b="b"/>
              <a:pathLst>
                <a:path w="3358" h="2364" extrusionOk="0">
                  <a:moveTo>
                    <a:pt x="2151" y="1"/>
                  </a:moveTo>
                  <a:cubicBezTo>
                    <a:pt x="1640" y="1"/>
                    <a:pt x="413" y="873"/>
                    <a:pt x="31" y="1154"/>
                  </a:cubicBezTo>
                  <a:lnTo>
                    <a:pt x="20" y="1163"/>
                  </a:lnTo>
                  <a:cubicBezTo>
                    <a:pt x="5" y="1174"/>
                    <a:pt x="1" y="1195"/>
                    <a:pt x="13" y="1210"/>
                  </a:cubicBezTo>
                  <a:cubicBezTo>
                    <a:pt x="19" y="1219"/>
                    <a:pt x="29" y="1224"/>
                    <a:pt x="40" y="1224"/>
                  </a:cubicBezTo>
                  <a:cubicBezTo>
                    <a:pt x="47" y="1224"/>
                    <a:pt x="54" y="1222"/>
                    <a:pt x="60" y="1218"/>
                  </a:cubicBezTo>
                  <a:lnTo>
                    <a:pt x="72" y="1209"/>
                  </a:lnTo>
                  <a:cubicBezTo>
                    <a:pt x="840" y="643"/>
                    <a:pt x="1761" y="67"/>
                    <a:pt x="2147" y="67"/>
                  </a:cubicBezTo>
                  <a:cubicBezTo>
                    <a:pt x="2172" y="67"/>
                    <a:pt x="2195" y="70"/>
                    <a:pt x="2216" y="75"/>
                  </a:cubicBezTo>
                  <a:cubicBezTo>
                    <a:pt x="2660" y="189"/>
                    <a:pt x="3256" y="2206"/>
                    <a:pt x="3268" y="2325"/>
                  </a:cubicBezTo>
                  <a:cubicBezTo>
                    <a:pt x="3266" y="2339"/>
                    <a:pt x="3274" y="2353"/>
                    <a:pt x="3286" y="2359"/>
                  </a:cubicBezTo>
                  <a:cubicBezTo>
                    <a:pt x="3290" y="2362"/>
                    <a:pt x="3297" y="2363"/>
                    <a:pt x="3303" y="2363"/>
                  </a:cubicBezTo>
                  <a:cubicBezTo>
                    <a:pt x="3315" y="2363"/>
                    <a:pt x="3325" y="2356"/>
                    <a:pt x="3331" y="2345"/>
                  </a:cubicBezTo>
                  <a:cubicBezTo>
                    <a:pt x="3357" y="2297"/>
                    <a:pt x="3081" y="1398"/>
                    <a:pt x="2818" y="810"/>
                  </a:cubicBezTo>
                  <a:cubicBezTo>
                    <a:pt x="2601" y="324"/>
                    <a:pt x="2402" y="54"/>
                    <a:pt x="2233" y="10"/>
                  </a:cubicBezTo>
                  <a:cubicBezTo>
                    <a:pt x="2208" y="4"/>
                    <a:pt x="2181" y="1"/>
                    <a:pt x="21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39;p41">
              <a:extLst>
                <a:ext uri="{FF2B5EF4-FFF2-40B4-BE49-F238E27FC236}">
                  <a16:creationId xmlns:a16="http://schemas.microsoft.com/office/drawing/2014/main" id="{A2C48E18-FC5F-D91A-5B45-5D229F0C36AB}"/>
                </a:ext>
              </a:extLst>
            </p:cNvPr>
            <p:cNvSpPr/>
            <p:nvPr/>
          </p:nvSpPr>
          <p:spPr>
            <a:xfrm>
              <a:off x="4141162" y="3769905"/>
              <a:ext cx="54051" cy="28464"/>
            </a:xfrm>
            <a:custGeom>
              <a:avLst/>
              <a:gdLst/>
              <a:ahLst/>
              <a:cxnLst/>
              <a:rect l="l" t="t" r="r" b="b"/>
              <a:pathLst>
                <a:path w="2292" h="1207" extrusionOk="0">
                  <a:moveTo>
                    <a:pt x="50" y="1"/>
                  </a:moveTo>
                  <a:cubicBezTo>
                    <a:pt x="24" y="1"/>
                    <a:pt x="1" y="35"/>
                    <a:pt x="25" y="60"/>
                  </a:cubicBezTo>
                  <a:cubicBezTo>
                    <a:pt x="31" y="64"/>
                    <a:pt x="531" y="557"/>
                    <a:pt x="1087" y="863"/>
                  </a:cubicBezTo>
                  <a:cubicBezTo>
                    <a:pt x="1643" y="1169"/>
                    <a:pt x="2238" y="1207"/>
                    <a:pt x="2244" y="1207"/>
                  </a:cubicBezTo>
                  <a:lnTo>
                    <a:pt x="2245" y="1207"/>
                  </a:lnTo>
                  <a:cubicBezTo>
                    <a:pt x="2246" y="1207"/>
                    <a:pt x="2246" y="1207"/>
                    <a:pt x="2247" y="1207"/>
                  </a:cubicBezTo>
                  <a:cubicBezTo>
                    <a:pt x="2291" y="1207"/>
                    <a:pt x="2292" y="1140"/>
                    <a:pt x="2247" y="1139"/>
                  </a:cubicBezTo>
                  <a:cubicBezTo>
                    <a:pt x="2241" y="1139"/>
                    <a:pt x="1665" y="1102"/>
                    <a:pt x="1121" y="804"/>
                  </a:cubicBezTo>
                  <a:cubicBezTo>
                    <a:pt x="575" y="504"/>
                    <a:pt x="78" y="16"/>
                    <a:pt x="74" y="11"/>
                  </a:cubicBezTo>
                  <a:cubicBezTo>
                    <a:pt x="66" y="4"/>
                    <a:pt x="58" y="1"/>
                    <a:pt x="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40;p41">
              <a:extLst>
                <a:ext uri="{FF2B5EF4-FFF2-40B4-BE49-F238E27FC236}">
                  <a16:creationId xmlns:a16="http://schemas.microsoft.com/office/drawing/2014/main" id="{690A351D-3D64-44D1-BE5F-7C2E076131E5}"/>
                </a:ext>
              </a:extLst>
            </p:cNvPr>
            <p:cNvSpPr/>
            <p:nvPr/>
          </p:nvSpPr>
          <p:spPr>
            <a:xfrm>
              <a:off x="4160853" y="3755850"/>
              <a:ext cx="18394" cy="38888"/>
            </a:xfrm>
            <a:custGeom>
              <a:avLst/>
              <a:gdLst/>
              <a:ahLst/>
              <a:cxnLst/>
              <a:rect l="l" t="t" r="r" b="b"/>
              <a:pathLst>
                <a:path w="780" h="1649" extrusionOk="0">
                  <a:moveTo>
                    <a:pt x="37" y="1"/>
                  </a:moveTo>
                  <a:cubicBezTo>
                    <a:pt x="35" y="1"/>
                    <a:pt x="33" y="1"/>
                    <a:pt x="31" y="1"/>
                  </a:cubicBezTo>
                  <a:cubicBezTo>
                    <a:pt x="13" y="4"/>
                    <a:pt x="1" y="21"/>
                    <a:pt x="2" y="39"/>
                  </a:cubicBezTo>
                  <a:cubicBezTo>
                    <a:pt x="4" y="50"/>
                    <a:pt x="140" y="1030"/>
                    <a:pt x="718" y="1636"/>
                  </a:cubicBezTo>
                  <a:cubicBezTo>
                    <a:pt x="724" y="1644"/>
                    <a:pt x="733" y="1648"/>
                    <a:pt x="743" y="1648"/>
                  </a:cubicBezTo>
                  <a:cubicBezTo>
                    <a:pt x="751" y="1648"/>
                    <a:pt x="760" y="1644"/>
                    <a:pt x="766" y="1639"/>
                  </a:cubicBezTo>
                  <a:cubicBezTo>
                    <a:pt x="780" y="1626"/>
                    <a:pt x="780" y="1604"/>
                    <a:pt x="768" y="1591"/>
                  </a:cubicBezTo>
                  <a:cubicBezTo>
                    <a:pt x="204" y="1000"/>
                    <a:pt x="70" y="41"/>
                    <a:pt x="69" y="30"/>
                  </a:cubicBezTo>
                  <a:cubicBezTo>
                    <a:pt x="68" y="13"/>
                    <a:pt x="54" y="1"/>
                    <a:pt x="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41;p41">
              <a:extLst>
                <a:ext uri="{FF2B5EF4-FFF2-40B4-BE49-F238E27FC236}">
                  <a16:creationId xmlns:a16="http://schemas.microsoft.com/office/drawing/2014/main" id="{DC87A4ED-9FBD-37B8-48A0-F95ACD377FAA}"/>
                </a:ext>
              </a:extLst>
            </p:cNvPr>
            <p:cNvSpPr/>
            <p:nvPr/>
          </p:nvSpPr>
          <p:spPr>
            <a:xfrm>
              <a:off x="4235398" y="3816928"/>
              <a:ext cx="68719" cy="47849"/>
            </a:xfrm>
            <a:custGeom>
              <a:avLst/>
              <a:gdLst/>
              <a:ahLst/>
              <a:cxnLst/>
              <a:rect l="l" t="t" r="r" b="b"/>
              <a:pathLst>
                <a:path w="2914" h="2029" extrusionOk="0">
                  <a:moveTo>
                    <a:pt x="39" y="1"/>
                  </a:moveTo>
                  <a:cubicBezTo>
                    <a:pt x="34" y="1"/>
                    <a:pt x="30" y="2"/>
                    <a:pt x="25" y="4"/>
                  </a:cubicBezTo>
                  <a:cubicBezTo>
                    <a:pt x="8" y="12"/>
                    <a:pt x="1" y="33"/>
                    <a:pt x="10" y="49"/>
                  </a:cubicBezTo>
                  <a:cubicBezTo>
                    <a:pt x="19" y="69"/>
                    <a:pt x="240" y="540"/>
                    <a:pt x="637" y="860"/>
                  </a:cubicBezTo>
                  <a:cubicBezTo>
                    <a:pt x="1016" y="1165"/>
                    <a:pt x="2250" y="1922"/>
                    <a:pt x="2860" y="2029"/>
                  </a:cubicBezTo>
                  <a:lnTo>
                    <a:pt x="2866" y="2029"/>
                  </a:lnTo>
                  <a:cubicBezTo>
                    <a:pt x="2909" y="2029"/>
                    <a:pt x="2913" y="1968"/>
                    <a:pt x="2873" y="1962"/>
                  </a:cubicBezTo>
                  <a:cubicBezTo>
                    <a:pt x="2315" y="1865"/>
                    <a:pt x="1100" y="1145"/>
                    <a:pt x="680" y="807"/>
                  </a:cubicBezTo>
                  <a:cubicBezTo>
                    <a:pt x="295" y="498"/>
                    <a:pt x="72" y="25"/>
                    <a:pt x="71" y="21"/>
                  </a:cubicBezTo>
                  <a:cubicBezTo>
                    <a:pt x="65" y="8"/>
                    <a:pt x="52" y="1"/>
                    <a:pt x="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42;p41">
              <a:extLst>
                <a:ext uri="{FF2B5EF4-FFF2-40B4-BE49-F238E27FC236}">
                  <a16:creationId xmlns:a16="http://schemas.microsoft.com/office/drawing/2014/main" id="{4B5C35F5-D128-FBFF-2A1A-294BBEABF590}"/>
                </a:ext>
              </a:extLst>
            </p:cNvPr>
            <p:cNvSpPr/>
            <p:nvPr/>
          </p:nvSpPr>
          <p:spPr>
            <a:xfrm>
              <a:off x="4051572" y="3791790"/>
              <a:ext cx="141471" cy="110979"/>
            </a:xfrm>
            <a:custGeom>
              <a:avLst/>
              <a:gdLst/>
              <a:ahLst/>
              <a:cxnLst/>
              <a:rect l="l" t="t" r="r" b="b"/>
              <a:pathLst>
                <a:path w="5999" h="4706" extrusionOk="0">
                  <a:moveTo>
                    <a:pt x="3455" y="0"/>
                  </a:moveTo>
                  <a:cubicBezTo>
                    <a:pt x="3432" y="0"/>
                    <a:pt x="3408" y="1"/>
                    <a:pt x="3385" y="2"/>
                  </a:cubicBezTo>
                  <a:cubicBezTo>
                    <a:pt x="2307" y="50"/>
                    <a:pt x="1657" y="309"/>
                    <a:pt x="905" y="993"/>
                  </a:cubicBezTo>
                  <a:cubicBezTo>
                    <a:pt x="192" y="1641"/>
                    <a:pt x="7" y="2547"/>
                    <a:pt x="5" y="2557"/>
                  </a:cubicBezTo>
                  <a:cubicBezTo>
                    <a:pt x="1" y="2582"/>
                    <a:pt x="21" y="2597"/>
                    <a:pt x="40" y="2597"/>
                  </a:cubicBezTo>
                  <a:cubicBezTo>
                    <a:pt x="54" y="2597"/>
                    <a:pt x="68" y="2589"/>
                    <a:pt x="72" y="2570"/>
                  </a:cubicBezTo>
                  <a:cubicBezTo>
                    <a:pt x="73" y="2561"/>
                    <a:pt x="252" y="1676"/>
                    <a:pt x="951" y="1043"/>
                  </a:cubicBezTo>
                  <a:cubicBezTo>
                    <a:pt x="1689" y="371"/>
                    <a:pt x="2327" y="117"/>
                    <a:pt x="3388" y="70"/>
                  </a:cubicBezTo>
                  <a:cubicBezTo>
                    <a:pt x="3412" y="68"/>
                    <a:pt x="3436" y="68"/>
                    <a:pt x="3459" y="68"/>
                  </a:cubicBezTo>
                  <a:cubicBezTo>
                    <a:pt x="4498" y="68"/>
                    <a:pt x="5285" y="1079"/>
                    <a:pt x="5479" y="1637"/>
                  </a:cubicBezTo>
                  <a:cubicBezTo>
                    <a:pt x="5812" y="2591"/>
                    <a:pt x="5932" y="3584"/>
                    <a:pt x="5846" y="4669"/>
                  </a:cubicBezTo>
                  <a:cubicBezTo>
                    <a:pt x="5844" y="4687"/>
                    <a:pt x="5858" y="4704"/>
                    <a:pt x="5877" y="4705"/>
                  </a:cubicBezTo>
                  <a:lnTo>
                    <a:pt x="5880" y="4705"/>
                  </a:lnTo>
                  <a:cubicBezTo>
                    <a:pt x="5897" y="4705"/>
                    <a:pt x="5912" y="4692"/>
                    <a:pt x="5914" y="4674"/>
                  </a:cubicBezTo>
                  <a:cubicBezTo>
                    <a:pt x="5999" y="3595"/>
                    <a:pt x="5874" y="2566"/>
                    <a:pt x="5543" y="1614"/>
                  </a:cubicBezTo>
                  <a:cubicBezTo>
                    <a:pt x="5342" y="1040"/>
                    <a:pt x="4532" y="0"/>
                    <a:pt x="34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543;p41">
              <a:extLst>
                <a:ext uri="{FF2B5EF4-FFF2-40B4-BE49-F238E27FC236}">
                  <a16:creationId xmlns:a16="http://schemas.microsoft.com/office/drawing/2014/main" id="{3D2AC3D5-296C-0086-8C79-E5B0C9C3DE14}"/>
                </a:ext>
              </a:extLst>
            </p:cNvPr>
            <p:cNvSpPr/>
            <p:nvPr/>
          </p:nvSpPr>
          <p:spPr>
            <a:xfrm>
              <a:off x="4102534" y="3714463"/>
              <a:ext cx="60065" cy="83553"/>
            </a:xfrm>
            <a:custGeom>
              <a:avLst/>
              <a:gdLst/>
              <a:ahLst/>
              <a:cxnLst/>
              <a:rect l="l" t="t" r="r" b="b"/>
              <a:pathLst>
                <a:path w="2547" h="3543" extrusionOk="0">
                  <a:moveTo>
                    <a:pt x="2089" y="1"/>
                  </a:moveTo>
                  <a:cubicBezTo>
                    <a:pt x="2083" y="1"/>
                    <a:pt x="2077" y="1"/>
                    <a:pt x="2071" y="1"/>
                  </a:cubicBezTo>
                  <a:cubicBezTo>
                    <a:pt x="1819" y="12"/>
                    <a:pt x="1628" y="266"/>
                    <a:pt x="1475" y="473"/>
                  </a:cubicBezTo>
                  <a:cubicBezTo>
                    <a:pt x="1454" y="498"/>
                    <a:pt x="1436" y="524"/>
                    <a:pt x="1416" y="548"/>
                  </a:cubicBezTo>
                  <a:cubicBezTo>
                    <a:pt x="1192" y="841"/>
                    <a:pt x="820" y="1682"/>
                    <a:pt x="643" y="2086"/>
                  </a:cubicBezTo>
                  <a:lnTo>
                    <a:pt x="602" y="2179"/>
                  </a:lnTo>
                  <a:cubicBezTo>
                    <a:pt x="452" y="2517"/>
                    <a:pt x="13" y="3485"/>
                    <a:pt x="8" y="3494"/>
                  </a:cubicBezTo>
                  <a:cubicBezTo>
                    <a:pt x="1" y="3511"/>
                    <a:pt x="7" y="3531"/>
                    <a:pt x="23" y="3540"/>
                  </a:cubicBezTo>
                  <a:cubicBezTo>
                    <a:pt x="28" y="3541"/>
                    <a:pt x="34" y="3543"/>
                    <a:pt x="39" y="3543"/>
                  </a:cubicBezTo>
                  <a:cubicBezTo>
                    <a:pt x="52" y="3543"/>
                    <a:pt x="64" y="3535"/>
                    <a:pt x="69" y="3523"/>
                  </a:cubicBezTo>
                  <a:cubicBezTo>
                    <a:pt x="73" y="3514"/>
                    <a:pt x="514" y="2546"/>
                    <a:pt x="664" y="2206"/>
                  </a:cubicBezTo>
                  <a:lnTo>
                    <a:pt x="705" y="2115"/>
                  </a:lnTo>
                  <a:cubicBezTo>
                    <a:pt x="881" y="1714"/>
                    <a:pt x="1249" y="876"/>
                    <a:pt x="1471" y="589"/>
                  </a:cubicBezTo>
                  <a:cubicBezTo>
                    <a:pt x="1489" y="565"/>
                    <a:pt x="1508" y="539"/>
                    <a:pt x="1528" y="513"/>
                  </a:cubicBezTo>
                  <a:cubicBezTo>
                    <a:pt x="1674" y="320"/>
                    <a:pt x="1854" y="79"/>
                    <a:pt x="2072" y="69"/>
                  </a:cubicBezTo>
                  <a:cubicBezTo>
                    <a:pt x="2078" y="69"/>
                    <a:pt x="2084" y="69"/>
                    <a:pt x="2089" y="69"/>
                  </a:cubicBezTo>
                  <a:cubicBezTo>
                    <a:pt x="2215" y="69"/>
                    <a:pt x="2345" y="148"/>
                    <a:pt x="2484" y="304"/>
                  </a:cubicBezTo>
                  <a:cubicBezTo>
                    <a:pt x="2491" y="312"/>
                    <a:pt x="2500" y="316"/>
                    <a:pt x="2510" y="316"/>
                  </a:cubicBezTo>
                  <a:cubicBezTo>
                    <a:pt x="2517" y="316"/>
                    <a:pt x="2525" y="313"/>
                    <a:pt x="2531" y="307"/>
                  </a:cubicBezTo>
                  <a:cubicBezTo>
                    <a:pt x="2545" y="295"/>
                    <a:pt x="2547" y="274"/>
                    <a:pt x="2534" y="259"/>
                  </a:cubicBezTo>
                  <a:cubicBezTo>
                    <a:pt x="2382" y="87"/>
                    <a:pt x="2236" y="1"/>
                    <a:pt x="20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544;p41">
              <a:extLst>
                <a:ext uri="{FF2B5EF4-FFF2-40B4-BE49-F238E27FC236}">
                  <a16:creationId xmlns:a16="http://schemas.microsoft.com/office/drawing/2014/main" id="{1E82DE9A-DA29-6A0A-6F6F-67B4C7A5AAF0}"/>
                </a:ext>
              </a:extLst>
            </p:cNvPr>
            <p:cNvSpPr/>
            <p:nvPr/>
          </p:nvSpPr>
          <p:spPr>
            <a:xfrm>
              <a:off x="4071947" y="3879870"/>
              <a:ext cx="41647" cy="18041"/>
            </a:xfrm>
            <a:custGeom>
              <a:avLst/>
              <a:gdLst/>
              <a:ahLst/>
              <a:cxnLst/>
              <a:rect l="l" t="t" r="r" b="b"/>
              <a:pathLst>
                <a:path w="1766" h="765" extrusionOk="0">
                  <a:moveTo>
                    <a:pt x="763" y="1"/>
                  </a:moveTo>
                  <a:cubicBezTo>
                    <a:pt x="232" y="1"/>
                    <a:pt x="0" y="426"/>
                    <a:pt x="0" y="426"/>
                  </a:cubicBezTo>
                  <a:cubicBezTo>
                    <a:pt x="0" y="426"/>
                    <a:pt x="22" y="423"/>
                    <a:pt x="72" y="423"/>
                  </a:cubicBezTo>
                  <a:cubicBezTo>
                    <a:pt x="179" y="423"/>
                    <a:pt x="414" y="438"/>
                    <a:pt x="845" y="529"/>
                  </a:cubicBezTo>
                  <a:cubicBezTo>
                    <a:pt x="1392" y="648"/>
                    <a:pt x="1672" y="764"/>
                    <a:pt x="1672" y="764"/>
                  </a:cubicBezTo>
                  <a:cubicBezTo>
                    <a:pt x="1766" y="620"/>
                    <a:pt x="1419" y="46"/>
                    <a:pt x="837" y="4"/>
                  </a:cubicBezTo>
                  <a:cubicBezTo>
                    <a:pt x="812" y="2"/>
                    <a:pt x="787" y="1"/>
                    <a:pt x="763"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545;p41">
              <a:extLst>
                <a:ext uri="{FF2B5EF4-FFF2-40B4-BE49-F238E27FC236}">
                  <a16:creationId xmlns:a16="http://schemas.microsoft.com/office/drawing/2014/main" id="{29F112C7-9949-FF0B-43C8-6465E51A399E}"/>
                </a:ext>
              </a:extLst>
            </p:cNvPr>
            <p:cNvSpPr/>
            <p:nvPr/>
          </p:nvSpPr>
          <p:spPr>
            <a:xfrm>
              <a:off x="4138733" y="3884469"/>
              <a:ext cx="34030" cy="15871"/>
            </a:xfrm>
            <a:custGeom>
              <a:avLst/>
              <a:gdLst/>
              <a:ahLst/>
              <a:cxnLst/>
              <a:rect l="l" t="t" r="r" b="b"/>
              <a:pathLst>
                <a:path w="1443" h="673" extrusionOk="0">
                  <a:moveTo>
                    <a:pt x="906" y="0"/>
                  </a:moveTo>
                  <a:cubicBezTo>
                    <a:pt x="835" y="0"/>
                    <a:pt x="760" y="13"/>
                    <a:pt x="683" y="42"/>
                  </a:cubicBezTo>
                  <a:cubicBezTo>
                    <a:pt x="272" y="198"/>
                    <a:pt x="1" y="575"/>
                    <a:pt x="96" y="672"/>
                  </a:cubicBezTo>
                  <a:cubicBezTo>
                    <a:pt x="96" y="672"/>
                    <a:pt x="1172" y="501"/>
                    <a:pt x="1322" y="357"/>
                  </a:cubicBezTo>
                  <a:cubicBezTo>
                    <a:pt x="1443" y="239"/>
                    <a:pt x="1217" y="0"/>
                    <a:pt x="906"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546;p41">
              <a:extLst>
                <a:ext uri="{FF2B5EF4-FFF2-40B4-BE49-F238E27FC236}">
                  <a16:creationId xmlns:a16="http://schemas.microsoft.com/office/drawing/2014/main" id="{DA306392-875D-07BB-E8AF-108780B026B1}"/>
                </a:ext>
              </a:extLst>
            </p:cNvPr>
            <p:cNvSpPr/>
            <p:nvPr/>
          </p:nvSpPr>
          <p:spPr>
            <a:xfrm>
              <a:off x="4117084" y="3906801"/>
              <a:ext cx="20988" cy="49429"/>
            </a:xfrm>
            <a:custGeom>
              <a:avLst/>
              <a:gdLst/>
              <a:ahLst/>
              <a:cxnLst/>
              <a:rect l="l" t="t" r="r" b="b"/>
              <a:pathLst>
                <a:path w="890" h="2096" extrusionOk="0">
                  <a:moveTo>
                    <a:pt x="761" y="1"/>
                  </a:moveTo>
                  <a:cubicBezTo>
                    <a:pt x="760" y="1"/>
                    <a:pt x="758" y="1"/>
                    <a:pt x="757" y="1"/>
                  </a:cubicBezTo>
                  <a:cubicBezTo>
                    <a:pt x="737" y="1"/>
                    <a:pt x="723" y="18"/>
                    <a:pt x="725" y="36"/>
                  </a:cubicBezTo>
                  <a:cubicBezTo>
                    <a:pt x="775" y="942"/>
                    <a:pt x="796" y="1950"/>
                    <a:pt x="740" y="2026"/>
                  </a:cubicBezTo>
                  <a:cubicBezTo>
                    <a:pt x="739" y="2026"/>
                    <a:pt x="736" y="2027"/>
                    <a:pt x="728" y="2027"/>
                  </a:cubicBezTo>
                  <a:cubicBezTo>
                    <a:pt x="721" y="2027"/>
                    <a:pt x="712" y="2026"/>
                    <a:pt x="699" y="2023"/>
                  </a:cubicBezTo>
                  <a:cubicBezTo>
                    <a:pt x="532" y="1977"/>
                    <a:pt x="175" y="1648"/>
                    <a:pt x="70" y="1447"/>
                  </a:cubicBezTo>
                  <a:cubicBezTo>
                    <a:pt x="64" y="1435"/>
                    <a:pt x="52" y="1428"/>
                    <a:pt x="39" y="1428"/>
                  </a:cubicBezTo>
                  <a:cubicBezTo>
                    <a:pt x="34" y="1428"/>
                    <a:pt x="29" y="1429"/>
                    <a:pt x="25" y="1432"/>
                  </a:cubicBezTo>
                  <a:cubicBezTo>
                    <a:pt x="8" y="1441"/>
                    <a:pt x="0" y="1462"/>
                    <a:pt x="10" y="1477"/>
                  </a:cubicBezTo>
                  <a:cubicBezTo>
                    <a:pt x="122" y="1695"/>
                    <a:pt x="499" y="2036"/>
                    <a:pt x="682" y="2088"/>
                  </a:cubicBezTo>
                  <a:cubicBezTo>
                    <a:pt x="696" y="2092"/>
                    <a:pt x="713" y="2094"/>
                    <a:pt x="728" y="2095"/>
                  </a:cubicBezTo>
                  <a:cubicBezTo>
                    <a:pt x="744" y="2095"/>
                    <a:pt x="761" y="2091"/>
                    <a:pt x="776" y="2082"/>
                  </a:cubicBezTo>
                  <a:cubicBezTo>
                    <a:pt x="890" y="2011"/>
                    <a:pt x="825" y="625"/>
                    <a:pt x="791" y="33"/>
                  </a:cubicBezTo>
                  <a:cubicBezTo>
                    <a:pt x="791" y="15"/>
                    <a:pt x="778" y="1"/>
                    <a:pt x="7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547;p41">
              <a:extLst>
                <a:ext uri="{FF2B5EF4-FFF2-40B4-BE49-F238E27FC236}">
                  <a16:creationId xmlns:a16="http://schemas.microsoft.com/office/drawing/2014/main" id="{F3689F3A-702D-3C27-B555-50521D28C31C}"/>
                </a:ext>
              </a:extLst>
            </p:cNvPr>
            <p:cNvSpPr/>
            <p:nvPr/>
          </p:nvSpPr>
          <p:spPr>
            <a:xfrm>
              <a:off x="4090483" y="3961772"/>
              <a:ext cx="42496" cy="31766"/>
            </a:xfrm>
            <a:custGeom>
              <a:avLst/>
              <a:gdLst/>
              <a:ahLst/>
              <a:cxnLst/>
              <a:rect l="l" t="t" r="r" b="b"/>
              <a:pathLst>
                <a:path w="1802" h="1347" extrusionOk="0">
                  <a:moveTo>
                    <a:pt x="1" y="1"/>
                  </a:moveTo>
                  <a:cubicBezTo>
                    <a:pt x="1" y="1"/>
                    <a:pt x="239" y="1184"/>
                    <a:pt x="845" y="1333"/>
                  </a:cubicBezTo>
                  <a:cubicBezTo>
                    <a:pt x="883" y="1342"/>
                    <a:pt x="919" y="1346"/>
                    <a:pt x="955" y="1346"/>
                  </a:cubicBezTo>
                  <a:cubicBezTo>
                    <a:pt x="1493" y="1346"/>
                    <a:pt x="1801" y="365"/>
                    <a:pt x="1801" y="364"/>
                  </a:cubicBezTo>
                  <a:lnTo>
                    <a:pt x="1801" y="364"/>
                  </a:lnTo>
                  <a:cubicBezTo>
                    <a:pt x="1770" y="367"/>
                    <a:pt x="1736" y="369"/>
                    <a:pt x="1701" y="369"/>
                  </a:cubicBezTo>
                  <a:cubicBezTo>
                    <a:pt x="1113" y="369"/>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548;p41">
              <a:extLst>
                <a:ext uri="{FF2B5EF4-FFF2-40B4-BE49-F238E27FC236}">
                  <a16:creationId xmlns:a16="http://schemas.microsoft.com/office/drawing/2014/main" id="{580E8D7B-FCBD-B7E5-21C1-79921F1594D2}"/>
                </a:ext>
              </a:extLst>
            </p:cNvPr>
            <p:cNvSpPr/>
            <p:nvPr/>
          </p:nvSpPr>
          <p:spPr>
            <a:xfrm>
              <a:off x="4061147" y="3929629"/>
              <a:ext cx="15777" cy="19361"/>
            </a:xfrm>
            <a:custGeom>
              <a:avLst/>
              <a:gdLst/>
              <a:ahLst/>
              <a:cxnLst/>
              <a:rect l="l" t="t" r="r" b="b"/>
              <a:pathLst>
                <a:path w="669" h="821" extrusionOk="0">
                  <a:moveTo>
                    <a:pt x="369" y="1"/>
                  </a:moveTo>
                  <a:cubicBezTo>
                    <a:pt x="113" y="1"/>
                    <a:pt x="0" y="734"/>
                    <a:pt x="275" y="815"/>
                  </a:cubicBezTo>
                  <a:cubicBezTo>
                    <a:pt x="288" y="819"/>
                    <a:pt x="301" y="821"/>
                    <a:pt x="313" y="821"/>
                  </a:cubicBezTo>
                  <a:cubicBezTo>
                    <a:pt x="562" y="821"/>
                    <a:pt x="668" y="69"/>
                    <a:pt x="402" y="4"/>
                  </a:cubicBezTo>
                  <a:cubicBezTo>
                    <a:pt x="391" y="2"/>
                    <a:pt x="380" y="1"/>
                    <a:pt x="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549;p41">
              <a:extLst>
                <a:ext uri="{FF2B5EF4-FFF2-40B4-BE49-F238E27FC236}">
                  <a16:creationId xmlns:a16="http://schemas.microsoft.com/office/drawing/2014/main" id="{61C6396D-E85D-A7A9-08B0-C26B64EDD88D}"/>
                </a:ext>
              </a:extLst>
            </p:cNvPr>
            <p:cNvSpPr/>
            <p:nvPr/>
          </p:nvSpPr>
          <p:spPr>
            <a:xfrm>
              <a:off x="4146940" y="3948731"/>
              <a:ext cx="19408" cy="19526"/>
            </a:xfrm>
            <a:custGeom>
              <a:avLst/>
              <a:gdLst/>
              <a:ahLst/>
              <a:cxnLst/>
              <a:rect l="l" t="t" r="r" b="b"/>
              <a:pathLst>
                <a:path w="823" h="828" extrusionOk="0">
                  <a:moveTo>
                    <a:pt x="398" y="1"/>
                  </a:moveTo>
                  <a:cubicBezTo>
                    <a:pt x="79" y="1"/>
                    <a:pt x="0" y="774"/>
                    <a:pt x="283" y="825"/>
                  </a:cubicBezTo>
                  <a:cubicBezTo>
                    <a:pt x="292" y="827"/>
                    <a:pt x="301" y="827"/>
                    <a:pt x="310" y="827"/>
                  </a:cubicBezTo>
                  <a:cubicBezTo>
                    <a:pt x="582" y="827"/>
                    <a:pt x="823" y="123"/>
                    <a:pt x="463" y="11"/>
                  </a:cubicBezTo>
                  <a:cubicBezTo>
                    <a:pt x="440" y="4"/>
                    <a:pt x="419" y="1"/>
                    <a:pt x="3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550;p41">
              <a:extLst>
                <a:ext uri="{FF2B5EF4-FFF2-40B4-BE49-F238E27FC236}">
                  <a16:creationId xmlns:a16="http://schemas.microsoft.com/office/drawing/2014/main" id="{8BA2CAA2-9297-2D1C-1EF8-9E44262AFA03}"/>
                </a:ext>
              </a:extLst>
            </p:cNvPr>
            <p:cNvSpPr/>
            <p:nvPr/>
          </p:nvSpPr>
          <p:spPr>
            <a:xfrm>
              <a:off x="4090129" y="3905245"/>
              <a:ext cx="13749" cy="26294"/>
            </a:xfrm>
            <a:custGeom>
              <a:avLst/>
              <a:gdLst/>
              <a:ahLst/>
              <a:cxnLst/>
              <a:rect l="l" t="t" r="r" b="b"/>
              <a:pathLst>
                <a:path w="583" h="1115" extrusionOk="0">
                  <a:moveTo>
                    <a:pt x="339" y="0"/>
                  </a:moveTo>
                  <a:cubicBezTo>
                    <a:pt x="0" y="0"/>
                    <a:pt x="176" y="1114"/>
                    <a:pt x="368" y="1114"/>
                  </a:cubicBezTo>
                  <a:cubicBezTo>
                    <a:pt x="369" y="1114"/>
                    <a:pt x="371" y="1114"/>
                    <a:pt x="372" y="1114"/>
                  </a:cubicBezTo>
                  <a:cubicBezTo>
                    <a:pt x="566" y="1098"/>
                    <a:pt x="583" y="0"/>
                    <a:pt x="339"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551;p41">
              <a:extLst>
                <a:ext uri="{FF2B5EF4-FFF2-40B4-BE49-F238E27FC236}">
                  <a16:creationId xmlns:a16="http://schemas.microsoft.com/office/drawing/2014/main" id="{00BFCFE9-5B8C-8C09-CC18-5718551BFB40}"/>
                </a:ext>
              </a:extLst>
            </p:cNvPr>
            <p:cNvSpPr/>
            <p:nvPr/>
          </p:nvSpPr>
          <p:spPr>
            <a:xfrm>
              <a:off x="4148166" y="3912650"/>
              <a:ext cx="10211" cy="25540"/>
            </a:xfrm>
            <a:custGeom>
              <a:avLst/>
              <a:gdLst/>
              <a:ahLst/>
              <a:cxnLst/>
              <a:rect l="l" t="t" r="r" b="b"/>
              <a:pathLst>
                <a:path w="433" h="1083" extrusionOk="0">
                  <a:moveTo>
                    <a:pt x="213" y="0"/>
                  </a:moveTo>
                  <a:cubicBezTo>
                    <a:pt x="8" y="0"/>
                    <a:pt x="0" y="1082"/>
                    <a:pt x="216" y="1082"/>
                  </a:cubicBezTo>
                  <a:cubicBezTo>
                    <a:pt x="433" y="1082"/>
                    <a:pt x="424" y="9"/>
                    <a:pt x="216" y="0"/>
                  </a:cubicBezTo>
                  <a:cubicBezTo>
                    <a:pt x="215" y="0"/>
                    <a:pt x="214" y="0"/>
                    <a:pt x="213"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552;p41">
              <a:extLst>
                <a:ext uri="{FF2B5EF4-FFF2-40B4-BE49-F238E27FC236}">
                  <a16:creationId xmlns:a16="http://schemas.microsoft.com/office/drawing/2014/main" id="{40DEF41A-9616-D1AE-2AF9-865AF0055601}"/>
                </a:ext>
              </a:extLst>
            </p:cNvPr>
            <p:cNvSpPr/>
            <p:nvPr/>
          </p:nvSpPr>
          <p:spPr>
            <a:xfrm>
              <a:off x="3878972" y="4220897"/>
              <a:ext cx="4056" cy="19927"/>
            </a:xfrm>
            <a:custGeom>
              <a:avLst/>
              <a:gdLst/>
              <a:ahLst/>
              <a:cxnLst/>
              <a:rect l="l" t="t" r="r" b="b"/>
              <a:pathLst>
                <a:path w="172" h="845" extrusionOk="0">
                  <a:moveTo>
                    <a:pt x="38" y="1"/>
                  </a:moveTo>
                  <a:cubicBezTo>
                    <a:pt x="37" y="1"/>
                    <a:pt x="35" y="1"/>
                    <a:pt x="34" y="1"/>
                  </a:cubicBezTo>
                  <a:cubicBezTo>
                    <a:pt x="16" y="2"/>
                    <a:pt x="0" y="19"/>
                    <a:pt x="3" y="37"/>
                  </a:cubicBezTo>
                  <a:cubicBezTo>
                    <a:pt x="29" y="390"/>
                    <a:pt x="73" y="646"/>
                    <a:pt x="91" y="756"/>
                  </a:cubicBezTo>
                  <a:cubicBezTo>
                    <a:pt x="97" y="786"/>
                    <a:pt x="100" y="806"/>
                    <a:pt x="102" y="813"/>
                  </a:cubicBezTo>
                  <a:cubicBezTo>
                    <a:pt x="103" y="830"/>
                    <a:pt x="116" y="844"/>
                    <a:pt x="132" y="844"/>
                  </a:cubicBezTo>
                  <a:cubicBezTo>
                    <a:pt x="133" y="844"/>
                    <a:pt x="134" y="844"/>
                    <a:pt x="135" y="843"/>
                  </a:cubicBezTo>
                  <a:lnTo>
                    <a:pt x="138" y="845"/>
                  </a:lnTo>
                  <a:cubicBezTo>
                    <a:pt x="158" y="843"/>
                    <a:pt x="172" y="827"/>
                    <a:pt x="169" y="807"/>
                  </a:cubicBezTo>
                  <a:cubicBezTo>
                    <a:pt x="169" y="798"/>
                    <a:pt x="164" y="777"/>
                    <a:pt x="158" y="745"/>
                  </a:cubicBezTo>
                  <a:cubicBezTo>
                    <a:pt x="140" y="636"/>
                    <a:pt x="97" y="381"/>
                    <a:pt x="70" y="31"/>
                  </a:cubicBezTo>
                  <a:cubicBezTo>
                    <a:pt x="70" y="15"/>
                    <a:pt x="55"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553;p41">
              <a:extLst>
                <a:ext uri="{FF2B5EF4-FFF2-40B4-BE49-F238E27FC236}">
                  <a16:creationId xmlns:a16="http://schemas.microsoft.com/office/drawing/2014/main" id="{693932AF-BE78-07C5-F4EC-E14BA7C66B42}"/>
                </a:ext>
              </a:extLst>
            </p:cNvPr>
            <p:cNvSpPr/>
            <p:nvPr/>
          </p:nvSpPr>
          <p:spPr>
            <a:xfrm>
              <a:off x="4197996" y="4219505"/>
              <a:ext cx="97042" cy="66361"/>
            </a:xfrm>
            <a:custGeom>
              <a:avLst/>
              <a:gdLst/>
              <a:ahLst/>
              <a:cxnLst/>
              <a:rect l="l" t="t" r="r" b="b"/>
              <a:pathLst>
                <a:path w="4115" h="2814" extrusionOk="0">
                  <a:moveTo>
                    <a:pt x="37" y="0"/>
                  </a:moveTo>
                  <a:cubicBezTo>
                    <a:pt x="28" y="0"/>
                    <a:pt x="19" y="4"/>
                    <a:pt x="12" y="11"/>
                  </a:cubicBezTo>
                  <a:cubicBezTo>
                    <a:pt x="0" y="25"/>
                    <a:pt x="2" y="48"/>
                    <a:pt x="15" y="60"/>
                  </a:cubicBezTo>
                  <a:cubicBezTo>
                    <a:pt x="38" y="80"/>
                    <a:pt x="2379" y="2133"/>
                    <a:pt x="4055" y="2810"/>
                  </a:cubicBezTo>
                  <a:cubicBezTo>
                    <a:pt x="4060" y="2813"/>
                    <a:pt x="4065" y="2813"/>
                    <a:pt x="4069" y="2813"/>
                  </a:cubicBezTo>
                  <a:cubicBezTo>
                    <a:pt x="4105" y="2813"/>
                    <a:pt x="4115" y="2762"/>
                    <a:pt x="4081" y="2748"/>
                  </a:cubicBezTo>
                  <a:cubicBezTo>
                    <a:pt x="2416" y="2075"/>
                    <a:pt x="84" y="30"/>
                    <a:pt x="61" y="10"/>
                  </a:cubicBezTo>
                  <a:cubicBezTo>
                    <a:pt x="54" y="3"/>
                    <a:pt x="45" y="0"/>
                    <a:pt x="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554;p41">
              <a:extLst>
                <a:ext uri="{FF2B5EF4-FFF2-40B4-BE49-F238E27FC236}">
                  <a16:creationId xmlns:a16="http://schemas.microsoft.com/office/drawing/2014/main" id="{98489B9D-7A21-BA00-468E-2EA12B834DDD}"/>
                </a:ext>
              </a:extLst>
            </p:cNvPr>
            <p:cNvSpPr/>
            <p:nvPr/>
          </p:nvSpPr>
          <p:spPr>
            <a:xfrm>
              <a:off x="3895621" y="4367226"/>
              <a:ext cx="29950" cy="35468"/>
            </a:xfrm>
            <a:custGeom>
              <a:avLst/>
              <a:gdLst/>
              <a:ahLst/>
              <a:cxnLst/>
              <a:rect l="l" t="t" r="r" b="b"/>
              <a:pathLst>
                <a:path w="1270" h="1504" extrusionOk="0">
                  <a:moveTo>
                    <a:pt x="1225" y="0"/>
                  </a:moveTo>
                  <a:cubicBezTo>
                    <a:pt x="1214" y="0"/>
                    <a:pt x="1203" y="6"/>
                    <a:pt x="1196" y="20"/>
                  </a:cubicBezTo>
                  <a:cubicBezTo>
                    <a:pt x="1190" y="30"/>
                    <a:pt x="582" y="1205"/>
                    <a:pt x="34" y="1438"/>
                  </a:cubicBezTo>
                  <a:cubicBezTo>
                    <a:pt x="1" y="1452"/>
                    <a:pt x="11" y="1502"/>
                    <a:pt x="48" y="1503"/>
                  </a:cubicBezTo>
                  <a:cubicBezTo>
                    <a:pt x="52" y="1503"/>
                    <a:pt x="57" y="1502"/>
                    <a:pt x="61" y="1500"/>
                  </a:cubicBezTo>
                  <a:cubicBezTo>
                    <a:pt x="631" y="1258"/>
                    <a:pt x="1231" y="98"/>
                    <a:pt x="1257" y="50"/>
                  </a:cubicBezTo>
                  <a:cubicBezTo>
                    <a:pt x="1270" y="23"/>
                    <a:pt x="1247" y="0"/>
                    <a:pt x="1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555;p41">
              <a:extLst>
                <a:ext uri="{FF2B5EF4-FFF2-40B4-BE49-F238E27FC236}">
                  <a16:creationId xmlns:a16="http://schemas.microsoft.com/office/drawing/2014/main" id="{02E72E67-1C70-9634-5017-7B930F58E53F}"/>
                </a:ext>
              </a:extLst>
            </p:cNvPr>
            <p:cNvSpPr/>
            <p:nvPr/>
          </p:nvSpPr>
          <p:spPr>
            <a:xfrm>
              <a:off x="4439528" y="4277047"/>
              <a:ext cx="32544" cy="54452"/>
            </a:xfrm>
            <a:custGeom>
              <a:avLst/>
              <a:gdLst/>
              <a:ahLst/>
              <a:cxnLst/>
              <a:rect l="l" t="t" r="r" b="b"/>
              <a:pathLst>
                <a:path w="1380" h="2309" extrusionOk="0">
                  <a:moveTo>
                    <a:pt x="1321" y="1"/>
                  </a:moveTo>
                  <a:cubicBezTo>
                    <a:pt x="925" y="1014"/>
                    <a:pt x="458" y="1825"/>
                    <a:pt x="1" y="2299"/>
                  </a:cubicBezTo>
                  <a:cubicBezTo>
                    <a:pt x="28" y="2304"/>
                    <a:pt x="55" y="2307"/>
                    <a:pt x="83" y="2309"/>
                  </a:cubicBezTo>
                  <a:cubicBezTo>
                    <a:pt x="649" y="1711"/>
                    <a:pt x="1095" y="764"/>
                    <a:pt x="1380" y="38"/>
                  </a:cubicBezTo>
                  <a:cubicBezTo>
                    <a:pt x="1360" y="26"/>
                    <a:pt x="1340" y="14"/>
                    <a:pt x="13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556;p41">
              <a:extLst>
                <a:ext uri="{FF2B5EF4-FFF2-40B4-BE49-F238E27FC236}">
                  <a16:creationId xmlns:a16="http://schemas.microsoft.com/office/drawing/2014/main" id="{0DC3B435-8ED4-4EFA-E3A4-20197DAACC9E}"/>
                </a:ext>
              </a:extLst>
            </p:cNvPr>
            <p:cNvSpPr/>
            <p:nvPr/>
          </p:nvSpPr>
          <p:spPr>
            <a:xfrm>
              <a:off x="3954554" y="4366448"/>
              <a:ext cx="185146" cy="292282"/>
            </a:xfrm>
            <a:custGeom>
              <a:avLst/>
              <a:gdLst/>
              <a:ahLst/>
              <a:cxnLst/>
              <a:rect l="l" t="t" r="r" b="b"/>
              <a:pathLst>
                <a:path w="7851" h="12394" extrusionOk="0">
                  <a:moveTo>
                    <a:pt x="7388" y="0"/>
                  </a:moveTo>
                  <a:cubicBezTo>
                    <a:pt x="7370" y="0"/>
                    <a:pt x="7352" y="13"/>
                    <a:pt x="7355" y="37"/>
                  </a:cubicBezTo>
                  <a:cubicBezTo>
                    <a:pt x="7356" y="86"/>
                    <a:pt x="7508" y="4950"/>
                    <a:pt x="7556" y="6843"/>
                  </a:cubicBezTo>
                  <a:cubicBezTo>
                    <a:pt x="7599" y="8549"/>
                    <a:pt x="7747" y="11638"/>
                    <a:pt x="7777" y="12253"/>
                  </a:cubicBezTo>
                  <a:cubicBezTo>
                    <a:pt x="7002" y="11191"/>
                    <a:pt x="5486" y="7517"/>
                    <a:pt x="4913" y="5288"/>
                  </a:cubicBezTo>
                  <a:cubicBezTo>
                    <a:pt x="4328" y="3005"/>
                    <a:pt x="3668" y="131"/>
                    <a:pt x="3660" y="101"/>
                  </a:cubicBezTo>
                  <a:cubicBezTo>
                    <a:pt x="3656" y="87"/>
                    <a:pt x="3642" y="77"/>
                    <a:pt x="3627" y="75"/>
                  </a:cubicBezTo>
                  <a:cubicBezTo>
                    <a:pt x="3612" y="75"/>
                    <a:pt x="3598" y="87"/>
                    <a:pt x="3593" y="103"/>
                  </a:cubicBezTo>
                  <a:cubicBezTo>
                    <a:pt x="3590" y="124"/>
                    <a:pt x="3157" y="2250"/>
                    <a:pt x="2918" y="4876"/>
                  </a:cubicBezTo>
                  <a:cubicBezTo>
                    <a:pt x="2705" y="7207"/>
                    <a:pt x="2340" y="11142"/>
                    <a:pt x="2258" y="12021"/>
                  </a:cubicBezTo>
                  <a:cubicBezTo>
                    <a:pt x="2039" y="11260"/>
                    <a:pt x="1148" y="8165"/>
                    <a:pt x="805" y="6772"/>
                  </a:cubicBezTo>
                  <a:cubicBezTo>
                    <a:pt x="423" y="5219"/>
                    <a:pt x="144" y="3614"/>
                    <a:pt x="70" y="3077"/>
                  </a:cubicBezTo>
                  <a:cubicBezTo>
                    <a:pt x="67" y="3060"/>
                    <a:pt x="52" y="3048"/>
                    <a:pt x="35" y="3048"/>
                  </a:cubicBezTo>
                  <a:cubicBezTo>
                    <a:pt x="34" y="3048"/>
                    <a:pt x="33" y="3048"/>
                    <a:pt x="32" y="3049"/>
                  </a:cubicBezTo>
                  <a:cubicBezTo>
                    <a:pt x="14" y="3052"/>
                    <a:pt x="0" y="3068"/>
                    <a:pt x="3" y="3086"/>
                  </a:cubicBezTo>
                  <a:cubicBezTo>
                    <a:pt x="79" y="3624"/>
                    <a:pt x="358" y="5234"/>
                    <a:pt x="740" y="6787"/>
                  </a:cubicBezTo>
                  <a:cubicBezTo>
                    <a:pt x="1131" y="8377"/>
                    <a:pt x="2233" y="12174"/>
                    <a:pt x="2245" y="12212"/>
                  </a:cubicBezTo>
                  <a:cubicBezTo>
                    <a:pt x="2248" y="12226"/>
                    <a:pt x="2261" y="12237"/>
                    <a:pt x="2276" y="12237"/>
                  </a:cubicBezTo>
                  <a:cubicBezTo>
                    <a:pt x="2277" y="12237"/>
                    <a:pt x="2279" y="12236"/>
                    <a:pt x="2280" y="12236"/>
                  </a:cubicBezTo>
                  <a:cubicBezTo>
                    <a:pt x="2296" y="12235"/>
                    <a:pt x="2308" y="12223"/>
                    <a:pt x="2310" y="12206"/>
                  </a:cubicBezTo>
                  <a:cubicBezTo>
                    <a:pt x="2314" y="12159"/>
                    <a:pt x="2746" y="7505"/>
                    <a:pt x="2986" y="4882"/>
                  </a:cubicBezTo>
                  <a:cubicBezTo>
                    <a:pt x="3187" y="2667"/>
                    <a:pt x="3527" y="806"/>
                    <a:pt x="3630" y="271"/>
                  </a:cubicBezTo>
                  <a:cubicBezTo>
                    <a:pt x="3775" y="900"/>
                    <a:pt x="4341" y="3324"/>
                    <a:pt x="4848" y="5306"/>
                  </a:cubicBezTo>
                  <a:cubicBezTo>
                    <a:pt x="5438" y="7605"/>
                    <a:pt x="7032" y="11441"/>
                    <a:pt x="7790" y="12382"/>
                  </a:cubicBezTo>
                  <a:cubicBezTo>
                    <a:pt x="7796" y="12389"/>
                    <a:pt x="7805" y="12394"/>
                    <a:pt x="7815" y="12394"/>
                  </a:cubicBezTo>
                  <a:cubicBezTo>
                    <a:pt x="7820" y="12394"/>
                    <a:pt x="7823" y="12394"/>
                    <a:pt x="7827" y="12392"/>
                  </a:cubicBezTo>
                  <a:cubicBezTo>
                    <a:pt x="7841" y="12386"/>
                    <a:pt x="7850" y="12374"/>
                    <a:pt x="7850" y="12359"/>
                  </a:cubicBezTo>
                  <a:cubicBezTo>
                    <a:pt x="7849" y="12323"/>
                    <a:pt x="7670" y="8733"/>
                    <a:pt x="7623" y="6840"/>
                  </a:cubicBezTo>
                  <a:cubicBezTo>
                    <a:pt x="7574" y="4949"/>
                    <a:pt x="7423" y="84"/>
                    <a:pt x="7423" y="36"/>
                  </a:cubicBezTo>
                  <a:cubicBezTo>
                    <a:pt x="7424" y="12"/>
                    <a:pt x="7406" y="0"/>
                    <a:pt x="73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557;p41">
              <a:extLst>
                <a:ext uri="{FF2B5EF4-FFF2-40B4-BE49-F238E27FC236}">
                  <a16:creationId xmlns:a16="http://schemas.microsoft.com/office/drawing/2014/main" id="{372D42B2-13B1-C5DB-5E0F-403EAFB56622}"/>
                </a:ext>
              </a:extLst>
            </p:cNvPr>
            <p:cNvSpPr/>
            <p:nvPr/>
          </p:nvSpPr>
          <p:spPr>
            <a:xfrm>
              <a:off x="4137342" y="4384135"/>
              <a:ext cx="100414" cy="206488"/>
            </a:xfrm>
            <a:custGeom>
              <a:avLst/>
              <a:gdLst/>
              <a:ahLst/>
              <a:cxnLst/>
              <a:rect l="l" t="t" r="r" b="b"/>
              <a:pathLst>
                <a:path w="4258" h="8756" extrusionOk="0">
                  <a:moveTo>
                    <a:pt x="39" y="1"/>
                  </a:moveTo>
                  <a:cubicBezTo>
                    <a:pt x="36" y="1"/>
                    <a:pt x="32" y="1"/>
                    <a:pt x="28" y="3"/>
                  </a:cubicBezTo>
                  <a:cubicBezTo>
                    <a:pt x="10" y="9"/>
                    <a:pt x="1" y="28"/>
                    <a:pt x="7" y="45"/>
                  </a:cubicBezTo>
                  <a:cubicBezTo>
                    <a:pt x="16" y="71"/>
                    <a:pt x="893" y="2603"/>
                    <a:pt x="1465" y="3735"/>
                  </a:cubicBezTo>
                  <a:cubicBezTo>
                    <a:pt x="2033" y="4861"/>
                    <a:pt x="3644" y="7807"/>
                    <a:pt x="4189" y="8739"/>
                  </a:cubicBezTo>
                  <a:cubicBezTo>
                    <a:pt x="4195" y="8750"/>
                    <a:pt x="4207" y="8756"/>
                    <a:pt x="4220" y="8756"/>
                  </a:cubicBezTo>
                  <a:cubicBezTo>
                    <a:pt x="4226" y="8756"/>
                    <a:pt x="4230" y="8754"/>
                    <a:pt x="4236" y="8751"/>
                  </a:cubicBezTo>
                  <a:cubicBezTo>
                    <a:pt x="4251" y="8740"/>
                    <a:pt x="4257" y="8721"/>
                    <a:pt x="4248" y="8704"/>
                  </a:cubicBezTo>
                  <a:cubicBezTo>
                    <a:pt x="3701" y="7774"/>
                    <a:pt x="2095" y="4832"/>
                    <a:pt x="1525" y="3705"/>
                  </a:cubicBezTo>
                  <a:cubicBezTo>
                    <a:pt x="955" y="2577"/>
                    <a:pt x="79" y="48"/>
                    <a:pt x="70" y="24"/>
                  </a:cubicBezTo>
                  <a:cubicBezTo>
                    <a:pt x="67" y="10"/>
                    <a:pt x="54" y="1"/>
                    <a:pt x="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558;p41">
              <a:extLst>
                <a:ext uri="{FF2B5EF4-FFF2-40B4-BE49-F238E27FC236}">
                  <a16:creationId xmlns:a16="http://schemas.microsoft.com/office/drawing/2014/main" id="{01DE1FC6-78A4-A05F-19FA-850273A3ED55}"/>
                </a:ext>
              </a:extLst>
            </p:cNvPr>
            <p:cNvSpPr/>
            <p:nvPr/>
          </p:nvSpPr>
          <p:spPr>
            <a:xfrm>
              <a:off x="3912624" y="4435380"/>
              <a:ext cx="37968" cy="227618"/>
            </a:xfrm>
            <a:custGeom>
              <a:avLst/>
              <a:gdLst/>
              <a:ahLst/>
              <a:cxnLst/>
              <a:rect l="l" t="t" r="r" b="b"/>
              <a:pathLst>
                <a:path w="1610" h="9652" extrusionOk="0">
                  <a:moveTo>
                    <a:pt x="1572" y="1"/>
                  </a:moveTo>
                  <a:cubicBezTo>
                    <a:pt x="1556" y="1"/>
                    <a:pt x="1540" y="11"/>
                    <a:pt x="1539" y="33"/>
                  </a:cubicBezTo>
                  <a:cubicBezTo>
                    <a:pt x="1534" y="66"/>
                    <a:pt x="1200" y="3462"/>
                    <a:pt x="1090" y="4776"/>
                  </a:cubicBezTo>
                  <a:cubicBezTo>
                    <a:pt x="996" y="5896"/>
                    <a:pt x="787" y="8595"/>
                    <a:pt x="727" y="9391"/>
                  </a:cubicBezTo>
                  <a:cubicBezTo>
                    <a:pt x="586" y="8753"/>
                    <a:pt x="181" y="6865"/>
                    <a:pt x="68" y="5631"/>
                  </a:cubicBezTo>
                  <a:cubicBezTo>
                    <a:pt x="65" y="5611"/>
                    <a:pt x="50" y="5602"/>
                    <a:pt x="35" y="5602"/>
                  </a:cubicBezTo>
                  <a:cubicBezTo>
                    <a:pt x="17" y="5602"/>
                    <a:pt x="0" y="5614"/>
                    <a:pt x="1" y="5637"/>
                  </a:cubicBezTo>
                  <a:cubicBezTo>
                    <a:pt x="139" y="7137"/>
                    <a:pt x="704" y="9600"/>
                    <a:pt x="710" y="9626"/>
                  </a:cubicBezTo>
                  <a:cubicBezTo>
                    <a:pt x="713" y="9641"/>
                    <a:pt x="727" y="9651"/>
                    <a:pt x="743" y="9651"/>
                  </a:cubicBezTo>
                  <a:lnTo>
                    <a:pt x="745" y="9651"/>
                  </a:lnTo>
                  <a:cubicBezTo>
                    <a:pt x="762" y="9650"/>
                    <a:pt x="775" y="9636"/>
                    <a:pt x="777" y="9621"/>
                  </a:cubicBezTo>
                  <a:cubicBezTo>
                    <a:pt x="780" y="9585"/>
                    <a:pt x="1048" y="6096"/>
                    <a:pt x="1157" y="4782"/>
                  </a:cubicBezTo>
                  <a:cubicBezTo>
                    <a:pt x="1266" y="3467"/>
                    <a:pt x="1603" y="74"/>
                    <a:pt x="1606" y="39"/>
                  </a:cubicBezTo>
                  <a:cubicBezTo>
                    <a:pt x="1610" y="14"/>
                    <a:pt x="1591" y="1"/>
                    <a:pt x="15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559;p41">
              <a:extLst>
                <a:ext uri="{FF2B5EF4-FFF2-40B4-BE49-F238E27FC236}">
                  <a16:creationId xmlns:a16="http://schemas.microsoft.com/office/drawing/2014/main" id="{990A83ED-2786-9056-DB05-05EE718E3C06}"/>
                </a:ext>
              </a:extLst>
            </p:cNvPr>
            <p:cNvSpPr/>
            <p:nvPr/>
          </p:nvSpPr>
          <p:spPr>
            <a:xfrm>
              <a:off x="3914180" y="4410311"/>
              <a:ext cx="48250" cy="29879"/>
            </a:xfrm>
            <a:custGeom>
              <a:avLst/>
              <a:gdLst/>
              <a:ahLst/>
              <a:cxnLst/>
              <a:rect l="l" t="t" r="r" b="b"/>
              <a:pathLst>
                <a:path w="2046" h="1267" extrusionOk="0">
                  <a:moveTo>
                    <a:pt x="48" y="0"/>
                  </a:moveTo>
                  <a:cubicBezTo>
                    <a:pt x="23" y="0"/>
                    <a:pt x="1" y="29"/>
                    <a:pt x="20" y="55"/>
                  </a:cubicBezTo>
                  <a:cubicBezTo>
                    <a:pt x="23" y="60"/>
                    <a:pt x="367" y="485"/>
                    <a:pt x="888" y="787"/>
                  </a:cubicBezTo>
                  <a:lnTo>
                    <a:pt x="1026" y="869"/>
                  </a:lnTo>
                  <a:cubicBezTo>
                    <a:pt x="1424" y="1099"/>
                    <a:pt x="1711" y="1266"/>
                    <a:pt x="1873" y="1266"/>
                  </a:cubicBezTo>
                  <a:cubicBezTo>
                    <a:pt x="1877" y="1266"/>
                    <a:pt x="1881" y="1266"/>
                    <a:pt x="1886" y="1266"/>
                  </a:cubicBezTo>
                  <a:cubicBezTo>
                    <a:pt x="1910" y="1266"/>
                    <a:pt x="1936" y="1259"/>
                    <a:pt x="1958" y="1245"/>
                  </a:cubicBezTo>
                  <a:cubicBezTo>
                    <a:pt x="1999" y="1222"/>
                    <a:pt x="2026" y="1181"/>
                    <a:pt x="2034" y="1136"/>
                  </a:cubicBezTo>
                  <a:cubicBezTo>
                    <a:pt x="2046" y="1051"/>
                    <a:pt x="1981" y="964"/>
                    <a:pt x="1912" y="882"/>
                  </a:cubicBezTo>
                  <a:cubicBezTo>
                    <a:pt x="1905" y="873"/>
                    <a:pt x="1896" y="870"/>
                    <a:pt x="1887" y="870"/>
                  </a:cubicBezTo>
                  <a:cubicBezTo>
                    <a:pt x="1862" y="870"/>
                    <a:pt x="1838" y="901"/>
                    <a:pt x="1861" y="926"/>
                  </a:cubicBezTo>
                  <a:cubicBezTo>
                    <a:pt x="1917" y="993"/>
                    <a:pt x="1976" y="1069"/>
                    <a:pt x="1967" y="1125"/>
                  </a:cubicBezTo>
                  <a:cubicBezTo>
                    <a:pt x="1961" y="1152"/>
                    <a:pt x="1944" y="1176"/>
                    <a:pt x="1920" y="1190"/>
                  </a:cubicBezTo>
                  <a:cubicBezTo>
                    <a:pt x="1908" y="1198"/>
                    <a:pt x="1892" y="1202"/>
                    <a:pt x="1872" y="1202"/>
                  </a:cubicBezTo>
                  <a:cubicBezTo>
                    <a:pt x="1734" y="1202"/>
                    <a:pt x="1418" y="1018"/>
                    <a:pt x="1061" y="811"/>
                  </a:cubicBezTo>
                  <a:lnTo>
                    <a:pt x="921" y="729"/>
                  </a:lnTo>
                  <a:cubicBezTo>
                    <a:pt x="600" y="538"/>
                    <a:pt x="314" y="298"/>
                    <a:pt x="73" y="13"/>
                  </a:cubicBezTo>
                  <a:cubicBezTo>
                    <a:pt x="65" y="4"/>
                    <a:pt x="56" y="0"/>
                    <a:pt x="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560;p41">
              <a:extLst>
                <a:ext uri="{FF2B5EF4-FFF2-40B4-BE49-F238E27FC236}">
                  <a16:creationId xmlns:a16="http://schemas.microsoft.com/office/drawing/2014/main" id="{5F762E5B-2B8C-5C2C-96D2-F90D8F02863A}"/>
                </a:ext>
              </a:extLst>
            </p:cNvPr>
            <p:cNvSpPr/>
            <p:nvPr/>
          </p:nvSpPr>
          <p:spPr>
            <a:xfrm>
              <a:off x="3914534" y="3819381"/>
              <a:ext cx="15871" cy="21531"/>
            </a:xfrm>
            <a:custGeom>
              <a:avLst/>
              <a:gdLst/>
              <a:ahLst/>
              <a:cxnLst/>
              <a:rect l="l" t="t" r="r" b="b"/>
              <a:pathLst>
                <a:path w="673" h="913" extrusionOk="0">
                  <a:moveTo>
                    <a:pt x="395" y="0"/>
                  </a:moveTo>
                  <a:cubicBezTo>
                    <a:pt x="256" y="0"/>
                    <a:pt x="82" y="195"/>
                    <a:pt x="49" y="432"/>
                  </a:cubicBezTo>
                  <a:cubicBezTo>
                    <a:pt x="1" y="763"/>
                    <a:pt x="160" y="913"/>
                    <a:pt x="277" y="913"/>
                  </a:cubicBezTo>
                  <a:cubicBezTo>
                    <a:pt x="286" y="913"/>
                    <a:pt x="294" y="912"/>
                    <a:pt x="302" y="911"/>
                  </a:cubicBezTo>
                  <a:cubicBezTo>
                    <a:pt x="420" y="888"/>
                    <a:pt x="673" y="600"/>
                    <a:pt x="556" y="162"/>
                  </a:cubicBezTo>
                  <a:cubicBezTo>
                    <a:pt x="525" y="48"/>
                    <a:pt x="464" y="0"/>
                    <a:pt x="3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561;p41">
              <a:extLst>
                <a:ext uri="{FF2B5EF4-FFF2-40B4-BE49-F238E27FC236}">
                  <a16:creationId xmlns:a16="http://schemas.microsoft.com/office/drawing/2014/main" id="{93F1EBE2-8566-D5DE-C150-E96624CD5C76}"/>
                </a:ext>
              </a:extLst>
            </p:cNvPr>
            <p:cNvSpPr/>
            <p:nvPr/>
          </p:nvSpPr>
          <p:spPr>
            <a:xfrm>
              <a:off x="4187549" y="3793747"/>
              <a:ext cx="16649" cy="24101"/>
            </a:xfrm>
            <a:custGeom>
              <a:avLst/>
              <a:gdLst/>
              <a:ahLst/>
              <a:cxnLst/>
              <a:rect l="l" t="t" r="r" b="b"/>
              <a:pathLst>
                <a:path w="706" h="1022" extrusionOk="0">
                  <a:moveTo>
                    <a:pt x="314" y="1"/>
                  </a:moveTo>
                  <a:cubicBezTo>
                    <a:pt x="302" y="1"/>
                    <a:pt x="290" y="3"/>
                    <a:pt x="278" y="6"/>
                  </a:cubicBezTo>
                  <a:cubicBezTo>
                    <a:pt x="0" y="96"/>
                    <a:pt x="133" y="1021"/>
                    <a:pt x="400" y="1021"/>
                  </a:cubicBezTo>
                  <a:cubicBezTo>
                    <a:pt x="410" y="1021"/>
                    <a:pt x="420" y="1020"/>
                    <a:pt x="430" y="1017"/>
                  </a:cubicBezTo>
                  <a:cubicBezTo>
                    <a:pt x="705" y="948"/>
                    <a:pt x="577" y="1"/>
                    <a:pt x="3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562;p41">
              <a:extLst>
                <a:ext uri="{FF2B5EF4-FFF2-40B4-BE49-F238E27FC236}">
                  <a16:creationId xmlns:a16="http://schemas.microsoft.com/office/drawing/2014/main" id="{3036BAE8-BF07-C995-1DE0-DDA204DBA5A7}"/>
                </a:ext>
              </a:extLst>
            </p:cNvPr>
            <p:cNvSpPr/>
            <p:nvPr/>
          </p:nvSpPr>
          <p:spPr>
            <a:xfrm>
              <a:off x="4296571" y="3860226"/>
              <a:ext cx="16649" cy="25587"/>
            </a:xfrm>
            <a:custGeom>
              <a:avLst/>
              <a:gdLst/>
              <a:ahLst/>
              <a:cxnLst/>
              <a:rect l="l" t="t" r="r" b="b"/>
              <a:pathLst>
                <a:path w="706" h="1085" extrusionOk="0">
                  <a:moveTo>
                    <a:pt x="351" y="0"/>
                  </a:moveTo>
                  <a:cubicBezTo>
                    <a:pt x="56" y="0"/>
                    <a:pt x="0" y="1085"/>
                    <a:pt x="317" y="1085"/>
                  </a:cubicBezTo>
                  <a:cubicBezTo>
                    <a:pt x="328" y="1085"/>
                    <a:pt x="339" y="1083"/>
                    <a:pt x="351" y="1081"/>
                  </a:cubicBezTo>
                  <a:cubicBezTo>
                    <a:pt x="706" y="997"/>
                    <a:pt x="654" y="0"/>
                    <a:pt x="3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563;p41">
              <a:extLst>
                <a:ext uri="{FF2B5EF4-FFF2-40B4-BE49-F238E27FC236}">
                  <a16:creationId xmlns:a16="http://schemas.microsoft.com/office/drawing/2014/main" id="{6B075416-B6DB-00E5-7CD3-ACB879ADC3CC}"/>
                </a:ext>
              </a:extLst>
            </p:cNvPr>
            <p:cNvSpPr/>
            <p:nvPr/>
          </p:nvSpPr>
          <p:spPr>
            <a:xfrm>
              <a:off x="3858125" y="4105791"/>
              <a:ext cx="24620" cy="18347"/>
            </a:xfrm>
            <a:custGeom>
              <a:avLst/>
              <a:gdLst/>
              <a:ahLst/>
              <a:cxnLst/>
              <a:rect l="l" t="t" r="r" b="b"/>
              <a:pathLst>
                <a:path w="1044" h="778" extrusionOk="0">
                  <a:moveTo>
                    <a:pt x="642" y="1"/>
                  </a:moveTo>
                  <a:cubicBezTo>
                    <a:pt x="375" y="1"/>
                    <a:pt x="0" y="501"/>
                    <a:pt x="245" y="718"/>
                  </a:cubicBezTo>
                  <a:cubicBezTo>
                    <a:pt x="292" y="759"/>
                    <a:pt x="347" y="778"/>
                    <a:pt x="404" y="778"/>
                  </a:cubicBezTo>
                  <a:cubicBezTo>
                    <a:pt x="693" y="778"/>
                    <a:pt x="1043" y="305"/>
                    <a:pt x="765" y="48"/>
                  </a:cubicBezTo>
                  <a:cubicBezTo>
                    <a:pt x="729" y="15"/>
                    <a:pt x="687" y="1"/>
                    <a:pt x="6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564;p41">
              <a:extLst>
                <a:ext uri="{FF2B5EF4-FFF2-40B4-BE49-F238E27FC236}">
                  <a16:creationId xmlns:a16="http://schemas.microsoft.com/office/drawing/2014/main" id="{BD3176CF-09E1-F0D7-B9E3-BB1E486F0F31}"/>
                </a:ext>
              </a:extLst>
            </p:cNvPr>
            <p:cNvSpPr/>
            <p:nvPr/>
          </p:nvSpPr>
          <p:spPr>
            <a:xfrm>
              <a:off x="3926538" y="4173920"/>
              <a:ext cx="24856" cy="24667"/>
            </a:xfrm>
            <a:custGeom>
              <a:avLst/>
              <a:gdLst/>
              <a:ahLst/>
              <a:cxnLst/>
              <a:rect l="l" t="t" r="r" b="b"/>
              <a:pathLst>
                <a:path w="1054" h="1046" extrusionOk="0">
                  <a:moveTo>
                    <a:pt x="654" y="1"/>
                  </a:moveTo>
                  <a:cubicBezTo>
                    <a:pt x="371" y="1"/>
                    <a:pt x="0" y="941"/>
                    <a:pt x="434" y="1038"/>
                  </a:cubicBezTo>
                  <a:cubicBezTo>
                    <a:pt x="456" y="1043"/>
                    <a:pt x="478" y="1046"/>
                    <a:pt x="499" y="1046"/>
                  </a:cubicBezTo>
                  <a:cubicBezTo>
                    <a:pt x="906" y="1046"/>
                    <a:pt x="1053" y="136"/>
                    <a:pt x="694" y="8"/>
                  </a:cubicBezTo>
                  <a:cubicBezTo>
                    <a:pt x="681" y="3"/>
                    <a:pt x="667" y="1"/>
                    <a:pt x="6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565;p41">
              <a:extLst>
                <a:ext uri="{FF2B5EF4-FFF2-40B4-BE49-F238E27FC236}">
                  <a16:creationId xmlns:a16="http://schemas.microsoft.com/office/drawing/2014/main" id="{43E7FE82-9776-D550-43ED-BC2507EABAFC}"/>
                </a:ext>
              </a:extLst>
            </p:cNvPr>
            <p:cNvSpPr/>
            <p:nvPr/>
          </p:nvSpPr>
          <p:spPr>
            <a:xfrm>
              <a:off x="4059732" y="4192881"/>
              <a:ext cx="17993" cy="20588"/>
            </a:xfrm>
            <a:custGeom>
              <a:avLst/>
              <a:gdLst/>
              <a:ahLst/>
              <a:cxnLst/>
              <a:rect l="l" t="t" r="r" b="b"/>
              <a:pathLst>
                <a:path w="763" h="873" extrusionOk="0">
                  <a:moveTo>
                    <a:pt x="381" y="1"/>
                  </a:moveTo>
                  <a:cubicBezTo>
                    <a:pt x="171" y="1"/>
                    <a:pt x="0" y="196"/>
                    <a:pt x="0" y="437"/>
                  </a:cubicBezTo>
                  <a:cubicBezTo>
                    <a:pt x="0" y="677"/>
                    <a:pt x="171" y="872"/>
                    <a:pt x="381" y="872"/>
                  </a:cubicBezTo>
                  <a:cubicBezTo>
                    <a:pt x="591" y="872"/>
                    <a:pt x="762" y="678"/>
                    <a:pt x="762" y="437"/>
                  </a:cubicBezTo>
                  <a:cubicBezTo>
                    <a:pt x="762" y="196"/>
                    <a:pt x="591" y="1"/>
                    <a:pt x="3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566;p41">
              <a:extLst>
                <a:ext uri="{FF2B5EF4-FFF2-40B4-BE49-F238E27FC236}">
                  <a16:creationId xmlns:a16="http://schemas.microsoft.com/office/drawing/2014/main" id="{48E9EC90-670A-96B6-A90F-0E985E9CA2DE}"/>
                </a:ext>
              </a:extLst>
            </p:cNvPr>
            <p:cNvSpPr/>
            <p:nvPr/>
          </p:nvSpPr>
          <p:spPr>
            <a:xfrm>
              <a:off x="4194128" y="4189697"/>
              <a:ext cx="9504" cy="17758"/>
            </a:xfrm>
            <a:custGeom>
              <a:avLst/>
              <a:gdLst/>
              <a:ahLst/>
              <a:cxnLst/>
              <a:rect l="l" t="t" r="r" b="b"/>
              <a:pathLst>
                <a:path w="403" h="753" extrusionOk="0">
                  <a:moveTo>
                    <a:pt x="202" y="1"/>
                  </a:moveTo>
                  <a:cubicBezTo>
                    <a:pt x="92" y="1"/>
                    <a:pt x="1" y="169"/>
                    <a:pt x="1" y="377"/>
                  </a:cubicBezTo>
                  <a:cubicBezTo>
                    <a:pt x="1" y="583"/>
                    <a:pt x="90" y="753"/>
                    <a:pt x="202" y="753"/>
                  </a:cubicBezTo>
                  <a:cubicBezTo>
                    <a:pt x="313" y="753"/>
                    <a:pt x="402" y="583"/>
                    <a:pt x="402" y="377"/>
                  </a:cubicBezTo>
                  <a:cubicBezTo>
                    <a:pt x="402" y="169"/>
                    <a:pt x="311" y="1"/>
                    <a:pt x="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567;p41">
              <a:extLst>
                <a:ext uri="{FF2B5EF4-FFF2-40B4-BE49-F238E27FC236}">
                  <a16:creationId xmlns:a16="http://schemas.microsoft.com/office/drawing/2014/main" id="{A45D3851-EC25-02BA-1F60-7232EC7DEE79}"/>
                </a:ext>
              </a:extLst>
            </p:cNvPr>
            <p:cNvSpPr/>
            <p:nvPr/>
          </p:nvSpPr>
          <p:spPr>
            <a:xfrm>
              <a:off x="4285581" y="4141259"/>
              <a:ext cx="17616" cy="19668"/>
            </a:xfrm>
            <a:custGeom>
              <a:avLst/>
              <a:gdLst/>
              <a:ahLst/>
              <a:cxnLst/>
              <a:rect l="l" t="t" r="r" b="b"/>
              <a:pathLst>
                <a:path w="747" h="834" extrusionOk="0">
                  <a:moveTo>
                    <a:pt x="296" y="0"/>
                  </a:moveTo>
                  <a:cubicBezTo>
                    <a:pt x="268" y="0"/>
                    <a:pt x="241" y="5"/>
                    <a:pt x="214" y="15"/>
                  </a:cubicBezTo>
                  <a:cubicBezTo>
                    <a:pt x="57" y="77"/>
                    <a:pt x="0" y="308"/>
                    <a:pt x="88" y="529"/>
                  </a:cubicBezTo>
                  <a:cubicBezTo>
                    <a:pt x="160" y="713"/>
                    <a:pt x="309" y="834"/>
                    <a:pt x="448" y="834"/>
                  </a:cubicBezTo>
                  <a:cubicBezTo>
                    <a:pt x="476" y="834"/>
                    <a:pt x="504" y="829"/>
                    <a:pt x="531" y="818"/>
                  </a:cubicBezTo>
                  <a:cubicBezTo>
                    <a:pt x="688" y="756"/>
                    <a:pt x="746" y="526"/>
                    <a:pt x="658" y="305"/>
                  </a:cubicBezTo>
                  <a:cubicBezTo>
                    <a:pt x="585" y="120"/>
                    <a:pt x="435" y="0"/>
                    <a:pt x="2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568;p41">
              <a:extLst>
                <a:ext uri="{FF2B5EF4-FFF2-40B4-BE49-F238E27FC236}">
                  <a16:creationId xmlns:a16="http://schemas.microsoft.com/office/drawing/2014/main" id="{309A480D-A88D-F1BA-ED06-450A2E914BB5}"/>
                </a:ext>
              </a:extLst>
            </p:cNvPr>
            <p:cNvSpPr/>
            <p:nvPr/>
          </p:nvSpPr>
          <p:spPr>
            <a:xfrm>
              <a:off x="4067585" y="3981039"/>
              <a:ext cx="78388" cy="24856"/>
            </a:xfrm>
            <a:custGeom>
              <a:avLst/>
              <a:gdLst/>
              <a:ahLst/>
              <a:cxnLst/>
              <a:rect l="l" t="t" r="r" b="b"/>
              <a:pathLst>
                <a:path w="3324" h="1054" extrusionOk="0">
                  <a:moveTo>
                    <a:pt x="40" y="1"/>
                  </a:moveTo>
                  <a:cubicBezTo>
                    <a:pt x="34" y="1"/>
                    <a:pt x="28" y="2"/>
                    <a:pt x="23" y="5"/>
                  </a:cubicBezTo>
                  <a:cubicBezTo>
                    <a:pt x="7" y="14"/>
                    <a:pt x="1" y="34"/>
                    <a:pt x="10" y="51"/>
                  </a:cubicBezTo>
                  <a:cubicBezTo>
                    <a:pt x="26" y="78"/>
                    <a:pt x="404" y="722"/>
                    <a:pt x="961" y="902"/>
                  </a:cubicBezTo>
                  <a:cubicBezTo>
                    <a:pt x="1214" y="983"/>
                    <a:pt x="1504" y="1054"/>
                    <a:pt x="1831" y="1054"/>
                  </a:cubicBezTo>
                  <a:cubicBezTo>
                    <a:pt x="2263" y="1054"/>
                    <a:pt x="2757" y="930"/>
                    <a:pt x="3306" y="543"/>
                  </a:cubicBezTo>
                  <a:cubicBezTo>
                    <a:pt x="3321" y="531"/>
                    <a:pt x="3324" y="511"/>
                    <a:pt x="3313" y="495"/>
                  </a:cubicBezTo>
                  <a:cubicBezTo>
                    <a:pt x="3307" y="485"/>
                    <a:pt x="3297" y="481"/>
                    <a:pt x="3286" y="481"/>
                  </a:cubicBezTo>
                  <a:cubicBezTo>
                    <a:pt x="3279" y="481"/>
                    <a:pt x="3272" y="483"/>
                    <a:pt x="3266" y="487"/>
                  </a:cubicBezTo>
                  <a:cubicBezTo>
                    <a:pt x="2732" y="864"/>
                    <a:pt x="2250" y="985"/>
                    <a:pt x="1828" y="985"/>
                  </a:cubicBezTo>
                  <a:cubicBezTo>
                    <a:pt x="1511" y="985"/>
                    <a:pt x="1228" y="916"/>
                    <a:pt x="983" y="837"/>
                  </a:cubicBezTo>
                  <a:cubicBezTo>
                    <a:pt x="449" y="666"/>
                    <a:pt x="72" y="23"/>
                    <a:pt x="69" y="17"/>
                  </a:cubicBezTo>
                  <a:cubicBezTo>
                    <a:pt x="63" y="6"/>
                    <a:pt x="52" y="1"/>
                    <a:pt x="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569;p41">
              <a:extLst>
                <a:ext uri="{FF2B5EF4-FFF2-40B4-BE49-F238E27FC236}">
                  <a16:creationId xmlns:a16="http://schemas.microsoft.com/office/drawing/2014/main" id="{D86A5544-A318-8E39-3514-E69B9993E535}"/>
                </a:ext>
              </a:extLst>
            </p:cNvPr>
            <p:cNvSpPr/>
            <p:nvPr/>
          </p:nvSpPr>
          <p:spPr>
            <a:xfrm>
              <a:off x="4505229" y="4166657"/>
              <a:ext cx="47896" cy="46127"/>
            </a:xfrm>
            <a:custGeom>
              <a:avLst/>
              <a:gdLst/>
              <a:ahLst/>
              <a:cxnLst/>
              <a:rect l="l" t="t" r="r" b="b"/>
              <a:pathLst>
                <a:path w="2031" h="1956" extrusionOk="0">
                  <a:moveTo>
                    <a:pt x="977" y="0"/>
                  </a:moveTo>
                  <a:cubicBezTo>
                    <a:pt x="851" y="0"/>
                    <a:pt x="724" y="25"/>
                    <a:pt x="603" y="75"/>
                  </a:cubicBezTo>
                  <a:cubicBezTo>
                    <a:pt x="238" y="226"/>
                    <a:pt x="0" y="582"/>
                    <a:pt x="0" y="978"/>
                  </a:cubicBezTo>
                  <a:cubicBezTo>
                    <a:pt x="0" y="1517"/>
                    <a:pt x="438" y="1955"/>
                    <a:pt x="978" y="1955"/>
                  </a:cubicBezTo>
                  <a:cubicBezTo>
                    <a:pt x="1373" y="1955"/>
                    <a:pt x="1729" y="1717"/>
                    <a:pt x="1881" y="1352"/>
                  </a:cubicBezTo>
                  <a:cubicBezTo>
                    <a:pt x="2031" y="987"/>
                    <a:pt x="1947" y="566"/>
                    <a:pt x="1669" y="287"/>
                  </a:cubicBezTo>
                  <a:cubicBezTo>
                    <a:pt x="1481" y="100"/>
                    <a:pt x="1231" y="0"/>
                    <a:pt x="977" y="0"/>
                  </a:cubicBezTo>
                  <a:close/>
                </a:path>
              </a:pathLst>
            </a:custGeom>
            <a:solidFill>
              <a:srgbClr val="3C1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570;p41">
              <a:extLst>
                <a:ext uri="{FF2B5EF4-FFF2-40B4-BE49-F238E27FC236}">
                  <a16:creationId xmlns:a16="http://schemas.microsoft.com/office/drawing/2014/main" id="{20339EEB-8B5C-F199-0CE8-4DDEEE026941}"/>
                </a:ext>
              </a:extLst>
            </p:cNvPr>
            <p:cNvSpPr/>
            <p:nvPr/>
          </p:nvSpPr>
          <p:spPr>
            <a:xfrm>
              <a:off x="4479194" y="4045349"/>
              <a:ext cx="47920" cy="46104"/>
            </a:xfrm>
            <a:custGeom>
              <a:avLst/>
              <a:gdLst/>
              <a:ahLst/>
              <a:cxnLst/>
              <a:rect l="l" t="t" r="r" b="b"/>
              <a:pathLst>
                <a:path w="2032" h="1955" extrusionOk="0">
                  <a:moveTo>
                    <a:pt x="978" y="1"/>
                  </a:moveTo>
                  <a:cubicBezTo>
                    <a:pt x="852" y="1"/>
                    <a:pt x="725" y="25"/>
                    <a:pt x="604" y="76"/>
                  </a:cubicBezTo>
                  <a:cubicBezTo>
                    <a:pt x="239" y="226"/>
                    <a:pt x="1" y="583"/>
                    <a:pt x="1" y="977"/>
                  </a:cubicBezTo>
                  <a:cubicBezTo>
                    <a:pt x="1" y="1518"/>
                    <a:pt x="437" y="1955"/>
                    <a:pt x="978" y="1955"/>
                  </a:cubicBezTo>
                  <a:cubicBezTo>
                    <a:pt x="1372" y="1955"/>
                    <a:pt x="1730" y="1717"/>
                    <a:pt x="1880" y="1352"/>
                  </a:cubicBezTo>
                  <a:cubicBezTo>
                    <a:pt x="2032" y="988"/>
                    <a:pt x="1948" y="567"/>
                    <a:pt x="1669" y="288"/>
                  </a:cubicBezTo>
                  <a:cubicBezTo>
                    <a:pt x="1482" y="100"/>
                    <a:pt x="1232" y="1"/>
                    <a:pt x="978" y="1"/>
                  </a:cubicBezTo>
                  <a:close/>
                </a:path>
              </a:pathLst>
            </a:custGeom>
            <a:solidFill>
              <a:srgbClr val="8BA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Onlinemedia 9" title="Vlogboek79 - Literatuurgeschiedenis / Middeleeuwen: toneel">
            <a:hlinkClick r:id="" action="ppaction://media"/>
            <a:extLst>
              <a:ext uri="{FF2B5EF4-FFF2-40B4-BE49-F238E27FC236}">
                <a16:creationId xmlns:a16="http://schemas.microsoft.com/office/drawing/2014/main" id="{D7A0E210-BE52-B18D-0631-35FBF7002D05}"/>
              </a:ext>
            </a:extLst>
          </p:cNvPr>
          <p:cNvPicPr>
            <a:picLocks noRot="1" noChangeAspect="1"/>
          </p:cNvPicPr>
          <p:nvPr>
            <a:videoFile r:link="rId1"/>
          </p:nvPr>
        </p:nvPicPr>
        <p:blipFill>
          <a:blip r:embed="rId4"/>
          <a:stretch>
            <a:fillRect/>
          </a:stretch>
        </p:blipFill>
        <p:spPr>
          <a:xfrm>
            <a:off x="4268333" y="1904415"/>
            <a:ext cx="4533952" cy="2561683"/>
          </a:xfrm>
          <a:prstGeom prst="rect">
            <a:avLst/>
          </a:prstGeom>
        </p:spPr>
      </p:pic>
    </p:spTree>
    <p:extLst>
      <p:ext uri="{BB962C8B-B14F-4D97-AF65-F5344CB8AC3E}">
        <p14:creationId xmlns:p14="http://schemas.microsoft.com/office/powerpoint/2010/main" val="28139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5"/>
        <p:cNvGrpSpPr/>
        <p:nvPr/>
      </p:nvGrpSpPr>
      <p:grpSpPr>
        <a:xfrm>
          <a:off x="0" y="0"/>
          <a:ext cx="0" cy="0"/>
          <a:chOff x="0" y="0"/>
          <a:chExt cx="0" cy="0"/>
        </a:xfrm>
      </p:grpSpPr>
      <p:sp>
        <p:nvSpPr>
          <p:cNvPr id="1889" name="Google Shape;1889;p42"/>
          <p:cNvSpPr/>
          <p:nvPr/>
        </p:nvSpPr>
        <p:spPr>
          <a:xfrm>
            <a:off x="-792050" y="1983626"/>
            <a:ext cx="7511320" cy="3486834"/>
          </a:xfrm>
          <a:custGeom>
            <a:avLst/>
            <a:gdLst/>
            <a:ahLst/>
            <a:cxnLst/>
            <a:rect l="l" t="t" r="r" b="b"/>
            <a:pathLst>
              <a:path w="285683" h="190070" extrusionOk="0">
                <a:moveTo>
                  <a:pt x="70855" y="1"/>
                </a:moveTo>
                <a:cubicBezTo>
                  <a:pt x="56772" y="1"/>
                  <a:pt x="42806" y="10052"/>
                  <a:pt x="40549" y="18238"/>
                </a:cubicBezTo>
                <a:cubicBezTo>
                  <a:pt x="37299" y="30022"/>
                  <a:pt x="29199" y="43956"/>
                  <a:pt x="15648" y="44495"/>
                </a:cubicBezTo>
                <a:cubicBezTo>
                  <a:pt x="2097" y="45032"/>
                  <a:pt x="1" y="64264"/>
                  <a:pt x="1" y="64264"/>
                </a:cubicBezTo>
                <a:lnTo>
                  <a:pt x="1" y="190069"/>
                </a:lnTo>
                <a:lnTo>
                  <a:pt x="285683" y="190069"/>
                </a:lnTo>
                <a:lnTo>
                  <a:pt x="285683" y="137492"/>
                </a:lnTo>
                <a:cubicBezTo>
                  <a:pt x="285683" y="137492"/>
                  <a:pt x="279386" y="100920"/>
                  <a:pt x="253981" y="81747"/>
                </a:cubicBezTo>
                <a:cubicBezTo>
                  <a:pt x="247074" y="76535"/>
                  <a:pt x="241212" y="74665"/>
                  <a:pt x="235803" y="74665"/>
                </a:cubicBezTo>
                <a:cubicBezTo>
                  <a:pt x="222078" y="74665"/>
                  <a:pt x="211276" y="86701"/>
                  <a:pt x="193748" y="86701"/>
                </a:cubicBezTo>
                <a:cubicBezTo>
                  <a:pt x="192774" y="86701"/>
                  <a:pt x="191779" y="86664"/>
                  <a:pt x="190762" y="86585"/>
                </a:cubicBezTo>
                <a:cubicBezTo>
                  <a:pt x="164226" y="84539"/>
                  <a:pt x="166316" y="62561"/>
                  <a:pt x="165793" y="43666"/>
                </a:cubicBezTo>
                <a:cubicBezTo>
                  <a:pt x="165466" y="31870"/>
                  <a:pt x="155821" y="28332"/>
                  <a:pt x="144248" y="28332"/>
                </a:cubicBezTo>
                <a:cubicBezTo>
                  <a:pt x="137285" y="28332"/>
                  <a:pt x="129625" y="29613"/>
                  <a:pt x="122877" y="31146"/>
                </a:cubicBezTo>
                <a:cubicBezTo>
                  <a:pt x="120529" y="31679"/>
                  <a:pt x="118502" y="31932"/>
                  <a:pt x="116712" y="31932"/>
                </a:cubicBezTo>
                <a:cubicBezTo>
                  <a:pt x="104814" y="31932"/>
                  <a:pt x="103452" y="20771"/>
                  <a:pt x="88504" y="6836"/>
                </a:cubicBezTo>
                <a:cubicBezTo>
                  <a:pt x="83255" y="1942"/>
                  <a:pt x="77043" y="1"/>
                  <a:pt x="70855" y="1"/>
                </a:cubicBezTo>
                <a:close/>
              </a:path>
            </a:pathLst>
          </a:cu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2"/>
          <p:cNvSpPr/>
          <p:nvPr/>
        </p:nvSpPr>
        <p:spPr>
          <a:xfrm>
            <a:off x="75" y="4005825"/>
            <a:ext cx="9143861" cy="1153062"/>
          </a:xfrm>
          <a:custGeom>
            <a:avLst/>
            <a:gdLst/>
            <a:ahLst/>
            <a:cxnLst/>
            <a:rect l="l" t="t" r="r" b="b"/>
            <a:pathLst>
              <a:path w="285701" h="44031" extrusionOk="0">
                <a:moveTo>
                  <a:pt x="8575" y="1"/>
                </a:moveTo>
                <a:cubicBezTo>
                  <a:pt x="4032" y="1"/>
                  <a:pt x="858" y="462"/>
                  <a:pt x="7" y="602"/>
                </a:cubicBezTo>
                <a:lnTo>
                  <a:pt x="1" y="44031"/>
                </a:lnTo>
                <a:lnTo>
                  <a:pt x="285700" y="44031"/>
                </a:lnTo>
                <a:lnTo>
                  <a:pt x="285700" y="5279"/>
                </a:lnTo>
                <a:cubicBezTo>
                  <a:pt x="278395" y="4517"/>
                  <a:pt x="263687" y="3264"/>
                  <a:pt x="245580" y="3218"/>
                </a:cubicBezTo>
                <a:cubicBezTo>
                  <a:pt x="239889" y="3207"/>
                  <a:pt x="234044" y="2978"/>
                  <a:pt x="227854" y="2742"/>
                </a:cubicBezTo>
                <a:cubicBezTo>
                  <a:pt x="221380" y="2491"/>
                  <a:pt x="214779" y="2236"/>
                  <a:pt x="208276" y="2236"/>
                </a:cubicBezTo>
                <a:cubicBezTo>
                  <a:pt x="203370" y="2236"/>
                  <a:pt x="198520" y="2381"/>
                  <a:pt x="193819" y="2783"/>
                </a:cubicBezTo>
                <a:lnTo>
                  <a:pt x="189724" y="3132"/>
                </a:lnTo>
                <a:cubicBezTo>
                  <a:pt x="176265" y="4290"/>
                  <a:pt x="172653" y="4604"/>
                  <a:pt x="160888" y="4683"/>
                </a:cubicBezTo>
                <a:cubicBezTo>
                  <a:pt x="154116" y="4730"/>
                  <a:pt x="146924" y="5078"/>
                  <a:pt x="139310" y="5451"/>
                </a:cubicBezTo>
                <a:cubicBezTo>
                  <a:pt x="132193" y="5794"/>
                  <a:pt x="124842" y="6150"/>
                  <a:pt x="116530" y="6349"/>
                </a:cubicBezTo>
                <a:cubicBezTo>
                  <a:pt x="113771" y="6413"/>
                  <a:pt x="111047" y="6445"/>
                  <a:pt x="108361" y="6447"/>
                </a:cubicBezTo>
                <a:cubicBezTo>
                  <a:pt x="95324" y="6447"/>
                  <a:pt x="82883" y="5737"/>
                  <a:pt x="68851" y="4935"/>
                </a:cubicBezTo>
                <a:lnTo>
                  <a:pt x="64368" y="4683"/>
                </a:lnTo>
                <a:cubicBezTo>
                  <a:pt x="58448" y="4352"/>
                  <a:pt x="53421" y="4220"/>
                  <a:pt x="48979" y="4100"/>
                </a:cubicBezTo>
                <a:cubicBezTo>
                  <a:pt x="39144" y="3842"/>
                  <a:pt x="32040" y="3653"/>
                  <a:pt x="23161" y="1620"/>
                </a:cubicBezTo>
                <a:cubicBezTo>
                  <a:pt x="17669" y="361"/>
                  <a:pt x="12588" y="1"/>
                  <a:pt x="8575" y="1"/>
                </a:cubicBezTo>
                <a:close/>
              </a:path>
            </a:pathLst>
          </a:custGeom>
          <a:solidFill>
            <a:schemeClr val="accent6"/>
          </a:solidFill>
          <a:ln w="9525" cap="flat" cmpd="sng">
            <a:solidFill>
              <a:schemeClr val="dk1"/>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2"/>
          <p:cNvSpPr/>
          <p:nvPr/>
        </p:nvSpPr>
        <p:spPr>
          <a:xfrm flipH="1">
            <a:off x="280600" y="426013"/>
            <a:ext cx="869025" cy="292225"/>
          </a:xfrm>
          <a:custGeom>
            <a:avLst/>
            <a:gdLst/>
            <a:ahLst/>
            <a:cxnLst/>
            <a:rect l="l" t="t" r="r" b="b"/>
            <a:pathLst>
              <a:path w="34761" h="11689" extrusionOk="0">
                <a:moveTo>
                  <a:pt x="18638" y="0"/>
                </a:moveTo>
                <a:cubicBezTo>
                  <a:pt x="18296" y="0"/>
                  <a:pt x="17934" y="15"/>
                  <a:pt x="17548" y="48"/>
                </a:cubicBezTo>
                <a:cubicBezTo>
                  <a:pt x="11262" y="574"/>
                  <a:pt x="12094" y="3503"/>
                  <a:pt x="9610" y="3503"/>
                </a:cubicBezTo>
                <a:cubicBezTo>
                  <a:pt x="9283" y="3503"/>
                  <a:pt x="8897" y="3452"/>
                  <a:pt x="8430" y="3338"/>
                </a:cubicBezTo>
                <a:cubicBezTo>
                  <a:pt x="7901" y="3209"/>
                  <a:pt x="7358" y="3148"/>
                  <a:pt x="6821" y="3148"/>
                </a:cubicBezTo>
                <a:cubicBezTo>
                  <a:pt x="3291" y="3148"/>
                  <a:pt x="1" y="5787"/>
                  <a:pt x="2322" y="9115"/>
                </a:cubicBezTo>
                <a:cubicBezTo>
                  <a:pt x="3653" y="11025"/>
                  <a:pt x="5423" y="11688"/>
                  <a:pt x="7548" y="11688"/>
                </a:cubicBezTo>
                <a:cubicBezTo>
                  <a:pt x="10415" y="11688"/>
                  <a:pt x="13928" y="10480"/>
                  <a:pt x="17875" y="9502"/>
                </a:cubicBezTo>
                <a:cubicBezTo>
                  <a:pt x="19420" y="9119"/>
                  <a:pt x="20829" y="8985"/>
                  <a:pt x="22116" y="8985"/>
                </a:cubicBezTo>
                <a:cubicBezTo>
                  <a:pt x="25074" y="8985"/>
                  <a:pt x="27396" y="9689"/>
                  <a:pt x="29288" y="9689"/>
                </a:cubicBezTo>
                <a:cubicBezTo>
                  <a:pt x="30234" y="9689"/>
                  <a:pt x="31073" y="9513"/>
                  <a:pt x="31831" y="8985"/>
                </a:cubicBezTo>
                <a:cubicBezTo>
                  <a:pt x="34761" y="6943"/>
                  <a:pt x="30202" y="4646"/>
                  <a:pt x="27050" y="4646"/>
                </a:cubicBezTo>
                <a:cubicBezTo>
                  <a:pt x="27046" y="4646"/>
                  <a:pt x="27043" y="4646"/>
                  <a:pt x="27040" y="4646"/>
                </a:cubicBezTo>
                <a:cubicBezTo>
                  <a:pt x="27038" y="4646"/>
                  <a:pt x="27037" y="4646"/>
                  <a:pt x="27035" y="4646"/>
                </a:cubicBezTo>
                <a:cubicBezTo>
                  <a:pt x="24060" y="4646"/>
                  <a:pt x="24587" y="0"/>
                  <a:pt x="18638" y="0"/>
                </a:cubicBezTo>
                <a:close/>
              </a:path>
            </a:pathLst>
          </a:cu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2"/>
          <p:cNvSpPr/>
          <p:nvPr/>
        </p:nvSpPr>
        <p:spPr>
          <a:xfrm flipH="1">
            <a:off x="1105329" y="959521"/>
            <a:ext cx="625524" cy="210373"/>
          </a:xfrm>
          <a:custGeom>
            <a:avLst/>
            <a:gdLst/>
            <a:ahLst/>
            <a:cxnLst/>
            <a:rect l="l" t="t" r="r" b="b"/>
            <a:pathLst>
              <a:path w="34761" h="11689" extrusionOk="0">
                <a:moveTo>
                  <a:pt x="18638" y="0"/>
                </a:moveTo>
                <a:cubicBezTo>
                  <a:pt x="18296" y="0"/>
                  <a:pt x="17934" y="15"/>
                  <a:pt x="17548" y="48"/>
                </a:cubicBezTo>
                <a:cubicBezTo>
                  <a:pt x="11262" y="574"/>
                  <a:pt x="12094" y="3503"/>
                  <a:pt x="9610" y="3503"/>
                </a:cubicBezTo>
                <a:cubicBezTo>
                  <a:pt x="9283" y="3503"/>
                  <a:pt x="8897" y="3452"/>
                  <a:pt x="8430" y="3338"/>
                </a:cubicBezTo>
                <a:cubicBezTo>
                  <a:pt x="7901" y="3209"/>
                  <a:pt x="7358" y="3148"/>
                  <a:pt x="6821" y="3148"/>
                </a:cubicBezTo>
                <a:cubicBezTo>
                  <a:pt x="3291" y="3148"/>
                  <a:pt x="1" y="5787"/>
                  <a:pt x="2322" y="9115"/>
                </a:cubicBezTo>
                <a:cubicBezTo>
                  <a:pt x="3653" y="11025"/>
                  <a:pt x="5423" y="11688"/>
                  <a:pt x="7548" y="11688"/>
                </a:cubicBezTo>
                <a:cubicBezTo>
                  <a:pt x="10415" y="11688"/>
                  <a:pt x="13928" y="10480"/>
                  <a:pt x="17875" y="9502"/>
                </a:cubicBezTo>
                <a:cubicBezTo>
                  <a:pt x="19420" y="9119"/>
                  <a:pt x="20829" y="8985"/>
                  <a:pt x="22116" y="8985"/>
                </a:cubicBezTo>
                <a:cubicBezTo>
                  <a:pt x="25074" y="8985"/>
                  <a:pt x="27396" y="9689"/>
                  <a:pt x="29288" y="9689"/>
                </a:cubicBezTo>
                <a:cubicBezTo>
                  <a:pt x="30234" y="9689"/>
                  <a:pt x="31073" y="9513"/>
                  <a:pt x="31831" y="8985"/>
                </a:cubicBezTo>
                <a:cubicBezTo>
                  <a:pt x="34761" y="6943"/>
                  <a:pt x="30202" y="4646"/>
                  <a:pt x="27050" y="4646"/>
                </a:cubicBezTo>
                <a:cubicBezTo>
                  <a:pt x="27046" y="4646"/>
                  <a:pt x="27043" y="4646"/>
                  <a:pt x="27040" y="4646"/>
                </a:cubicBezTo>
                <a:cubicBezTo>
                  <a:pt x="27038" y="4646"/>
                  <a:pt x="27037" y="4646"/>
                  <a:pt x="27035" y="4646"/>
                </a:cubicBezTo>
                <a:cubicBezTo>
                  <a:pt x="24060" y="4646"/>
                  <a:pt x="24587" y="0"/>
                  <a:pt x="18638" y="0"/>
                </a:cubicBezTo>
                <a:close/>
              </a:path>
            </a:pathLst>
          </a:cu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2"/>
          <p:cNvSpPr/>
          <p:nvPr/>
        </p:nvSpPr>
        <p:spPr>
          <a:xfrm>
            <a:off x="2216913" y="1332738"/>
            <a:ext cx="869025" cy="292225"/>
          </a:xfrm>
          <a:custGeom>
            <a:avLst/>
            <a:gdLst/>
            <a:ahLst/>
            <a:cxnLst/>
            <a:rect l="l" t="t" r="r" b="b"/>
            <a:pathLst>
              <a:path w="34761" h="11689" extrusionOk="0">
                <a:moveTo>
                  <a:pt x="18638" y="0"/>
                </a:moveTo>
                <a:cubicBezTo>
                  <a:pt x="18296" y="0"/>
                  <a:pt x="17934" y="15"/>
                  <a:pt x="17548" y="48"/>
                </a:cubicBezTo>
                <a:cubicBezTo>
                  <a:pt x="11262" y="574"/>
                  <a:pt x="12094" y="3503"/>
                  <a:pt x="9610" y="3503"/>
                </a:cubicBezTo>
                <a:cubicBezTo>
                  <a:pt x="9283" y="3503"/>
                  <a:pt x="8897" y="3452"/>
                  <a:pt x="8430" y="3338"/>
                </a:cubicBezTo>
                <a:cubicBezTo>
                  <a:pt x="7901" y="3209"/>
                  <a:pt x="7358" y="3148"/>
                  <a:pt x="6821" y="3148"/>
                </a:cubicBezTo>
                <a:cubicBezTo>
                  <a:pt x="3291" y="3148"/>
                  <a:pt x="1" y="5787"/>
                  <a:pt x="2322" y="9115"/>
                </a:cubicBezTo>
                <a:cubicBezTo>
                  <a:pt x="3653" y="11025"/>
                  <a:pt x="5423" y="11688"/>
                  <a:pt x="7548" y="11688"/>
                </a:cubicBezTo>
                <a:cubicBezTo>
                  <a:pt x="10415" y="11688"/>
                  <a:pt x="13928" y="10480"/>
                  <a:pt x="17875" y="9502"/>
                </a:cubicBezTo>
                <a:cubicBezTo>
                  <a:pt x="19420" y="9119"/>
                  <a:pt x="20829" y="8985"/>
                  <a:pt x="22116" y="8985"/>
                </a:cubicBezTo>
                <a:cubicBezTo>
                  <a:pt x="25074" y="8985"/>
                  <a:pt x="27396" y="9689"/>
                  <a:pt x="29288" y="9689"/>
                </a:cubicBezTo>
                <a:cubicBezTo>
                  <a:pt x="30234" y="9689"/>
                  <a:pt x="31073" y="9513"/>
                  <a:pt x="31831" y="8985"/>
                </a:cubicBezTo>
                <a:cubicBezTo>
                  <a:pt x="34761" y="6943"/>
                  <a:pt x="30202" y="4646"/>
                  <a:pt x="27050" y="4646"/>
                </a:cubicBezTo>
                <a:cubicBezTo>
                  <a:pt x="27046" y="4646"/>
                  <a:pt x="27043" y="4646"/>
                  <a:pt x="27040" y="4646"/>
                </a:cubicBezTo>
                <a:cubicBezTo>
                  <a:pt x="27038" y="4646"/>
                  <a:pt x="27037" y="4646"/>
                  <a:pt x="27035" y="4646"/>
                </a:cubicBezTo>
                <a:cubicBezTo>
                  <a:pt x="24060" y="4646"/>
                  <a:pt x="24587" y="0"/>
                  <a:pt x="18638" y="0"/>
                </a:cubicBezTo>
                <a:close/>
              </a:path>
            </a:pathLst>
          </a:cu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4" name="Google Shape;1894;p42"/>
          <p:cNvGrpSpPr/>
          <p:nvPr/>
        </p:nvGrpSpPr>
        <p:grpSpPr>
          <a:xfrm flipH="1">
            <a:off x="159" y="2953127"/>
            <a:ext cx="5564554" cy="2038389"/>
            <a:chOff x="4013644" y="3136397"/>
            <a:chExt cx="5479081" cy="2007079"/>
          </a:xfrm>
        </p:grpSpPr>
        <p:sp>
          <p:nvSpPr>
            <p:cNvPr id="1895" name="Google Shape;1895;p42"/>
            <p:cNvSpPr/>
            <p:nvPr/>
          </p:nvSpPr>
          <p:spPr>
            <a:xfrm flipH="1">
              <a:off x="6895808" y="3615783"/>
              <a:ext cx="406486" cy="783938"/>
            </a:xfrm>
            <a:custGeom>
              <a:avLst/>
              <a:gdLst/>
              <a:ahLst/>
              <a:cxnLst/>
              <a:rect l="l" t="t" r="r" b="b"/>
              <a:pathLst>
                <a:path w="21196" h="40878" extrusionOk="0">
                  <a:moveTo>
                    <a:pt x="0" y="0"/>
                  </a:moveTo>
                  <a:lnTo>
                    <a:pt x="0" y="0"/>
                  </a:lnTo>
                  <a:cubicBezTo>
                    <a:pt x="596" y="975"/>
                    <a:pt x="2458" y="4340"/>
                    <a:pt x="3430" y="9797"/>
                  </a:cubicBezTo>
                  <a:cubicBezTo>
                    <a:pt x="4512" y="15860"/>
                    <a:pt x="7432" y="25678"/>
                    <a:pt x="10271" y="30962"/>
                  </a:cubicBezTo>
                  <a:cubicBezTo>
                    <a:pt x="12740" y="35565"/>
                    <a:pt x="16604" y="40163"/>
                    <a:pt x="17211" y="40878"/>
                  </a:cubicBezTo>
                  <a:cubicBezTo>
                    <a:pt x="18556" y="40814"/>
                    <a:pt x="19878" y="40751"/>
                    <a:pt x="21195" y="40689"/>
                  </a:cubicBezTo>
                  <a:cubicBezTo>
                    <a:pt x="21195" y="40678"/>
                    <a:pt x="21184" y="40660"/>
                    <a:pt x="21184" y="40644"/>
                  </a:cubicBezTo>
                  <a:cubicBezTo>
                    <a:pt x="21172" y="40494"/>
                    <a:pt x="20034" y="25192"/>
                    <a:pt x="19753" y="15436"/>
                  </a:cubicBezTo>
                  <a:cubicBezTo>
                    <a:pt x="19501" y="6836"/>
                    <a:pt x="20794" y="1598"/>
                    <a:pt x="21120" y="406"/>
                  </a:cubicBezTo>
                  <a:lnTo>
                    <a:pt x="21120" y="406"/>
                  </a:lnTo>
                  <a:cubicBezTo>
                    <a:pt x="20874" y="418"/>
                    <a:pt x="20627" y="436"/>
                    <a:pt x="20364" y="447"/>
                  </a:cubicBezTo>
                  <a:lnTo>
                    <a:pt x="19357" y="499"/>
                  </a:lnTo>
                  <a:cubicBezTo>
                    <a:pt x="18452" y="544"/>
                    <a:pt x="17330" y="567"/>
                    <a:pt x="16019" y="567"/>
                  </a:cubicBezTo>
                  <a:cubicBezTo>
                    <a:pt x="10380" y="567"/>
                    <a:pt x="2485" y="138"/>
                    <a:pt x="0" y="0"/>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2"/>
            <p:cNvSpPr/>
            <p:nvPr/>
          </p:nvSpPr>
          <p:spPr>
            <a:xfrm flipH="1">
              <a:off x="9153110" y="3489421"/>
              <a:ext cx="290750" cy="807986"/>
            </a:xfrm>
            <a:custGeom>
              <a:avLst/>
              <a:gdLst/>
              <a:ahLst/>
              <a:cxnLst/>
              <a:rect l="l" t="t" r="r" b="b"/>
              <a:pathLst>
                <a:path w="15161" h="42132" extrusionOk="0">
                  <a:moveTo>
                    <a:pt x="384" y="0"/>
                  </a:moveTo>
                  <a:lnTo>
                    <a:pt x="384" y="0"/>
                  </a:lnTo>
                  <a:cubicBezTo>
                    <a:pt x="1" y="3286"/>
                    <a:pt x="527" y="8496"/>
                    <a:pt x="1135" y="14473"/>
                  </a:cubicBezTo>
                  <a:lnTo>
                    <a:pt x="1317" y="16271"/>
                  </a:lnTo>
                  <a:cubicBezTo>
                    <a:pt x="1747" y="20576"/>
                    <a:pt x="2457" y="24274"/>
                    <a:pt x="3080" y="27539"/>
                  </a:cubicBezTo>
                  <a:cubicBezTo>
                    <a:pt x="3498" y="29720"/>
                    <a:pt x="3892" y="31774"/>
                    <a:pt x="4180" y="33819"/>
                  </a:cubicBezTo>
                  <a:cubicBezTo>
                    <a:pt x="4844" y="38633"/>
                    <a:pt x="4768" y="41256"/>
                    <a:pt x="4752" y="41662"/>
                  </a:cubicBezTo>
                  <a:cubicBezTo>
                    <a:pt x="5184" y="41654"/>
                    <a:pt x="5617" y="41650"/>
                    <a:pt x="6049" y="41650"/>
                  </a:cubicBezTo>
                  <a:cubicBezTo>
                    <a:pt x="8746" y="41650"/>
                    <a:pt x="11440" y="41811"/>
                    <a:pt x="14118" y="42131"/>
                  </a:cubicBezTo>
                  <a:cubicBezTo>
                    <a:pt x="14090" y="41102"/>
                    <a:pt x="13959" y="37608"/>
                    <a:pt x="13483" y="32364"/>
                  </a:cubicBezTo>
                  <a:cubicBezTo>
                    <a:pt x="12841" y="25208"/>
                    <a:pt x="12539" y="18349"/>
                    <a:pt x="12526" y="10775"/>
                  </a:cubicBezTo>
                  <a:cubicBezTo>
                    <a:pt x="12528" y="6906"/>
                    <a:pt x="13410" y="4238"/>
                    <a:pt x="15161" y="2816"/>
                  </a:cubicBezTo>
                  <a:lnTo>
                    <a:pt x="15161" y="2816"/>
                  </a:lnTo>
                  <a:cubicBezTo>
                    <a:pt x="13873" y="3131"/>
                    <a:pt x="12401" y="3310"/>
                    <a:pt x="10855" y="3310"/>
                  </a:cubicBezTo>
                  <a:cubicBezTo>
                    <a:pt x="7254" y="3310"/>
                    <a:pt x="3706" y="2404"/>
                    <a:pt x="1586" y="950"/>
                  </a:cubicBezTo>
                  <a:cubicBezTo>
                    <a:pt x="1112" y="624"/>
                    <a:pt x="717" y="309"/>
                    <a:pt x="384" y="0"/>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2"/>
            <p:cNvSpPr/>
            <p:nvPr/>
          </p:nvSpPr>
          <p:spPr>
            <a:xfrm flipH="1">
              <a:off x="8543507" y="3596471"/>
              <a:ext cx="400426" cy="761769"/>
            </a:xfrm>
            <a:custGeom>
              <a:avLst/>
              <a:gdLst/>
              <a:ahLst/>
              <a:cxnLst/>
              <a:rect l="l" t="t" r="r" b="b"/>
              <a:pathLst>
                <a:path w="20880" h="39722" extrusionOk="0">
                  <a:moveTo>
                    <a:pt x="3927" y="0"/>
                  </a:moveTo>
                  <a:cubicBezTo>
                    <a:pt x="3991" y="991"/>
                    <a:pt x="3979" y="3206"/>
                    <a:pt x="2708" y="4238"/>
                  </a:cubicBezTo>
                  <a:cubicBezTo>
                    <a:pt x="1282" y="5404"/>
                    <a:pt x="812" y="5789"/>
                    <a:pt x="2170" y="11673"/>
                  </a:cubicBezTo>
                  <a:cubicBezTo>
                    <a:pt x="3680" y="18223"/>
                    <a:pt x="3848" y="22184"/>
                    <a:pt x="2812" y="26816"/>
                  </a:cubicBezTo>
                  <a:cubicBezTo>
                    <a:pt x="2547" y="27984"/>
                    <a:pt x="2209" y="29101"/>
                    <a:pt x="1883" y="30176"/>
                  </a:cubicBezTo>
                  <a:cubicBezTo>
                    <a:pt x="869" y="33509"/>
                    <a:pt x="0" y="36389"/>
                    <a:pt x="1980" y="39023"/>
                  </a:cubicBezTo>
                  <a:lnTo>
                    <a:pt x="1980" y="39034"/>
                  </a:lnTo>
                  <a:cubicBezTo>
                    <a:pt x="4288" y="39348"/>
                    <a:pt x="6560" y="39561"/>
                    <a:pt x="8891" y="39721"/>
                  </a:cubicBezTo>
                  <a:cubicBezTo>
                    <a:pt x="9136" y="38495"/>
                    <a:pt x="10304" y="32765"/>
                    <a:pt x="11650" y="26490"/>
                  </a:cubicBezTo>
                  <a:cubicBezTo>
                    <a:pt x="12537" y="22356"/>
                    <a:pt x="14850" y="12280"/>
                    <a:pt x="17192" y="8004"/>
                  </a:cubicBezTo>
                  <a:cubicBezTo>
                    <a:pt x="18572" y="5478"/>
                    <a:pt x="20134" y="3195"/>
                    <a:pt x="20880" y="2141"/>
                  </a:cubicBezTo>
                  <a:lnTo>
                    <a:pt x="20880" y="2141"/>
                  </a:lnTo>
                  <a:cubicBezTo>
                    <a:pt x="19436" y="2445"/>
                    <a:pt x="17914" y="2605"/>
                    <a:pt x="16316" y="2605"/>
                  </a:cubicBezTo>
                  <a:cubicBezTo>
                    <a:pt x="10573" y="2605"/>
                    <a:pt x="5426" y="630"/>
                    <a:pt x="3927" y="0"/>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2"/>
            <p:cNvSpPr/>
            <p:nvPr/>
          </p:nvSpPr>
          <p:spPr>
            <a:xfrm flipH="1">
              <a:off x="7954039" y="3652681"/>
              <a:ext cx="394615" cy="740136"/>
            </a:xfrm>
            <a:custGeom>
              <a:avLst/>
              <a:gdLst/>
              <a:ahLst/>
              <a:cxnLst/>
              <a:rect l="l" t="t" r="r" b="b"/>
              <a:pathLst>
                <a:path w="20577" h="38594" extrusionOk="0">
                  <a:moveTo>
                    <a:pt x="10038" y="1"/>
                  </a:moveTo>
                  <a:cubicBezTo>
                    <a:pt x="9682" y="712"/>
                    <a:pt x="8399" y="3334"/>
                    <a:pt x="5451" y="9900"/>
                  </a:cubicBezTo>
                  <a:cubicBezTo>
                    <a:pt x="2057" y="17468"/>
                    <a:pt x="0" y="31460"/>
                    <a:pt x="2474" y="37695"/>
                  </a:cubicBezTo>
                  <a:cubicBezTo>
                    <a:pt x="3218" y="37736"/>
                    <a:pt x="3968" y="37775"/>
                    <a:pt x="4741" y="37815"/>
                  </a:cubicBezTo>
                  <a:lnTo>
                    <a:pt x="9229" y="38073"/>
                  </a:lnTo>
                  <a:cubicBezTo>
                    <a:pt x="12430" y="38250"/>
                    <a:pt x="15550" y="38427"/>
                    <a:pt x="18613" y="38593"/>
                  </a:cubicBezTo>
                  <a:cubicBezTo>
                    <a:pt x="18533" y="37965"/>
                    <a:pt x="18327" y="36379"/>
                    <a:pt x="17892" y="33224"/>
                  </a:cubicBezTo>
                  <a:cubicBezTo>
                    <a:pt x="17302" y="28959"/>
                    <a:pt x="17742" y="23588"/>
                    <a:pt x="18476" y="15877"/>
                  </a:cubicBezTo>
                  <a:cubicBezTo>
                    <a:pt x="19025" y="10163"/>
                    <a:pt x="19873" y="5182"/>
                    <a:pt x="20330" y="2508"/>
                  </a:cubicBezTo>
                  <a:cubicBezTo>
                    <a:pt x="20434" y="1919"/>
                    <a:pt x="20513" y="1432"/>
                    <a:pt x="20576" y="1048"/>
                  </a:cubicBezTo>
                  <a:lnTo>
                    <a:pt x="20576" y="1048"/>
                  </a:lnTo>
                  <a:cubicBezTo>
                    <a:pt x="19849" y="1100"/>
                    <a:pt x="19112" y="1130"/>
                    <a:pt x="18377" y="1130"/>
                  </a:cubicBezTo>
                  <a:cubicBezTo>
                    <a:pt x="14038" y="1130"/>
                    <a:pt x="10895" y="264"/>
                    <a:pt x="10038" y="1"/>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2"/>
            <p:cNvSpPr/>
            <p:nvPr/>
          </p:nvSpPr>
          <p:spPr>
            <a:xfrm flipH="1">
              <a:off x="8878388" y="3538822"/>
              <a:ext cx="314262" cy="804151"/>
            </a:xfrm>
            <a:custGeom>
              <a:avLst/>
              <a:gdLst/>
              <a:ahLst/>
              <a:cxnLst/>
              <a:rect l="l" t="t" r="r" b="b"/>
              <a:pathLst>
                <a:path w="16387" h="41932" extrusionOk="0">
                  <a:moveTo>
                    <a:pt x="3583" y="0"/>
                  </a:moveTo>
                  <a:cubicBezTo>
                    <a:pt x="1202" y="962"/>
                    <a:pt x="1" y="3716"/>
                    <a:pt x="1" y="8199"/>
                  </a:cubicBezTo>
                  <a:cubicBezTo>
                    <a:pt x="12" y="15756"/>
                    <a:pt x="316" y="22596"/>
                    <a:pt x="956" y="29736"/>
                  </a:cubicBezTo>
                  <a:cubicBezTo>
                    <a:pt x="1443" y="35146"/>
                    <a:pt x="1569" y="38708"/>
                    <a:pt x="1592" y="39630"/>
                  </a:cubicBezTo>
                  <a:cubicBezTo>
                    <a:pt x="3527" y="39875"/>
                    <a:pt x="5553" y="40225"/>
                    <a:pt x="7637" y="40700"/>
                  </a:cubicBezTo>
                  <a:cubicBezTo>
                    <a:pt x="9911" y="41222"/>
                    <a:pt x="12069" y="41621"/>
                    <a:pt x="14187" y="41932"/>
                  </a:cubicBezTo>
                  <a:cubicBezTo>
                    <a:pt x="12435" y="39195"/>
                    <a:pt x="13299" y="36320"/>
                    <a:pt x="14301" y="33017"/>
                  </a:cubicBezTo>
                  <a:cubicBezTo>
                    <a:pt x="14627" y="31946"/>
                    <a:pt x="14960" y="30847"/>
                    <a:pt x="15217" y="29697"/>
                  </a:cubicBezTo>
                  <a:cubicBezTo>
                    <a:pt x="16237" y="25156"/>
                    <a:pt x="16070" y="21263"/>
                    <a:pt x="14582" y="14812"/>
                  </a:cubicBezTo>
                  <a:cubicBezTo>
                    <a:pt x="13203" y="8845"/>
                    <a:pt x="13620" y="8187"/>
                    <a:pt x="15282" y="6831"/>
                  </a:cubicBezTo>
                  <a:cubicBezTo>
                    <a:pt x="16386" y="5926"/>
                    <a:pt x="16375" y="3841"/>
                    <a:pt x="16317" y="2977"/>
                  </a:cubicBezTo>
                  <a:lnTo>
                    <a:pt x="16317" y="2977"/>
                  </a:lnTo>
                  <a:cubicBezTo>
                    <a:pt x="15491" y="3338"/>
                    <a:pt x="13396" y="4129"/>
                    <a:pt x="10877" y="4129"/>
                  </a:cubicBezTo>
                  <a:cubicBezTo>
                    <a:pt x="9705" y="4129"/>
                    <a:pt x="8576" y="3952"/>
                    <a:pt x="7535" y="3607"/>
                  </a:cubicBezTo>
                  <a:cubicBezTo>
                    <a:pt x="4329" y="2537"/>
                    <a:pt x="3669" y="945"/>
                    <a:pt x="3583" y="0"/>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2"/>
            <p:cNvSpPr/>
            <p:nvPr/>
          </p:nvSpPr>
          <p:spPr>
            <a:xfrm flipH="1">
              <a:off x="8488081" y="3636341"/>
              <a:ext cx="274277" cy="732120"/>
            </a:xfrm>
            <a:custGeom>
              <a:avLst/>
              <a:gdLst/>
              <a:ahLst/>
              <a:cxnLst/>
              <a:rect l="l" t="t" r="r" b="b"/>
              <a:pathLst>
                <a:path w="14302" h="38176" extrusionOk="0">
                  <a:moveTo>
                    <a:pt x="12161" y="0"/>
                  </a:moveTo>
                  <a:cubicBezTo>
                    <a:pt x="11646" y="710"/>
                    <a:pt x="9814" y="3291"/>
                    <a:pt x="8227" y="6199"/>
                  </a:cubicBezTo>
                  <a:cubicBezTo>
                    <a:pt x="5921" y="10414"/>
                    <a:pt x="3624" y="20420"/>
                    <a:pt x="2742" y="24532"/>
                  </a:cubicBezTo>
                  <a:cubicBezTo>
                    <a:pt x="1425" y="30675"/>
                    <a:pt x="280" y="36296"/>
                    <a:pt x="1" y="37676"/>
                  </a:cubicBezTo>
                  <a:cubicBezTo>
                    <a:pt x="3390" y="37883"/>
                    <a:pt x="6923" y="37980"/>
                    <a:pt x="10913" y="38083"/>
                  </a:cubicBezTo>
                  <a:cubicBezTo>
                    <a:pt x="12006" y="38112"/>
                    <a:pt x="13133" y="38146"/>
                    <a:pt x="14301" y="38175"/>
                  </a:cubicBezTo>
                  <a:cubicBezTo>
                    <a:pt x="14295" y="38164"/>
                    <a:pt x="14291" y="38152"/>
                    <a:pt x="14290" y="38139"/>
                  </a:cubicBezTo>
                  <a:cubicBezTo>
                    <a:pt x="14267" y="38008"/>
                    <a:pt x="12299" y="25150"/>
                    <a:pt x="12092" y="17123"/>
                  </a:cubicBezTo>
                  <a:cubicBezTo>
                    <a:pt x="11920" y="10230"/>
                    <a:pt x="13591" y="3732"/>
                    <a:pt x="14142" y="1597"/>
                  </a:cubicBezTo>
                  <a:cubicBezTo>
                    <a:pt x="14210" y="1322"/>
                    <a:pt x="14279" y="1064"/>
                    <a:pt x="14285" y="1007"/>
                  </a:cubicBezTo>
                  <a:cubicBezTo>
                    <a:pt x="14285" y="996"/>
                    <a:pt x="14290" y="984"/>
                    <a:pt x="14290" y="973"/>
                  </a:cubicBezTo>
                  <a:cubicBezTo>
                    <a:pt x="13255" y="543"/>
                    <a:pt x="12503" y="177"/>
                    <a:pt x="12161" y="0"/>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2"/>
            <p:cNvSpPr/>
            <p:nvPr/>
          </p:nvSpPr>
          <p:spPr>
            <a:xfrm flipH="1">
              <a:off x="7744232" y="3623914"/>
              <a:ext cx="261524" cy="780754"/>
            </a:xfrm>
            <a:custGeom>
              <a:avLst/>
              <a:gdLst/>
              <a:ahLst/>
              <a:cxnLst/>
              <a:rect l="l" t="t" r="r" b="b"/>
              <a:pathLst>
                <a:path w="13637" h="40712" extrusionOk="0">
                  <a:moveTo>
                    <a:pt x="10070" y="0"/>
                  </a:moveTo>
                  <a:cubicBezTo>
                    <a:pt x="9510" y="739"/>
                    <a:pt x="7866" y="2090"/>
                    <a:pt x="3286" y="2503"/>
                  </a:cubicBezTo>
                  <a:cubicBezTo>
                    <a:pt x="3223" y="2909"/>
                    <a:pt x="3132" y="3442"/>
                    <a:pt x="3018" y="4106"/>
                  </a:cubicBezTo>
                  <a:cubicBezTo>
                    <a:pt x="2558" y="6774"/>
                    <a:pt x="1712" y="11738"/>
                    <a:pt x="1168" y="17429"/>
                  </a:cubicBezTo>
                  <a:cubicBezTo>
                    <a:pt x="436" y="25099"/>
                    <a:pt x="0" y="30441"/>
                    <a:pt x="579" y="34644"/>
                  </a:cubicBezTo>
                  <a:cubicBezTo>
                    <a:pt x="1041" y="37987"/>
                    <a:pt x="1248" y="39573"/>
                    <a:pt x="1316" y="40129"/>
                  </a:cubicBezTo>
                  <a:cubicBezTo>
                    <a:pt x="5501" y="40351"/>
                    <a:pt x="9589" y="40553"/>
                    <a:pt x="13637" y="40712"/>
                  </a:cubicBezTo>
                  <a:cubicBezTo>
                    <a:pt x="13563" y="38537"/>
                    <a:pt x="12790" y="25942"/>
                    <a:pt x="10666" y="18751"/>
                  </a:cubicBezTo>
                  <a:cubicBezTo>
                    <a:pt x="8358" y="10965"/>
                    <a:pt x="8473" y="9384"/>
                    <a:pt x="10002" y="5457"/>
                  </a:cubicBezTo>
                  <a:cubicBezTo>
                    <a:pt x="11079" y="2696"/>
                    <a:pt x="10448" y="785"/>
                    <a:pt x="10070" y="0"/>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2"/>
            <p:cNvSpPr/>
            <p:nvPr/>
          </p:nvSpPr>
          <p:spPr>
            <a:xfrm flipH="1">
              <a:off x="9361378" y="3463377"/>
              <a:ext cx="131347" cy="835986"/>
            </a:xfrm>
            <a:custGeom>
              <a:avLst/>
              <a:gdLst/>
              <a:ahLst/>
              <a:cxnLst/>
              <a:rect l="l" t="t" r="r" b="b"/>
              <a:pathLst>
                <a:path w="6849" h="43592" extrusionOk="0">
                  <a:moveTo>
                    <a:pt x="1873" y="0"/>
                  </a:moveTo>
                  <a:cubicBezTo>
                    <a:pt x="1409" y="1683"/>
                    <a:pt x="511" y="4982"/>
                    <a:pt x="1" y="7226"/>
                  </a:cubicBezTo>
                  <a:lnTo>
                    <a:pt x="7" y="43592"/>
                  </a:lnTo>
                  <a:cubicBezTo>
                    <a:pt x="860" y="43460"/>
                    <a:pt x="3288" y="43127"/>
                    <a:pt x="6728" y="43031"/>
                  </a:cubicBezTo>
                  <a:cubicBezTo>
                    <a:pt x="6734" y="42921"/>
                    <a:pt x="6848" y="40254"/>
                    <a:pt x="6156" y="35255"/>
                  </a:cubicBezTo>
                  <a:cubicBezTo>
                    <a:pt x="5875" y="33223"/>
                    <a:pt x="5485" y="31174"/>
                    <a:pt x="5068" y="29004"/>
                  </a:cubicBezTo>
                  <a:cubicBezTo>
                    <a:pt x="4438" y="25730"/>
                    <a:pt x="3728" y="22020"/>
                    <a:pt x="3293" y="17685"/>
                  </a:cubicBezTo>
                  <a:lnTo>
                    <a:pt x="3116" y="15888"/>
                  </a:lnTo>
                  <a:cubicBezTo>
                    <a:pt x="2474" y="9596"/>
                    <a:pt x="1925" y="4157"/>
                    <a:pt x="2429" y="837"/>
                  </a:cubicBezTo>
                  <a:cubicBezTo>
                    <a:pt x="2208" y="583"/>
                    <a:pt x="2021" y="303"/>
                    <a:pt x="1873" y="0"/>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2"/>
            <p:cNvSpPr/>
            <p:nvPr/>
          </p:nvSpPr>
          <p:spPr>
            <a:xfrm flipH="1">
              <a:off x="6986077" y="3614900"/>
              <a:ext cx="373961" cy="794831"/>
            </a:xfrm>
            <a:custGeom>
              <a:avLst/>
              <a:gdLst/>
              <a:ahLst/>
              <a:cxnLst/>
              <a:rect l="l" t="t" r="r" b="b"/>
              <a:pathLst>
                <a:path w="19500" h="41446" extrusionOk="0">
                  <a:moveTo>
                    <a:pt x="2295" y="1"/>
                  </a:moveTo>
                  <a:cubicBezTo>
                    <a:pt x="2095" y="87"/>
                    <a:pt x="1465" y="316"/>
                    <a:pt x="0" y="608"/>
                  </a:cubicBezTo>
                  <a:cubicBezTo>
                    <a:pt x="934" y="1536"/>
                    <a:pt x="2542" y="4397"/>
                    <a:pt x="2410" y="13042"/>
                  </a:cubicBezTo>
                  <a:cubicBezTo>
                    <a:pt x="2170" y="28306"/>
                    <a:pt x="3229" y="38112"/>
                    <a:pt x="5472" y="41445"/>
                  </a:cubicBezTo>
                  <a:cubicBezTo>
                    <a:pt x="10437" y="41325"/>
                    <a:pt x="15062" y="41148"/>
                    <a:pt x="19499" y="40953"/>
                  </a:cubicBezTo>
                  <a:cubicBezTo>
                    <a:pt x="18382" y="39618"/>
                    <a:pt x="15017" y="35457"/>
                    <a:pt x="12779" y="31283"/>
                  </a:cubicBezTo>
                  <a:cubicBezTo>
                    <a:pt x="9915" y="25948"/>
                    <a:pt x="6968" y="16049"/>
                    <a:pt x="5879" y="9940"/>
                  </a:cubicBezTo>
                  <a:cubicBezTo>
                    <a:pt x="4757" y="3649"/>
                    <a:pt x="2370" y="105"/>
                    <a:pt x="2347" y="69"/>
                  </a:cubicBezTo>
                  <a:cubicBezTo>
                    <a:pt x="2332" y="49"/>
                    <a:pt x="2323" y="25"/>
                    <a:pt x="2318" y="1"/>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2"/>
            <p:cNvSpPr/>
            <p:nvPr/>
          </p:nvSpPr>
          <p:spPr>
            <a:xfrm flipH="1">
              <a:off x="4013644" y="4040799"/>
              <a:ext cx="2277424" cy="348378"/>
            </a:xfrm>
            <a:custGeom>
              <a:avLst/>
              <a:gdLst/>
              <a:ahLst/>
              <a:cxnLst/>
              <a:rect l="l" t="t" r="r" b="b"/>
              <a:pathLst>
                <a:path w="118755" h="18166" extrusionOk="0">
                  <a:moveTo>
                    <a:pt x="22733" y="16031"/>
                  </a:moveTo>
                  <a:lnTo>
                    <a:pt x="26827" y="15675"/>
                  </a:lnTo>
                  <a:cubicBezTo>
                    <a:pt x="37797" y="14741"/>
                    <a:pt x="49555" y="15195"/>
                    <a:pt x="60931" y="15635"/>
                  </a:cubicBezTo>
                  <a:cubicBezTo>
                    <a:pt x="67114" y="15870"/>
                    <a:pt x="72954" y="16099"/>
                    <a:pt x="78634" y="16111"/>
                  </a:cubicBezTo>
                  <a:cubicBezTo>
                    <a:pt x="96718" y="16156"/>
                    <a:pt x="111415" y="17405"/>
                    <a:pt x="118754" y="18165"/>
                  </a:cubicBezTo>
                  <a:lnTo>
                    <a:pt x="118737" y="4919"/>
                  </a:lnTo>
                  <a:cubicBezTo>
                    <a:pt x="115120" y="1849"/>
                    <a:pt x="106325" y="1203"/>
                    <a:pt x="98625" y="9533"/>
                  </a:cubicBezTo>
                  <a:cubicBezTo>
                    <a:pt x="94870" y="13592"/>
                    <a:pt x="89980" y="14301"/>
                    <a:pt x="83236" y="11748"/>
                  </a:cubicBezTo>
                  <a:cubicBezTo>
                    <a:pt x="80781" y="10821"/>
                    <a:pt x="79051" y="9613"/>
                    <a:pt x="77380" y="8445"/>
                  </a:cubicBezTo>
                  <a:cubicBezTo>
                    <a:pt x="75255" y="6968"/>
                    <a:pt x="73063" y="5439"/>
                    <a:pt x="69336" y="4461"/>
                  </a:cubicBezTo>
                  <a:cubicBezTo>
                    <a:pt x="66009" y="3590"/>
                    <a:pt x="64109" y="4907"/>
                    <a:pt x="61910" y="6429"/>
                  </a:cubicBezTo>
                  <a:cubicBezTo>
                    <a:pt x="59872" y="7844"/>
                    <a:pt x="57559" y="9447"/>
                    <a:pt x="53770" y="9234"/>
                  </a:cubicBezTo>
                  <a:cubicBezTo>
                    <a:pt x="49929" y="9018"/>
                    <a:pt x="48167" y="7248"/>
                    <a:pt x="46299" y="5382"/>
                  </a:cubicBezTo>
                  <a:cubicBezTo>
                    <a:pt x="44365" y="3441"/>
                    <a:pt x="42365" y="1437"/>
                    <a:pt x="37785" y="716"/>
                  </a:cubicBezTo>
                  <a:cubicBezTo>
                    <a:pt x="33246" y="1"/>
                    <a:pt x="30509" y="1282"/>
                    <a:pt x="27332" y="2767"/>
                  </a:cubicBezTo>
                  <a:cubicBezTo>
                    <a:pt x="24195" y="4238"/>
                    <a:pt x="20639" y="5903"/>
                    <a:pt x="14599" y="5955"/>
                  </a:cubicBezTo>
                  <a:cubicBezTo>
                    <a:pt x="5616" y="6041"/>
                    <a:pt x="1551" y="3969"/>
                    <a:pt x="0" y="2829"/>
                  </a:cubicBezTo>
                  <a:cubicBezTo>
                    <a:pt x="23" y="2898"/>
                    <a:pt x="46" y="2971"/>
                    <a:pt x="68" y="3041"/>
                  </a:cubicBezTo>
                  <a:cubicBezTo>
                    <a:pt x="1843" y="8261"/>
                    <a:pt x="3520" y="13192"/>
                    <a:pt x="6303" y="17278"/>
                  </a:cubicBezTo>
                  <a:cubicBezTo>
                    <a:pt x="10797" y="17056"/>
                    <a:pt x="15239" y="16673"/>
                    <a:pt x="22733" y="16031"/>
                  </a:cubicBezTo>
                  <a:close/>
                </a:path>
              </a:pathLst>
            </a:custGeom>
            <a:solidFill>
              <a:srgbClr val="70D592">
                <a:alpha val="50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2"/>
            <p:cNvSpPr/>
            <p:nvPr/>
          </p:nvSpPr>
          <p:spPr>
            <a:xfrm flipH="1">
              <a:off x="8173183" y="3659163"/>
              <a:ext cx="349625" cy="715858"/>
            </a:xfrm>
            <a:custGeom>
              <a:avLst/>
              <a:gdLst/>
              <a:ahLst/>
              <a:cxnLst/>
              <a:rect l="l" t="t" r="r" b="b"/>
              <a:pathLst>
                <a:path w="18231" h="37328" extrusionOk="0">
                  <a:moveTo>
                    <a:pt x="2343" y="1"/>
                  </a:moveTo>
                  <a:cubicBezTo>
                    <a:pt x="2320" y="103"/>
                    <a:pt x="2280" y="264"/>
                    <a:pt x="2205" y="550"/>
                  </a:cubicBezTo>
                  <a:cubicBezTo>
                    <a:pt x="1662" y="2667"/>
                    <a:pt x="1" y="9102"/>
                    <a:pt x="173" y="15915"/>
                  </a:cubicBezTo>
                  <a:cubicBezTo>
                    <a:pt x="379" y="23908"/>
                    <a:pt x="2343" y="36732"/>
                    <a:pt x="2361" y="36863"/>
                  </a:cubicBezTo>
                  <a:cubicBezTo>
                    <a:pt x="2369" y="36910"/>
                    <a:pt x="2362" y="36959"/>
                    <a:pt x="2343" y="37001"/>
                  </a:cubicBezTo>
                  <a:cubicBezTo>
                    <a:pt x="4982" y="37081"/>
                    <a:pt x="7834" y="37178"/>
                    <a:pt x="10931" y="37328"/>
                  </a:cubicBezTo>
                  <a:cubicBezTo>
                    <a:pt x="8555" y="30852"/>
                    <a:pt x="10616" y="16901"/>
                    <a:pt x="14011" y="9326"/>
                  </a:cubicBezTo>
                  <a:cubicBezTo>
                    <a:pt x="16312" y="4202"/>
                    <a:pt x="17600" y="1472"/>
                    <a:pt x="18230" y="178"/>
                  </a:cubicBezTo>
                  <a:lnTo>
                    <a:pt x="18230" y="178"/>
                  </a:lnTo>
                  <a:cubicBezTo>
                    <a:pt x="16330" y="1345"/>
                    <a:pt x="14051" y="1941"/>
                    <a:pt x="11440" y="1941"/>
                  </a:cubicBezTo>
                  <a:cubicBezTo>
                    <a:pt x="8011" y="1941"/>
                    <a:pt x="4633" y="905"/>
                    <a:pt x="2343" y="1"/>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2"/>
            <p:cNvSpPr/>
            <p:nvPr/>
          </p:nvSpPr>
          <p:spPr>
            <a:xfrm flipH="1">
              <a:off x="6535840" y="3590852"/>
              <a:ext cx="381862" cy="804822"/>
            </a:xfrm>
            <a:custGeom>
              <a:avLst/>
              <a:gdLst/>
              <a:ahLst/>
              <a:cxnLst/>
              <a:rect l="l" t="t" r="r" b="b"/>
              <a:pathLst>
                <a:path w="19912" h="41967" extrusionOk="0">
                  <a:moveTo>
                    <a:pt x="11851" y="1"/>
                  </a:moveTo>
                  <a:lnTo>
                    <a:pt x="11851" y="1"/>
                  </a:lnTo>
                  <a:cubicBezTo>
                    <a:pt x="9202" y="1203"/>
                    <a:pt x="6384" y="1438"/>
                    <a:pt x="1672" y="1679"/>
                  </a:cubicBezTo>
                  <a:cubicBezTo>
                    <a:pt x="1513" y="2205"/>
                    <a:pt x="1" y="7490"/>
                    <a:pt x="271" y="16718"/>
                  </a:cubicBezTo>
                  <a:cubicBezTo>
                    <a:pt x="550" y="26463"/>
                    <a:pt x="1690" y="41749"/>
                    <a:pt x="1701" y="41903"/>
                  </a:cubicBezTo>
                  <a:cubicBezTo>
                    <a:pt x="1700" y="41924"/>
                    <a:pt x="1697" y="41945"/>
                    <a:pt x="1690" y="41967"/>
                  </a:cubicBezTo>
                  <a:cubicBezTo>
                    <a:pt x="2806" y="41908"/>
                    <a:pt x="3912" y="41858"/>
                    <a:pt x="5010" y="41806"/>
                  </a:cubicBezTo>
                  <a:cubicBezTo>
                    <a:pt x="10174" y="41554"/>
                    <a:pt x="15138" y="41314"/>
                    <a:pt x="19911" y="41171"/>
                  </a:cubicBezTo>
                  <a:cubicBezTo>
                    <a:pt x="19854" y="39922"/>
                    <a:pt x="19557" y="34804"/>
                    <a:pt x="18406" y="30070"/>
                  </a:cubicBezTo>
                  <a:cubicBezTo>
                    <a:pt x="17850" y="27791"/>
                    <a:pt x="16958" y="24894"/>
                    <a:pt x="16013" y="21831"/>
                  </a:cubicBezTo>
                  <a:cubicBezTo>
                    <a:pt x="14678" y="17509"/>
                    <a:pt x="13161" y="12614"/>
                    <a:pt x="12229" y="8217"/>
                  </a:cubicBezTo>
                  <a:cubicBezTo>
                    <a:pt x="11186" y="3334"/>
                    <a:pt x="11479" y="1044"/>
                    <a:pt x="11851" y="1"/>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2"/>
            <p:cNvSpPr/>
            <p:nvPr/>
          </p:nvSpPr>
          <p:spPr>
            <a:xfrm flipH="1">
              <a:off x="6288658" y="3563600"/>
              <a:ext cx="410418" cy="816463"/>
            </a:xfrm>
            <a:custGeom>
              <a:avLst/>
              <a:gdLst/>
              <a:ahLst/>
              <a:cxnLst/>
              <a:rect l="l" t="t" r="r" b="b"/>
              <a:pathLst>
                <a:path w="21401" h="42574" extrusionOk="0">
                  <a:moveTo>
                    <a:pt x="7265" y="1"/>
                  </a:moveTo>
                  <a:cubicBezTo>
                    <a:pt x="6726" y="499"/>
                    <a:pt x="5810" y="545"/>
                    <a:pt x="4694" y="590"/>
                  </a:cubicBezTo>
                  <a:cubicBezTo>
                    <a:pt x="3692" y="636"/>
                    <a:pt x="2484" y="693"/>
                    <a:pt x="1266" y="1105"/>
                  </a:cubicBezTo>
                  <a:cubicBezTo>
                    <a:pt x="1076" y="1328"/>
                    <a:pt x="1" y="2978"/>
                    <a:pt x="1391" y="9517"/>
                  </a:cubicBezTo>
                  <a:cubicBezTo>
                    <a:pt x="2318" y="13889"/>
                    <a:pt x="3830" y="18774"/>
                    <a:pt x="5159" y="23078"/>
                  </a:cubicBezTo>
                  <a:cubicBezTo>
                    <a:pt x="6109" y="26154"/>
                    <a:pt x="7007" y="29056"/>
                    <a:pt x="7563" y="31358"/>
                  </a:cubicBezTo>
                  <a:cubicBezTo>
                    <a:pt x="8724" y="36149"/>
                    <a:pt x="9028" y="41327"/>
                    <a:pt x="9086" y="42574"/>
                  </a:cubicBezTo>
                  <a:cubicBezTo>
                    <a:pt x="11163" y="42515"/>
                    <a:pt x="13206" y="42478"/>
                    <a:pt x="15211" y="42459"/>
                  </a:cubicBezTo>
                  <a:cubicBezTo>
                    <a:pt x="17553" y="42442"/>
                    <a:pt x="19563" y="42418"/>
                    <a:pt x="21400" y="42377"/>
                  </a:cubicBezTo>
                  <a:cubicBezTo>
                    <a:pt x="21142" y="41255"/>
                    <a:pt x="20072" y="36876"/>
                    <a:pt x="17673" y="30378"/>
                  </a:cubicBezTo>
                  <a:cubicBezTo>
                    <a:pt x="16689" y="27710"/>
                    <a:pt x="15383" y="24837"/>
                    <a:pt x="14129" y="22066"/>
                  </a:cubicBezTo>
                  <a:cubicBezTo>
                    <a:pt x="11719" y="16754"/>
                    <a:pt x="9447" y="11732"/>
                    <a:pt x="9292" y="8147"/>
                  </a:cubicBezTo>
                  <a:cubicBezTo>
                    <a:pt x="9075" y="3234"/>
                    <a:pt x="8061" y="1243"/>
                    <a:pt x="7923" y="992"/>
                  </a:cubicBezTo>
                  <a:cubicBezTo>
                    <a:pt x="7631" y="540"/>
                    <a:pt x="7408" y="214"/>
                    <a:pt x="7265" y="1"/>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2"/>
            <p:cNvSpPr/>
            <p:nvPr/>
          </p:nvSpPr>
          <p:spPr>
            <a:xfrm flipH="1">
              <a:off x="6182834" y="3623166"/>
              <a:ext cx="339039" cy="752947"/>
            </a:xfrm>
            <a:custGeom>
              <a:avLst/>
              <a:gdLst/>
              <a:ahLst/>
              <a:cxnLst/>
              <a:rect l="l" t="t" r="r" b="b"/>
              <a:pathLst>
                <a:path w="17679" h="39262" extrusionOk="0">
                  <a:moveTo>
                    <a:pt x="0" y="0"/>
                  </a:moveTo>
                  <a:lnTo>
                    <a:pt x="0" y="0"/>
                  </a:lnTo>
                  <a:cubicBezTo>
                    <a:pt x="268" y="1168"/>
                    <a:pt x="528" y="2800"/>
                    <a:pt x="624" y="5020"/>
                  </a:cubicBezTo>
                  <a:cubicBezTo>
                    <a:pt x="772" y="8491"/>
                    <a:pt x="3023" y="13466"/>
                    <a:pt x="5410" y="18726"/>
                  </a:cubicBezTo>
                  <a:cubicBezTo>
                    <a:pt x="6671" y="21508"/>
                    <a:pt x="7975" y="24388"/>
                    <a:pt x="8970" y="27073"/>
                  </a:cubicBezTo>
                  <a:cubicBezTo>
                    <a:pt x="11468" y="33847"/>
                    <a:pt x="12539" y="38334"/>
                    <a:pt x="12743" y="39262"/>
                  </a:cubicBezTo>
                  <a:cubicBezTo>
                    <a:pt x="14502" y="39216"/>
                    <a:pt x="16105" y="39164"/>
                    <a:pt x="17679" y="39089"/>
                  </a:cubicBezTo>
                  <a:cubicBezTo>
                    <a:pt x="14965" y="34990"/>
                    <a:pt x="13305" y="30136"/>
                    <a:pt x="11564" y="25000"/>
                  </a:cubicBezTo>
                  <a:cubicBezTo>
                    <a:pt x="10076" y="20626"/>
                    <a:pt x="8542" y="16098"/>
                    <a:pt x="6195" y="11398"/>
                  </a:cubicBezTo>
                  <a:cubicBezTo>
                    <a:pt x="3549" y="6104"/>
                    <a:pt x="1436" y="2388"/>
                    <a:pt x="0" y="0"/>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9" name="Google Shape;1909;p42"/>
            <p:cNvGrpSpPr/>
            <p:nvPr/>
          </p:nvGrpSpPr>
          <p:grpSpPr>
            <a:xfrm>
              <a:off x="4014039" y="3136397"/>
              <a:ext cx="5478686" cy="2007079"/>
              <a:chOff x="4014039" y="3136397"/>
              <a:chExt cx="5478686" cy="2007079"/>
            </a:xfrm>
          </p:grpSpPr>
          <p:sp>
            <p:nvSpPr>
              <p:cNvPr id="1910" name="Google Shape;1910;p42"/>
              <p:cNvSpPr/>
              <p:nvPr/>
            </p:nvSpPr>
            <p:spPr>
              <a:xfrm flipH="1">
                <a:off x="6567369" y="3147386"/>
                <a:ext cx="2884891" cy="538025"/>
              </a:xfrm>
              <a:custGeom>
                <a:avLst/>
                <a:gdLst/>
                <a:ahLst/>
                <a:cxnLst/>
                <a:rect l="l" t="t" r="r" b="b"/>
                <a:pathLst>
                  <a:path w="150431" h="28055" extrusionOk="0">
                    <a:moveTo>
                      <a:pt x="142084" y="16318"/>
                    </a:moveTo>
                    <a:cubicBezTo>
                      <a:pt x="138363" y="14183"/>
                      <a:pt x="137252" y="12791"/>
                      <a:pt x="135717" y="10868"/>
                    </a:cubicBezTo>
                    <a:cubicBezTo>
                      <a:pt x="134470" y="9294"/>
                      <a:pt x="132912" y="7342"/>
                      <a:pt x="129404" y="4249"/>
                    </a:cubicBezTo>
                    <a:cubicBezTo>
                      <a:pt x="127096" y="2218"/>
                      <a:pt x="123496" y="1193"/>
                      <a:pt x="120158" y="683"/>
                    </a:cubicBezTo>
                    <a:cubicBezTo>
                      <a:pt x="117472" y="265"/>
                      <a:pt x="114971" y="191"/>
                      <a:pt x="113447" y="191"/>
                    </a:cubicBezTo>
                    <a:cubicBezTo>
                      <a:pt x="112107" y="191"/>
                      <a:pt x="111243" y="248"/>
                      <a:pt x="111238" y="248"/>
                    </a:cubicBezTo>
                    <a:cubicBezTo>
                      <a:pt x="110991" y="243"/>
                      <a:pt x="88411" y="1"/>
                      <a:pt x="66107" y="1"/>
                    </a:cubicBezTo>
                    <a:cubicBezTo>
                      <a:pt x="38913" y="1"/>
                      <a:pt x="23404" y="363"/>
                      <a:pt x="21251" y="1043"/>
                    </a:cubicBezTo>
                    <a:cubicBezTo>
                      <a:pt x="21228" y="1055"/>
                      <a:pt x="20679" y="1284"/>
                      <a:pt x="19786" y="1678"/>
                    </a:cubicBezTo>
                    <a:cubicBezTo>
                      <a:pt x="16162" y="3277"/>
                      <a:pt x="6823" y="7553"/>
                      <a:pt x="3526" y="10553"/>
                    </a:cubicBezTo>
                    <a:cubicBezTo>
                      <a:pt x="996" y="12861"/>
                      <a:pt x="0" y="14291"/>
                      <a:pt x="80" y="15488"/>
                    </a:cubicBezTo>
                    <a:cubicBezTo>
                      <a:pt x="143" y="16409"/>
                      <a:pt x="842" y="17280"/>
                      <a:pt x="2347" y="18309"/>
                    </a:cubicBezTo>
                    <a:cubicBezTo>
                      <a:pt x="4374" y="19706"/>
                      <a:pt x="7803" y="20572"/>
                      <a:pt x="11295" y="20572"/>
                    </a:cubicBezTo>
                    <a:cubicBezTo>
                      <a:pt x="13625" y="20572"/>
                      <a:pt x="15772" y="20177"/>
                      <a:pt x="17335" y="19461"/>
                    </a:cubicBezTo>
                    <a:cubicBezTo>
                      <a:pt x="17439" y="19412"/>
                      <a:pt x="17561" y="19430"/>
                      <a:pt x="17645" y="19506"/>
                    </a:cubicBezTo>
                    <a:cubicBezTo>
                      <a:pt x="17729" y="19579"/>
                      <a:pt x="17762" y="19698"/>
                      <a:pt x="17726" y="19804"/>
                    </a:cubicBezTo>
                    <a:cubicBezTo>
                      <a:pt x="17703" y="19896"/>
                      <a:pt x="17112" y="22094"/>
                      <a:pt x="21259" y="23474"/>
                    </a:cubicBezTo>
                    <a:cubicBezTo>
                      <a:pt x="22243" y="23801"/>
                      <a:pt x="23302" y="23966"/>
                      <a:pt x="24418" y="23966"/>
                    </a:cubicBezTo>
                    <a:cubicBezTo>
                      <a:pt x="27482" y="23966"/>
                      <a:pt x="29949" y="22719"/>
                      <a:pt x="29972" y="22708"/>
                    </a:cubicBezTo>
                    <a:cubicBezTo>
                      <a:pt x="29983" y="22701"/>
                      <a:pt x="29995" y="22701"/>
                      <a:pt x="30006" y="22696"/>
                    </a:cubicBezTo>
                    <a:cubicBezTo>
                      <a:pt x="30024" y="22688"/>
                      <a:pt x="30044" y="22683"/>
                      <a:pt x="30063" y="22678"/>
                    </a:cubicBezTo>
                    <a:cubicBezTo>
                      <a:pt x="30074" y="22673"/>
                      <a:pt x="30081" y="22678"/>
                      <a:pt x="30086" y="22678"/>
                    </a:cubicBezTo>
                    <a:lnTo>
                      <a:pt x="30126" y="22678"/>
                    </a:lnTo>
                    <a:cubicBezTo>
                      <a:pt x="30154" y="22682"/>
                      <a:pt x="30182" y="22686"/>
                      <a:pt x="30208" y="22696"/>
                    </a:cubicBezTo>
                    <a:cubicBezTo>
                      <a:pt x="30212" y="22701"/>
                      <a:pt x="30224" y="22696"/>
                      <a:pt x="30230" y="22701"/>
                    </a:cubicBezTo>
                    <a:cubicBezTo>
                      <a:pt x="30287" y="22730"/>
                      <a:pt x="36155" y="25451"/>
                      <a:pt x="42825" y="25451"/>
                    </a:cubicBezTo>
                    <a:cubicBezTo>
                      <a:pt x="44646" y="25451"/>
                      <a:pt x="46381" y="25249"/>
                      <a:pt x="47984" y="24848"/>
                    </a:cubicBezTo>
                    <a:cubicBezTo>
                      <a:pt x="47990" y="24850"/>
                      <a:pt x="47997" y="24847"/>
                      <a:pt x="48000" y="24843"/>
                    </a:cubicBezTo>
                    <a:lnTo>
                      <a:pt x="48018" y="24843"/>
                    </a:lnTo>
                    <a:cubicBezTo>
                      <a:pt x="48029" y="24843"/>
                      <a:pt x="48040" y="24837"/>
                      <a:pt x="48052" y="24837"/>
                    </a:cubicBezTo>
                    <a:cubicBezTo>
                      <a:pt x="48060" y="24838"/>
                      <a:pt x="48068" y="24843"/>
                      <a:pt x="48075" y="24848"/>
                    </a:cubicBezTo>
                    <a:cubicBezTo>
                      <a:pt x="48104" y="24848"/>
                      <a:pt x="48133" y="24855"/>
                      <a:pt x="48161" y="24866"/>
                    </a:cubicBezTo>
                    <a:cubicBezTo>
                      <a:pt x="48172" y="24873"/>
                      <a:pt x="48178" y="24873"/>
                      <a:pt x="48190" y="24877"/>
                    </a:cubicBezTo>
                    <a:cubicBezTo>
                      <a:pt x="48247" y="24907"/>
                      <a:pt x="54012" y="28054"/>
                      <a:pt x="59910" y="28054"/>
                    </a:cubicBezTo>
                    <a:cubicBezTo>
                      <a:pt x="62828" y="28054"/>
                      <a:pt x="65308" y="27288"/>
                      <a:pt x="67265" y="25776"/>
                    </a:cubicBezTo>
                    <a:cubicBezTo>
                      <a:pt x="67270" y="25772"/>
                      <a:pt x="67277" y="25771"/>
                      <a:pt x="67283" y="25771"/>
                    </a:cubicBezTo>
                    <a:cubicBezTo>
                      <a:pt x="67312" y="25750"/>
                      <a:pt x="67345" y="25733"/>
                      <a:pt x="67381" y="25725"/>
                    </a:cubicBezTo>
                    <a:lnTo>
                      <a:pt x="67421" y="25725"/>
                    </a:lnTo>
                    <a:cubicBezTo>
                      <a:pt x="67449" y="25720"/>
                      <a:pt x="67478" y="25724"/>
                      <a:pt x="67507" y="25730"/>
                    </a:cubicBezTo>
                    <a:lnTo>
                      <a:pt x="67535" y="25730"/>
                    </a:lnTo>
                    <a:cubicBezTo>
                      <a:pt x="67569" y="25741"/>
                      <a:pt x="71015" y="26904"/>
                      <a:pt x="75928" y="26904"/>
                    </a:cubicBezTo>
                    <a:cubicBezTo>
                      <a:pt x="76763" y="26904"/>
                      <a:pt x="77611" y="26870"/>
                      <a:pt x="78441" y="26807"/>
                    </a:cubicBezTo>
                    <a:cubicBezTo>
                      <a:pt x="84458" y="26315"/>
                      <a:pt x="85226" y="24220"/>
                      <a:pt x="85231" y="24197"/>
                    </a:cubicBezTo>
                    <a:cubicBezTo>
                      <a:pt x="85231" y="24190"/>
                      <a:pt x="85243" y="24185"/>
                      <a:pt x="85243" y="24179"/>
                    </a:cubicBezTo>
                    <a:cubicBezTo>
                      <a:pt x="85252" y="24155"/>
                      <a:pt x="85267" y="24130"/>
                      <a:pt x="85283" y="24111"/>
                    </a:cubicBezTo>
                    <a:cubicBezTo>
                      <a:pt x="85293" y="24101"/>
                      <a:pt x="85299" y="24093"/>
                      <a:pt x="85306" y="24082"/>
                    </a:cubicBezTo>
                    <a:cubicBezTo>
                      <a:pt x="85317" y="24077"/>
                      <a:pt x="85324" y="24065"/>
                      <a:pt x="85335" y="24054"/>
                    </a:cubicBezTo>
                    <a:lnTo>
                      <a:pt x="85369" y="24036"/>
                    </a:lnTo>
                    <a:cubicBezTo>
                      <a:pt x="85381" y="24036"/>
                      <a:pt x="85381" y="24030"/>
                      <a:pt x="85387" y="24025"/>
                    </a:cubicBezTo>
                    <a:cubicBezTo>
                      <a:pt x="85392" y="24025"/>
                      <a:pt x="85399" y="24023"/>
                      <a:pt x="85403" y="24018"/>
                    </a:cubicBezTo>
                    <a:cubicBezTo>
                      <a:pt x="85433" y="24013"/>
                      <a:pt x="85455" y="24007"/>
                      <a:pt x="85485" y="24002"/>
                    </a:cubicBezTo>
                    <a:lnTo>
                      <a:pt x="85519" y="24002"/>
                    </a:lnTo>
                    <a:cubicBezTo>
                      <a:pt x="85545" y="24000"/>
                      <a:pt x="85571" y="24007"/>
                      <a:pt x="85593" y="24018"/>
                    </a:cubicBezTo>
                    <a:cubicBezTo>
                      <a:pt x="85603" y="24018"/>
                      <a:pt x="85613" y="24020"/>
                      <a:pt x="85623" y="24025"/>
                    </a:cubicBezTo>
                    <a:cubicBezTo>
                      <a:pt x="85657" y="24041"/>
                      <a:pt x="89493" y="25707"/>
                      <a:pt x="96305" y="25707"/>
                    </a:cubicBezTo>
                    <a:cubicBezTo>
                      <a:pt x="97531" y="25707"/>
                      <a:pt x="98796" y="25655"/>
                      <a:pt x="100066" y="25547"/>
                    </a:cubicBezTo>
                    <a:cubicBezTo>
                      <a:pt x="109176" y="24780"/>
                      <a:pt x="111203" y="23841"/>
                      <a:pt x="111219" y="23835"/>
                    </a:cubicBezTo>
                    <a:cubicBezTo>
                      <a:pt x="111264" y="23815"/>
                      <a:pt x="111313" y="23805"/>
                      <a:pt x="111362" y="23807"/>
                    </a:cubicBezTo>
                    <a:cubicBezTo>
                      <a:pt x="111466" y="23812"/>
                      <a:pt x="121410" y="24419"/>
                      <a:pt x="128131" y="24419"/>
                    </a:cubicBezTo>
                    <a:cubicBezTo>
                      <a:pt x="129430" y="24419"/>
                      <a:pt x="130548" y="24397"/>
                      <a:pt x="131441" y="24351"/>
                    </a:cubicBezTo>
                    <a:lnTo>
                      <a:pt x="132448" y="24299"/>
                    </a:lnTo>
                    <a:cubicBezTo>
                      <a:pt x="137996" y="24025"/>
                      <a:pt x="141052" y="23870"/>
                      <a:pt x="143875" y="22565"/>
                    </a:cubicBezTo>
                    <a:cubicBezTo>
                      <a:pt x="145433" y="21844"/>
                      <a:pt x="146990" y="21780"/>
                      <a:pt x="148238" y="21723"/>
                    </a:cubicBezTo>
                    <a:cubicBezTo>
                      <a:pt x="149223" y="21683"/>
                      <a:pt x="150024" y="21649"/>
                      <a:pt x="150430" y="21304"/>
                    </a:cubicBezTo>
                    <a:cubicBezTo>
                      <a:pt x="149704" y="20830"/>
                      <a:pt x="147362" y="19347"/>
                      <a:pt x="142084" y="16318"/>
                    </a:cubicBezTo>
                    <a:close/>
                    <a:moveTo>
                      <a:pt x="23781" y="10999"/>
                    </a:moveTo>
                    <a:lnTo>
                      <a:pt x="23557" y="10816"/>
                    </a:lnTo>
                    <a:lnTo>
                      <a:pt x="23351" y="11017"/>
                    </a:lnTo>
                    <a:cubicBezTo>
                      <a:pt x="23276" y="10936"/>
                      <a:pt x="21886" y="9648"/>
                      <a:pt x="20970" y="8802"/>
                    </a:cubicBezTo>
                    <a:cubicBezTo>
                      <a:pt x="20856" y="8695"/>
                      <a:pt x="20848" y="8516"/>
                      <a:pt x="20952" y="8401"/>
                    </a:cubicBezTo>
                    <a:cubicBezTo>
                      <a:pt x="21059" y="8282"/>
                      <a:pt x="21242" y="8274"/>
                      <a:pt x="21358" y="8383"/>
                    </a:cubicBezTo>
                    <a:cubicBezTo>
                      <a:pt x="23958" y="10782"/>
                      <a:pt x="23958" y="10782"/>
                      <a:pt x="23779" y="10999"/>
                    </a:cubicBezTo>
                    <a:close/>
                    <a:moveTo>
                      <a:pt x="27931" y="7719"/>
                    </a:moveTo>
                    <a:cubicBezTo>
                      <a:pt x="27893" y="7835"/>
                      <a:pt x="27784" y="7913"/>
                      <a:pt x="27661" y="7913"/>
                    </a:cubicBezTo>
                    <a:cubicBezTo>
                      <a:pt x="27630" y="7913"/>
                      <a:pt x="27599" y="7907"/>
                      <a:pt x="27570" y="7896"/>
                    </a:cubicBezTo>
                    <a:cubicBezTo>
                      <a:pt x="27083" y="7730"/>
                      <a:pt x="26248" y="6505"/>
                      <a:pt x="26008" y="6132"/>
                    </a:cubicBezTo>
                    <a:cubicBezTo>
                      <a:pt x="25920" y="6002"/>
                      <a:pt x="25957" y="5825"/>
                      <a:pt x="26089" y="5737"/>
                    </a:cubicBezTo>
                    <a:cubicBezTo>
                      <a:pt x="26219" y="5648"/>
                      <a:pt x="26399" y="5685"/>
                      <a:pt x="26483" y="5818"/>
                    </a:cubicBezTo>
                    <a:cubicBezTo>
                      <a:pt x="26993" y="6585"/>
                      <a:pt x="27572" y="7296"/>
                      <a:pt x="27754" y="7358"/>
                    </a:cubicBezTo>
                    <a:cubicBezTo>
                      <a:pt x="27903" y="7410"/>
                      <a:pt x="27981" y="7571"/>
                      <a:pt x="27931" y="7719"/>
                    </a:cubicBezTo>
                    <a:close/>
                    <a:moveTo>
                      <a:pt x="77161" y="9940"/>
                    </a:moveTo>
                    <a:lnTo>
                      <a:pt x="74939" y="12237"/>
                    </a:lnTo>
                    <a:cubicBezTo>
                      <a:pt x="74886" y="12292"/>
                      <a:pt x="74811" y="12323"/>
                      <a:pt x="74733" y="12323"/>
                    </a:cubicBezTo>
                    <a:cubicBezTo>
                      <a:pt x="74658" y="12321"/>
                      <a:pt x="74587" y="12292"/>
                      <a:pt x="74533" y="12242"/>
                    </a:cubicBezTo>
                    <a:cubicBezTo>
                      <a:pt x="74419" y="12130"/>
                      <a:pt x="74418" y="11949"/>
                      <a:pt x="74527" y="11836"/>
                    </a:cubicBezTo>
                    <a:lnTo>
                      <a:pt x="76748" y="9546"/>
                    </a:lnTo>
                    <a:cubicBezTo>
                      <a:pt x="76857" y="9432"/>
                      <a:pt x="77039" y="9427"/>
                      <a:pt x="77153" y="9538"/>
                    </a:cubicBezTo>
                    <a:cubicBezTo>
                      <a:pt x="77267" y="9646"/>
                      <a:pt x="77270" y="9827"/>
                      <a:pt x="77161" y="9940"/>
                    </a:cubicBezTo>
                    <a:close/>
                    <a:moveTo>
                      <a:pt x="83224" y="13364"/>
                    </a:moveTo>
                    <a:lnTo>
                      <a:pt x="81471" y="14595"/>
                    </a:lnTo>
                    <a:cubicBezTo>
                      <a:pt x="81423" y="14629"/>
                      <a:pt x="81366" y="14647"/>
                      <a:pt x="81306" y="14647"/>
                    </a:cubicBezTo>
                    <a:cubicBezTo>
                      <a:pt x="81212" y="14645"/>
                      <a:pt x="81124" y="14598"/>
                      <a:pt x="81072" y="14520"/>
                    </a:cubicBezTo>
                    <a:cubicBezTo>
                      <a:pt x="80981" y="14392"/>
                      <a:pt x="81012" y="14217"/>
                      <a:pt x="81140" y="14126"/>
                    </a:cubicBezTo>
                    <a:lnTo>
                      <a:pt x="82897" y="12895"/>
                    </a:lnTo>
                    <a:cubicBezTo>
                      <a:pt x="83026" y="12805"/>
                      <a:pt x="83203" y="12836"/>
                      <a:pt x="83292" y="12964"/>
                    </a:cubicBezTo>
                    <a:cubicBezTo>
                      <a:pt x="83381" y="13094"/>
                      <a:pt x="83352" y="13271"/>
                      <a:pt x="83224" y="13364"/>
                    </a:cubicBezTo>
                    <a:close/>
                    <a:moveTo>
                      <a:pt x="121433" y="7863"/>
                    </a:moveTo>
                    <a:cubicBezTo>
                      <a:pt x="121384" y="7896"/>
                      <a:pt x="121326" y="7913"/>
                      <a:pt x="121267" y="7915"/>
                    </a:cubicBezTo>
                    <a:cubicBezTo>
                      <a:pt x="121173" y="7915"/>
                      <a:pt x="121085" y="7870"/>
                      <a:pt x="121032" y="7793"/>
                    </a:cubicBezTo>
                    <a:cubicBezTo>
                      <a:pt x="120657" y="7252"/>
                      <a:pt x="120317" y="6689"/>
                      <a:pt x="120014" y="6106"/>
                    </a:cubicBezTo>
                    <a:cubicBezTo>
                      <a:pt x="119940" y="5966"/>
                      <a:pt x="119994" y="5794"/>
                      <a:pt x="120134" y="5721"/>
                    </a:cubicBezTo>
                    <a:cubicBezTo>
                      <a:pt x="120273" y="5648"/>
                      <a:pt x="120447" y="5701"/>
                      <a:pt x="120523" y="5841"/>
                    </a:cubicBezTo>
                    <a:cubicBezTo>
                      <a:pt x="120523" y="5852"/>
                      <a:pt x="120946" y="6673"/>
                      <a:pt x="121501" y="7462"/>
                    </a:cubicBezTo>
                    <a:cubicBezTo>
                      <a:pt x="121591" y="7592"/>
                      <a:pt x="121561" y="7769"/>
                      <a:pt x="121433" y="7861"/>
                    </a:cubicBezTo>
                    <a:close/>
                  </a:path>
                </a:pathLst>
              </a:custGeom>
              <a:solidFill>
                <a:srgbClr val="70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2"/>
              <p:cNvSpPr/>
              <p:nvPr/>
            </p:nvSpPr>
            <p:spPr>
              <a:xfrm flipH="1">
                <a:off x="7267937" y="3623511"/>
                <a:ext cx="565986" cy="788138"/>
              </a:xfrm>
              <a:custGeom>
                <a:avLst/>
                <a:gdLst/>
                <a:ahLst/>
                <a:cxnLst/>
                <a:rect l="l" t="t" r="r" b="b"/>
                <a:pathLst>
                  <a:path w="29513" h="41097" extrusionOk="0">
                    <a:moveTo>
                      <a:pt x="1729" y="0"/>
                    </a:moveTo>
                    <a:lnTo>
                      <a:pt x="1729" y="0"/>
                    </a:lnTo>
                    <a:cubicBezTo>
                      <a:pt x="2159" y="984"/>
                      <a:pt x="2645" y="2948"/>
                      <a:pt x="1579" y="5684"/>
                    </a:cubicBezTo>
                    <a:cubicBezTo>
                      <a:pt x="103" y="9462"/>
                      <a:pt x="1" y="10997"/>
                      <a:pt x="2250" y="18611"/>
                    </a:cubicBezTo>
                    <a:cubicBezTo>
                      <a:pt x="4402" y="25877"/>
                      <a:pt x="5175" y="38604"/>
                      <a:pt x="5250" y="40751"/>
                    </a:cubicBezTo>
                    <a:cubicBezTo>
                      <a:pt x="10823" y="40964"/>
                      <a:pt x="16331" y="41096"/>
                      <a:pt x="21948" y="41096"/>
                    </a:cubicBezTo>
                    <a:cubicBezTo>
                      <a:pt x="24443" y="41096"/>
                      <a:pt x="26960" y="41070"/>
                      <a:pt x="29513" y="41014"/>
                    </a:cubicBezTo>
                    <a:cubicBezTo>
                      <a:pt x="27302" y="37293"/>
                      <a:pt x="26307" y="27743"/>
                      <a:pt x="26547" y="12589"/>
                    </a:cubicBezTo>
                    <a:cubicBezTo>
                      <a:pt x="26708" y="2158"/>
                      <a:pt x="24332" y="486"/>
                      <a:pt x="23971" y="297"/>
                    </a:cubicBezTo>
                    <a:cubicBezTo>
                      <a:pt x="22248" y="606"/>
                      <a:pt x="19632" y="962"/>
                      <a:pt x="15721" y="1293"/>
                    </a:cubicBezTo>
                    <a:cubicBezTo>
                      <a:pt x="14439" y="1402"/>
                      <a:pt x="13156" y="1454"/>
                      <a:pt x="11914" y="1454"/>
                    </a:cubicBezTo>
                    <a:cubicBezTo>
                      <a:pt x="6630" y="1454"/>
                      <a:pt x="3160" y="492"/>
                      <a:pt x="1729" y="0"/>
                    </a:cubicBezTo>
                    <a:close/>
                  </a:path>
                </a:pathLst>
              </a:custGeom>
              <a:solidFill>
                <a:srgbClr val="FDC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2"/>
              <p:cNvSpPr/>
              <p:nvPr/>
            </p:nvSpPr>
            <p:spPr>
              <a:xfrm flipH="1">
                <a:off x="4014039" y="3136397"/>
                <a:ext cx="5478686" cy="2007079"/>
              </a:xfrm>
              <a:custGeom>
                <a:avLst/>
                <a:gdLst/>
                <a:ahLst/>
                <a:cxnLst/>
                <a:rect l="l" t="t" r="r" b="b"/>
                <a:pathLst>
                  <a:path w="285683" h="104658" extrusionOk="0">
                    <a:moveTo>
                      <a:pt x="68216" y="575"/>
                    </a:moveTo>
                    <a:cubicBezTo>
                      <a:pt x="90521" y="575"/>
                      <a:pt x="113100" y="816"/>
                      <a:pt x="113347" y="822"/>
                    </a:cubicBezTo>
                    <a:cubicBezTo>
                      <a:pt x="113352" y="822"/>
                      <a:pt x="114216" y="764"/>
                      <a:pt x="115556" y="764"/>
                    </a:cubicBezTo>
                    <a:cubicBezTo>
                      <a:pt x="118968" y="764"/>
                      <a:pt x="127355" y="1160"/>
                      <a:pt x="131513" y="4824"/>
                    </a:cubicBezTo>
                    <a:cubicBezTo>
                      <a:pt x="134181" y="7176"/>
                      <a:pt x="135721" y="8865"/>
                      <a:pt x="136854" y="10234"/>
                    </a:cubicBezTo>
                    <a:cubicBezTo>
                      <a:pt x="137210" y="10663"/>
                      <a:pt x="137530" y="11064"/>
                      <a:pt x="137827" y="11442"/>
                    </a:cubicBezTo>
                    <a:cubicBezTo>
                      <a:pt x="139362" y="13365"/>
                      <a:pt x="140473" y="14756"/>
                      <a:pt x="144194" y="16891"/>
                    </a:cubicBezTo>
                    <a:cubicBezTo>
                      <a:pt x="149472" y="19920"/>
                      <a:pt x="151814" y="21403"/>
                      <a:pt x="152535" y="21879"/>
                    </a:cubicBezTo>
                    <a:cubicBezTo>
                      <a:pt x="152129" y="22222"/>
                      <a:pt x="151327" y="22256"/>
                      <a:pt x="150343" y="22296"/>
                    </a:cubicBezTo>
                    <a:cubicBezTo>
                      <a:pt x="149095" y="22353"/>
                      <a:pt x="147538" y="22417"/>
                      <a:pt x="145980" y="23138"/>
                    </a:cubicBezTo>
                    <a:cubicBezTo>
                      <a:pt x="143159" y="24443"/>
                      <a:pt x="140101" y="24598"/>
                      <a:pt x="134553" y="24872"/>
                    </a:cubicBezTo>
                    <a:lnTo>
                      <a:pt x="133546" y="24924"/>
                    </a:lnTo>
                    <a:cubicBezTo>
                      <a:pt x="132653" y="24970"/>
                      <a:pt x="131535" y="24992"/>
                      <a:pt x="130236" y="24992"/>
                    </a:cubicBezTo>
                    <a:cubicBezTo>
                      <a:pt x="123515" y="24992"/>
                      <a:pt x="113571" y="24385"/>
                      <a:pt x="113467" y="24380"/>
                    </a:cubicBezTo>
                    <a:cubicBezTo>
                      <a:pt x="113463" y="24380"/>
                      <a:pt x="113460" y="24380"/>
                      <a:pt x="113456" y="24380"/>
                    </a:cubicBezTo>
                    <a:cubicBezTo>
                      <a:pt x="113411" y="24380"/>
                      <a:pt x="113366" y="24390"/>
                      <a:pt x="113324" y="24409"/>
                    </a:cubicBezTo>
                    <a:cubicBezTo>
                      <a:pt x="113306" y="24414"/>
                      <a:pt x="111281" y="25353"/>
                      <a:pt x="102171" y="26121"/>
                    </a:cubicBezTo>
                    <a:cubicBezTo>
                      <a:pt x="100901" y="26230"/>
                      <a:pt x="99636" y="26280"/>
                      <a:pt x="98410" y="26280"/>
                    </a:cubicBezTo>
                    <a:cubicBezTo>
                      <a:pt x="91598" y="26280"/>
                      <a:pt x="87762" y="24616"/>
                      <a:pt x="87726" y="24598"/>
                    </a:cubicBezTo>
                    <a:cubicBezTo>
                      <a:pt x="87718" y="24593"/>
                      <a:pt x="87708" y="24591"/>
                      <a:pt x="87699" y="24591"/>
                    </a:cubicBezTo>
                    <a:cubicBezTo>
                      <a:pt x="87676" y="24580"/>
                      <a:pt x="87650" y="24575"/>
                      <a:pt x="87624" y="24575"/>
                    </a:cubicBezTo>
                    <a:lnTo>
                      <a:pt x="87590" y="24575"/>
                    </a:lnTo>
                    <a:cubicBezTo>
                      <a:pt x="87561" y="24580"/>
                      <a:pt x="87538" y="24586"/>
                      <a:pt x="87509" y="24591"/>
                    </a:cubicBezTo>
                    <a:cubicBezTo>
                      <a:pt x="87505" y="24595"/>
                      <a:pt x="87499" y="24598"/>
                      <a:pt x="87494" y="24598"/>
                    </a:cubicBezTo>
                    <a:cubicBezTo>
                      <a:pt x="87493" y="24598"/>
                      <a:pt x="87492" y="24598"/>
                      <a:pt x="87491" y="24598"/>
                    </a:cubicBezTo>
                    <a:cubicBezTo>
                      <a:pt x="87486" y="24604"/>
                      <a:pt x="87486" y="24609"/>
                      <a:pt x="87474" y="24609"/>
                    </a:cubicBezTo>
                    <a:lnTo>
                      <a:pt x="87440" y="24627"/>
                    </a:lnTo>
                    <a:cubicBezTo>
                      <a:pt x="87429" y="24638"/>
                      <a:pt x="87422" y="24650"/>
                      <a:pt x="87411" y="24655"/>
                    </a:cubicBezTo>
                    <a:cubicBezTo>
                      <a:pt x="87405" y="24666"/>
                      <a:pt x="87398" y="24676"/>
                      <a:pt x="87388" y="24684"/>
                    </a:cubicBezTo>
                    <a:cubicBezTo>
                      <a:pt x="87372" y="24705"/>
                      <a:pt x="87358" y="24728"/>
                      <a:pt x="87348" y="24752"/>
                    </a:cubicBezTo>
                    <a:cubicBezTo>
                      <a:pt x="87348" y="24758"/>
                      <a:pt x="87336" y="24763"/>
                      <a:pt x="87336" y="24770"/>
                    </a:cubicBezTo>
                    <a:cubicBezTo>
                      <a:pt x="87330" y="24793"/>
                      <a:pt x="86563" y="26888"/>
                      <a:pt x="80546" y="27380"/>
                    </a:cubicBezTo>
                    <a:cubicBezTo>
                      <a:pt x="79716" y="27443"/>
                      <a:pt x="78868" y="27477"/>
                      <a:pt x="78033" y="27477"/>
                    </a:cubicBezTo>
                    <a:cubicBezTo>
                      <a:pt x="73120" y="27477"/>
                      <a:pt x="69674" y="26314"/>
                      <a:pt x="69640" y="26303"/>
                    </a:cubicBezTo>
                    <a:lnTo>
                      <a:pt x="69611" y="26303"/>
                    </a:lnTo>
                    <a:cubicBezTo>
                      <a:pt x="69592" y="26299"/>
                      <a:pt x="69573" y="26297"/>
                      <a:pt x="69554" y="26297"/>
                    </a:cubicBezTo>
                    <a:cubicBezTo>
                      <a:pt x="69545" y="26297"/>
                      <a:pt x="69535" y="26297"/>
                      <a:pt x="69526" y="26298"/>
                    </a:cubicBezTo>
                    <a:lnTo>
                      <a:pt x="69486" y="26298"/>
                    </a:lnTo>
                    <a:cubicBezTo>
                      <a:pt x="69450" y="26308"/>
                      <a:pt x="69417" y="26323"/>
                      <a:pt x="69388" y="26344"/>
                    </a:cubicBezTo>
                    <a:cubicBezTo>
                      <a:pt x="69382" y="26344"/>
                      <a:pt x="69375" y="26345"/>
                      <a:pt x="69370" y="26350"/>
                    </a:cubicBezTo>
                    <a:cubicBezTo>
                      <a:pt x="67413" y="27861"/>
                      <a:pt x="64933" y="28629"/>
                      <a:pt x="62013" y="28629"/>
                    </a:cubicBezTo>
                    <a:cubicBezTo>
                      <a:pt x="56117" y="28629"/>
                      <a:pt x="50352" y="25480"/>
                      <a:pt x="50295" y="25450"/>
                    </a:cubicBezTo>
                    <a:cubicBezTo>
                      <a:pt x="50284" y="25446"/>
                      <a:pt x="50277" y="25446"/>
                      <a:pt x="50266" y="25439"/>
                    </a:cubicBezTo>
                    <a:cubicBezTo>
                      <a:pt x="50238" y="25428"/>
                      <a:pt x="50209" y="25423"/>
                      <a:pt x="50180" y="25423"/>
                    </a:cubicBezTo>
                    <a:cubicBezTo>
                      <a:pt x="50173" y="25416"/>
                      <a:pt x="50165" y="25411"/>
                      <a:pt x="50157" y="25410"/>
                    </a:cubicBezTo>
                    <a:cubicBezTo>
                      <a:pt x="50146" y="25410"/>
                      <a:pt x="50134" y="25416"/>
                      <a:pt x="50123" y="25416"/>
                    </a:cubicBezTo>
                    <a:lnTo>
                      <a:pt x="50105" y="25416"/>
                    </a:lnTo>
                    <a:cubicBezTo>
                      <a:pt x="50102" y="25421"/>
                      <a:pt x="50095" y="25423"/>
                      <a:pt x="50089" y="25423"/>
                    </a:cubicBezTo>
                    <a:cubicBezTo>
                      <a:pt x="48484" y="25822"/>
                      <a:pt x="46751" y="26024"/>
                      <a:pt x="44931" y="26024"/>
                    </a:cubicBezTo>
                    <a:cubicBezTo>
                      <a:pt x="38260" y="26024"/>
                      <a:pt x="32392" y="23303"/>
                      <a:pt x="32335" y="23276"/>
                    </a:cubicBezTo>
                    <a:cubicBezTo>
                      <a:pt x="32332" y="23272"/>
                      <a:pt x="32328" y="23272"/>
                      <a:pt x="32323" y="23272"/>
                    </a:cubicBezTo>
                    <a:cubicBezTo>
                      <a:pt x="32319" y="23272"/>
                      <a:pt x="32314" y="23272"/>
                      <a:pt x="32311" y="23269"/>
                    </a:cubicBezTo>
                    <a:cubicBezTo>
                      <a:pt x="32287" y="23261"/>
                      <a:pt x="32259" y="23255"/>
                      <a:pt x="32231" y="23253"/>
                    </a:cubicBezTo>
                    <a:lnTo>
                      <a:pt x="32191" y="23253"/>
                    </a:lnTo>
                    <a:cubicBezTo>
                      <a:pt x="32188" y="23253"/>
                      <a:pt x="32184" y="23250"/>
                      <a:pt x="32178" y="23250"/>
                    </a:cubicBezTo>
                    <a:cubicBezTo>
                      <a:pt x="32175" y="23250"/>
                      <a:pt x="32172" y="23251"/>
                      <a:pt x="32168" y="23253"/>
                    </a:cubicBezTo>
                    <a:cubicBezTo>
                      <a:pt x="32149" y="23256"/>
                      <a:pt x="32129" y="23263"/>
                      <a:pt x="32111" y="23269"/>
                    </a:cubicBezTo>
                    <a:cubicBezTo>
                      <a:pt x="32100" y="23276"/>
                      <a:pt x="32089" y="23276"/>
                      <a:pt x="32076" y="23281"/>
                    </a:cubicBezTo>
                    <a:cubicBezTo>
                      <a:pt x="32054" y="23292"/>
                      <a:pt x="29586" y="24539"/>
                      <a:pt x="26523" y="24539"/>
                    </a:cubicBezTo>
                    <a:cubicBezTo>
                      <a:pt x="25407" y="24539"/>
                      <a:pt x="24348" y="24374"/>
                      <a:pt x="23364" y="24047"/>
                    </a:cubicBezTo>
                    <a:cubicBezTo>
                      <a:pt x="19217" y="22667"/>
                      <a:pt x="19807" y="20469"/>
                      <a:pt x="19831" y="20377"/>
                    </a:cubicBezTo>
                    <a:cubicBezTo>
                      <a:pt x="19867" y="20271"/>
                      <a:pt x="19835" y="20154"/>
                      <a:pt x="19750" y="20079"/>
                    </a:cubicBezTo>
                    <a:cubicBezTo>
                      <a:pt x="19697" y="20032"/>
                      <a:pt x="19630" y="20007"/>
                      <a:pt x="19561" y="20007"/>
                    </a:cubicBezTo>
                    <a:cubicBezTo>
                      <a:pt x="19520" y="20007"/>
                      <a:pt x="19479" y="20016"/>
                      <a:pt x="19440" y="20034"/>
                    </a:cubicBezTo>
                    <a:cubicBezTo>
                      <a:pt x="17877" y="20750"/>
                      <a:pt x="15730" y="21145"/>
                      <a:pt x="13400" y="21145"/>
                    </a:cubicBezTo>
                    <a:cubicBezTo>
                      <a:pt x="9908" y="21145"/>
                      <a:pt x="6478" y="20281"/>
                      <a:pt x="4452" y="18884"/>
                    </a:cubicBezTo>
                    <a:cubicBezTo>
                      <a:pt x="2950" y="17853"/>
                      <a:pt x="2252" y="16982"/>
                      <a:pt x="2188" y="16061"/>
                    </a:cubicBezTo>
                    <a:cubicBezTo>
                      <a:pt x="2109" y="14864"/>
                      <a:pt x="3104" y="13434"/>
                      <a:pt x="5635" y="11127"/>
                    </a:cubicBezTo>
                    <a:cubicBezTo>
                      <a:pt x="5950" y="10841"/>
                      <a:pt x="6322" y="10543"/>
                      <a:pt x="6734" y="10234"/>
                    </a:cubicBezTo>
                    <a:cubicBezTo>
                      <a:pt x="11738" y="6541"/>
                      <a:pt x="23257" y="1657"/>
                      <a:pt x="23359" y="1618"/>
                    </a:cubicBezTo>
                    <a:cubicBezTo>
                      <a:pt x="25512" y="936"/>
                      <a:pt x="41021" y="575"/>
                      <a:pt x="68216" y="575"/>
                    </a:cubicBezTo>
                    <a:close/>
                    <a:moveTo>
                      <a:pt x="2932" y="18408"/>
                    </a:moveTo>
                    <a:lnTo>
                      <a:pt x="2932" y="18408"/>
                    </a:lnTo>
                    <a:cubicBezTo>
                      <a:pt x="3265" y="18717"/>
                      <a:pt x="3660" y="19032"/>
                      <a:pt x="4134" y="19358"/>
                    </a:cubicBezTo>
                    <a:cubicBezTo>
                      <a:pt x="6254" y="20812"/>
                      <a:pt x="9802" y="21717"/>
                      <a:pt x="13403" y="21717"/>
                    </a:cubicBezTo>
                    <a:cubicBezTo>
                      <a:pt x="14949" y="21717"/>
                      <a:pt x="16421" y="21539"/>
                      <a:pt x="17709" y="21224"/>
                    </a:cubicBezTo>
                    <a:lnTo>
                      <a:pt x="17709" y="21224"/>
                    </a:lnTo>
                    <a:cubicBezTo>
                      <a:pt x="15958" y="22644"/>
                      <a:pt x="15076" y="25312"/>
                      <a:pt x="15076" y="29183"/>
                    </a:cubicBezTo>
                    <a:cubicBezTo>
                      <a:pt x="15087" y="36757"/>
                      <a:pt x="15391" y="43616"/>
                      <a:pt x="16031" y="50772"/>
                    </a:cubicBezTo>
                    <a:cubicBezTo>
                      <a:pt x="16507" y="56016"/>
                      <a:pt x="16638" y="59510"/>
                      <a:pt x="16668" y="60539"/>
                    </a:cubicBezTo>
                    <a:cubicBezTo>
                      <a:pt x="13991" y="60218"/>
                      <a:pt x="11299" y="60058"/>
                      <a:pt x="8606" y="60058"/>
                    </a:cubicBezTo>
                    <a:cubicBezTo>
                      <a:pt x="8171" y="60058"/>
                      <a:pt x="7736" y="60062"/>
                      <a:pt x="7301" y="60070"/>
                    </a:cubicBezTo>
                    <a:cubicBezTo>
                      <a:pt x="7317" y="59664"/>
                      <a:pt x="7392" y="57041"/>
                      <a:pt x="6728" y="52226"/>
                    </a:cubicBezTo>
                    <a:cubicBezTo>
                      <a:pt x="6442" y="50182"/>
                      <a:pt x="6047" y="48126"/>
                      <a:pt x="5628" y="45947"/>
                    </a:cubicBezTo>
                    <a:cubicBezTo>
                      <a:pt x="5005" y="42682"/>
                      <a:pt x="4295" y="38984"/>
                      <a:pt x="3865" y="34679"/>
                    </a:cubicBezTo>
                    <a:lnTo>
                      <a:pt x="3683" y="32881"/>
                    </a:lnTo>
                    <a:cubicBezTo>
                      <a:pt x="3075" y="26904"/>
                      <a:pt x="2549" y="21695"/>
                      <a:pt x="2932" y="18408"/>
                    </a:cubicBezTo>
                    <a:close/>
                    <a:moveTo>
                      <a:pt x="19232" y="20984"/>
                    </a:moveTo>
                    <a:cubicBezTo>
                      <a:pt x="19318" y="21929"/>
                      <a:pt x="19976" y="23521"/>
                      <a:pt x="23182" y="24591"/>
                    </a:cubicBezTo>
                    <a:cubicBezTo>
                      <a:pt x="24225" y="24936"/>
                      <a:pt x="25352" y="25113"/>
                      <a:pt x="26526" y="25113"/>
                    </a:cubicBezTo>
                    <a:cubicBezTo>
                      <a:pt x="29045" y="25113"/>
                      <a:pt x="31140" y="24322"/>
                      <a:pt x="31964" y="23961"/>
                    </a:cubicBezTo>
                    <a:lnTo>
                      <a:pt x="31964" y="23961"/>
                    </a:lnTo>
                    <a:cubicBezTo>
                      <a:pt x="32022" y="24827"/>
                      <a:pt x="32033" y="26910"/>
                      <a:pt x="30929" y="27815"/>
                    </a:cubicBezTo>
                    <a:cubicBezTo>
                      <a:pt x="29269" y="29171"/>
                      <a:pt x="28850" y="29829"/>
                      <a:pt x="30231" y="35796"/>
                    </a:cubicBezTo>
                    <a:cubicBezTo>
                      <a:pt x="31718" y="42247"/>
                      <a:pt x="31886" y="46140"/>
                      <a:pt x="30866" y="50681"/>
                    </a:cubicBezTo>
                    <a:cubicBezTo>
                      <a:pt x="30609" y="51831"/>
                      <a:pt x="30278" y="52930"/>
                      <a:pt x="29950" y="54001"/>
                    </a:cubicBezTo>
                    <a:cubicBezTo>
                      <a:pt x="28948" y="57304"/>
                      <a:pt x="28083" y="60179"/>
                      <a:pt x="29836" y="62916"/>
                    </a:cubicBezTo>
                    <a:cubicBezTo>
                      <a:pt x="27716" y="62605"/>
                      <a:pt x="25558" y="62206"/>
                      <a:pt x="23284" y="61684"/>
                    </a:cubicBezTo>
                    <a:cubicBezTo>
                      <a:pt x="21200" y="61209"/>
                      <a:pt x="19174" y="60859"/>
                      <a:pt x="17239" y="60614"/>
                    </a:cubicBezTo>
                    <a:cubicBezTo>
                      <a:pt x="17216" y="59692"/>
                      <a:pt x="17090" y="56130"/>
                      <a:pt x="16604" y="50720"/>
                    </a:cubicBezTo>
                    <a:cubicBezTo>
                      <a:pt x="15963" y="43582"/>
                      <a:pt x="15659" y="36740"/>
                      <a:pt x="15648" y="29183"/>
                    </a:cubicBezTo>
                    <a:cubicBezTo>
                      <a:pt x="15648" y="24700"/>
                      <a:pt x="16849" y="21946"/>
                      <a:pt x="19232" y="20984"/>
                    </a:cubicBezTo>
                    <a:close/>
                    <a:moveTo>
                      <a:pt x="32542" y="23990"/>
                    </a:moveTo>
                    <a:cubicBezTo>
                      <a:pt x="34042" y="24620"/>
                      <a:pt x="39189" y="26595"/>
                      <a:pt x="44932" y="26595"/>
                    </a:cubicBezTo>
                    <a:cubicBezTo>
                      <a:pt x="46529" y="26595"/>
                      <a:pt x="48052" y="26436"/>
                      <a:pt x="49494" y="26133"/>
                    </a:cubicBezTo>
                    <a:lnTo>
                      <a:pt x="49494" y="26133"/>
                    </a:lnTo>
                    <a:cubicBezTo>
                      <a:pt x="48750" y="27185"/>
                      <a:pt x="47186" y="29470"/>
                      <a:pt x="45808" y="31994"/>
                    </a:cubicBezTo>
                    <a:cubicBezTo>
                      <a:pt x="43466" y="36272"/>
                      <a:pt x="41153" y="46348"/>
                      <a:pt x="40264" y="50481"/>
                    </a:cubicBezTo>
                    <a:cubicBezTo>
                      <a:pt x="38920" y="56755"/>
                      <a:pt x="37754" y="62485"/>
                      <a:pt x="37507" y="63711"/>
                    </a:cubicBezTo>
                    <a:cubicBezTo>
                      <a:pt x="35176" y="63551"/>
                      <a:pt x="32904" y="63338"/>
                      <a:pt x="30596" y="63024"/>
                    </a:cubicBezTo>
                    <a:lnTo>
                      <a:pt x="30596" y="63013"/>
                    </a:lnTo>
                    <a:cubicBezTo>
                      <a:pt x="28615" y="60380"/>
                      <a:pt x="29485" y="57499"/>
                      <a:pt x="30499" y="54168"/>
                    </a:cubicBezTo>
                    <a:cubicBezTo>
                      <a:pt x="30825" y="53091"/>
                      <a:pt x="31163" y="51975"/>
                      <a:pt x="31426" y="50808"/>
                    </a:cubicBezTo>
                    <a:cubicBezTo>
                      <a:pt x="32462" y="46176"/>
                      <a:pt x="32296" y="42213"/>
                      <a:pt x="30784" y="35664"/>
                    </a:cubicBezTo>
                    <a:cubicBezTo>
                      <a:pt x="29428" y="29779"/>
                      <a:pt x="29898" y="29395"/>
                      <a:pt x="31324" y="28228"/>
                    </a:cubicBezTo>
                    <a:cubicBezTo>
                      <a:pt x="32594" y="27196"/>
                      <a:pt x="32605" y="24981"/>
                      <a:pt x="32542" y="23990"/>
                    </a:cubicBezTo>
                    <a:close/>
                    <a:moveTo>
                      <a:pt x="50245" y="26069"/>
                    </a:moveTo>
                    <a:cubicBezTo>
                      <a:pt x="50587" y="26246"/>
                      <a:pt x="51338" y="26612"/>
                      <a:pt x="52374" y="27042"/>
                    </a:cubicBezTo>
                    <a:cubicBezTo>
                      <a:pt x="52374" y="27053"/>
                      <a:pt x="52369" y="27065"/>
                      <a:pt x="52369" y="27076"/>
                    </a:cubicBezTo>
                    <a:cubicBezTo>
                      <a:pt x="52363" y="27133"/>
                      <a:pt x="52294" y="27391"/>
                      <a:pt x="52224" y="27666"/>
                    </a:cubicBezTo>
                    <a:cubicBezTo>
                      <a:pt x="51675" y="29800"/>
                      <a:pt x="50004" y="36298"/>
                      <a:pt x="50175" y="43191"/>
                    </a:cubicBezTo>
                    <a:cubicBezTo>
                      <a:pt x="50381" y="51217"/>
                      <a:pt x="52350" y="64077"/>
                      <a:pt x="52374" y="64208"/>
                    </a:cubicBezTo>
                    <a:cubicBezTo>
                      <a:pt x="52374" y="64220"/>
                      <a:pt x="52379" y="64231"/>
                      <a:pt x="52385" y="64242"/>
                    </a:cubicBezTo>
                    <a:cubicBezTo>
                      <a:pt x="51217" y="64215"/>
                      <a:pt x="50090" y="64179"/>
                      <a:pt x="48997" y="64152"/>
                    </a:cubicBezTo>
                    <a:lnTo>
                      <a:pt x="48996" y="64152"/>
                    </a:lnTo>
                    <a:cubicBezTo>
                      <a:pt x="45005" y="64049"/>
                      <a:pt x="41473" y="63952"/>
                      <a:pt x="38085" y="63745"/>
                    </a:cubicBezTo>
                    <a:cubicBezTo>
                      <a:pt x="38364" y="62365"/>
                      <a:pt x="39509" y="56744"/>
                      <a:pt x="40826" y="50601"/>
                    </a:cubicBezTo>
                    <a:cubicBezTo>
                      <a:pt x="41708" y="46491"/>
                      <a:pt x="44005" y="36483"/>
                      <a:pt x="46311" y="32268"/>
                    </a:cubicBezTo>
                    <a:cubicBezTo>
                      <a:pt x="47898" y="29361"/>
                      <a:pt x="49728" y="26779"/>
                      <a:pt x="50245" y="26069"/>
                    </a:cubicBezTo>
                    <a:close/>
                    <a:moveTo>
                      <a:pt x="52918" y="27260"/>
                    </a:moveTo>
                    <a:cubicBezTo>
                      <a:pt x="55208" y="28164"/>
                      <a:pt x="58586" y="29200"/>
                      <a:pt x="62015" y="29200"/>
                    </a:cubicBezTo>
                    <a:cubicBezTo>
                      <a:pt x="64626" y="29200"/>
                      <a:pt x="66905" y="28604"/>
                      <a:pt x="68805" y="27437"/>
                    </a:cubicBezTo>
                    <a:lnTo>
                      <a:pt x="68805" y="27437"/>
                    </a:lnTo>
                    <a:cubicBezTo>
                      <a:pt x="68177" y="28731"/>
                      <a:pt x="66887" y="31461"/>
                      <a:pt x="64586" y="36585"/>
                    </a:cubicBezTo>
                    <a:cubicBezTo>
                      <a:pt x="61191" y="44160"/>
                      <a:pt x="59130" y="58111"/>
                      <a:pt x="61506" y="64587"/>
                    </a:cubicBezTo>
                    <a:cubicBezTo>
                      <a:pt x="58409" y="64437"/>
                      <a:pt x="55557" y="64340"/>
                      <a:pt x="52918" y="64260"/>
                    </a:cubicBezTo>
                    <a:cubicBezTo>
                      <a:pt x="52937" y="64218"/>
                      <a:pt x="52944" y="64169"/>
                      <a:pt x="52936" y="64124"/>
                    </a:cubicBezTo>
                    <a:cubicBezTo>
                      <a:pt x="52918" y="63992"/>
                      <a:pt x="50954" y="51168"/>
                      <a:pt x="50748" y="43174"/>
                    </a:cubicBezTo>
                    <a:cubicBezTo>
                      <a:pt x="50576" y="36363"/>
                      <a:pt x="52237" y="29928"/>
                      <a:pt x="52780" y="27809"/>
                    </a:cubicBezTo>
                    <a:cubicBezTo>
                      <a:pt x="52855" y="27523"/>
                      <a:pt x="52895" y="27362"/>
                      <a:pt x="52918" y="27260"/>
                    </a:cubicBezTo>
                    <a:close/>
                    <a:moveTo>
                      <a:pt x="154911" y="25382"/>
                    </a:moveTo>
                    <a:lnTo>
                      <a:pt x="154911" y="25382"/>
                    </a:lnTo>
                    <a:cubicBezTo>
                      <a:pt x="156347" y="27770"/>
                      <a:pt x="158460" y="31484"/>
                      <a:pt x="161106" y="36780"/>
                    </a:cubicBezTo>
                    <a:cubicBezTo>
                      <a:pt x="163453" y="41480"/>
                      <a:pt x="164987" y="46008"/>
                      <a:pt x="166475" y="50382"/>
                    </a:cubicBezTo>
                    <a:cubicBezTo>
                      <a:pt x="168216" y="55518"/>
                      <a:pt x="169876" y="60374"/>
                      <a:pt x="172590" y="64473"/>
                    </a:cubicBezTo>
                    <a:cubicBezTo>
                      <a:pt x="171016" y="64546"/>
                      <a:pt x="169413" y="64598"/>
                      <a:pt x="167654" y="64644"/>
                    </a:cubicBezTo>
                    <a:cubicBezTo>
                      <a:pt x="167450" y="63716"/>
                      <a:pt x="166378" y="59229"/>
                      <a:pt x="163881" y="52456"/>
                    </a:cubicBezTo>
                    <a:cubicBezTo>
                      <a:pt x="162886" y="49770"/>
                      <a:pt x="161582" y="46890"/>
                      <a:pt x="160321" y="44108"/>
                    </a:cubicBezTo>
                    <a:cubicBezTo>
                      <a:pt x="157934" y="38848"/>
                      <a:pt x="155683" y="33871"/>
                      <a:pt x="155535" y="30402"/>
                    </a:cubicBezTo>
                    <a:cubicBezTo>
                      <a:pt x="155438" y="28181"/>
                      <a:pt x="155179" y="26550"/>
                      <a:pt x="154911" y="25382"/>
                    </a:cubicBezTo>
                    <a:close/>
                    <a:moveTo>
                      <a:pt x="152935" y="22280"/>
                    </a:moveTo>
                    <a:cubicBezTo>
                      <a:pt x="153078" y="22491"/>
                      <a:pt x="153300" y="22818"/>
                      <a:pt x="153594" y="23271"/>
                    </a:cubicBezTo>
                    <a:cubicBezTo>
                      <a:pt x="153731" y="23523"/>
                      <a:pt x="154744" y="25514"/>
                      <a:pt x="154962" y="30427"/>
                    </a:cubicBezTo>
                    <a:cubicBezTo>
                      <a:pt x="155118" y="34011"/>
                      <a:pt x="157390" y="39031"/>
                      <a:pt x="159800" y="44344"/>
                    </a:cubicBezTo>
                    <a:cubicBezTo>
                      <a:pt x="161054" y="47115"/>
                      <a:pt x="162358" y="49989"/>
                      <a:pt x="163344" y="52658"/>
                    </a:cubicBezTo>
                    <a:cubicBezTo>
                      <a:pt x="165743" y="59156"/>
                      <a:pt x="166813" y="63534"/>
                      <a:pt x="167071" y="64657"/>
                    </a:cubicBezTo>
                    <a:cubicBezTo>
                      <a:pt x="165233" y="64696"/>
                      <a:pt x="163224" y="64718"/>
                      <a:pt x="160882" y="64736"/>
                    </a:cubicBezTo>
                    <a:cubicBezTo>
                      <a:pt x="158877" y="64754"/>
                      <a:pt x="156836" y="64791"/>
                      <a:pt x="154755" y="64852"/>
                    </a:cubicBezTo>
                    <a:cubicBezTo>
                      <a:pt x="154699" y="63603"/>
                      <a:pt x="154395" y="58426"/>
                      <a:pt x="153234" y="53635"/>
                    </a:cubicBezTo>
                    <a:cubicBezTo>
                      <a:pt x="152678" y="51334"/>
                      <a:pt x="151780" y="48432"/>
                      <a:pt x="150828" y="45357"/>
                    </a:cubicBezTo>
                    <a:cubicBezTo>
                      <a:pt x="149500" y="41052"/>
                      <a:pt x="147989" y="36168"/>
                      <a:pt x="147062" y="31794"/>
                    </a:cubicBezTo>
                    <a:cubicBezTo>
                      <a:pt x="145670" y="25255"/>
                      <a:pt x="146747" y="23607"/>
                      <a:pt x="146935" y="23384"/>
                    </a:cubicBezTo>
                    <a:cubicBezTo>
                      <a:pt x="148155" y="22972"/>
                      <a:pt x="149363" y="22915"/>
                      <a:pt x="150364" y="22868"/>
                    </a:cubicBezTo>
                    <a:cubicBezTo>
                      <a:pt x="151481" y="22823"/>
                      <a:pt x="152397" y="22777"/>
                      <a:pt x="152935" y="22280"/>
                    </a:cubicBezTo>
                    <a:close/>
                    <a:moveTo>
                      <a:pt x="69692" y="26922"/>
                    </a:moveTo>
                    <a:cubicBezTo>
                      <a:pt x="70551" y="27185"/>
                      <a:pt x="73694" y="28051"/>
                      <a:pt x="78033" y="28051"/>
                    </a:cubicBezTo>
                    <a:cubicBezTo>
                      <a:pt x="78768" y="28051"/>
                      <a:pt x="79505" y="28021"/>
                      <a:pt x="80232" y="27969"/>
                    </a:cubicBezTo>
                    <a:lnTo>
                      <a:pt x="80232" y="27969"/>
                    </a:lnTo>
                    <a:cubicBezTo>
                      <a:pt x="80169" y="28353"/>
                      <a:pt x="80090" y="28838"/>
                      <a:pt x="79986" y="29428"/>
                    </a:cubicBezTo>
                    <a:cubicBezTo>
                      <a:pt x="79529" y="32103"/>
                      <a:pt x="78681" y="37082"/>
                      <a:pt x="78131" y="42796"/>
                    </a:cubicBezTo>
                    <a:cubicBezTo>
                      <a:pt x="77398" y="50509"/>
                      <a:pt x="76958" y="55878"/>
                      <a:pt x="77548" y="60143"/>
                    </a:cubicBezTo>
                    <a:cubicBezTo>
                      <a:pt x="77983" y="63299"/>
                      <a:pt x="78189" y="64884"/>
                      <a:pt x="78269" y="65514"/>
                    </a:cubicBezTo>
                    <a:cubicBezTo>
                      <a:pt x="75206" y="65348"/>
                      <a:pt x="72086" y="65171"/>
                      <a:pt x="68885" y="64993"/>
                    </a:cubicBezTo>
                    <a:lnTo>
                      <a:pt x="68885" y="64994"/>
                    </a:lnTo>
                    <a:lnTo>
                      <a:pt x="64397" y="64736"/>
                    </a:lnTo>
                    <a:cubicBezTo>
                      <a:pt x="63624" y="64696"/>
                      <a:pt x="62874" y="64655"/>
                      <a:pt x="62130" y="64616"/>
                    </a:cubicBezTo>
                    <a:cubicBezTo>
                      <a:pt x="59656" y="58381"/>
                      <a:pt x="61713" y="44389"/>
                      <a:pt x="65107" y="36821"/>
                    </a:cubicBezTo>
                    <a:cubicBezTo>
                      <a:pt x="68055" y="30255"/>
                      <a:pt x="69338" y="27632"/>
                      <a:pt x="69692" y="26922"/>
                    </a:cubicBezTo>
                    <a:close/>
                    <a:moveTo>
                      <a:pt x="146123" y="23700"/>
                    </a:moveTo>
                    <a:lnTo>
                      <a:pt x="146123" y="23700"/>
                    </a:lnTo>
                    <a:cubicBezTo>
                      <a:pt x="145751" y="24741"/>
                      <a:pt x="145459" y="27031"/>
                      <a:pt x="146500" y="31914"/>
                    </a:cubicBezTo>
                    <a:cubicBezTo>
                      <a:pt x="147434" y="36311"/>
                      <a:pt x="148951" y="41206"/>
                      <a:pt x="150284" y="45528"/>
                    </a:cubicBezTo>
                    <a:cubicBezTo>
                      <a:pt x="151229" y="48591"/>
                      <a:pt x="152123" y="51488"/>
                      <a:pt x="152678" y="53767"/>
                    </a:cubicBezTo>
                    <a:cubicBezTo>
                      <a:pt x="153830" y="58501"/>
                      <a:pt x="154127" y="63620"/>
                      <a:pt x="154184" y="64868"/>
                    </a:cubicBezTo>
                    <a:cubicBezTo>
                      <a:pt x="149409" y="65011"/>
                      <a:pt x="144445" y="65251"/>
                      <a:pt x="139281" y="65503"/>
                    </a:cubicBezTo>
                    <a:cubicBezTo>
                      <a:pt x="138181" y="65555"/>
                      <a:pt x="137077" y="65607"/>
                      <a:pt x="135961" y="65664"/>
                    </a:cubicBezTo>
                    <a:cubicBezTo>
                      <a:pt x="135968" y="65644"/>
                      <a:pt x="135971" y="65623"/>
                      <a:pt x="135972" y="65600"/>
                    </a:cubicBezTo>
                    <a:cubicBezTo>
                      <a:pt x="135961" y="65446"/>
                      <a:pt x="134821" y="50160"/>
                      <a:pt x="134542" y="40417"/>
                    </a:cubicBezTo>
                    <a:cubicBezTo>
                      <a:pt x="134272" y="31187"/>
                      <a:pt x="135782" y="25904"/>
                      <a:pt x="135943" y="25376"/>
                    </a:cubicBezTo>
                    <a:cubicBezTo>
                      <a:pt x="140655" y="25135"/>
                      <a:pt x="143471" y="24901"/>
                      <a:pt x="146123" y="23700"/>
                    </a:cubicBezTo>
                    <a:close/>
                    <a:moveTo>
                      <a:pt x="114217" y="24999"/>
                    </a:moveTo>
                    <a:cubicBezTo>
                      <a:pt x="116701" y="25135"/>
                      <a:pt x="124595" y="25566"/>
                      <a:pt x="130234" y="25566"/>
                    </a:cubicBezTo>
                    <a:cubicBezTo>
                      <a:pt x="131545" y="25566"/>
                      <a:pt x="132667" y="25543"/>
                      <a:pt x="133572" y="25497"/>
                    </a:cubicBezTo>
                    <a:lnTo>
                      <a:pt x="134581" y="25446"/>
                    </a:lnTo>
                    <a:cubicBezTo>
                      <a:pt x="134844" y="25434"/>
                      <a:pt x="135089" y="25416"/>
                      <a:pt x="135336" y="25405"/>
                    </a:cubicBezTo>
                    <a:lnTo>
                      <a:pt x="135336" y="25405"/>
                    </a:lnTo>
                    <a:cubicBezTo>
                      <a:pt x="135009" y="26595"/>
                      <a:pt x="133715" y="31833"/>
                      <a:pt x="133968" y="40433"/>
                    </a:cubicBezTo>
                    <a:cubicBezTo>
                      <a:pt x="134248" y="50189"/>
                      <a:pt x="135388" y="65491"/>
                      <a:pt x="135399" y="65641"/>
                    </a:cubicBezTo>
                    <a:cubicBezTo>
                      <a:pt x="135399" y="65657"/>
                      <a:pt x="135410" y="65675"/>
                      <a:pt x="135410" y="65686"/>
                    </a:cubicBezTo>
                    <a:cubicBezTo>
                      <a:pt x="134095" y="65748"/>
                      <a:pt x="132771" y="65811"/>
                      <a:pt x="131426" y="65876"/>
                    </a:cubicBezTo>
                    <a:cubicBezTo>
                      <a:pt x="130819" y="65160"/>
                      <a:pt x="126955" y="60562"/>
                      <a:pt x="124488" y="55959"/>
                    </a:cubicBezTo>
                    <a:cubicBezTo>
                      <a:pt x="121648" y="50676"/>
                      <a:pt x="118727" y="40857"/>
                      <a:pt x="117646" y="34794"/>
                    </a:cubicBezTo>
                    <a:cubicBezTo>
                      <a:pt x="116673" y="29339"/>
                      <a:pt x="114812" y="25972"/>
                      <a:pt x="114217" y="24999"/>
                    </a:cubicBezTo>
                    <a:close/>
                    <a:moveTo>
                      <a:pt x="87608" y="25421"/>
                    </a:moveTo>
                    <a:lnTo>
                      <a:pt x="87608" y="25421"/>
                    </a:lnTo>
                    <a:cubicBezTo>
                      <a:pt x="87984" y="26206"/>
                      <a:pt x="88615" y="28117"/>
                      <a:pt x="87538" y="30877"/>
                    </a:cubicBezTo>
                    <a:cubicBezTo>
                      <a:pt x="86009" y="34804"/>
                      <a:pt x="85896" y="36384"/>
                      <a:pt x="88202" y="44170"/>
                    </a:cubicBezTo>
                    <a:cubicBezTo>
                      <a:pt x="90326" y="51362"/>
                      <a:pt x="91099" y="63957"/>
                      <a:pt x="91174" y="66131"/>
                    </a:cubicBezTo>
                    <a:cubicBezTo>
                      <a:pt x="87127" y="65972"/>
                      <a:pt x="83037" y="65772"/>
                      <a:pt x="78852" y="65548"/>
                    </a:cubicBezTo>
                    <a:lnTo>
                      <a:pt x="78854" y="65548"/>
                    </a:lnTo>
                    <a:cubicBezTo>
                      <a:pt x="78785" y="64994"/>
                      <a:pt x="78579" y="63408"/>
                      <a:pt x="78115" y="60064"/>
                    </a:cubicBezTo>
                    <a:cubicBezTo>
                      <a:pt x="77536" y="55862"/>
                      <a:pt x="77972" y="50520"/>
                      <a:pt x="78704" y="42848"/>
                    </a:cubicBezTo>
                    <a:cubicBezTo>
                      <a:pt x="79248" y="37159"/>
                      <a:pt x="80096" y="32194"/>
                      <a:pt x="80554" y="29527"/>
                    </a:cubicBezTo>
                    <a:cubicBezTo>
                      <a:pt x="80668" y="28863"/>
                      <a:pt x="80760" y="28330"/>
                      <a:pt x="80822" y="27922"/>
                    </a:cubicBezTo>
                    <a:cubicBezTo>
                      <a:pt x="85402" y="27511"/>
                      <a:pt x="87046" y="26160"/>
                      <a:pt x="87608" y="25421"/>
                    </a:cubicBezTo>
                    <a:close/>
                    <a:moveTo>
                      <a:pt x="113524" y="24953"/>
                    </a:moveTo>
                    <a:cubicBezTo>
                      <a:pt x="113529" y="24978"/>
                      <a:pt x="113538" y="25000"/>
                      <a:pt x="113553" y="25022"/>
                    </a:cubicBezTo>
                    <a:cubicBezTo>
                      <a:pt x="113576" y="25056"/>
                      <a:pt x="115963" y="28600"/>
                      <a:pt x="117085" y="34891"/>
                    </a:cubicBezTo>
                    <a:cubicBezTo>
                      <a:pt x="118174" y="41000"/>
                      <a:pt x="121121" y="50899"/>
                      <a:pt x="123985" y="56234"/>
                    </a:cubicBezTo>
                    <a:cubicBezTo>
                      <a:pt x="126223" y="60408"/>
                      <a:pt x="129590" y="64571"/>
                      <a:pt x="130705" y="65904"/>
                    </a:cubicBezTo>
                    <a:cubicBezTo>
                      <a:pt x="126269" y="66099"/>
                      <a:pt x="121644" y="66276"/>
                      <a:pt x="116679" y="66396"/>
                    </a:cubicBezTo>
                    <a:lnTo>
                      <a:pt x="116679" y="66396"/>
                    </a:lnTo>
                    <a:cubicBezTo>
                      <a:pt x="114435" y="63065"/>
                      <a:pt x="113376" y="53257"/>
                      <a:pt x="113616" y="37993"/>
                    </a:cubicBezTo>
                    <a:cubicBezTo>
                      <a:pt x="113748" y="29350"/>
                      <a:pt x="112138" y="26487"/>
                      <a:pt x="111206" y="25559"/>
                    </a:cubicBezTo>
                    <a:cubicBezTo>
                      <a:pt x="112671" y="25267"/>
                      <a:pt x="113301" y="25038"/>
                      <a:pt x="113501" y="24953"/>
                    </a:cubicBezTo>
                    <a:close/>
                    <a:moveTo>
                      <a:pt x="88225" y="25400"/>
                    </a:moveTo>
                    <a:cubicBezTo>
                      <a:pt x="89657" y="25892"/>
                      <a:pt x="93126" y="26854"/>
                      <a:pt x="98410" y="26854"/>
                    </a:cubicBezTo>
                    <a:cubicBezTo>
                      <a:pt x="99652" y="26854"/>
                      <a:pt x="100935" y="26802"/>
                      <a:pt x="102217" y="26693"/>
                    </a:cubicBezTo>
                    <a:cubicBezTo>
                      <a:pt x="106128" y="26362"/>
                      <a:pt x="108744" y="26006"/>
                      <a:pt x="110467" y="25697"/>
                    </a:cubicBezTo>
                    <a:cubicBezTo>
                      <a:pt x="110828" y="25886"/>
                      <a:pt x="113204" y="27558"/>
                      <a:pt x="113043" y="37989"/>
                    </a:cubicBezTo>
                    <a:cubicBezTo>
                      <a:pt x="112803" y="53143"/>
                      <a:pt x="113800" y="62693"/>
                      <a:pt x="116009" y="66414"/>
                    </a:cubicBezTo>
                    <a:cubicBezTo>
                      <a:pt x="113459" y="66470"/>
                      <a:pt x="110946" y="66496"/>
                      <a:pt x="108455" y="66496"/>
                    </a:cubicBezTo>
                    <a:cubicBezTo>
                      <a:pt x="102834" y="66496"/>
                      <a:pt x="97323" y="66364"/>
                      <a:pt x="91746" y="66149"/>
                    </a:cubicBezTo>
                    <a:lnTo>
                      <a:pt x="91746" y="66151"/>
                    </a:lnTo>
                    <a:cubicBezTo>
                      <a:pt x="91671" y="64004"/>
                      <a:pt x="90900" y="51277"/>
                      <a:pt x="88746" y="44011"/>
                    </a:cubicBezTo>
                    <a:cubicBezTo>
                      <a:pt x="86497" y="36397"/>
                      <a:pt x="86599" y="34862"/>
                      <a:pt x="88075" y="31084"/>
                    </a:cubicBezTo>
                    <a:cubicBezTo>
                      <a:pt x="89141" y="28348"/>
                      <a:pt x="88655" y="26384"/>
                      <a:pt x="88225" y="25400"/>
                    </a:cubicBezTo>
                    <a:close/>
                    <a:moveTo>
                      <a:pt x="68214" y="0"/>
                    </a:moveTo>
                    <a:cubicBezTo>
                      <a:pt x="40575" y="0"/>
                      <a:pt x="25425" y="356"/>
                      <a:pt x="23164" y="1077"/>
                    </a:cubicBezTo>
                    <a:cubicBezTo>
                      <a:pt x="22626" y="1300"/>
                      <a:pt x="10483" y="6442"/>
                      <a:pt x="5799" y="10231"/>
                    </a:cubicBezTo>
                    <a:cubicBezTo>
                      <a:pt x="5599" y="10392"/>
                      <a:pt x="5416" y="10552"/>
                      <a:pt x="5245" y="10707"/>
                    </a:cubicBezTo>
                    <a:cubicBezTo>
                      <a:pt x="3109" y="12652"/>
                      <a:pt x="1667" y="14285"/>
                      <a:pt x="1615" y="15842"/>
                    </a:cubicBezTo>
                    <a:cubicBezTo>
                      <a:pt x="1558" y="16048"/>
                      <a:pt x="704" y="19082"/>
                      <a:pt x="1" y="21853"/>
                    </a:cubicBezTo>
                    <a:lnTo>
                      <a:pt x="1" y="24276"/>
                    </a:lnTo>
                    <a:cubicBezTo>
                      <a:pt x="509" y="22032"/>
                      <a:pt x="1409" y="18733"/>
                      <a:pt x="1872" y="17052"/>
                    </a:cubicBezTo>
                    <a:cubicBezTo>
                      <a:pt x="2020" y="17353"/>
                      <a:pt x="2206" y="17633"/>
                      <a:pt x="2427" y="17887"/>
                    </a:cubicBezTo>
                    <a:cubicBezTo>
                      <a:pt x="1924" y="21208"/>
                      <a:pt x="2474" y="26646"/>
                      <a:pt x="3116" y="32939"/>
                    </a:cubicBezTo>
                    <a:lnTo>
                      <a:pt x="3293" y="34735"/>
                    </a:lnTo>
                    <a:cubicBezTo>
                      <a:pt x="3726" y="39070"/>
                      <a:pt x="4438" y="42780"/>
                      <a:pt x="5066" y="46054"/>
                    </a:cubicBezTo>
                    <a:cubicBezTo>
                      <a:pt x="5485" y="48224"/>
                      <a:pt x="5874" y="50273"/>
                      <a:pt x="6155" y="52307"/>
                    </a:cubicBezTo>
                    <a:cubicBezTo>
                      <a:pt x="6848" y="57304"/>
                      <a:pt x="6733" y="59973"/>
                      <a:pt x="6728" y="60081"/>
                    </a:cubicBezTo>
                    <a:cubicBezTo>
                      <a:pt x="3286" y="60179"/>
                      <a:pt x="860" y="60510"/>
                      <a:pt x="6" y="60642"/>
                    </a:cubicBezTo>
                    <a:lnTo>
                      <a:pt x="1" y="24276"/>
                    </a:lnTo>
                    <a:lnTo>
                      <a:pt x="1" y="104657"/>
                    </a:lnTo>
                    <a:lnTo>
                      <a:pt x="7" y="61226"/>
                    </a:lnTo>
                    <a:cubicBezTo>
                      <a:pt x="858" y="61087"/>
                      <a:pt x="4032" y="60626"/>
                      <a:pt x="8574" y="60626"/>
                    </a:cubicBezTo>
                    <a:cubicBezTo>
                      <a:pt x="12586" y="60626"/>
                      <a:pt x="17667" y="60986"/>
                      <a:pt x="23159" y="62245"/>
                    </a:cubicBezTo>
                    <a:cubicBezTo>
                      <a:pt x="32038" y="64278"/>
                      <a:pt x="39144" y="64467"/>
                      <a:pt x="48979" y="64725"/>
                    </a:cubicBezTo>
                    <a:cubicBezTo>
                      <a:pt x="53421" y="64845"/>
                      <a:pt x="58448" y="64977"/>
                      <a:pt x="64368" y="65310"/>
                    </a:cubicBezTo>
                    <a:lnTo>
                      <a:pt x="68851" y="65560"/>
                    </a:lnTo>
                    <a:cubicBezTo>
                      <a:pt x="82883" y="66362"/>
                      <a:pt x="95324" y="67072"/>
                      <a:pt x="108359" y="67072"/>
                    </a:cubicBezTo>
                    <a:cubicBezTo>
                      <a:pt x="111050" y="67072"/>
                      <a:pt x="113774" y="67039"/>
                      <a:pt x="116528" y="66974"/>
                    </a:cubicBezTo>
                    <a:cubicBezTo>
                      <a:pt x="124842" y="66774"/>
                      <a:pt x="132193" y="66419"/>
                      <a:pt x="139310" y="66076"/>
                    </a:cubicBezTo>
                    <a:cubicBezTo>
                      <a:pt x="146924" y="65703"/>
                      <a:pt x="154114" y="65355"/>
                      <a:pt x="160886" y="65308"/>
                    </a:cubicBezTo>
                    <a:cubicBezTo>
                      <a:pt x="172653" y="65227"/>
                      <a:pt x="176265" y="64913"/>
                      <a:pt x="189724" y="63757"/>
                    </a:cubicBezTo>
                    <a:lnTo>
                      <a:pt x="193817" y="63408"/>
                    </a:lnTo>
                    <a:cubicBezTo>
                      <a:pt x="198519" y="63006"/>
                      <a:pt x="203369" y="62861"/>
                      <a:pt x="208275" y="62861"/>
                    </a:cubicBezTo>
                    <a:cubicBezTo>
                      <a:pt x="214779" y="62861"/>
                      <a:pt x="221379" y="63116"/>
                      <a:pt x="227854" y="63367"/>
                    </a:cubicBezTo>
                    <a:cubicBezTo>
                      <a:pt x="234042" y="63603"/>
                      <a:pt x="239887" y="63832"/>
                      <a:pt x="245578" y="63843"/>
                    </a:cubicBezTo>
                    <a:cubicBezTo>
                      <a:pt x="263676" y="63888"/>
                      <a:pt x="278372" y="65142"/>
                      <a:pt x="285683" y="65904"/>
                    </a:cubicBezTo>
                    <a:lnTo>
                      <a:pt x="285683" y="65326"/>
                    </a:lnTo>
                    <a:cubicBezTo>
                      <a:pt x="278338" y="64564"/>
                      <a:pt x="263653" y="63315"/>
                      <a:pt x="245578" y="63270"/>
                    </a:cubicBezTo>
                    <a:cubicBezTo>
                      <a:pt x="239900" y="63258"/>
                      <a:pt x="234060" y="63029"/>
                      <a:pt x="227877" y="62795"/>
                    </a:cubicBezTo>
                    <a:cubicBezTo>
                      <a:pt x="221396" y="62544"/>
                      <a:pt x="214790" y="62289"/>
                      <a:pt x="208276" y="62289"/>
                    </a:cubicBezTo>
                    <a:cubicBezTo>
                      <a:pt x="203357" y="62289"/>
                      <a:pt x="198491" y="62434"/>
                      <a:pt x="193772" y="62836"/>
                    </a:cubicBezTo>
                    <a:lnTo>
                      <a:pt x="189679" y="63190"/>
                    </a:lnTo>
                    <a:cubicBezTo>
                      <a:pt x="182184" y="63832"/>
                      <a:pt x="177742" y="64215"/>
                      <a:pt x="173248" y="64437"/>
                    </a:cubicBezTo>
                    <a:cubicBezTo>
                      <a:pt x="170466" y="60349"/>
                      <a:pt x="168789" y="55420"/>
                      <a:pt x="167013" y="50199"/>
                    </a:cubicBezTo>
                    <a:cubicBezTo>
                      <a:pt x="166990" y="50130"/>
                      <a:pt x="166967" y="50057"/>
                      <a:pt x="166944" y="49988"/>
                    </a:cubicBezTo>
                    <a:lnTo>
                      <a:pt x="166944" y="49988"/>
                    </a:lnTo>
                    <a:cubicBezTo>
                      <a:pt x="168464" y="51105"/>
                      <a:pt x="172397" y="53117"/>
                      <a:pt x="181004" y="53117"/>
                    </a:cubicBezTo>
                    <a:cubicBezTo>
                      <a:pt x="181182" y="53117"/>
                      <a:pt x="181362" y="53116"/>
                      <a:pt x="181544" y="53114"/>
                    </a:cubicBezTo>
                    <a:cubicBezTo>
                      <a:pt x="187584" y="53062"/>
                      <a:pt x="191139" y="51396"/>
                      <a:pt x="194277" y="49924"/>
                    </a:cubicBezTo>
                    <a:cubicBezTo>
                      <a:pt x="196830" y="48733"/>
                      <a:pt x="199099" y="47671"/>
                      <a:pt x="202247" y="47671"/>
                    </a:cubicBezTo>
                    <a:cubicBezTo>
                      <a:pt x="203017" y="47671"/>
                      <a:pt x="203838" y="47734"/>
                      <a:pt x="204730" y="47875"/>
                    </a:cubicBezTo>
                    <a:cubicBezTo>
                      <a:pt x="209310" y="48596"/>
                      <a:pt x="211307" y="50600"/>
                      <a:pt x="213243" y="52541"/>
                    </a:cubicBezTo>
                    <a:cubicBezTo>
                      <a:pt x="215111" y="54407"/>
                      <a:pt x="216873" y="56175"/>
                      <a:pt x="220714" y="56393"/>
                    </a:cubicBezTo>
                    <a:cubicBezTo>
                      <a:pt x="220944" y="56406"/>
                      <a:pt x="221168" y="56412"/>
                      <a:pt x="221387" y="56412"/>
                    </a:cubicBezTo>
                    <a:cubicBezTo>
                      <a:pt x="224784" y="56412"/>
                      <a:pt x="226941" y="54916"/>
                      <a:pt x="228856" y="53588"/>
                    </a:cubicBezTo>
                    <a:cubicBezTo>
                      <a:pt x="230568" y="52402"/>
                      <a:pt x="232100" y="51340"/>
                      <a:pt x="234266" y="51340"/>
                    </a:cubicBezTo>
                    <a:cubicBezTo>
                      <a:pt x="234880" y="51340"/>
                      <a:pt x="235546" y="51426"/>
                      <a:pt x="236282" y="51618"/>
                    </a:cubicBezTo>
                    <a:cubicBezTo>
                      <a:pt x="240007" y="52598"/>
                      <a:pt x="242200" y="54126"/>
                      <a:pt x="244324" y="55604"/>
                    </a:cubicBezTo>
                    <a:cubicBezTo>
                      <a:pt x="245995" y="56772"/>
                      <a:pt x="247725" y="57978"/>
                      <a:pt x="250181" y="58906"/>
                    </a:cubicBezTo>
                    <a:cubicBezTo>
                      <a:pt x="252807" y="59900"/>
                      <a:pt x="255152" y="60400"/>
                      <a:pt x="257257" y="60400"/>
                    </a:cubicBezTo>
                    <a:cubicBezTo>
                      <a:pt x="260561" y="60400"/>
                      <a:pt x="263276" y="59170"/>
                      <a:pt x="265569" y="56692"/>
                    </a:cubicBezTo>
                    <a:cubicBezTo>
                      <a:pt x="270128" y="51761"/>
                      <a:pt x="275069" y="49976"/>
                      <a:pt x="279093" y="49976"/>
                    </a:cubicBezTo>
                    <a:cubicBezTo>
                      <a:pt x="281868" y="49976"/>
                      <a:pt x="284206" y="50824"/>
                      <a:pt x="285683" y="52076"/>
                    </a:cubicBezTo>
                    <a:lnTo>
                      <a:pt x="285683" y="51337"/>
                    </a:lnTo>
                    <a:cubicBezTo>
                      <a:pt x="283706" y="49792"/>
                      <a:pt x="281532" y="49259"/>
                      <a:pt x="279470" y="49259"/>
                    </a:cubicBezTo>
                    <a:cubicBezTo>
                      <a:pt x="277744" y="49259"/>
                      <a:pt x="276098" y="49632"/>
                      <a:pt x="274713" y="50096"/>
                    </a:cubicBezTo>
                    <a:cubicBezTo>
                      <a:pt x="270614" y="51482"/>
                      <a:pt x="267081" y="54207"/>
                      <a:pt x="265145" y="56302"/>
                    </a:cubicBezTo>
                    <a:cubicBezTo>
                      <a:pt x="262971" y="58653"/>
                      <a:pt x="260387" y="59819"/>
                      <a:pt x="257235" y="59819"/>
                    </a:cubicBezTo>
                    <a:cubicBezTo>
                      <a:pt x="255200" y="59819"/>
                      <a:pt x="252930" y="59334"/>
                      <a:pt x="250381" y="58368"/>
                    </a:cubicBezTo>
                    <a:cubicBezTo>
                      <a:pt x="247993" y="57470"/>
                      <a:pt x="246367" y="56336"/>
                      <a:pt x="244651" y="55134"/>
                    </a:cubicBezTo>
                    <a:cubicBezTo>
                      <a:pt x="242486" y="53627"/>
                      <a:pt x="240248" y="52065"/>
                      <a:pt x="236423" y="51063"/>
                    </a:cubicBezTo>
                    <a:cubicBezTo>
                      <a:pt x="235639" y="50858"/>
                      <a:pt x="234927" y="50768"/>
                      <a:pt x="234268" y="50768"/>
                    </a:cubicBezTo>
                    <a:cubicBezTo>
                      <a:pt x="231921" y="50768"/>
                      <a:pt x="230263" y="51915"/>
                      <a:pt x="228528" y="53119"/>
                    </a:cubicBezTo>
                    <a:cubicBezTo>
                      <a:pt x="226590" y="54458"/>
                      <a:pt x="224587" y="55839"/>
                      <a:pt x="221377" y="55839"/>
                    </a:cubicBezTo>
                    <a:cubicBezTo>
                      <a:pt x="221172" y="55839"/>
                      <a:pt x="220963" y="55833"/>
                      <a:pt x="220748" y="55821"/>
                    </a:cubicBezTo>
                    <a:cubicBezTo>
                      <a:pt x="217125" y="55615"/>
                      <a:pt x="215509" y="54001"/>
                      <a:pt x="213649" y="52135"/>
                    </a:cubicBezTo>
                    <a:cubicBezTo>
                      <a:pt x="211743" y="50228"/>
                      <a:pt x="209584" y="48063"/>
                      <a:pt x="204821" y="47313"/>
                    </a:cubicBezTo>
                    <a:cubicBezTo>
                      <a:pt x="203887" y="47165"/>
                      <a:pt x="203028" y="47099"/>
                      <a:pt x="202225" y="47099"/>
                    </a:cubicBezTo>
                    <a:cubicBezTo>
                      <a:pt x="198976" y="47099"/>
                      <a:pt x="196647" y="48188"/>
                      <a:pt x="194035" y="49409"/>
                    </a:cubicBezTo>
                    <a:cubicBezTo>
                      <a:pt x="190949" y="50852"/>
                      <a:pt x="187451" y="52489"/>
                      <a:pt x="181537" y="52541"/>
                    </a:cubicBezTo>
                    <a:cubicBezTo>
                      <a:pt x="181377" y="52542"/>
                      <a:pt x="181219" y="52543"/>
                      <a:pt x="181063" y="52543"/>
                    </a:cubicBezTo>
                    <a:cubicBezTo>
                      <a:pt x="169720" y="52543"/>
                      <a:pt x="166606" y="48938"/>
                      <a:pt x="166577" y="48904"/>
                    </a:cubicBezTo>
                    <a:cubicBezTo>
                      <a:pt x="166574" y="48904"/>
                      <a:pt x="166571" y="48903"/>
                      <a:pt x="166573" y="48899"/>
                    </a:cubicBezTo>
                    <a:cubicBezTo>
                      <a:pt x="165215" y="44909"/>
                      <a:pt x="163750" y="40798"/>
                      <a:pt x="161614" y="36527"/>
                    </a:cubicBezTo>
                    <a:cubicBezTo>
                      <a:pt x="158002" y="29293"/>
                      <a:pt x="155381" y="24975"/>
                      <a:pt x="154086" y="22983"/>
                    </a:cubicBezTo>
                    <a:cubicBezTo>
                      <a:pt x="154077" y="22967"/>
                      <a:pt x="154070" y="22952"/>
                      <a:pt x="154064" y="22936"/>
                    </a:cubicBezTo>
                    <a:lnTo>
                      <a:pt x="154052" y="22925"/>
                    </a:lnTo>
                    <a:cubicBezTo>
                      <a:pt x="153497" y="22066"/>
                      <a:pt x="153199" y="21655"/>
                      <a:pt x="153188" y="21643"/>
                    </a:cubicBezTo>
                    <a:cubicBezTo>
                      <a:pt x="153182" y="21632"/>
                      <a:pt x="153165" y="21626"/>
                      <a:pt x="153159" y="21614"/>
                    </a:cubicBezTo>
                    <a:cubicBezTo>
                      <a:pt x="153143" y="21603"/>
                      <a:pt x="153136" y="21585"/>
                      <a:pt x="153118" y="21574"/>
                    </a:cubicBezTo>
                    <a:cubicBezTo>
                      <a:pt x="153100" y="21562"/>
                      <a:pt x="151062" y="20170"/>
                      <a:pt x="144480" y="16398"/>
                    </a:cubicBezTo>
                    <a:cubicBezTo>
                      <a:pt x="140850" y="14314"/>
                      <a:pt x="139825" y="13026"/>
                      <a:pt x="138272" y="11079"/>
                    </a:cubicBezTo>
                    <a:cubicBezTo>
                      <a:pt x="138061" y="10811"/>
                      <a:pt x="137837" y="10530"/>
                      <a:pt x="137592" y="10232"/>
                    </a:cubicBezTo>
                    <a:cubicBezTo>
                      <a:pt x="136424" y="8789"/>
                      <a:pt x="134837" y="6986"/>
                      <a:pt x="131889" y="4392"/>
                    </a:cubicBezTo>
                    <a:cubicBezTo>
                      <a:pt x="127738" y="735"/>
                      <a:pt x="119877" y="190"/>
                      <a:pt x="115556" y="190"/>
                    </a:cubicBezTo>
                    <a:cubicBezTo>
                      <a:pt x="114193" y="190"/>
                      <a:pt x="113340" y="241"/>
                      <a:pt x="113329" y="247"/>
                    </a:cubicBezTo>
                    <a:cubicBezTo>
                      <a:pt x="113105" y="241"/>
                      <a:pt x="90526" y="0"/>
                      <a:pt x="68214" y="0"/>
                    </a:cubicBezTo>
                    <a:close/>
                  </a:path>
                </a:pathLst>
              </a:custGeom>
              <a:solidFill>
                <a:srgbClr val="231F20"/>
              </a:solidFill>
              <a:ln w="525" cap="flat" cmpd="sng">
                <a:solidFill>
                  <a:srgbClr val="FFFFFF"/>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13" name="Google Shape;1913;p42"/>
          <p:cNvSpPr/>
          <p:nvPr/>
        </p:nvSpPr>
        <p:spPr>
          <a:xfrm>
            <a:off x="5038150" y="4480200"/>
            <a:ext cx="1011300" cy="74400"/>
          </a:xfrm>
          <a:prstGeom prst="ellipse">
            <a:avLst/>
          </a:pr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4" name="Google Shape;1914;p42"/>
          <p:cNvGrpSpPr/>
          <p:nvPr/>
        </p:nvGrpSpPr>
        <p:grpSpPr>
          <a:xfrm flipH="1">
            <a:off x="672537" y="3328809"/>
            <a:ext cx="809422" cy="1406390"/>
            <a:chOff x="2487628" y="3686258"/>
            <a:chExt cx="809422" cy="1406390"/>
          </a:xfrm>
        </p:grpSpPr>
        <p:sp>
          <p:nvSpPr>
            <p:cNvPr id="1915" name="Google Shape;1915;p42"/>
            <p:cNvSpPr/>
            <p:nvPr/>
          </p:nvSpPr>
          <p:spPr>
            <a:xfrm>
              <a:off x="2926475" y="3815938"/>
              <a:ext cx="134727" cy="163545"/>
            </a:xfrm>
            <a:custGeom>
              <a:avLst/>
              <a:gdLst/>
              <a:ahLst/>
              <a:cxnLst/>
              <a:rect l="l" t="t" r="r" b="b"/>
              <a:pathLst>
                <a:path w="5713" h="6935" extrusionOk="0">
                  <a:moveTo>
                    <a:pt x="2602" y="0"/>
                  </a:moveTo>
                  <a:cubicBezTo>
                    <a:pt x="1642" y="0"/>
                    <a:pt x="875" y="426"/>
                    <a:pt x="875" y="426"/>
                  </a:cubicBezTo>
                  <a:cubicBezTo>
                    <a:pt x="795" y="541"/>
                    <a:pt x="722" y="661"/>
                    <a:pt x="658" y="785"/>
                  </a:cubicBezTo>
                  <a:cubicBezTo>
                    <a:pt x="646" y="810"/>
                    <a:pt x="634" y="832"/>
                    <a:pt x="620" y="860"/>
                  </a:cubicBezTo>
                  <a:cubicBezTo>
                    <a:pt x="407" y="1286"/>
                    <a:pt x="260" y="1742"/>
                    <a:pt x="182" y="2211"/>
                  </a:cubicBezTo>
                  <a:cubicBezTo>
                    <a:pt x="1" y="3315"/>
                    <a:pt x="248" y="5915"/>
                    <a:pt x="1114" y="6562"/>
                  </a:cubicBezTo>
                  <a:cubicBezTo>
                    <a:pt x="1151" y="6589"/>
                    <a:pt x="1193" y="6615"/>
                    <a:pt x="1234" y="6639"/>
                  </a:cubicBezTo>
                  <a:cubicBezTo>
                    <a:pt x="1246" y="6647"/>
                    <a:pt x="1263" y="6652"/>
                    <a:pt x="1275" y="6661"/>
                  </a:cubicBezTo>
                  <a:cubicBezTo>
                    <a:pt x="1618" y="6855"/>
                    <a:pt x="2055" y="6934"/>
                    <a:pt x="2498" y="6934"/>
                  </a:cubicBezTo>
                  <a:cubicBezTo>
                    <a:pt x="2679" y="6934"/>
                    <a:pt x="2860" y="6921"/>
                    <a:pt x="3036" y="6897"/>
                  </a:cubicBezTo>
                  <a:cubicBezTo>
                    <a:pt x="3036" y="6896"/>
                    <a:pt x="3036" y="6896"/>
                    <a:pt x="3037" y="6896"/>
                  </a:cubicBezTo>
                  <a:cubicBezTo>
                    <a:pt x="3525" y="6827"/>
                    <a:pt x="3977" y="6677"/>
                    <a:pt x="4266" y="6492"/>
                  </a:cubicBezTo>
                  <a:cubicBezTo>
                    <a:pt x="4292" y="6477"/>
                    <a:pt x="4319" y="6461"/>
                    <a:pt x="4342" y="6442"/>
                  </a:cubicBezTo>
                  <a:cubicBezTo>
                    <a:pt x="4369" y="6423"/>
                    <a:pt x="4397" y="6401"/>
                    <a:pt x="4424" y="6377"/>
                  </a:cubicBezTo>
                  <a:cubicBezTo>
                    <a:pt x="5036" y="5888"/>
                    <a:pt x="5577" y="5001"/>
                    <a:pt x="5652" y="4319"/>
                  </a:cubicBezTo>
                  <a:cubicBezTo>
                    <a:pt x="5712" y="3759"/>
                    <a:pt x="5632" y="3118"/>
                    <a:pt x="5495" y="2522"/>
                  </a:cubicBezTo>
                  <a:cubicBezTo>
                    <a:pt x="5485" y="2481"/>
                    <a:pt x="5474" y="2442"/>
                    <a:pt x="5465" y="2398"/>
                  </a:cubicBezTo>
                  <a:cubicBezTo>
                    <a:pt x="5345" y="1910"/>
                    <a:pt x="5186" y="1433"/>
                    <a:pt x="4989" y="969"/>
                  </a:cubicBezTo>
                  <a:cubicBezTo>
                    <a:pt x="4885" y="732"/>
                    <a:pt x="4704" y="549"/>
                    <a:pt x="4474" y="408"/>
                  </a:cubicBezTo>
                  <a:cubicBezTo>
                    <a:pt x="3998" y="116"/>
                    <a:pt x="3310" y="10"/>
                    <a:pt x="2642" y="0"/>
                  </a:cubicBezTo>
                  <a:cubicBezTo>
                    <a:pt x="2629" y="0"/>
                    <a:pt x="2615" y="0"/>
                    <a:pt x="2602" y="0"/>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2"/>
            <p:cNvSpPr/>
            <p:nvPr/>
          </p:nvSpPr>
          <p:spPr>
            <a:xfrm>
              <a:off x="2998095" y="3825583"/>
              <a:ext cx="63130" cy="152980"/>
            </a:xfrm>
            <a:custGeom>
              <a:avLst/>
              <a:gdLst/>
              <a:ahLst/>
              <a:cxnLst/>
              <a:rect l="l" t="t" r="r" b="b"/>
              <a:pathLst>
                <a:path w="2677" h="6487" extrusionOk="0">
                  <a:moveTo>
                    <a:pt x="1437" y="1"/>
                  </a:moveTo>
                  <a:cubicBezTo>
                    <a:pt x="1960" y="1304"/>
                    <a:pt x="2216" y="2756"/>
                    <a:pt x="1884" y="3927"/>
                  </a:cubicBezTo>
                  <a:cubicBezTo>
                    <a:pt x="1628" y="4829"/>
                    <a:pt x="575" y="5935"/>
                    <a:pt x="0" y="6487"/>
                  </a:cubicBezTo>
                  <a:cubicBezTo>
                    <a:pt x="488" y="6418"/>
                    <a:pt x="940" y="6270"/>
                    <a:pt x="1229" y="6085"/>
                  </a:cubicBezTo>
                  <a:cubicBezTo>
                    <a:pt x="1255" y="6068"/>
                    <a:pt x="1282" y="6052"/>
                    <a:pt x="1305" y="6033"/>
                  </a:cubicBezTo>
                  <a:cubicBezTo>
                    <a:pt x="1332" y="6014"/>
                    <a:pt x="1360" y="5992"/>
                    <a:pt x="1387" y="5970"/>
                  </a:cubicBezTo>
                  <a:cubicBezTo>
                    <a:pt x="1999" y="5479"/>
                    <a:pt x="2540" y="4592"/>
                    <a:pt x="2615" y="3910"/>
                  </a:cubicBezTo>
                  <a:cubicBezTo>
                    <a:pt x="2677" y="3350"/>
                    <a:pt x="2595" y="2709"/>
                    <a:pt x="2458" y="2113"/>
                  </a:cubicBezTo>
                  <a:cubicBezTo>
                    <a:pt x="2449" y="2072"/>
                    <a:pt x="2439" y="2033"/>
                    <a:pt x="2430" y="1990"/>
                  </a:cubicBezTo>
                  <a:cubicBezTo>
                    <a:pt x="2310" y="1501"/>
                    <a:pt x="2151" y="1024"/>
                    <a:pt x="1952" y="561"/>
                  </a:cubicBezTo>
                  <a:cubicBezTo>
                    <a:pt x="1848" y="323"/>
                    <a:pt x="1667" y="140"/>
                    <a:pt x="1437"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2"/>
            <p:cNvSpPr/>
            <p:nvPr/>
          </p:nvSpPr>
          <p:spPr>
            <a:xfrm>
              <a:off x="2840422" y="3966324"/>
              <a:ext cx="308318" cy="206441"/>
            </a:xfrm>
            <a:custGeom>
              <a:avLst/>
              <a:gdLst/>
              <a:ahLst/>
              <a:cxnLst/>
              <a:rect l="l" t="t" r="r" b="b"/>
              <a:pathLst>
                <a:path w="13074" h="8754" extrusionOk="0">
                  <a:moveTo>
                    <a:pt x="8073" y="0"/>
                  </a:moveTo>
                  <a:cubicBezTo>
                    <a:pt x="8047" y="23"/>
                    <a:pt x="8020" y="46"/>
                    <a:pt x="7993" y="65"/>
                  </a:cubicBezTo>
                  <a:cubicBezTo>
                    <a:pt x="7968" y="84"/>
                    <a:pt x="7941" y="99"/>
                    <a:pt x="7917" y="115"/>
                  </a:cubicBezTo>
                  <a:cubicBezTo>
                    <a:pt x="7521" y="369"/>
                    <a:pt x="6826" y="557"/>
                    <a:pt x="6147" y="557"/>
                  </a:cubicBezTo>
                  <a:cubicBezTo>
                    <a:pt x="5704" y="557"/>
                    <a:pt x="5267" y="477"/>
                    <a:pt x="4924" y="284"/>
                  </a:cubicBezTo>
                  <a:cubicBezTo>
                    <a:pt x="4912" y="646"/>
                    <a:pt x="4803" y="1120"/>
                    <a:pt x="4803" y="1120"/>
                  </a:cubicBezTo>
                  <a:cubicBezTo>
                    <a:pt x="4716" y="1135"/>
                    <a:pt x="4459" y="1176"/>
                    <a:pt x="4053" y="1264"/>
                  </a:cubicBezTo>
                  <a:cubicBezTo>
                    <a:pt x="3613" y="1358"/>
                    <a:pt x="3001" y="1516"/>
                    <a:pt x="2242" y="1764"/>
                  </a:cubicBezTo>
                  <a:cubicBezTo>
                    <a:pt x="1293" y="2078"/>
                    <a:pt x="632" y="2445"/>
                    <a:pt x="237" y="2707"/>
                  </a:cubicBezTo>
                  <a:cubicBezTo>
                    <a:pt x="143" y="2769"/>
                    <a:pt x="64" y="2825"/>
                    <a:pt x="1" y="2872"/>
                  </a:cubicBezTo>
                  <a:cubicBezTo>
                    <a:pt x="596" y="4268"/>
                    <a:pt x="955" y="5936"/>
                    <a:pt x="1126" y="7662"/>
                  </a:cubicBezTo>
                  <a:cubicBezTo>
                    <a:pt x="1390" y="7798"/>
                    <a:pt x="1646" y="7920"/>
                    <a:pt x="1896" y="8027"/>
                  </a:cubicBezTo>
                  <a:cubicBezTo>
                    <a:pt x="3111" y="8553"/>
                    <a:pt x="4169" y="8754"/>
                    <a:pt x="5175" y="8754"/>
                  </a:cubicBezTo>
                  <a:cubicBezTo>
                    <a:pt x="5718" y="8754"/>
                    <a:pt x="6247" y="8695"/>
                    <a:pt x="6777" y="8597"/>
                  </a:cubicBezTo>
                  <a:cubicBezTo>
                    <a:pt x="7556" y="8455"/>
                    <a:pt x="8261" y="8164"/>
                    <a:pt x="8911" y="7824"/>
                  </a:cubicBezTo>
                  <a:cubicBezTo>
                    <a:pt x="9164" y="7374"/>
                    <a:pt x="9234" y="6762"/>
                    <a:pt x="9234" y="6762"/>
                  </a:cubicBezTo>
                  <a:lnTo>
                    <a:pt x="9801" y="7306"/>
                  </a:lnTo>
                  <a:lnTo>
                    <a:pt x="9802" y="7318"/>
                  </a:lnTo>
                  <a:cubicBezTo>
                    <a:pt x="10301" y="7017"/>
                    <a:pt x="10767" y="6718"/>
                    <a:pt x="11214" y="6469"/>
                  </a:cubicBezTo>
                  <a:cubicBezTo>
                    <a:pt x="12462" y="5780"/>
                    <a:pt x="13074" y="5301"/>
                    <a:pt x="13074" y="5301"/>
                  </a:cubicBezTo>
                  <a:cubicBezTo>
                    <a:pt x="13074" y="5301"/>
                    <a:pt x="12683" y="4280"/>
                    <a:pt x="11919" y="3431"/>
                  </a:cubicBezTo>
                  <a:cubicBezTo>
                    <a:pt x="11158" y="2586"/>
                    <a:pt x="10564" y="2395"/>
                    <a:pt x="9250" y="1823"/>
                  </a:cubicBezTo>
                  <a:cubicBezTo>
                    <a:pt x="9244" y="1822"/>
                    <a:pt x="9238" y="1820"/>
                    <a:pt x="9234" y="1816"/>
                  </a:cubicBezTo>
                  <a:cubicBezTo>
                    <a:pt x="7908" y="1237"/>
                    <a:pt x="7688" y="1069"/>
                    <a:pt x="7584" y="897"/>
                  </a:cubicBezTo>
                  <a:cubicBezTo>
                    <a:pt x="7487" y="734"/>
                    <a:pt x="7956" y="114"/>
                    <a:pt x="80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2"/>
            <p:cNvSpPr/>
            <p:nvPr/>
          </p:nvSpPr>
          <p:spPr>
            <a:xfrm>
              <a:off x="2935978" y="3966324"/>
              <a:ext cx="122605" cy="50915"/>
            </a:xfrm>
            <a:custGeom>
              <a:avLst/>
              <a:gdLst/>
              <a:ahLst/>
              <a:cxnLst/>
              <a:rect l="l" t="t" r="r" b="b"/>
              <a:pathLst>
                <a:path w="5199" h="2159" extrusionOk="0">
                  <a:moveTo>
                    <a:pt x="4021" y="0"/>
                  </a:moveTo>
                  <a:cubicBezTo>
                    <a:pt x="3995" y="23"/>
                    <a:pt x="3968" y="46"/>
                    <a:pt x="3941" y="65"/>
                  </a:cubicBezTo>
                  <a:cubicBezTo>
                    <a:pt x="3916" y="84"/>
                    <a:pt x="3889" y="99"/>
                    <a:pt x="3865" y="115"/>
                  </a:cubicBezTo>
                  <a:cubicBezTo>
                    <a:pt x="3469" y="369"/>
                    <a:pt x="2774" y="557"/>
                    <a:pt x="2095" y="557"/>
                  </a:cubicBezTo>
                  <a:cubicBezTo>
                    <a:pt x="1652" y="557"/>
                    <a:pt x="1215" y="477"/>
                    <a:pt x="872" y="284"/>
                  </a:cubicBezTo>
                  <a:cubicBezTo>
                    <a:pt x="860" y="646"/>
                    <a:pt x="751" y="1120"/>
                    <a:pt x="751" y="1120"/>
                  </a:cubicBezTo>
                  <a:cubicBezTo>
                    <a:pt x="664" y="1137"/>
                    <a:pt x="407" y="1176"/>
                    <a:pt x="1" y="1264"/>
                  </a:cubicBezTo>
                  <a:cubicBezTo>
                    <a:pt x="909" y="1945"/>
                    <a:pt x="1972" y="2158"/>
                    <a:pt x="2947" y="2158"/>
                  </a:cubicBezTo>
                  <a:cubicBezTo>
                    <a:pt x="3830" y="2158"/>
                    <a:pt x="4640" y="1984"/>
                    <a:pt x="5198" y="1823"/>
                  </a:cubicBezTo>
                  <a:cubicBezTo>
                    <a:pt x="5192" y="1822"/>
                    <a:pt x="5186" y="1820"/>
                    <a:pt x="5182" y="1816"/>
                  </a:cubicBezTo>
                  <a:cubicBezTo>
                    <a:pt x="3856" y="1237"/>
                    <a:pt x="3636" y="1069"/>
                    <a:pt x="3532" y="897"/>
                  </a:cubicBezTo>
                  <a:cubicBezTo>
                    <a:pt x="3435" y="734"/>
                    <a:pt x="3904" y="114"/>
                    <a:pt x="4021"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2"/>
            <p:cNvSpPr/>
            <p:nvPr/>
          </p:nvSpPr>
          <p:spPr>
            <a:xfrm>
              <a:off x="2840422" y="4030185"/>
              <a:ext cx="44736" cy="125459"/>
            </a:xfrm>
            <a:custGeom>
              <a:avLst/>
              <a:gdLst/>
              <a:ahLst/>
              <a:cxnLst/>
              <a:rect l="l" t="t" r="r" b="b"/>
              <a:pathLst>
                <a:path w="1897" h="5320" extrusionOk="0">
                  <a:moveTo>
                    <a:pt x="237" y="0"/>
                  </a:moveTo>
                  <a:cubicBezTo>
                    <a:pt x="143" y="61"/>
                    <a:pt x="64" y="117"/>
                    <a:pt x="1" y="164"/>
                  </a:cubicBezTo>
                  <a:cubicBezTo>
                    <a:pt x="596" y="1560"/>
                    <a:pt x="955" y="3228"/>
                    <a:pt x="1126" y="4954"/>
                  </a:cubicBezTo>
                  <a:cubicBezTo>
                    <a:pt x="1390" y="5090"/>
                    <a:pt x="1646" y="5212"/>
                    <a:pt x="1896" y="5319"/>
                  </a:cubicBezTo>
                  <a:cubicBezTo>
                    <a:pt x="1830" y="4007"/>
                    <a:pt x="1286" y="2072"/>
                    <a:pt x="237" y="0"/>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2"/>
            <p:cNvSpPr/>
            <p:nvPr/>
          </p:nvSpPr>
          <p:spPr>
            <a:xfrm>
              <a:off x="2793611" y="4095862"/>
              <a:ext cx="378193" cy="510160"/>
            </a:xfrm>
            <a:custGeom>
              <a:avLst/>
              <a:gdLst/>
              <a:ahLst/>
              <a:cxnLst/>
              <a:rect l="l" t="t" r="r" b="b"/>
              <a:pathLst>
                <a:path w="16037" h="21633" extrusionOk="0">
                  <a:moveTo>
                    <a:pt x="14795" y="1"/>
                  </a:moveTo>
                  <a:cubicBezTo>
                    <a:pt x="14795" y="1"/>
                    <a:pt x="14448" y="287"/>
                    <a:pt x="13201" y="978"/>
                  </a:cubicBezTo>
                  <a:cubicBezTo>
                    <a:pt x="13134" y="1014"/>
                    <a:pt x="13066" y="1054"/>
                    <a:pt x="12998" y="1092"/>
                  </a:cubicBezTo>
                  <a:cubicBezTo>
                    <a:pt x="12616" y="1313"/>
                    <a:pt x="12221" y="1567"/>
                    <a:pt x="11799" y="1819"/>
                  </a:cubicBezTo>
                  <a:lnTo>
                    <a:pt x="11789" y="1825"/>
                  </a:lnTo>
                  <a:lnTo>
                    <a:pt x="11787" y="1813"/>
                  </a:lnTo>
                  <a:lnTo>
                    <a:pt x="11548" y="1584"/>
                  </a:lnTo>
                  <a:cubicBezTo>
                    <a:pt x="11543" y="1578"/>
                    <a:pt x="11537" y="1574"/>
                    <a:pt x="11533" y="1570"/>
                  </a:cubicBezTo>
                  <a:lnTo>
                    <a:pt x="11220" y="1269"/>
                  </a:lnTo>
                  <a:cubicBezTo>
                    <a:pt x="11220" y="1269"/>
                    <a:pt x="11151" y="1881"/>
                    <a:pt x="10898" y="2333"/>
                  </a:cubicBezTo>
                  <a:cubicBezTo>
                    <a:pt x="10552" y="2515"/>
                    <a:pt x="10193" y="2675"/>
                    <a:pt x="9826" y="2812"/>
                  </a:cubicBezTo>
                  <a:cubicBezTo>
                    <a:pt x="9603" y="2893"/>
                    <a:pt x="9376" y="2965"/>
                    <a:pt x="9144" y="3022"/>
                  </a:cubicBezTo>
                  <a:cubicBezTo>
                    <a:pt x="9020" y="3054"/>
                    <a:pt x="8893" y="3080"/>
                    <a:pt x="8764" y="3106"/>
                  </a:cubicBezTo>
                  <a:cubicBezTo>
                    <a:pt x="8234" y="3203"/>
                    <a:pt x="7707" y="3261"/>
                    <a:pt x="7164" y="3261"/>
                  </a:cubicBezTo>
                  <a:cubicBezTo>
                    <a:pt x="6156" y="3261"/>
                    <a:pt x="5096" y="3059"/>
                    <a:pt x="3877" y="2531"/>
                  </a:cubicBezTo>
                  <a:cubicBezTo>
                    <a:pt x="3628" y="2425"/>
                    <a:pt x="3375" y="2304"/>
                    <a:pt x="3115" y="2169"/>
                  </a:cubicBezTo>
                  <a:lnTo>
                    <a:pt x="3115" y="2169"/>
                  </a:lnTo>
                  <a:cubicBezTo>
                    <a:pt x="3299" y="4045"/>
                    <a:pt x="3266" y="5983"/>
                    <a:pt x="3068" y="7709"/>
                  </a:cubicBezTo>
                  <a:cubicBezTo>
                    <a:pt x="2995" y="8352"/>
                    <a:pt x="2896" y="8950"/>
                    <a:pt x="2778" y="9511"/>
                  </a:cubicBezTo>
                  <a:cubicBezTo>
                    <a:pt x="2508" y="10780"/>
                    <a:pt x="2136" y="11846"/>
                    <a:pt x="1695" y="12766"/>
                  </a:cubicBezTo>
                  <a:cubicBezTo>
                    <a:pt x="1637" y="13022"/>
                    <a:pt x="1582" y="13281"/>
                    <a:pt x="1532" y="13541"/>
                  </a:cubicBezTo>
                  <a:cubicBezTo>
                    <a:pt x="1276" y="14876"/>
                    <a:pt x="808" y="16888"/>
                    <a:pt x="455" y="18352"/>
                  </a:cubicBezTo>
                  <a:cubicBezTo>
                    <a:pt x="449" y="18375"/>
                    <a:pt x="444" y="18397"/>
                    <a:pt x="438" y="18420"/>
                  </a:cubicBezTo>
                  <a:cubicBezTo>
                    <a:pt x="188" y="19458"/>
                    <a:pt x="0" y="20202"/>
                    <a:pt x="0" y="20202"/>
                  </a:cubicBezTo>
                  <a:cubicBezTo>
                    <a:pt x="214" y="20319"/>
                    <a:pt x="420" y="20427"/>
                    <a:pt x="625" y="20525"/>
                  </a:cubicBezTo>
                  <a:cubicBezTo>
                    <a:pt x="1341" y="20875"/>
                    <a:pt x="2033" y="21131"/>
                    <a:pt x="2881" y="21307"/>
                  </a:cubicBezTo>
                  <a:cubicBezTo>
                    <a:pt x="3704" y="21480"/>
                    <a:pt x="4675" y="21575"/>
                    <a:pt x="5963" y="21613"/>
                  </a:cubicBezTo>
                  <a:cubicBezTo>
                    <a:pt x="6384" y="21626"/>
                    <a:pt x="6839" y="21632"/>
                    <a:pt x="7334" y="21632"/>
                  </a:cubicBezTo>
                  <a:cubicBezTo>
                    <a:pt x="7502" y="21632"/>
                    <a:pt x="7675" y="21631"/>
                    <a:pt x="7853" y="21630"/>
                  </a:cubicBezTo>
                  <a:cubicBezTo>
                    <a:pt x="8120" y="21628"/>
                    <a:pt x="8371" y="21624"/>
                    <a:pt x="8611" y="21616"/>
                  </a:cubicBezTo>
                  <a:cubicBezTo>
                    <a:pt x="12321" y="21516"/>
                    <a:pt x="12680" y="20916"/>
                    <a:pt x="12680" y="20916"/>
                  </a:cubicBezTo>
                  <a:cubicBezTo>
                    <a:pt x="12743" y="20407"/>
                    <a:pt x="12599" y="19673"/>
                    <a:pt x="12428" y="19040"/>
                  </a:cubicBezTo>
                  <a:cubicBezTo>
                    <a:pt x="12424" y="19019"/>
                    <a:pt x="12416" y="18996"/>
                    <a:pt x="12410" y="18975"/>
                  </a:cubicBezTo>
                  <a:cubicBezTo>
                    <a:pt x="12227" y="18305"/>
                    <a:pt x="12017" y="17756"/>
                    <a:pt x="12005" y="17723"/>
                  </a:cubicBezTo>
                  <a:lnTo>
                    <a:pt x="12005" y="17723"/>
                  </a:lnTo>
                  <a:cubicBezTo>
                    <a:pt x="12192" y="17931"/>
                    <a:pt x="12463" y="18370"/>
                    <a:pt x="12739" y="18855"/>
                  </a:cubicBezTo>
                  <a:cubicBezTo>
                    <a:pt x="12751" y="18875"/>
                    <a:pt x="12761" y="18894"/>
                    <a:pt x="12774" y="18916"/>
                  </a:cubicBezTo>
                  <a:cubicBezTo>
                    <a:pt x="13004" y="19323"/>
                    <a:pt x="13236" y="19761"/>
                    <a:pt x="13424" y="20122"/>
                  </a:cubicBezTo>
                  <a:cubicBezTo>
                    <a:pt x="13663" y="20581"/>
                    <a:pt x="13830" y="20918"/>
                    <a:pt x="13830" y="20918"/>
                  </a:cubicBezTo>
                  <a:cubicBezTo>
                    <a:pt x="14162" y="20918"/>
                    <a:pt x="14422" y="20774"/>
                    <a:pt x="14574" y="20664"/>
                  </a:cubicBezTo>
                  <a:cubicBezTo>
                    <a:pt x="14625" y="20628"/>
                    <a:pt x="14675" y="20587"/>
                    <a:pt x="14719" y="20543"/>
                  </a:cubicBezTo>
                  <a:cubicBezTo>
                    <a:pt x="14765" y="19886"/>
                    <a:pt x="14738" y="19011"/>
                    <a:pt x="14631" y="18052"/>
                  </a:cubicBezTo>
                  <a:cubicBezTo>
                    <a:pt x="14628" y="18028"/>
                    <a:pt x="14625" y="18005"/>
                    <a:pt x="14622" y="17981"/>
                  </a:cubicBezTo>
                  <a:cubicBezTo>
                    <a:pt x="14486" y="16777"/>
                    <a:pt x="14225" y="15448"/>
                    <a:pt x="13830" y="14254"/>
                  </a:cubicBezTo>
                  <a:cubicBezTo>
                    <a:pt x="13110" y="12080"/>
                    <a:pt x="10732" y="9438"/>
                    <a:pt x="10732" y="9438"/>
                  </a:cubicBezTo>
                  <a:cubicBezTo>
                    <a:pt x="10732" y="9438"/>
                    <a:pt x="10723" y="9414"/>
                    <a:pt x="10710" y="9370"/>
                  </a:cubicBezTo>
                  <a:cubicBezTo>
                    <a:pt x="10649" y="9166"/>
                    <a:pt x="10484" y="8549"/>
                    <a:pt x="10596" y="8102"/>
                  </a:cubicBezTo>
                  <a:cubicBezTo>
                    <a:pt x="10629" y="7972"/>
                    <a:pt x="10705" y="7828"/>
                    <a:pt x="10801" y="7685"/>
                  </a:cubicBezTo>
                  <a:cubicBezTo>
                    <a:pt x="11107" y="7232"/>
                    <a:pt x="11616" y="6786"/>
                    <a:pt x="11616" y="6786"/>
                  </a:cubicBezTo>
                  <a:cubicBezTo>
                    <a:pt x="12170" y="7672"/>
                    <a:pt x="13218" y="8378"/>
                    <a:pt x="14114" y="8378"/>
                  </a:cubicBezTo>
                  <a:cubicBezTo>
                    <a:pt x="14319" y="8378"/>
                    <a:pt x="14516" y="8341"/>
                    <a:pt x="14697" y="8261"/>
                  </a:cubicBezTo>
                  <a:cubicBezTo>
                    <a:pt x="15082" y="8091"/>
                    <a:pt x="15371" y="7717"/>
                    <a:pt x="15582" y="7227"/>
                  </a:cubicBezTo>
                  <a:cubicBezTo>
                    <a:pt x="15901" y="6476"/>
                    <a:pt x="16036" y="5451"/>
                    <a:pt x="16036" y="4476"/>
                  </a:cubicBezTo>
                  <a:cubicBezTo>
                    <a:pt x="16036" y="2868"/>
                    <a:pt x="15271" y="704"/>
                    <a:pt x="14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2"/>
            <p:cNvSpPr/>
            <p:nvPr/>
          </p:nvSpPr>
          <p:spPr>
            <a:xfrm>
              <a:off x="3071861" y="4121591"/>
              <a:ext cx="61668" cy="88340"/>
            </a:xfrm>
            <a:custGeom>
              <a:avLst/>
              <a:gdLst/>
              <a:ahLst/>
              <a:cxnLst/>
              <a:rect l="l" t="t" r="r" b="b"/>
              <a:pathLst>
                <a:path w="2615" h="3746" extrusionOk="0">
                  <a:moveTo>
                    <a:pt x="1197" y="1"/>
                  </a:moveTo>
                  <a:cubicBezTo>
                    <a:pt x="816" y="222"/>
                    <a:pt x="420" y="476"/>
                    <a:pt x="0" y="728"/>
                  </a:cubicBezTo>
                  <a:cubicBezTo>
                    <a:pt x="961" y="1671"/>
                    <a:pt x="2548" y="3659"/>
                    <a:pt x="2614" y="3745"/>
                  </a:cubicBezTo>
                  <a:cubicBezTo>
                    <a:pt x="2589" y="3657"/>
                    <a:pt x="1855" y="1148"/>
                    <a:pt x="1197" y="1"/>
                  </a:cubicBezTo>
                  <a:close/>
                </a:path>
              </a:pathLst>
            </a:custGeom>
            <a:solidFill>
              <a:srgbClr val="C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2"/>
            <p:cNvSpPr/>
            <p:nvPr/>
          </p:nvSpPr>
          <p:spPr>
            <a:xfrm>
              <a:off x="3009249" y="4162129"/>
              <a:ext cx="151824" cy="427032"/>
            </a:xfrm>
            <a:custGeom>
              <a:avLst/>
              <a:gdLst/>
              <a:ahLst/>
              <a:cxnLst/>
              <a:rect l="l" t="t" r="r" b="b"/>
              <a:pathLst>
                <a:path w="6438" h="18108" extrusionOk="0">
                  <a:moveTo>
                    <a:pt x="682" y="0"/>
                  </a:moveTo>
                  <a:cubicBezTo>
                    <a:pt x="458" y="83"/>
                    <a:pt x="231" y="155"/>
                    <a:pt x="0" y="212"/>
                  </a:cubicBezTo>
                  <a:cubicBezTo>
                    <a:pt x="525" y="1223"/>
                    <a:pt x="1655" y="3411"/>
                    <a:pt x="1655" y="3411"/>
                  </a:cubicBezTo>
                  <a:cubicBezTo>
                    <a:pt x="455" y="4702"/>
                    <a:pt x="847" y="6780"/>
                    <a:pt x="847" y="6780"/>
                  </a:cubicBezTo>
                  <a:cubicBezTo>
                    <a:pt x="847" y="6780"/>
                    <a:pt x="1701" y="8327"/>
                    <a:pt x="3016" y="11115"/>
                  </a:cubicBezTo>
                  <a:cubicBezTo>
                    <a:pt x="3890" y="12972"/>
                    <a:pt x="4183" y="15697"/>
                    <a:pt x="4280" y="17312"/>
                  </a:cubicBezTo>
                  <a:cubicBezTo>
                    <a:pt x="4519" y="17771"/>
                    <a:pt x="4686" y="18108"/>
                    <a:pt x="4686" y="18108"/>
                  </a:cubicBezTo>
                  <a:cubicBezTo>
                    <a:pt x="5018" y="18108"/>
                    <a:pt x="5278" y="17964"/>
                    <a:pt x="5430" y="17854"/>
                  </a:cubicBezTo>
                  <a:cubicBezTo>
                    <a:pt x="5481" y="17818"/>
                    <a:pt x="5531" y="17777"/>
                    <a:pt x="5575" y="17733"/>
                  </a:cubicBezTo>
                  <a:cubicBezTo>
                    <a:pt x="5677" y="16238"/>
                    <a:pt x="5406" y="13620"/>
                    <a:pt x="4686" y="11444"/>
                  </a:cubicBezTo>
                  <a:cubicBezTo>
                    <a:pt x="3966" y="9268"/>
                    <a:pt x="1588" y="6627"/>
                    <a:pt x="1588" y="6627"/>
                  </a:cubicBezTo>
                  <a:cubicBezTo>
                    <a:pt x="1588" y="6627"/>
                    <a:pt x="1581" y="6603"/>
                    <a:pt x="1566" y="6560"/>
                  </a:cubicBezTo>
                  <a:cubicBezTo>
                    <a:pt x="1505" y="6356"/>
                    <a:pt x="1340" y="5739"/>
                    <a:pt x="1452" y="5292"/>
                  </a:cubicBezTo>
                  <a:cubicBezTo>
                    <a:pt x="1485" y="5162"/>
                    <a:pt x="1561" y="5016"/>
                    <a:pt x="1657" y="4875"/>
                  </a:cubicBezTo>
                  <a:cubicBezTo>
                    <a:pt x="1963" y="4422"/>
                    <a:pt x="2472" y="3976"/>
                    <a:pt x="2472" y="3976"/>
                  </a:cubicBezTo>
                  <a:cubicBezTo>
                    <a:pt x="3026" y="4862"/>
                    <a:pt x="4074" y="5568"/>
                    <a:pt x="4971" y="5568"/>
                  </a:cubicBezTo>
                  <a:cubicBezTo>
                    <a:pt x="5176" y="5568"/>
                    <a:pt x="5373" y="5531"/>
                    <a:pt x="5554" y="5451"/>
                  </a:cubicBezTo>
                  <a:cubicBezTo>
                    <a:pt x="5938" y="5280"/>
                    <a:pt x="6227" y="4907"/>
                    <a:pt x="6438" y="4417"/>
                  </a:cubicBezTo>
                  <a:lnTo>
                    <a:pt x="6438" y="4417"/>
                  </a:lnTo>
                  <a:cubicBezTo>
                    <a:pt x="6391" y="4419"/>
                    <a:pt x="6344" y="4419"/>
                    <a:pt x="6294" y="4419"/>
                  </a:cubicBezTo>
                  <a:cubicBezTo>
                    <a:pt x="5492" y="4419"/>
                    <a:pt x="4304" y="4253"/>
                    <a:pt x="3334" y="3422"/>
                  </a:cubicBezTo>
                  <a:cubicBezTo>
                    <a:pt x="1702" y="2029"/>
                    <a:pt x="847" y="294"/>
                    <a:pt x="847" y="294"/>
                  </a:cubicBezTo>
                  <a:cubicBezTo>
                    <a:pt x="817" y="235"/>
                    <a:pt x="753" y="123"/>
                    <a:pt x="682" y="0"/>
                  </a:cubicBezTo>
                  <a:close/>
                </a:path>
              </a:pathLst>
            </a:custGeom>
            <a:solidFill>
              <a:srgbClr val="C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2"/>
            <p:cNvSpPr/>
            <p:nvPr/>
          </p:nvSpPr>
          <p:spPr>
            <a:xfrm>
              <a:off x="2793611" y="4146966"/>
              <a:ext cx="94071" cy="451369"/>
            </a:xfrm>
            <a:custGeom>
              <a:avLst/>
              <a:gdLst/>
              <a:ahLst/>
              <a:cxnLst/>
              <a:rect l="l" t="t" r="r" b="b"/>
              <a:pathLst>
                <a:path w="3989" h="19140" extrusionOk="0">
                  <a:moveTo>
                    <a:pt x="3111" y="1"/>
                  </a:moveTo>
                  <a:lnTo>
                    <a:pt x="3111" y="1"/>
                  </a:lnTo>
                  <a:cubicBezTo>
                    <a:pt x="3298" y="1877"/>
                    <a:pt x="3263" y="3816"/>
                    <a:pt x="3066" y="5541"/>
                  </a:cubicBezTo>
                  <a:cubicBezTo>
                    <a:pt x="2993" y="6183"/>
                    <a:pt x="2895" y="6782"/>
                    <a:pt x="2777" y="7343"/>
                  </a:cubicBezTo>
                  <a:cubicBezTo>
                    <a:pt x="2507" y="8611"/>
                    <a:pt x="2134" y="9678"/>
                    <a:pt x="1693" y="10598"/>
                  </a:cubicBezTo>
                  <a:cubicBezTo>
                    <a:pt x="1635" y="10855"/>
                    <a:pt x="1581" y="11113"/>
                    <a:pt x="1531" y="11372"/>
                  </a:cubicBezTo>
                  <a:cubicBezTo>
                    <a:pt x="1088" y="13685"/>
                    <a:pt x="0" y="18035"/>
                    <a:pt x="0" y="18035"/>
                  </a:cubicBezTo>
                  <a:cubicBezTo>
                    <a:pt x="214" y="18152"/>
                    <a:pt x="420" y="18260"/>
                    <a:pt x="625" y="18358"/>
                  </a:cubicBezTo>
                  <a:cubicBezTo>
                    <a:pt x="1341" y="18708"/>
                    <a:pt x="2033" y="18964"/>
                    <a:pt x="2881" y="19140"/>
                  </a:cubicBezTo>
                  <a:cubicBezTo>
                    <a:pt x="2658" y="18108"/>
                    <a:pt x="1984" y="14894"/>
                    <a:pt x="1986" y="13571"/>
                  </a:cubicBezTo>
                  <a:cubicBezTo>
                    <a:pt x="1987" y="11984"/>
                    <a:pt x="2754" y="8246"/>
                    <a:pt x="3365" y="6092"/>
                  </a:cubicBezTo>
                  <a:cubicBezTo>
                    <a:pt x="3912" y="4163"/>
                    <a:pt x="3989" y="2013"/>
                    <a:pt x="3875" y="363"/>
                  </a:cubicBezTo>
                  <a:cubicBezTo>
                    <a:pt x="3627" y="257"/>
                    <a:pt x="3372" y="135"/>
                    <a:pt x="3111" y="1"/>
                  </a:cubicBezTo>
                  <a:close/>
                </a:path>
              </a:pathLst>
            </a:custGeom>
            <a:solidFill>
              <a:srgbClr val="C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2"/>
            <p:cNvSpPr/>
            <p:nvPr/>
          </p:nvSpPr>
          <p:spPr>
            <a:xfrm>
              <a:off x="3094005" y="4519876"/>
              <a:ext cx="44665" cy="22073"/>
            </a:xfrm>
            <a:custGeom>
              <a:avLst/>
              <a:gdLst/>
              <a:ahLst/>
              <a:cxnLst/>
              <a:rect l="l" t="t" r="r" b="b"/>
              <a:pathLst>
                <a:path w="1894" h="936" extrusionOk="0">
                  <a:moveTo>
                    <a:pt x="1884" y="1"/>
                  </a:moveTo>
                  <a:cubicBezTo>
                    <a:pt x="1275" y="330"/>
                    <a:pt x="646" y="622"/>
                    <a:pt x="1" y="875"/>
                  </a:cubicBezTo>
                  <a:cubicBezTo>
                    <a:pt x="13" y="895"/>
                    <a:pt x="23" y="914"/>
                    <a:pt x="36" y="936"/>
                  </a:cubicBezTo>
                  <a:cubicBezTo>
                    <a:pt x="671" y="686"/>
                    <a:pt x="1292" y="396"/>
                    <a:pt x="1893" y="72"/>
                  </a:cubicBezTo>
                  <a:cubicBezTo>
                    <a:pt x="1890" y="48"/>
                    <a:pt x="1887" y="25"/>
                    <a:pt x="18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2"/>
            <p:cNvSpPr/>
            <p:nvPr/>
          </p:nvSpPr>
          <p:spPr>
            <a:xfrm>
              <a:off x="2803893" y="4528625"/>
              <a:ext cx="282825" cy="32261"/>
            </a:xfrm>
            <a:custGeom>
              <a:avLst/>
              <a:gdLst/>
              <a:ahLst/>
              <a:cxnLst/>
              <a:rect l="l" t="t" r="r" b="b"/>
              <a:pathLst>
                <a:path w="11993" h="1368" extrusionOk="0">
                  <a:moveTo>
                    <a:pt x="17" y="1"/>
                  </a:moveTo>
                  <a:cubicBezTo>
                    <a:pt x="11" y="24"/>
                    <a:pt x="7" y="46"/>
                    <a:pt x="1" y="69"/>
                  </a:cubicBezTo>
                  <a:cubicBezTo>
                    <a:pt x="1124" y="657"/>
                    <a:pt x="2181" y="1154"/>
                    <a:pt x="5033" y="1324"/>
                  </a:cubicBezTo>
                  <a:cubicBezTo>
                    <a:pt x="5517" y="1354"/>
                    <a:pt x="6005" y="1368"/>
                    <a:pt x="6482" y="1368"/>
                  </a:cubicBezTo>
                  <a:cubicBezTo>
                    <a:pt x="8770" y="1368"/>
                    <a:pt x="10868" y="1059"/>
                    <a:pt x="11992" y="689"/>
                  </a:cubicBezTo>
                  <a:cubicBezTo>
                    <a:pt x="11988" y="668"/>
                    <a:pt x="11980" y="647"/>
                    <a:pt x="11974" y="624"/>
                  </a:cubicBezTo>
                  <a:cubicBezTo>
                    <a:pt x="10859" y="991"/>
                    <a:pt x="8771" y="1299"/>
                    <a:pt x="6490" y="1299"/>
                  </a:cubicBezTo>
                  <a:cubicBezTo>
                    <a:pt x="6011" y="1299"/>
                    <a:pt x="5524" y="1285"/>
                    <a:pt x="5035" y="1256"/>
                  </a:cubicBezTo>
                  <a:cubicBezTo>
                    <a:pt x="2188" y="1086"/>
                    <a:pt x="1139" y="587"/>
                    <a:pt x="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2"/>
            <p:cNvSpPr/>
            <p:nvPr/>
          </p:nvSpPr>
          <p:spPr>
            <a:xfrm>
              <a:off x="2808161" y="4579893"/>
              <a:ext cx="131378" cy="243890"/>
            </a:xfrm>
            <a:custGeom>
              <a:avLst/>
              <a:gdLst/>
              <a:ahLst/>
              <a:cxnLst/>
              <a:rect l="l" t="t" r="r" b="b"/>
              <a:pathLst>
                <a:path w="5571" h="10342" extrusionOk="0">
                  <a:moveTo>
                    <a:pt x="6" y="0"/>
                  </a:moveTo>
                  <a:cubicBezTo>
                    <a:pt x="0" y="2320"/>
                    <a:pt x="1291" y="7151"/>
                    <a:pt x="1817" y="9015"/>
                  </a:cubicBezTo>
                  <a:cubicBezTo>
                    <a:pt x="1950" y="9491"/>
                    <a:pt x="2035" y="9773"/>
                    <a:pt x="2035" y="9773"/>
                  </a:cubicBezTo>
                  <a:cubicBezTo>
                    <a:pt x="2207" y="9894"/>
                    <a:pt x="2390" y="9999"/>
                    <a:pt x="2581" y="10083"/>
                  </a:cubicBezTo>
                  <a:cubicBezTo>
                    <a:pt x="2874" y="10216"/>
                    <a:pt x="3262" y="10342"/>
                    <a:pt x="3678" y="10342"/>
                  </a:cubicBezTo>
                  <a:cubicBezTo>
                    <a:pt x="3765" y="10342"/>
                    <a:pt x="3853" y="10336"/>
                    <a:pt x="3942" y="10324"/>
                  </a:cubicBezTo>
                  <a:cubicBezTo>
                    <a:pt x="3963" y="10323"/>
                    <a:pt x="3986" y="10321"/>
                    <a:pt x="4007" y="10317"/>
                  </a:cubicBezTo>
                  <a:cubicBezTo>
                    <a:pt x="4261" y="10274"/>
                    <a:pt x="4510" y="10193"/>
                    <a:pt x="4739" y="10071"/>
                  </a:cubicBezTo>
                  <a:cubicBezTo>
                    <a:pt x="4778" y="10052"/>
                    <a:pt x="4818" y="10030"/>
                    <a:pt x="4852" y="10008"/>
                  </a:cubicBezTo>
                  <a:cubicBezTo>
                    <a:pt x="5260" y="9758"/>
                    <a:pt x="5434" y="9467"/>
                    <a:pt x="5434" y="9467"/>
                  </a:cubicBezTo>
                  <a:cubicBezTo>
                    <a:pt x="5571" y="8821"/>
                    <a:pt x="5401" y="2125"/>
                    <a:pt x="5434" y="1108"/>
                  </a:cubicBezTo>
                  <a:lnTo>
                    <a:pt x="5346" y="1088"/>
                  </a:lnTo>
                  <a:cubicBezTo>
                    <a:pt x="4889" y="1074"/>
                    <a:pt x="4474" y="1055"/>
                    <a:pt x="4089" y="1026"/>
                  </a:cubicBezTo>
                  <a:cubicBezTo>
                    <a:pt x="3699" y="996"/>
                    <a:pt x="3345" y="959"/>
                    <a:pt x="3014" y="914"/>
                  </a:cubicBezTo>
                  <a:cubicBezTo>
                    <a:pt x="2628" y="858"/>
                    <a:pt x="2275" y="791"/>
                    <a:pt x="1944" y="711"/>
                  </a:cubicBezTo>
                  <a:cubicBezTo>
                    <a:pt x="1561" y="618"/>
                    <a:pt x="1184" y="500"/>
                    <a:pt x="815" y="355"/>
                  </a:cubicBezTo>
                  <a:cubicBezTo>
                    <a:pt x="544" y="250"/>
                    <a:pt x="277" y="132"/>
                    <a:pt x="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2"/>
            <p:cNvSpPr/>
            <p:nvPr/>
          </p:nvSpPr>
          <p:spPr>
            <a:xfrm>
              <a:off x="2854006" y="4596637"/>
              <a:ext cx="68601" cy="226769"/>
            </a:xfrm>
            <a:custGeom>
              <a:avLst/>
              <a:gdLst/>
              <a:ahLst/>
              <a:cxnLst/>
              <a:rect l="l" t="t" r="r" b="b"/>
              <a:pathLst>
                <a:path w="2909" h="9616" extrusionOk="0">
                  <a:moveTo>
                    <a:pt x="0" y="1"/>
                  </a:moveTo>
                  <a:lnTo>
                    <a:pt x="0" y="1"/>
                  </a:lnTo>
                  <a:cubicBezTo>
                    <a:pt x="129" y="531"/>
                    <a:pt x="337" y="1416"/>
                    <a:pt x="534" y="2391"/>
                  </a:cubicBezTo>
                  <a:cubicBezTo>
                    <a:pt x="790" y="3654"/>
                    <a:pt x="1655" y="7975"/>
                    <a:pt x="1999" y="9616"/>
                  </a:cubicBezTo>
                  <a:cubicBezTo>
                    <a:pt x="2020" y="9614"/>
                    <a:pt x="2042" y="9611"/>
                    <a:pt x="2063" y="9608"/>
                  </a:cubicBezTo>
                  <a:cubicBezTo>
                    <a:pt x="2361" y="9560"/>
                    <a:pt x="2649" y="9454"/>
                    <a:pt x="2908" y="9299"/>
                  </a:cubicBezTo>
                  <a:cubicBezTo>
                    <a:pt x="2714" y="7419"/>
                    <a:pt x="2193" y="2207"/>
                    <a:pt x="2145" y="316"/>
                  </a:cubicBezTo>
                  <a:cubicBezTo>
                    <a:pt x="1302" y="252"/>
                    <a:pt x="611" y="15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2"/>
            <p:cNvSpPr/>
            <p:nvPr/>
          </p:nvSpPr>
          <p:spPr>
            <a:xfrm>
              <a:off x="2808161" y="4579893"/>
              <a:ext cx="60866" cy="237806"/>
            </a:xfrm>
            <a:custGeom>
              <a:avLst/>
              <a:gdLst/>
              <a:ahLst/>
              <a:cxnLst/>
              <a:rect l="l" t="t" r="r" b="b"/>
              <a:pathLst>
                <a:path w="2581" h="10084" extrusionOk="0">
                  <a:moveTo>
                    <a:pt x="6" y="0"/>
                  </a:moveTo>
                  <a:cubicBezTo>
                    <a:pt x="0" y="2320"/>
                    <a:pt x="1291" y="7151"/>
                    <a:pt x="1817" y="9015"/>
                  </a:cubicBezTo>
                  <a:cubicBezTo>
                    <a:pt x="1950" y="9491"/>
                    <a:pt x="2035" y="9773"/>
                    <a:pt x="2035" y="9773"/>
                  </a:cubicBezTo>
                  <a:cubicBezTo>
                    <a:pt x="2207" y="9894"/>
                    <a:pt x="2390" y="9999"/>
                    <a:pt x="2581" y="10083"/>
                  </a:cubicBezTo>
                  <a:cubicBezTo>
                    <a:pt x="2487" y="9255"/>
                    <a:pt x="2270" y="7868"/>
                    <a:pt x="1957" y="6498"/>
                  </a:cubicBezTo>
                  <a:cubicBezTo>
                    <a:pt x="1502" y="4519"/>
                    <a:pt x="917" y="2106"/>
                    <a:pt x="815" y="355"/>
                  </a:cubicBezTo>
                  <a:cubicBezTo>
                    <a:pt x="544" y="250"/>
                    <a:pt x="277" y="132"/>
                    <a:pt x="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2"/>
            <p:cNvSpPr/>
            <p:nvPr/>
          </p:nvSpPr>
          <p:spPr>
            <a:xfrm>
              <a:off x="3036110" y="3686258"/>
              <a:ext cx="181184" cy="182670"/>
            </a:xfrm>
            <a:custGeom>
              <a:avLst/>
              <a:gdLst/>
              <a:ahLst/>
              <a:cxnLst/>
              <a:rect l="l" t="t" r="r" b="b"/>
              <a:pathLst>
                <a:path w="7683" h="7746" extrusionOk="0">
                  <a:moveTo>
                    <a:pt x="2018" y="0"/>
                  </a:moveTo>
                  <a:cubicBezTo>
                    <a:pt x="1354" y="0"/>
                    <a:pt x="764" y="194"/>
                    <a:pt x="545" y="468"/>
                  </a:cubicBezTo>
                  <a:cubicBezTo>
                    <a:pt x="1" y="1149"/>
                    <a:pt x="442" y="2341"/>
                    <a:pt x="442" y="2341"/>
                  </a:cubicBezTo>
                  <a:cubicBezTo>
                    <a:pt x="640" y="2440"/>
                    <a:pt x="1015" y="2675"/>
                    <a:pt x="1015" y="2675"/>
                  </a:cubicBezTo>
                  <a:cubicBezTo>
                    <a:pt x="1121" y="2498"/>
                    <a:pt x="1286" y="2421"/>
                    <a:pt x="1468" y="2421"/>
                  </a:cubicBezTo>
                  <a:cubicBezTo>
                    <a:pt x="1887" y="2421"/>
                    <a:pt x="2394" y="2831"/>
                    <a:pt x="2465" y="3376"/>
                  </a:cubicBezTo>
                  <a:cubicBezTo>
                    <a:pt x="2566" y="4157"/>
                    <a:pt x="2976" y="5245"/>
                    <a:pt x="4130" y="6265"/>
                  </a:cubicBezTo>
                  <a:cubicBezTo>
                    <a:pt x="5248" y="7251"/>
                    <a:pt x="7462" y="7745"/>
                    <a:pt x="7668" y="7745"/>
                  </a:cubicBezTo>
                  <a:cubicBezTo>
                    <a:pt x="7675" y="7745"/>
                    <a:pt x="7680" y="7745"/>
                    <a:pt x="7682" y="7744"/>
                  </a:cubicBezTo>
                  <a:cubicBezTo>
                    <a:pt x="7682" y="7744"/>
                    <a:pt x="6867" y="7403"/>
                    <a:pt x="6306" y="6588"/>
                  </a:cubicBezTo>
                  <a:cubicBezTo>
                    <a:pt x="5746" y="5771"/>
                    <a:pt x="5065" y="3681"/>
                    <a:pt x="4488" y="1641"/>
                  </a:cubicBezTo>
                  <a:cubicBezTo>
                    <a:pt x="4143" y="425"/>
                    <a:pt x="3000" y="0"/>
                    <a:pt x="2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2"/>
            <p:cNvSpPr/>
            <p:nvPr/>
          </p:nvSpPr>
          <p:spPr>
            <a:xfrm>
              <a:off x="2899425" y="3831125"/>
              <a:ext cx="56598" cy="141731"/>
            </a:xfrm>
            <a:custGeom>
              <a:avLst/>
              <a:gdLst/>
              <a:ahLst/>
              <a:cxnLst/>
              <a:rect l="l" t="t" r="r" b="b"/>
              <a:pathLst>
                <a:path w="2400" h="6010" extrusionOk="0">
                  <a:moveTo>
                    <a:pt x="1533" y="1"/>
                  </a:moveTo>
                  <a:cubicBezTo>
                    <a:pt x="1276" y="275"/>
                    <a:pt x="749" y="1889"/>
                    <a:pt x="375" y="3062"/>
                  </a:cubicBezTo>
                  <a:cubicBezTo>
                    <a:pt x="0" y="4236"/>
                    <a:pt x="260" y="5204"/>
                    <a:pt x="955" y="5612"/>
                  </a:cubicBezTo>
                  <a:cubicBezTo>
                    <a:pt x="1547" y="5958"/>
                    <a:pt x="2194" y="6009"/>
                    <a:pt x="2358" y="6009"/>
                  </a:cubicBezTo>
                  <a:cubicBezTo>
                    <a:pt x="2386" y="6009"/>
                    <a:pt x="2400" y="6008"/>
                    <a:pt x="2396" y="6006"/>
                  </a:cubicBezTo>
                  <a:cubicBezTo>
                    <a:pt x="2392" y="6001"/>
                    <a:pt x="2387" y="5997"/>
                    <a:pt x="2381" y="5994"/>
                  </a:cubicBezTo>
                  <a:cubicBezTo>
                    <a:pt x="2340" y="5971"/>
                    <a:pt x="2301" y="5945"/>
                    <a:pt x="2261" y="5917"/>
                  </a:cubicBezTo>
                  <a:cubicBezTo>
                    <a:pt x="1395" y="5271"/>
                    <a:pt x="1146" y="2671"/>
                    <a:pt x="1329" y="1566"/>
                  </a:cubicBezTo>
                  <a:cubicBezTo>
                    <a:pt x="1408" y="1096"/>
                    <a:pt x="1555" y="642"/>
                    <a:pt x="1769" y="216"/>
                  </a:cubicBezTo>
                  <a:lnTo>
                    <a:pt x="1767" y="216"/>
                  </a:lnTo>
                  <a:cubicBezTo>
                    <a:pt x="1687" y="148"/>
                    <a:pt x="1610" y="76"/>
                    <a:pt x="1537" y="2"/>
                  </a:cubicBezTo>
                  <a:lnTo>
                    <a:pt x="1533" y="1"/>
                  </a:ln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2"/>
            <p:cNvSpPr/>
            <p:nvPr/>
          </p:nvSpPr>
          <p:spPr>
            <a:xfrm>
              <a:off x="3027078" y="3875413"/>
              <a:ext cx="95934" cy="117347"/>
            </a:xfrm>
            <a:custGeom>
              <a:avLst/>
              <a:gdLst/>
              <a:ahLst/>
              <a:cxnLst/>
              <a:rect l="l" t="t" r="r" b="b"/>
              <a:pathLst>
                <a:path w="4068" h="4976" extrusionOk="0">
                  <a:moveTo>
                    <a:pt x="1229" y="0"/>
                  </a:moveTo>
                  <a:lnTo>
                    <a:pt x="1229" y="0"/>
                  </a:lnTo>
                  <a:cubicBezTo>
                    <a:pt x="1366" y="596"/>
                    <a:pt x="1448" y="1237"/>
                    <a:pt x="1387" y="1796"/>
                  </a:cubicBezTo>
                  <a:cubicBezTo>
                    <a:pt x="1308" y="2510"/>
                    <a:pt x="725" y="3445"/>
                    <a:pt x="78" y="3920"/>
                  </a:cubicBezTo>
                  <a:cubicBezTo>
                    <a:pt x="53" y="3939"/>
                    <a:pt x="26" y="3955"/>
                    <a:pt x="0" y="3970"/>
                  </a:cubicBezTo>
                  <a:cubicBezTo>
                    <a:pt x="297" y="4016"/>
                    <a:pt x="1114" y="4154"/>
                    <a:pt x="1743" y="4414"/>
                  </a:cubicBezTo>
                  <a:cubicBezTo>
                    <a:pt x="2525" y="4737"/>
                    <a:pt x="3205" y="4975"/>
                    <a:pt x="3205" y="4975"/>
                  </a:cubicBezTo>
                  <a:cubicBezTo>
                    <a:pt x="3205" y="4975"/>
                    <a:pt x="3731" y="4142"/>
                    <a:pt x="3901" y="3140"/>
                  </a:cubicBezTo>
                  <a:cubicBezTo>
                    <a:pt x="4068" y="2163"/>
                    <a:pt x="3271" y="829"/>
                    <a:pt x="2695" y="196"/>
                  </a:cubicBezTo>
                  <a:cubicBezTo>
                    <a:pt x="2604" y="306"/>
                    <a:pt x="2519" y="388"/>
                    <a:pt x="2457" y="418"/>
                  </a:cubicBezTo>
                  <a:lnTo>
                    <a:pt x="1229" y="0"/>
                  </a:ln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2"/>
            <p:cNvSpPr/>
            <p:nvPr/>
          </p:nvSpPr>
          <p:spPr>
            <a:xfrm>
              <a:off x="2935672" y="3831196"/>
              <a:ext cx="6367" cy="5023"/>
            </a:xfrm>
            <a:custGeom>
              <a:avLst/>
              <a:gdLst/>
              <a:ahLst/>
              <a:cxnLst/>
              <a:rect l="l" t="t" r="r" b="b"/>
              <a:pathLst>
                <a:path w="270" h="213" extrusionOk="0">
                  <a:moveTo>
                    <a:pt x="0" y="1"/>
                  </a:moveTo>
                  <a:lnTo>
                    <a:pt x="0" y="1"/>
                  </a:lnTo>
                  <a:cubicBezTo>
                    <a:pt x="73" y="73"/>
                    <a:pt x="150" y="145"/>
                    <a:pt x="230" y="213"/>
                  </a:cubicBezTo>
                  <a:lnTo>
                    <a:pt x="232" y="213"/>
                  </a:lnTo>
                  <a:cubicBezTo>
                    <a:pt x="244" y="185"/>
                    <a:pt x="258" y="163"/>
                    <a:pt x="270" y="138"/>
                  </a:cubicBezTo>
                  <a:lnTo>
                    <a:pt x="0" y="1"/>
                  </a:lnTo>
                  <a:close/>
                </a:path>
              </a:pathLst>
            </a:custGeom>
            <a:solidFill>
              <a:srgbClr val="411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2"/>
            <p:cNvSpPr/>
            <p:nvPr/>
          </p:nvSpPr>
          <p:spPr>
            <a:xfrm>
              <a:off x="2911264" y="3728235"/>
              <a:ext cx="197433" cy="157059"/>
            </a:xfrm>
            <a:custGeom>
              <a:avLst/>
              <a:gdLst/>
              <a:ahLst/>
              <a:cxnLst/>
              <a:rect l="l" t="t" r="r" b="b"/>
              <a:pathLst>
                <a:path w="8372" h="6660" extrusionOk="0">
                  <a:moveTo>
                    <a:pt x="3920" y="1"/>
                  </a:moveTo>
                  <a:cubicBezTo>
                    <a:pt x="3487" y="1"/>
                    <a:pt x="3049" y="90"/>
                    <a:pt x="2669" y="213"/>
                  </a:cubicBezTo>
                  <a:cubicBezTo>
                    <a:pt x="2166" y="375"/>
                    <a:pt x="1765" y="595"/>
                    <a:pt x="1606" y="746"/>
                  </a:cubicBezTo>
                  <a:cubicBezTo>
                    <a:pt x="1285" y="1052"/>
                    <a:pt x="1211" y="1624"/>
                    <a:pt x="1200" y="1731"/>
                  </a:cubicBezTo>
                  <a:cubicBezTo>
                    <a:pt x="1199" y="1742"/>
                    <a:pt x="1199" y="1748"/>
                    <a:pt x="1199" y="1748"/>
                  </a:cubicBezTo>
                  <a:cubicBezTo>
                    <a:pt x="1199" y="1748"/>
                    <a:pt x="1159" y="1768"/>
                    <a:pt x="1093" y="1799"/>
                  </a:cubicBezTo>
                  <a:cubicBezTo>
                    <a:pt x="1031" y="1831"/>
                    <a:pt x="946" y="1875"/>
                    <a:pt x="850" y="1927"/>
                  </a:cubicBezTo>
                  <a:cubicBezTo>
                    <a:pt x="564" y="2080"/>
                    <a:pt x="193" y="2297"/>
                    <a:pt x="112" y="2428"/>
                  </a:cubicBezTo>
                  <a:cubicBezTo>
                    <a:pt x="0" y="2610"/>
                    <a:pt x="230" y="3432"/>
                    <a:pt x="826" y="4139"/>
                  </a:cubicBezTo>
                  <a:cubicBezTo>
                    <a:pt x="891" y="4215"/>
                    <a:pt x="961" y="4294"/>
                    <a:pt x="1035" y="4367"/>
                  </a:cubicBezTo>
                  <a:lnTo>
                    <a:pt x="1305" y="4504"/>
                  </a:lnTo>
                  <a:cubicBezTo>
                    <a:pt x="1368" y="4380"/>
                    <a:pt x="1441" y="4260"/>
                    <a:pt x="1520" y="4145"/>
                  </a:cubicBezTo>
                  <a:cubicBezTo>
                    <a:pt x="1520" y="4145"/>
                    <a:pt x="2288" y="3718"/>
                    <a:pt x="3249" y="3718"/>
                  </a:cubicBezTo>
                  <a:cubicBezTo>
                    <a:pt x="3262" y="3718"/>
                    <a:pt x="3275" y="3718"/>
                    <a:pt x="3288" y="3718"/>
                  </a:cubicBezTo>
                  <a:cubicBezTo>
                    <a:pt x="4278" y="3732"/>
                    <a:pt x="5311" y="3957"/>
                    <a:pt x="5636" y="4688"/>
                  </a:cubicBezTo>
                  <a:cubicBezTo>
                    <a:pt x="5833" y="5150"/>
                    <a:pt x="5992" y="5629"/>
                    <a:pt x="6112" y="6117"/>
                  </a:cubicBezTo>
                  <a:cubicBezTo>
                    <a:pt x="6121" y="6159"/>
                    <a:pt x="6131" y="6199"/>
                    <a:pt x="6142" y="6241"/>
                  </a:cubicBezTo>
                  <a:lnTo>
                    <a:pt x="7368" y="6659"/>
                  </a:lnTo>
                  <a:cubicBezTo>
                    <a:pt x="7432" y="6629"/>
                    <a:pt x="7515" y="6547"/>
                    <a:pt x="7606" y="6435"/>
                  </a:cubicBezTo>
                  <a:cubicBezTo>
                    <a:pt x="7869" y="6117"/>
                    <a:pt x="8201" y="5538"/>
                    <a:pt x="8327" y="5102"/>
                  </a:cubicBezTo>
                  <a:cubicBezTo>
                    <a:pt x="8347" y="5038"/>
                    <a:pt x="8362" y="4974"/>
                    <a:pt x="8371" y="4909"/>
                  </a:cubicBezTo>
                  <a:lnTo>
                    <a:pt x="7880" y="3962"/>
                  </a:lnTo>
                  <a:lnTo>
                    <a:pt x="7869" y="3941"/>
                  </a:lnTo>
                  <a:cubicBezTo>
                    <a:pt x="7880" y="3901"/>
                    <a:pt x="7889" y="3862"/>
                    <a:pt x="7895" y="3823"/>
                  </a:cubicBezTo>
                  <a:cubicBezTo>
                    <a:pt x="7901" y="3789"/>
                    <a:pt x="7907" y="3750"/>
                    <a:pt x="7913" y="3706"/>
                  </a:cubicBezTo>
                  <a:cubicBezTo>
                    <a:pt x="7962" y="3356"/>
                    <a:pt x="7985" y="2675"/>
                    <a:pt x="7589" y="2087"/>
                  </a:cubicBezTo>
                  <a:cubicBezTo>
                    <a:pt x="7363" y="1754"/>
                    <a:pt x="7056" y="1443"/>
                    <a:pt x="6689" y="1161"/>
                  </a:cubicBezTo>
                  <a:cubicBezTo>
                    <a:pt x="6140" y="742"/>
                    <a:pt x="5465" y="389"/>
                    <a:pt x="4752" y="134"/>
                  </a:cubicBezTo>
                  <a:cubicBezTo>
                    <a:pt x="4489" y="40"/>
                    <a:pt x="4205" y="1"/>
                    <a:pt x="3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2"/>
            <p:cNvSpPr/>
            <p:nvPr/>
          </p:nvSpPr>
          <p:spPr>
            <a:xfrm>
              <a:off x="3091835" y="4784731"/>
              <a:ext cx="205215" cy="307917"/>
            </a:xfrm>
            <a:custGeom>
              <a:avLst/>
              <a:gdLst/>
              <a:ahLst/>
              <a:cxnLst/>
              <a:rect l="l" t="t" r="r" b="b"/>
              <a:pathLst>
                <a:path w="8702" h="13057" extrusionOk="0">
                  <a:moveTo>
                    <a:pt x="4181" y="0"/>
                  </a:moveTo>
                  <a:cubicBezTo>
                    <a:pt x="4181" y="0"/>
                    <a:pt x="3662" y="1225"/>
                    <a:pt x="3054" y="1667"/>
                  </a:cubicBezTo>
                  <a:cubicBezTo>
                    <a:pt x="2796" y="1857"/>
                    <a:pt x="2339" y="1970"/>
                    <a:pt x="1842" y="2002"/>
                  </a:cubicBezTo>
                  <a:cubicBezTo>
                    <a:pt x="1747" y="2008"/>
                    <a:pt x="1650" y="2011"/>
                    <a:pt x="1554" y="2011"/>
                  </a:cubicBezTo>
                  <a:cubicBezTo>
                    <a:pt x="968" y="2011"/>
                    <a:pt x="368" y="1900"/>
                    <a:pt x="0" y="1666"/>
                  </a:cubicBezTo>
                  <a:lnTo>
                    <a:pt x="0" y="1666"/>
                  </a:lnTo>
                  <a:cubicBezTo>
                    <a:pt x="0" y="1666"/>
                    <a:pt x="2754" y="7173"/>
                    <a:pt x="3536" y="8871"/>
                  </a:cubicBezTo>
                  <a:cubicBezTo>
                    <a:pt x="4318" y="10572"/>
                    <a:pt x="4725" y="11999"/>
                    <a:pt x="4725" y="11999"/>
                  </a:cubicBezTo>
                  <a:cubicBezTo>
                    <a:pt x="4725" y="11999"/>
                    <a:pt x="5033" y="12328"/>
                    <a:pt x="5874" y="12634"/>
                  </a:cubicBezTo>
                  <a:cubicBezTo>
                    <a:pt x="6110" y="12719"/>
                    <a:pt x="6351" y="12790"/>
                    <a:pt x="6595" y="12849"/>
                  </a:cubicBezTo>
                  <a:cubicBezTo>
                    <a:pt x="7207" y="12999"/>
                    <a:pt x="7688" y="13056"/>
                    <a:pt x="8035" y="13056"/>
                  </a:cubicBezTo>
                  <a:cubicBezTo>
                    <a:pt x="8477" y="13056"/>
                    <a:pt x="8702" y="12963"/>
                    <a:pt x="8702" y="12849"/>
                  </a:cubicBezTo>
                  <a:cubicBezTo>
                    <a:pt x="8702" y="12645"/>
                    <a:pt x="8091" y="11795"/>
                    <a:pt x="7615" y="11217"/>
                  </a:cubicBezTo>
                  <a:cubicBezTo>
                    <a:pt x="7138" y="10638"/>
                    <a:pt x="5371" y="10129"/>
                    <a:pt x="5371" y="10129"/>
                  </a:cubicBezTo>
                  <a:lnTo>
                    <a:pt x="5031" y="4011"/>
                  </a:lnTo>
                  <a:cubicBezTo>
                    <a:pt x="5133" y="2514"/>
                    <a:pt x="4316" y="238"/>
                    <a:pt x="4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2"/>
            <p:cNvSpPr/>
            <p:nvPr/>
          </p:nvSpPr>
          <p:spPr>
            <a:xfrm>
              <a:off x="2821650" y="4792442"/>
              <a:ext cx="130718" cy="274194"/>
            </a:xfrm>
            <a:custGeom>
              <a:avLst/>
              <a:gdLst/>
              <a:ahLst/>
              <a:cxnLst/>
              <a:rect l="l" t="t" r="r" b="b"/>
              <a:pathLst>
                <a:path w="5543" h="11627" extrusionOk="0">
                  <a:moveTo>
                    <a:pt x="1245" y="1"/>
                  </a:moveTo>
                  <a:lnTo>
                    <a:pt x="2007" y="4227"/>
                  </a:lnTo>
                  <a:cubicBezTo>
                    <a:pt x="2279" y="5280"/>
                    <a:pt x="2754" y="9122"/>
                    <a:pt x="2754" y="9122"/>
                  </a:cubicBezTo>
                  <a:cubicBezTo>
                    <a:pt x="1872" y="10142"/>
                    <a:pt x="1" y="11536"/>
                    <a:pt x="1" y="11536"/>
                  </a:cubicBezTo>
                  <a:cubicBezTo>
                    <a:pt x="1" y="11536"/>
                    <a:pt x="500" y="11627"/>
                    <a:pt x="1266" y="11627"/>
                  </a:cubicBezTo>
                  <a:cubicBezTo>
                    <a:pt x="1648" y="11627"/>
                    <a:pt x="2098" y="11604"/>
                    <a:pt x="2585" y="11536"/>
                  </a:cubicBezTo>
                  <a:cubicBezTo>
                    <a:pt x="3024" y="11477"/>
                    <a:pt x="3461" y="11389"/>
                    <a:pt x="3888" y="11271"/>
                  </a:cubicBezTo>
                  <a:cubicBezTo>
                    <a:pt x="4406" y="11122"/>
                    <a:pt x="4629" y="10992"/>
                    <a:pt x="4629" y="10992"/>
                  </a:cubicBezTo>
                  <a:lnTo>
                    <a:pt x="4285" y="9393"/>
                  </a:lnTo>
                  <a:cubicBezTo>
                    <a:pt x="4285" y="9393"/>
                    <a:pt x="5475" y="5009"/>
                    <a:pt x="5508" y="3377"/>
                  </a:cubicBezTo>
                  <a:cubicBezTo>
                    <a:pt x="5543" y="1746"/>
                    <a:pt x="4862" y="454"/>
                    <a:pt x="4862" y="454"/>
                  </a:cubicBezTo>
                  <a:cubicBezTo>
                    <a:pt x="4862" y="454"/>
                    <a:pt x="4609" y="873"/>
                    <a:pt x="4006" y="1136"/>
                  </a:cubicBezTo>
                  <a:cubicBezTo>
                    <a:pt x="3823" y="1214"/>
                    <a:pt x="3632" y="1270"/>
                    <a:pt x="3435" y="1302"/>
                  </a:cubicBezTo>
                  <a:cubicBezTo>
                    <a:pt x="3326" y="1321"/>
                    <a:pt x="3218" y="1329"/>
                    <a:pt x="3111" y="1329"/>
                  </a:cubicBezTo>
                  <a:cubicBezTo>
                    <a:pt x="2222" y="1329"/>
                    <a:pt x="1463" y="758"/>
                    <a:pt x="1463" y="758"/>
                  </a:cubicBezTo>
                  <a:cubicBezTo>
                    <a:pt x="1463" y="758"/>
                    <a:pt x="1380" y="476"/>
                    <a:pt x="12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2"/>
            <p:cNvSpPr/>
            <p:nvPr/>
          </p:nvSpPr>
          <p:spPr>
            <a:xfrm>
              <a:off x="2879262" y="4601424"/>
              <a:ext cx="60324" cy="216016"/>
            </a:xfrm>
            <a:custGeom>
              <a:avLst/>
              <a:gdLst/>
              <a:ahLst/>
              <a:cxnLst/>
              <a:rect l="l" t="t" r="r" b="b"/>
              <a:pathLst>
                <a:path w="2558" h="9160" extrusionOk="0">
                  <a:moveTo>
                    <a:pt x="1" y="1"/>
                  </a:moveTo>
                  <a:lnTo>
                    <a:pt x="1" y="1"/>
                  </a:lnTo>
                  <a:cubicBezTo>
                    <a:pt x="987" y="3076"/>
                    <a:pt x="1515" y="7184"/>
                    <a:pt x="1725" y="9160"/>
                  </a:cubicBezTo>
                  <a:cubicBezTo>
                    <a:pt x="1765" y="9140"/>
                    <a:pt x="1803" y="9117"/>
                    <a:pt x="1839" y="9096"/>
                  </a:cubicBezTo>
                  <a:cubicBezTo>
                    <a:pt x="2245" y="8846"/>
                    <a:pt x="2419" y="8555"/>
                    <a:pt x="2419" y="8555"/>
                  </a:cubicBezTo>
                  <a:cubicBezTo>
                    <a:pt x="2557" y="7910"/>
                    <a:pt x="2386" y="1212"/>
                    <a:pt x="2419" y="195"/>
                  </a:cubicBezTo>
                  <a:lnTo>
                    <a:pt x="2333" y="177"/>
                  </a:lnTo>
                  <a:cubicBezTo>
                    <a:pt x="1875" y="163"/>
                    <a:pt x="1459" y="142"/>
                    <a:pt x="1074" y="113"/>
                  </a:cubicBezTo>
                  <a:cubicBezTo>
                    <a:pt x="686" y="84"/>
                    <a:pt x="330" y="48"/>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2"/>
            <p:cNvSpPr/>
            <p:nvPr/>
          </p:nvSpPr>
          <p:spPr>
            <a:xfrm>
              <a:off x="2996656" y="4513768"/>
              <a:ext cx="193801" cy="318340"/>
            </a:xfrm>
            <a:custGeom>
              <a:avLst/>
              <a:gdLst/>
              <a:ahLst/>
              <a:cxnLst/>
              <a:rect l="l" t="t" r="r" b="b"/>
              <a:pathLst>
                <a:path w="8218" h="13499" extrusionOk="0">
                  <a:moveTo>
                    <a:pt x="3395" y="1"/>
                  </a:moveTo>
                  <a:lnTo>
                    <a:pt x="3395" y="1"/>
                  </a:lnTo>
                  <a:cubicBezTo>
                    <a:pt x="3395" y="1"/>
                    <a:pt x="4206" y="2107"/>
                    <a:pt x="4071" y="3195"/>
                  </a:cubicBezTo>
                  <a:cubicBezTo>
                    <a:pt x="4068" y="3200"/>
                    <a:pt x="4065" y="3203"/>
                    <a:pt x="4062" y="3207"/>
                  </a:cubicBezTo>
                  <a:cubicBezTo>
                    <a:pt x="4020" y="3259"/>
                    <a:pt x="3767" y="3489"/>
                    <a:pt x="2688" y="3672"/>
                  </a:cubicBezTo>
                  <a:cubicBezTo>
                    <a:pt x="2571" y="3691"/>
                    <a:pt x="2444" y="3710"/>
                    <a:pt x="2306" y="3730"/>
                  </a:cubicBezTo>
                  <a:cubicBezTo>
                    <a:pt x="1887" y="3788"/>
                    <a:pt x="1371" y="3836"/>
                    <a:pt x="733" y="3866"/>
                  </a:cubicBezTo>
                  <a:cubicBezTo>
                    <a:pt x="504" y="3878"/>
                    <a:pt x="260" y="3889"/>
                    <a:pt x="1" y="3897"/>
                  </a:cubicBezTo>
                  <a:cubicBezTo>
                    <a:pt x="254" y="4559"/>
                    <a:pt x="893" y="6200"/>
                    <a:pt x="1453" y="7343"/>
                  </a:cubicBezTo>
                  <a:cubicBezTo>
                    <a:pt x="2166" y="8805"/>
                    <a:pt x="4036" y="13156"/>
                    <a:pt x="4036" y="13156"/>
                  </a:cubicBezTo>
                  <a:cubicBezTo>
                    <a:pt x="4280" y="13312"/>
                    <a:pt x="4627" y="13412"/>
                    <a:pt x="5005" y="13462"/>
                  </a:cubicBezTo>
                  <a:cubicBezTo>
                    <a:pt x="5194" y="13486"/>
                    <a:pt x="5384" y="13499"/>
                    <a:pt x="5575" y="13499"/>
                  </a:cubicBezTo>
                  <a:cubicBezTo>
                    <a:pt x="5664" y="13499"/>
                    <a:pt x="5754" y="13496"/>
                    <a:pt x="5844" y="13491"/>
                  </a:cubicBezTo>
                  <a:cubicBezTo>
                    <a:pt x="5918" y="13489"/>
                    <a:pt x="5990" y="13483"/>
                    <a:pt x="6059" y="13474"/>
                  </a:cubicBezTo>
                  <a:cubicBezTo>
                    <a:pt x="6431" y="13435"/>
                    <a:pt x="6767" y="13347"/>
                    <a:pt x="6996" y="13215"/>
                  </a:cubicBezTo>
                  <a:cubicBezTo>
                    <a:pt x="7029" y="13198"/>
                    <a:pt x="7061" y="13177"/>
                    <a:pt x="7091" y="13156"/>
                  </a:cubicBezTo>
                  <a:cubicBezTo>
                    <a:pt x="7699" y="12713"/>
                    <a:pt x="8217" y="11489"/>
                    <a:pt x="8217" y="11489"/>
                  </a:cubicBezTo>
                  <a:cubicBezTo>
                    <a:pt x="7741" y="10266"/>
                    <a:pt x="6417" y="8702"/>
                    <a:pt x="6417" y="8702"/>
                  </a:cubicBezTo>
                  <a:cubicBezTo>
                    <a:pt x="6450" y="6865"/>
                    <a:pt x="5946" y="2960"/>
                    <a:pt x="5965" y="2943"/>
                  </a:cubicBezTo>
                  <a:lnTo>
                    <a:pt x="5965" y="2943"/>
                  </a:lnTo>
                  <a:cubicBezTo>
                    <a:pt x="5814" y="3053"/>
                    <a:pt x="5553" y="3195"/>
                    <a:pt x="5220" y="3195"/>
                  </a:cubicBezTo>
                  <a:cubicBezTo>
                    <a:pt x="5220" y="3195"/>
                    <a:pt x="3941" y="613"/>
                    <a:pt x="3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2"/>
            <p:cNvSpPr/>
            <p:nvPr/>
          </p:nvSpPr>
          <p:spPr>
            <a:xfrm>
              <a:off x="3060022" y="3728046"/>
              <a:ext cx="197362" cy="85911"/>
            </a:xfrm>
            <a:custGeom>
              <a:avLst/>
              <a:gdLst/>
              <a:ahLst/>
              <a:cxnLst/>
              <a:rect l="l" t="t" r="r" b="b"/>
              <a:pathLst>
                <a:path w="8369" h="3643" extrusionOk="0">
                  <a:moveTo>
                    <a:pt x="1691" y="1"/>
                  </a:moveTo>
                  <a:cubicBezTo>
                    <a:pt x="1596" y="1"/>
                    <a:pt x="1499" y="3"/>
                    <a:pt x="1399" y="9"/>
                  </a:cubicBezTo>
                  <a:cubicBezTo>
                    <a:pt x="398" y="62"/>
                    <a:pt x="1" y="901"/>
                    <a:pt x="1" y="901"/>
                  </a:cubicBezTo>
                  <a:cubicBezTo>
                    <a:pt x="1" y="901"/>
                    <a:pt x="50" y="898"/>
                    <a:pt x="134" y="898"/>
                  </a:cubicBezTo>
                  <a:cubicBezTo>
                    <a:pt x="404" y="898"/>
                    <a:pt x="1035" y="935"/>
                    <a:pt x="1552" y="1247"/>
                  </a:cubicBezTo>
                  <a:cubicBezTo>
                    <a:pt x="2233" y="1654"/>
                    <a:pt x="2947" y="2777"/>
                    <a:pt x="3916" y="3270"/>
                  </a:cubicBezTo>
                  <a:cubicBezTo>
                    <a:pt x="4336" y="3483"/>
                    <a:pt x="4960" y="3643"/>
                    <a:pt x="5590" y="3643"/>
                  </a:cubicBezTo>
                  <a:cubicBezTo>
                    <a:pt x="6415" y="3643"/>
                    <a:pt x="7250" y="3370"/>
                    <a:pt x="7655" y="2589"/>
                  </a:cubicBezTo>
                  <a:cubicBezTo>
                    <a:pt x="8369" y="1212"/>
                    <a:pt x="8147" y="9"/>
                    <a:pt x="8147" y="9"/>
                  </a:cubicBezTo>
                  <a:lnTo>
                    <a:pt x="8147" y="9"/>
                  </a:lnTo>
                  <a:cubicBezTo>
                    <a:pt x="8147" y="9"/>
                    <a:pt x="7824" y="1144"/>
                    <a:pt x="6362" y="1433"/>
                  </a:cubicBezTo>
                  <a:cubicBezTo>
                    <a:pt x="6086" y="1488"/>
                    <a:pt x="5849" y="1512"/>
                    <a:pt x="5642" y="1512"/>
                  </a:cubicBezTo>
                  <a:cubicBezTo>
                    <a:pt x="4754" y="1512"/>
                    <a:pt x="4415" y="1067"/>
                    <a:pt x="3865" y="668"/>
                  </a:cubicBezTo>
                  <a:cubicBezTo>
                    <a:pt x="3252" y="224"/>
                    <a:pt x="2556" y="1"/>
                    <a:pt x="1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2"/>
            <p:cNvSpPr/>
            <p:nvPr/>
          </p:nvSpPr>
          <p:spPr>
            <a:xfrm>
              <a:off x="3004957" y="3856948"/>
              <a:ext cx="43580" cy="15116"/>
            </a:xfrm>
            <a:custGeom>
              <a:avLst/>
              <a:gdLst/>
              <a:ahLst/>
              <a:cxnLst/>
              <a:rect l="l" t="t" r="r" b="b"/>
              <a:pathLst>
                <a:path w="1848" h="641" extrusionOk="0">
                  <a:moveTo>
                    <a:pt x="776" y="1"/>
                  </a:moveTo>
                  <a:cubicBezTo>
                    <a:pt x="173" y="1"/>
                    <a:pt x="0" y="454"/>
                    <a:pt x="0" y="454"/>
                  </a:cubicBezTo>
                  <a:cubicBezTo>
                    <a:pt x="23" y="454"/>
                    <a:pt x="46" y="454"/>
                    <a:pt x="69" y="454"/>
                  </a:cubicBezTo>
                  <a:cubicBezTo>
                    <a:pt x="364" y="454"/>
                    <a:pt x="660" y="472"/>
                    <a:pt x="954" y="507"/>
                  </a:cubicBezTo>
                  <a:cubicBezTo>
                    <a:pt x="1528" y="579"/>
                    <a:pt x="1701" y="641"/>
                    <a:pt x="1701" y="641"/>
                  </a:cubicBezTo>
                  <a:cubicBezTo>
                    <a:pt x="1848" y="556"/>
                    <a:pt x="1699" y="209"/>
                    <a:pt x="1216" y="69"/>
                  </a:cubicBezTo>
                  <a:cubicBezTo>
                    <a:pt x="1049" y="21"/>
                    <a:pt x="903" y="1"/>
                    <a:pt x="776" y="1"/>
                  </a:cubicBez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2"/>
            <p:cNvSpPr/>
            <p:nvPr/>
          </p:nvSpPr>
          <p:spPr>
            <a:xfrm>
              <a:off x="2940601" y="3848081"/>
              <a:ext cx="33369" cy="15612"/>
            </a:xfrm>
            <a:custGeom>
              <a:avLst/>
              <a:gdLst/>
              <a:ahLst/>
              <a:cxnLst/>
              <a:rect l="l" t="t" r="r" b="b"/>
              <a:pathLst>
                <a:path w="1415" h="662" extrusionOk="0">
                  <a:moveTo>
                    <a:pt x="522" y="1"/>
                  </a:moveTo>
                  <a:cubicBezTo>
                    <a:pt x="176" y="1"/>
                    <a:pt x="0" y="230"/>
                    <a:pt x="0" y="230"/>
                  </a:cubicBezTo>
                  <a:cubicBezTo>
                    <a:pt x="0" y="230"/>
                    <a:pt x="1046" y="661"/>
                    <a:pt x="1308" y="661"/>
                  </a:cubicBezTo>
                  <a:cubicBezTo>
                    <a:pt x="1315" y="661"/>
                    <a:pt x="1321" y="661"/>
                    <a:pt x="1326" y="661"/>
                  </a:cubicBezTo>
                  <a:cubicBezTo>
                    <a:pt x="1414" y="651"/>
                    <a:pt x="1281" y="185"/>
                    <a:pt x="770" y="38"/>
                  </a:cubicBezTo>
                  <a:cubicBezTo>
                    <a:pt x="679" y="12"/>
                    <a:pt x="597" y="1"/>
                    <a:pt x="522" y="1"/>
                  </a:cubicBez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2"/>
            <p:cNvSpPr/>
            <p:nvPr/>
          </p:nvSpPr>
          <p:spPr>
            <a:xfrm>
              <a:off x="2859076" y="4277094"/>
              <a:ext cx="189250" cy="55254"/>
            </a:xfrm>
            <a:custGeom>
              <a:avLst/>
              <a:gdLst/>
              <a:ahLst/>
              <a:cxnLst/>
              <a:rect l="l" t="t" r="r" b="b"/>
              <a:pathLst>
                <a:path w="8025" h="2343" extrusionOk="0">
                  <a:moveTo>
                    <a:pt x="8025" y="0"/>
                  </a:moveTo>
                  <a:cubicBezTo>
                    <a:pt x="7412" y="188"/>
                    <a:pt x="6123" y="493"/>
                    <a:pt x="4103" y="508"/>
                  </a:cubicBezTo>
                  <a:cubicBezTo>
                    <a:pt x="4054" y="508"/>
                    <a:pt x="4007" y="508"/>
                    <a:pt x="3959" y="508"/>
                  </a:cubicBezTo>
                  <a:cubicBezTo>
                    <a:pt x="2077" y="508"/>
                    <a:pt x="883" y="219"/>
                    <a:pt x="292" y="24"/>
                  </a:cubicBezTo>
                  <a:cubicBezTo>
                    <a:pt x="217" y="667"/>
                    <a:pt x="119" y="1264"/>
                    <a:pt x="1" y="1825"/>
                  </a:cubicBezTo>
                  <a:cubicBezTo>
                    <a:pt x="614" y="2025"/>
                    <a:pt x="1889" y="2343"/>
                    <a:pt x="3809" y="2343"/>
                  </a:cubicBezTo>
                  <a:cubicBezTo>
                    <a:pt x="5692" y="2343"/>
                    <a:pt x="7190" y="1946"/>
                    <a:pt x="7934" y="1685"/>
                  </a:cubicBezTo>
                  <a:cubicBezTo>
                    <a:pt x="7873" y="1481"/>
                    <a:pt x="7708" y="864"/>
                    <a:pt x="7820" y="417"/>
                  </a:cubicBezTo>
                  <a:cubicBezTo>
                    <a:pt x="7853" y="287"/>
                    <a:pt x="7929" y="143"/>
                    <a:pt x="8025"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2"/>
            <p:cNvSpPr/>
            <p:nvPr/>
          </p:nvSpPr>
          <p:spPr>
            <a:xfrm>
              <a:off x="2752129" y="4489643"/>
              <a:ext cx="108055" cy="112677"/>
            </a:xfrm>
            <a:custGeom>
              <a:avLst/>
              <a:gdLst/>
              <a:ahLst/>
              <a:cxnLst/>
              <a:rect l="l" t="t" r="r" b="b"/>
              <a:pathLst>
                <a:path w="4582" h="4778" extrusionOk="0">
                  <a:moveTo>
                    <a:pt x="1241" y="0"/>
                  </a:moveTo>
                  <a:cubicBezTo>
                    <a:pt x="1208" y="0"/>
                    <a:pt x="1188" y="4"/>
                    <a:pt x="1185" y="11"/>
                  </a:cubicBezTo>
                  <a:cubicBezTo>
                    <a:pt x="424" y="1787"/>
                    <a:pt x="0" y="3957"/>
                    <a:pt x="1268" y="4650"/>
                  </a:cubicBezTo>
                  <a:cubicBezTo>
                    <a:pt x="1309" y="4670"/>
                    <a:pt x="1346" y="4688"/>
                    <a:pt x="1377" y="4704"/>
                  </a:cubicBezTo>
                  <a:cubicBezTo>
                    <a:pt x="1424" y="4726"/>
                    <a:pt x="1471" y="4747"/>
                    <a:pt x="1521" y="4764"/>
                  </a:cubicBezTo>
                  <a:cubicBezTo>
                    <a:pt x="1635" y="4773"/>
                    <a:pt x="1744" y="4777"/>
                    <a:pt x="1850" y="4777"/>
                  </a:cubicBezTo>
                  <a:cubicBezTo>
                    <a:pt x="4426" y="4777"/>
                    <a:pt x="4581" y="2074"/>
                    <a:pt x="3732" y="1160"/>
                  </a:cubicBezTo>
                  <a:cubicBezTo>
                    <a:pt x="2938" y="305"/>
                    <a:pt x="1539" y="0"/>
                    <a:pt x="1241" y="0"/>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2"/>
            <p:cNvSpPr/>
            <p:nvPr/>
          </p:nvSpPr>
          <p:spPr>
            <a:xfrm>
              <a:off x="2784602" y="4600528"/>
              <a:ext cx="3419" cy="1462"/>
            </a:xfrm>
            <a:custGeom>
              <a:avLst/>
              <a:gdLst/>
              <a:ahLst/>
              <a:cxnLst/>
              <a:rect l="l" t="t" r="r" b="b"/>
              <a:pathLst>
                <a:path w="145" h="62" extrusionOk="0">
                  <a:moveTo>
                    <a:pt x="0" y="1"/>
                  </a:moveTo>
                  <a:cubicBezTo>
                    <a:pt x="34" y="17"/>
                    <a:pt x="68" y="32"/>
                    <a:pt x="103" y="45"/>
                  </a:cubicBezTo>
                  <a:lnTo>
                    <a:pt x="103" y="45"/>
                  </a:lnTo>
                  <a:cubicBezTo>
                    <a:pt x="68" y="31"/>
                    <a:pt x="34" y="16"/>
                    <a:pt x="0" y="1"/>
                  </a:cubicBezTo>
                  <a:close/>
                  <a:moveTo>
                    <a:pt x="103" y="45"/>
                  </a:moveTo>
                  <a:lnTo>
                    <a:pt x="103" y="45"/>
                  </a:lnTo>
                  <a:cubicBezTo>
                    <a:pt x="116" y="51"/>
                    <a:pt x="130" y="56"/>
                    <a:pt x="144" y="62"/>
                  </a:cubicBezTo>
                  <a:cubicBezTo>
                    <a:pt x="130" y="56"/>
                    <a:pt x="116" y="51"/>
                    <a:pt x="103" y="45"/>
                  </a:cubicBezTo>
                  <a:close/>
                </a:path>
              </a:pathLst>
            </a:custGeom>
            <a:solidFill>
              <a:srgbClr val="769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2"/>
            <p:cNvSpPr/>
            <p:nvPr/>
          </p:nvSpPr>
          <p:spPr>
            <a:xfrm>
              <a:off x="2487628" y="3929228"/>
              <a:ext cx="383758" cy="687972"/>
            </a:xfrm>
            <a:custGeom>
              <a:avLst/>
              <a:gdLst/>
              <a:ahLst/>
              <a:cxnLst/>
              <a:rect l="l" t="t" r="r" b="b"/>
              <a:pathLst>
                <a:path w="16273" h="29173" extrusionOk="0">
                  <a:moveTo>
                    <a:pt x="10741" y="1"/>
                  </a:moveTo>
                  <a:cubicBezTo>
                    <a:pt x="10624" y="1"/>
                    <a:pt x="10507" y="12"/>
                    <a:pt x="10393" y="37"/>
                  </a:cubicBezTo>
                  <a:cubicBezTo>
                    <a:pt x="9611" y="202"/>
                    <a:pt x="4410" y="2557"/>
                    <a:pt x="2915" y="3815"/>
                  </a:cubicBezTo>
                  <a:cubicBezTo>
                    <a:pt x="1654" y="4875"/>
                    <a:pt x="1286" y="6783"/>
                    <a:pt x="1202" y="7353"/>
                  </a:cubicBezTo>
                  <a:cubicBezTo>
                    <a:pt x="1187" y="7459"/>
                    <a:pt x="1181" y="7518"/>
                    <a:pt x="1181" y="7518"/>
                  </a:cubicBezTo>
                  <a:cubicBezTo>
                    <a:pt x="1236" y="7503"/>
                    <a:pt x="1292" y="7491"/>
                    <a:pt x="1348" y="7483"/>
                  </a:cubicBezTo>
                  <a:cubicBezTo>
                    <a:pt x="2125" y="7351"/>
                    <a:pt x="4266" y="7348"/>
                    <a:pt x="4341" y="7348"/>
                  </a:cubicBezTo>
                  <a:lnTo>
                    <a:pt x="4342" y="7348"/>
                  </a:lnTo>
                  <a:cubicBezTo>
                    <a:pt x="5021" y="7961"/>
                    <a:pt x="5803" y="9321"/>
                    <a:pt x="5906" y="12005"/>
                  </a:cubicBezTo>
                  <a:cubicBezTo>
                    <a:pt x="5933" y="12748"/>
                    <a:pt x="5889" y="13369"/>
                    <a:pt x="5773" y="13922"/>
                  </a:cubicBezTo>
                  <a:cubicBezTo>
                    <a:pt x="5467" y="15375"/>
                    <a:pt x="4660" y="16357"/>
                    <a:pt x="3356" y="17786"/>
                  </a:cubicBezTo>
                  <a:cubicBezTo>
                    <a:pt x="1555" y="19759"/>
                    <a:pt x="546" y="20970"/>
                    <a:pt x="273" y="24028"/>
                  </a:cubicBezTo>
                  <a:cubicBezTo>
                    <a:pt x="1" y="27088"/>
                    <a:pt x="1827" y="28662"/>
                    <a:pt x="5701" y="29070"/>
                  </a:cubicBezTo>
                  <a:cubicBezTo>
                    <a:pt x="6386" y="29143"/>
                    <a:pt x="7048" y="29173"/>
                    <a:pt x="7674" y="29173"/>
                  </a:cubicBezTo>
                  <a:cubicBezTo>
                    <a:pt x="8391" y="29173"/>
                    <a:pt x="9060" y="29134"/>
                    <a:pt x="9663" y="29075"/>
                  </a:cubicBezTo>
                  <a:cubicBezTo>
                    <a:pt x="11518" y="28894"/>
                    <a:pt x="12737" y="28528"/>
                    <a:pt x="12737" y="28528"/>
                  </a:cubicBezTo>
                  <a:cubicBezTo>
                    <a:pt x="12737" y="28528"/>
                    <a:pt x="12683" y="28508"/>
                    <a:pt x="12593" y="28467"/>
                  </a:cubicBezTo>
                  <a:cubicBezTo>
                    <a:pt x="12556" y="28450"/>
                    <a:pt x="12521" y="28432"/>
                    <a:pt x="12484" y="28414"/>
                  </a:cubicBezTo>
                  <a:cubicBezTo>
                    <a:pt x="11214" y="27720"/>
                    <a:pt x="11639" y="25550"/>
                    <a:pt x="12401" y="23774"/>
                  </a:cubicBezTo>
                  <a:cubicBezTo>
                    <a:pt x="12725" y="23016"/>
                    <a:pt x="13110" y="22333"/>
                    <a:pt x="13451" y="21864"/>
                  </a:cubicBezTo>
                  <a:cubicBezTo>
                    <a:pt x="13919" y="21225"/>
                    <a:pt x="14327" y="20544"/>
                    <a:pt x="14668" y="19831"/>
                  </a:cubicBezTo>
                  <a:cubicBezTo>
                    <a:pt x="15303" y="18505"/>
                    <a:pt x="15800" y="16876"/>
                    <a:pt x="16041" y="14775"/>
                  </a:cubicBezTo>
                  <a:cubicBezTo>
                    <a:pt x="16240" y="13049"/>
                    <a:pt x="16273" y="11110"/>
                    <a:pt x="16086" y="9235"/>
                  </a:cubicBezTo>
                  <a:cubicBezTo>
                    <a:pt x="15915" y="7509"/>
                    <a:pt x="15556" y="5841"/>
                    <a:pt x="14961" y="4445"/>
                  </a:cubicBezTo>
                  <a:cubicBezTo>
                    <a:pt x="14959" y="4443"/>
                    <a:pt x="14959" y="4440"/>
                    <a:pt x="14959" y="4440"/>
                  </a:cubicBezTo>
                  <a:cubicBezTo>
                    <a:pt x="13805" y="1751"/>
                    <a:pt x="12168" y="1"/>
                    <a:pt x="10741"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2"/>
            <p:cNvSpPr/>
            <p:nvPr/>
          </p:nvSpPr>
          <p:spPr>
            <a:xfrm>
              <a:off x="2515974" y="3930077"/>
              <a:ext cx="216723" cy="175642"/>
            </a:xfrm>
            <a:custGeom>
              <a:avLst/>
              <a:gdLst/>
              <a:ahLst/>
              <a:cxnLst/>
              <a:rect l="l" t="t" r="r" b="b"/>
              <a:pathLst>
                <a:path w="9190" h="7448" extrusionOk="0">
                  <a:moveTo>
                    <a:pt x="9190" y="1"/>
                  </a:moveTo>
                  <a:lnTo>
                    <a:pt x="9190" y="1"/>
                  </a:lnTo>
                  <a:cubicBezTo>
                    <a:pt x="8409" y="166"/>
                    <a:pt x="3207" y="2521"/>
                    <a:pt x="1711" y="3779"/>
                  </a:cubicBezTo>
                  <a:cubicBezTo>
                    <a:pt x="450" y="4838"/>
                    <a:pt x="84" y="6747"/>
                    <a:pt x="0" y="7317"/>
                  </a:cubicBezTo>
                  <a:lnTo>
                    <a:pt x="144" y="7447"/>
                  </a:lnTo>
                  <a:cubicBezTo>
                    <a:pt x="978" y="7382"/>
                    <a:pt x="2042" y="7341"/>
                    <a:pt x="3137" y="7312"/>
                  </a:cubicBezTo>
                  <a:lnTo>
                    <a:pt x="3139" y="7312"/>
                  </a:lnTo>
                  <a:cubicBezTo>
                    <a:pt x="4751" y="7273"/>
                    <a:pt x="6433" y="7264"/>
                    <a:pt x="7553" y="7264"/>
                  </a:cubicBezTo>
                  <a:cubicBezTo>
                    <a:pt x="8349" y="7264"/>
                    <a:pt x="8861" y="7268"/>
                    <a:pt x="8861" y="7268"/>
                  </a:cubicBezTo>
                  <a:cubicBezTo>
                    <a:pt x="6097" y="2463"/>
                    <a:pt x="9190" y="1"/>
                    <a:pt x="9190"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2"/>
            <p:cNvSpPr/>
            <p:nvPr/>
          </p:nvSpPr>
          <p:spPr>
            <a:xfrm>
              <a:off x="2605022" y="4129892"/>
              <a:ext cx="70394" cy="106263"/>
            </a:xfrm>
            <a:custGeom>
              <a:avLst/>
              <a:gdLst/>
              <a:ahLst/>
              <a:cxnLst/>
              <a:rect l="l" t="t" r="r" b="b"/>
              <a:pathLst>
                <a:path w="2985" h="4506" extrusionOk="0">
                  <a:moveTo>
                    <a:pt x="1059" y="1"/>
                  </a:moveTo>
                  <a:cubicBezTo>
                    <a:pt x="987" y="1"/>
                    <a:pt x="923" y="11"/>
                    <a:pt x="858" y="31"/>
                  </a:cubicBezTo>
                  <a:cubicBezTo>
                    <a:pt x="705" y="74"/>
                    <a:pt x="486" y="302"/>
                    <a:pt x="281" y="932"/>
                  </a:cubicBezTo>
                  <a:cubicBezTo>
                    <a:pt x="113" y="1455"/>
                    <a:pt x="1" y="2049"/>
                    <a:pt x="67" y="2664"/>
                  </a:cubicBezTo>
                  <a:lnTo>
                    <a:pt x="67" y="2667"/>
                  </a:lnTo>
                  <a:cubicBezTo>
                    <a:pt x="81" y="2792"/>
                    <a:pt x="102" y="2916"/>
                    <a:pt x="129" y="3039"/>
                  </a:cubicBezTo>
                  <a:cubicBezTo>
                    <a:pt x="298" y="3787"/>
                    <a:pt x="916" y="4505"/>
                    <a:pt x="916" y="4505"/>
                  </a:cubicBezTo>
                  <a:cubicBezTo>
                    <a:pt x="1113" y="4102"/>
                    <a:pt x="1472" y="2716"/>
                    <a:pt x="1472" y="2716"/>
                  </a:cubicBezTo>
                  <a:cubicBezTo>
                    <a:pt x="1539" y="2741"/>
                    <a:pt x="1647" y="2754"/>
                    <a:pt x="1771" y="2754"/>
                  </a:cubicBezTo>
                  <a:cubicBezTo>
                    <a:pt x="2150" y="2754"/>
                    <a:pt x="2686" y="2636"/>
                    <a:pt x="2713" y="2391"/>
                  </a:cubicBezTo>
                  <a:cubicBezTo>
                    <a:pt x="2716" y="2364"/>
                    <a:pt x="2712" y="2335"/>
                    <a:pt x="2701" y="2310"/>
                  </a:cubicBezTo>
                  <a:cubicBezTo>
                    <a:pt x="2653" y="2204"/>
                    <a:pt x="2487" y="2160"/>
                    <a:pt x="2324" y="2141"/>
                  </a:cubicBezTo>
                  <a:cubicBezTo>
                    <a:pt x="2557" y="2132"/>
                    <a:pt x="2824" y="2088"/>
                    <a:pt x="2872" y="1951"/>
                  </a:cubicBezTo>
                  <a:cubicBezTo>
                    <a:pt x="2965" y="1696"/>
                    <a:pt x="1880" y="1628"/>
                    <a:pt x="1866" y="1576"/>
                  </a:cubicBezTo>
                  <a:cubicBezTo>
                    <a:pt x="1852" y="1526"/>
                    <a:pt x="2830" y="1594"/>
                    <a:pt x="2869" y="1355"/>
                  </a:cubicBezTo>
                  <a:cubicBezTo>
                    <a:pt x="2906" y="1138"/>
                    <a:pt x="2116" y="966"/>
                    <a:pt x="1971" y="935"/>
                  </a:cubicBezTo>
                  <a:lnTo>
                    <a:pt x="1971" y="935"/>
                  </a:lnTo>
                  <a:cubicBezTo>
                    <a:pt x="2057" y="946"/>
                    <a:pt x="2373" y="984"/>
                    <a:pt x="2601" y="984"/>
                  </a:cubicBezTo>
                  <a:cubicBezTo>
                    <a:pt x="2734" y="984"/>
                    <a:pt x="2837" y="971"/>
                    <a:pt x="2848" y="932"/>
                  </a:cubicBezTo>
                  <a:cubicBezTo>
                    <a:pt x="2881" y="812"/>
                    <a:pt x="2984" y="659"/>
                    <a:pt x="2169" y="335"/>
                  </a:cubicBezTo>
                  <a:cubicBezTo>
                    <a:pt x="1560" y="94"/>
                    <a:pt x="1272" y="1"/>
                    <a:pt x="1059" y="1"/>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2"/>
            <p:cNvSpPr/>
            <p:nvPr/>
          </p:nvSpPr>
          <p:spPr>
            <a:xfrm>
              <a:off x="3013895" y="4600363"/>
              <a:ext cx="125671" cy="231769"/>
            </a:xfrm>
            <a:custGeom>
              <a:avLst/>
              <a:gdLst/>
              <a:ahLst/>
              <a:cxnLst/>
              <a:rect l="l" t="t" r="r" b="b"/>
              <a:pathLst>
                <a:path w="5329" h="9828" extrusionOk="0">
                  <a:moveTo>
                    <a:pt x="1957" y="0"/>
                  </a:moveTo>
                  <a:cubicBezTo>
                    <a:pt x="1484" y="81"/>
                    <a:pt x="849" y="153"/>
                    <a:pt x="0" y="196"/>
                  </a:cubicBezTo>
                  <a:cubicBezTo>
                    <a:pt x="338" y="870"/>
                    <a:pt x="875" y="1973"/>
                    <a:pt x="1367" y="3078"/>
                  </a:cubicBezTo>
                  <a:cubicBezTo>
                    <a:pt x="2045" y="4595"/>
                    <a:pt x="3783" y="8647"/>
                    <a:pt x="4274" y="9790"/>
                  </a:cubicBezTo>
                  <a:cubicBezTo>
                    <a:pt x="4468" y="9815"/>
                    <a:pt x="4664" y="9828"/>
                    <a:pt x="4860" y="9828"/>
                  </a:cubicBezTo>
                  <a:cubicBezTo>
                    <a:pt x="5016" y="9828"/>
                    <a:pt x="5173" y="9820"/>
                    <a:pt x="5328" y="9803"/>
                  </a:cubicBezTo>
                  <a:cubicBezTo>
                    <a:pt x="4434" y="6765"/>
                    <a:pt x="2640" y="1799"/>
                    <a:pt x="1957" y="0"/>
                  </a:cubicBezTo>
                  <a:close/>
                </a:path>
              </a:pathLst>
            </a:custGeom>
            <a:solidFill>
              <a:srgbClr val="FFC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2"/>
            <p:cNvSpPr/>
            <p:nvPr/>
          </p:nvSpPr>
          <p:spPr>
            <a:xfrm>
              <a:off x="3076672" y="4513768"/>
              <a:ext cx="113786" cy="311643"/>
            </a:xfrm>
            <a:custGeom>
              <a:avLst/>
              <a:gdLst/>
              <a:ahLst/>
              <a:cxnLst/>
              <a:rect l="l" t="t" r="r" b="b"/>
              <a:pathLst>
                <a:path w="4825" h="13215" extrusionOk="0">
                  <a:moveTo>
                    <a:pt x="2" y="1"/>
                  </a:moveTo>
                  <a:cubicBezTo>
                    <a:pt x="1" y="1"/>
                    <a:pt x="813" y="2107"/>
                    <a:pt x="677" y="3195"/>
                  </a:cubicBezTo>
                  <a:cubicBezTo>
                    <a:pt x="675" y="3200"/>
                    <a:pt x="672" y="3204"/>
                    <a:pt x="669" y="3207"/>
                  </a:cubicBezTo>
                  <a:cubicBezTo>
                    <a:pt x="1275" y="4833"/>
                    <a:pt x="2089" y="7526"/>
                    <a:pt x="2672" y="9620"/>
                  </a:cubicBezTo>
                  <a:cubicBezTo>
                    <a:pt x="3104" y="11177"/>
                    <a:pt x="3426" y="12475"/>
                    <a:pt x="3603" y="13215"/>
                  </a:cubicBezTo>
                  <a:cubicBezTo>
                    <a:pt x="3636" y="13198"/>
                    <a:pt x="3668" y="13177"/>
                    <a:pt x="3698" y="13156"/>
                  </a:cubicBezTo>
                  <a:cubicBezTo>
                    <a:pt x="4306" y="12713"/>
                    <a:pt x="4824" y="11489"/>
                    <a:pt x="4824" y="11489"/>
                  </a:cubicBezTo>
                  <a:cubicBezTo>
                    <a:pt x="4348" y="10266"/>
                    <a:pt x="3024" y="8702"/>
                    <a:pt x="3024" y="8702"/>
                  </a:cubicBezTo>
                  <a:cubicBezTo>
                    <a:pt x="3057" y="6865"/>
                    <a:pt x="2553" y="2960"/>
                    <a:pt x="2571" y="2943"/>
                  </a:cubicBezTo>
                  <a:lnTo>
                    <a:pt x="2571" y="2943"/>
                  </a:lnTo>
                  <a:cubicBezTo>
                    <a:pt x="2419" y="3053"/>
                    <a:pt x="2160" y="3195"/>
                    <a:pt x="1827" y="3195"/>
                  </a:cubicBezTo>
                  <a:cubicBezTo>
                    <a:pt x="1827" y="3195"/>
                    <a:pt x="548" y="613"/>
                    <a:pt x="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2"/>
            <p:cNvSpPr/>
            <p:nvPr/>
          </p:nvSpPr>
          <p:spPr>
            <a:xfrm>
              <a:off x="3091835" y="4823996"/>
              <a:ext cx="138524" cy="258700"/>
            </a:xfrm>
            <a:custGeom>
              <a:avLst/>
              <a:gdLst/>
              <a:ahLst/>
              <a:cxnLst/>
              <a:rect l="l" t="t" r="r" b="b"/>
              <a:pathLst>
                <a:path w="5874" h="10970" extrusionOk="0">
                  <a:moveTo>
                    <a:pt x="0" y="1"/>
                  </a:moveTo>
                  <a:cubicBezTo>
                    <a:pt x="0" y="1"/>
                    <a:pt x="2754" y="5508"/>
                    <a:pt x="3536" y="7206"/>
                  </a:cubicBezTo>
                  <a:cubicBezTo>
                    <a:pt x="4318" y="8907"/>
                    <a:pt x="4725" y="10334"/>
                    <a:pt x="4725" y="10334"/>
                  </a:cubicBezTo>
                  <a:cubicBezTo>
                    <a:pt x="4725" y="10334"/>
                    <a:pt x="5033" y="10663"/>
                    <a:pt x="5874" y="10969"/>
                  </a:cubicBezTo>
                  <a:cubicBezTo>
                    <a:pt x="5528" y="10422"/>
                    <a:pt x="4944" y="9428"/>
                    <a:pt x="4622" y="8464"/>
                  </a:cubicBezTo>
                  <a:cubicBezTo>
                    <a:pt x="4148" y="7037"/>
                    <a:pt x="2617" y="3263"/>
                    <a:pt x="2617" y="3263"/>
                  </a:cubicBezTo>
                  <a:lnTo>
                    <a:pt x="1842" y="336"/>
                  </a:lnTo>
                  <a:cubicBezTo>
                    <a:pt x="1744" y="342"/>
                    <a:pt x="1645" y="345"/>
                    <a:pt x="1546" y="345"/>
                  </a:cubicBezTo>
                  <a:cubicBezTo>
                    <a:pt x="963" y="345"/>
                    <a:pt x="367" y="234"/>
                    <a:pt x="0"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2"/>
            <p:cNvSpPr/>
            <p:nvPr/>
          </p:nvSpPr>
          <p:spPr>
            <a:xfrm>
              <a:off x="2912184" y="4803125"/>
              <a:ext cx="40185" cy="255115"/>
            </a:xfrm>
            <a:custGeom>
              <a:avLst/>
              <a:gdLst/>
              <a:ahLst/>
              <a:cxnLst/>
              <a:rect l="l" t="t" r="r" b="b"/>
              <a:pathLst>
                <a:path w="1704" h="10818" extrusionOk="0">
                  <a:moveTo>
                    <a:pt x="1023" y="1"/>
                  </a:moveTo>
                  <a:cubicBezTo>
                    <a:pt x="1023" y="1"/>
                    <a:pt x="770" y="422"/>
                    <a:pt x="167" y="683"/>
                  </a:cubicBezTo>
                  <a:cubicBezTo>
                    <a:pt x="393" y="1852"/>
                    <a:pt x="779" y="3185"/>
                    <a:pt x="441" y="5361"/>
                  </a:cubicBezTo>
                  <a:cubicBezTo>
                    <a:pt x="73" y="7750"/>
                    <a:pt x="241" y="8804"/>
                    <a:pt x="107" y="9010"/>
                  </a:cubicBezTo>
                  <a:cubicBezTo>
                    <a:pt x="0" y="9166"/>
                    <a:pt x="179" y="10089"/>
                    <a:pt x="49" y="10818"/>
                  </a:cubicBezTo>
                  <a:cubicBezTo>
                    <a:pt x="567" y="10669"/>
                    <a:pt x="790" y="10539"/>
                    <a:pt x="790" y="10539"/>
                  </a:cubicBezTo>
                  <a:lnTo>
                    <a:pt x="446" y="8941"/>
                  </a:lnTo>
                  <a:cubicBezTo>
                    <a:pt x="446" y="8941"/>
                    <a:pt x="1636" y="4556"/>
                    <a:pt x="1669" y="2925"/>
                  </a:cubicBezTo>
                  <a:cubicBezTo>
                    <a:pt x="1704" y="1293"/>
                    <a:pt x="1023" y="1"/>
                    <a:pt x="1023"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2"/>
            <p:cNvSpPr/>
            <p:nvPr/>
          </p:nvSpPr>
          <p:spPr>
            <a:xfrm>
              <a:off x="3068960" y="3755614"/>
              <a:ext cx="34501" cy="66055"/>
            </a:xfrm>
            <a:custGeom>
              <a:avLst/>
              <a:gdLst/>
              <a:ahLst/>
              <a:cxnLst/>
              <a:rect l="l" t="t" r="r" b="b"/>
              <a:pathLst>
                <a:path w="1463" h="2801" extrusionOk="0">
                  <a:moveTo>
                    <a:pt x="0" y="0"/>
                  </a:moveTo>
                  <a:cubicBezTo>
                    <a:pt x="129" y="579"/>
                    <a:pt x="155" y="919"/>
                    <a:pt x="7" y="1137"/>
                  </a:cubicBezTo>
                  <a:cubicBezTo>
                    <a:pt x="370" y="1714"/>
                    <a:pt x="766" y="2271"/>
                    <a:pt x="1193" y="2801"/>
                  </a:cubicBezTo>
                  <a:lnTo>
                    <a:pt x="1182" y="2780"/>
                  </a:lnTo>
                  <a:cubicBezTo>
                    <a:pt x="1182" y="2780"/>
                    <a:pt x="1463" y="1760"/>
                    <a:pt x="902" y="926"/>
                  </a:cubicBezTo>
                  <a:cubicBezTo>
                    <a:pt x="676" y="593"/>
                    <a:pt x="369" y="282"/>
                    <a:pt x="0" y="0"/>
                  </a:cubicBezTo>
                  <a:close/>
                </a:path>
              </a:pathLst>
            </a:custGeom>
            <a:solidFill>
              <a:srgbClr val="1F0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2"/>
            <p:cNvSpPr/>
            <p:nvPr/>
          </p:nvSpPr>
          <p:spPr>
            <a:xfrm>
              <a:off x="2937063" y="3733234"/>
              <a:ext cx="37142" cy="37449"/>
            </a:xfrm>
            <a:custGeom>
              <a:avLst/>
              <a:gdLst/>
              <a:ahLst/>
              <a:cxnLst/>
              <a:rect l="l" t="t" r="r" b="b"/>
              <a:pathLst>
                <a:path w="1575" h="1588" extrusionOk="0">
                  <a:moveTo>
                    <a:pt x="1575" y="1"/>
                  </a:moveTo>
                  <a:lnTo>
                    <a:pt x="1575" y="1"/>
                  </a:lnTo>
                  <a:cubicBezTo>
                    <a:pt x="1073" y="163"/>
                    <a:pt x="671" y="383"/>
                    <a:pt x="512" y="534"/>
                  </a:cubicBezTo>
                  <a:cubicBezTo>
                    <a:pt x="155" y="874"/>
                    <a:pt x="105" y="1536"/>
                    <a:pt x="105" y="1536"/>
                  </a:cubicBezTo>
                  <a:cubicBezTo>
                    <a:pt x="105" y="1536"/>
                    <a:pt x="65" y="1554"/>
                    <a:pt x="0" y="1587"/>
                  </a:cubicBezTo>
                  <a:cubicBezTo>
                    <a:pt x="791" y="1406"/>
                    <a:pt x="1340" y="1292"/>
                    <a:pt x="1340" y="1292"/>
                  </a:cubicBezTo>
                  <a:cubicBezTo>
                    <a:pt x="1340" y="1292"/>
                    <a:pt x="1211" y="701"/>
                    <a:pt x="1575"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2"/>
            <p:cNvSpPr/>
            <p:nvPr/>
          </p:nvSpPr>
          <p:spPr>
            <a:xfrm>
              <a:off x="2930719" y="3799642"/>
              <a:ext cx="176939" cy="85652"/>
            </a:xfrm>
            <a:custGeom>
              <a:avLst/>
              <a:gdLst/>
              <a:ahLst/>
              <a:cxnLst/>
              <a:rect l="l" t="t" r="r" b="b"/>
              <a:pathLst>
                <a:path w="7503" h="3632" extrusionOk="0">
                  <a:moveTo>
                    <a:pt x="3288" y="1"/>
                  </a:moveTo>
                  <a:cubicBezTo>
                    <a:pt x="2302" y="1"/>
                    <a:pt x="1194" y="303"/>
                    <a:pt x="1" y="1111"/>
                  </a:cubicBezTo>
                  <a:cubicBezTo>
                    <a:pt x="66" y="1187"/>
                    <a:pt x="136" y="1266"/>
                    <a:pt x="210" y="1339"/>
                  </a:cubicBezTo>
                  <a:lnTo>
                    <a:pt x="480" y="1476"/>
                  </a:lnTo>
                  <a:cubicBezTo>
                    <a:pt x="543" y="1352"/>
                    <a:pt x="616" y="1232"/>
                    <a:pt x="695" y="1117"/>
                  </a:cubicBezTo>
                  <a:cubicBezTo>
                    <a:pt x="695" y="1117"/>
                    <a:pt x="1463" y="690"/>
                    <a:pt x="2424" y="690"/>
                  </a:cubicBezTo>
                  <a:cubicBezTo>
                    <a:pt x="2437" y="690"/>
                    <a:pt x="2450" y="690"/>
                    <a:pt x="2463" y="690"/>
                  </a:cubicBezTo>
                  <a:cubicBezTo>
                    <a:pt x="3453" y="704"/>
                    <a:pt x="4486" y="929"/>
                    <a:pt x="4811" y="1660"/>
                  </a:cubicBezTo>
                  <a:cubicBezTo>
                    <a:pt x="5008" y="2122"/>
                    <a:pt x="5167" y="2601"/>
                    <a:pt x="5287" y="3089"/>
                  </a:cubicBezTo>
                  <a:cubicBezTo>
                    <a:pt x="5296" y="3131"/>
                    <a:pt x="5306" y="3171"/>
                    <a:pt x="5317" y="3213"/>
                  </a:cubicBezTo>
                  <a:lnTo>
                    <a:pt x="6543" y="3631"/>
                  </a:lnTo>
                  <a:cubicBezTo>
                    <a:pt x="6607" y="3601"/>
                    <a:pt x="6690" y="3519"/>
                    <a:pt x="6781" y="3407"/>
                  </a:cubicBezTo>
                  <a:cubicBezTo>
                    <a:pt x="7044" y="3089"/>
                    <a:pt x="7376" y="2510"/>
                    <a:pt x="7502" y="2074"/>
                  </a:cubicBezTo>
                  <a:cubicBezTo>
                    <a:pt x="6841" y="1294"/>
                    <a:pt x="5327" y="1"/>
                    <a:pt x="3288"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2"/>
            <p:cNvSpPr/>
            <p:nvPr/>
          </p:nvSpPr>
          <p:spPr>
            <a:xfrm>
              <a:off x="2931309" y="3755095"/>
              <a:ext cx="166587" cy="63295"/>
            </a:xfrm>
            <a:custGeom>
              <a:avLst/>
              <a:gdLst/>
              <a:ahLst/>
              <a:cxnLst/>
              <a:rect l="l" t="t" r="r" b="b"/>
              <a:pathLst>
                <a:path w="7064" h="2684" extrusionOk="0">
                  <a:moveTo>
                    <a:pt x="2899" y="0"/>
                  </a:moveTo>
                  <a:cubicBezTo>
                    <a:pt x="2334" y="0"/>
                    <a:pt x="1468" y="112"/>
                    <a:pt x="349" y="591"/>
                  </a:cubicBezTo>
                  <a:cubicBezTo>
                    <a:pt x="349" y="601"/>
                    <a:pt x="349" y="609"/>
                    <a:pt x="349" y="609"/>
                  </a:cubicBezTo>
                  <a:cubicBezTo>
                    <a:pt x="349" y="609"/>
                    <a:pt x="309" y="627"/>
                    <a:pt x="243" y="660"/>
                  </a:cubicBezTo>
                  <a:cubicBezTo>
                    <a:pt x="182" y="691"/>
                    <a:pt x="96" y="736"/>
                    <a:pt x="0" y="786"/>
                  </a:cubicBezTo>
                  <a:cubicBezTo>
                    <a:pt x="7" y="799"/>
                    <a:pt x="19" y="806"/>
                    <a:pt x="32" y="806"/>
                  </a:cubicBezTo>
                  <a:cubicBezTo>
                    <a:pt x="37" y="806"/>
                    <a:pt x="41" y="805"/>
                    <a:pt x="46" y="803"/>
                  </a:cubicBezTo>
                  <a:cubicBezTo>
                    <a:pt x="1317" y="201"/>
                    <a:pt x="2286" y="69"/>
                    <a:pt x="2899" y="69"/>
                  </a:cubicBezTo>
                  <a:cubicBezTo>
                    <a:pt x="2928" y="69"/>
                    <a:pt x="2955" y="69"/>
                    <a:pt x="2982" y="69"/>
                  </a:cubicBezTo>
                  <a:cubicBezTo>
                    <a:pt x="3554" y="82"/>
                    <a:pt x="3890" y="207"/>
                    <a:pt x="3969" y="242"/>
                  </a:cubicBezTo>
                  <a:lnTo>
                    <a:pt x="4087" y="2112"/>
                  </a:lnTo>
                  <a:cubicBezTo>
                    <a:pt x="4089" y="2127"/>
                    <a:pt x="4098" y="2139"/>
                    <a:pt x="4111" y="2144"/>
                  </a:cubicBezTo>
                  <a:cubicBezTo>
                    <a:pt x="4115" y="2145"/>
                    <a:pt x="4118" y="2146"/>
                    <a:pt x="4121" y="2146"/>
                  </a:cubicBezTo>
                  <a:cubicBezTo>
                    <a:pt x="4132" y="2146"/>
                    <a:pt x="4142" y="2140"/>
                    <a:pt x="4148" y="2130"/>
                  </a:cubicBezTo>
                  <a:lnTo>
                    <a:pt x="5163" y="704"/>
                  </a:lnTo>
                  <a:cubicBezTo>
                    <a:pt x="6372" y="1318"/>
                    <a:pt x="6950" y="2477"/>
                    <a:pt x="7045" y="2684"/>
                  </a:cubicBezTo>
                  <a:cubicBezTo>
                    <a:pt x="7051" y="2650"/>
                    <a:pt x="7057" y="2611"/>
                    <a:pt x="7063" y="2567"/>
                  </a:cubicBezTo>
                  <a:cubicBezTo>
                    <a:pt x="6889" y="2220"/>
                    <a:pt x="6297" y="1189"/>
                    <a:pt x="5166" y="630"/>
                  </a:cubicBezTo>
                  <a:cubicBezTo>
                    <a:pt x="5162" y="628"/>
                    <a:pt x="5157" y="627"/>
                    <a:pt x="5152" y="627"/>
                  </a:cubicBezTo>
                  <a:cubicBezTo>
                    <a:pt x="5142" y="627"/>
                    <a:pt x="5131" y="632"/>
                    <a:pt x="5125" y="641"/>
                  </a:cubicBezTo>
                  <a:lnTo>
                    <a:pt x="4149" y="2014"/>
                  </a:lnTo>
                  <a:lnTo>
                    <a:pt x="4036" y="215"/>
                  </a:lnTo>
                  <a:cubicBezTo>
                    <a:pt x="4034" y="204"/>
                    <a:pt x="4027" y="194"/>
                    <a:pt x="4016" y="189"/>
                  </a:cubicBezTo>
                  <a:cubicBezTo>
                    <a:pt x="4002" y="180"/>
                    <a:pt x="3657" y="16"/>
                    <a:pt x="2989" y="1"/>
                  </a:cubicBezTo>
                  <a:cubicBezTo>
                    <a:pt x="2959" y="1"/>
                    <a:pt x="2929" y="0"/>
                    <a:pt x="2899" y="0"/>
                  </a:cubicBezTo>
                  <a:close/>
                </a:path>
              </a:pathLst>
            </a:custGeom>
            <a:solidFill>
              <a:srgbClr val="FFC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2"/>
            <p:cNvSpPr/>
            <p:nvPr/>
          </p:nvSpPr>
          <p:spPr>
            <a:xfrm>
              <a:off x="3073559" y="3749223"/>
              <a:ext cx="143099" cy="65017"/>
            </a:xfrm>
            <a:custGeom>
              <a:avLst/>
              <a:gdLst/>
              <a:ahLst/>
              <a:cxnLst/>
              <a:rect l="l" t="t" r="r" b="b"/>
              <a:pathLst>
                <a:path w="6068" h="2757" extrusionOk="0">
                  <a:moveTo>
                    <a:pt x="36" y="0"/>
                  </a:moveTo>
                  <a:cubicBezTo>
                    <a:pt x="19" y="0"/>
                    <a:pt x="4" y="13"/>
                    <a:pt x="2" y="31"/>
                  </a:cubicBezTo>
                  <a:cubicBezTo>
                    <a:pt x="1" y="50"/>
                    <a:pt x="15" y="67"/>
                    <a:pt x="34" y="67"/>
                  </a:cubicBezTo>
                  <a:cubicBezTo>
                    <a:pt x="1027" y="141"/>
                    <a:pt x="1685" y="920"/>
                    <a:pt x="2036" y="1337"/>
                  </a:cubicBezTo>
                  <a:cubicBezTo>
                    <a:pt x="2103" y="1416"/>
                    <a:pt x="2159" y="1484"/>
                    <a:pt x="2206" y="1531"/>
                  </a:cubicBezTo>
                  <a:cubicBezTo>
                    <a:pt x="2244" y="1570"/>
                    <a:pt x="2285" y="1614"/>
                    <a:pt x="2330" y="1664"/>
                  </a:cubicBezTo>
                  <a:cubicBezTo>
                    <a:pt x="2615" y="1981"/>
                    <a:pt x="3044" y="2455"/>
                    <a:pt x="4011" y="2649"/>
                  </a:cubicBezTo>
                  <a:cubicBezTo>
                    <a:pt x="4343" y="2719"/>
                    <a:pt x="4682" y="2754"/>
                    <a:pt x="5021" y="2757"/>
                  </a:cubicBezTo>
                  <a:cubicBezTo>
                    <a:pt x="5349" y="2757"/>
                    <a:pt x="5697" y="2719"/>
                    <a:pt x="6031" y="2617"/>
                  </a:cubicBezTo>
                  <a:cubicBezTo>
                    <a:pt x="6067" y="2603"/>
                    <a:pt x="6056" y="2551"/>
                    <a:pt x="6020" y="2551"/>
                  </a:cubicBezTo>
                  <a:cubicBezTo>
                    <a:pt x="6017" y="2551"/>
                    <a:pt x="6014" y="2552"/>
                    <a:pt x="6011" y="2552"/>
                  </a:cubicBezTo>
                  <a:cubicBezTo>
                    <a:pt x="5684" y="2652"/>
                    <a:pt x="5344" y="2689"/>
                    <a:pt x="5022" y="2689"/>
                  </a:cubicBezTo>
                  <a:cubicBezTo>
                    <a:pt x="4650" y="2689"/>
                    <a:pt x="4302" y="2640"/>
                    <a:pt x="4024" y="2584"/>
                  </a:cubicBezTo>
                  <a:cubicBezTo>
                    <a:pt x="3079" y="2395"/>
                    <a:pt x="2659" y="1928"/>
                    <a:pt x="2380" y="1620"/>
                  </a:cubicBezTo>
                  <a:cubicBezTo>
                    <a:pt x="2336" y="1569"/>
                    <a:pt x="2294" y="1523"/>
                    <a:pt x="2254" y="1482"/>
                  </a:cubicBezTo>
                  <a:cubicBezTo>
                    <a:pt x="2210" y="1438"/>
                    <a:pt x="2154" y="1372"/>
                    <a:pt x="2088" y="1293"/>
                  </a:cubicBezTo>
                  <a:cubicBezTo>
                    <a:pt x="1729" y="867"/>
                    <a:pt x="1060" y="76"/>
                    <a:pt x="39" y="0"/>
                  </a:cubicBezTo>
                  <a:cubicBezTo>
                    <a:pt x="38" y="0"/>
                    <a:pt x="37" y="0"/>
                    <a:pt x="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2"/>
            <p:cNvSpPr/>
            <p:nvPr/>
          </p:nvSpPr>
          <p:spPr>
            <a:xfrm>
              <a:off x="3072427" y="3739578"/>
              <a:ext cx="160880" cy="44335"/>
            </a:xfrm>
            <a:custGeom>
              <a:avLst/>
              <a:gdLst/>
              <a:ahLst/>
              <a:cxnLst/>
              <a:rect l="l" t="t" r="r" b="b"/>
              <a:pathLst>
                <a:path w="6822" h="1880" extrusionOk="0">
                  <a:moveTo>
                    <a:pt x="756" y="0"/>
                  </a:moveTo>
                  <a:cubicBezTo>
                    <a:pt x="490" y="0"/>
                    <a:pt x="243" y="46"/>
                    <a:pt x="26" y="139"/>
                  </a:cubicBezTo>
                  <a:cubicBezTo>
                    <a:pt x="8" y="146"/>
                    <a:pt x="0" y="167"/>
                    <a:pt x="8" y="183"/>
                  </a:cubicBezTo>
                  <a:cubicBezTo>
                    <a:pt x="14" y="196"/>
                    <a:pt x="27" y="204"/>
                    <a:pt x="40" y="204"/>
                  </a:cubicBezTo>
                  <a:cubicBezTo>
                    <a:pt x="44" y="204"/>
                    <a:pt x="48" y="203"/>
                    <a:pt x="52" y="202"/>
                  </a:cubicBezTo>
                  <a:cubicBezTo>
                    <a:pt x="238" y="121"/>
                    <a:pt x="478" y="72"/>
                    <a:pt x="759" y="72"/>
                  </a:cubicBezTo>
                  <a:cubicBezTo>
                    <a:pt x="1402" y="72"/>
                    <a:pt x="2262" y="331"/>
                    <a:pt x="3193" y="1073"/>
                  </a:cubicBezTo>
                  <a:cubicBezTo>
                    <a:pt x="3900" y="1635"/>
                    <a:pt x="4703" y="1879"/>
                    <a:pt x="5410" y="1879"/>
                  </a:cubicBezTo>
                  <a:cubicBezTo>
                    <a:pt x="5964" y="1879"/>
                    <a:pt x="6459" y="1731"/>
                    <a:pt x="6803" y="1470"/>
                  </a:cubicBezTo>
                  <a:cubicBezTo>
                    <a:pt x="6818" y="1459"/>
                    <a:pt x="6821" y="1438"/>
                    <a:pt x="6811" y="1423"/>
                  </a:cubicBezTo>
                  <a:cubicBezTo>
                    <a:pt x="6804" y="1414"/>
                    <a:pt x="6793" y="1409"/>
                    <a:pt x="6783" y="1409"/>
                  </a:cubicBezTo>
                  <a:cubicBezTo>
                    <a:pt x="6776" y="1409"/>
                    <a:pt x="6769" y="1412"/>
                    <a:pt x="6764" y="1417"/>
                  </a:cubicBezTo>
                  <a:cubicBezTo>
                    <a:pt x="6430" y="1668"/>
                    <a:pt x="5950" y="1812"/>
                    <a:pt x="5413" y="1812"/>
                  </a:cubicBezTo>
                  <a:cubicBezTo>
                    <a:pt x="4719" y="1812"/>
                    <a:pt x="3931" y="1573"/>
                    <a:pt x="3236" y="1020"/>
                  </a:cubicBezTo>
                  <a:cubicBezTo>
                    <a:pt x="2408" y="361"/>
                    <a:pt x="1505" y="0"/>
                    <a:pt x="7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2"/>
            <p:cNvSpPr/>
            <p:nvPr/>
          </p:nvSpPr>
          <p:spPr>
            <a:xfrm>
              <a:off x="3169775" y="3810726"/>
              <a:ext cx="27639" cy="45019"/>
            </a:xfrm>
            <a:custGeom>
              <a:avLst/>
              <a:gdLst/>
              <a:ahLst/>
              <a:cxnLst/>
              <a:rect l="l" t="t" r="r" b="b"/>
              <a:pathLst>
                <a:path w="1172" h="1909" extrusionOk="0">
                  <a:moveTo>
                    <a:pt x="38" y="1"/>
                  </a:moveTo>
                  <a:cubicBezTo>
                    <a:pt x="35" y="1"/>
                    <a:pt x="32" y="1"/>
                    <a:pt x="29" y="2"/>
                  </a:cubicBezTo>
                  <a:cubicBezTo>
                    <a:pt x="11" y="6"/>
                    <a:pt x="0" y="24"/>
                    <a:pt x="5" y="43"/>
                  </a:cubicBezTo>
                  <a:cubicBezTo>
                    <a:pt x="8" y="55"/>
                    <a:pt x="303" y="1246"/>
                    <a:pt x="1111" y="1899"/>
                  </a:cubicBezTo>
                  <a:cubicBezTo>
                    <a:pt x="1117" y="1905"/>
                    <a:pt x="1125" y="1908"/>
                    <a:pt x="1134" y="1908"/>
                  </a:cubicBezTo>
                  <a:cubicBezTo>
                    <a:pt x="1143" y="1908"/>
                    <a:pt x="1154" y="1904"/>
                    <a:pt x="1160" y="1894"/>
                  </a:cubicBezTo>
                  <a:cubicBezTo>
                    <a:pt x="1172" y="1881"/>
                    <a:pt x="1169" y="1858"/>
                    <a:pt x="1154" y="1847"/>
                  </a:cubicBezTo>
                  <a:cubicBezTo>
                    <a:pt x="364" y="1210"/>
                    <a:pt x="75" y="38"/>
                    <a:pt x="72" y="28"/>
                  </a:cubicBezTo>
                  <a:cubicBezTo>
                    <a:pt x="68" y="12"/>
                    <a:pt x="54"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2"/>
            <p:cNvSpPr/>
            <p:nvPr/>
          </p:nvSpPr>
          <p:spPr>
            <a:xfrm>
              <a:off x="3087968" y="3752572"/>
              <a:ext cx="76148" cy="100438"/>
            </a:xfrm>
            <a:custGeom>
              <a:avLst/>
              <a:gdLst/>
              <a:ahLst/>
              <a:cxnLst/>
              <a:rect l="l" t="t" r="r" b="b"/>
              <a:pathLst>
                <a:path w="3229" h="4259" extrusionOk="0">
                  <a:moveTo>
                    <a:pt x="39" y="0"/>
                  </a:moveTo>
                  <a:cubicBezTo>
                    <a:pt x="33" y="0"/>
                    <a:pt x="28" y="1"/>
                    <a:pt x="23" y="4"/>
                  </a:cubicBezTo>
                  <a:cubicBezTo>
                    <a:pt x="7" y="13"/>
                    <a:pt x="1" y="34"/>
                    <a:pt x="10" y="51"/>
                  </a:cubicBezTo>
                  <a:cubicBezTo>
                    <a:pt x="126" y="280"/>
                    <a:pt x="213" y="522"/>
                    <a:pt x="266" y="774"/>
                  </a:cubicBezTo>
                  <a:cubicBezTo>
                    <a:pt x="351" y="1208"/>
                    <a:pt x="487" y="1709"/>
                    <a:pt x="1110" y="2621"/>
                  </a:cubicBezTo>
                  <a:cubicBezTo>
                    <a:pt x="1754" y="3566"/>
                    <a:pt x="3160" y="4250"/>
                    <a:pt x="3174" y="4256"/>
                  </a:cubicBezTo>
                  <a:cubicBezTo>
                    <a:pt x="3178" y="4257"/>
                    <a:pt x="3185" y="4259"/>
                    <a:pt x="3189" y="4259"/>
                  </a:cubicBezTo>
                  <a:cubicBezTo>
                    <a:pt x="3203" y="4259"/>
                    <a:pt x="3213" y="4251"/>
                    <a:pt x="3219" y="4239"/>
                  </a:cubicBezTo>
                  <a:cubicBezTo>
                    <a:pt x="3228" y="4223"/>
                    <a:pt x="3219" y="4201"/>
                    <a:pt x="3203" y="4195"/>
                  </a:cubicBezTo>
                  <a:cubicBezTo>
                    <a:pt x="3189" y="4188"/>
                    <a:pt x="1801" y="3513"/>
                    <a:pt x="1166" y="2583"/>
                  </a:cubicBezTo>
                  <a:cubicBezTo>
                    <a:pt x="549" y="1681"/>
                    <a:pt x="416" y="1189"/>
                    <a:pt x="333" y="761"/>
                  </a:cubicBezTo>
                  <a:cubicBezTo>
                    <a:pt x="278" y="502"/>
                    <a:pt x="190" y="252"/>
                    <a:pt x="69" y="17"/>
                  </a:cubicBezTo>
                  <a:cubicBezTo>
                    <a:pt x="63" y="6"/>
                    <a:pt x="51" y="0"/>
                    <a:pt x="39"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2"/>
            <p:cNvSpPr/>
            <p:nvPr/>
          </p:nvSpPr>
          <p:spPr>
            <a:xfrm>
              <a:off x="3068889" y="4114516"/>
              <a:ext cx="9386" cy="31648"/>
            </a:xfrm>
            <a:custGeom>
              <a:avLst/>
              <a:gdLst/>
              <a:ahLst/>
              <a:cxnLst/>
              <a:rect l="l" t="t" r="r" b="b"/>
              <a:pathLst>
                <a:path w="398" h="1342" extrusionOk="0">
                  <a:moveTo>
                    <a:pt x="45" y="1"/>
                  </a:moveTo>
                  <a:cubicBezTo>
                    <a:pt x="23" y="1"/>
                    <a:pt x="1" y="20"/>
                    <a:pt x="11" y="48"/>
                  </a:cubicBezTo>
                  <a:cubicBezTo>
                    <a:pt x="100" y="337"/>
                    <a:pt x="325" y="1305"/>
                    <a:pt x="326" y="1316"/>
                  </a:cubicBezTo>
                  <a:cubicBezTo>
                    <a:pt x="331" y="1331"/>
                    <a:pt x="344" y="1342"/>
                    <a:pt x="360" y="1342"/>
                  </a:cubicBezTo>
                  <a:lnTo>
                    <a:pt x="367" y="1342"/>
                  </a:lnTo>
                  <a:cubicBezTo>
                    <a:pt x="385" y="1337"/>
                    <a:pt x="397" y="1319"/>
                    <a:pt x="393" y="1301"/>
                  </a:cubicBezTo>
                  <a:cubicBezTo>
                    <a:pt x="390" y="1290"/>
                    <a:pt x="166" y="319"/>
                    <a:pt x="76" y="28"/>
                  </a:cubicBezTo>
                  <a:cubicBezTo>
                    <a:pt x="72" y="9"/>
                    <a:pt x="59" y="1"/>
                    <a:pt x="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2"/>
            <p:cNvSpPr/>
            <p:nvPr/>
          </p:nvSpPr>
          <p:spPr>
            <a:xfrm>
              <a:off x="3028351" y="4168261"/>
              <a:ext cx="112748" cy="125459"/>
            </a:xfrm>
            <a:custGeom>
              <a:avLst/>
              <a:gdLst/>
              <a:ahLst/>
              <a:cxnLst/>
              <a:rect l="l" t="t" r="r" b="b"/>
              <a:pathLst>
                <a:path w="4781" h="5320" extrusionOk="0">
                  <a:moveTo>
                    <a:pt x="36" y="1"/>
                  </a:moveTo>
                  <a:cubicBezTo>
                    <a:pt x="16" y="1"/>
                    <a:pt x="3" y="16"/>
                    <a:pt x="1" y="34"/>
                  </a:cubicBezTo>
                  <a:cubicBezTo>
                    <a:pt x="1" y="39"/>
                    <a:pt x="3" y="43"/>
                    <a:pt x="4" y="46"/>
                  </a:cubicBezTo>
                  <a:lnTo>
                    <a:pt x="7" y="57"/>
                  </a:lnTo>
                  <a:cubicBezTo>
                    <a:pt x="181" y="564"/>
                    <a:pt x="1088" y="3136"/>
                    <a:pt x="1818" y="4003"/>
                  </a:cubicBezTo>
                  <a:cubicBezTo>
                    <a:pt x="2612" y="4944"/>
                    <a:pt x="3514" y="5320"/>
                    <a:pt x="4200" y="5320"/>
                  </a:cubicBezTo>
                  <a:cubicBezTo>
                    <a:pt x="4204" y="5320"/>
                    <a:pt x="4209" y="5320"/>
                    <a:pt x="4213" y="5320"/>
                  </a:cubicBezTo>
                  <a:cubicBezTo>
                    <a:pt x="4398" y="5320"/>
                    <a:pt x="4582" y="5288"/>
                    <a:pt x="4755" y="5223"/>
                  </a:cubicBezTo>
                  <a:cubicBezTo>
                    <a:pt x="4773" y="5215"/>
                    <a:pt x="4781" y="5195"/>
                    <a:pt x="4774" y="5177"/>
                  </a:cubicBezTo>
                  <a:cubicBezTo>
                    <a:pt x="4769" y="5165"/>
                    <a:pt x="4756" y="5156"/>
                    <a:pt x="4743" y="5156"/>
                  </a:cubicBezTo>
                  <a:cubicBezTo>
                    <a:pt x="4739" y="5156"/>
                    <a:pt x="4735" y="5157"/>
                    <a:pt x="4731" y="5159"/>
                  </a:cubicBezTo>
                  <a:cubicBezTo>
                    <a:pt x="4562" y="5225"/>
                    <a:pt x="4384" y="5255"/>
                    <a:pt x="4200" y="5255"/>
                  </a:cubicBezTo>
                  <a:cubicBezTo>
                    <a:pt x="3387" y="5255"/>
                    <a:pt x="2468" y="4665"/>
                    <a:pt x="1871" y="3957"/>
                  </a:cubicBezTo>
                  <a:cubicBezTo>
                    <a:pt x="1133" y="3083"/>
                    <a:pt x="178" y="343"/>
                    <a:pt x="71" y="34"/>
                  </a:cubicBezTo>
                  <a:cubicBezTo>
                    <a:pt x="68" y="20"/>
                    <a:pt x="60" y="1"/>
                    <a:pt x="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2"/>
            <p:cNvSpPr/>
            <p:nvPr/>
          </p:nvSpPr>
          <p:spPr>
            <a:xfrm>
              <a:off x="3039364" y="4255233"/>
              <a:ext cx="67045" cy="145811"/>
            </a:xfrm>
            <a:custGeom>
              <a:avLst/>
              <a:gdLst/>
              <a:ahLst/>
              <a:cxnLst/>
              <a:rect l="l" t="t" r="r" b="b"/>
              <a:pathLst>
                <a:path w="2843" h="6183" extrusionOk="0">
                  <a:moveTo>
                    <a:pt x="1189" y="1"/>
                  </a:moveTo>
                  <a:cubicBezTo>
                    <a:pt x="1181" y="1"/>
                    <a:pt x="1174" y="3"/>
                    <a:pt x="1168" y="9"/>
                  </a:cubicBezTo>
                  <a:cubicBezTo>
                    <a:pt x="1139" y="32"/>
                    <a:pt x="466" y="573"/>
                    <a:pt x="236" y="1098"/>
                  </a:cubicBezTo>
                  <a:cubicBezTo>
                    <a:pt x="1" y="1639"/>
                    <a:pt x="90" y="2462"/>
                    <a:pt x="428" y="2865"/>
                  </a:cubicBezTo>
                  <a:cubicBezTo>
                    <a:pt x="780" y="3284"/>
                    <a:pt x="1990" y="4844"/>
                    <a:pt x="2774" y="6164"/>
                  </a:cubicBezTo>
                  <a:cubicBezTo>
                    <a:pt x="2780" y="6175"/>
                    <a:pt x="2791" y="6182"/>
                    <a:pt x="2803" y="6182"/>
                  </a:cubicBezTo>
                  <a:cubicBezTo>
                    <a:pt x="2809" y="6182"/>
                    <a:pt x="2815" y="6179"/>
                    <a:pt x="2821" y="6176"/>
                  </a:cubicBezTo>
                  <a:cubicBezTo>
                    <a:pt x="2836" y="6167"/>
                    <a:pt x="2842" y="6146"/>
                    <a:pt x="2833" y="6129"/>
                  </a:cubicBezTo>
                  <a:cubicBezTo>
                    <a:pt x="2047" y="4807"/>
                    <a:pt x="833" y="3241"/>
                    <a:pt x="480" y="2821"/>
                  </a:cubicBezTo>
                  <a:cubicBezTo>
                    <a:pt x="157" y="2438"/>
                    <a:pt x="72" y="1645"/>
                    <a:pt x="298" y="1126"/>
                  </a:cubicBezTo>
                  <a:cubicBezTo>
                    <a:pt x="522" y="615"/>
                    <a:pt x="1202" y="66"/>
                    <a:pt x="1210" y="62"/>
                  </a:cubicBezTo>
                  <a:cubicBezTo>
                    <a:pt x="1224" y="50"/>
                    <a:pt x="1227" y="28"/>
                    <a:pt x="1215" y="13"/>
                  </a:cubicBezTo>
                  <a:cubicBezTo>
                    <a:pt x="1208" y="5"/>
                    <a:pt x="1198" y="1"/>
                    <a:pt x="11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2"/>
            <p:cNvSpPr/>
            <p:nvPr/>
          </p:nvSpPr>
          <p:spPr>
            <a:xfrm>
              <a:off x="2866080" y="4146187"/>
              <a:ext cx="158073" cy="27474"/>
            </a:xfrm>
            <a:custGeom>
              <a:avLst/>
              <a:gdLst/>
              <a:ahLst/>
              <a:cxnLst/>
              <a:rect l="l" t="t" r="r" b="b"/>
              <a:pathLst>
                <a:path w="6703" h="1165" extrusionOk="0">
                  <a:moveTo>
                    <a:pt x="40" y="0"/>
                  </a:moveTo>
                  <a:cubicBezTo>
                    <a:pt x="28" y="0"/>
                    <a:pt x="16" y="7"/>
                    <a:pt x="10" y="17"/>
                  </a:cubicBezTo>
                  <a:cubicBezTo>
                    <a:pt x="1" y="34"/>
                    <a:pt x="5" y="53"/>
                    <a:pt x="22" y="64"/>
                  </a:cubicBezTo>
                  <a:cubicBezTo>
                    <a:pt x="1245" y="781"/>
                    <a:pt x="2636" y="1159"/>
                    <a:pt x="4053" y="1164"/>
                  </a:cubicBezTo>
                  <a:cubicBezTo>
                    <a:pt x="4138" y="1164"/>
                    <a:pt x="4222" y="1163"/>
                    <a:pt x="4306" y="1161"/>
                  </a:cubicBezTo>
                  <a:cubicBezTo>
                    <a:pt x="5745" y="1111"/>
                    <a:pt x="6656" y="747"/>
                    <a:pt x="6665" y="744"/>
                  </a:cubicBezTo>
                  <a:cubicBezTo>
                    <a:pt x="6703" y="728"/>
                    <a:pt x="6687" y="677"/>
                    <a:pt x="6654" y="677"/>
                  </a:cubicBezTo>
                  <a:cubicBezTo>
                    <a:pt x="6650" y="677"/>
                    <a:pt x="6645" y="678"/>
                    <a:pt x="6640" y="681"/>
                  </a:cubicBezTo>
                  <a:cubicBezTo>
                    <a:pt x="6630" y="684"/>
                    <a:pt x="5730" y="1044"/>
                    <a:pt x="4304" y="1091"/>
                  </a:cubicBezTo>
                  <a:cubicBezTo>
                    <a:pt x="4222" y="1094"/>
                    <a:pt x="4140" y="1095"/>
                    <a:pt x="4057" y="1095"/>
                  </a:cubicBezTo>
                  <a:cubicBezTo>
                    <a:pt x="2669" y="1095"/>
                    <a:pt x="1258" y="711"/>
                    <a:pt x="57" y="5"/>
                  </a:cubicBezTo>
                  <a:cubicBezTo>
                    <a:pt x="51" y="2"/>
                    <a:pt x="46" y="0"/>
                    <a:pt x="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2"/>
            <p:cNvSpPr/>
            <p:nvPr/>
          </p:nvSpPr>
          <p:spPr>
            <a:xfrm>
              <a:off x="3115748" y="4067893"/>
              <a:ext cx="33864" cy="45090"/>
            </a:xfrm>
            <a:custGeom>
              <a:avLst/>
              <a:gdLst/>
              <a:ahLst/>
              <a:cxnLst/>
              <a:rect l="l" t="t" r="r" b="b"/>
              <a:pathLst>
                <a:path w="1436" h="1912" extrusionOk="0">
                  <a:moveTo>
                    <a:pt x="912" y="1"/>
                  </a:moveTo>
                  <a:cubicBezTo>
                    <a:pt x="906" y="1"/>
                    <a:pt x="900" y="2"/>
                    <a:pt x="894" y="6"/>
                  </a:cubicBezTo>
                  <a:cubicBezTo>
                    <a:pt x="878" y="15"/>
                    <a:pt x="873" y="36"/>
                    <a:pt x="882" y="53"/>
                  </a:cubicBezTo>
                  <a:cubicBezTo>
                    <a:pt x="887" y="59"/>
                    <a:pt x="1306" y="744"/>
                    <a:pt x="1362" y="979"/>
                  </a:cubicBezTo>
                  <a:cubicBezTo>
                    <a:pt x="1247" y="1061"/>
                    <a:pt x="596" y="1520"/>
                    <a:pt x="23" y="1847"/>
                  </a:cubicBezTo>
                  <a:cubicBezTo>
                    <a:pt x="6" y="1856"/>
                    <a:pt x="0" y="1878"/>
                    <a:pt x="11" y="1894"/>
                  </a:cubicBezTo>
                  <a:cubicBezTo>
                    <a:pt x="15" y="1904"/>
                    <a:pt x="25" y="1911"/>
                    <a:pt x="36" y="1911"/>
                  </a:cubicBezTo>
                  <a:cubicBezTo>
                    <a:pt x="37" y="1911"/>
                    <a:pt x="38" y="1911"/>
                    <a:pt x="40" y="1911"/>
                  </a:cubicBezTo>
                  <a:cubicBezTo>
                    <a:pt x="46" y="1911"/>
                    <a:pt x="52" y="1909"/>
                    <a:pt x="56" y="1906"/>
                  </a:cubicBezTo>
                  <a:cubicBezTo>
                    <a:pt x="688" y="1546"/>
                    <a:pt x="1412" y="1026"/>
                    <a:pt x="1420" y="1021"/>
                  </a:cubicBezTo>
                  <a:cubicBezTo>
                    <a:pt x="1429" y="1014"/>
                    <a:pt x="1435" y="1002"/>
                    <a:pt x="1434" y="988"/>
                  </a:cubicBezTo>
                  <a:cubicBezTo>
                    <a:pt x="1399" y="764"/>
                    <a:pt x="959" y="47"/>
                    <a:pt x="941" y="17"/>
                  </a:cubicBezTo>
                  <a:cubicBezTo>
                    <a:pt x="935" y="7"/>
                    <a:pt x="924" y="1"/>
                    <a:pt x="9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2"/>
            <p:cNvSpPr/>
            <p:nvPr/>
          </p:nvSpPr>
          <p:spPr>
            <a:xfrm>
              <a:off x="3015852" y="3967055"/>
              <a:ext cx="58933" cy="49570"/>
            </a:xfrm>
            <a:custGeom>
              <a:avLst/>
              <a:gdLst/>
              <a:ahLst/>
              <a:cxnLst/>
              <a:rect l="l" t="t" r="r" b="b"/>
              <a:pathLst>
                <a:path w="2499" h="2102" extrusionOk="0">
                  <a:moveTo>
                    <a:pt x="554" y="0"/>
                  </a:moveTo>
                  <a:cubicBezTo>
                    <a:pt x="544" y="0"/>
                    <a:pt x="534" y="5"/>
                    <a:pt x="526" y="16"/>
                  </a:cubicBezTo>
                  <a:cubicBezTo>
                    <a:pt x="505" y="48"/>
                    <a:pt x="472" y="94"/>
                    <a:pt x="432" y="147"/>
                  </a:cubicBezTo>
                  <a:cubicBezTo>
                    <a:pt x="199" y="462"/>
                    <a:pt x="1" y="756"/>
                    <a:pt x="120" y="891"/>
                  </a:cubicBezTo>
                  <a:cubicBezTo>
                    <a:pt x="311" y="1101"/>
                    <a:pt x="1033" y="1545"/>
                    <a:pt x="2439" y="2100"/>
                  </a:cubicBezTo>
                  <a:cubicBezTo>
                    <a:pt x="2443" y="2101"/>
                    <a:pt x="2446" y="2101"/>
                    <a:pt x="2451" y="2101"/>
                  </a:cubicBezTo>
                  <a:cubicBezTo>
                    <a:pt x="2452" y="2101"/>
                    <a:pt x="2452" y="2101"/>
                    <a:pt x="2453" y="2101"/>
                  </a:cubicBezTo>
                  <a:cubicBezTo>
                    <a:pt x="2489" y="2101"/>
                    <a:pt x="2499" y="2050"/>
                    <a:pt x="2463" y="2036"/>
                  </a:cubicBezTo>
                  <a:cubicBezTo>
                    <a:pt x="626" y="1312"/>
                    <a:pt x="211" y="891"/>
                    <a:pt x="172" y="844"/>
                  </a:cubicBezTo>
                  <a:cubicBezTo>
                    <a:pt x="78" y="741"/>
                    <a:pt x="355" y="366"/>
                    <a:pt x="487" y="187"/>
                  </a:cubicBezTo>
                  <a:cubicBezTo>
                    <a:pt x="528" y="133"/>
                    <a:pt x="561" y="87"/>
                    <a:pt x="584" y="53"/>
                  </a:cubicBezTo>
                  <a:cubicBezTo>
                    <a:pt x="601" y="26"/>
                    <a:pt x="578"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2"/>
            <p:cNvSpPr/>
            <p:nvPr/>
          </p:nvSpPr>
          <p:spPr>
            <a:xfrm>
              <a:off x="2830871" y="3891284"/>
              <a:ext cx="243890" cy="1197826"/>
            </a:xfrm>
            <a:custGeom>
              <a:avLst/>
              <a:gdLst/>
              <a:ahLst/>
              <a:cxnLst/>
              <a:rect l="l" t="t" r="r" b="b"/>
              <a:pathLst>
                <a:path w="10342" h="50793" extrusionOk="0">
                  <a:moveTo>
                    <a:pt x="10059" y="0"/>
                  </a:moveTo>
                  <a:cubicBezTo>
                    <a:pt x="9930" y="0"/>
                    <a:pt x="9802" y="87"/>
                    <a:pt x="9786" y="244"/>
                  </a:cubicBezTo>
                  <a:cubicBezTo>
                    <a:pt x="9646" y="1135"/>
                    <a:pt x="128" y="49973"/>
                    <a:pt x="30" y="50467"/>
                  </a:cubicBezTo>
                  <a:cubicBezTo>
                    <a:pt x="1" y="50614"/>
                    <a:pt x="98" y="50756"/>
                    <a:pt x="246" y="50785"/>
                  </a:cubicBezTo>
                  <a:cubicBezTo>
                    <a:pt x="263" y="50790"/>
                    <a:pt x="280" y="50791"/>
                    <a:pt x="298" y="50793"/>
                  </a:cubicBezTo>
                  <a:cubicBezTo>
                    <a:pt x="427" y="50791"/>
                    <a:pt x="539" y="50700"/>
                    <a:pt x="565" y="50573"/>
                  </a:cubicBezTo>
                  <a:cubicBezTo>
                    <a:pt x="565" y="50573"/>
                    <a:pt x="3010" y="38024"/>
                    <a:pt x="5453" y="25469"/>
                  </a:cubicBezTo>
                  <a:cubicBezTo>
                    <a:pt x="6673" y="19191"/>
                    <a:pt x="7895" y="12913"/>
                    <a:pt x="8808" y="8200"/>
                  </a:cubicBezTo>
                  <a:cubicBezTo>
                    <a:pt x="9265" y="5843"/>
                    <a:pt x="9645" y="3876"/>
                    <a:pt x="9910" y="2499"/>
                  </a:cubicBezTo>
                  <a:cubicBezTo>
                    <a:pt x="10342" y="255"/>
                    <a:pt x="10342" y="255"/>
                    <a:pt x="10309" y="168"/>
                  </a:cubicBezTo>
                  <a:cubicBezTo>
                    <a:pt x="10261" y="54"/>
                    <a:pt x="10160" y="0"/>
                    <a:pt x="100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2"/>
            <p:cNvSpPr/>
            <p:nvPr/>
          </p:nvSpPr>
          <p:spPr>
            <a:xfrm>
              <a:off x="3014036" y="3982195"/>
              <a:ext cx="6084" cy="14126"/>
            </a:xfrm>
            <a:custGeom>
              <a:avLst/>
              <a:gdLst/>
              <a:ahLst/>
              <a:cxnLst/>
              <a:rect l="l" t="t" r="r" b="b"/>
              <a:pathLst>
                <a:path w="258" h="599" extrusionOk="0">
                  <a:moveTo>
                    <a:pt x="218" y="0"/>
                  </a:moveTo>
                  <a:cubicBezTo>
                    <a:pt x="207" y="0"/>
                    <a:pt x="196" y="6"/>
                    <a:pt x="190" y="17"/>
                  </a:cubicBezTo>
                  <a:cubicBezTo>
                    <a:pt x="182" y="29"/>
                    <a:pt x="0" y="323"/>
                    <a:pt x="19" y="568"/>
                  </a:cubicBezTo>
                  <a:cubicBezTo>
                    <a:pt x="20" y="585"/>
                    <a:pt x="35" y="599"/>
                    <a:pt x="52" y="599"/>
                  </a:cubicBezTo>
                  <a:lnTo>
                    <a:pt x="55" y="599"/>
                  </a:lnTo>
                  <a:cubicBezTo>
                    <a:pt x="73" y="599"/>
                    <a:pt x="88" y="582"/>
                    <a:pt x="87" y="562"/>
                  </a:cubicBezTo>
                  <a:cubicBezTo>
                    <a:pt x="69" y="340"/>
                    <a:pt x="246" y="55"/>
                    <a:pt x="247" y="53"/>
                  </a:cubicBezTo>
                  <a:cubicBezTo>
                    <a:pt x="258" y="36"/>
                    <a:pt x="252" y="15"/>
                    <a:pt x="237" y="6"/>
                  </a:cubicBezTo>
                  <a:cubicBezTo>
                    <a:pt x="231" y="2"/>
                    <a:pt x="224"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2"/>
            <p:cNvSpPr/>
            <p:nvPr/>
          </p:nvSpPr>
          <p:spPr>
            <a:xfrm>
              <a:off x="2917395" y="3972196"/>
              <a:ext cx="39972" cy="29054"/>
            </a:xfrm>
            <a:custGeom>
              <a:avLst/>
              <a:gdLst/>
              <a:ahLst/>
              <a:cxnLst/>
              <a:rect l="l" t="t" r="r" b="b"/>
              <a:pathLst>
                <a:path w="1695" h="1232" extrusionOk="0">
                  <a:moveTo>
                    <a:pt x="1659" y="0"/>
                  </a:moveTo>
                  <a:cubicBezTo>
                    <a:pt x="1650" y="0"/>
                    <a:pt x="1641" y="4"/>
                    <a:pt x="1634" y="10"/>
                  </a:cubicBezTo>
                  <a:cubicBezTo>
                    <a:pt x="1631" y="13"/>
                    <a:pt x="1621" y="26"/>
                    <a:pt x="1509" y="841"/>
                  </a:cubicBezTo>
                  <a:cubicBezTo>
                    <a:pt x="1362" y="867"/>
                    <a:pt x="595" y="1003"/>
                    <a:pt x="29" y="1165"/>
                  </a:cubicBezTo>
                  <a:cubicBezTo>
                    <a:pt x="11" y="1170"/>
                    <a:pt x="1" y="1189"/>
                    <a:pt x="5" y="1208"/>
                  </a:cubicBezTo>
                  <a:cubicBezTo>
                    <a:pt x="10" y="1223"/>
                    <a:pt x="23" y="1232"/>
                    <a:pt x="40" y="1232"/>
                  </a:cubicBezTo>
                  <a:cubicBezTo>
                    <a:pt x="43" y="1232"/>
                    <a:pt x="46" y="1232"/>
                    <a:pt x="48" y="1230"/>
                  </a:cubicBezTo>
                  <a:cubicBezTo>
                    <a:pt x="670" y="1051"/>
                    <a:pt x="1536" y="906"/>
                    <a:pt x="1545" y="904"/>
                  </a:cubicBezTo>
                  <a:cubicBezTo>
                    <a:pt x="1560" y="901"/>
                    <a:pt x="1571" y="889"/>
                    <a:pt x="1572" y="876"/>
                  </a:cubicBezTo>
                  <a:cubicBezTo>
                    <a:pt x="1596" y="700"/>
                    <a:pt x="1689" y="62"/>
                    <a:pt x="1692" y="39"/>
                  </a:cubicBezTo>
                  <a:cubicBezTo>
                    <a:pt x="1695" y="29"/>
                    <a:pt x="1692" y="18"/>
                    <a:pt x="1683" y="10"/>
                  </a:cubicBezTo>
                  <a:cubicBezTo>
                    <a:pt x="1677" y="4"/>
                    <a:pt x="1668" y="0"/>
                    <a:pt x="16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2"/>
            <p:cNvSpPr/>
            <p:nvPr/>
          </p:nvSpPr>
          <p:spPr>
            <a:xfrm>
              <a:off x="2945671" y="3959013"/>
              <a:ext cx="93976" cy="21342"/>
            </a:xfrm>
            <a:custGeom>
              <a:avLst/>
              <a:gdLst/>
              <a:ahLst/>
              <a:cxnLst/>
              <a:rect l="l" t="t" r="r" b="b"/>
              <a:pathLst>
                <a:path w="3985" h="905" extrusionOk="0">
                  <a:moveTo>
                    <a:pt x="3937" y="0"/>
                  </a:moveTo>
                  <a:cubicBezTo>
                    <a:pt x="3929" y="0"/>
                    <a:pt x="3921" y="3"/>
                    <a:pt x="3913" y="12"/>
                  </a:cubicBezTo>
                  <a:cubicBezTo>
                    <a:pt x="3909" y="16"/>
                    <a:pt x="3471" y="477"/>
                    <a:pt x="2572" y="730"/>
                  </a:cubicBezTo>
                  <a:cubicBezTo>
                    <a:pt x="2321" y="800"/>
                    <a:pt x="2052" y="833"/>
                    <a:pt x="1784" y="833"/>
                  </a:cubicBezTo>
                  <a:cubicBezTo>
                    <a:pt x="1056" y="833"/>
                    <a:pt x="344" y="591"/>
                    <a:pt x="66" y="195"/>
                  </a:cubicBezTo>
                  <a:cubicBezTo>
                    <a:pt x="59" y="186"/>
                    <a:pt x="49" y="181"/>
                    <a:pt x="38" y="181"/>
                  </a:cubicBezTo>
                  <a:cubicBezTo>
                    <a:pt x="31" y="181"/>
                    <a:pt x="24" y="183"/>
                    <a:pt x="19" y="188"/>
                  </a:cubicBezTo>
                  <a:cubicBezTo>
                    <a:pt x="3" y="198"/>
                    <a:pt x="0" y="219"/>
                    <a:pt x="11" y="234"/>
                  </a:cubicBezTo>
                  <a:cubicBezTo>
                    <a:pt x="303" y="651"/>
                    <a:pt x="1023" y="904"/>
                    <a:pt x="1769" y="904"/>
                  </a:cubicBezTo>
                  <a:cubicBezTo>
                    <a:pt x="2046" y="904"/>
                    <a:pt x="2322" y="868"/>
                    <a:pt x="2590" y="797"/>
                  </a:cubicBezTo>
                  <a:cubicBezTo>
                    <a:pt x="3510" y="538"/>
                    <a:pt x="3945" y="78"/>
                    <a:pt x="3963" y="57"/>
                  </a:cubicBezTo>
                  <a:cubicBezTo>
                    <a:pt x="3985" y="32"/>
                    <a:pt x="3963" y="0"/>
                    <a:pt x="39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2"/>
            <p:cNvSpPr/>
            <p:nvPr/>
          </p:nvSpPr>
          <p:spPr>
            <a:xfrm>
              <a:off x="3093722" y="3897510"/>
              <a:ext cx="23111" cy="76148"/>
            </a:xfrm>
            <a:custGeom>
              <a:avLst/>
              <a:gdLst/>
              <a:ahLst/>
              <a:cxnLst/>
              <a:rect l="l" t="t" r="r" b="b"/>
              <a:pathLst>
                <a:path w="980" h="3229" extrusionOk="0">
                  <a:moveTo>
                    <a:pt x="38" y="1"/>
                  </a:moveTo>
                  <a:cubicBezTo>
                    <a:pt x="33" y="1"/>
                    <a:pt x="28" y="2"/>
                    <a:pt x="23" y="4"/>
                  </a:cubicBezTo>
                  <a:cubicBezTo>
                    <a:pt x="7" y="13"/>
                    <a:pt x="1" y="33"/>
                    <a:pt x="10" y="51"/>
                  </a:cubicBezTo>
                  <a:cubicBezTo>
                    <a:pt x="792" y="1568"/>
                    <a:pt x="908" y="2618"/>
                    <a:pt x="357" y="3170"/>
                  </a:cubicBezTo>
                  <a:cubicBezTo>
                    <a:pt x="343" y="3183"/>
                    <a:pt x="343" y="3205"/>
                    <a:pt x="357" y="3218"/>
                  </a:cubicBezTo>
                  <a:cubicBezTo>
                    <a:pt x="363" y="3224"/>
                    <a:pt x="372" y="3227"/>
                    <a:pt x="381" y="3229"/>
                  </a:cubicBezTo>
                  <a:cubicBezTo>
                    <a:pt x="389" y="3229"/>
                    <a:pt x="398" y="3224"/>
                    <a:pt x="404" y="3218"/>
                  </a:cubicBezTo>
                  <a:cubicBezTo>
                    <a:pt x="980" y="2642"/>
                    <a:pt x="867" y="1567"/>
                    <a:pt x="69" y="19"/>
                  </a:cubicBezTo>
                  <a:cubicBezTo>
                    <a:pt x="63" y="7"/>
                    <a:pt x="51" y="1"/>
                    <a:pt x="38"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2"/>
            <p:cNvSpPr/>
            <p:nvPr/>
          </p:nvSpPr>
          <p:spPr>
            <a:xfrm>
              <a:off x="3063277" y="3921305"/>
              <a:ext cx="9433" cy="34572"/>
            </a:xfrm>
            <a:custGeom>
              <a:avLst/>
              <a:gdLst/>
              <a:ahLst/>
              <a:cxnLst/>
              <a:rect l="l" t="t" r="r" b="b"/>
              <a:pathLst>
                <a:path w="400" h="1466" extrusionOk="0">
                  <a:moveTo>
                    <a:pt x="364" y="0"/>
                  </a:moveTo>
                  <a:cubicBezTo>
                    <a:pt x="346" y="0"/>
                    <a:pt x="328" y="13"/>
                    <a:pt x="329" y="38"/>
                  </a:cubicBezTo>
                  <a:cubicBezTo>
                    <a:pt x="329" y="685"/>
                    <a:pt x="11" y="1409"/>
                    <a:pt x="8" y="1417"/>
                  </a:cubicBezTo>
                  <a:cubicBezTo>
                    <a:pt x="1" y="1433"/>
                    <a:pt x="8" y="1455"/>
                    <a:pt x="25" y="1461"/>
                  </a:cubicBezTo>
                  <a:cubicBezTo>
                    <a:pt x="29" y="1464"/>
                    <a:pt x="34" y="1465"/>
                    <a:pt x="38" y="1465"/>
                  </a:cubicBezTo>
                  <a:cubicBezTo>
                    <a:pt x="52" y="1464"/>
                    <a:pt x="64" y="1456"/>
                    <a:pt x="70" y="1444"/>
                  </a:cubicBezTo>
                  <a:cubicBezTo>
                    <a:pt x="73" y="1438"/>
                    <a:pt x="398" y="698"/>
                    <a:pt x="398" y="38"/>
                  </a:cubicBezTo>
                  <a:cubicBezTo>
                    <a:pt x="400" y="13"/>
                    <a:pt x="382" y="0"/>
                    <a:pt x="364"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2"/>
            <p:cNvSpPr/>
            <p:nvPr/>
          </p:nvSpPr>
          <p:spPr>
            <a:xfrm>
              <a:off x="2908788" y="3892109"/>
              <a:ext cx="10565" cy="47330"/>
            </a:xfrm>
            <a:custGeom>
              <a:avLst/>
              <a:gdLst/>
              <a:ahLst/>
              <a:cxnLst/>
              <a:rect l="l" t="t" r="r" b="b"/>
              <a:pathLst>
                <a:path w="448" h="2007" extrusionOk="0">
                  <a:moveTo>
                    <a:pt x="404" y="0"/>
                  </a:moveTo>
                  <a:cubicBezTo>
                    <a:pt x="398" y="0"/>
                    <a:pt x="391" y="2"/>
                    <a:pt x="385" y="6"/>
                  </a:cubicBezTo>
                  <a:cubicBezTo>
                    <a:pt x="372" y="13"/>
                    <a:pt x="366" y="30"/>
                    <a:pt x="372" y="45"/>
                  </a:cubicBezTo>
                  <a:cubicBezTo>
                    <a:pt x="361" y="109"/>
                    <a:pt x="346" y="173"/>
                    <a:pt x="328" y="235"/>
                  </a:cubicBezTo>
                  <a:cubicBezTo>
                    <a:pt x="220" y="639"/>
                    <a:pt x="0" y="1480"/>
                    <a:pt x="254" y="1986"/>
                  </a:cubicBezTo>
                  <a:cubicBezTo>
                    <a:pt x="260" y="1999"/>
                    <a:pt x="272" y="2006"/>
                    <a:pt x="284" y="2006"/>
                  </a:cubicBezTo>
                  <a:cubicBezTo>
                    <a:pt x="290" y="2006"/>
                    <a:pt x="294" y="2005"/>
                    <a:pt x="299" y="2003"/>
                  </a:cubicBezTo>
                  <a:cubicBezTo>
                    <a:pt x="316" y="1994"/>
                    <a:pt x="323" y="1973"/>
                    <a:pt x="314" y="1956"/>
                  </a:cubicBezTo>
                  <a:cubicBezTo>
                    <a:pt x="73" y="1473"/>
                    <a:pt x="288" y="648"/>
                    <a:pt x="393" y="251"/>
                  </a:cubicBezTo>
                  <a:cubicBezTo>
                    <a:pt x="441" y="66"/>
                    <a:pt x="448" y="39"/>
                    <a:pt x="432" y="16"/>
                  </a:cubicBezTo>
                  <a:cubicBezTo>
                    <a:pt x="426" y="6"/>
                    <a:pt x="415" y="0"/>
                    <a:pt x="404"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2"/>
            <p:cNvSpPr/>
            <p:nvPr/>
          </p:nvSpPr>
          <p:spPr>
            <a:xfrm>
              <a:off x="2896996" y="4132179"/>
              <a:ext cx="11390" cy="30138"/>
            </a:xfrm>
            <a:custGeom>
              <a:avLst/>
              <a:gdLst/>
              <a:ahLst/>
              <a:cxnLst/>
              <a:rect l="l" t="t" r="r" b="b"/>
              <a:pathLst>
                <a:path w="483" h="1278" extrusionOk="0">
                  <a:moveTo>
                    <a:pt x="443" y="1"/>
                  </a:moveTo>
                  <a:cubicBezTo>
                    <a:pt x="432" y="1"/>
                    <a:pt x="420" y="7"/>
                    <a:pt x="414" y="18"/>
                  </a:cubicBezTo>
                  <a:cubicBezTo>
                    <a:pt x="190" y="432"/>
                    <a:pt x="2" y="1172"/>
                    <a:pt x="2" y="1243"/>
                  </a:cubicBezTo>
                  <a:cubicBezTo>
                    <a:pt x="0" y="1261"/>
                    <a:pt x="17" y="1278"/>
                    <a:pt x="35" y="1278"/>
                  </a:cubicBezTo>
                  <a:cubicBezTo>
                    <a:pt x="53" y="1278"/>
                    <a:pt x="69" y="1263"/>
                    <a:pt x="70" y="1243"/>
                  </a:cubicBezTo>
                  <a:cubicBezTo>
                    <a:pt x="70" y="1176"/>
                    <a:pt x="255" y="456"/>
                    <a:pt x="473" y="52"/>
                  </a:cubicBezTo>
                  <a:cubicBezTo>
                    <a:pt x="482" y="35"/>
                    <a:pt x="476" y="14"/>
                    <a:pt x="460" y="5"/>
                  </a:cubicBezTo>
                  <a:cubicBezTo>
                    <a:pt x="454" y="2"/>
                    <a:pt x="449" y="1"/>
                    <a:pt x="4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2"/>
            <p:cNvSpPr/>
            <p:nvPr/>
          </p:nvSpPr>
          <p:spPr>
            <a:xfrm>
              <a:off x="2804742" y="3972054"/>
              <a:ext cx="67163" cy="385810"/>
            </a:xfrm>
            <a:custGeom>
              <a:avLst/>
              <a:gdLst/>
              <a:ahLst/>
              <a:cxnLst/>
              <a:rect l="l" t="t" r="r" b="b"/>
              <a:pathLst>
                <a:path w="2848" h="16360" extrusionOk="0">
                  <a:moveTo>
                    <a:pt x="46" y="1"/>
                  </a:moveTo>
                  <a:cubicBezTo>
                    <a:pt x="23" y="1"/>
                    <a:pt x="1" y="27"/>
                    <a:pt x="18" y="53"/>
                  </a:cubicBezTo>
                  <a:cubicBezTo>
                    <a:pt x="524" y="760"/>
                    <a:pt x="1456" y="2232"/>
                    <a:pt x="2009" y="4144"/>
                  </a:cubicBezTo>
                  <a:cubicBezTo>
                    <a:pt x="2618" y="6249"/>
                    <a:pt x="2682" y="8389"/>
                    <a:pt x="2729" y="9953"/>
                  </a:cubicBezTo>
                  <a:lnTo>
                    <a:pt x="2730" y="10000"/>
                  </a:lnTo>
                  <a:cubicBezTo>
                    <a:pt x="2780" y="11635"/>
                    <a:pt x="2427" y="14631"/>
                    <a:pt x="1845" y="16316"/>
                  </a:cubicBezTo>
                  <a:cubicBezTo>
                    <a:pt x="1838" y="16334"/>
                    <a:pt x="1848" y="16354"/>
                    <a:pt x="1865" y="16360"/>
                  </a:cubicBezTo>
                  <a:lnTo>
                    <a:pt x="1876" y="16360"/>
                  </a:lnTo>
                  <a:cubicBezTo>
                    <a:pt x="1889" y="16360"/>
                    <a:pt x="1901" y="16351"/>
                    <a:pt x="1908" y="16337"/>
                  </a:cubicBezTo>
                  <a:cubicBezTo>
                    <a:pt x="2492" y="14644"/>
                    <a:pt x="2847" y="11636"/>
                    <a:pt x="2797" y="9997"/>
                  </a:cubicBezTo>
                  <a:lnTo>
                    <a:pt x="2797" y="9948"/>
                  </a:lnTo>
                  <a:cubicBezTo>
                    <a:pt x="2750" y="8383"/>
                    <a:pt x="2685" y="6237"/>
                    <a:pt x="2074" y="4125"/>
                  </a:cubicBezTo>
                  <a:cubicBezTo>
                    <a:pt x="1518" y="2202"/>
                    <a:pt x="582" y="724"/>
                    <a:pt x="72" y="15"/>
                  </a:cubicBezTo>
                  <a:cubicBezTo>
                    <a:pt x="65" y="5"/>
                    <a:pt x="55" y="1"/>
                    <a:pt x="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2"/>
            <p:cNvSpPr/>
            <p:nvPr/>
          </p:nvSpPr>
          <p:spPr>
            <a:xfrm>
              <a:off x="2899425" y="4284499"/>
              <a:ext cx="65890" cy="49971"/>
            </a:xfrm>
            <a:custGeom>
              <a:avLst/>
              <a:gdLst/>
              <a:ahLst/>
              <a:cxnLst/>
              <a:rect l="l" t="t" r="r" b="b"/>
              <a:pathLst>
                <a:path w="2794" h="2119" extrusionOk="0">
                  <a:moveTo>
                    <a:pt x="190" y="123"/>
                  </a:moveTo>
                  <a:cubicBezTo>
                    <a:pt x="814" y="238"/>
                    <a:pt x="1519" y="262"/>
                    <a:pt x="2007" y="262"/>
                  </a:cubicBezTo>
                  <a:cubicBezTo>
                    <a:pt x="2325" y="262"/>
                    <a:pt x="2574" y="253"/>
                    <a:pt x="2681" y="247"/>
                  </a:cubicBezTo>
                  <a:lnTo>
                    <a:pt x="2681" y="1979"/>
                  </a:lnTo>
                  <a:cubicBezTo>
                    <a:pt x="2486" y="1997"/>
                    <a:pt x="2269" y="2006"/>
                    <a:pt x="2034" y="2006"/>
                  </a:cubicBezTo>
                  <a:cubicBezTo>
                    <a:pt x="1184" y="2006"/>
                    <a:pt x="326" y="1883"/>
                    <a:pt x="116" y="1852"/>
                  </a:cubicBezTo>
                  <a:lnTo>
                    <a:pt x="190" y="123"/>
                  </a:lnTo>
                  <a:close/>
                  <a:moveTo>
                    <a:pt x="136" y="0"/>
                  </a:moveTo>
                  <a:cubicBezTo>
                    <a:pt x="124" y="0"/>
                    <a:pt x="112" y="4"/>
                    <a:pt x="102" y="12"/>
                  </a:cubicBezTo>
                  <a:cubicBezTo>
                    <a:pt x="90" y="23"/>
                    <a:pt x="82" y="38"/>
                    <a:pt x="81" y="54"/>
                  </a:cubicBezTo>
                  <a:lnTo>
                    <a:pt x="2" y="1897"/>
                  </a:lnTo>
                  <a:cubicBezTo>
                    <a:pt x="0" y="1924"/>
                    <a:pt x="20" y="1949"/>
                    <a:pt x="47" y="1953"/>
                  </a:cubicBezTo>
                  <a:cubicBezTo>
                    <a:pt x="58" y="1955"/>
                    <a:pt x="1049" y="2118"/>
                    <a:pt x="2034" y="2118"/>
                  </a:cubicBezTo>
                  <a:cubicBezTo>
                    <a:pt x="2049" y="2118"/>
                    <a:pt x="2064" y="2118"/>
                    <a:pt x="2078" y="2118"/>
                  </a:cubicBezTo>
                  <a:cubicBezTo>
                    <a:pt x="2300" y="2118"/>
                    <a:pt x="2522" y="2108"/>
                    <a:pt x="2743" y="2086"/>
                  </a:cubicBezTo>
                  <a:cubicBezTo>
                    <a:pt x="2771" y="2083"/>
                    <a:pt x="2793" y="2059"/>
                    <a:pt x="2793" y="2030"/>
                  </a:cubicBezTo>
                  <a:lnTo>
                    <a:pt x="2793" y="189"/>
                  </a:lnTo>
                  <a:cubicBezTo>
                    <a:pt x="2793" y="174"/>
                    <a:pt x="2787" y="159"/>
                    <a:pt x="2775" y="148"/>
                  </a:cubicBezTo>
                  <a:cubicBezTo>
                    <a:pt x="2766" y="139"/>
                    <a:pt x="2752" y="133"/>
                    <a:pt x="2739" y="133"/>
                  </a:cubicBezTo>
                  <a:cubicBezTo>
                    <a:pt x="2737" y="133"/>
                    <a:pt x="2736" y="133"/>
                    <a:pt x="2734" y="133"/>
                  </a:cubicBezTo>
                  <a:cubicBezTo>
                    <a:pt x="2731" y="133"/>
                    <a:pt x="2433" y="153"/>
                    <a:pt x="2007" y="153"/>
                  </a:cubicBezTo>
                  <a:cubicBezTo>
                    <a:pt x="1507" y="153"/>
                    <a:pt x="779" y="126"/>
                    <a:pt x="147" y="1"/>
                  </a:cubicBezTo>
                  <a:cubicBezTo>
                    <a:pt x="144" y="1"/>
                    <a:pt x="140" y="0"/>
                    <a:pt x="1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2"/>
            <p:cNvSpPr/>
            <p:nvPr/>
          </p:nvSpPr>
          <p:spPr>
            <a:xfrm>
              <a:off x="2760548" y="4452123"/>
              <a:ext cx="39737" cy="150975"/>
            </a:xfrm>
            <a:custGeom>
              <a:avLst/>
              <a:gdLst/>
              <a:ahLst/>
              <a:cxnLst/>
              <a:rect l="l" t="t" r="r" b="b"/>
              <a:pathLst>
                <a:path w="1685" h="6402" extrusionOk="0">
                  <a:moveTo>
                    <a:pt x="1645" y="0"/>
                  </a:moveTo>
                  <a:cubicBezTo>
                    <a:pt x="1633" y="0"/>
                    <a:pt x="1622" y="6"/>
                    <a:pt x="1616" y="17"/>
                  </a:cubicBezTo>
                  <a:cubicBezTo>
                    <a:pt x="778" y="1423"/>
                    <a:pt x="278" y="2696"/>
                    <a:pt x="129" y="3800"/>
                  </a:cubicBezTo>
                  <a:cubicBezTo>
                    <a:pt x="1" y="4756"/>
                    <a:pt x="142" y="5533"/>
                    <a:pt x="526" y="5985"/>
                  </a:cubicBezTo>
                  <a:cubicBezTo>
                    <a:pt x="743" y="6244"/>
                    <a:pt x="1063" y="6397"/>
                    <a:pt x="1401" y="6402"/>
                  </a:cubicBezTo>
                  <a:lnTo>
                    <a:pt x="1402" y="6402"/>
                  </a:lnTo>
                  <a:cubicBezTo>
                    <a:pt x="1422" y="6402"/>
                    <a:pt x="1437" y="6386"/>
                    <a:pt x="1437" y="6368"/>
                  </a:cubicBezTo>
                  <a:cubicBezTo>
                    <a:pt x="1437" y="6348"/>
                    <a:pt x="1422" y="6333"/>
                    <a:pt x="1404" y="6333"/>
                  </a:cubicBezTo>
                  <a:cubicBezTo>
                    <a:pt x="1086" y="6329"/>
                    <a:pt x="784" y="6185"/>
                    <a:pt x="580" y="5941"/>
                  </a:cubicBezTo>
                  <a:cubicBezTo>
                    <a:pt x="207" y="5503"/>
                    <a:pt x="70" y="4747"/>
                    <a:pt x="198" y="3809"/>
                  </a:cubicBezTo>
                  <a:cubicBezTo>
                    <a:pt x="343" y="2715"/>
                    <a:pt x="842" y="1451"/>
                    <a:pt x="1675" y="52"/>
                  </a:cubicBezTo>
                  <a:cubicBezTo>
                    <a:pt x="1684" y="35"/>
                    <a:pt x="1680" y="14"/>
                    <a:pt x="1663" y="5"/>
                  </a:cubicBezTo>
                  <a:cubicBezTo>
                    <a:pt x="1657" y="2"/>
                    <a:pt x="1651" y="0"/>
                    <a:pt x="16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2"/>
            <p:cNvSpPr/>
            <p:nvPr/>
          </p:nvSpPr>
          <p:spPr>
            <a:xfrm>
              <a:off x="2762340" y="4488794"/>
              <a:ext cx="76431" cy="85133"/>
            </a:xfrm>
            <a:custGeom>
              <a:avLst/>
              <a:gdLst/>
              <a:ahLst/>
              <a:cxnLst/>
              <a:rect l="l" t="t" r="r" b="b"/>
              <a:pathLst>
                <a:path w="3241" h="3610" extrusionOk="0">
                  <a:moveTo>
                    <a:pt x="716" y="0"/>
                  </a:moveTo>
                  <a:cubicBezTo>
                    <a:pt x="697" y="0"/>
                    <a:pt x="682" y="13"/>
                    <a:pt x="682" y="32"/>
                  </a:cubicBezTo>
                  <a:cubicBezTo>
                    <a:pt x="679" y="50"/>
                    <a:pt x="694" y="67"/>
                    <a:pt x="713" y="68"/>
                  </a:cubicBezTo>
                  <a:cubicBezTo>
                    <a:pt x="726" y="70"/>
                    <a:pt x="1914" y="173"/>
                    <a:pt x="2877" y="873"/>
                  </a:cubicBezTo>
                  <a:cubicBezTo>
                    <a:pt x="2769" y="837"/>
                    <a:pt x="2638" y="811"/>
                    <a:pt x="2483" y="811"/>
                  </a:cubicBezTo>
                  <a:cubicBezTo>
                    <a:pt x="2329" y="811"/>
                    <a:pt x="2151" y="837"/>
                    <a:pt x="1949" y="905"/>
                  </a:cubicBezTo>
                  <a:cubicBezTo>
                    <a:pt x="1504" y="1055"/>
                    <a:pt x="1111" y="1514"/>
                    <a:pt x="970" y="2049"/>
                  </a:cubicBezTo>
                  <a:cubicBezTo>
                    <a:pt x="838" y="2545"/>
                    <a:pt x="932" y="3033"/>
                    <a:pt x="1229" y="3443"/>
                  </a:cubicBezTo>
                  <a:lnTo>
                    <a:pt x="63" y="2730"/>
                  </a:lnTo>
                  <a:cubicBezTo>
                    <a:pt x="57" y="2727"/>
                    <a:pt x="52" y="2726"/>
                    <a:pt x="47" y="2726"/>
                  </a:cubicBezTo>
                  <a:cubicBezTo>
                    <a:pt x="19" y="2726"/>
                    <a:pt x="0" y="2764"/>
                    <a:pt x="26" y="2786"/>
                  </a:cubicBezTo>
                  <a:lnTo>
                    <a:pt x="1361" y="3602"/>
                  </a:lnTo>
                  <a:cubicBezTo>
                    <a:pt x="1366" y="3607"/>
                    <a:pt x="1372" y="3608"/>
                    <a:pt x="1378" y="3610"/>
                  </a:cubicBezTo>
                  <a:cubicBezTo>
                    <a:pt x="1389" y="3608"/>
                    <a:pt x="1398" y="3604"/>
                    <a:pt x="1404" y="3596"/>
                  </a:cubicBezTo>
                  <a:cubicBezTo>
                    <a:pt x="1414" y="3584"/>
                    <a:pt x="1414" y="3564"/>
                    <a:pt x="1404" y="3552"/>
                  </a:cubicBezTo>
                  <a:cubicBezTo>
                    <a:pt x="1025" y="3131"/>
                    <a:pt x="894" y="2604"/>
                    <a:pt x="1035" y="2067"/>
                  </a:cubicBezTo>
                  <a:cubicBezTo>
                    <a:pt x="1170" y="1552"/>
                    <a:pt x="1546" y="1111"/>
                    <a:pt x="1970" y="969"/>
                  </a:cubicBezTo>
                  <a:cubicBezTo>
                    <a:pt x="2161" y="904"/>
                    <a:pt x="2330" y="880"/>
                    <a:pt x="2477" y="880"/>
                  </a:cubicBezTo>
                  <a:cubicBezTo>
                    <a:pt x="2881" y="880"/>
                    <a:pt x="3116" y="1064"/>
                    <a:pt x="3169" y="1111"/>
                  </a:cubicBezTo>
                  <a:cubicBezTo>
                    <a:pt x="3172" y="1116"/>
                    <a:pt x="3177" y="1119"/>
                    <a:pt x="3181" y="1122"/>
                  </a:cubicBezTo>
                  <a:cubicBezTo>
                    <a:pt x="3187" y="1128"/>
                    <a:pt x="3196" y="1132"/>
                    <a:pt x="3204" y="1132"/>
                  </a:cubicBezTo>
                  <a:cubicBezTo>
                    <a:pt x="3213" y="1132"/>
                    <a:pt x="3221" y="1128"/>
                    <a:pt x="3228" y="1122"/>
                  </a:cubicBezTo>
                  <a:cubicBezTo>
                    <a:pt x="3240" y="1110"/>
                    <a:pt x="3240" y="1088"/>
                    <a:pt x="3228" y="1075"/>
                  </a:cubicBezTo>
                  <a:cubicBezTo>
                    <a:pt x="3221" y="1067"/>
                    <a:pt x="3213" y="1060"/>
                    <a:pt x="3204" y="1053"/>
                  </a:cubicBezTo>
                  <a:cubicBezTo>
                    <a:pt x="2195" y="128"/>
                    <a:pt x="734" y="3"/>
                    <a:pt x="719" y="0"/>
                  </a:cubicBezTo>
                  <a:cubicBezTo>
                    <a:pt x="718" y="0"/>
                    <a:pt x="717" y="0"/>
                    <a:pt x="7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2"/>
            <p:cNvSpPr/>
            <p:nvPr/>
          </p:nvSpPr>
          <p:spPr>
            <a:xfrm>
              <a:off x="3075823" y="4512942"/>
              <a:ext cx="66125" cy="77256"/>
            </a:xfrm>
            <a:custGeom>
              <a:avLst/>
              <a:gdLst/>
              <a:ahLst/>
              <a:cxnLst/>
              <a:rect l="l" t="t" r="r" b="b"/>
              <a:pathLst>
                <a:path w="2804" h="3276" extrusionOk="0">
                  <a:moveTo>
                    <a:pt x="37" y="0"/>
                  </a:moveTo>
                  <a:cubicBezTo>
                    <a:pt x="32" y="0"/>
                    <a:pt x="26" y="1"/>
                    <a:pt x="22" y="4"/>
                  </a:cubicBezTo>
                  <a:cubicBezTo>
                    <a:pt x="6" y="13"/>
                    <a:pt x="0" y="31"/>
                    <a:pt x="6" y="48"/>
                  </a:cubicBezTo>
                  <a:cubicBezTo>
                    <a:pt x="13" y="63"/>
                    <a:pt x="713" y="1712"/>
                    <a:pt x="672" y="3239"/>
                  </a:cubicBezTo>
                  <a:cubicBezTo>
                    <a:pt x="670" y="3257"/>
                    <a:pt x="685" y="3274"/>
                    <a:pt x="704" y="3274"/>
                  </a:cubicBezTo>
                  <a:lnTo>
                    <a:pt x="705" y="3275"/>
                  </a:lnTo>
                  <a:cubicBezTo>
                    <a:pt x="723" y="3275"/>
                    <a:pt x="738" y="3262"/>
                    <a:pt x="738" y="3242"/>
                  </a:cubicBezTo>
                  <a:cubicBezTo>
                    <a:pt x="770" y="2101"/>
                    <a:pt x="393" y="896"/>
                    <a:pt x="191" y="339"/>
                  </a:cubicBezTo>
                  <a:lnTo>
                    <a:pt x="191" y="339"/>
                  </a:lnTo>
                  <a:cubicBezTo>
                    <a:pt x="437" y="727"/>
                    <a:pt x="875" y="1427"/>
                    <a:pt x="1129" y="1886"/>
                  </a:cubicBezTo>
                  <a:cubicBezTo>
                    <a:pt x="1493" y="2550"/>
                    <a:pt x="1828" y="3239"/>
                    <a:pt x="1831" y="3245"/>
                  </a:cubicBezTo>
                  <a:cubicBezTo>
                    <a:pt x="1837" y="3257"/>
                    <a:pt x="1849" y="3265"/>
                    <a:pt x="1863" y="3265"/>
                  </a:cubicBezTo>
                  <a:cubicBezTo>
                    <a:pt x="1889" y="3265"/>
                    <a:pt x="1916" y="3262"/>
                    <a:pt x="1943" y="3259"/>
                  </a:cubicBezTo>
                  <a:cubicBezTo>
                    <a:pt x="2293" y="3213"/>
                    <a:pt x="2752" y="2897"/>
                    <a:pt x="2772" y="2884"/>
                  </a:cubicBezTo>
                  <a:cubicBezTo>
                    <a:pt x="2803" y="2863"/>
                    <a:pt x="2783" y="2821"/>
                    <a:pt x="2753" y="2821"/>
                  </a:cubicBezTo>
                  <a:cubicBezTo>
                    <a:pt x="2747" y="2821"/>
                    <a:pt x="2741" y="2823"/>
                    <a:pt x="2734" y="2827"/>
                  </a:cubicBezTo>
                  <a:cubicBezTo>
                    <a:pt x="2730" y="2831"/>
                    <a:pt x="2269" y="3147"/>
                    <a:pt x="1934" y="3191"/>
                  </a:cubicBezTo>
                  <a:cubicBezTo>
                    <a:pt x="1917" y="3192"/>
                    <a:pt x="1901" y="3194"/>
                    <a:pt x="1884" y="3195"/>
                  </a:cubicBezTo>
                  <a:cubicBezTo>
                    <a:pt x="1826" y="3077"/>
                    <a:pt x="1520" y="2454"/>
                    <a:pt x="1188" y="1853"/>
                  </a:cubicBezTo>
                  <a:cubicBezTo>
                    <a:pt x="823" y="1189"/>
                    <a:pt x="73" y="26"/>
                    <a:pt x="67" y="16"/>
                  </a:cubicBezTo>
                  <a:cubicBezTo>
                    <a:pt x="60" y="6"/>
                    <a:pt x="48" y="0"/>
                    <a:pt x="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2"/>
            <p:cNvSpPr/>
            <p:nvPr/>
          </p:nvSpPr>
          <p:spPr>
            <a:xfrm>
              <a:off x="3137066" y="4582299"/>
              <a:ext cx="58532" cy="213752"/>
            </a:xfrm>
            <a:custGeom>
              <a:avLst/>
              <a:gdLst/>
              <a:ahLst/>
              <a:cxnLst/>
              <a:rect l="l" t="t" r="r" b="b"/>
              <a:pathLst>
                <a:path w="2482" h="9064" extrusionOk="0">
                  <a:moveTo>
                    <a:pt x="38" y="1"/>
                  </a:moveTo>
                  <a:cubicBezTo>
                    <a:pt x="36" y="1"/>
                    <a:pt x="34" y="1"/>
                    <a:pt x="33" y="1"/>
                  </a:cubicBezTo>
                  <a:cubicBezTo>
                    <a:pt x="14" y="3"/>
                    <a:pt x="1" y="21"/>
                    <a:pt x="2" y="39"/>
                  </a:cubicBezTo>
                  <a:cubicBezTo>
                    <a:pt x="7" y="81"/>
                    <a:pt x="461" y="4403"/>
                    <a:pt x="427" y="5796"/>
                  </a:cubicBezTo>
                  <a:cubicBezTo>
                    <a:pt x="427" y="5805"/>
                    <a:pt x="431" y="5814"/>
                    <a:pt x="437" y="5820"/>
                  </a:cubicBezTo>
                  <a:cubicBezTo>
                    <a:pt x="449" y="5832"/>
                    <a:pt x="1600" y="6987"/>
                    <a:pt x="2410" y="9042"/>
                  </a:cubicBezTo>
                  <a:cubicBezTo>
                    <a:pt x="2416" y="9056"/>
                    <a:pt x="2428" y="9063"/>
                    <a:pt x="2442" y="9063"/>
                  </a:cubicBezTo>
                  <a:cubicBezTo>
                    <a:pt x="2447" y="9063"/>
                    <a:pt x="2451" y="9063"/>
                    <a:pt x="2456" y="9062"/>
                  </a:cubicBezTo>
                  <a:cubicBezTo>
                    <a:pt x="2472" y="9054"/>
                    <a:pt x="2482" y="9034"/>
                    <a:pt x="2474" y="9018"/>
                  </a:cubicBezTo>
                  <a:cubicBezTo>
                    <a:pt x="1700" y="7052"/>
                    <a:pt x="615" y="5904"/>
                    <a:pt x="496" y="5782"/>
                  </a:cubicBezTo>
                  <a:cubicBezTo>
                    <a:pt x="525" y="4371"/>
                    <a:pt x="75" y="74"/>
                    <a:pt x="71" y="31"/>
                  </a:cubicBezTo>
                  <a:cubicBezTo>
                    <a:pt x="69" y="14"/>
                    <a:pt x="55"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2"/>
            <p:cNvSpPr/>
            <p:nvPr/>
          </p:nvSpPr>
          <p:spPr>
            <a:xfrm>
              <a:off x="3090963" y="4784306"/>
              <a:ext cx="120648" cy="120884"/>
            </a:xfrm>
            <a:custGeom>
              <a:avLst/>
              <a:gdLst/>
              <a:ahLst/>
              <a:cxnLst/>
              <a:rect l="l" t="t" r="r" b="b"/>
              <a:pathLst>
                <a:path w="5116" h="5126" extrusionOk="0">
                  <a:moveTo>
                    <a:pt x="4218" y="0"/>
                  </a:moveTo>
                  <a:cubicBezTo>
                    <a:pt x="4205" y="0"/>
                    <a:pt x="4192" y="9"/>
                    <a:pt x="4186" y="21"/>
                  </a:cubicBezTo>
                  <a:cubicBezTo>
                    <a:pt x="4182" y="35"/>
                    <a:pt x="3645" y="1375"/>
                    <a:pt x="2982" y="1712"/>
                  </a:cubicBezTo>
                  <a:cubicBezTo>
                    <a:pt x="2599" y="1908"/>
                    <a:pt x="2156" y="2005"/>
                    <a:pt x="1684" y="2005"/>
                  </a:cubicBezTo>
                  <a:cubicBezTo>
                    <a:pt x="1163" y="2005"/>
                    <a:pt x="605" y="1887"/>
                    <a:pt x="51" y="1652"/>
                  </a:cubicBezTo>
                  <a:cubicBezTo>
                    <a:pt x="46" y="1650"/>
                    <a:pt x="41" y="1649"/>
                    <a:pt x="37" y="1649"/>
                  </a:cubicBezTo>
                  <a:cubicBezTo>
                    <a:pt x="28" y="1649"/>
                    <a:pt x="19" y="1652"/>
                    <a:pt x="13" y="1659"/>
                  </a:cubicBezTo>
                  <a:cubicBezTo>
                    <a:pt x="2" y="1670"/>
                    <a:pt x="1" y="1685"/>
                    <a:pt x="7" y="1697"/>
                  </a:cubicBezTo>
                  <a:lnTo>
                    <a:pt x="1244" y="4181"/>
                  </a:lnTo>
                  <a:cubicBezTo>
                    <a:pt x="1592" y="4604"/>
                    <a:pt x="2886" y="5125"/>
                    <a:pt x="3606" y="5125"/>
                  </a:cubicBezTo>
                  <a:cubicBezTo>
                    <a:pt x="3724" y="5125"/>
                    <a:pt x="3827" y="5111"/>
                    <a:pt x="3908" y="5081"/>
                  </a:cubicBezTo>
                  <a:cubicBezTo>
                    <a:pt x="4403" y="4892"/>
                    <a:pt x="4908" y="4166"/>
                    <a:pt x="5106" y="3808"/>
                  </a:cubicBezTo>
                  <a:cubicBezTo>
                    <a:pt x="5115" y="3792"/>
                    <a:pt x="5109" y="3770"/>
                    <a:pt x="5093" y="3761"/>
                  </a:cubicBezTo>
                  <a:cubicBezTo>
                    <a:pt x="5087" y="3758"/>
                    <a:pt x="5082" y="3757"/>
                    <a:pt x="5076" y="3757"/>
                  </a:cubicBezTo>
                  <a:cubicBezTo>
                    <a:pt x="5065" y="3757"/>
                    <a:pt x="5053" y="3763"/>
                    <a:pt x="5047" y="3775"/>
                  </a:cubicBezTo>
                  <a:cubicBezTo>
                    <a:pt x="4891" y="4057"/>
                    <a:pt x="4377" y="4828"/>
                    <a:pt x="3883" y="5018"/>
                  </a:cubicBezTo>
                  <a:cubicBezTo>
                    <a:pt x="3816" y="5043"/>
                    <a:pt x="3726" y="5055"/>
                    <a:pt x="3619" y="5055"/>
                  </a:cubicBezTo>
                  <a:cubicBezTo>
                    <a:pt x="2967" y="5055"/>
                    <a:pt x="1694" y="4620"/>
                    <a:pt x="1300" y="4146"/>
                  </a:cubicBezTo>
                  <a:lnTo>
                    <a:pt x="107" y="1749"/>
                  </a:lnTo>
                  <a:lnTo>
                    <a:pt x="107" y="1749"/>
                  </a:lnTo>
                  <a:cubicBezTo>
                    <a:pt x="643" y="1965"/>
                    <a:pt x="1180" y="2073"/>
                    <a:pt x="1684" y="2073"/>
                  </a:cubicBezTo>
                  <a:cubicBezTo>
                    <a:pt x="2167" y="2073"/>
                    <a:pt x="2620" y="1973"/>
                    <a:pt x="3012" y="1773"/>
                  </a:cubicBezTo>
                  <a:cubicBezTo>
                    <a:pt x="3699" y="1423"/>
                    <a:pt x="4227" y="103"/>
                    <a:pt x="4250" y="47"/>
                  </a:cubicBezTo>
                  <a:cubicBezTo>
                    <a:pt x="4256" y="29"/>
                    <a:pt x="4249" y="9"/>
                    <a:pt x="4230" y="3"/>
                  </a:cubicBezTo>
                  <a:cubicBezTo>
                    <a:pt x="4226" y="1"/>
                    <a:pt x="4222" y="0"/>
                    <a:pt x="4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2"/>
            <p:cNvSpPr/>
            <p:nvPr/>
          </p:nvSpPr>
          <p:spPr>
            <a:xfrm>
              <a:off x="3121290" y="4882975"/>
              <a:ext cx="129774" cy="206253"/>
            </a:xfrm>
            <a:custGeom>
              <a:avLst/>
              <a:gdLst/>
              <a:ahLst/>
              <a:cxnLst/>
              <a:rect l="l" t="t" r="r" b="b"/>
              <a:pathLst>
                <a:path w="5503" h="8746" extrusionOk="0">
                  <a:moveTo>
                    <a:pt x="39" y="1"/>
                  </a:moveTo>
                  <a:cubicBezTo>
                    <a:pt x="37" y="1"/>
                    <a:pt x="34" y="1"/>
                    <a:pt x="32" y="2"/>
                  </a:cubicBezTo>
                  <a:cubicBezTo>
                    <a:pt x="12" y="6"/>
                    <a:pt x="0" y="23"/>
                    <a:pt x="3" y="42"/>
                  </a:cubicBezTo>
                  <a:cubicBezTo>
                    <a:pt x="6" y="61"/>
                    <a:pt x="88" y="232"/>
                    <a:pt x="632" y="1356"/>
                  </a:cubicBezTo>
                  <a:cubicBezTo>
                    <a:pt x="1337" y="2814"/>
                    <a:pt x="2403" y="5018"/>
                    <a:pt x="2594" y="5493"/>
                  </a:cubicBezTo>
                  <a:cubicBezTo>
                    <a:pt x="2881" y="6204"/>
                    <a:pt x="3438" y="7829"/>
                    <a:pt x="3443" y="7844"/>
                  </a:cubicBezTo>
                  <a:cubicBezTo>
                    <a:pt x="3444" y="7848"/>
                    <a:pt x="3448" y="7853"/>
                    <a:pt x="3452" y="7857"/>
                  </a:cubicBezTo>
                  <a:cubicBezTo>
                    <a:pt x="3475" y="7882"/>
                    <a:pt x="4055" y="8468"/>
                    <a:pt x="5460" y="8745"/>
                  </a:cubicBezTo>
                  <a:lnTo>
                    <a:pt x="5466" y="8745"/>
                  </a:lnTo>
                  <a:cubicBezTo>
                    <a:pt x="5483" y="8745"/>
                    <a:pt x="5496" y="8733"/>
                    <a:pt x="5499" y="8718"/>
                  </a:cubicBezTo>
                  <a:cubicBezTo>
                    <a:pt x="5502" y="8700"/>
                    <a:pt x="5490" y="8682"/>
                    <a:pt x="5472" y="8677"/>
                  </a:cubicBezTo>
                  <a:cubicBezTo>
                    <a:pt x="4160" y="8421"/>
                    <a:pt x="3566" y="7873"/>
                    <a:pt x="3505" y="7815"/>
                  </a:cubicBezTo>
                  <a:cubicBezTo>
                    <a:pt x="3464" y="7694"/>
                    <a:pt x="2934" y="6156"/>
                    <a:pt x="2658" y="5468"/>
                  </a:cubicBezTo>
                  <a:cubicBezTo>
                    <a:pt x="2466" y="4989"/>
                    <a:pt x="1399" y="2785"/>
                    <a:pt x="693" y="1326"/>
                  </a:cubicBezTo>
                  <a:cubicBezTo>
                    <a:pt x="352" y="621"/>
                    <a:pt x="82" y="64"/>
                    <a:pt x="70" y="29"/>
                  </a:cubicBezTo>
                  <a:cubicBezTo>
                    <a:pt x="67" y="13"/>
                    <a:pt x="54" y="1"/>
                    <a:pt x="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2"/>
            <p:cNvSpPr/>
            <p:nvPr/>
          </p:nvSpPr>
          <p:spPr>
            <a:xfrm>
              <a:off x="2883484" y="4802370"/>
              <a:ext cx="69309" cy="262662"/>
            </a:xfrm>
            <a:custGeom>
              <a:avLst/>
              <a:gdLst/>
              <a:ahLst/>
              <a:cxnLst/>
              <a:rect l="l" t="t" r="r" b="b"/>
              <a:pathLst>
                <a:path w="2939" h="11138" extrusionOk="0">
                  <a:moveTo>
                    <a:pt x="2243" y="1"/>
                  </a:moveTo>
                  <a:cubicBezTo>
                    <a:pt x="2220" y="1"/>
                    <a:pt x="2197" y="23"/>
                    <a:pt x="2210" y="49"/>
                  </a:cubicBezTo>
                  <a:cubicBezTo>
                    <a:pt x="2218" y="61"/>
                    <a:pt x="2871" y="1251"/>
                    <a:pt x="2853" y="2786"/>
                  </a:cubicBezTo>
                  <a:cubicBezTo>
                    <a:pt x="2836" y="4229"/>
                    <a:pt x="2271" y="6452"/>
                    <a:pt x="2057" y="7288"/>
                  </a:cubicBezTo>
                  <a:lnTo>
                    <a:pt x="2013" y="7469"/>
                  </a:lnTo>
                  <a:cubicBezTo>
                    <a:pt x="1846" y="8131"/>
                    <a:pt x="1631" y="8957"/>
                    <a:pt x="1630" y="8964"/>
                  </a:cubicBezTo>
                  <a:cubicBezTo>
                    <a:pt x="1627" y="8970"/>
                    <a:pt x="1627" y="8977"/>
                    <a:pt x="1628" y="8981"/>
                  </a:cubicBezTo>
                  <a:cubicBezTo>
                    <a:pt x="1631" y="8995"/>
                    <a:pt x="1925" y="10254"/>
                    <a:pt x="1969" y="10553"/>
                  </a:cubicBezTo>
                  <a:cubicBezTo>
                    <a:pt x="1840" y="10619"/>
                    <a:pt x="1104" y="10980"/>
                    <a:pt x="43" y="11069"/>
                  </a:cubicBezTo>
                  <a:cubicBezTo>
                    <a:pt x="1" y="11074"/>
                    <a:pt x="2" y="11136"/>
                    <a:pt x="46" y="11137"/>
                  </a:cubicBezTo>
                  <a:lnTo>
                    <a:pt x="49" y="11137"/>
                  </a:lnTo>
                  <a:cubicBezTo>
                    <a:pt x="1231" y="11037"/>
                    <a:pt x="2016" y="10606"/>
                    <a:pt x="2024" y="10601"/>
                  </a:cubicBezTo>
                  <a:cubicBezTo>
                    <a:pt x="2036" y="10595"/>
                    <a:pt x="2042" y="10581"/>
                    <a:pt x="2040" y="10568"/>
                  </a:cubicBezTo>
                  <a:cubicBezTo>
                    <a:pt x="2012" y="10321"/>
                    <a:pt x="1727" y="9098"/>
                    <a:pt x="1698" y="8973"/>
                  </a:cubicBezTo>
                  <a:cubicBezTo>
                    <a:pt x="1721" y="8887"/>
                    <a:pt x="1922" y="8114"/>
                    <a:pt x="2080" y="7485"/>
                  </a:cubicBezTo>
                  <a:lnTo>
                    <a:pt x="2125" y="7305"/>
                  </a:lnTo>
                  <a:cubicBezTo>
                    <a:pt x="2339" y="6467"/>
                    <a:pt x="2904" y="4239"/>
                    <a:pt x="2921" y="2788"/>
                  </a:cubicBezTo>
                  <a:cubicBezTo>
                    <a:pt x="2939" y="1233"/>
                    <a:pt x="2277" y="30"/>
                    <a:pt x="2271" y="16"/>
                  </a:cubicBezTo>
                  <a:cubicBezTo>
                    <a:pt x="2264" y="5"/>
                    <a:pt x="2253" y="1"/>
                    <a:pt x="2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2"/>
            <p:cNvSpPr/>
            <p:nvPr/>
          </p:nvSpPr>
          <p:spPr>
            <a:xfrm>
              <a:off x="2859571" y="4843899"/>
              <a:ext cx="92585" cy="42661"/>
            </a:xfrm>
            <a:custGeom>
              <a:avLst/>
              <a:gdLst/>
              <a:ahLst/>
              <a:cxnLst/>
              <a:rect l="l" t="t" r="r" b="b"/>
              <a:pathLst>
                <a:path w="3926" h="1809" extrusionOk="0">
                  <a:moveTo>
                    <a:pt x="37" y="0"/>
                  </a:moveTo>
                  <a:cubicBezTo>
                    <a:pt x="35" y="0"/>
                    <a:pt x="33" y="0"/>
                    <a:pt x="31" y="1"/>
                  </a:cubicBezTo>
                  <a:cubicBezTo>
                    <a:pt x="13" y="5"/>
                    <a:pt x="1" y="22"/>
                    <a:pt x="4" y="40"/>
                  </a:cubicBezTo>
                  <a:lnTo>
                    <a:pt x="187" y="1062"/>
                  </a:lnTo>
                  <a:cubicBezTo>
                    <a:pt x="189" y="1072"/>
                    <a:pt x="195" y="1080"/>
                    <a:pt x="204" y="1086"/>
                  </a:cubicBezTo>
                  <a:lnTo>
                    <a:pt x="1504" y="1804"/>
                  </a:lnTo>
                  <a:cubicBezTo>
                    <a:pt x="1510" y="1807"/>
                    <a:pt x="1515" y="1809"/>
                    <a:pt x="1521" y="1809"/>
                  </a:cubicBezTo>
                  <a:cubicBezTo>
                    <a:pt x="1928" y="1809"/>
                    <a:pt x="3815" y="1416"/>
                    <a:pt x="3895" y="1399"/>
                  </a:cubicBezTo>
                  <a:cubicBezTo>
                    <a:pt x="3914" y="1396"/>
                    <a:pt x="3926" y="1378"/>
                    <a:pt x="3921" y="1360"/>
                  </a:cubicBezTo>
                  <a:cubicBezTo>
                    <a:pt x="3918" y="1344"/>
                    <a:pt x="3903" y="1332"/>
                    <a:pt x="3887" y="1332"/>
                  </a:cubicBezTo>
                  <a:cubicBezTo>
                    <a:pt x="3885" y="1332"/>
                    <a:pt x="3884" y="1332"/>
                    <a:pt x="3882" y="1333"/>
                  </a:cubicBezTo>
                  <a:cubicBezTo>
                    <a:pt x="3862" y="1337"/>
                    <a:pt x="1948" y="1734"/>
                    <a:pt x="1530" y="1740"/>
                  </a:cubicBezTo>
                  <a:lnTo>
                    <a:pt x="252" y="1033"/>
                  </a:lnTo>
                  <a:lnTo>
                    <a:pt x="70" y="30"/>
                  </a:lnTo>
                  <a:cubicBezTo>
                    <a:pt x="68" y="12"/>
                    <a:pt x="53" y="0"/>
                    <a:pt x="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2"/>
            <p:cNvSpPr/>
            <p:nvPr/>
          </p:nvSpPr>
          <p:spPr>
            <a:xfrm>
              <a:off x="2545900" y="4062163"/>
              <a:ext cx="128124" cy="7358"/>
            </a:xfrm>
            <a:custGeom>
              <a:avLst/>
              <a:gdLst/>
              <a:ahLst/>
              <a:cxnLst/>
              <a:rect l="l" t="t" r="r" b="b"/>
              <a:pathLst>
                <a:path w="5433" h="312" extrusionOk="0">
                  <a:moveTo>
                    <a:pt x="5388" y="0"/>
                  </a:moveTo>
                  <a:cubicBezTo>
                    <a:pt x="5387" y="0"/>
                    <a:pt x="5385" y="0"/>
                    <a:pt x="5384" y="1"/>
                  </a:cubicBezTo>
                  <a:cubicBezTo>
                    <a:pt x="5346" y="1"/>
                    <a:pt x="1635" y="35"/>
                    <a:pt x="42" y="245"/>
                  </a:cubicBezTo>
                  <a:cubicBezTo>
                    <a:pt x="0" y="249"/>
                    <a:pt x="4" y="311"/>
                    <a:pt x="45" y="311"/>
                  </a:cubicBezTo>
                  <a:cubicBezTo>
                    <a:pt x="46" y="311"/>
                    <a:pt x="46" y="311"/>
                    <a:pt x="47" y="311"/>
                  </a:cubicBezTo>
                  <a:lnTo>
                    <a:pt x="51" y="311"/>
                  </a:lnTo>
                  <a:cubicBezTo>
                    <a:pt x="1639" y="104"/>
                    <a:pt x="5347" y="70"/>
                    <a:pt x="5385" y="69"/>
                  </a:cubicBezTo>
                  <a:cubicBezTo>
                    <a:pt x="5386" y="69"/>
                    <a:pt x="5387" y="69"/>
                    <a:pt x="5388" y="69"/>
                  </a:cubicBezTo>
                  <a:cubicBezTo>
                    <a:pt x="5432" y="69"/>
                    <a:pt x="5432" y="0"/>
                    <a:pt x="53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2"/>
            <p:cNvSpPr/>
            <p:nvPr/>
          </p:nvSpPr>
          <p:spPr>
            <a:xfrm>
              <a:off x="2514583" y="3954226"/>
              <a:ext cx="210191" cy="153168"/>
            </a:xfrm>
            <a:custGeom>
              <a:avLst/>
              <a:gdLst/>
              <a:ahLst/>
              <a:cxnLst/>
              <a:rect l="l" t="t" r="r" b="b"/>
              <a:pathLst>
                <a:path w="8913" h="6495" extrusionOk="0">
                  <a:moveTo>
                    <a:pt x="8402" y="0"/>
                  </a:moveTo>
                  <a:cubicBezTo>
                    <a:pt x="8390" y="0"/>
                    <a:pt x="8379" y="6"/>
                    <a:pt x="8373" y="21"/>
                  </a:cubicBezTo>
                  <a:cubicBezTo>
                    <a:pt x="8348" y="71"/>
                    <a:pt x="8320" y="127"/>
                    <a:pt x="8288" y="189"/>
                  </a:cubicBezTo>
                  <a:cubicBezTo>
                    <a:pt x="7889" y="974"/>
                    <a:pt x="6960" y="2806"/>
                    <a:pt x="8820" y="6134"/>
                  </a:cubicBezTo>
                  <a:cubicBezTo>
                    <a:pt x="8336" y="6149"/>
                    <a:pt x="4862" y="6257"/>
                    <a:pt x="3199" y="6257"/>
                  </a:cubicBezTo>
                  <a:lnTo>
                    <a:pt x="3196" y="6257"/>
                  </a:lnTo>
                  <a:cubicBezTo>
                    <a:pt x="1416" y="6257"/>
                    <a:pt x="47" y="6425"/>
                    <a:pt x="34" y="6428"/>
                  </a:cubicBezTo>
                  <a:cubicBezTo>
                    <a:pt x="14" y="6429"/>
                    <a:pt x="0" y="6446"/>
                    <a:pt x="3" y="6466"/>
                  </a:cubicBezTo>
                  <a:cubicBezTo>
                    <a:pt x="6" y="6482"/>
                    <a:pt x="21" y="6495"/>
                    <a:pt x="38" y="6495"/>
                  </a:cubicBezTo>
                  <a:lnTo>
                    <a:pt x="41" y="6495"/>
                  </a:lnTo>
                  <a:cubicBezTo>
                    <a:pt x="55" y="6491"/>
                    <a:pt x="1420" y="6323"/>
                    <a:pt x="3196" y="6323"/>
                  </a:cubicBezTo>
                  <a:lnTo>
                    <a:pt x="3199" y="6323"/>
                  </a:lnTo>
                  <a:cubicBezTo>
                    <a:pt x="4980" y="6323"/>
                    <a:pt x="8838" y="6202"/>
                    <a:pt x="8877" y="6199"/>
                  </a:cubicBezTo>
                  <a:cubicBezTo>
                    <a:pt x="8889" y="6199"/>
                    <a:pt x="8900" y="6193"/>
                    <a:pt x="8906" y="6182"/>
                  </a:cubicBezTo>
                  <a:cubicBezTo>
                    <a:pt x="8912" y="6173"/>
                    <a:pt x="8912" y="6160"/>
                    <a:pt x="8906" y="6151"/>
                  </a:cubicBezTo>
                  <a:cubicBezTo>
                    <a:pt x="7027" y="2821"/>
                    <a:pt x="7953" y="998"/>
                    <a:pt x="8348" y="221"/>
                  </a:cubicBezTo>
                  <a:cubicBezTo>
                    <a:pt x="8382" y="157"/>
                    <a:pt x="8409" y="100"/>
                    <a:pt x="8433" y="51"/>
                  </a:cubicBezTo>
                  <a:cubicBezTo>
                    <a:pt x="8447" y="23"/>
                    <a:pt x="8424" y="0"/>
                    <a:pt x="84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2"/>
            <p:cNvSpPr/>
            <p:nvPr/>
          </p:nvSpPr>
          <p:spPr>
            <a:xfrm>
              <a:off x="2554696" y="4032260"/>
              <a:ext cx="118997" cy="9103"/>
            </a:xfrm>
            <a:custGeom>
              <a:avLst/>
              <a:gdLst/>
              <a:ahLst/>
              <a:cxnLst/>
              <a:rect l="l" t="t" r="r" b="b"/>
              <a:pathLst>
                <a:path w="5046" h="386" extrusionOk="0">
                  <a:moveTo>
                    <a:pt x="5011" y="0"/>
                  </a:moveTo>
                  <a:cubicBezTo>
                    <a:pt x="4982" y="0"/>
                    <a:pt x="2029" y="5"/>
                    <a:pt x="31" y="318"/>
                  </a:cubicBezTo>
                  <a:cubicBezTo>
                    <a:pt x="13" y="321"/>
                    <a:pt x="1" y="338"/>
                    <a:pt x="2" y="358"/>
                  </a:cubicBezTo>
                  <a:cubicBezTo>
                    <a:pt x="6" y="373"/>
                    <a:pt x="19" y="385"/>
                    <a:pt x="36" y="385"/>
                  </a:cubicBezTo>
                  <a:lnTo>
                    <a:pt x="42" y="385"/>
                  </a:lnTo>
                  <a:cubicBezTo>
                    <a:pt x="2033" y="71"/>
                    <a:pt x="4982" y="68"/>
                    <a:pt x="5011" y="68"/>
                  </a:cubicBezTo>
                  <a:cubicBezTo>
                    <a:pt x="5031" y="68"/>
                    <a:pt x="5046" y="53"/>
                    <a:pt x="5046" y="35"/>
                  </a:cubicBezTo>
                  <a:cubicBezTo>
                    <a:pt x="5046" y="15"/>
                    <a:pt x="5031" y="0"/>
                    <a:pt x="50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2"/>
            <p:cNvSpPr/>
            <p:nvPr/>
          </p:nvSpPr>
          <p:spPr>
            <a:xfrm>
              <a:off x="2568327" y="3994717"/>
              <a:ext cx="107277" cy="21932"/>
            </a:xfrm>
            <a:custGeom>
              <a:avLst/>
              <a:gdLst/>
              <a:ahLst/>
              <a:cxnLst/>
              <a:rect l="l" t="t" r="r" b="b"/>
              <a:pathLst>
                <a:path w="4549" h="930" extrusionOk="0">
                  <a:moveTo>
                    <a:pt x="4513" y="1"/>
                  </a:moveTo>
                  <a:cubicBezTo>
                    <a:pt x="4511" y="1"/>
                    <a:pt x="4509" y="1"/>
                    <a:pt x="4507" y="1"/>
                  </a:cubicBezTo>
                  <a:cubicBezTo>
                    <a:pt x="4474" y="6"/>
                    <a:pt x="1047" y="474"/>
                    <a:pt x="35" y="863"/>
                  </a:cubicBezTo>
                  <a:cubicBezTo>
                    <a:pt x="0" y="877"/>
                    <a:pt x="11" y="928"/>
                    <a:pt x="47" y="930"/>
                  </a:cubicBezTo>
                  <a:lnTo>
                    <a:pt x="47" y="928"/>
                  </a:lnTo>
                  <a:cubicBezTo>
                    <a:pt x="52" y="928"/>
                    <a:pt x="56" y="928"/>
                    <a:pt x="59" y="927"/>
                  </a:cubicBezTo>
                  <a:cubicBezTo>
                    <a:pt x="1064" y="540"/>
                    <a:pt x="4481" y="72"/>
                    <a:pt x="4516" y="68"/>
                  </a:cubicBezTo>
                  <a:cubicBezTo>
                    <a:pt x="4534" y="66"/>
                    <a:pt x="4548" y="49"/>
                    <a:pt x="4545" y="30"/>
                  </a:cubicBezTo>
                  <a:cubicBezTo>
                    <a:pt x="4544" y="13"/>
                    <a:pt x="4530" y="1"/>
                    <a:pt x="45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2"/>
            <p:cNvSpPr/>
            <p:nvPr/>
          </p:nvSpPr>
          <p:spPr>
            <a:xfrm>
              <a:off x="2646527" y="4133618"/>
              <a:ext cx="27379" cy="47495"/>
            </a:xfrm>
            <a:custGeom>
              <a:avLst/>
              <a:gdLst/>
              <a:ahLst/>
              <a:cxnLst/>
              <a:rect l="l" t="t" r="r" b="b"/>
              <a:pathLst>
                <a:path w="1161" h="2014" extrusionOk="0">
                  <a:moveTo>
                    <a:pt x="39" y="1"/>
                  </a:moveTo>
                  <a:cubicBezTo>
                    <a:pt x="25" y="1"/>
                    <a:pt x="12" y="8"/>
                    <a:pt x="8" y="21"/>
                  </a:cubicBezTo>
                  <a:cubicBezTo>
                    <a:pt x="0" y="39"/>
                    <a:pt x="8" y="59"/>
                    <a:pt x="26" y="65"/>
                  </a:cubicBezTo>
                  <a:lnTo>
                    <a:pt x="39" y="71"/>
                  </a:lnTo>
                  <a:cubicBezTo>
                    <a:pt x="320" y="179"/>
                    <a:pt x="971" y="430"/>
                    <a:pt x="1053" y="592"/>
                  </a:cubicBezTo>
                  <a:cubicBezTo>
                    <a:pt x="1093" y="670"/>
                    <a:pt x="1080" y="703"/>
                    <a:pt x="1068" y="721"/>
                  </a:cubicBezTo>
                  <a:cubicBezTo>
                    <a:pt x="1041" y="757"/>
                    <a:pt x="964" y="791"/>
                    <a:pt x="769" y="791"/>
                  </a:cubicBezTo>
                  <a:cubicBezTo>
                    <a:pt x="646" y="791"/>
                    <a:pt x="477" y="778"/>
                    <a:pt x="246" y="744"/>
                  </a:cubicBezTo>
                  <a:cubicBezTo>
                    <a:pt x="244" y="744"/>
                    <a:pt x="243" y="744"/>
                    <a:pt x="242" y="744"/>
                  </a:cubicBezTo>
                  <a:cubicBezTo>
                    <a:pt x="225" y="744"/>
                    <a:pt x="210" y="755"/>
                    <a:pt x="208" y="773"/>
                  </a:cubicBezTo>
                  <a:cubicBezTo>
                    <a:pt x="205" y="791"/>
                    <a:pt x="217" y="808"/>
                    <a:pt x="233" y="811"/>
                  </a:cubicBezTo>
                  <a:cubicBezTo>
                    <a:pt x="562" y="874"/>
                    <a:pt x="1080" y="1035"/>
                    <a:pt x="1077" y="1195"/>
                  </a:cubicBezTo>
                  <a:cubicBezTo>
                    <a:pt x="1076" y="1214"/>
                    <a:pt x="1067" y="1229"/>
                    <a:pt x="1053" y="1239"/>
                  </a:cubicBezTo>
                  <a:cubicBezTo>
                    <a:pt x="940" y="1347"/>
                    <a:pt x="502" y="1370"/>
                    <a:pt x="214" y="1370"/>
                  </a:cubicBezTo>
                  <a:cubicBezTo>
                    <a:pt x="145" y="1370"/>
                    <a:pt x="85" y="1368"/>
                    <a:pt x="39" y="1367"/>
                  </a:cubicBezTo>
                  <a:cubicBezTo>
                    <a:pt x="38" y="1366"/>
                    <a:pt x="36" y="1366"/>
                    <a:pt x="35" y="1366"/>
                  </a:cubicBezTo>
                  <a:cubicBezTo>
                    <a:pt x="18" y="1366"/>
                    <a:pt x="5" y="1380"/>
                    <a:pt x="5" y="1397"/>
                  </a:cubicBezTo>
                  <a:cubicBezTo>
                    <a:pt x="3" y="1415"/>
                    <a:pt x="17" y="1432"/>
                    <a:pt x="35" y="1435"/>
                  </a:cubicBezTo>
                  <a:cubicBezTo>
                    <a:pt x="473" y="1479"/>
                    <a:pt x="1085" y="1603"/>
                    <a:pt x="1080" y="1738"/>
                  </a:cubicBezTo>
                  <a:cubicBezTo>
                    <a:pt x="1074" y="1873"/>
                    <a:pt x="555" y="1941"/>
                    <a:pt x="188" y="1944"/>
                  </a:cubicBezTo>
                  <a:cubicBezTo>
                    <a:pt x="168" y="1946"/>
                    <a:pt x="153" y="1961"/>
                    <a:pt x="153" y="1979"/>
                  </a:cubicBezTo>
                  <a:cubicBezTo>
                    <a:pt x="153" y="1999"/>
                    <a:pt x="168" y="2014"/>
                    <a:pt x="188" y="2014"/>
                  </a:cubicBezTo>
                  <a:cubicBezTo>
                    <a:pt x="347" y="2012"/>
                    <a:pt x="1138" y="1990"/>
                    <a:pt x="1147" y="1743"/>
                  </a:cubicBezTo>
                  <a:cubicBezTo>
                    <a:pt x="1155" y="1591"/>
                    <a:pt x="805" y="1491"/>
                    <a:pt x="491" y="1432"/>
                  </a:cubicBezTo>
                  <a:cubicBezTo>
                    <a:pt x="735" y="1420"/>
                    <a:pt x="1002" y="1383"/>
                    <a:pt x="1100" y="1291"/>
                  </a:cubicBezTo>
                  <a:cubicBezTo>
                    <a:pt x="1127" y="1268"/>
                    <a:pt x="1144" y="1233"/>
                    <a:pt x="1144" y="1198"/>
                  </a:cubicBezTo>
                  <a:cubicBezTo>
                    <a:pt x="1149" y="1051"/>
                    <a:pt x="909" y="936"/>
                    <a:pt x="676" y="858"/>
                  </a:cubicBezTo>
                  <a:lnTo>
                    <a:pt x="676" y="858"/>
                  </a:lnTo>
                  <a:cubicBezTo>
                    <a:pt x="705" y="859"/>
                    <a:pt x="733" y="859"/>
                    <a:pt x="758" y="859"/>
                  </a:cubicBezTo>
                  <a:cubicBezTo>
                    <a:pt x="1013" y="859"/>
                    <a:pt x="1089" y="807"/>
                    <a:pt x="1123" y="761"/>
                  </a:cubicBezTo>
                  <a:cubicBezTo>
                    <a:pt x="1161" y="709"/>
                    <a:pt x="1156" y="645"/>
                    <a:pt x="1114" y="562"/>
                  </a:cubicBezTo>
                  <a:cubicBezTo>
                    <a:pt x="1032" y="398"/>
                    <a:pt x="561" y="198"/>
                    <a:pt x="64" y="7"/>
                  </a:cubicBezTo>
                  <a:lnTo>
                    <a:pt x="52" y="3"/>
                  </a:lnTo>
                  <a:cubicBezTo>
                    <a:pt x="47" y="1"/>
                    <a:pt x="43" y="1"/>
                    <a:pt x="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2"/>
            <p:cNvSpPr/>
            <p:nvPr/>
          </p:nvSpPr>
          <p:spPr>
            <a:xfrm>
              <a:off x="3002835" y="3879116"/>
              <a:ext cx="8961" cy="27592"/>
            </a:xfrm>
            <a:custGeom>
              <a:avLst/>
              <a:gdLst/>
              <a:ahLst/>
              <a:cxnLst/>
              <a:rect l="l" t="t" r="r" b="b"/>
              <a:pathLst>
                <a:path w="380" h="1170" extrusionOk="0">
                  <a:moveTo>
                    <a:pt x="190" y="1"/>
                  </a:moveTo>
                  <a:cubicBezTo>
                    <a:pt x="86" y="1"/>
                    <a:pt x="1" y="263"/>
                    <a:pt x="1" y="586"/>
                  </a:cubicBezTo>
                  <a:cubicBezTo>
                    <a:pt x="1" y="907"/>
                    <a:pt x="84" y="1169"/>
                    <a:pt x="190" y="1169"/>
                  </a:cubicBezTo>
                  <a:cubicBezTo>
                    <a:pt x="295" y="1169"/>
                    <a:pt x="380" y="907"/>
                    <a:pt x="380" y="586"/>
                  </a:cubicBezTo>
                  <a:cubicBezTo>
                    <a:pt x="380" y="264"/>
                    <a:pt x="295" y="1"/>
                    <a:pt x="190"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2"/>
            <p:cNvSpPr/>
            <p:nvPr/>
          </p:nvSpPr>
          <p:spPr>
            <a:xfrm>
              <a:off x="2944586" y="3870178"/>
              <a:ext cx="8961" cy="27544"/>
            </a:xfrm>
            <a:custGeom>
              <a:avLst/>
              <a:gdLst/>
              <a:ahLst/>
              <a:cxnLst/>
              <a:rect l="l" t="t" r="r" b="b"/>
              <a:pathLst>
                <a:path w="380" h="1168" extrusionOk="0">
                  <a:moveTo>
                    <a:pt x="190" y="1"/>
                  </a:moveTo>
                  <a:cubicBezTo>
                    <a:pt x="84" y="1"/>
                    <a:pt x="1" y="261"/>
                    <a:pt x="1" y="584"/>
                  </a:cubicBezTo>
                  <a:cubicBezTo>
                    <a:pt x="1" y="906"/>
                    <a:pt x="86" y="1168"/>
                    <a:pt x="190" y="1168"/>
                  </a:cubicBezTo>
                  <a:cubicBezTo>
                    <a:pt x="293" y="1168"/>
                    <a:pt x="380" y="906"/>
                    <a:pt x="380" y="584"/>
                  </a:cubicBezTo>
                  <a:cubicBezTo>
                    <a:pt x="380" y="261"/>
                    <a:pt x="295" y="1"/>
                    <a:pt x="190"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2"/>
            <p:cNvSpPr/>
            <p:nvPr/>
          </p:nvSpPr>
          <p:spPr>
            <a:xfrm>
              <a:off x="2960787" y="3936869"/>
              <a:ext cx="23960" cy="24620"/>
            </a:xfrm>
            <a:custGeom>
              <a:avLst/>
              <a:gdLst/>
              <a:ahLst/>
              <a:cxnLst/>
              <a:rect l="l" t="t" r="r" b="b"/>
              <a:pathLst>
                <a:path w="1016" h="1044" extrusionOk="0">
                  <a:moveTo>
                    <a:pt x="496" y="1"/>
                  </a:moveTo>
                  <a:lnTo>
                    <a:pt x="0" y="213"/>
                  </a:lnTo>
                  <a:cubicBezTo>
                    <a:pt x="17" y="466"/>
                    <a:pt x="194" y="1043"/>
                    <a:pt x="594" y="1043"/>
                  </a:cubicBezTo>
                  <a:cubicBezTo>
                    <a:pt x="598" y="1043"/>
                    <a:pt x="602" y="1043"/>
                    <a:pt x="607" y="1043"/>
                  </a:cubicBezTo>
                  <a:cubicBezTo>
                    <a:pt x="1016" y="1031"/>
                    <a:pt x="991" y="555"/>
                    <a:pt x="917" y="399"/>
                  </a:cubicBezTo>
                  <a:lnTo>
                    <a:pt x="4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2"/>
            <p:cNvSpPr/>
            <p:nvPr/>
          </p:nvSpPr>
          <p:spPr>
            <a:xfrm>
              <a:off x="2923220" y="3910881"/>
              <a:ext cx="116144" cy="38416"/>
            </a:xfrm>
            <a:custGeom>
              <a:avLst/>
              <a:gdLst/>
              <a:ahLst/>
              <a:cxnLst/>
              <a:rect l="l" t="t" r="r" b="b"/>
              <a:pathLst>
                <a:path w="4925" h="1629" extrusionOk="0">
                  <a:moveTo>
                    <a:pt x="1099" y="1"/>
                  </a:moveTo>
                  <a:cubicBezTo>
                    <a:pt x="889" y="1"/>
                    <a:pt x="727" y="165"/>
                    <a:pt x="578" y="321"/>
                  </a:cubicBezTo>
                  <a:cubicBezTo>
                    <a:pt x="453" y="452"/>
                    <a:pt x="301" y="483"/>
                    <a:pt x="184" y="483"/>
                  </a:cubicBezTo>
                  <a:cubicBezTo>
                    <a:pt x="78" y="483"/>
                    <a:pt x="1" y="457"/>
                    <a:pt x="1" y="457"/>
                  </a:cubicBezTo>
                  <a:lnTo>
                    <a:pt x="1" y="457"/>
                  </a:lnTo>
                  <a:cubicBezTo>
                    <a:pt x="1" y="457"/>
                    <a:pt x="193" y="1125"/>
                    <a:pt x="930" y="1295"/>
                  </a:cubicBezTo>
                  <a:cubicBezTo>
                    <a:pt x="1069" y="1327"/>
                    <a:pt x="1197" y="1340"/>
                    <a:pt x="1313" y="1340"/>
                  </a:cubicBezTo>
                  <a:cubicBezTo>
                    <a:pt x="1810" y="1340"/>
                    <a:pt x="2087" y="1101"/>
                    <a:pt x="2087" y="1101"/>
                  </a:cubicBezTo>
                  <a:cubicBezTo>
                    <a:pt x="2087" y="1101"/>
                    <a:pt x="2301" y="1628"/>
                    <a:pt x="3127" y="1628"/>
                  </a:cubicBezTo>
                  <a:cubicBezTo>
                    <a:pt x="3230" y="1628"/>
                    <a:pt x="3344" y="1620"/>
                    <a:pt x="3468" y="1601"/>
                  </a:cubicBezTo>
                  <a:cubicBezTo>
                    <a:pt x="4924" y="1380"/>
                    <a:pt x="4238" y="1330"/>
                    <a:pt x="4238" y="1330"/>
                  </a:cubicBezTo>
                  <a:cubicBezTo>
                    <a:pt x="3694" y="1262"/>
                    <a:pt x="3377" y="672"/>
                    <a:pt x="2957" y="331"/>
                  </a:cubicBezTo>
                  <a:cubicBezTo>
                    <a:pt x="2864" y="255"/>
                    <a:pt x="2742" y="226"/>
                    <a:pt x="2610" y="226"/>
                  </a:cubicBezTo>
                  <a:cubicBezTo>
                    <a:pt x="2152" y="226"/>
                    <a:pt x="1565" y="581"/>
                    <a:pt x="1565" y="581"/>
                  </a:cubicBezTo>
                  <a:cubicBezTo>
                    <a:pt x="1484" y="525"/>
                    <a:pt x="1542" y="219"/>
                    <a:pt x="1542" y="219"/>
                  </a:cubicBezTo>
                  <a:cubicBezTo>
                    <a:pt x="1371" y="61"/>
                    <a:pt x="1226" y="1"/>
                    <a:pt x="1099" y="1"/>
                  </a:cubicBezTo>
                  <a:close/>
                </a:path>
              </a:pathLst>
            </a:custGeom>
            <a:solidFill>
              <a:srgbClr val="6034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2"/>
            <p:cNvSpPr/>
            <p:nvPr/>
          </p:nvSpPr>
          <p:spPr>
            <a:xfrm>
              <a:off x="2953665" y="3871263"/>
              <a:ext cx="19809" cy="54122"/>
            </a:xfrm>
            <a:custGeom>
              <a:avLst/>
              <a:gdLst/>
              <a:ahLst/>
              <a:cxnLst/>
              <a:rect l="l" t="t" r="r" b="b"/>
              <a:pathLst>
                <a:path w="840" h="2295" extrusionOk="0">
                  <a:moveTo>
                    <a:pt x="795" y="1"/>
                  </a:moveTo>
                  <a:cubicBezTo>
                    <a:pt x="784" y="1"/>
                    <a:pt x="773" y="6"/>
                    <a:pt x="766" y="20"/>
                  </a:cubicBezTo>
                  <a:cubicBezTo>
                    <a:pt x="759" y="35"/>
                    <a:pt x="1" y="1732"/>
                    <a:pt x="242" y="2275"/>
                  </a:cubicBezTo>
                  <a:cubicBezTo>
                    <a:pt x="245" y="2284"/>
                    <a:pt x="252" y="2292"/>
                    <a:pt x="261" y="2295"/>
                  </a:cubicBezTo>
                  <a:lnTo>
                    <a:pt x="274" y="2295"/>
                  </a:lnTo>
                  <a:cubicBezTo>
                    <a:pt x="280" y="2295"/>
                    <a:pt x="284" y="2293"/>
                    <a:pt x="290" y="2292"/>
                  </a:cubicBezTo>
                  <a:cubicBezTo>
                    <a:pt x="293" y="2289"/>
                    <a:pt x="622" y="2104"/>
                    <a:pt x="807" y="2046"/>
                  </a:cubicBezTo>
                  <a:cubicBezTo>
                    <a:pt x="825" y="2042"/>
                    <a:pt x="834" y="2023"/>
                    <a:pt x="830" y="2005"/>
                  </a:cubicBezTo>
                  <a:cubicBezTo>
                    <a:pt x="825" y="1990"/>
                    <a:pt x="811" y="1981"/>
                    <a:pt x="797" y="1981"/>
                  </a:cubicBezTo>
                  <a:cubicBezTo>
                    <a:pt x="794" y="1981"/>
                    <a:pt x="791" y="1981"/>
                    <a:pt x="787" y="1982"/>
                  </a:cubicBezTo>
                  <a:cubicBezTo>
                    <a:pt x="630" y="2031"/>
                    <a:pt x="381" y="2163"/>
                    <a:pt x="290" y="2213"/>
                  </a:cubicBezTo>
                  <a:cubicBezTo>
                    <a:pt x="125" y="1705"/>
                    <a:pt x="749" y="209"/>
                    <a:pt x="827" y="50"/>
                  </a:cubicBezTo>
                  <a:cubicBezTo>
                    <a:pt x="840" y="23"/>
                    <a:pt x="817" y="1"/>
                    <a:pt x="7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2"/>
            <p:cNvSpPr/>
            <p:nvPr/>
          </p:nvSpPr>
          <p:spPr>
            <a:xfrm>
              <a:off x="2976422" y="3931492"/>
              <a:ext cx="37661" cy="11862"/>
            </a:xfrm>
            <a:custGeom>
              <a:avLst/>
              <a:gdLst/>
              <a:ahLst/>
              <a:cxnLst/>
              <a:rect l="l" t="t" r="r" b="b"/>
              <a:pathLst>
                <a:path w="1597" h="503" extrusionOk="0">
                  <a:moveTo>
                    <a:pt x="46" y="0"/>
                  </a:moveTo>
                  <a:cubicBezTo>
                    <a:pt x="23" y="0"/>
                    <a:pt x="0" y="24"/>
                    <a:pt x="15" y="51"/>
                  </a:cubicBezTo>
                  <a:cubicBezTo>
                    <a:pt x="231" y="450"/>
                    <a:pt x="1010" y="503"/>
                    <a:pt x="1404" y="503"/>
                  </a:cubicBezTo>
                  <a:cubicBezTo>
                    <a:pt x="1462" y="503"/>
                    <a:pt x="1513" y="501"/>
                    <a:pt x="1551" y="501"/>
                  </a:cubicBezTo>
                  <a:lnTo>
                    <a:pt x="1562" y="501"/>
                  </a:lnTo>
                  <a:cubicBezTo>
                    <a:pt x="1582" y="500"/>
                    <a:pt x="1597" y="485"/>
                    <a:pt x="1597" y="466"/>
                  </a:cubicBezTo>
                  <a:cubicBezTo>
                    <a:pt x="1597" y="447"/>
                    <a:pt x="1582" y="432"/>
                    <a:pt x="1562" y="432"/>
                  </a:cubicBezTo>
                  <a:lnTo>
                    <a:pt x="1550" y="432"/>
                  </a:lnTo>
                  <a:cubicBezTo>
                    <a:pt x="1511" y="433"/>
                    <a:pt x="1459" y="434"/>
                    <a:pt x="1398" y="434"/>
                  </a:cubicBezTo>
                  <a:cubicBezTo>
                    <a:pt x="1014" y="434"/>
                    <a:pt x="274" y="384"/>
                    <a:pt x="74" y="18"/>
                  </a:cubicBezTo>
                  <a:cubicBezTo>
                    <a:pt x="67" y="5"/>
                    <a:pt x="57" y="0"/>
                    <a:pt x="46"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2"/>
            <p:cNvSpPr/>
            <p:nvPr/>
          </p:nvSpPr>
          <p:spPr>
            <a:xfrm>
              <a:off x="2929847" y="3926163"/>
              <a:ext cx="43180" cy="8702"/>
            </a:xfrm>
            <a:custGeom>
              <a:avLst/>
              <a:gdLst/>
              <a:ahLst/>
              <a:cxnLst/>
              <a:rect l="l" t="t" r="r" b="b"/>
              <a:pathLst>
                <a:path w="1831" h="369" extrusionOk="0">
                  <a:moveTo>
                    <a:pt x="39" y="1"/>
                  </a:moveTo>
                  <a:cubicBezTo>
                    <a:pt x="29" y="1"/>
                    <a:pt x="18" y="5"/>
                    <a:pt x="11" y="14"/>
                  </a:cubicBezTo>
                  <a:cubicBezTo>
                    <a:pt x="0" y="27"/>
                    <a:pt x="2" y="48"/>
                    <a:pt x="17" y="61"/>
                  </a:cubicBezTo>
                  <a:cubicBezTo>
                    <a:pt x="302" y="295"/>
                    <a:pt x="640" y="368"/>
                    <a:pt x="944" y="368"/>
                  </a:cubicBezTo>
                  <a:cubicBezTo>
                    <a:pt x="1240" y="364"/>
                    <a:pt x="1532" y="306"/>
                    <a:pt x="1806" y="197"/>
                  </a:cubicBezTo>
                  <a:cubicBezTo>
                    <a:pt x="1823" y="189"/>
                    <a:pt x="1831" y="170"/>
                    <a:pt x="1823" y="153"/>
                  </a:cubicBezTo>
                  <a:cubicBezTo>
                    <a:pt x="1817" y="140"/>
                    <a:pt x="1805" y="132"/>
                    <a:pt x="1792" y="132"/>
                  </a:cubicBezTo>
                  <a:cubicBezTo>
                    <a:pt x="1787" y="132"/>
                    <a:pt x="1782" y="133"/>
                    <a:pt x="1778" y="135"/>
                  </a:cubicBezTo>
                  <a:cubicBezTo>
                    <a:pt x="1772" y="138"/>
                    <a:pt x="1395" y="299"/>
                    <a:pt x="946" y="299"/>
                  </a:cubicBezTo>
                  <a:cubicBezTo>
                    <a:pt x="654" y="299"/>
                    <a:pt x="332" y="231"/>
                    <a:pt x="61" y="8"/>
                  </a:cubicBezTo>
                  <a:cubicBezTo>
                    <a:pt x="54" y="3"/>
                    <a:pt x="47" y="1"/>
                    <a:pt x="39"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2"/>
            <p:cNvSpPr/>
            <p:nvPr/>
          </p:nvSpPr>
          <p:spPr>
            <a:xfrm>
              <a:off x="2606602" y="4184344"/>
              <a:ext cx="62494" cy="51811"/>
            </a:xfrm>
            <a:custGeom>
              <a:avLst/>
              <a:gdLst/>
              <a:ahLst/>
              <a:cxnLst/>
              <a:rect l="l" t="t" r="r" b="b"/>
              <a:pathLst>
                <a:path w="2650" h="2197" extrusionOk="0">
                  <a:moveTo>
                    <a:pt x="2634" y="1"/>
                  </a:moveTo>
                  <a:cubicBezTo>
                    <a:pt x="2410" y="161"/>
                    <a:pt x="2088" y="247"/>
                    <a:pt x="1782" y="247"/>
                  </a:cubicBezTo>
                  <a:cubicBezTo>
                    <a:pt x="1508" y="247"/>
                    <a:pt x="1248" y="178"/>
                    <a:pt x="1082" y="32"/>
                  </a:cubicBezTo>
                  <a:cubicBezTo>
                    <a:pt x="1082" y="32"/>
                    <a:pt x="631" y="383"/>
                    <a:pt x="191" y="383"/>
                  </a:cubicBezTo>
                  <a:cubicBezTo>
                    <a:pt x="127" y="383"/>
                    <a:pt x="63" y="376"/>
                    <a:pt x="0" y="358"/>
                  </a:cubicBezTo>
                  <a:lnTo>
                    <a:pt x="0" y="358"/>
                  </a:lnTo>
                  <a:cubicBezTo>
                    <a:pt x="14" y="483"/>
                    <a:pt x="35" y="607"/>
                    <a:pt x="62" y="730"/>
                  </a:cubicBezTo>
                  <a:cubicBezTo>
                    <a:pt x="231" y="1478"/>
                    <a:pt x="849" y="2196"/>
                    <a:pt x="849" y="2196"/>
                  </a:cubicBezTo>
                  <a:cubicBezTo>
                    <a:pt x="1046" y="1793"/>
                    <a:pt x="1405" y="407"/>
                    <a:pt x="1405" y="407"/>
                  </a:cubicBezTo>
                  <a:cubicBezTo>
                    <a:pt x="1472" y="432"/>
                    <a:pt x="1580" y="445"/>
                    <a:pt x="1704" y="445"/>
                  </a:cubicBezTo>
                  <a:cubicBezTo>
                    <a:pt x="2083" y="445"/>
                    <a:pt x="2619" y="327"/>
                    <a:pt x="2646" y="82"/>
                  </a:cubicBezTo>
                  <a:cubicBezTo>
                    <a:pt x="2649" y="55"/>
                    <a:pt x="2645" y="26"/>
                    <a:pt x="2634"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2"/>
            <p:cNvSpPr/>
            <p:nvPr/>
          </p:nvSpPr>
          <p:spPr>
            <a:xfrm>
              <a:off x="3049151" y="3701893"/>
              <a:ext cx="74214" cy="46104"/>
            </a:xfrm>
            <a:custGeom>
              <a:avLst/>
              <a:gdLst/>
              <a:ahLst/>
              <a:cxnLst/>
              <a:rect l="l" t="t" r="r" b="b"/>
              <a:pathLst>
                <a:path w="3147" h="1955" extrusionOk="0">
                  <a:moveTo>
                    <a:pt x="1681" y="0"/>
                  </a:moveTo>
                  <a:cubicBezTo>
                    <a:pt x="1493" y="0"/>
                    <a:pt x="1287" y="33"/>
                    <a:pt x="1062" y="96"/>
                  </a:cubicBezTo>
                  <a:cubicBezTo>
                    <a:pt x="1" y="395"/>
                    <a:pt x="154" y="1907"/>
                    <a:pt x="157" y="1922"/>
                  </a:cubicBezTo>
                  <a:cubicBezTo>
                    <a:pt x="159" y="1941"/>
                    <a:pt x="172" y="1953"/>
                    <a:pt x="189" y="1954"/>
                  </a:cubicBezTo>
                  <a:lnTo>
                    <a:pt x="193" y="1954"/>
                  </a:lnTo>
                  <a:cubicBezTo>
                    <a:pt x="213" y="1951"/>
                    <a:pt x="225" y="1935"/>
                    <a:pt x="224" y="1916"/>
                  </a:cubicBezTo>
                  <a:cubicBezTo>
                    <a:pt x="222" y="1901"/>
                    <a:pt x="75" y="445"/>
                    <a:pt x="1080" y="161"/>
                  </a:cubicBezTo>
                  <a:cubicBezTo>
                    <a:pt x="1303" y="99"/>
                    <a:pt x="1504" y="66"/>
                    <a:pt x="1687" y="66"/>
                  </a:cubicBezTo>
                  <a:cubicBezTo>
                    <a:pt x="2300" y="66"/>
                    <a:pt x="2714" y="429"/>
                    <a:pt x="3076" y="1230"/>
                  </a:cubicBezTo>
                  <a:cubicBezTo>
                    <a:pt x="3081" y="1242"/>
                    <a:pt x="3094" y="1249"/>
                    <a:pt x="3107" y="1249"/>
                  </a:cubicBezTo>
                  <a:cubicBezTo>
                    <a:pt x="3112" y="1249"/>
                    <a:pt x="3117" y="1249"/>
                    <a:pt x="3121" y="1247"/>
                  </a:cubicBezTo>
                  <a:cubicBezTo>
                    <a:pt x="3139" y="1239"/>
                    <a:pt x="3147" y="1219"/>
                    <a:pt x="3139" y="1201"/>
                  </a:cubicBezTo>
                  <a:cubicBezTo>
                    <a:pt x="2767" y="379"/>
                    <a:pt x="2323" y="0"/>
                    <a:pt x="16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2"/>
            <p:cNvSpPr/>
            <p:nvPr/>
          </p:nvSpPr>
          <p:spPr>
            <a:xfrm>
              <a:off x="3129897" y="3788417"/>
              <a:ext cx="29360" cy="43557"/>
            </a:xfrm>
            <a:custGeom>
              <a:avLst/>
              <a:gdLst/>
              <a:ahLst/>
              <a:cxnLst/>
              <a:rect l="l" t="t" r="r" b="b"/>
              <a:pathLst>
                <a:path w="1245" h="1847" extrusionOk="0">
                  <a:moveTo>
                    <a:pt x="38" y="1"/>
                  </a:moveTo>
                  <a:cubicBezTo>
                    <a:pt x="33" y="1"/>
                    <a:pt x="29" y="2"/>
                    <a:pt x="24" y="4"/>
                  </a:cubicBezTo>
                  <a:cubicBezTo>
                    <a:pt x="8" y="13"/>
                    <a:pt x="0" y="32"/>
                    <a:pt x="8" y="51"/>
                  </a:cubicBezTo>
                  <a:cubicBezTo>
                    <a:pt x="14" y="61"/>
                    <a:pt x="575" y="1254"/>
                    <a:pt x="1184" y="1837"/>
                  </a:cubicBezTo>
                  <a:cubicBezTo>
                    <a:pt x="1190" y="1843"/>
                    <a:pt x="1199" y="1846"/>
                    <a:pt x="1208" y="1846"/>
                  </a:cubicBezTo>
                  <a:cubicBezTo>
                    <a:pt x="1217" y="1846"/>
                    <a:pt x="1226" y="1842"/>
                    <a:pt x="1232" y="1836"/>
                  </a:cubicBezTo>
                  <a:cubicBezTo>
                    <a:pt x="1244" y="1822"/>
                    <a:pt x="1244" y="1801"/>
                    <a:pt x="1231" y="1787"/>
                  </a:cubicBezTo>
                  <a:cubicBezTo>
                    <a:pt x="631" y="1213"/>
                    <a:pt x="76" y="32"/>
                    <a:pt x="70" y="20"/>
                  </a:cubicBezTo>
                  <a:cubicBezTo>
                    <a:pt x="63" y="8"/>
                    <a:pt x="51"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2"/>
            <p:cNvSpPr/>
            <p:nvPr/>
          </p:nvSpPr>
          <p:spPr>
            <a:xfrm>
              <a:off x="3047547" y="3701964"/>
              <a:ext cx="8254" cy="27096"/>
            </a:xfrm>
            <a:custGeom>
              <a:avLst/>
              <a:gdLst/>
              <a:ahLst/>
              <a:cxnLst/>
              <a:rect l="l" t="t" r="r" b="b"/>
              <a:pathLst>
                <a:path w="350" h="1149" extrusionOk="0">
                  <a:moveTo>
                    <a:pt x="246" y="1"/>
                  </a:moveTo>
                  <a:cubicBezTo>
                    <a:pt x="237" y="1"/>
                    <a:pt x="228" y="4"/>
                    <a:pt x="220" y="13"/>
                  </a:cubicBezTo>
                  <a:cubicBezTo>
                    <a:pt x="1" y="360"/>
                    <a:pt x="267" y="1095"/>
                    <a:pt x="280" y="1127"/>
                  </a:cubicBezTo>
                  <a:cubicBezTo>
                    <a:pt x="284" y="1139"/>
                    <a:pt x="296" y="1148"/>
                    <a:pt x="310" y="1148"/>
                  </a:cubicBezTo>
                  <a:cubicBezTo>
                    <a:pt x="314" y="1148"/>
                    <a:pt x="319" y="1148"/>
                    <a:pt x="322" y="1147"/>
                  </a:cubicBezTo>
                  <a:cubicBezTo>
                    <a:pt x="340" y="1140"/>
                    <a:pt x="349" y="1121"/>
                    <a:pt x="343" y="1103"/>
                  </a:cubicBezTo>
                  <a:cubicBezTo>
                    <a:pt x="340" y="1097"/>
                    <a:pt x="75" y="368"/>
                    <a:pt x="277" y="49"/>
                  </a:cubicBezTo>
                  <a:cubicBezTo>
                    <a:pt x="290" y="23"/>
                    <a:pt x="269" y="1"/>
                    <a:pt x="2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2"/>
            <p:cNvSpPr/>
            <p:nvPr/>
          </p:nvSpPr>
          <p:spPr>
            <a:xfrm>
              <a:off x="3073535" y="3704110"/>
              <a:ext cx="22002" cy="14998"/>
            </a:xfrm>
            <a:custGeom>
              <a:avLst/>
              <a:gdLst/>
              <a:ahLst/>
              <a:cxnLst/>
              <a:rect l="l" t="t" r="r" b="b"/>
              <a:pathLst>
                <a:path w="933" h="636" extrusionOk="0">
                  <a:moveTo>
                    <a:pt x="39" y="0"/>
                  </a:moveTo>
                  <a:cubicBezTo>
                    <a:pt x="23" y="0"/>
                    <a:pt x="8" y="12"/>
                    <a:pt x="3" y="28"/>
                  </a:cubicBezTo>
                  <a:cubicBezTo>
                    <a:pt x="0" y="46"/>
                    <a:pt x="11" y="64"/>
                    <a:pt x="29" y="69"/>
                  </a:cubicBezTo>
                  <a:cubicBezTo>
                    <a:pt x="37" y="69"/>
                    <a:pt x="728" y="221"/>
                    <a:pt x="863" y="613"/>
                  </a:cubicBezTo>
                  <a:cubicBezTo>
                    <a:pt x="867" y="627"/>
                    <a:pt x="881" y="636"/>
                    <a:pt x="896" y="636"/>
                  </a:cubicBezTo>
                  <a:cubicBezTo>
                    <a:pt x="899" y="636"/>
                    <a:pt x="902" y="636"/>
                    <a:pt x="907" y="634"/>
                  </a:cubicBezTo>
                  <a:cubicBezTo>
                    <a:pt x="923" y="628"/>
                    <a:pt x="932" y="608"/>
                    <a:pt x="928" y="590"/>
                  </a:cubicBezTo>
                  <a:cubicBezTo>
                    <a:pt x="781" y="161"/>
                    <a:pt x="73" y="8"/>
                    <a:pt x="44" y="1"/>
                  </a:cubicBezTo>
                  <a:cubicBezTo>
                    <a:pt x="43" y="1"/>
                    <a:pt x="41" y="0"/>
                    <a:pt x="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2"/>
            <p:cNvSpPr/>
            <p:nvPr/>
          </p:nvSpPr>
          <p:spPr>
            <a:xfrm>
              <a:off x="3129968" y="3751133"/>
              <a:ext cx="11178" cy="31412"/>
            </a:xfrm>
            <a:custGeom>
              <a:avLst/>
              <a:gdLst/>
              <a:ahLst/>
              <a:cxnLst/>
              <a:rect l="l" t="t" r="r" b="b"/>
              <a:pathLst>
                <a:path w="474" h="1332" extrusionOk="0">
                  <a:moveTo>
                    <a:pt x="36" y="1"/>
                  </a:moveTo>
                  <a:cubicBezTo>
                    <a:pt x="34" y="1"/>
                    <a:pt x="32" y="1"/>
                    <a:pt x="31" y="1"/>
                  </a:cubicBezTo>
                  <a:cubicBezTo>
                    <a:pt x="12" y="4"/>
                    <a:pt x="0" y="22"/>
                    <a:pt x="3" y="40"/>
                  </a:cubicBezTo>
                  <a:cubicBezTo>
                    <a:pt x="9" y="75"/>
                    <a:pt x="155" y="901"/>
                    <a:pt x="405" y="1315"/>
                  </a:cubicBezTo>
                  <a:cubicBezTo>
                    <a:pt x="411" y="1326"/>
                    <a:pt x="423" y="1332"/>
                    <a:pt x="435" y="1332"/>
                  </a:cubicBezTo>
                  <a:cubicBezTo>
                    <a:pt x="441" y="1332"/>
                    <a:pt x="447" y="1330"/>
                    <a:pt x="452" y="1327"/>
                  </a:cubicBezTo>
                  <a:cubicBezTo>
                    <a:pt x="469" y="1318"/>
                    <a:pt x="473" y="1297"/>
                    <a:pt x="464" y="1280"/>
                  </a:cubicBezTo>
                  <a:cubicBezTo>
                    <a:pt x="220" y="875"/>
                    <a:pt x="71" y="37"/>
                    <a:pt x="70" y="30"/>
                  </a:cubicBezTo>
                  <a:cubicBezTo>
                    <a:pt x="67" y="12"/>
                    <a:pt x="52" y="1"/>
                    <a:pt x="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2"/>
            <p:cNvSpPr/>
            <p:nvPr/>
          </p:nvSpPr>
          <p:spPr>
            <a:xfrm>
              <a:off x="3162276" y="3766037"/>
              <a:ext cx="31742" cy="8655"/>
            </a:xfrm>
            <a:custGeom>
              <a:avLst/>
              <a:gdLst/>
              <a:ahLst/>
              <a:cxnLst/>
              <a:rect l="l" t="t" r="r" b="b"/>
              <a:pathLst>
                <a:path w="1346" h="367" extrusionOk="0">
                  <a:moveTo>
                    <a:pt x="1308" y="0"/>
                  </a:moveTo>
                  <a:cubicBezTo>
                    <a:pt x="1304" y="0"/>
                    <a:pt x="1300" y="1"/>
                    <a:pt x="1296" y="3"/>
                  </a:cubicBezTo>
                  <a:cubicBezTo>
                    <a:pt x="872" y="163"/>
                    <a:pt x="41" y="296"/>
                    <a:pt x="32" y="300"/>
                  </a:cubicBezTo>
                  <a:cubicBezTo>
                    <a:pt x="14" y="301"/>
                    <a:pt x="0" y="319"/>
                    <a:pt x="5" y="337"/>
                  </a:cubicBezTo>
                  <a:cubicBezTo>
                    <a:pt x="6" y="354"/>
                    <a:pt x="21" y="366"/>
                    <a:pt x="38" y="366"/>
                  </a:cubicBezTo>
                  <a:lnTo>
                    <a:pt x="43" y="366"/>
                  </a:lnTo>
                  <a:cubicBezTo>
                    <a:pt x="52" y="366"/>
                    <a:pt x="888" y="230"/>
                    <a:pt x="1320" y="66"/>
                  </a:cubicBezTo>
                  <a:cubicBezTo>
                    <a:pt x="1337" y="59"/>
                    <a:pt x="1346" y="39"/>
                    <a:pt x="1340" y="21"/>
                  </a:cubicBezTo>
                  <a:cubicBezTo>
                    <a:pt x="1334" y="8"/>
                    <a:pt x="1321" y="0"/>
                    <a:pt x="13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2"/>
            <p:cNvSpPr/>
            <p:nvPr/>
          </p:nvSpPr>
          <p:spPr>
            <a:xfrm>
              <a:off x="3177204" y="3778984"/>
              <a:ext cx="20422" cy="19220"/>
            </a:xfrm>
            <a:custGeom>
              <a:avLst/>
              <a:gdLst/>
              <a:ahLst/>
              <a:cxnLst/>
              <a:rect l="l" t="t" r="r" b="b"/>
              <a:pathLst>
                <a:path w="866" h="815" extrusionOk="0">
                  <a:moveTo>
                    <a:pt x="39" y="1"/>
                  </a:moveTo>
                  <a:cubicBezTo>
                    <a:pt x="32" y="1"/>
                    <a:pt x="26" y="3"/>
                    <a:pt x="20" y="7"/>
                  </a:cubicBezTo>
                  <a:cubicBezTo>
                    <a:pt x="5" y="17"/>
                    <a:pt x="1" y="38"/>
                    <a:pt x="11" y="54"/>
                  </a:cubicBezTo>
                  <a:cubicBezTo>
                    <a:pt x="31" y="81"/>
                    <a:pt x="469" y="698"/>
                    <a:pt x="807" y="813"/>
                  </a:cubicBezTo>
                  <a:cubicBezTo>
                    <a:pt x="811" y="814"/>
                    <a:pt x="814" y="814"/>
                    <a:pt x="819" y="814"/>
                  </a:cubicBezTo>
                  <a:cubicBezTo>
                    <a:pt x="857" y="814"/>
                    <a:pt x="866" y="761"/>
                    <a:pt x="830" y="748"/>
                  </a:cubicBezTo>
                  <a:cubicBezTo>
                    <a:pt x="511" y="640"/>
                    <a:pt x="72" y="22"/>
                    <a:pt x="67" y="16"/>
                  </a:cubicBezTo>
                  <a:cubicBezTo>
                    <a:pt x="61" y="6"/>
                    <a:pt x="50" y="1"/>
                    <a:pt x="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2"/>
            <p:cNvSpPr/>
            <p:nvPr/>
          </p:nvSpPr>
          <p:spPr>
            <a:xfrm>
              <a:off x="2996798" y="4068742"/>
              <a:ext cx="61385" cy="100367"/>
            </a:xfrm>
            <a:custGeom>
              <a:avLst/>
              <a:gdLst/>
              <a:ahLst/>
              <a:cxnLst/>
              <a:rect l="l" t="t" r="r" b="b"/>
              <a:pathLst>
                <a:path w="2603" h="4256" extrusionOk="0">
                  <a:moveTo>
                    <a:pt x="1205" y="0"/>
                  </a:moveTo>
                  <a:cubicBezTo>
                    <a:pt x="1147" y="0"/>
                    <a:pt x="1086" y="18"/>
                    <a:pt x="1022" y="58"/>
                  </a:cubicBezTo>
                  <a:cubicBezTo>
                    <a:pt x="698" y="261"/>
                    <a:pt x="1" y="1961"/>
                    <a:pt x="172" y="2249"/>
                  </a:cubicBezTo>
                  <a:cubicBezTo>
                    <a:pt x="194" y="2286"/>
                    <a:pt x="224" y="2302"/>
                    <a:pt x="260" y="2302"/>
                  </a:cubicBezTo>
                  <a:cubicBezTo>
                    <a:pt x="291" y="2302"/>
                    <a:pt x="328" y="2289"/>
                    <a:pt x="366" y="2267"/>
                  </a:cubicBezTo>
                  <a:cubicBezTo>
                    <a:pt x="611" y="2122"/>
                    <a:pt x="965" y="1602"/>
                    <a:pt x="988" y="1602"/>
                  </a:cubicBezTo>
                  <a:cubicBezTo>
                    <a:pt x="989" y="1602"/>
                    <a:pt x="989" y="1602"/>
                    <a:pt x="989" y="1604"/>
                  </a:cubicBezTo>
                  <a:cubicBezTo>
                    <a:pt x="989" y="1640"/>
                    <a:pt x="604" y="2116"/>
                    <a:pt x="540" y="2473"/>
                  </a:cubicBezTo>
                  <a:cubicBezTo>
                    <a:pt x="521" y="2586"/>
                    <a:pt x="531" y="2686"/>
                    <a:pt x="596" y="2760"/>
                  </a:cubicBezTo>
                  <a:cubicBezTo>
                    <a:pt x="644" y="2813"/>
                    <a:pt x="694" y="2835"/>
                    <a:pt x="743" y="2835"/>
                  </a:cubicBezTo>
                  <a:cubicBezTo>
                    <a:pt x="913" y="2835"/>
                    <a:pt x="1077" y="2573"/>
                    <a:pt x="1153" y="2434"/>
                  </a:cubicBezTo>
                  <a:lnTo>
                    <a:pt x="1153" y="2434"/>
                  </a:lnTo>
                  <a:cubicBezTo>
                    <a:pt x="1018" y="2727"/>
                    <a:pt x="636" y="3722"/>
                    <a:pt x="1375" y="4256"/>
                  </a:cubicBezTo>
                  <a:cubicBezTo>
                    <a:pt x="1375" y="4256"/>
                    <a:pt x="1692" y="4154"/>
                    <a:pt x="2019" y="3822"/>
                  </a:cubicBezTo>
                  <a:cubicBezTo>
                    <a:pt x="2075" y="3766"/>
                    <a:pt x="2129" y="3705"/>
                    <a:pt x="2179" y="3643"/>
                  </a:cubicBezTo>
                  <a:cubicBezTo>
                    <a:pt x="2553" y="3168"/>
                    <a:pt x="2603" y="2419"/>
                    <a:pt x="2603" y="2419"/>
                  </a:cubicBezTo>
                  <a:cubicBezTo>
                    <a:pt x="2501" y="2234"/>
                    <a:pt x="1838" y="907"/>
                    <a:pt x="1719" y="567"/>
                  </a:cubicBezTo>
                  <a:cubicBezTo>
                    <a:pt x="1624" y="293"/>
                    <a:pt x="1441" y="0"/>
                    <a:pt x="1205" y="0"/>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2"/>
            <p:cNvSpPr/>
            <p:nvPr/>
          </p:nvSpPr>
          <p:spPr>
            <a:xfrm>
              <a:off x="3009061" y="4121591"/>
              <a:ext cx="35374" cy="47495"/>
            </a:xfrm>
            <a:custGeom>
              <a:avLst/>
              <a:gdLst/>
              <a:ahLst/>
              <a:cxnLst/>
              <a:rect l="l" t="t" r="r" b="b"/>
              <a:pathLst>
                <a:path w="1500" h="2014" extrusionOk="0">
                  <a:moveTo>
                    <a:pt x="855" y="1"/>
                  </a:moveTo>
                  <a:cubicBezTo>
                    <a:pt x="855" y="1"/>
                    <a:pt x="466" y="257"/>
                    <a:pt x="165" y="257"/>
                  </a:cubicBezTo>
                  <a:cubicBezTo>
                    <a:pt x="114" y="257"/>
                    <a:pt x="65" y="250"/>
                    <a:pt x="22" y="232"/>
                  </a:cubicBezTo>
                  <a:lnTo>
                    <a:pt x="22" y="232"/>
                  </a:lnTo>
                  <a:cubicBezTo>
                    <a:pt x="1" y="343"/>
                    <a:pt x="11" y="445"/>
                    <a:pt x="76" y="517"/>
                  </a:cubicBezTo>
                  <a:cubicBezTo>
                    <a:pt x="125" y="571"/>
                    <a:pt x="174" y="594"/>
                    <a:pt x="224" y="594"/>
                  </a:cubicBezTo>
                  <a:cubicBezTo>
                    <a:pt x="393" y="594"/>
                    <a:pt x="557" y="332"/>
                    <a:pt x="633" y="193"/>
                  </a:cubicBezTo>
                  <a:lnTo>
                    <a:pt x="633" y="193"/>
                  </a:lnTo>
                  <a:cubicBezTo>
                    <a:pt x="498" y="486"/>
                    <a:pt x="116" y="1481"/>
                    <a:pt x="855" y="2013"/>
                  </a:cubicBezTo>
                  <a:cubicBezTo>
                    <a:pt x="855" y="2013"/>
                    <a:pt x="1172" y="1913"/>
                    <a:pt x="1499" y="1581"/>
                  </a:cubicBezTo>
                  <a:cubicBezTo>
                    <a:pt x="1177" y="1371"/>
                    <a:pt x="566" y="780"/>
                    <a:pt x="855"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2"/>
            <p:cNvSpPr/>
            <p:nvPr/>
          </p:nvSpPr>
          <p:spPr>
            <a:xfrm>
              <a:off x="3028021" y="4124987"/>
              <a:ext cx="103763" cy="82327"/>
            </a:xfrm>
            <a:custGeom>
              <a:avLst/>
              <a:gdLst/>
              <a:ahLst/>
              <a:cxnLst/>
              <a:rect l="l" t="t" r="r" b="b"/>
              <a:pathLst>
                <a:path w="4400" h="3491" extrusionOk="0">
                  <a:moveTo>
                    <a:pt x="1279" y="0"/>
                  </a:moveTo>
                  <a:cubicBezTo>
                    <a:pt x="1275" y="0"/>
                    <a:pt x="1271" y="1"/>
                    <a:pt x="1267" y="2"/>
                  </a:cubicBezTo>
                  <a:cubicBezTo>
                    <a:pt x="1255" y="7"/>
                    <a:pt x="1247" y="19"/>
                    <a:pt x="1245" y="31"/>
                  </a:cubicBezTo>
                  <a:cubicBezTo>
                    <a:pt x="1245" y="37"/>
                    <a:pt x="1191" y="672"/>
                    <a:pt x="979" y="990"/>
                  </a:cubicBezTo>
                  <a:cubicBezTo>
                    <a:pt x="774" y="1298"/>
                    <a:pt x="635" y="1493"/>
                    <a:pt x="426" y="1627"/>
                  </a:cubicBezTo>
                  <a:cubicBezTo>
                    <a:pt x="300" y="1705"/>
                    <a:pt x="171" y="1775"/>
                    <a:pt x="36" y="1839"/>
                  </a:cubicBezTo>
                  <a:cubicBezTo>
                    <a:pt x="0" y="1855"/>
                    <a:pt x="18" y="1904"/>
                    <a:pt x="50" y="1904"/>
                  </a:cubicBezTo>
                  <a:cubicBezTo>
                    <a:pt x="55" y="1904"/>
                    <a:pt x="60" y="1903"/>
                    <a:pt x="65" y="1901"/>
                  </a:cubicBezTo>
                  <a:cubicBezTo>
                    <a:pt x="201" y="1836"/>
                    <a:pt x="335" y="1763"/>
                    <a:pt x="462" y="1684"/>
                  </a:cubicBezTo>
                  <a:cubicBezTo>
                    <a:pt x="683" y="1543"/>
                    <a:pt x="826" y="1343"/>
                    <a:pt x="1036" y="1027"/>
                  </a:cubicBezTo>
                  <a:cubicBezTo>
                    <a:pt x="1217" y="755"/>
                    <a:pt x="1286" y="287"/>
                    <a:pt x="1306" y="108"/>
                  </a:cubicBezTo>
                  <a:cubicBezTo>
                    <a:pt x="1488" y="287"/>
                    <a:pt x="2134" y="936"/>
                    <a:pt x="2968" y="1837"/>
                  </a:cubicBezTo>
                  <a:cubicBezTo>
                    <a:pt x="3949" y="2898"/>
                    <a:pt x="4328" y="3469"/>
                    <a:pt x="4332" y="3477"/>
                  </a:cubicBezTo>
                  <a:cubicBezTo>
                    <a:pt x="4338" y="3486"/>
                    <a:pt x="4349" y="3491"/>
                    <a:pt x="4360" y="3491"/>
                  </a:cubicBezTo>
                  <a:cubicBezTo>
                    <a:pt x="4366" y="3491"/>
                    <a:pt x="4373" y="3489"/>
                    <a:pt x="4379" y="3486"/>
                  </a:cubicBezTo>
                  <a:cubicBezTo>
                    <a:pt x="4394" y="3475"/>
                    <a:pt x="4399" y="3454"/>
                    <a:pt x="4388" y="3438"/>
                  </a:cubicBezTo>
                  <a:cubicBezTo>
                    <a:pt x="4385" y="3433"/>
                    <a:pt x="4004" y="2856"/>
                    <a:pt x="3017" y="1792"/>
                  </a:cubicBezTo>
                  <a:cubicBezTo>
                    <a:pt x="2030" y="728"/>
                    <a:pt x="1311" y="16"/>
                    <a:pt x="1303" y="10"/>
                  </a:cubicBezTo>
                  <a:cubicBezTo>
                    <a:pt x="1297" y="3"/>
                    <a:pt x="1288" y="0"/>
                    <a:pt x="12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2"/>
            <p:cNvSpPr/>
            <p:nvPr/>
          </p:nvSpPr>
          <p:spPr>
            <a:xfrm>
              <a:off x="3006608" y="4096381"/>
              <a:ext cx="24361" cy="73271"/>
            </a:xfrm>
            <a:custGeom>
              <a:avLst/>
              <a:gdLst/>
              <a:ahLst/>
              <a:cxnLst/>
              <a:rect l="l" t="t" r="r" b="b"/>
              <a:pathLst>
                <a:path w="1033" h="3107" extrusionOk="0">
                  <a:moveTo>
                    <a:pt x="869" y="1"/>
                  </a:moveTo>
                  <a:cubicBezTo>
                    <a:pt x="860" y="1"/>
                    <a:pt x="851" y="4"/>
                    <a:pt x="844" y="12"/>
                  </a:cubicBezTo>
                  <a:cubicBezTo>
                    <a:pt x="641" y="233"/>
                    <a:pt x="512" y="453"/>
                    <a:pt x="390" y="665"/>
                  </a:cubicBezTo>
                  <a:cubicBezTo>
                    <a:pt x="334" y="759"/>
                    <a:pt x="282" y="850"/>
                    <a:pt x="224" y="936"/>
                  </a:cubicBezTo>
                  <a:cubicBezTo>
                    <a:pt x="0" y="1277"/>
                    <a:pt x="83" y="1502"/>
                    <a:pt x="153" y="1606"/>
                  </a:cubicBezTo>
                  <a:cubicBezTo>
                    <a:pt x="199" y="1675"/>
                    <a:pt x="255" y="1710"/>
                    <a:pt x="319" y="1710"/>
                  </a:cubicBezTo>
                  <a:cubicBezTo>
                    <a:pt x="323" y="1710"/>
                    <a:pt x="327" y="1709"/>
                    <a:pt x="330" y="1709"/>
                  </a:cubicBezTo>
                  <a:cubicBezTo>
                    <a:pt x="437" y="1703"/>
                    <a:pt x="543" y="1600"/>
                    <a:pt x="626" y="1489"/>
                  </a:cubicBezTo>
                  <a:lnTo>
                    <a:pt x="626" y="1489"/>
                  </a:lnTo>
                  <a:cubicBezTo>
                    <a:pt x="535" y="1797"/>
                    <a:pt x="494" y="2117"/>
                    <a:pt x="508" y="2438"/>
                  </a:cubicBezTo>
                  <a:cubicBezTo>
                    <a:pt x="527" y="2868"/>
                    <a:pt x="952" y="3091"/>
                    <a:pt x="970" y="3100"/>
                  </a:cubicBezTo>
                  <a:cubicBezTo>
                    <a:pt x="975" y="3103"/>
                    <a:pt x="979" y="3105"/>
                    <a:pt x="985" y="3106"/>
                  </a:cubicBezTo>
                  <a:cubicBezTo>
                    <a:pt x="1021" y="3106"/>
                    <a:pt x="1032" y="3058"/>
                    <a:pt x="1000" y="3041"/>
                  </a:cubicBezTo>
                  <a:cubicBezTo>
                    <a:pt x="997" y="3038"/>
                    <a:pt x="593" y="2826"/>
                    <a:pt x="576" y="2435"/>
                  </a:cubicBezTo>
                  <a:cubicBezTo>
                    <a:pt x="559" y="2018"/>
                    <a:pt x="634" y="1602"/>
                    <a:pt x="796" y="1217"/>
                  </a:cubicBezTo>
                  <a:cubicBezTo>
                    <a:pt x="808" y="1190"/>
                    <a:pt x="785" y="1169"/>
                    <a:pt x="763" y="1169"/>
                  </a:cubicBezTo>
                  <a:cubicBezTo>
                    <a:pt x="752" y="1169"/>
                    <a:pt x="740" y="1175"/>
                    <a:pt x="734" y="1189"/>
                  </a:cubicBezTo>
                  <a:cubicBezTo>
                    <a:pt x="671" y="1311"/>
                    <a:pt x="479" y="1633"/>
                    <a:pt x="326" y="1642"/>
                  </a:cubicBezTo>
                  <a:cubicBezTo>
                    <a:pt x="325" y="1642"/>
                    <a:pt x="323" y="1643"/>
                    <a:pt x="322" y="1643"/>
                  </a:cubicBezTo>
                  <a:cubicBezTo>
                    <a:pt x="280" y="1643"/>
                    <a:pt x="243" y="1620"/>
                    <a:pt x="209" y="1568"/>
                  </a:cubicBezTo>
                  <a:cubicBezTo>
                    <a:pt x="149" y="1477"/>
                    <a:pt x="79" y="1280"/>
                    <a:pt x="282" y="973"/>
                  </a:cubicBezTo>
                  <a:cubicBezTo>
                    <a:pt x="338" y="885"/>
                    <a:pt x="393" y="794"/>
                    <a:pt x="449" y="700"/>
                  </a:cubicBezTo>
                  <a:cubicBezTo>
                    <a:pt x="570" y="491"/>
                    <a:pt x="696" y="274"/>
                    <a:pt x="894" y="57"/>
                  </a:cubicBezTo>
                  <a:cubicBezTo>
                    <a:pt x="906" y="44"/>
                    <a:pt x="906" y="22"/>
                    <a:pt x="891" y="9"/>
                  </a:cubicBezTo>
                  <a:cubicBezTo>
                    <a:pt x="885" y="3"/>
                    <a:pt x="877" y="1"/>
                    <a:pt x="8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2"/>
            <p:cNvSpPr/>
            <p:nvPr/>
          </p:nvSpPr>
          <p:spPr>
            <a:xfrm>
              <a:off x="3054598" y="3805585"/>
              <a:ext cx="39642" cy="99966"/>
            </a:xfrm>
            <a:custGeom>
              <a:avLst/>
              <a:gdLst/>
              <a:ahLst/>
              <a:cxnLst/>
              <a:rect l="l" t="t" r="r" b="b"/>
              <a:pathLst>
                <a:path w="1681" h="4239" extrusionOk="0">
                  <a:moveTo>
                    <a:pt x="1314" y="0"/>
                  </a:moveTo>
                  <a:lnTo>
                    <a:pt x="1181" y="244"/>
                  </a:lnTo>
                  <a:lnTo>
                    <a:pt x="178" y="2099"/>
                  </a:lnTo>
                  <a:lnTo>
                    <a:pt x="0" y="2431"/>
                  </a:lnTo>
                  <a:lnTo>
                    <a:pt x="472" y="2600"/>
                  </a:lnTo>
                  <a:lnTo>
                    <a:pt x="240" y="4092"/>
                  </a:lnTo>
                  <a:lnTo>
                    <a:pt x="796" y="4239"/>
                  </a:lnTo>
                  <a:lnTo>
                    <a:pt x="1096" y="2819"/>
                  </a:lnTo>
                  <a:lnTo>
                    <a:pt x="1681" y="2990"/>
                  </a:lnTo>
                  <a:lnTo>
                    <a:pt x="1314" y="0"/>
                  </a:ln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2"/>
            <p:cNvSpPr/>
            <p:nvPr/>
          </p:nvSpPr>
          <p:spPr>
            <a:xfrm>
              <a:off x="3058772" y="3811316"/>
              <a:ext cx="23677" cy="49665"/>
            </a:xfrm>
            <a:custGeom>
              <a:avLst/>
              <a:gdLst/>
              <a:ahLst/>
              <a:cxnLst/>
              <a:rect l="l" t="t" r="r" b="b"/>
              <a:pathLst>
                <a:path w="1004" h="2106" extrusionOk="0">
                  <a:moveTo>
                    <a:pt x="1004" y="1"/>
                  </a:moveTo>
                  <a:lnTo>
                    <a:pt x="1" y="1856"/>
                  </a:lnTo>
                  <a:lnTo>
                    <a:pt x="631" y="2106"/>
                  </a:lnTo>
                  <a:cubicBezTo>
                    <a:pt x="631" y="2106"/>
                    <a:pt x="839" y="818"/>
                    <a:pt x="1004"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2"/>
            <p:cNvSpPr/>
            <p:nvPr/>
          </p:nvSpPr>
          <p:spPr>
            <a:xfrm>
              <a:off x="2487628" y="4257544"/>
              <a:ext cx="285843" cy="359657"/>
            </a:xfrm>
            <a:custGeom>
              <a:avLst/>
              <a:gdLst/>
              <a:ahLst/>
              <a:cxnLst/>
              <a:rect l="l" t="t" r="r" b="b"/>
              <a:pathLst>
                <a:path w="12121" h="15251" extrusionOk="0">
                  <a:moveTo>
                    <a:pt x="5773" y="0"/>
                  </a:moveTo>
                  <a:cubicBezTo>
                    <a:pt x="5467" y="1453"/>
                    <a:pt x="4660" y="2435"/>
                    <a:pt x="3356" y="3864"/>
                  </a:cubicBezTo>
                  <a:cubicBezTo>
                    <a:pt x="1555" y="5836"/>
                    <a:pt x="546" y="7048"/>
                    <a:pt x="273" y="10106"/>
                  </a:cubicBezTo>
                  <a:cubicBezTo>
                    <a:pt x="1" y="13166"/>
                    <a:pt x="1827" y="14740"/>
                    <a:pt x="5701" y="15148"/>
                  </a:cubicBezTo>
                  <a:cubicBezTo>
                    <a:pt x="6386" y="15221"/>
                    <a:pt x="7048" y="15251"/>
                    <a:pt x="7674" y="15251"/>
                  </a:cubicBezTo>
                  <a:cubicBezTo>
                    <a:pt x="8391" y="15251"/>
                    <a:pt x="9060" y="15212"/>
                    <a:pt x="9663" y="15153"/>
                  </a:cubicBezTo>
                  <a:cubicBezTo>
                    <a:pt x="10111" y="13842"/>
                    <a:pt x="10587" y="12208"/>
                    <a:pt x="11014" y="10243"/>
                  </a:cubicBezTo>
                  <a:cubicBezTo>
                    <a:pt x="12121" y="5177"/>
                    <a:pt x="8103" y="1584"/>
                    <a:pt x="5773"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2"/>
            <p:cNvSpPr/>
            <p:nvPr/>
          </p:nvSpPr>
          <p:spPr>
            <a:xfrm>
              <a:off x="2866127" y="4161327"/>
              <a:ext cx="158286" cy="806239"/>
            </a:xfrm>
            <a:custGeom>
              <a:avLst/>
              <a:gdLst/>
              <a:ahLst/>
              <a:cxnLst/>
              <a:rect l="l" t="t" r="r" b="b"/>
              <a:pathLst>
                <a:path w="6712" h="34188" extrusionOk="0">
                  <a:moveTo>
                    <a:pt x="6676" y="0"/>
                  </a:moveTo>
                  <a:cubicBezTo>
                    <a:pt x="6660" y="0"/>
                    <a:pt x="6645" y="12"/>
                    <a:pt x="6642" y="28"/>
                  </a:cubicBezTo>
                  <a:lnTo>
                    <a:pt x="5" y="34147"/>
                  </a:lnTo>
                  <a:cubicBezTo>
                    <a:pt x="0" y="34165"/>
                    <a:pt x="12" y="34183"/>
                    <a:pt x="30" y="34188"/>
                  </a:cubicBezTo>
                  <a:lnTo>
                    <a:pt x="36" y="34188"/>
                  </a:lnTo>
                  <a:cubicBezTo>
                    <a:pt x="53" y="34188"/>
                    <a:pt x="67" y="34176"/>
                    <a:pt x="70" y="34161"/>
                  </a:cubicBezTo>
                  <a:lnTo>
                    <a:pt x="6709" y="42"/>
                  </a:lnTo>
                  <a:cubicBezTo>
                    <a:pt x="6712" y="23"/>
                    <a:pt x="6700" y="5"/>
                    <a:pt x="6681" y="1"/>
                  </a:cubicBezTo>
                  <a:cubicBezTo>
                    <a:pt x="6680" y="0"/>
                    <a:pt x="6678" y="0"/>
                    <a:pt x="66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2"/>
            <p:cNvSpPr/>
            <p:nvPr/>
          </p:nvSpPr>
          <p:spPr>
            <a:xfrm>
              <a:off x="2996656" y="4601707"/>
              <a:ext cx="137840" cy="230401"/>
            </a:xfrm>
            <a:custGeom>
              <a:avLst/>
              <a:gdLst/>
              <a:ahLst/>
              <a:cxnLst/>
              <a:rect l="l" t="t" r="r" b="b"/>
              <a:pathLst>
                <a:path w="5845" h="9770" extrusionOk="0">
                  <a:moveTo>
                    <a:pt x="2306" y="1"/>
                  </a:moveTo>
                  <a:cubicBezTo>
                    <a:pt x="1887" y="59"/>
                    <a:pt x="1369" y="107"/>
                    <a:pt x="731" y="139"/>
                  </a:cubicBezTo>
                  <a:cubicBezTo>
                    <a:pt x="504" y="151"/>
                    <a:pt x="260" y="160"/>
                    <a:pt x="1" y="168"/>
                  </a:cubicBezTo>
                  <a:cubicBezTo>
                    <a:pt x="254" y="830"/>
                    <a:pt x="893" y="2471"/>
                    <a:pt x="1453" y="3614"/>
                  </a:cubicBezTo>
                  <a:cubicBezTo>
                    <a:pt x="2166" y="5076"/>
                    <a:pt x="4036" y="9427"/>
                    <a:pt x="4036" y="9427"/>
                  </a:cubicBezTo>
                  <a:cubicBezTo>
                    <a:pt x="4280" y="9583"/>
                    <a:pt x="4627" y="9683"/>
                    <a:pt x="5005" y="9733"/>
                  </a:cubicBezTo>
                  <a:cubicBezTo>
                    <a:pt x="5194" y="9757"/>
                    <a:pt x="5384" y="9770"/>
                    <a:pt x="5575" y="9770"/>
                  </a:cubicBezTo>
                  <a:cubicBezTo>
                    <a:pt x="5664" y="9770"/>
                    <a:pt x="5754" y="9767"/>
                    <a:pt x="5844" y="9762"/>
                  </a:cubicBezTo>
                  <a:cubicBezTo>
                    <a:pt x="5109" y="7640"/>
                    <a:pt x="3150" y="3127"/>
                    <a:pt x="2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2" name="Google Shape;2012;p42"/>
          <p:cNvSpPr/>
          <p:nvPr/>
        </p:nvSpPr>
        <p:spPr>
          <a:xfrm>
            <a:off x="568800" y="3200125"/>
            <a:ext cx="869100" cy="74400"/>
          </a:xfrm>
          <a:prstGeom prst="ellipse">
            <a:avLst/>
          </a:pr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2"/>
          <p:cNvSpPr/>
          <p:nvPr/>
        </p:nvSpPr>
        <p:spPr>
          <a:xfrm>
            <a:off x="1488300" y="3217775"/>
            <a:ext cx="1011300" cy="74400"/>
          </a:xfrm>
          <a:prstGeom prst="ellipse">
            <a:avLst/>
          </a:pr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4" name="Google Shape;2014;p42"/>
          <p:cNvGrpSpPr/>
          <p:nvPr/>
        </p:nvGrpSpPr>
        <p:grpSpPr>
          <a:xfrm flipH="1">
            <a:off x="652902" y="1927910"/>
            <a:ext cx="751998" cy="1319914"/>
            <a:chOff x="5420796" y="152397"/>
            <a:chExt cx="797961" cy="1400588"/>
          </a:xfrm>
        </p:grpSpPr>
        <p:sp>
          <p:nvSpPr>
            <p:cNvPr id="2015" name="Google Shape;2015;p42"/>
            <p:cNvSpPr/>
            <p:nvPr/>
          </p:nvSpPr>
          <p:spPr>
            <a:xfrm>
              <a:off x="5485270" y="605275"/>
              <a:ext cx="654862" cy="933867"/>
            </a:xfrm>
            <a:custGeom>
              <a:avLst/>
              <a:gdLst/>
              <a:ahLst/>
              <a:cxnLst/>
              <a:rect l="l" t="t" r="r" b="b"/>
              <a:pathLst>
                <a:path w="27769" h="39600" extrusionOk="0">
                  <a:moveTo>
                    <a:pt x="17545" y="1"/>
                  </a:moveTo>
                  <a:cubicBezTo>
                    <a:pt x="17545" y="1"/>
                    <a:pt x="14157" y="2582"/>
                    <a:pt x="10995" y="2582"/>
                  </a:cubicBezTo>
                  <a:cubicBezTo>
                    <a:pt x="9939" y="2582"/>
                    <a:pt x="8908" y="2294"/>
                    <a:pt x="8036" y="1527"/>
                  </a:cubicBezTo>
                  <a:cubicBezTo>
                    <a:pt x="8036" y="1527"/>
                    <a:pt x="7739" y="5051"/>
                    <a:pt x="6147" y="6641"/>
                  </a:cubicBezTo>
                  <a:cubicBezTo>
                    <a:pt x="4554" y="8231"/>
                    <a:pt x="0" y="9870"/>
                    <a:pt x="0" y="9870"/>
                  </a:cubicBezTo>
                  <a:cubicBezTo>
                    <a:pt x="196" y="10226"/>
                    <a:pt x="703" y="11175"/>
                    <a:pt x="1311" y="12400"/>
                  </a:cubicBezTo>
                  <a:cubicBezTo>
                    <a:pt x="2219" y="14226"/>
                    <a:pt x="3357" y="16670"/>
                    <a:pt x="4019" y="18678"/>
                  </a:cubicBezTo>
                  <a:cubicBezTo>
                    <a:pt x="5124" y="22028"/>
                    <a:pt x="8012" y="38608"/>
                    <a:pt x="8012" y="38608"/>
                  </a:cubicBezTo>
                  <a:cubicBezTo>
                    <a:pt x="8012" y="38608"/>
                    <a:pt x="9254" y="39600"/>
                    <a:pt x="13991" y="39600"/>
                  </a:cubicBezTo>
                  <a:cubicBezTo>
                    <a:pt x="14254" y="39600"/>
                    <a:pt x="14528" y="39597"/>
                    <a:pt x="14813" y="39590"/>
                  </a:cubicBezTo>
                  <a:cubicBezTo>
                    <a:pt x="20231" y="39466"/>
                    <a:pt x="23736" y="39072"/>
                    <a:pt x="23736" y="39072"/>
                  </a:cubicBezTo>
                  <a:cubicBezTo>
                    <a:pt x="23736" y="39072"/>
                    <a:pt x="25019" y="33224"/>
                    <a:pt x="25162" y="28767"/>
                  </a:cubicBezTo>
                  <a:cubicBezTo>
                    <a:pt x="25304" y="24312"/>
                    <a:pt x="25127" y="17716"/>
                    <a:pt x="25662" y="13365"/>
                  </a:cubicBezTo>
                  <a:cubicBezTo>
                    <a:pt x="25985" y="10733"/>
                    <a:pt x="26688" y="7762"/>
                    <a:pt x="27191" y="5826"/>
                  </a:cubicBezTo>
                  <a:cubicBezTo>
                    <a:pt x="27523" y="4560"/>
                    <a:pt x="27768" y="3736"/>
                    <a:pt x="27768" y="3736"/>
                  </a:cubicBezTo>
                  <a:lnTo>
                    <a:pt x="27768" y="3736"/>
                  </a:lnTo>
                  <a:cubicBezTo>
                    <a:pt x="27768" y="3736"/>
                    <a:pt x="24434" y="5174"/>
                    <a:pt x="22060" y="5236"/>
                  </a:cubicBezTo>
                  <a:cubicBezTo>
                    <a:pt x="22046" y="5237"/>
                    <a:pt x="22032" y="5237"/>
                    <a:pt x="22018" y="5237"/>
                  </a:cubicBezTo>
                  <a:cubicBezTo>
                    <a:pt x="19660" y="5237"/>
                    <a:pt x="17545" y="1"/>
                    <a:pt x="175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2"/>
            <p:cNvSpPr/>
            <p:nvPr/>
          </p:nvSpPr>
          <p:spPr>
            <a:xfrm>
              <a:off x="5516187" y="740073"/>
              <a:ext cx="610315" cy="799069"/>
            </a:xfrm>
            <a:custGeom>
              <a:avLst/>
              <a:gdLst/>
              <a:ahLst/>
              <a:cxnLst/>
              <a:rect l="l" t="t" r="r" b="b"/>
              <a:pathLst>
                <a:path w="25880" h="33884" extrusionOk="0">
                  <a:moveTo>
                    <a:pt x="24882" y="0"/>
                  </a:moveTo>
                  <a:cubicBezTo>
                    <a:pt x="22009" y="0"/>
                    <a:pt x="17724" y="2314"/>
                    <a:pt x="13193" y="4964"/>
                  </a:cubicBezTo>
                  <a:cubicBezTo>
                    <a:pt x="10144" y="6745"/>
                    <a:pt x="7180" y="7436"/>
                    <a:pt x="4561" y="7436"/>
                  </a:cubicBezTo>
                  <a:cubicBezTo>
                    <a:pt x="2875" y="7436"/>
                    <a:pt x="1332" y="7150"/>
                    <a:pt x="0" y="6684"/>
                  </a:cubicBezTo>
                  <a:lnTo>
                    <a:pt x="0" y="6684"/>
                  </a:lnTo>
                  <a:cubicBezTo>
                    <a:pt x="908" y="8510"/>
                    <a:pt x="2046" y="10954"/>
                    <a:pt x="2708" y="12962"/>
                  </a:cubicBezTo>
                  <a:cubicBezTo>
                    <a:pt x="3813" y="16312"/>
                    <a:pt x="6701" y="32892"/>
                    <a:pt x="6701" y="32892"/>
                  </a:cubicBezTo>
                  <a:cubicBezTo>
                    <a:pt x="6701" y="32892"/>
                    <a:pt x="7943" y="33884"/>
                    <a:pt x="12680" y="33884"/>
                  </a:cubicBezTo>
                  <a:cubicBezTo>
                    <a:pt x="12943" y="33884"/>
                    <a:pt x="13217" y="33881"/>
                    <a:pt x="13502" y="33874"/>
                  </a:cubicBezTo>
                  <a:cubicBezTo>
                    <a:pt x="18920" y="33750"/>
                    <a:pt x="22425" y="33356"/>
                    <a:pt x="22425" y="33356"/>
                  </a:cubicBezTo>
                  <a:cubicBezTo>
                    <a:pt x="22425" y="33356"/>
                    <a:pt x="23708" y="27508"/>
                    <a:pt x="23851" y="23051"/>
                  </a:cubicBezTo>
                  <a:cubicBezTo>
                    <a:pt x="23993" y="18596"/>
                    <a:pt x="23816" y="12000"/>
                    <a:pt x="24351" y="7649"/>
                  </a:cubicBezTo>
                  <a:cubicBezTo>
                    <a:pt x="24674" y="5017"/>
                    <a:pt x="25377" y="2046"/>
                    <a:pt x="25880" y="110"/>
                  </a:cubicBezTo>
                  <a:cubicBezTo>
                    <a:pt x="25570" y="35"/>
                    <a:pt x="25237" y="0"/>
                    <a:pt x="24882"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2"/>
            <p:cNvSpPr/>
            <p:nvPr/>
          </p:nvSpPr>
          <p:spPr>
            <a:xfrm>
              <a:off x="5619266" y="152397"/>
              <a:ext cx="191938" cy="118361"/>
            </a:xfrm>
            <a:custGeom>
              <a:avLst/>
              <a:gdLst/>
              <a:ahLst/>
              <a:cxnLst/>
              <a:rect l="l" t="t" r="r" b="b"/>
              <a:pathLst>
                <a:path w="8139" h="5019" extrusionOk="0">
                  <a:moveTo>
                    <a:pt x="3721" y="0"/>
                  </a:moveTo>
                  <a:lnTo>
                    <a:pt x="3330" y="953"/>
                  </a:lnTo>
                  <a:cubicBezTo>
                    <a:pt x="2197" y="1093"/>
                    <a:pt x="2615" y="1972"/>
                    <a:pt x="2639" y="2020"/>
                  </a:cubicBezTo>
                  <a:cubicBezTo>
                    <a:pt x="2630" y="1991"/>
                    <a:pt x="2547" y="1695"/>
                    <a:pt x="2843" y="1695"/>
                  </a:cubicBezTo>
                  <a:cubicBezTo>
                    <a:pt x="2887" y="1695"/>
                    <a:pt x="2939" y="1701"/>
                    <a:pt x="3000" y="1715"/>
                  </a:cubicBezTo>
                  <a:cubicBezTo>
                    <a:pt x="3502" y="1834"/>
                    <a:pt x="3447" y="2572"/>
                    <a:pt x="3447" y="2572"/>
                  </a:cubicBezTo>
                  <a:cubicBezTo>
                    <a:pt x="1927" y="2857"/>
                    <a:pt x="1333" y="3282"/>
                    <a:pt x="1333" y="3282"/>
                  </a:cubicBezTo>
                  <a:cubicBezTo>
                    <a:pt x="1333" y="3282"/>
                    <a:pt x="1022" y="2857"/>
                    <a:pt x="974" y="2476"/>
                  </a:cubicBezTo>
                  <a:cubicBezTo>
                    <a:pt x="925" y="2094"/>
                    <a:pt x="1307" y="1952"/>
                    <a:pt x="1307" y="1952"/>
                  </a:cubicBezTo>
                  <a:cubicBezTo>
                    <a:pt x="1274" y="1750"/>
                    <a:pt x="1091" y="1696"/>
                    <a:pt x="908" y="1696"/>
                  </a:cubicBezTo>
                  <a:cubicBezTo>
                    <a:pt x="705" y="1696"/>
                    <a:pt x="501" y="1762"/>
                    <a:pt x="501" y="1762"/>
                  </a:cubicBezTo>
                  <a:cubicBezTo>
                    <a:pt x="501" y="1762"/>
                    <a:pt x="177" y="1389"/>
                    <a:pt x="63" y="1389"/>
                  </a:cubicBezTo>
                  <a:cubicBezTo>
                    <a:pt x="42" y="1389"/>
                    <a:pt x="29" y="1401"/>
                    <a:pt x="25" y="1431"/>
                  </a:cubicBezTo>
                  <a:cubicBezTo>
                    <a:pt x="1" y="1620"/>
                    <a:pt x="974" y="3473"/>
                    <a:pt x="974" y="3473"/>
                  </a:cubicBezTo>
                  <a:lnTo>
                    <a:pt x="1575" y="4401"/>
                  </a:lnTo>
                  <a:lnTo>
                    <a:pt x="1974" y="5019"/>
                  </a:lnTo>
                  <a:cubicBezTo>
                    <a:pt x="1974" y="5019"/>
                    <a:pt x="3044" y="4234"/>
                    <a:pt x="4612" y="4045"/>
                  </a:cubicBezTo>
                  <a:cubicBezTo>
                    <a:pt x="4852" y="4015"/>
                    <a:pt x="5093" y="4001"/>
                    <a:pt x="5335" y="4001"/>
                  </a:cubicBezTo>
                  <a:cubicBezTo>
                    <a:pt x="5378" y="4001"/>
                    <a:pt x="5422" y="4001"/>
                    <a:pt x="5465" y="4002"/>
                  </a:cubicBezTo>
                  <a:cubicBezTo>
                    <a:pt x="6563" y="4022"/>
                    <a:pt x="7275" y="4329"/>
                    <a:pt x="7275" y="4329"/>
                  </a:cubicBezTo>
                  <a:lnTo>
                    <a:pt x="7401" y="3558"/>
                  </a:lnTo>
                  <a:cubicBezTo>
                    <a:pt x="7428" y="3144"/>
                    <a:pt x="8139" y="1621"/>
                    <a:pt x="8139" y="1299"/>
                  </a:cubicBezTo>
                  <a:cubicBezTo>
                    <a:pt x="8139" y="1261"/>
                    <a:pt x="8128" y="1240"/>
                    <a:pt x="8108" y="1240"/>
                  </a:cubicBezTo>
                  <a:cubicBezTo>
                    <a:pt x="7893" y="1240"/>
                    <a:pt x="7655" y="1834"/>
                    <a:pt x="7655" y="1834"/>
                  </a:cubicBezTo>
                  <a:cubicBezTo>
                    <a:pt x="7655" y="1834"/>
                    <a:pt x="7745" y="1263"/>
                    <a:pt x="7325" y="1263"/>
                  </a:cubicBezTo>
                  <a:cubicBezTo>
                    <a:pt x="7317" y="1263"/>
                    <a:pt x="7308" y="1263"/>
                    <a:pt x="7299" y="1264"/>
                  </a:cubicBezTo>
                  <a:cubicBezTo>
                    <a:pt x="6847" y="1288"/>
                    <a:pt x="6450" y="1929"/>
                    <a:pt x="6450" y="1929"/>
                  </a:cubicBezTo>
                  <a:cubicBezTo>
                    <a:pt x="6578" y="1888"/>
                    <a:pt x="6683" y="1870"/>
                    <a:pt x="6767" y="1870"/>
                  </a:cubicBezTo>
                  <a:cubicBezTo>
                    <a:pt x="7313" y="1870"/>
                    <a:pt x="7037" y="2619"/>
                    <a:pt x="7037" y="2619"/>
                  </a:cubicBezTo>
                  <a:cubicBezTo>
                    <a:pt x="6735" y="2549"/>
                    <a:pt x="6393" y="2506"/>
                    <a:pt x="6052" y="2487"/>
                  </a:cubicBezTo>
                  <a:cubicBezTo>
                    <a:pt x="5810" y="2471"/>
                    <a:pt x="5570" y="2465"/>
                    <a:pt x="5349" y="2465"/>
                  </a:cubicBezTo>
                  <a:cubicBezTo>
                    <a:pt x="4734" y="2465"/>
                    <a:pt x="4256" y="2509"/>
                    <a:pt x="4256" y="2509"/>
                  </a:cubicBezTo>
                  <a:cubicBezTo>
                    <a:pt x="4256" y="2509"/>
                    <a:pt x="4162" y="1738"/>
                    <a:pt x="4424" y="1596"/>
                  </a:cubicBezTo>
                  <a:cubicBezTo>
                    <a:pt x="4495" y="1557"/>
                    <a:pt x="4593" y="1543"/>
                    <a:pt x="4697" y="1543"/>
                  </a:cubicBezTo>
                  <a:cubicBezTo>
                    <a:pt x="4977" y="1543"/>
                    <a:pt x="5308" y="1644"/>
                    <a:pt x="5308" y="1644"/>
                  </a:cubicBezTo>
                  <a:cubicBezTo>
                    <a:pt x="5360" y="1051"/>
                    <a:pt x="4844" y="955"/>
                    <a:pt x="4501" y="955"/>
                  </a:cubicBezTo>
                  <a:cubicBezTo>
                    <a:pt x="4335" y="955"/>
                    <a:pt x="4209" y="977"/>
                    <a:pt x="4209" y="977"/>
                  </a:cubicBezTo>
                  <a:lnTo>
                    <a:pt x="37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2"/>
            <p:cNvSpPr/>
            <p:nvPr/>
          </p:nvSpPr>
          <p:spPr>
            <a:xfrm>
              <a:off x="5748144" y="181592"/>
              <a:ext cx="63060" cy="72917"/>
            </a:xfrm>
            <a:custGeom>
              <a:avLst/>
              <a:gdLst/>
              <a:ahLst/>
              <a:cxnLst/>
              <a:rect l="l" t="t" r="r" b="b"/>
              <a:pathLst>
                <a:path w="2674" h="3092" extrusionOk="0">
                  <a:moveTo>
                    <a:pt x="2642" y="0"/>
                  </a:moveTo>
                  <a:cubicBezTo>
                    <a:pt x="2427" y="0"/>
                    <a:pt x="2189" y="596"/>
                    <a:pt x="2189" y="596"/>
                  </a:cubicBezTo>
                  <a:cubicBezTo>
                    <a:pt x="2189" y="596"/>
                    <a:pt x="2279" y="24"/>
                    <a:pt x="1859" y="24"/>
                  </a:cubicBezTo>
                  <a:cubicBezTo>
                    <a:pt x="1850" y="24"/>
                    <a:pt x="1842" y="24"/>
                    <a:pt x="1833" y="24"/>
                  </a:cubicBezTo>
                  <a:cubicBezTo>
                    <a:pt x="1381" y="49"/>
                    <a:pt x="984" y="691"/>
                    <a:pt x="984" y="691"/>
                  </a:cubicBezTo>
                  <a:cubicBezTo>
                    <a:pt x="1112" y="650"/>
                    <a:pt x="1216" y="632"/>
                    <a:pt x="1301" y="632"/>
                  </a:cubicBezTo>
                  <a:cubicBezTo>
                    <a:pt x="1846" y="632"/>
                    <a:pt x="1570" y="1379"/>
                    <a:pt x="1570" y="1379"/>
                  </a:cubicBezTo>
                  <a:cubicBezTo>
                    <a:pt x="1269" y="1309"/>
                    <a:pt x="926" y="1268"/>
                    <a:pt x="585" y="1249"/>
                  </a:cubicBezTo>
                  <a:cubicBezTo>
                    <a:pt x="438" y="1775"/>
                    <a:pt x="244" y="2322"/>
                    <a:pt x="0" y="2764"/>
                  </a:cubicBezTo>
                  <a:cubicBezTo>
                    <a:pt x="1098" y="2784"/>
                    <a:pt x="1810" y="3091"/>
                    <a:pt x="1810" y="3091"/>
                  </a:cubicBezTo>
                  <a:lnTo>
                    <a:pt x="1936" y="2320"/>
                  </a:lnTo>
                  <a:cubicBezTo>
                    <a:pt x="1963" y="1906"/>
                    <a:pt x="2674" y="383"/>
                    <a:pt x="2674" y="61"/>
                  </a:cubicBezTo>
                  <a:cubicBezTo>
                    <a:pt x="2674" y="23"/>
                    <a:pt x="2663" y="2"/>
                    <a:pt x="2642"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2"/>
            <p:cNvSpPr/>
            <p:nvPr/>
          </p:nvSpPr>
          <p:spPr>
            <a:xfrm>
              <a:off x="5506023" y="505497"/>
              <a:ext cx="649721" cy="1047487"/>
            </a:xfrm>
            <a:custGeom>
              <a:avLst/>
              <a:gdLst/>
              <a:ahLst/>
              <a:cxnLst/>
              <a:rect l="l" t="t" r="r" b="b"/>
              <a:pathLst>
                <a:path w="27551" h="44418" extrusionOk="0">
                  <a:moveTo>
                    <a:pt x="5862" y="1"/>
                  </a:moveTo>
                  <a:cubicBezTo>
                    <a:pt x="5826" y="87"/>
                    <a:pt x="5797" y="176"/>
                    <a:pt x="5776" y="267"/>
                  </a:cubicBezTo>
                  <a:cubicBezTo>
                    <a:pt x="5495" y="1575"/>
                    <a:pt x="5206" y="3144"/>
                    <a:pt x="4850" y="4903"/>
                  </a:cubicBezTo>
                  <a:cubicBezTo>
                    <a:pt x="4494" y="6661"/>
                    <a:pt x="4351" y="8585"/>
                    <a:pt x="4185" y="8849"/>
                  </a:cubicBezTo>
                  <a:cubicBezTo>
                    <a:pt x="4101" y="8978"/>
                    <a:pt x="3638" y="9420"/>
                    <a:pt x="2904" y="9990"/>
                  </a:cubicBezTo>
                  <a:cubicBezTo>
                    <a:pt x="1984" y="10701"/>
                    <a:pt x="1014" y="11345"/>
                    <a:pt x="1" y="11916"/>
                  </a:cubicBezTo>
                  <a:cubicBezTo>
                    <a:pt x="1" y="11916"/>
                    <a:pt x="343" y="12387"/>
                    <a:pt x="605" y="13125"/>
                  </a:cubicBezTo>
                  <a:cubicBezTo>
                    <a:pt x="689" y="13359"/>
                    <a:pt x="693" y="13639"/>
                    <a:pt x="739" y="13912"/>
                  </a:cubicBezTo>
                  <a:cubicBezTo>
                    <a:pt x="739" y="13912"/>
                    <a:pt x="4185" y="13271"/>
                    <a:pt x="5515" y="12034"/>
                  </a:cubicBezTo>
                  <a:cubicBezTo>
                    <a:pt x="6847" y="10798"/>
                    <a:pt x="7678" y="8467"/>
                    <a:pt x="7535" y="7374"/>
                  </a:cubicBezTo>
                  <a:cubicBezTo>
                    <a:pt x="7485" y="6987"/>
                    <a:pt x="7472" y="6862"/>
                    <a:pt x="7477" y="6862"/>
                  </a:cubicBezTo>
                  <a:lnTo>
                    <a:pt x="7477" y="6862"/>
                  </a:lnTo>
                  <a:cubicBezTo>
                    <a:pt x="7485" y="6862"/>
                    <a:pt x="7552" y="7279"/>
                    <a:pt x="7552" y="7279"/>
                  </a:cubicBezTo>
                  <a:cubicBezTo>
                    <a:pt x="7552" y="7279"/>
                    <a:pt x="8391" y="10654"/>
                    <a:pt x="8249" y="11772"/>
                  </a:cubicBezTo>
                  <a:cubicBezTo>
                    <a:pt x="8143" y="12595"/>
                    <a:pt x="7199" y="16788"/>
                    <a:pt x="6453" y="20011"/>
                  </a:cubicBezTo>
                  <a:cubicBezTo>
                    <a:pt x="6187" y="21162"/>
                    <a:pt x="5946" y="22189"/>
                    <a:pt x="5777" y="22897"/>
                  </a:cubicBezTo>
                  <a:cubicBezTo>
                    <a:pt x="5136" y="25582"/>
                    <a:pt x="3280" y="33570"/>
                    <a:pt x="2901" y="35209"/>
                  </a:cubicBezTo>
                  <a:cubicBezTo>
                    <a:pt x="2521" y="36849"/>
                    <a:pt x="881" y="43956"/>
                    <a:pt x="881" y="43956"/>
                  </a:cubicBezTo>
                  <a:cubicBezTo>
                    <a:pt x="881" y="43956"/>
                    <a:pt x="1207" y="43985"/>
                    <a:pt x="1776" y="43985"/>
                  </a:cubicBezTo>
                  <a:cubicBezTo>
                    <a:pt x="1990" y="43985"/>
                    <a:pt x="2238" y="43981"/>
                    <a:pt x="2516" y="43970"/>
                  </a:cubicBezTo>
                  <a:cubicBezTo>
                    <a:pt x="3306" y="43936"/>
                    <a:pt x="4092" y="43861"/>
                    <a:pt x="4874" y="43741"/>
                  </a:cubicBezTo>
                  <a:cubicBezTo>
                    <a:pt x="5422" y="43658"/>
                    <a:pt x="5928" y="43623"/>
                    <a:pt x="6409" y="43623"/>
                  </a:cubicBezTo>
                  <a:cubicBezTo>
                    <a:pt x="7248" y="43623"/>
                    <a:pt x="8013" y="43727"/>
                    <a:pt x="8799" y="43855"/>
                  </a:cubicBezTo>
                  <a:cubicBezTo>
                    <a:pt x="9495" y="43968"/>
                    <a:pt x="10210" y="44099"/>
                    <a:pt x="11007" y="44194"/>
                  </a:cubicBezTo>
                  <a:cubicBezTo>
                    <a:pt x="11316" y="44232"/>
                    <a:pt x="11651" y="44262"/>
                    <a:pt x="12006" y="44288"/>
                  </a:cubicBezTo>
                  <a:cubicBezTo>
                    <a:pt x="13147" y="44376"/>
                    <a:pt x="14477" y="44412"/>
                    <a:pt x="15744" y="44417"/>
                  </a:cubicBezTo>
                  <a:cubicBezTo>
                    <a:pt x="15862" y="44417"/>
                    <a:pt x="15979" y="44418"/>
                    <a:pt x="16095" y="44418"/>
                  </a:cubicBezTo>
                  <a:cubicBezTo>
                    <a:pt x="17108" y="44418"/>
                    <a:pt x="18062" y="44395"/>
                    <a:pt x="18826" y="44361"/>
                  </a:cubicBezTo>
                  <a:cubicBezTo>
                    <a:pt x="19001" y="44352"/>
                    <a:pt x="19169" y="44342"/>
                    <a:pt x="19331" y="44330"/>
                  </a:cubicBezTo>
                  <a:cubicBezTo>
                    <a:pt x="20854" y="44228"/>
                    <a:pt x="21931" y="44003"/>
                    <a:pt x="23072" y="44003"/>
                  </a:cubicBezTo>
                  <a:cubicBezTo>
                    <a:pt x="23278" y="44003"/>
                    <a:pt x="23487" y="44011"/>
                    <a:pt x="23700" y="44027"/>
                  </a:cubicBezTo>
                  <a:cubicBezTo>
                    <a:pt x="25221" y="44147"/>
                    <a:pt x="27551" y="44170"/>
                    <a:pt x="27551" y="44170"/>
                  </a:cubicBezTo>
                  <a:cubicBezTo>
                    <a:pt x="27551" y="44170"/>
                    <a:pt x="25882" y="43315"/>
                    <a:pt x="25503" y="42839"/>
                  </a:cubicBezTo>
                  <a:cubicBezTo>
                    <a:pt x="25124" y="42365"/>
                    <a:pt x="23030" y="35996"/>
                    <a:pt x="22509" y="33451"/>
                  </a:cubicBezTo>
                  <a:cubicBezTo>
                    <a:pt x="21987" y="30907"/>
                    <a:pt x="20989" y="25226"/>
                    <a:pt x="20775" y="22872"/>
                  </a:cubicBezTo>
                  <a:cubicBezTo>
                    <a:pt x="20560" y="20519"/>
                    <a:pt x="20110" y="16479"/>
                    <a:pt x="18611" y="13888"/>
                  </a:cubicBezTo>
                  <a:cubicBezTo>
                    <a:pt x="17114" y="11296"/>
                    <a:pt x="16211" y="10226"/>
                    <a:pt x="15973" y="9775"/>
                  </a:cubicBezTo>
                  <a:cubicBezTo>
                    <a:pt x="15735" y="9323"/>
                    <a:pt x="15662" y="8302"/>
                    <a:pt x="15829" y="7303"/>
                  </a:cubicBezTo>
                  <a:cubicBezTo>
                    <a:pt x="15997" y="6305"/>
                    <a:pt x="16305" y="4927"/>
                    <a:pt x="16305" y="4927"/>
                  </a:cubicBezTo>
                  <a:lnTo>
                    <a:pt x="16400" y="4618"/>
                  </a:lnTo>
                  <a:cubicBezTo>
                    <a:pt x="16400" y="4618"/>
                    <a:pt x="17137" y="7517"/>
                    <a:pt x="17826" y="8516"/>
                  </a:cubicBezTo>
                  <a:cubicBezTo>
                    <a:pt x="18405" y="9352"/>
                    <a:pt x="19133" y="10074"/>
                    <a:pt x="20673" y="10074"/>
                  </a:cubicBezTo>
                  <a:cubicBezTo>
                    <a:pt x="20968" y="10074"/>
                    <a:pt x="21293" y="10047"/>
                    <a:pt x="21653" y="9990"/>
                  </a:cubicBezTo>
                  <a:cubicBezTo>
                    <a:pt x="23888" y="9634"/>
                    <a:pt x="24958" y="8920"/>
                    <a:pt x="24958" y="8920"/>
                  </a:cubicBezTo>
                  <a:cubicBezTo>
                    <a:pt x="24958" y="8920"/>
                    <a:pt x="24982" y="8494"/>
                    <a:pt x="25052" y="7978"/>
                  </a:cubicBezTo>
                  <a:cubicBezTo>
                    <a:pt x="25135" y="7358"/>
                    <a:pt x="25280" y="6603"/>
                    <a:pt x="25527" y="6282"/>
                  </a:cubicBezTo>
                  <a:lnTo>
                    <a:pt x="25527" y="6282"/>
                  </a:lnTo>
                  <a:cubicBezTo>
                    <a:pt x="25527" y="6282"/>
                    <a:pt x="24197" y="6518"/>
                    <a:pt x="22509" y="6685"/>
                  </a:cubicBezTo>
                  <a:cubicBezTo>
                    <a:pt x="22176" y="6718"/>
                    <a:pt x="21895" y="6732"/>
                    <a:pt x="21656" y="6732"/>
                  </a:cubicBezTo>
                  <a:cubicBezTo>
                    <a:pt x="20683" y="6732"/>
                    <a:pt x="20427" y="6492"/>
                    <a:pt x="20369" y="6282"/>
                  </a:cubicBezTo>
                  <a:cubicBezTo>
                    <a:pt x="20298" y="6020"/>
                    <a:pt x="19925" y="4062"/>
                    <a:pt x="19610" y="2953"/>
                  </a:cubicBezTo>
                  <a:cubicBezTo>
                    <a:pt x="19326" y="1962"/>
                    <a:pt x="18992" y="861"/>
                    <a:pt x="18811" y="270"/>
                  </a:cubicBezTo>
                  <a:cubicBezTo>
                    <a:pt x="18811" y="270"/>
                    <a:pt x="18617" y="317"/>
                    <a:pt x="18332" y="373"/>
                  </a:cubicBezTo>
                  <a:cubicBezTo>
                    <a:pt x="18049" y="428"/>
                    <a:pt x="17673" y="493"/>
                    <a:pt x="17303" y="528"/>
                  </a:cubicBezTo>
                  <a:cubicBezTo>
                    <a:pt x="16567" y="599"/>
                    <a:pt x="15759" y="576"/>
                    <a:pt x="14714" y="719"/>
                  </a:cubicBezTo>
                  <a:cubicBezTo>
                    <a:pt x="14430" y="758"/>
                    <a:pt x="14091" y="793"/>
                    <a:pt x="13721" y="820"/>
                  </a:cubicBezTo>
                  <a:cubicBezTo>
                    <a:pt x="13697" y="822"/>
                    <a:pt x="13671" y="825"/>
                    <a:pt x="13645" y="826"/>
                  </a:cubicBezTo>
                  <a:cubicBezTo>
                    <a:pt x="13322" y="851"/>
                    <a:pt x="12980" y="870"/>
                    <a:pt x="12633" y="884"/>
                  </a:cubicBezTo>
                  <a:cubicBezTo>
                    <a:pt x="12342" y="894"/>
                    <a:pt x="12047" y="900"/>
                    <a:pt x="11762" y="900"/>
                  </a:cubicBezTo>
                  <a:cubicBezTo>
                    <a:pt x="11449" y="900"/>
                    <a:pt x="11146" y="893"/>
                    <a:pt x="10869" y="878"/>
                  </a:cubicBezTo>
                  <a:cubicBezTo>
                    <a:pt x="10786" y="873"/>
                    <a:pt x="10704" y="867"/>
                    <a:pt x="10625" y="861"/>
                  </a:cubicBezTo>
                  <a:cubicBezTo>
                    <a:pt x="10414" y="845"/>
                    <a:pt x="10210" y="830"/>
                    <a:pt x="10014" y="814"/>
                  </a:cubicBezTo>
                  <a:cubicBezTo>
                    <a:pt x="9990" y="811"/>
                    <a:pt x="9966" y="808"/>
                    <a:pt x="9942" y="808"/>
                  </a:cubicBezTo>
                  <a:cubicBezTo>
                    <a:pt x="9043" y="734"/>
                    <a:pt x="8276" y="654"/>
                    <a:pt x="7415" y="481"/>
                  </a:cubicBezTo>
                  <a:cubicBezTo>
                    <a:pt x="6585" y="314"/>
                    <a:pt x="6058" y="92"/>
                    <a:pt x="58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2"/>
            <p:cNvSpPr/>
            <p:nvPr/>
          </p:nvSpPr>
          <p:spPr>
            <a:xfrm>
              <a:off x="5518710" y="546319"/>
              <a:ext cx="203729" cy="431135"/>
            </a:xfrm>
            <a:custGeom>
              <a:avLst/>
              <a:gdLst/>
              <a:ahLst/>
              <a:cxnLst/>
              <a:rect l="l" t="t" r="r" b="b"/>
              <a:pathLst>
                <a:path w="8639" h="18282" extrusionOk="0">
                  <a:moveTo>
                    <a:pt x="6405" y="0"/>
                  </a:moveTo>
                  <a:lnTo>
                    <a:pt x="6405" y="0"/>
                  </a:lnTo>
                  <a:cubicBezTo>
                    <a:pt x="4894" y="2567"/>
                    <a:pt x="6540" y="4296"/>
                    <a:pt x="6540" y="4296"/>
                  </a:cubicBezTo>
                  <a:cubicBezTo>
                    <a:pt x="6629" y="4957"/>
                    <a:pt x="6405" y="6238"/>
                    <a:pt x="6405" y="6238"/>
                  </a:cubicBezTo>
                  <a:cubicBezTo>
                    <a:pt x="6108" y="7306"/>
                    <a:pt x="5347" y="8735"/>
                    <a:pt x="4288" y="9520"/>
                  </a:cubicBezTo>
                  <a:cubicBezTo>
                    <a:pt x="3280" y="10264"/>
                    <a:pt x="992" y="11010"/>
                    <a:pt x="1" y="11420"/>
                  </a:cubicBezTo>
                  <a:cubicBezTo>
                    <a:pt x="90" y="11667"/>
                    <a:pt x="157" y="11923"/>
                    <a:pt x="201" y="12182"/>
                  </a:cubicBezTo>
                  <a:cubicBezTo>
                    <a:pt x="201" y="12182"/>
                    <a:pt x="3647" y="11541"/>
                    <a:pt x="4977" y="10303"/>
                  </a:cubicBezTo>
                  <a:cubicBezTo>
                    <a:pt x="6309" y="9067"/>
                    <a:pt x="7140" y="6738"/>
                    <a:pt x="6997" y="5643"/>
                  </a:cubicBezTo>
                  <a:cubicBezTo>
                    <a:pt x="6947" y="5257"/>
                    <a:pt x="6934" y="5132"/>
                    <a:pt x="6939" y="5132"/>
                  </a:cubicBezTo>
                  <a:lnTo>
                    <a:pt x="6939" y="5132"/>
                  </a:lnTo>
                  <a:cubicBezTo>
                    <a:pt x="6947" y="5132"/>
                    <a:pt x="7014" y="5550"/>
                    <a:pt x="7014" y="5550"/>
                  </a:cubicBezTo>
                  <a:cubicBezTo>
                    <a:pt x="7014" y="5550"/>
                    <a:pt x="7853" y="8923"/>
                    <a:pt x="7711" y="10041"/>
                  </a:cubicBezTo>
                  <a:cubicBezTo>
                    <a:pt x="7606" y="10864"/>
                    <a:pt x="6661" y="15057"/>
                    <a:pt x="5915" y="18282"/>
                  </a:cubicBezTo>
                  <a:cubicBezTo>
                    <a:pt x="7315" y="14848"/>
                    <a:pt x="8600" y="11119"/>
                    <a:pt x="8616" y="10018"/>
                  </a:cubicBezTo>
                  <a:cubicBezTo>
                    <a:pt x="8638" y="8092"/>
                    <a:pt x="7450" y="4296"/>
                    <a:pt x="7450" y="4296"/>
                  </a:cubicBezTo>
                  <a:cubicBezTo>
                    <a:pt x="5917" y="3389"/>
                    <a:pt x="6405" y="1"/>
                    <a:pt x="6405"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2"/>
            <p:cNvSpPr/>
            <p:nvPr/>
          </p:nvSpPr>
          <p:spPr>
            <a:xfrm>
              <a:off x="5846554" y="549597"/>
              <a:ext cx="309190" cy="1001337"/>
            </a:xfrm>
            <a:custGeom>
              <a:avLst/>
              <a:gdLst/>
              <a:ahLst/>
              <a:cxnLst/>
              <a:rect l="l" t="t" r="r" b="b"/>
              <a:pathLst>
                <a:path w="13111" h="42461" extrusionOk="0">
                  <a:moveTo>
                    <a:pt x="2425" y="1"/>
                  </a:moveTo>
                  <a:cubicBezTo>
                    <a:pt x="2425" y="1"/>
                    <a:pt x="1854" y="3436"/>
                    <a:pt x="1" y="3572"/>
                  </a:cubicBezTo>
                  <a:cubicBezTo>
                    <a:pt x="1" y="3572"/>
                    <a:pt x="229" y="3628"/>
                    <a:pt x="536" y="3628"/>
                  </a:cubicBezTo>
                  <a:cubicBezTo>
                    <a:pt x="871" y="3628"/>
                    <a:pt x="1299" y="3562"/>
                    <a:pt x="1624" y="3283"/>
                  </a:cubicBezTo>
                  <a:lnTo>
                    <a:pt x="1624" y="3283"/>
                  </a:lnTo>
                  <a:cubicBezTo>
                    <a:pt x="1597" y="3347"/>
                    <a:pt x="680" y="5477"/>
                    <a:pt x="749" y="6776"/>
                  </a:cubicBezTo>
                  <a:cubicBezTo>
                    <a:pt x="821" y="8094"/>
                    <a:pt x="4136" y="11675"/>
                    <a:pt x="3780" y="14432"/>
                  </a:cubicBezTo>
                  <a:cubicBezTo>
                    <a:pt x="3424" y="17187"/>
                    <a:pt x="2676" y="21108"/>
                    <a:pt x="3923" y="29702"/>
                  </a:cubicBezTo>
                  <a:cubicBezTo>
                    <a:pt x="4874" y="36252"/>
                    <a:pt x="4976" y="40668"/>
                    <a:pt x="4891" y="42460"/>
                  </a:cubicBezTo>
                  <a:cubicBezTo>
                    <a:pt x="6414" y="42358"/>
                    <a:pt x="7491" y="42133"/>
                    <a:pt x="8632" y="42133"/>
                  </a:cubicBezTo>
                  <a:cubicBezTo>
                    <a:pt x="8838" y="42133"/>
                    <a:pt x="9047" y="42141"/>
                    <a:pt x="9260" y="42157"/>
                  </a:cubicBezTo>
                  <a:cubicBezTo>
                    <a:pt x="10781" y="42277"/>
                    <a:pt x="13111" y="42300"/>
                    <a:pt x="13111" y="42300"/>
                  </a:cubicBezTo>
                  <a:cubicBezTo>
                    <a:pt x="13111" y="42300"/>
                    <a:pt x="11444" y="41445"/>
                    <a:pt x="11065" y="40969"/>
                  </a:cubicBezTo>
                  <a:cubicBezTo>
                    <a:pt x="10686" y="40493"/>
                    <a:pt x="8592" y="34124"/>
                    <a:pt x="8070" y="31580"/>
                  </a:cubicBezTo>
                  <a:cubicBezTo>
                    <a:pt x="7549" y="29036"/>
                    <a:pt x="6550" y="23356"/>
                    <a:pt x="6337" y="21002"/>
                  </a:cubicBezTo>
                  <a:cubicBezTo>
                    <a:pt x="6122" y="18649"/>
                    <a:pt x="5671" y="14607"/>
                    <a:pt x="4173" y="12016"/>
                  </a:cubicBezTo>
                  <a:cubicBezTo>
                    <a:pt x="2676" y="9426"/>
                    <a:pt x="1772" y="8356"/>
                    <a:pt x="1534" y="7905"/>
                  </a:cubicBezTo>
                  <a:cubicBezTo>
                    <a:pt x="1297" y="7453"/>
                    <a:pt x="1224" y="6430"/>
                    <a:pt x="1390" y="5432"/>
                  </a:cubicBezTo>
                  <a:cubicBezTo>
                    <a:pt x="1559" y="4435"/>
                    <a:pt x="1866" y="3056"/>
                    <a:pt x="1866" y="3056"/>
                  </a:cubicBezTo>
                  <a:lnTo>
                    <a:pt x="1962" y="2746"/>
                  </a:lnTo>
                  <a:cubicBezTo>
                    <a:pt x="1962" y="2746"/>
                    <a:pt x="2700" y="5647"/>
                    <a:pt x="3388" y="6646"/>
                  </a:cubicBezTo>
                  <a:cubicBezTo>
                    <a:pt x="3966" y="7482"/>
                    <a:pt x="4694" y="8204"/>
                    <a:pt x="6234" y="8204"/>
                  </a:cubicBezTo>
                  <a:cubicBezTo>
                    <a:pt x="6530" y="8204"/>
                    <a:pt x="6855" y="8177"/>
                    <a:pt x="7214" y="8120"/>
                  </a:cubicBezTo>
                  <a:cubicBezTo>
                    <a:pt x="9449" y="7762"/>
                    <a:pt x="10519" y="7050"/>
                    <a:pt x="10519" y="7050"/>
                  </a:cubicBezTo>
                  <a:cubicBezTo>
                    <a:pt x="10519" y="7050"/>
                    <a:pt x="10543" y="6624"/>
                    <a:pt x="10613" y="6106"/>
                  </a:cubicBezTo>
                  <a:lnTo>
                    <a:pt x="10613" y="6106"/>
                  </a:lnTo>
                  <a:cubicBezTo>
                    <a:pt x="9428" y="6606"/>
                    <a:pt x="8234" y="7009"/>
                    <a:pt x="6990" y="7050"/>
                  </a:cubicBezTo>
                  <a:cubicBezTo>
                    <a:pt x="6962" y="7051"/>
                    <a:pt x="6934" y="7052"/>
                    <a:pt x="6906" y="7052"/>
                  </a:cubicBezTo>
                  <a:cubicBezTo>
                    <a:pt x="5475" y="7052"/>
                    <a:pt x="4131" y="5878"/>
                    <a:pt x="3851" y="4998"/>
                  </a:cubicBezTo>
                  <a:cubicBezTo>
                    <a:pt x="3567" y="4101"/>
                    <a:pt x="2425" y="1677"/>
                    <a:pt x="2425" y="1677"/>
                  </a:cubicBezTo>
                  <a:cubicBezTo>
                    <a:pt x="2425" y="1677"/>
                    <a:pt x="2710" y="607"/>
                    <a:pt x="2425"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2"/>
            <p:cNvSpPr/>
            <p:nvPr/>
          </p:nvSpPr>
          <p:spPr>
            <a:xfrm>
              <a:off x="5420796" y="807212"/>
              <a:ext cx="64498" cy="82727"/>
            </a:xfrm>
            <a:custGeom>
              <a:avLst/>
              <a:gdLst/>
              <a:ahLst/>
              <a:cxnLst/>
              <a:rect l="l" t="t" r="r" b="b"/>
              <a:pathLst>
                <a:path w="2735" h="3508" extrusionOk="0">
                  <a:moveTo>
                    <a:pt x="1525" y="0"/>
                  </a:moveTo>
                  <a:cubicBezTo>
                    <a:pt x="1206" y="0"/>
                    <a:pt x="935" y="335"/>
                    <a:pt x="761" y="594"/>
                  </a:cubicBezTo>
                  <a:cubicBezTo>
                    <a:pt x="761" y="594"/>
                    <a:pt x="710" y="560"/>
                    <a:pt x="641" y="560"/>
                  </a:cubicBezTo>
                  <a:cubicBezTo>
                    <a:pt x="546" y="560"/>
                    <a:pt x="416" y="623"/>
                    <a:pt x="334" y="925"/>
                  </a:cubicBezTo>
                  <a:cubicBezTo>
                    <a:pt x="191" y="1450"/>
                    <a:pt x="0" y="1973"/>
                    <a:pt x="96" y="2447"/>
                  </a:cubicBezTo>
                  <a:cubicBezTo>
                    <a:pt x="163" y="2783"/>
                    <a:pt x="325" y="3226"/>
                    <a:pt x="473" y="3414"/>
                  </a:cubicBezTo>
                  <a:cubicBezTo>
                    <a:pt x="511" y="3462"/>
                    <a:pt x="546" y="3494"/>
                    <a:pt x="581" y="3505"/>
                  </a:cubicBezTo>
                  <a:cubicBezTo>
                    <a:pt x="587" y="3506"/>
                    <a:pt x="594" y="3507"/>
                    <a:pt x="601" y="3507"/>
                  </a:cubicBezTo>
                  <a:cubicBezTo>
                    <a:pt x="616" y="3507"/>
                    <a:pt x="631" y="3502"/>
                    <a:pt x="643" y="3493"/>
                  </a:cubicBezTo>
                  <a:cubicBezTo>
                    <a:pt x="810" y="3374"/>
                    <a:pt x="594" y="2356"/>
                    <a:pt x="761" y="2009"/>
                  </a:cubicBezTo>
                  <a:cubicBezTo>
                    <a:pt x="917" y="1688"/>
                    <a:pt x="1316" y="1397"/>
                    <a:pt x="1335" y="1397"/>
                  </a:cubicBezTo>
                  <a:lnTo>
                    <a:pt x="1335" y="1397"/>
                  </a:lnTo>
                  <a:cubicBezTo>
                    <a:pt x="1337" y="1397"/>
                    <a:pt x="1336" y="1399"/>
                    <a:pt x="1332" y="1403"/>
                  </a:cubicBezTo>
                  <a:cubicBezTo>
                    <a:pt x="1289" y="1447"/>
                    <a:pt x="996" y="2294"/>
                    <a:pt x="1149" y="2468"/>
                  </a:cubicBezTo>
                  <a:cubicBezTo>
                    <a:pt x="1160" y="2480"/>
                    <a:pt x="1173" y="2489"/>
                    <a:pt x="1190" y="2494"/>
                  </a:cubicBezTo>
                  <a:cubicBezTo>
                    <a:pt x="1205" y="2498"/>
                    <a:pt x="1221" y="2501"/>
                    <a:pt x="1239" y="2501"/>
                  </a:cubicBezTo>
                  <a:cubicBezTo>
                    <a:pt x="1502" y="2501"/>
                    <a:pt x="2053" y="2008"/>
                    <a:pt x="2521" y="1474"/>
                  </a:cubicBezTo>
                  <a:lnTo>
                    <a:pt x="2734" y="1306"/>
                  </a:lnTo>
                  <a:cubicBezTo>
                    <a:pt x="2734" y="1306"/>
                    <a:pt x="2651" y="1141"/>
                    <a:pt x="2511" y="918"/>
                  </a:cubicBezTo>
                  <a:cubicBezTo>
                    <a:pt x="2361" y="683"/>
                    <a:pt x="2149" y="386"/>
                    <a:pt x="1904" y="166"/>
                  </a:cubicBezTo>
                  <a:cubicBezTo>
                    <a:pt x="1772" y="48"/>
                    <a:pt x="1645" y="0"/>
                    <a:pt x="1525" y="0"/>
                  </a:cubicBezTo>
                  <a:close/>
                </a:path>
              </a:pathLst>
            </a:custGeom>
            <a:solidFill>
              <a:srgbClr val="BA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2"/>
            <p:cNvSpPr/>
            <p:nvPr/>
          </p:nvSpPr>
          <p:spPr>
            <a:xfrm>
              <a:off x="5447892" y="828837"/>
              <a:ext cx="37402" cy="37355"/>
            </a:xfrm>
            <a:custGeom>
              <a:avLst/>
              <a:gdLst/>
              <a:ahLst/>
              <a:cxnLst/>
              <a:rect l="l" t="t" r="r" b="b"/>
              <a:pathLst>
                <a:path w="1586" h="1584" extrusionOk="0">
                  <a:moveTo>
                    <a:pt x="1362" y="1"/>
                  </a:moveTo>
                  <a:cubicBezTo>
                    <a:pt x="728" y="366"/>
                    <a:pt x="214" y="1134"/>
                    <a:pt x="0" y="1551"/>
                  </a:cubicBezTo>
                  <a:cubicBezTo>
                    <a:pt x="11" y="1563"/>
                    <a:pt x="24" y="1572"/>
                    <a:pt x="41" y="1577"/>
                  </a:cubicBezTo>
                  <a:cubicBezTo>
                    <a:pt x="56" y="1581"/>
                    <a:pt x="72" y="1584"/>
                    <a:pt x="90" y="1584"/>
                  </a:cubicBezTo>
                  <a:cubicBezTo>
                    <a:pt x="353" y="1584"/>
                    <a:pt x="904" y="1091"/>
                    <a:pt x="1372" y="557"/>
                  </a:cubicBezTo>
                  <a:lnTo>
                    <a:pt x="1585" y="389"/>
                  </a:lnTo>
                  <a:cubicBezTo>
                    <a:pt x="1585" y="389"/>
                    <a:pt x="1502" y="224"/>
                    <a:pt x="1362" y="1"/>
                  </a:cubicBezTo>
                  <a:close/>
                </a:path>
              </a:pathLst>
            </a:custGeom>
            <a:solidFill>
              <a:srgbClr val="7F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2"/>
            <p:cNvSpPr/>
            <p:nvPr/>
          </p:nvSpPr>
          <p:spPr>
            <a:xfrm>
              <a:off x="6149000" y="632300"/>
              <a:ext cx="69757" cy="55065"/>
            </a:xfrm>
            <a:custGeom>
              <a:avLst/>
              <a:gdLst/>
              <a:ahLst/>
              <a:cxnLst/>
              <a:rect l="l" t="t" r="r" b="b"/>
              <a:pathLst>
                <a:path w="2958" h="2335" extrusionOk="0">
                  <a:moveTo>
                    <a:pt x="1846" y="0"/>
                  </a:moveTo>
                  <a:cubicBezTo>
                    <a:pt x="1453" y="0"/>
                    <a:pt x="666" y="418"/>
                    <a:pt x="166" y="618"/>
                  </a:cubicBezTo>
                  <a:cubicBezTo>
                    <a:pt x="166" y="618"/>
                    <a:pt x="214" y="808"/>
                    <a:pt x="143" y="1167"/>
                  </a:cubicBezTo>
                  <a:cubicBezTo>
                    <a:pt x="122" y="1276"/>
                    <a:pt x="98" y="1431"/>
                    <a:pt x="79" y="1588"/>
                  </a:cubicBezTo>
                  <a:cubicBezTo>
                    <a:pt x="35" y="1946"/>
                    <a:pt x="1" y="2332"/>
                    <a:pt x="1" y="2332"/>
                  </a:cubicBezTo>
                  <a:cubicBezTo>
                    <a:pt x="1355" y="1955"/>
                    <a:pt x="1498" y="1308"/>
                    <a:pt x="1498" y="1308"/>
                  </a:cubicBezTo>
                  <a:cubicBezTo>
                    <a:pt x="1498" y="1308"/>
                    <a:pt x="1544" y="2139"/>
                    <a:pt x="1704" y="2139"/>
                  </a:cubicBezTo>
                  <a:cubicBezTo>
                    <a:pt x="1706" y="2139"/>
                    <a:pt x="1708" y="2139"/>
                    <a:pt x="1710" y="2138"/>
                  </a:cubicBezTo>
                  <a:lnTo>
                    <a:pt x="1711" y="2138"/>
                  </a:lnTo>
                  <a:cubicBezTo>
                    <a:pt x="1793" y="2128"/>
                    <a:pt x="1863" y="2054"/>
                    <a:pt x="1915" y="1979"/>
                  </a:cubicBezTo>
                  <a:cubicBezTo>
                    <a:pt x="1945" y="1935"/>
                    <a:pt x="1972" y="1888"/>
                    <a:pt x="1995" y="1840"/>
                  </a:cubicBezTo>
                  <a:lnTo>
                    <a:pt x="1995" y="1840"/>
                  </a:lnTo>
                  <a:cubicBezTo>
                    <a:pt x="1968" y="1922"/>
                    <a:pt x="1948" y="2005"/>
                    <a:pt x="1937" y="2090"/>
                  </a:cubicBezTo>
                  <a:cubicBezTo>
                    <a:pt x="1933" y="2154"/>
                    <a:pt x="1933" y="2216"/>
                    <a:pt x="1952" y="2261"/>
                  </a:cubicBezTo>
                  <a:cubicBezTo>
                    <a:pt x="1960" y="2284"/>
                    <a:pt x="1975" y="2305"/>
                    <a:pt x="1996" y="2317"/>
                  </a:cubicBezTo>
                  <a:cubicBezTo>
                    <a:pt x="2016" y="2329"/>
                    <a:pt x="2038" y="2334"/>
                    <a:pt x="2061" y="2334"/>
                  </a:cubicBezTo>
                  <a:cubicBezTo>
                    <a:pt x="2071" y="2334"/>
                    <a:pt x="2081" y="2333"/>
                    <a:pt x="2092" y="2331"/>
                  </a:cubicBezTo>
                  <a:cubicBezTo>
                    <a:pt x="2377" y="2282"/>
                    <a:pt x="2957" y="1094"/>
                    <a:pt x="2804" y="997"/>
                  </a:cubicBezTo>
                  <a:cubicBezTo>
                    <a:pt x="2789" y="988"/>
                    <a:pt x="2774" y="984"/>
                    <a:pt x="2759" y="984"/>
                  </a:cubicBezTo>
                  <a:cubicBezTo>
                    <a:pt x="2682" y="984"/>
                    <a:pt x="2609" y="1094"/>
                    <a:pt x="2559" y="1190"/>
                  </a:cubicBezTo>
                  <a:cubicBezTo>
                    <a:pt x="2559" y="1191"/>
                    <a:pt x="2559" y="1193"/>
                    <a:pt x="2557" y="1194"/>
                  </a:cubicBezTo>
                  <a:cubicBezTo>
                    <a:pt x="2534" y="1238"/>
                    <a:pt x="2513" y="1284"/>
                    <a:pt x="2496" y="1331"/>
                  </a:cubicBezTo>
                  <a:cubicBezTo>
                    <a:pt x="2496" y="1331"/>
                    <a:pt x="2516" y="1193"/>
                    <a:pt x="2524" y="1035"/>
                  </a:cubicBezTo>
                  <a:cubicBezTo>
                    <a:pt x="2531" y="879"/>
                    <a:pt x="2531" y="700"/>
                    <a:pt x="2496" y="618"/>
                  </a:cubicBezTo>
                  <a:cubicBezTo>
                    <a:pt x="2472" y="564"/>
                    <a:pt x="2424" y="545"/>
                    <a:pt x="2371" y="545"/>
                  </a:cubicBezTo>
                  <a:cubicBezTo>
                    <a:pt x="2320" y="545"/>
                    <a:pt x="2264" y="562"/>
                    <a:pt x="2221" y="581"/>
                  </a:cubicBezTo>
                  <a:cubicBezTo>
                    <a:pt x="2187" y="593"/>
                    <a:pt x="2163" y="606"/>
                    <a:pt x="2149" y="612"/>
                  </a:cubicBezTo>
                  <a:cubicBezTo>
                    <a:pt x="2145" y="614"/>
                    <a:pt x="2142" y="615"/>
                    <a:pt x="2140" y="617"/>
                  </a:cubicBezTo>
                  <a:cubicBezTo>
                    <a:pt x="2142" y="612"/>
                    <a:pt x="2145" y="603"/>
                    <a:pt x="2149" y="588"/>
                  </a:cubicBezTo>
                  <a:cubicBezTo>
                    <a:pt x="2168" y="528"/>
                    <a:pt x="2202" y="381"/>
                    <a:pt x="2152" y="237"/>
                  </a:cubicBezTo>
                  <a:cubicBezTo>
                    <a:pt x="2127" y="162"/>
                    <a:pt x="2081" y="97"/>
                    <a:pt x="2021" y="49"/>
                  </a:cubicBezTo>
                  <a:cubicBezTo>
                    <a:pt x="1979" y="15"/>
                    <a:pt x="1920" y="0"/>
                    <a:pt x="1846" y="0"/>
                  </a:cubicBezTo>
                  <a:close/>
                </a:path>
              </a:pathLst>
            </a:custGeom>
            <a:solidFill>
              <a:srgbClr val="BA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2"/>
            <p:cNvSpPr/>
            <p:nvPr/>
          </p:nvSpPr>
          <p:spPr>
            <a:xfrm>
              <a:off x="6149000" y="647582"/>
              <a:ext cx="40326" cy="39760"/>
            </a:xfrm>
            <a:custGeom>
              <a:avLst/>
              <a:gdLst/>
              <a:ahLst/>
              <a:cxnLst/>
              <a:rect l="l" t="t" r="r" b="b"/>
              <a:pathLst>
                <a:path w="1710" h="1686" extrusionOk="0">
                  <a:moveTo>
                    <a:pt x="1599" y="1"/>
                  </a:moveTo>
                  <a:lnTo>
                    <a:pt x="1599" y="1"/>
                  </a:lnTo>
                  <a:cubicBezTo>
                    <a:pt x="1599" y="1"/>
                    <a:pt x="976" y="692"/>
                    <a:pt x="79" y="942"/>
                  </a:cubicBezTo>
                  <a:cubicBezTo>
                    <a:pt x="35" y="1299"/>
                    <a:pt x="1" y="1686"/>
                    <a:pt x="1" y="1686"/>
                  </a:cubicBezTo>
                  <a:cubicBezTo>
                    <a:pt x="1355" y="1309"/>
                    <a:pt x="1498" y="660"/>
                    <a:pt x="1498" y="660"/>
                  </a:cubicBezTo>
                  <a:cubicBezTo>
                    <a:pt x="1498" y="660"/>
                    <a:pt x="1544" y="1492"/>
                    <a:pt x="1704" y="1492"/>
                  </a:cubicBezTo>
                  <a:cubicBezTo>
                    <a:pt x="1706" y="1492"/>
                    <a:pt x="1708" y="1492"/>
                    <a:pt x="1710" y="1492"/>
                  </a:cubicBezTo>
                  <a:cubicBezTo>
                    <a:pt x="1563" y="1037"/>
                    <a:pt x="1599" y="1"/>
                    <a:pt x="1599" y="1"/>
                  </a:cubicBezTo>
                  <a:close/>
                </a:path>
              </a:pathLst>
            </a:custGeom>
            <a:solidFill>
              <a:srgbClr val="7F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2"/>
            <p:cNvSpPr/>
            <p:nvPr/>
          </p:nvSpPr>
          <p:spPr>
            <a:xfrm>
              <a:off x="5642212" y="367870"/>
              <a:ext cx="307469" cy="158852"/>
            </a:xfrm>
            <a:custGeom>
              <a:avLst/>
              <a:gdLst/>
              <a:ahLst/>
              <a:cxnLst/>
              <a:rect l="l" t="t" r="r" b="b"/>
              <a:pathLst>
                <a:path w="13038" h="6736" extrusionOk="0">
                  <a:moveTo>
                    <a:pt x="6579" y="1"/>
                  </a:moveTo>
                  <a:cubicBezTo>
                    <a:pt x="6559" y="52"/>
                    <a:pt x="6540" y="105"/>
                    <a:pt x="6516" y="163"/>
                  </a:cubicBezTo>
                  <a:cubicBezTo>
                    <a:pt x="6494" y="214"/>
                    <a:pt x="6470" y="271"/>
                    <a:pt x="6446" y="327"/>
                  </a:cubicBezTo>
                  <a:cubicBezTo>
                    <a:pt x="6346" y="542"/>
                    <a:pt x="6226" y="745"/>
                    <a:pt x="6088" y="937"/>
                  </a:cubicBezTo>
                  <a:cubicBezTo>
                    <a:pt x="5671" y="1531"/>
                    <a:pt x="5047" y="2136"/>
                    <a:pt x="4455" y="2259"/>
                  </a:cubicBezTo>
                  <a:cubicBezTo>
                    <a:pt x="4614" y="2466"/>
                    <a:pt x="5076" y="3012"/>
                    <a:pt x="4345" y="3276"/>
                  </a:cubicBezTo>
                  <a:cubicBezTo>
                    <a:pt x="4324" y="3282"/>
                    <a:pt x="4303" y="3291"/>
                    <a:pt x="4280" y="3300"/>
                  </a:cubicBezTo>
                  <a:cubicBezTo>
                    <a:pt x="3554" y="3556"/>
                    <a:pt x="2548" y="3874"/>
                    <a:pt x="1786" y="4082"/>
                  </a:cubicBezTo>
                  <a:cubicBezTo>
                    <a:pt x="1001" y="4297"/>
                    <a:pt x="207" y="5159"/>
                    <a:pt x="1" y="5794"/>
                  </a:cubicBezTo>
                  <a:cubicBezTo>
                    <a:pt x="1" y="5794"/>
                    <a:pt x="33" y="5811"/>
                    <a:pt x="89" y="5837"/>
                  </a:cubicBezTo>
                  <a:cubicBezTo>
                    <a:pt x="283" y="5928"/>
                    <a:pt x="810" y="6150"/>
                    <a:pt x="1642" y="6317"/>
                  </a:cubicBezTo>
                  <a:cubicBezTo>
                    <a:pt x="2712" y="6531"/>
                    <a:pt x="3638" y="6603"/>
                    <a:pt x="4850" y="6697"/>
                  </a:cubicBezTo>
                  <a:cubicBezTo>
                    <a:pt x="5189" y="6724"/>
                    <a:pt x="5577" y="6736"/>
                    <a:pt x="5981" y="6736"/>
                  </a:cubicBezTo>
                  <a:cubicBezTo>
                    <a:pt x="7025" y="6736"/>
                    <a:pt x="8186" y="6658"/>
                    <a:pt x="8940" y="6555"/>
                  </a:cubicBezTo>
                  <a:cubicBezTo>
                    <a:pt x="9439" y="6487"/>
                    <a:pt x="9883" y="6456"/>
                    <a:pt x="10290" y="6435"/>
                  </a:cubicBezTo>
                  <a:cubicBezTo>
                    <a:pt x="10740" y="6412"/>
                    <a:pt x="11145" y="6402"/>
                    <a:pt x="11530" y="6364"/>
                  </a:cubicBezTo>
                  <a:cubicBezTo>
                    <a:pt x="12268" y="6293"/>
                    <a:pt x="13038" y="6106"/>
                    <a:pt x="13038" y="6106"/>
                  </a:cubicBezTo>
                  <a:lnTo>
                    <a:pt x="13038" y="6091"/>
                  </a:lnTo>
                  <a:cubicBezTo>
                    <a:pt x="13030" y="5777"/>
                    <a:pt x="12945" y="5471"/>
                    <a:pt x="12794" y="5199"/>
                  </a:cubicBezTo>
                  <a:cubicBezTo>
                    <a:pt x="12656" y="4952"/>
                    <a:pt x="12439" y="4699"/>
                    <a:pt x="12103" y="4497"/>
                  </a:cubicBezTo>
                  <a:cubicBezTo>
                    <a:pt x="11216" y="3970"/>
                    <a:pt x="9719" y="3547"/>
                    <a:pt x="8545" y="3206"/>
                  </a:cubicBezTo>
                  <a:cubicBezTo>
                    <a:pt x="8426" y="3174"/>
                    <a:pt x="8314" y="3141"/>
                    <a:pt x="8204" y="3109"/>
                  </a:cubicBezTo>
                  <a:cubicBezTo>
                    <a:pt x="6991" y="2751"/>
                    <a:pt x="6896" y="2253"/>
                    <a:pt x="6802" y="1897"/>
                  </a:cubicBezTo>
                  <a:cubicBezTo>
                    <a:pt x="6725" y="1609"/>
                    <a:pt x="6628" y="551"/>
                    <a:pt x="6593" y="154"/>
                  </a:cubicBezTo>
                  <a:cubicBezTo>
                    <a:pt x="6584" y="57"/>
                    <a:pt x="6579" y="1"/>
                    <a:pt x="65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2"/>
            <p:cNvSpPr/>
            <p:nvPr/>
          </p:nvSpPr>
          <p:spPr>
            <a:xfrm>
              <a:off x="5669732" y="256726"/>
              <a:ext cx="151329" cy="158970"/>
            </a:xfrm>
            <a:custGeom>
              <a:avLst/>
              <a:gdLst/>
              <a:ahLst/>
              <a:cxnLst/>
              <a:rect l="l" t="t" r="r" b="b"/>
              <a:pathLst>
                <a:path w="6417" h="6741" extrusionOk="0">
                  <a:moveTo>
                    <a:pt x="1949" y="1"/>
                  </a:moveTo>
                  <a:cubicBezTo>
                    <a:pt x="1949" y="1"/>
                    <a:pt x="1878" y="713"/>
                    <a:pt x="1213" y="1165"/>
                  </a:cubicBezTo>
                  <a:cubicBezTo>
                    <a:pt x="546" y="1618"/>
                    <a:pt x="1" y="1689"/>
                    <a:pt x="1" y="1689"/>
                  </a:cubicBezTo>
                  <a:cubicBezTo>
                    <a:pt x="1" y="2062"/>
                    <a:pt x="54" y="3298"/>
                    <a:pt x="378" y="4435"/>
                  </a:cubicBezTo>
                  <a:cubicBezTo>
                    <a:pt x="487" y="4820"/>
                    <a:pt x="628" y="5191"/>
                    <a:pt x="808" y="5515"/>
                  </a:cubicBezTo>
                  <a:cubicBezTo>
                    <a:pt x="1369" y="6526"/>
                    <a:pt x="2004" y="6741"/>
                    <a:pt x="2654" y="6741"/>
                  </a:cubicBezTo>
                  <a:cubicBezTo>
                    <a:pt x="2830" y="6741"/>
                    <a:pt x="3007" y="6725"/>
                    <a:pt x="3185" y="6705"/>
                  </a:cubicBezTo>
                  <a:cubicBezTo>
                    <a:pt x="3244" y="6697"/>
                    <a:pt x="3303" y="6685"/>
                    <a:pt x="3360" y="6670"/>
                  </a:cubicBezTo>
                  <a:cubicBezTo>
                    <a:pt x="3932" y="6514"/>
                    <a:pt x="4521" y="5934"/>
                    <a:pt x="4921" y="5365"/>
                  </a:cubicBezTo>
                  <a:cubicBezTo>
                    <a:pt x="5058" y="5173"/>
                    <a:pt x="5177" y="4968"/>
                    <a:pt x="5277" y="4755"/>
                  </a:cubicBezTo>
                  <a:cubicBezTo>
                    <a:pt x="5332" y="4635"/>
                    <a:pt x="5374" y="4527"/>
                    <a:pt x="5411" y="4429"/>
                  </a:cubicBezTo>
                  <a:cubicBezTo>
                    <a:pt x="5602" y="3920"/>
                    <a:pt x="5585" y="3685"/>
                    <a:pt x="5585" y="3685"/>
                  </a:cubicBezTo>
                  <a:cubicBezTo>
                    <a:pt x="5585" y="3685"/>
                    <a:pt x="6038" y="3518"/>
                    <a:pt x="6227" y="3067"/>
                  </a:cubicBezTo>
                  <a:cubicBezTo>
                    <a:pt x="6415" y="2622"/>
                    <a:pt x="6417" y="1902"/>
                    <a:pt x="6101" y="1902"/>
                  </a:cubicBezTo>
                  <a:cubicBezTo>
                    <a:pt x="6096" y="1902"/>
                    <a:pt x="6090" y="1902"/>
                    <a:pt x="6085" y="1903"/>
                  </a:cubicBezTo>
                  <a:cubicBezTo>
                    <a:pt x="5753" y="1927"/>
                    <a:pt x="5706" y="2401"/>
                    <a:pt x="5706" y="2401"/>
                  </a:cubicBezTo>
                  <a:cubicBezTo>
                    <a:pt x="5374" y="2235"/>
                    <a:pt x="5059" y="2036"/>
                    <a:pt x="4765" y="1810"/>
                  </a:cubicBezTo>
                  <a:cubicBezTo>
                    <a:pt x="4606" y="1688"/>
                    <a:pt x="4459" y="1553"/>
                    <a:pt x="4326" y="1404"/>
                  </a:cubicBezTo>
                  <a:cubicBezTo>
                    <a:pt x="4021" y="1051"/>
                    <a:pt x="3780" y="650"/>
                    <a:pt x="3613" y="215"/>
                  </a:cubicBezTo>
                  <a:cubicBezTo>
                    <a:pt x="3613" y="215"/>
                    <a:pt x="3422" y="453"/>
                    <a:pt x="2875" y="477"/>
                  </a:cubicBezTo>
                  <a:cubicBezTo>
                    <a:pt x="2863" y="477"/>
                    <a:pt x="2851" y="478"/>
                    <a:pt x="2839" y="478"/>
                  </a:cubicBezTo>
                  <a:cubicBezTo>
                    <a:pt x="2313" y="478"/>
                    <a:pt x="1949" y="1"/>
                    <a:pt x="1949" y="1"/>
                  </a:cubicBezTo>
                  <a:close/>
                </a:path>
              </a:pathLst>
            </a:custGeom>
            <a:solidFill>
              <a:srgbClr val="BA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2"/>
            <p:cNvSpPr/>
            <p:nvPr/>
          </p:nvSpPr>
          <p:spPr>
            <a:xfrm>
              <a:off x="5672916" y="307617"/>
              <a:ext cx="33723" cy="9409"/>
            </a:xfrm>
            <a:custGeom>
              <a:avLst/>
              <a:gdLst/>
              <a:ahLst/>
              <a:cxnLst/>
              <a:rect l="l" t="t" r="r" b="b"/>
              <a:pathLst>
                <a:path w="1430" h="399" extrusionOk="0">
                  <a:moveTo>
                    <a:pt x="843" y="1"/>
                  </a:moveTo>
                  <a:cubicBezTo>
                    <a:pt x="842" y="1"/>
                    <a:pt x="840" y="1"/>
                    <a:pt x="839" y="1"/>
                  </a:cubicBezTo>
                  <a:cubicBezTo>
                    <a:pt x="232" y="4"/>
                    <a:pt x="1" y="333"/>
                    <a:pt x="1" y="333"/>
                  </a:cubicBezTo>
                  <a:cubicBezTo>
                    <a:pt x="1" y="333"/>
                    <a:pt x="810" y="345"/>
                    <a:pt x="1363" y="398"/>
                  </a:cubicBezTo>
                  <a:cubicBezTo>
                    <a:pt x="1364" y="398"/>
                    <a:pt x="1364" y="398"/>
                    <a:pt x="1365" y="398"/>
                  </a:cubicBezTo>
                  <a:cubicBezTo>
                    <a:pt x="1429" y="398"/>
                    <a:pt x="1265" y="1"/>
                    <a:pt x="843" y="1"/>
                  </a:cubicBezTo>
                  <a:close/>
                </a:path>
              </a:pathLst>
            </a:custGeom>
            <a:solidFill>
              <a:srgbClr val="A038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2"/>
            <p:cNvSpPr/>
            <p:nvPr/>
          </p:nvSpPr>
          <p:spPr>
            <a:xfrm>
              <a:off x="5733665" y="297099"/>
              <a:ext cx="37685" cy="14480"/>
            </a:xfrm>
            <a:custGeom>
              <a:avLst/>
              <a:gdLst/>
              <a:ahLst/>
              <a:cxnLst/>
              <a:rect l="l" t="t" r="r" b="b"/>
              <a:pathLst>
                <a:path w="1598" h="614" extrusionOk="0">
                  <a:moveTo>
                    <a:pt x="915" y="0"/>
                  </a:moveTo>
                  <a:cubicBezTo>
                    <a:pt x="841" y="0"/>
                    <a:pt x="765" y="9"/>
                    <a:pt x="689" y="30"/>
                  </a:cubicBezTo>
                  <a:cubicBezTo>
                    <a:pt x="265" y="148"/>
                    <a:pt x="0" y="613"/>
                    <a:pt x="68" y="613"/>
                  </a:cubicBezTo>
                  <a:cubicBezTo>
                    <a:pt x="72" y="613"/>
                    <a:pt x="77" y="612"/>
                    <a:pt x="83" y="609"/>
                  </a:cubicBezTo>
                  <a:cubicBezTo>
                    <a:pt x="689" y="295"/>
                    <a:pt x="1598" y="209"/>
                    <a:pt x="1598" y="209"/>
                  </a:cubicBezTo>
                  <a:cubicBezTo>
                    <a:pt x="1598" y="209"/>
                    <a:pt x="1279" y="0"/>
                    <a:pt x="915" y="0"/>
                  </a:cubicBezTo>
                  <a:close/>
                </a:path>
              </a:pathLst>
            </a:custGeom>
            <a:solidFill>
              <a:srgbClr val="A038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2"/>
            <p:cNvSpPr/>
            <p:nvPr/>
          </p:nvSpPr>
          <p:spPr>
            <a:xfrm>
              <a:off x="5642212" y="236327"/>
              <a:ext cx="213634" cy="153734"/>
            </a:xfrm>
            <a:custGeom>
              <a:avLst/>
              <a:gdLst/>
              <a:ahLst/>
              <a:cxnLst/>
              <a:rect l="l" t="t" r="r" b="b"/>
              <a:pathLst>
                <a:path w="9059" h="6519" extrusionOk="0">
                  <a:moveTo>
                    <a:pt x="6429" y="1"/>
                  </a:moveTo>
                  <a:lnTo>
                    <a:pt x="6303" y="772"/>
                  </a:lnTo>
                  <a:cubicBezTo>
                    <a:pt x="6303" y="772"/>
                    <a:pt x="6106" y="686"/>
                    <a:pt x="5759" y="602"/>
                  </a:cubicBezTo>
                  <a:cubicBezTo>
                    <a:pt x="5732" y="596"/>
                    <a:pt x="5703" y="589"/>
                    <a:pt x="5676" y="581"/>
                  </a:cubicBezTo>
                  <a:cubicBezTo>
                    <a:pt x="5396" y="520"/>
                    <a:pt x="5112" y="480"/>
                    <a:pt x="4827" y="457"/>
                  </a:cubicBezTo>
                  <a:cubicBezTo>
                    <a:pt x="4680" y="447"/>
                    <a:pt x="4533" y="442"/>
                    <a:pt x="4385" y="442"/>
                  </a:cubicBezTo>
                  <a:cubicBezTo>
                    <a:pt x="4136" y="442"/>
                    <a:pt x="3887" y="456"/>
                    <a:pt x="3641" y="486"/>
                  </a:cubicBezTo>
                  <a:cubicBezTo>
                    <a:pt x="3503" y="504"/>
                    <a:pt x="3370" y="523"/>
                    <a:pt x="3241" y="548"/>
                  </a:cubicBezTo>
                  <a:cubicBezTo>
                    <a:pt x="3218" y="552"/>
                    <a:pt x="3194" y="557"/>
                    <a:pt x="3171" y="561"/>
                  </a:cubicBezTo>
                  <a:cubicBezTo>
                    <a:pt x="3003" y="596"/>
                    <a:pt x="2841" y="637"/>
                    <a:pt x="2689" y="681"/>
                  </a:cubicBezTo>
                  <a:lnTo>
                    <a:pt x="2688" y="681"/>
                  </a:lnTo>
                  <a:cubicBezTo>
                    <a:pt x="2659" y="690"/>
                    <a:pt x="2630" y="699"/>
                    <a:pt x="2604" y="705"/>
                  </a:cubicBezTo>
                  <a:cubicBezTo>
                    <a:pt x="2378" y="775"/>
                    <a:pt x="2171" y="852"/>
                    <a:pt x="1988" y="930"/>
                  </a:cubicBezTo>
                  <a:cubicBezTo>
                    <a:pt x="1954" y="945"/>
                    <a:pt x="1921" y="958"/>
                    <a:pt x="1891" y="972"/>
                  </a:cubicBezTo>
                  <a:cubicBezTo>
                    <a:pt x="1328" y="1219"/>
                    <a:pt x="999" y="1460"/>
                    <a:pt x="999" y="1460"/>
                  </a:cubicBezTo>
                  <a:lnTo>
                    <a:pt x="601" y="843"/>
                  </a:lnTo>
                  <a:cubicBezTo>
                    <a:pt x="554" y="884"/>
                    <a:pt x="508" y="925"/>
                    <a:pt x="466" y="967"/>
                  </a:cubicBezTo>
                  <a:cubicBezTo>
                    <a:pt x="281" y="1152"/>
                    <a:pt x="16" y="1652"/>
                    <a:pt x="2" y="2151"/>
                  </a:cubicBezTo>
                  <a:cubicBezTo>
                    <a:pt x="1" y="2175"/>
                    <a:pt x="1" y="2199"/>
                    <a:pt x="2" y="2224"/>
                  </a:cubicBezTo>
                  <a:cubicBezTo>
                    <a:pt x="5" y="2434"/>
                    <a:pt x="57" y="2642"/>
                    <a:pt x="181" y="2824"/>
                  </a:cubicBezTo>
                  <a:cubicBezTo>
                    <a:pt x="196" y="2847"/>
                    <a:pt x="213" y="2869"/>
                    <a:pt x="230" y="2891"/>
                  </a:cubicBezTo>
                  <a:lnTo>
                    <a:pt x="233" y="2894"/>
                  </a:lnTo>
                  <a:cubicBezTo>
                    <a:pt x="233" y="2894"/>
                    <a:pt x="71" y="3566"/>
                    <a:pt x="95" y="4144"/>
                  </a:cubicBezTo>
                  <a:cubicBezTo>
                    <a:pt x="104" y="4368"/>
                    <a:pt x="142" y="4579"/>
                    <a:pt x="228" y="4729"/>
                  </a:cubicBezTo>
                  <a:cubicBezTo>
                    <a:pt x="301" y="4857"/>
                    <a:pt x="387" y="4980"/>
                    <a:pt x="486" y="5091"/>
                  </a:cubicBezTo>
                  <a:lnTo>
                    <a:pt x="486" y="5092"/>
                  </a:lnTo>
                  <a:cubicBezTo>
                    <a:pt x="530" y="5142"/>
                    <a:pt x="577" y="5189"/>
                    <a:pt x="627" y="5232"/>
                  </a:cubicBezTo>
                  <a:cubicBezTo>
                    <a:pt x="627" y="5233"/>
                    <a:pt x="627" y="5233"/>
                    <a:pt x="627" y="5233"/>
                  </a:cubicBezTo>
                  <a:cubicBezTo>
                    <a:pt x="872" y="5460"/>
                    <a:pt x="1194" y="5585"/>
                    <a:pt x="1526" y="5585"/>
                  </a:cubicBezTo>
                  <a:cubicBezTo>
                    <a:pt x="1532" y="5585"/>
                    <a:pt x="1538" y="5585"/>
                    <a:pt x="1543" y="5585"/>
                  </a:cubicBezTo>
                  <a:cubicBezTo>
                    <a:pt x="1450" y="5248"/>
                    <a:pt x="1374" y="4906"/>
                    <a:pt x="1319" y="4559"/>
                  </a:cubicBezTo>
                  <a:cubicBezTo>
                    <a:pt x="1193" y="3783"/>
                    <a:pt x="1166" y="3100"/>
                    <a:pt x="1166" y="2839"/>
                  </a:cubicBezTo>
                  <a:cubicBezTo>
                    <a:pt x="1166" y="2839"/>
                    <a:pt x="1713" y="2766"/>
                    <a:pt x="2378" y="2315"/>
                  </a:cubicBezTo>
                  <a:cubicBezTo>
                    <a:pt x="3044" y="1865"/>
                    <a:pt x="3115" y="1151"/>
                    <a:pt x="3115" y="1151"/>
                  </a:cubicBezTo>
                  <a:cubicBezTo>
                    <a:pt x="3115" y="1151"/>
                    <a:pt x="3478" y="1628"/>
                    <a:pt x="4004" y="1628"/>
                  </a:cubicBezTo>
                  <a:cubicBezTo>
                    <a:pt x="4017" y="1628"/>
                    <a:pt x="4029" y="1627"/>
                    <a:pt x="4042" y="1627"/>
                  </a:cubicBezTo>
                  <a:cubicBezTo>
                    <a:pt x="4589" y="1602"/>
                    <a:pt x="4779" y="1365"/>
                    <a:pt x="4779" y="1365"/>
                  </a:cubicBezTo>
                  <a:cubicBezTo>
                    <a:pt x="4779" y="1365"/>
                    <a:pt x="4797" y="1413"/>
                    <a:pt x="4830" y="1493"/>
                  </a:cubicBezTo>
                  <a:cubicBezTo>
                    <a:pt x="4996" y="1880"/>
                    <a:pt x="5218" y="2237"/>
                    <a:pt x="5493" y="2554"/>
                  </a:cubicBezTo>
                  <a:cubicBezTo>
                    <a:pt x="5993" y="3125"/>
                    <a:pt x="6872" y="3553"/>
                    <a:pt x="6872" y="3553"/>
                  </a:cubicBezTo>
                  <a:cubicBezTo>
                    <a:pt x="6872" y="3553"/>
                    <a:pt x="6917" y="3077"/>
                    <a:pt x="7250" y="3053"/>
                  </a:cubicBezTo>
                  <a:cubicBezTo>
                    <a:pt x="7256" y="3052"/>
                    <a:pt x="7260" y="3052"/>
                    <a:pt x="7265" y="3052"/>
                  </a:cubicBezTo>
                  <a:cubicBezTo>
                    <a:pt x="7584" y="3052"/>
                    <a:pt x="7581" y="3775"/>
                    <a:pt x="7393" y="4218"/>
                  </a:cubicBezTo>
                  <a:cubicBezTo>
                    <a:pt x="7203" y="4670"/>
                    <a:pt x="6752" y="4836"/>
                    <a:pt x="6752" y="4836"/>
                  </a:cubicBezTo>
                  <a:cubicBezTo>
                    <a:pt x="6752" y="4836"/>
                    <a:pt x="6776" y="5168"/>
                    <a:pt x="6444" y="5906"/>
                  </a:cubicBezTo>
                  <a:cubicBezTo>
                    <a:pt x="6344" y="6120"/>
                    <a:pt x="6225" y="6324"/>
                    <a:pt x="6087" y="6517"/>
                  </a:cubicBezTo>
                  <a:cubicBezTo>
                    <a:pt x="6087" y="6517"/>
                    <a:pt x="6112" y="6518"/>
                    <a:pt x="6159" y="6518"/>
                  </a:cubicBezTo>
                  <a:cubicBezTo>
                    <a:pt x="6426" y="6518"/>
                    <a:pt x="7375" y="6468"/>
                    <a:pt x="8149" y="5817"/>
                  </a:cubicBezTo>
                  <a:cubicBezTo>
                    <a:pt x="9058" y="5050"/>
                    <a:pt x="8576" y="4051"/>
                    <a:pt x="8151" y="3660"/>
                  </a:cubicBezTo>
                  <a:cubicBezTo>
                    <a:pt x="8151" y="3660"/>
                    <a:pt x="8589" y="2822"/>
                    <a:pt x="7891" y="2098"/>
                  </a:cubicBezTo>
                  <a:cubicBezTo>
                    <a:pt x="7875" y="2081"/>
                    <a:pt x="7858" y="2065"/>
                    <a:pt x="7838" y="2048"/>
                  </a:cubicBezTo>
                  <a:cubicBezTo>
                    <a:pt x="7691" y="1910"/>
                    <a:pt x="7526" y="1792"/>
                    <a:pt x="7349" y="1699"/>
                  </a:cubicBezTo>
                  <a:cubicBezTo>
                    <a:pt x="7349" y="1699"/>
                    <a:pt x="7558" y="498"/>
                    <a:pt x="6429" y="1"/>
                  </a:cubicBezTo>
                  <a:close/>
                </a:path>
              </a:pathLst>
            </a:custGeom>
            <a:solidFill>
              <a:srgbClr val="B24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2"/>
            <p:cNvSpPr/>
            <p:nvPr/>
          </p:nvSpPr>
          <p:spPr>
            <a:xfrm>
              <a:off x="5668011" y="500569"/>
              <a:ext cx="11838" cy="10117"/>
            </a:xfrm>
            <a:custGeom>
              <a:avLst/>
              <a:gdLst/>
              <a:ahLst/>
              <a:cxnLst/>
              <a:rect l="l" t="t" r="r" b="b"/>
              <a:pathLst>
                <a:path w="502" h="429" extrusionOk="0">
                  <a:moveTo>
                    <a:pt x="286" y="0"/>
                  </a:moveTo>
                  <a:cubicBezTo>
                    <a:pt x="96" y="0"/>
                    <a:pt x="1" y="231"/>
                    <a:pt x="136" y="366"/>
                  </a:cubicBezTo>
                  <a:cubicBezTo>
                    <a:pt x="179" y="409"/>
                    <a:pt x="233" y="429"/>
                    <a:pt x="286" y="429"/>
                  </a:cubicBezTo>
                  <a:cubicBezTo>
                    <a:pt x="396" y="429"/>
                    <a:pt x="501" y="344"/>
                    <a:pt x="501" y="216"/>
                  </a:cubicBezTo>
                  <a:cubicBezTo>
                    <a:pt x="501" y="96"/>
                    <a:pt x="404" y="0"/>
                    <a:pt x="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2"/>
            <p:cNvSpPr/>
            <p:nvPr/>
          </p:nvSpPr>
          <p:spPr>
            <a:xfrm>
              <a:off x="5715082" y="505639"/>
              <a:ext cx="11815" cy="10093"/>
            </a:xfrm>
            <a:custGeom>
              <a:avLst/>
              <a:gdLst/>
              <a:ahLst/>
              <a:cxnLst/>
              <a:rect l="l" t="t" r="r" b="b"/>
              <a:pathLst>
                <a:path w="501" h="428" extrusionOk="0">
                  <a:moveTo>
                    <a:pt x="290" y="1"/>
                  </a:moveTo>
                  <a:cubicBezTo>
                    <a:pt x="289" y="1"/>
                    <a:pt x="288" y="1"/>
                    <a:pt x="287" y="1"/>
                  </a:cubicBezTo>
                  <a:cubicBezTo>
                    <a:pt x="96" y="1"/>
                    <a:pt x="1" y="231"/>
                    <a:pt x="136" y="364"/>
                  </a:cubicBezTo>
                  <a:cubicBezTo>
                    <a:pt x="179" y="408"/>
                    <a:pt x="233" y="428"/>
                    <a:pt x="286" y="428"/>
                  </a:cubicBezTo>
                  <a:cubicBezTo>
                    <a:pt x="395" y="428"/>
                    <a:pt x="501" y="342"/>
                    <a:pt x="501" y="214"/>
                  </a:cubicBezTo>
                  <a:cubicBezTo>
                    <a:pt x="501" y="97"/>
                    <a:pt x="407" y="1"/>
                    <a:pt x="2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2"/>
            <p:cNvSpPr/>
            <p:nvPr/>
          </p:nvSpPr>
          <p:spPr>
            <a:xfrm>
              <a:off x="5764581" y="508422"/>
              <a:ext cx="11815" cy="10140"/>
            </a:xfrm>
            <a:custGeom>
              <a:avLst/>
              <a:gdLst/>
              <a:ahLst/>
              <a:cxnLst/>
              <a:rect l="l" t="t" r="r" b="b"/>
              <a:pathLst>
                <a:path w="501" h="430" extrusionOk="0">
                  <a:moveTo>
                    <a:pt x="285" y="1"/>
                  </a:moveTo>
                  <a:cubicBezTo>
                    <a:pt x="96" y="1"/>
                    <a:pt x="1" y="231"/>
                    <a:pt x="135" y="366"/>
                  </a:cubicBezTo>
                  <a:cubicBezTo>
                    <a:pt x="179" y="410"/>
                    <a:pt x="233" y="429"/>
                    <a:pt x="285" y="429"/>
                  </a:cubicBezTo>
                  <a:cubicBezTo>
                    <a:pt x="395" y="429"/>
                    <a:pt x="501" y="344"/>
                    <a:pt x="501" y="215"/>
                  </a:cubicBezTo>
                  <a:cubicBezTo>
                    <a:pt x="501" y="96"/>
                    <a:pt x="404" y="1"/>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2"/>
            <p:cNvSpPr/>
            <p:nvPr/>
          </p:nvSpPr>
          <p:spPr>
            <a:xfrm>
              <a:off x="5814317" y="508422"/>
              <a:ext cx="10140" cy="10117"/>
            </a:xfrm>
            <a:custGeom>
              <a:avLst/>
              <a:gdLst/>
              <a:ahLst/>
              <a:cxnLst/>
              <a:rect l="l" t="t" r="r" b="b"/>
              <a:pathLst>
                <a:path w="430" h="429" extrusionOk="0">
                  <a:moveTo>
                    <a:pt x="216" y="1"/>
                  </a:moveTo>
                  <a:cubicBezTo>
                    <a:pt x="98" y="1"/>
                    <a:pt x="1" y="96"/>
                    <a:pt x="1" y="215"/>
                  </a:cubicBezTo>
                  <a:cubicBezTo>
                    <a:pt x="1" y="333"/>
                    <a:pt x="98" y="428"/>
                    <a:pt x="216" y="428"/>
                  </a:cubicBezTo>
                  <a:cubicBezTo>
                    <a:pt x="334" y="428"/>
                    <a:pt x="430" y="333"/>
                    <a:pt x="430" y="215"/>
                  </a:cubicBezTo>
                  <a:cubicBezTo>
                    <a:pt x="430" y="96"/>
                    <a:pt x="334" y="1"/>
                    <a:pt x="2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2"/>
            <p:cNvSpPr/>
            <p:nvPr/>
          </p:nvSpPr>
          <p:spPr>
            <a:xfrm>
              <a:off x="5862543" y="503399"/>
              <a:ext cx="11815" cy="10117"/>
            </a:xfrm>
            <a:custGeom>
              <a:avLst/>
              <a:gdLst/>
              <a:ahLst/>
              <a:cxnLst/>
              <a:rect l="l" t="t" r="r" b="b"/>
              <a:pathLst>
                <a:path w="501" h="429" extrusionOk="0">
                  <a:moveTo>
                    <a:pt x="285" y="0"/>
                  </a:moveTo>
                  <a:cubicBezTo>
                    <a:pt x="96" y="0"/>
                    <a:pt x="0" y="231"/>
                    <a:pt x="135" y="365"/>
                  </a:cubicBezTo>
                  <a:cubicBezTo>
                    <a:pt x="179" y="409"/>
                    <a:pt x="232" y="429"/>
                    <a:pt x="285" y="429"/>
                  </a:cubicBezTo>
                  <a:cubicBezTo>
                    <a:pt x="395" y="429"/>
                    <a:pt x="500" y="343"/>
                    <a:pt x="500" y="214"/>
                  </a:cubicBezTo>
                  <a:cubicBezTo>
                    <a:pt x="499" y="96"/>
                    <a:pt x="403" y="0"/>
                    <a:pt x="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2"/>
            <p:cNvSpPr/>
            <p:nvPr/>
          </p:nvSpPr>
          <p:spPr>
            <a:xfrm>
              <a:off x="5775948" y="728706"/>
              <a:ext cx="101381" cy="824256"/>
            </a:xfrm>
            <a:custGeom>
              <a:avLst/>
              <a:gdLst/>
              <a:ahLst/>
              <a:cxnLst/>
              <a:rect l="l" t="t" r="r" b="b"/>
              <a:pathLst>
                <a:path w="4299" h="34952" extrusionOk="0">
                  <a:moveTo>
                    <a:pt x="178" y="1"/>
                  </a:moveTo>
                  <a:cubicBezTo>
                    <a:pt x="428" y="1784"/>
                    <a:pt x="749" y="4708"/>
                    <a:pt x="570" y="7881"/>
                  </a:cubicBezTo>
                  <a:cubicBezTo>
                    <a:pt x="449" y="10054"/>
                    <a:pt x="394" y="12710"/>
                    <a:pt x="314" y="15521"/>
                  </a:cubicBezTo>
                  <a:cubicBezTo>
                    <a:pt x="276" y="16814"/>
                    <a:pt x="235" y="18142"/>
                    <a:pt x="178" y="19467"/>
                  </a:cubicBezTo>
                  <a:cubicBezTo>
                    <a:pt x="0" y="23676"/>
                    <a:pt x="35" y="27170"/>
                    <a:pt x="178" y="30201"/>
                  </a:cubicBezTo>
                  <a:cubicBezTo>
                    <a:pt x="281" y="32370"/>
                    <a:pt x="464" y="34046"/>
                    <a:pt x="560" y="34823"/>
                  </a:cubicBezTo>
                  <a:cubicBezTo>
                    <a:pt x="1201" y="34873"/>
                    <a:pt x="1901" y="34905"/>
                    <a:pt x="2618" y="34924"/>
                  </a:cubicBezTo>
                  <a:cubicBezTo>
                    <a:pt x="3175" y="34943"/>
                    <a:pt x="3742" y="34949"/>
                    <a:pt x="4298" y="34952"/>
                  </a:cubicBezTo>
                  <a:cubicBezTo>
                    <a:pt x="4151" y="34079"/>
                    <a:pt x="3825" y="32232"/>
                    <a:pt x="3387" y="30272"/>
                  </a:cubicBezTo>
                  <a:cubicBezTo>
                    <a:pt x="2781" y="27561"/>
                    <a:pt x="2045" y="23141"/>
                    <a:pt x="1843" y="20753"/>
                  </a:cubicBezTo>
                  <a:cubicBezTo>
                    <a:pt x="1640" y="18363"/>
                    <a:pt x="1748" y="11553"/>
                    <a:pt x="1534" y="9486"/>
                  </a:cubicBezTo>
                  <a:cubicBezTo>
                    <a:pt x="1319" y="7417"/>
                    <a:pt x="1176" y="4494"/>
                    <a:pt x="963" y="3066"/>
                  </a:cubicBezTo>
                  <a:cubicBezTo>
                    <a:pt x="749" y="1641"/>
                    <a:pt x="178" y="1"/>
                    <a:pt x="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2"/>
            <p:cNvSpPr/>
            <p:nvPr/>
          </p:nvSpPr>
          <p:spPr>
            <a:xfrm>
              <a:off x="5748970" y="306131"/>
              <a:ext cx="72068" cy="114635"/>
            </a:xfrm>
            <a:custGeom>
              <a:avLst/>
              <a:gdLst/>
              <a:ahLst/>
              <a:cxnLst/>
              <a:rect l="l" t="t" r="r" b="b"/>
              <a:pathLst>
                <a:path w="3056" h="4861" extrusionOk="0">
                  <a:moveTo>
                    <a:pt x="1405" y="0"/>
                  </a:moveTo>
                  <a:lnTo>
                    <a:pt x="1405" y="0"/>
                  </a:lnTo>
                  <a:cubicBezTo>
                    <a:pt x="1605" y="1147"/>
                    <a:pt x="1691" y="3748"/>
                    <a:pt x="0" y="4860"/>
                  </a:cubicBezTo>
                  <a:cubicBezTo>
                    <a:pt x="572" y="4704"/>
                    <a:pt x="1161" y="4125"/>
                    <a:pt x="1561" y="3555"/>
                  </a:cubicBezTo>
                  <a:cubicBezTo>
                    <a:pt x="1698" y="3363"/>
                    <a:pt x="1817" y="3160"/>
                    <a:pt x="1917" y="2945"/>
                  </a:cubicBezTo>
                  <a:cubicBezTo>
                    <a:pt x="1972" y="2825"/>
                    <a:pt x="2014" y="2717"/>
                    <a:pt x="2051" y="2619"/>
                  </a:cubicBezTo>
                  <a:cubicBezTo>
                    <a:pt x="2242" y="2110"/>
                    <a:pt x="2225" y="1876"/>
                    <a:pt x="2225" y="1876"/>
                  </a:cubicBezTo>
                  <a:cubicBezTo>
                    <a:pt x="2225" y="1876"/>
                    <a:pt x="2678" y="1708"/>
                    <a:pt x="2867" y="1258"/>
                  </a:cubicBezTo>
                  <a:cubicBezTo>
                    <a:pt x="3055" y="814"/>
                    <a:pt x="3055" y="92"/>
                    <a:pt x="2739" y="92"/>
                  </a:cubicBezTo>
                  <a:cubicBezTo>
                    <a:pt x="2734" y="92"/>
                    <a:pt x="2729" y="92"/>
                    <a:pt x="2723" y="93"/>
                  </a:cubicBezTo>
                  <a:cubicBezTo>
                    <a:pt x="2392" y="117"/>
                    <a:pt x="2345" y="591"/>
                    <a:pt x="2345" y="591"/>
                  </a:cubicBezTo>
                  <a:cubicBezTo>
                    <a:pt x="2014" y="425"/>
                    <a:pt x="1699" y="226"/>
                    <a:pt x="1405" y="0"/>
                  </a:cubicBezTo>
                  <a:close/>
                </a:path>
              </a:pathLst>
            </a:custGeom>
            <a:solidFill>
              <a:srgbClr val="7F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2"/>
            <p:cNvSpPr/>
            <p:nvPr/>
          </p:nvSpPr>
          <p:spPr>
            <a:xfrm>
              <a:off x="5743098" y="367870"/>
              <a:ext cx="100603" cy="81878"/>
            </a:xfrm>
            <a:custGeom>
              <a:avLst/>
              <a:gdLst/>
              <a:ahLst/>
              <a:cxnLst/>
              <a:rect l="l" t="t" r="r" b="b"/>
              <a:pathLst>
                <a:path w="4266" h="3472" extrusionOk="0">
                  <a:moveTo>
                    <a:pt x="2300" y="1"/>
                  </a:moveTo>
                  <a:lnTo>
                    <a:pt x="2236" y="163"/>
                  </a:lnTo>
                  <a:cubicBezTo>
                    <a:pt x="2216" y="214"/>
                    <a:pt x="2192" y="271"/>
                    <a:pt x="2166" y="327"/>
                  </a:cubicBezTo>
                  <a:cubicBezTo>
                    <a:pt x="2066" y="542"/>
                    <a:pt x="1947" y="745"/>
                    <a:pt x="1810" y="937"/>
                  </a:cubicBezTo>
                  <a:cubicBezTo>
                    <a:pt x="1393" y="1531"/>
                    <a:pt x="769" y="2136"/>
                    <a:pt x="175" y="2260"/>
                  </a:cubicBezTo>
                  <a:cubicBezTo>
                    <a:pt x="336" y="2466"/>
                    <a:pt x="796" y="3013"/>
                    <a:pt x="67" y="3276"/>
                  </a:cubicBezTo>
                  <a:cubicBezTo>
                    <a:pt x="45" y="3282"/>
                    <a:pt x="24" y="3291"/>
                    <a:pt x="1" y="3300"/>
                  </a:cubicBezTo>
                  <a:cubicBezTo>
                    <a:pt x="577" y="3414"/>
                    <a:pt x="1163" y="3472"/>
                    <a:pt x="1750" y="3472"/>
                  </a:cubicBezTo>
                  <a:cubicBezTo>
                    <a:pt x="1865" y="3472"/>
                    <a:pt x="1980" y="3469"/>
                    <a:pt x="2095" y="3465"/>
                  </a:cubicBezTo>
                  <a:cubicBezTo>
                    <a:pt x="2904" y="3430"/>
                    <a:pt x="3676" y="3318"/>
                    <a:pt x="4265" y="3207"/>
                  </a:cubicBezTo>
                  <a:cubicBezTo>
                    <a:pt x="4147" y="3174"/>
                    <a:pt x="4035" y="3141"/>
                    <a:pt x="3924" y="3109"/>
                  </a:cubicBezTo>
                  <a:cubicBezTo>
                    <a:pt x="2712" y="2751"/>
                    <a:pt x="2618" y="2253"/>
                    <a:pt x="2522" y="1897"/>
                  </a:cubicBezTo>
                  <a:cubicBezTo>
                    <a:pt x="2445" y="1609"/>
                    <a:pt x="2334" y="398"/>
                    <a:pt x="2300"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2"/>
            <p:cNvSpPr/>
            <p:nvPr/>
          </p:nvSpPr>
          <p:spPr>
            <a:xfrm>
              <a:off x="5884876" y="490452"/>
              <a:ext cx="64805" cy="29195"/>
            </a:xfrm>
            <a:custGeom>
              <a:avLst/>
              <a:gdLst/>
              <a:ahLst/>
              <a:cxnLst/>
              <a:rect l="l" t="t" r="r" b="b"/>
              <a:pathLst>
                <a:path w="2748" h="1238" extrusionOk="0">
                  <a:moveTo>
                    <a:pt x="2501" y="1"/>
                  </a:moveTo>
                  <a:cubicBezTo>
                    <a:pt x="1966" y="316"/>
                    <a:pt x="1051" y="820"/>
                    <a:pt x="0" y="1237"/>
                  </a:cubicBezTo>
                  <a:cubicBezTo>
                    <a:pt x="450" y="1214"/>
                    <a:pt x="855" y="1204"/>
                    <a:pt x="1240" y="1166"/>
                  </a:cubicBezTo>
                  <a:cubicBezTo>
                    <a:pt x="1978" y="1095"/>
                    <a:pt x="2748" y="908"/>
                    <a:pt x="2748" y="908"/>
                  </a:cubicBezTo>
                  <a:lnTo>
                    <a:pt x="2748" y="893"/>
                  </a:lnTo>
                  <a:cubicBezTo>
                    <a:pt x="2739" y="579"/>
                    <a:pt x="2654" y="273"/>
                    <a:pt x="250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2"/>
            <p:cNvSpPr/>
            <p:nvPr/>
          </p:nvSpPr>
          <p:spPr>
            <a:xfrm>
              <a:off x="5746564" y="526203"/>
              <a:ext cx="57423" cy="147603"/>
            </a:xfrm>
            <a:custGeom>
              <a:avLst/>
              <a:gdLst/>
              <a:ahLst/>
              <a:cxnLst/>
              <a:rect l="l" t="t" r="r" b="b"/>
              <a:pathLst>
                <a:path w="2435" h="6259" extrusionOk="0">
                  <a:moveTo>
                    <a:pt x="671" y="0"/>
                  </a:moveTo>
                  <a:cubicBezTo>
                    <a:pt x="405" y="883"/>
                    <a:pt x="1" y="2576"/>
                    <a:pt x="45" y="3478"/>
                  </a:cubicBezTo>
                  <a:cubicBezTo>
                    <a:pt x="66" y="3846"/>
                    <a:pt x="127" y="4210"/>
                    <a:pt x="225" y="4566"/>
                  </a:cubicBezTo>
                  <a:cubicBezTo>
                    <a:pt x="401" y="5216"/>
                    <a:pt x="690" y="5849"/>
                    <a:pt x="1051" y="6259"/>
                  </a:cubicBezTo>
                  <a:cubicBezTo>
                    <a:pt x="1051" y="6222"/>
                    <a:pt x="1054" y="5727"/>
                    <a:pt x="1218" y="4816"/>
                  </a:cubicBezTo>
                  <a:cubicBezTo>
                    <a:pt x="1299" y="4372"/>
                    <a:pt x="1418" y="3829"/>
                    <a:pt x="1592" y="3193"/>
                  </a:cubicBezTo>
                  <a:cubicBezTo>
                    <a:pt x="1986" y="1752"/>
                    <a:pt x="2294" y="558"/>
                    <a:pt x="2434" y="6"/>
                  </a:cubicBezTo>
                  <a:lnTo>
                    <a:pt x="2434" y="6"/>
                  </a:lnTo>
                  <a:cubicBezTo>
                    <a:pt x="2142" y="16"/>
                    <a:pt x="1849" y="22"/>
                    <a:pt x="1563" y="22"/>
                  </a:cubicBezTo>
                  <a:cubicBezTo>
                    <a:pt x="1251" y="22"/>
                    <a:pt x="949" y="15"/>
                    <a:pt x="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2"/>
            <p:cNvSpPr/>
            <p:nvPr/>
          </p:nvSpPr>
          <p:spPr>
            <a:xfrm>
              <a:off x="5751870" y="633857"/>
              <a:ext cx="23417" cy="39949"/>
            </a:xfrm>
            <a:custGeom>
              <a:avLst/>
              <a:gdLst/>
              <a:ahLst/>
              <a:cxnLst/>
              <a:rect l="l" t="t" r="r" b="b"/>
              <a:pathLst>
                <a:path w="993" h="1694" extrusionOk="0">
                  <a:moveTo>
                    <a:pt x="0" y="1"/>
                  </a:moveTo>
                  <a:cubicBezTo>
                    <a:pt x="176" y="651"/>
                    <a:pt x="465" y="1284"/>
                    <a:pt x="826" y="1694"/>
                  </a:cubicBezTo>
                  <a:cubicBezTo>
                    <a:pt x="826" y="1657"/>
                    <a:pt x="829" y="1162"/>
                    <a:pt x="993" y="251"/>
                  </a:cubicBezTo>
                  <a:cubicBezTo>
                    <a:pt x="712" y="222"/>
                    <a:pt x="379" y="143"/>
                    <a:pt x="0"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2"/>
            <p:cNvSpPr/>
            <p:nvPr/>
          </p:nvSpPr>
          <p:spPr>
            <a:xfrm>
              <a:off x="5780122" y="728753"/>
              <a:ext cx="97207" cy="824208"/>
            </a:xfrm>
            <a:custGeom>
              <a:avLst/>
              <a:gdLst/>
              <a:ahLst/>
              <a:cxnLst/>
              <a:rect l="l" t="t" r="r" b="b"/>
              <a:pathLst>
                <a:path w="4122" h="34950" extrusionOk="0">
                  <a:moveTo>
                    <a:pt x="1" y="0"/>
                  </a:moveTo>
                  <a:lnTo>
                    <a:pt x="1" y="0"/>
                  </a:lnTo>
                  <a:cubicBezTo>
                    <a:pt x="251" y="1782"/>
                    <a:pt x="572" y="4706"/>
                    <a:pt x="393" y="7880"/>
                  </a:cubicBezTo>
                  <a:cubicBezTo>
                    <a:pt x="272" y="10052"/>
                    <a:pt x="217" y="12708"/>
                    <a:pt x="137" y="15519"/>
                  </a:cubicBezTo>
                  <a:cubicBezTo>
                    <a:pt x="340" y="18602"/>
                    <a:pt x="243" y="21679"/>
                    <a:pt x="672" y="25218"/>
                  </a:cubicBezTo>
                  <a:cubicBezTo>
                    <a:pt x="1133" y="29037"/>
                    <a:pt x="2024" y="33121"/>
                    <a:pt x="2441" y="34922"/>
                  </a:cubicBezTo>
                  <a:cubicBezTo>
                    <a:pt x="2998" y="34941"/>
                    <a:pt x="3565" y="34947"/>
                    <a:pt x="4121" y="34950"/>
                  </a:cubicBezTo>
                  <a:cubicBezTo>
                    <a:pt x="3974" y="34077"/>
                    <a:pt x="3648" y="32230"/>
                    <a:pt x="3210" y="30270"/>
                  </a:cubicBezTo>
                  <a:cubicBezTo>
                    <a:pt x="2604" y="27561"/>
                    <a:pt x="1868" y="23140"/>
                    <a:pt x="1666" y="20751"/>
                  </a:cubicBezTo>
                  <a:cubicBezTo>
                    <a:pt x="1463" y="18362"/>
                    <a:pt x="1571" y="11552"/>
                    <a:pt x="1357" y="9484"/>
                  </a:cubicBezTo>
                  <a:cubicBezTo>
                    <a:pt x="1142" y="7415"/>
                    <a:pt x="999" y="4492"/>
                    <a:pt x="786" y="3066"/>
                  </a:cubicBezTo>
                  <a:cubicBezTo>
                    <a:pt x="572" y="1640"/>
                    <a:pt x="1" y="1"/>
                    <a:pt x="1"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2"/>
            <p:cNvSpPr/>
            <p:nvPr/>
          </p:nvSpPr>
          <p:spPr>
            <a:xfrm>
              <a:off x="5463079" y="786459"/>
              <a:ext cx="60489" cy="51599"/>
            </a:xfrm>
            <a:custGeom>
              <a:avLst/>
              <a:gdLst/>
              <a:ahLst/>
              <a:cxnLst/>
              <a:rect l="l" t="t" r="r" b="b"/>
              <a:pathLst>
                <a:path w="2565" h="2188" extrusionOk="0">
                  <a:moveTo>
                    <a:pt x="1822" y="1"/>
                  </a:moveTo>
                  <a:lnTo>
                    <a:pt x="0" y="961"/>
                  </a:lnTo>
                  <a:cubicBezTo>
                    <a:pt x="306" y="1233"/>
                    <a:pt x="561" y="1577"/>
                    <a:pt x="728" y="1833"/>
                  </a:cubicBezTo>
                  <a:cubicBezTo>
                    <a:pt x="864" y="2039"/>
                    <a:pt x="941" y="2187"/>
                    <a:pt x="941" y="2187"/>
                  </a:cubicBezTo>
                  <a:lnTo>
                    <a:pt x="2560" y="1998"/>
                  </a:lnTo>
                  <a:cubicBezTo>
                    <a:pt x="2564" y="1739"/>
                    <a:pt x="2511" y="1468"/>
                    <a:pt x="2426" y="1211"/>
                  </a:cubicBezTo>
                  <a:cubicBezTo>
                    <a:pt x="2216" y="555"/>
                    <a:pt x="1822" y="1"/>
                    <a:pt x="1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2"/>
            <p:cNvSpPr/>
            <p:nvPr/>
          </p:nvSpPr>
          <p:spPr>
            <a:xfrm>
              <a:off x="5480224" y="815018"/>
              <a:ext cx="43345" cy="23040"/>
            </a:xfrm>
            <a:custGeom>
              <a:avLst/>
              <a:gdLst/>
              <a:ahLst/>
              <a:cxnLst/>
              <a:rect l="l" t="t" r="r" b="b"/>
              <a:pathLst>
                <a:path w="1838" h="977" extrusionOk="0">
                  <a:moveTo>
                    <a:pt x="1699" y="0"/>
                  </a:moveTo>
                  <a:cubicBezTo>
                    <a:pt x="833" y="344"/>
                    <a:pt x="246" y="541"/>
                    <a:pt x="1" y="622"/>
                  </a:cubicBezTo>
                  <a:cubicBezTo>
                    <a:pt x="137" y="828"/>
                    <a:pt x="214" y="976"/>
                    <a:pt x="214" y="976"/>
                  </a:cubicBezTo>
                  <a:lnTo>
                    <a:pt x="1833" y="787"/>
                  </a:lnTo>
                  <a:cubicBezTo>
                    <a:pt x="1837" y="528"/>
                    <a:pt x="1784" y="257"/>
                    <a:pt x="1699" y="0"/>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2"/>
            <p:cNvSpPr/>
            <p:nvPr/>
          </p:nvSpPr>
          <p:spPr>
            <a:xfrm>
              <a:off x="6094335" y="645719"/>
              <a:ext cx="61409" cy="70158"/>
            </a:xfrm>
            <a:custGeom>
              <a:avLst/>
              <a:gdLst/>
              <a:ahLst/>
              <a:cxnLst/>
              <a:rect l="l" t="t" r="r" b="b"/>
              <a:pathLst>
                <a:path w="2604" h="2975" extrusionOk="0">
                  <a:moveTo>
                    <a:pt x="2604" y="1"/>
                  </a:moveTo>
                  <a:lnTo>
                    <a:pt x="2604" y="1"/>
                  </a:lnTo>
                  <a:cubicBezTo>
                    <a:pt x="2587" y="1"/>
                    <a:pt x="583" y="336"/>
                    <a:pt x="583" y="336"/>
                  </a:cubicBezTo>
                  <a:cubicBezTo>
                    <a:pt x="583" y="336"/>
                    <a:pt x="250" y="715"/>
                    <a:pt x="109" y="1486"/>
                  </a:cubicBezTo>
                  <a:cubicBezTo>
                    <a:pt x="62" y="1738"/>
                    <a:pt x="32" y="1992"/>
                    <a:pt x="18" y="2248"/>
                  </a:cubicBezTo>
                  <a:cubicBezTo>
                    <a:pt x="3" y="2489"/>
                    <a:pt x="0" y="2732"/>
                    <a:pt x="12" y="2974"/>
                  </a:cubicBezTo>
                  <a:cubicBezTo>
                    <a:pt x="1012" y="2712"/>
                    <a:pt x="2319" y="1765"/>
                    <a:pt x="2319" y="1765"/>
                  </a:cubicBezTo>
                  <a:cubicBezTo>
                    <a:pt x="2390" y="1583"/>
                    <a:pt x="2444" y="1328"/>
                    <a:pt x="2484" y="1069"/>
                  </a:cubicBezTo>
                  <a:cubicBezTo>
                    <a:pt x="2569" y="547"/>
                    <a:pt x="2596" y="4"/>
                    <a:pt x="26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2"/>
            <p:cNvSpPr/>
            <p:nvPr/>
          </p:nvSpPr>
          <p:spPr>
            <a:xfrm>
              <a:off x="6094335" y="670929"/>
              <a:ext cx="58579" cy="44948"/>
            </a:xfrm>
            <a:custGeom>
              <a:avLst/>
              <a:gdLst/>
              <a:ahLst/>
              <a:cxnLst/>
              <a:rect l="l" t="t" r="r" b="b"/>
              <a:pathLst>
                <a:path w="2484" h="1906" extrusionOk="0">
                  <a:moveTo>
                    <a:pt x="2484" y="0"/>
                  </a:moveTo>
                  <a:lnTo>
                    <a:pt x="2484" y="0"/>
                  </a:lnTo>
                  <a:cubicBezTo>
                    <a:pt x="1885" y="390"/>
                    <a:pt x="649" y="922"/>
                    <a:pt x="18" y="1181"/>
                  </a:cubicBezTo>
                  <a:cubicBezTo>
                    <a:pt x="3" y="1422"/>
                    <a:pt x="0" y="1664"/>
                    <a:pt x="12" y="1905"/>
                  </a:cubicBezTo>
                  <a:cubicBezTo>
                    <a:pt x="1012" y="1645"/>
                    <a:pt x="2319" y="697"/>
                    <a:pt x="2319" y="697"/>
                  </a:cubicBezTo>
                  <a:cubicBezTo>
                    <a:pt x="2390" y="516"/>
                    <a:pt x="2444" y="261"/>
                    <a:pt x="2484"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2"/>
            <p:cNvSpPr/>
            <p:nvPr/>
          </p:nvSpPr>
          <p:spPr>
            <a:xfrm>
              <a:off x="5755997" y="236303"/>
              <a:ext cx="97490" cy="153711"/>
            </a:xfrm>
            <a:custGeom>
              <a:avLst/>
              <a:gdLst/>
              <a:ahLst/>
              <a:cxnLst/>
              <a:rect l="l" t="t" r="r" b="b"/>
              <a:pathLst>
                <a:path w="4134" h="6518" extrusionOk="0">
                  <a:moveTo>
                    <a:pt x="1603" y="0"/>
                  </a:moveTo>
                  <a:lnTo>
                    <a:pt x="1477" y="771"/>
                  </a:lnTo>
                  <a:cubicBezTo>
                    <a:pt x="1477" y="771"/>
                    <a:pt x="906" y="524"/>
                    <a:pt x="1" y="458"/>
                  </a:cubicBezTo>
                  <a:lnTo>
                    <a:pt x="1" y="458"/>
                  </a:lnTo>
                  <a:cubicBezTo>
                    <a:pt x="77" y="832"/>
                    <a:pt x="96" y="1197"/>
                    <a:pt x="7" y="1494"/>
                  </a:cubicBezTo>
                  <a:cubicBezTo>
                    <a:pt x="171" y="1879"/>
                    <a:pt x="395" y="2237"/>
                    <a:pt x="668" y="2555"/>
                  </a:cubicBezTo>
                  <a:cubicBezTo>
                    <a:pt x="1168" y="3125"/>
                    <a:pt x="2048" y="3552"/>
                    <a:pt x="2048" y="3552"/>
                  </a:cubicBezTo>
                  <a:cubicBezTo>
                    <a:pt x="2048" y="3552"/>
                    <a:pt x="2092" y="3078"/>
                    <a:pt x="2427" y="3054"/>
                  </a:cubicBezTo>
                  <a:cubicBezTo>
                    <a:pt x="2432" y="3053"/>
                    <a:pt x="2438" y="3053"/>
                    <a:pt x="2443" y="3053"/>
                  </a:cubicBezTo>
                  <a:cubicBezTo>
                    <a:pt x="2760" y="3053"/>
                    <a:pt x="2756" y="3775"/>
                    <a:pt x="2569" y="4219"/>
                  </a:cubicBezTo>
                  <a:cubicBezTo>
                    <a:pt x="2380" y="4669"/>
                    <a:pt x="1927" y="4836"/>
                    <a:pt x="1927" y="4836"/>
                  </a:cubicBezTo>
                  <a:cubicBezTo>
                    <a:pt x="1927" y="4836"/>
                    <a:pt x="1951" y="5169"/>
                    <a:pt x="1619" y="5906"/>
                  </a:cubicBezTo>
                  <a:cubicBezTo>
                    <a:pt x="1519" y="6121"/>
                    <a:pt x="1400" y="6324"/>
                    <a:pt x="1263" y="6516"/>
                  </a:cubicBezTo>
                  <a:cubicBezTo>
                    <a:pt x="1263" y="6516"/>
                    <a:pt x="1289" y="6518"/>
                    <a:pt x="1336" y="6518"/>
                  </a:cubicBezTo>
                  <a:cubicBezTo>
                    <a:pt x="1577" y="6515"/>
                    <a:pt x="1816" y="6488"/>
                    <a:pt x="2051" y="6434"/>
                  </a:cubicBezTo>
                  <a:cubicBezTo>
                    <a:pt x="2074" y="6428"/>
                    <a:pt x="2098" y="6422"/>
                    <a:pt x="2122" y="6416"/>
                  </a:cubicBezTo>
                  <a:cubicBezTo>
                    <a:pt x="2494" y="6324"/>
                    <a:pt x="2932" y="6148"/>
                    <a:pt x="3324" y="5818"/>
                  </a:cubicBezTo>
                  <a:cubicBezTo>
                    <a:pt x="4133" y="5134"/>
                    <a:pt x="3841" y="4269"/>
                    <a:pt x="3464" y="3811"/>
                  </a:cubicBezTo>
                  <a:cubicBezTo>
                    <a:pt x="3450" y="3790"/>
                    <a:pt x="3435" y="3772"/>
                    <a:pt x="3418" y="3754"/>
                  </a:cubicBezTo>
                  <a:cubicBezTo>
                    <a:pt x="3389" y="3720"/>
                    <a:pt x="3357" y="3689"/>
                    <a:pt x="3324" y="3660"/>
                  </a:cubicBezTo>
                  <a:cubicBezTo>
                    <a:pt x="3324" y="3660"/>
                    <a:pt x="3948" y="2466"/>
                    <a:pt x="2522" y="1697"/>
                  </a:cubicBezTo>
                  <a:cubicBezTo>
                    <a:pt x="2522" y="1697"/>
                    <a:pt x="2732" y="496"/>
                    <a:pt x="1603" y="0"/>
                  </a:cubicBezTo>
                  <a:close/>
                </a:path>
              </a:pathLst>
            </a:custGeom>
            <a:solidFill>
              <a:srgbClr val="A038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2"/>
            <p:cNvSpPr/>
            <p:nvPr/>
          </p:nvSpPr>
          <p:spPr>
            <a:xfrm>
              <a:off x="5644428" y="334029"/>
              <a:ext cx="34218" cy="34053"/>
            </a:xfrm>
            <a:custGeom>
              <a:avLst/>
              <a:gdLst/>
              <a:ahLst/>
              <a:cxnLst/>
              <a:rect l="l" t="t" r="r" b="b"/>
              <a:pathLst>
                <a:path w="1451" h="1444" extrusionOk="0">
                  <a:moveTo>
                    <a:pt x="1" y="1"/>
                  </a:moveTo>
                  <a:lnTo>
                    <a:pt x="1" y="1"/>
                  </a:lnTo>
                  <a:cubicBezTo>
                    <a:pt x="10" y="225"/>
                    <a:pt x="48" y="436"/>
                    <a:pt x="133" y="586"/>
                  </a:cubicBezTo>
                  <a:cubicBezTo>
                    <a:pt x="428" y="1093"/>
                    <a:pt x="845" y="1440"/>
                    <a:pt x="1451" y="1443"/>
                  </a:cubicBezTo>
                  <a:cubicBezTo>
                    <a:pt x="1356" y="1105"/>
                    <a:pt x="1281" y="763"/>
                    <a:pt x="1227" y="416"/>
                  </a:cubicBezTo>
                  <a:cubicBezTo>
                    <a:pt x="1208" y="417"/>
                    <a:pt x="1190" y="417"/>
                    <a:pt x="1171" y="417"/>
                  </a:cubicBezTo>
                  <a:cubicBezTo>
                    <a:pt x="767" y="417"/>
                    <a:pt x="321" y="232"/>
                    <a:pt x="1" y="1"/>
                  </a:cubicBezTo>
                  <a:close/>
                </a:path>
              </a:pathLst>
            </a:custGeom>
            <a:solidFill>
              <a:srgbClr val="A038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2"/>
            <p:cNvSpPr/>
            <p:nvPr/>
          </p:nvSpPr>
          <p:spPr>
            <a:xfrm>
              <a:off x="5701286" y="177512"/>
              <a:ext cx="7075" cy="16413"/>
            </a:xfrm>
            <a:custGeom>
              <a:avLst/>
              <a:gdLst/>
              <a:ahLst/>
              <a:cxnLst/>
              <a:rect l="l" t="t" r="r" b="b"/>
              <a:pathLst>
                <a:path w="300" h="696" extrusionOk="0">
                  <a:moveTo>
                    <a:pt x="187" y="0"/>
                  </a:moveTo>
                  <a:cubicBezTo>
                    <a:pt x="70" y="0"/>
                    <a:pt x="1" y="99"/>
                    <a:pt x="1" y="267"/>
                  </a:cubicBezTo>
                  <a:cubicBezTo>
                    <a:pt x="1" y="359"/>
                    <a:pt x="19" y="452"/>
                    <a:pt x="55" y="538"/>
                  </a:cubicBezTo>
                  <a:cubicBezTo>
                    <a:pt x="101" y="640"/>
                    <a:pt x="161" y="696"/>
                    <a:pt x="228" y="696"/>
                  </a:cubicBezTo>
                  <a:cubicBezTo>
                    <a:pt x="299" y="691"/>
                    <a:pt x="299" y="588"/>
                    <a:pt x="228" y="584"/>
                  </a:cubicBezTo>
                  <a:cubicBezTo>
                    <a:pt x="217" y="584"/>
                    <a:pt x="187" y="560"/>
                    <a:pt x="158" y="494"/>
                  </a:cubicBezTo>
                  <a:cubicBezTo>
                    <a:pt x="128" y="422"/>
                    <a:pt x="113" y="344"/>
                    <a:pt x="111" y="267"/>
                  </a:cubicBezTo>
                  <a:cubicBezTo>
                    <a:pt x="111" y="220"/>
                    <a:pt x="119" y="111"/>
                    <a:pt x="187" y="111"/>
                  </a:cubicBezTo>
                  <a:cubicBezTo>
                    <a:pt x="249" y="100"/>
                    <a:pt x="249" y="11"/>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2"/>
            <p:cNvSpPr/>
            <p:nvPr/>
          </p:nvSpPr>
          <p:spPr>
            <a:xfrm>
              <a:off x="5697418" y="222507"/>
              <a:ext cx="20918" cy="21672"/>
            </a:xfrm>
            <a:custGeom>
              <a:avLst/>
              <a:gdLst/>
              <a:ahLst/>
              <a:cxnLst/>
              <a:rect l="l" t="t" r="r" b="b"/>
              <a:pathLst>
                <a:path w="887" h="919" extrusionOk="0">
                  <a:moveTo>
                    <a:pt x="431" y="1"/>
                  </a:moveTo>
                  <a:cubicBezTo>
                    <a:pt x="423" y="1"/>
                    <a:pt x="415" y="1"/>
                    <a:pt x="407" y="2"/>
                  </a:cubicBezTo>
                  <a:cubicBezTo>
                    <a:pt x="1" y="37"/>
                    <a:pt x="174" y="919"/>
                    <a:pt x="513" y="919"/>
                  </a:cubicBezTo>
                  <a:cubicBezTo>
                    <a:pt x="522" y="919"/>
                    <a:pt x="530" y="918"/>
                    <a:pt x="539" y="917"/>
                  </a:cubicBezTo>
                  <a:cubicBezTo>
                    <a:pt x="887" y="871"/>
                    <a:pt x="826" y="1"/>
                    <a:pt x="4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2"/>
            <p:cNvSpPr/>
            <p:nvPr/>
          </p:nvSpPr>
          <p:spPr>
            <a:xfrm>
              <a:off x="5658083" y="238237"/>
              <a:ext cx="16225" cy="14244"/>
            </a:xfrm>
            <a:custGeom>
              <a:avLst/>
              <a:gdLst/>
              <a:ahLst/>
              <a:cxnLst/>
              <a:rect l="l" t="t" r="r" b="b"/>
              <a:pathLst>
                <a:path w="688" h="604" extrusionOk="0">
                  <a:moveTo>
                    <a:pt x="276" y="0"/>
                  </a:moveTo>
                  <a:cubicBezTo>
                    <a:pt x="257" y="0"/>
                    <a:pt x="239" y="4"/>
                    <a:pt x="220" y="12"/>
                  </a:cubicBezTo>
                  <a:cubicBezTo>
                    <a:pt x="0" y="112"/>
                    <a:pt x="181" y="604"/>
                    <a:pt x="438" y="604"/>
                  </a:cubicBezTo>
                  <a:cubicBezTo>
                    <a:pt x="456" y="604"/>
                    <a:pt x="475" y="601"/>
                    <a:pt x="495" y="596"/>
                  </a:cubicBezTo>
                  <a:cubicBezTo>
                    <a:pt x="688" y="538"/>
                    <a:pt x="494" y="0"/>
                    <a:pt x="2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2"/>
            <p:cNvSpPr/>
            <p:nvPr/>
          </p:nvSpPr>
          <p:spPr>
            <a:xfrm>
              <a:off x="5756870" y="222484"/>
              <a:ext cx="9857" cy="12404"/>
            </a:xfrm>
            <a:custGeom>
              <a:avLst/>
              <a:gdLst/>
              <a:ahLst/>
              <a:cxnLst/>
              <a:rect l="l" t="t" r="r" b="b"/>
              <a:pathLst>
                <a:path w="418" h="526" extrusionOk="0">
                  <a:moveTo>
                    <a:pt x="252" y="0"/>
                  </a:moveTo>
                  <a:cubicBezTo>
                    <a:pt x="248" y="0"/>
                    <a:pt x="244" y="1"/>
                    <a:pt x="240" y="1"/>
                  </a:cubicBezTo>
                  <a:cubicBezTo>
                    <a:pt x="58" y="30"/>
                    <a:pt x="0" y="513"/>
                    <a:pt x="179" y="526"/>
                  </a:cubicBezTo>
                  <a:cubicBezTo>
                    <a:pt x="182" y="526"/>
                    <a:pt x="186" y="526"/>
                    <a:pt x="189" y="526"/>
                  </a:cubicBezTo>
                  <a:cubicBezTo>
                    <a:pt x="413" y="526"/>
                    <a:pt x="417" y="0"/>
                    <a:pt x="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2"/>
            <p:cNvSpPr/>
            <p:nvPr/>
          </p:nvSpPr>
          <p:spPr>
            <a:xfrm>
              <a:off x="5707158" y="325917"/>
              <a:ext cx="20163" cy="47165"/>
            </a:xfrm>
            <a:custGeom>
              <a:avLst/>
              <a:gdLst/>
              <a:ahLst/>
              <a:cxnLst/>
              <a:rect l="l" t="t" r="r" b="b"/>
              <a:pathLst>
                <a:path w="855" h="2000" extrusionOk="0">
                  <a:moveTo>
                    <a:pt x="219" y="1"/>
                  </a:moveTo>
                  <a:cubicBezTo>
                    <a:pt x="202" y="1"/>
                    <a:pt x="185" y="11"/>
                    <a:pt x="184" y="34"/>
                  </a:cubicBezTo>
                  <a:cubicBezTo>
                    <a:pt x="176" y="98"/>
                    <a:pt x="0" y="1598"/>
                    <a:pt x="20" y="1966"/>
                  </a:cubicBezTo>
                  <a:cubicBezTo>
                    <a:pt x="20" y="1975"/>
                    <a:pt x="26" y="1984"/>
                    <a:pt x="34" y="1990"/>
                  </a:cubicBezTo>
                  <a:cubicBezTo>
                    <a:pt x="40" y="1997"/>
                    <a:pt x="47" y="2000"/>
                    <a:pt x="56" y="2000"/>
                  </a:cubicBezTo>
                  <a:cubicBezTo>
                    <a:pt x="58" y="2000"/>
                    <a:pt x="59" y="2000"/>
                    <a:pt x="61" y="1998"/>
                  </a:cubicBezTo>
                  <a:cubicBezTo>
                    <a:pt x="81" y="1995"/>
                    <a:pt x="537" y="1925"/>
                    <a:pt x="828" y="1615"/>
                  </a:cubicBezTo>
                  <a:cubicBezTo>
                    <a:pt x="854" y="1589"/>
                    <a:pt x="829" y="1553"/>
                    <a:pt x="802" y="1553"/>
                  </a:cubicBezTo>
                  <a:cubicBezTo>
                    <a:pt x="793" y="1553"/>
                    <a:pt x="784" y="1557"/>
                    <a:pt x="776" y="1566"/>
                  </a:cubicBezTo>
                  <a:cubicBezTo>
                    <a:pt x="550" y="1807"/>
                    <a:pt x="206" y="1897"/>
                    <a:pt x="90" y="1921"/>
                  </a:cubicBezTo>
                  <a:cubicBezTo>
                    <a:pt x="84" y="1496"/>
                    <a:pt x="253" y="57"/>
                    <a:pt x="255" y="42"/>
                  </a:cubicBezTo>
                  <a:cubicBezTo>
                    <a:pt x="259" y="15"/>
                    <a:pt x="239"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2"/>
            <p:cNvSpPr/>
            <p:nvPr/>
          </p:nvSpPr>
          <p:spPr>
            <a:xfrm>
              <a:off x="5720954" y="380911"/>
              <a:ext cx="29172" cy="12003"/>
            </a:xfrm>
            <a:custGeom>
              <a:avLst/>
              <a:gdLst/>
              <a:ahLst/>
              <a:cxnLst/>
              <a:rect l="l" t="t" r="r" b="b"/>
              <a:pathLst>
                <a:path w="1237" h="509" extrusionOk="0">
                  <a:moveTo>
                    <a:pt x="1187" y="0"/>
                  </a:moveTo>
                  <a:cubicBezTo>
                    <a:pt x="1178" y="0"/>
                    <a:pt x="1169" y="4"/>
                    <a:pt x="1161" y="13"/>
                  </a:cubicBezTo>
                  <a:cubicBezTo>
                    <a:pt x="862" y="383"/>
                    <a:pt x="432" y="438"/>
                    <a:pt x="202" y="438"/>
                  </a:cubicBezTo>
                  <a:cubicBezTo>
                    <a:pt x="107" y="438"/>
                    <a:pt x="46" y="429"/>
                    <a:pt x="44" y="428"/>
                  </a:cubicBezTo>
                  <a:cubicBezTo>
                    <a:pt x="42" y="428"/>
                    <a:pt x="40" y="428"/>
                    <a:pt x="39" y="428"/>
                  </a:cubicBezTo>
                  <a:cubicBezTo>
                    <a:pt x="21" y="428"/>
                    <a:pt x="6" y="441"/>
                    <a:pt x="3" y="457"/>
                  </a:cubicBezTo>
                  <a:cubicBezTo>
                    <a:pt x="0" y="477"/>
                    <a:pt x="12" y="495"/>
                    <a:pt x="32" y="500"/>
                  </a:cubicBezTo>
                  <a:cubicBezTo>
                    <a:pt x="81" y="505"/>
                    <a:pt x="129" y="509"/>
                    <a:pt x="178" y="509"/>
                  </a:cubicBezTo>
                  <a:cubicBezTo>
                    <a:pt x="186" y="509"/>
                    <a:pt x="193" y="509"/>
                    <a:pt x="200" y="509"/>
                  </a:cubicBezTo>
                  <a:cubicBezTo>
                    <a:pt x="444" y="509"/>
                    <a:pt x="899" y="451"/>
                    <a:pt x="1216" y="59"/>
                  </a:cubicBezTo>
                  <a:cubicBezTo>
                    <a:pt x="1237" y="32"/>
                    <a:pt x="1213" y="0"/>
                    <a:pt x="11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2"/>
            <p:cNvSpPr/>
            <p:nvPr/>
          </p:nvSpPr>
          <p:spPr>
            <a:xfrm>
              <a:off x="5801606" y="317828"/>
              <a:ext cx="12593" cy="19951"/>
            </a:xfrm>
            <a:custGeom>
              <a:avLst/>
              <a:gdLst/>
              <a:ahLst/>
              <a:cxnLst/>
              <a:rect l="l" t="t" r="r" b="b"/>
              <a:pathLst>
                <a:path w="534" h="846" extrusionOk="0">
                  <a:moveTo>
                    <a:pt x="494" y="0"/>
                  </a:moveTo>
                  <a:cubicBezTo>
                    <a:pt x="488" y="0"/>
                    <a:pt x="481" y="3"/>
                    <a:pt x="475" y="7"/>
                  </a:cubicBezTo>
                  <a:cubicBezTo>
                    <a:pt x="217" y="179"/>
                    <a:pt x="17" y="773"/>
                    <a:pt x="8" y="798"/>
                  </a:cubicBezTo>
                  <a:cubicBezTo>
                    <a:pt x="0" y="821"/>
                    <a:pt x="17" y="845"/>
                    <a:pt x="43" y="845"/>
                  </a:cubicBezTo>
                  <a:cubicBezTo>
                    <a:pt x="58" y="844"/>
                    <a:pt x="72" y="835"/>
                    <a:pt x="76" y="820"/>
                  </a:cubicBezTo>
                  <a:cubicBezTo>
                    <a:pt x="78" y="815"/>
                    <a:pt x="276" y="224"/>
                    <a:pt x="514" y="66"/>
                  </a:cubicBezTo>
                  <a:cubicBezTo>
                    <a:pt x="529" y="56"/>
                    <a:pt x="534" y="33"/>
                    <a:pt x="523" y="16"/>
                  </a:cubicBezTo>
                  <a:cubicBezTo>
                    <a:pt x="517" y="6"/>
                    <a:pt x="506" y="0"/>
                    <a:pt x="4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2"/>
            <p:cNvSpPr/>
            <p:nvPr/>
          </p:nvSpPr>
          <p:spPr>
            <a:xfrm>
              <a:off x="5804931" y="326601"/>
              <a:ext cx="9244" cy="3136"/>
            </a:xfrm>
            <a:custGeom>
              <a:avLst/>
              <a:gdLst/>
              <a:ahLst/>
              <a:cxnLst/>
              <a:rect l="l" t="t" r="r" b="b"/>
              <a:pathLst>
                <a:path w="392" h="133" extrusionOk="0">
                  <a:moveTo>
                    <a:pt x="290" y="0"/>
                  </a:moveTo>
                  <a:cubicBezTo>
                    <a:pt x="197" y="0"/>
                    <a:pt x="74" y="46"/>
                    <a:pt x="28" y="64"/>
                  </a:cubicBezTo>
                  <a:cubicBezTo>
                    <a:pt x="10" y="72"/>
                    <a:pt x="0" y="91"/>
                    <a:pt x="6" y="110"/>
                  </a:cubicBezTo>
                  <a:cubicBezTo>
                    <a:pt x="13" y="123"/>
                    <a:pt x="26" y="132"/>
                    <a:pt x="41" y="132"/>
                  </a:cubicBezTo>
                  <a:cubicBezTo>
                    <a:pt x="44" y="132"/>
                    <a:pt x="49" y="132"/>
                    <a:pt x="53" y="131"/>
                  </a:cubicBezTo>
                  <a:cubicBezTo>
                    <a:pt x="145" y="94"/>
                    <a:pt x="243" y="70"/>
                    <a:pt x="294" y="70"/>
                  </a:cubicBezTo>
                  <a:cubicBezTo>
                    <a:pt x="311" y="70"/>
                    <a:pt x="322" y="73"/>
                    <a:pt x="328" y="78"/>
                  </a:cubicBezTo>
                  <a:cubicBezTo>
                    <a:pt x="335" y="84"/>
                    <a:pt x="343" y="87"/>
                    <a:pt x="352" y="87"/>
                  </a:cubicBezTo>
                  <a:cubicBezTo>
                    <a:pt x="362" y="87"/>
                    <a:pt x="371" y="83"/>
                    <a:pt x="378" y="75"/>
                  </a:cubicBezTo>
                  <a:cubicBezTo>
                    <a:pt x="391" y="60"/>
                    <a:pt x="390" y="37"/>
                    <a:pt x="376" y="25"/>
                  </a:cubicBezTo>
                  <a:cubicBezTo>
                    <a:pt x="356" y="7"/>
                    <a:pt x="325" y="0"/>
                    <a:pt x="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2"/>
            <p:cNvSpPr/>
            <p:nvPr/>
          </p:nvSpPr>
          <p:spPr>
            <a:xfrm>
              <a:off x="5745998" y="420247"/>
              <a:ext cx="15470" cy="45043"/>
            </a:xfrm>
            <a:custGeom>
              <a:avLst/>
              <a:gdLst/>
              <a:ahLst/>
              <a:cxnLst/>
              <a:rect l="l" t="t" r="r" b="b"/>
              <a:pathLst>
                <a:path w="656" h="1910" extrusionOk="0">
                  <a:moveTo>
                    <a:pt x="52" y="0"/>
                  </a:moveTo>
                  <a:cubicBezTo>
                    <a:pt x="26" y="0"/>
                    <a:pt x="1" y="31"/>
                    <a:pt x="23" y="59"/>
                  </a:cubicBezTo>
                  <a:lnTo>
                    <a:pt x="222" y="345"/>
                  </a:lnTo>
                  <a:cubicBezTo>
                    <a:pt x="348" y="647"/>
                    <a:pt x="579" y="1868"/>
                    <a:pt x="582" y="1880"/>
                  </a:cubicBezTo>
                  <a:cubicBezTo>
                    <a:pt x="584" y="1897"/>
                    <a:pt x="599" y="1909"/>
                    <a:pt x="616" y="1909"/>
                  </a:cubicBezTo>
                  <a:lnTo>
                    <a:pt x="623" y="1909"/>
                  </a:lnTo>
                  <a:cubicBezTo>
                    <a:pt x="643" y="1906"/>
                    <a:pt x="655" y="1887"/>
                    <a:pt x="651" y="1867"/>
                  </a:cubicBezTo>
                  <a:cubicBezTo>
                    <a:pt x="642" y="1817"/>
                    <a:pt x="416" y="627"/>
                    <a:pt x="284" y="311"/>
                  </a:cubicBezTo>
                  <a:lnTo>
                    <a:pt x="81" y="18"/>
                  </a:lnTo>
                  <a:cubicBezTo>
                    <a:pt x="73" y="5"/>
                    <a:pt x="6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2"/>
            <p:cNvSpPr/>
            <p:nvPr/>
          </p:nvSpPr>
          <p:spPr>
            <a:xfrm>
              <a:off x="5716072" y="385392"/>
              <a:ext cx="73412" cy="37968"/>
            </a:xfrm>
            <a:custGeom>
              <a:avLst/>
              <a:gdLst/>
              <a:ahLst/>
              <a:cxnLst/>
              <a:rect l="l" t="t" r="r" b="b"/>
              <a:pathLst>
                <a:path w="3113" h="1610" extrusionOk="0">
                  <a:moveTo>
                    <a:pt x="3062" y="0"/>
                  </a:moveTo>
                  <a:cubicBezTo>
                    <a:pt x="3053" y="0"/>
                    <a:pt x="3044" y="4"/>
                    <a:pt x="3036" y="12"/>
                  </a:cubicBezTo>
                  <a:cubicBezTo>
                    <a:pt x="2988" y="67"/>
                    <a:pt x="2929" y="141"/>
                    <a:pt x="2862" y="228"/>
                  </a:cubicBezTo>
                  <a:cubicBezTo>
                    <a:pt x="2555" y="617"/>
                    <a:pt x="2042" y="1269"/>
                    <a:pt x="1453" y="1443"/>
                  </a:cubicBezTo>
                  <a:cubicBezTo>
                    <a:pt x="1214" y="1514"/>
                    <a:pt x="980" y="1538"/>
                    <a:pt x="773" y="1538"/>
                  </a:cubicBezTo>
                  <a:cubicBezTo>
                    <a:pt x="365" y="1538"/>
                    <a:pt x="65" y="1445"/>
                    <a:pt x="60" y="1443"/>
                  </a:cubicBezTo>
                  <a:cubicBezTo>
                    <a:pt x="57" y="1442"/>
                    <a:pt x="53" y="1442"/>
                    <a:pt x="50" y="1442"/>
                  </a:cubicBezTo>
                  <a:cubicBezTo>
                    <a:pt x="13" y="1442"/>
                    <a:pt x="0" y="1497"/>
                    <a:pt x="39" y="1511"/>
                  </a:cubicBezTo>
                  <a:cubicBezTo>
                    <a:pt x="273" y="1576"/>
                    <a:pt x="516" y="1610"/>
                    <a:pt x="759" y="1610"/>
                  </a:cubicBezTo>
                  <a:cubicBezTo>
                    <a:pt x="765" y="1610"/>
                    <a:pt x="770" y="1610"/>
                    <a:pt x="776" y="1610"/>
                  </a:cubicBezTo>
                  <a:cubicBezTo>
                    <a:pt x="781" y="1610"/>
                    <a:pt x="786" y="1610"/>
                    <a:pt x="791" y="1610"/>
                  </a:cubicBezTo>
                  <a:cubicBezTo>
                    <a:pt x="1022" y="1610"/>
                    <a:pt x="1252" y="1576"/>
                    <a:pt x="1474" y="1513"/>
                  </a:cubicBezTo>
                  <a:cubicBezTo>
                    <a:pt x="2085" y="1329"/>
                    <a:pt x="2606" y="667"/>
                    <a:pt x="2918" y="272"/>
                  </a:cubicBezTo>
                  <a:cubicBezTo>
                    <a:pt x="2985" y="185"/>
                    <a:pt x="3044" y="112"/>
                    <a:pt x="3090" y="59"/>
                  </a:cubicBezTo>
                  <a:cubicBezTo>
                    <a:pt x="3112" y="33"/>
                    <a:pt x="3088" y="0"/>
                    <a:pt x="30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2"/>
            <p:cNvSpPr/>
            <p:nvPr/>
          </p:nvSpPr>
          <p:spPr>
            <a:xfrm>
              <a:off x="5798469" y="388127"/>
              <a:ext cx="56504" cy="59239"/>
            </a:xfrm>
            <a:custGeom>
              <a:avLst/>
              <a:gdLst/>
              <a:ahLst/>
              <a:cxnLst/>
              <a:rect l="l" t="t" r="r" b="b"/>
              <a:pathLst>
                <a:path w="2396" h="2512" extrusionOk="0">
                  <a:moveTo>
                    <a:pt x="37" y="1"/>
                  </a:moveTo>
                  <a:cubicBezTo>
                    <a:pt x="37" y="1"/>
                    <a:pt x="36" y="1"/>
                    <a:pt x="35" y="1"/>
                  </a:cubicBezTo>
                  <a:cubicBezTo>
                    <a:pt x="15" y="3"/>
                    <a:pt x="0" y="19"/>
                    <a:pt x="2" y="39"/>
                  </a:cubicBezTo>
                  <a:cubicBezTo>
                    <a:pt x="3" y="83"/>
                    <a:pt x="50" y="1100"/>
                    <a:pt x="259" y="1404"/>
                  </a:cubicBezTo>
                  <a:cubicBezTo>
                    <a:pt x="274" y="1429"/>
                    <a:pt x="290" y="1451"/>
                    <a:pt x="306" y="1476"/>
                  </a:cubicBezTo>
                  <a:cubicBezTo>
                    <a:pt x="496" y="1770"/>
                    <a:pt x="712" y="2103"/>
                    <a:pt x="2349" y="2511"/>
                  </a:cubicBezTo>
                  <a:cubicBezTo>
                    <a:pt x="2350" y="2511"/>
                    <a:pt x="2352" y="2512"/>
                    <a:pt x="2354" y="2512"/>
                  </a:cubicBezTo>
                  <a:cubicBezTo>
                    <a:pt x="2355" y="2512"/>
                    <a:pt x="2357" y="2511"/>
                    <a:pt x="2358" y="2511"/>
                  </a:cubicBezTo>
                  <a:cubicBezTo>
                    <a:pt x="2373" y="2511"/>
                    <a:pt x="2388" y="2500"/>
                    <a:pt x="2391" y="2483"/>
                  </a:cubicBezTo>
                  <a:cubicBezTo>
                    <a:pt x="2396" y="2465"/>
                    <a:pt x="2385" y="2445"/>
                    <a:pt x="2366" y="2441"/>
                  </a:cubicBezTo>
                  <a:cubicBezTo>
                    <a:pt x="756" y="2041"/>
                    <a:pt x="549" y="1720"/>
                    <a:pt x="365" y="1436"/>
                  </a:cubicBezTo>
                  <a:cubicBezTo>
                    <a:pt x="350" y="1412"/>
                    <a:pt x="334" y="1388"/>
                    <a:pt x="317" y="1363"/>
                  </a:cubicBezTo>
                  <a:cubicBezTo>
                    <a:pt x="120" y="1077"/>
                    <a:pt x="73" y="45"/>
                    <a:pt x="73" y="36"/>
                  </a:cubicBezTo>
                  <a:cubicBezTo>
                    <a:pt x="71" y="17"/>
                    <a:pt x="56" y="1"/>
                    <a:pt x="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2"/>
            <p:cNvSpPr/>
            <p:nvPr/>
          </p:nvSpPr>
          <p:spPr>
            <a:xfrm>
              <a:off x="5650796" y="539527"/>
              <a:ext cx="51127" cy="232523"/>
            </a:xfrm>
            <a:custGeom>
              <a:avLst/>
              <a:gdLst/>
              <a:ahLst/>
              <a:cxnLst/>
              <a:rect l="l" t="t" r="r" b="b"/>
              <a:pathLst>
                <a:path w="2168" h="9860" extrusionOk="0">
                  <a:moveTo>
                    <a:pt x="803" y="0"/>
                  </a:moveTo>
                  <a:cubicBezTo>
                    <a:pt x="792" y="0"/>
                    <a:pt x="782" y="6"/>
                    <a:pt x="775" y="15"/>
                  </a:cubicBezTo>
                  <a:cubicBezTo>
                    <a:pt x="349" y="565"/>
                    <a:pt x="1" y="1840"/>
                    <a:pt x="157" y="2857"/>
                  </a:cubicBezTo>
                  <a:cubicBezTo>
                    <a:pt x="316" y="3889"/>
                    <a:pt x="1116" y="5037"/>
                    <a:pt x="1123" y="5048"/>
                  </a:cubicBezTo>
                  <a:cubicBezTo>
                    <a:pt x="1126" y="5054"/>
                    <a:pt x="1131" y="5057"/>
                    <a:pt x="1137" y="5060"/>
                  </a:cubicBezTo>
                  <a:cubicBezTo>
                    <a:pt x="1154" y="5077"/>
                    <a:pt x="1272" y="5239"/>
                    <a:pt x="1539" y="6532"/>
                  </a:cubicBezTo>
                  <a:cubicBezTo>
                    <a:pt x="1830" y="7941"/>
                    <a:pt x="2098" y="9315"/>
                    <a:pt x="2086" y="9823"/>
                  </a:cubicBezTo>
                  <a:cubicBezTo>
                    <a:pt x="2084" y="9843"/>
                    <a:pt x="2101" y="9859"/>
                    <a:pt x="2121" y="9859"/>
                  </a:cubicBezTo>
                  <a:cubicBezTo>
                    <a:pt x="2140" y="9859"/>
                    <a:pt x="2157" y="9844"/>
                    <a:pt x="2157" y="9825"/>
                  </a:cubicBezTo>
                  <a:cubicBezTo>
                    <a:pt x="2168" y="9338"/>
                    <a:pt x="1945" y="8150"/>
                    <a:pt x="1608" y="6516"/>
                  </a:cubicBezTo>
                  <a:cubicBezTo>
                    <a:pt x="1499" y="5988"/>
                    <a:pt x="1305" y="5121"/>
                    <a:pt x="1181" y="5004"/>
                  </a:cubicBezTo>
                  <a:cubicBezTo>
                    <a:pt x="1140" y="4948"/>
                    <a:pt x="379" y="3840"/>
                    <a:pt x="226" y="2845"/>
                  </a:cubicBezTo>
                  <a:cubicBezTo>
                    <a:pt x="73" y="1848"/>
                    <a:pt x="414" y="599"/>
                    <a:pt x="831" y="58"/>
                  </a:cubicBezTo>
                  <a:cubicBezTo>
                    <a:pt x="843" y="43"/>
                    <a:pt x="840" y="20"/>
                    <a:pt x="825" y="8"/>
                  </a:cubicBezTo>
                  <a:cubicBezTo>
                    <a:pt x="818" y="3"/>
                    <a:pt x="811" y="0"/>
                    <a:pt x="8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2"/>
            <p:cNvSpPr/>
            <p:nvPr/>
          </p:nvSpPr>
          <p:spPr>
            <a:xfrm>
              <a:off x="5719562" y="524552"/>
              <a:ext cx="110130" cy="205073"/>
            </a:xfrm>
            <a:custGeom>
              <a:avLst/>
              <a:gdLst/>
              <a:ahLst/>
              <a:cxnLst/>
              <a:rect l="l" t="t" r="r" b="b"/>
              <a:pathLst>
                <a:path w="4670" h="8696" extrusionOk="0">
                  <a:moveTo>
                    <a:pt x="888" y="0"/>
                  </a:moveTo>
                  <a:cubicBezTo>
                    <a:pt x="626" y="800"/>
                    <a:pt x="0" y="3111"/>
                    <a:pt x="396" y="4437"/>
                  </a:cubicBezTo>
                  <a:cubicBezTo>
                    <a:pt x="794" y="5772"/>
                    <a:pt x="2520" y="8649"/>
                    <a:pt x="2540" y="8677"/>
                  </a:cubicBezTo>
                  <a:cubicBezTo>
                    <a:pt x="2544" y="8690"/>
                    <a:pt x="2557" y="8696"/>
                    <a:pt x="2569" y="8696"/>
                  </a:cubicBezTo>
                  <a:cubicBezTo>
                    <a:pt x="2572" y="8696"/>
                    <a:pt x="2575" y="8694"/>
                    <a:pt x="2578" y="8694"/>
                  </a:cubicBezTo>
                  <a:cubicBezTo>
                    <a:pt x="2593" y="8690"/>
                    <a:pt x="2604" y="8677"/>
                    <a:pt x="2605" y="8662"/>
                  </a:cubicBezTo>
                  <a:cubicBezTo>
                    <a:pt x="2608" y="8632"/>
                    <a:pt x="2843" y="5709"/>
                    <a:pt x="3273" y="4302"/>
                  </a:cubicBezTo>
                  <a:cubicBezTo>
                    <a:pt x="3631" y="3131"/>
                    <a:pt x="4410" y="790"/>
                    <a:pt x="4669" y="14"/>
                  </a:cubicBezTo>
                  <a:cubicBezTo>
                    <a:pt x="4643" y="14"/>
                    <a:pt x="4618" y="17"/>
                    <a:pt x="4592" y="18"/>
                  </a:cubicBezTo>
                  <a:cubicBezTo>
                    <a:pt x="4324" y="822"/>
                    <a:pt x="3560" y="3122"/>
                    <a:pt x="3205" y="4281"/>
                  </a:cubicBezTo>
                  <a:cubicBezTo>
                    <a:pt x="2820" y="5539"/>
                    <a:pt x="2591" y="7996"/>
                    <a:pt x="2544" y="8546"/>
                  </a:cubicBezTo>
                  <a:cubicBezTo>
                    <a:pt x="2240" y="8036"/>
                    <a:pt x="818" y="5607"/>
                    <a:pt x="464" y="4418"/>
                  </a:cubicBezTo>
                  <a:cubicBezTo>
                    <a:pt x="73" y="3101"/>
                    <a:pt x="703" y="787"/>
                    <a:pt x="961" y="8"/>
                  </a:cubicBezTo>
                  <a:cubicBezTo>
                    <a:pt x="937" y="5"/>
                    <a:pt x="912" y="2"/>
                    <a:pt x="8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2"/>
            <p:cNvSpPr/>
            <p:nvPr/>
          </p:nvSpPr>
          <p:spPr>
            <a:xfrm>
              <a:off x="5857213" y="548795"/>
              <a:ext cx="53839" cy="95886"/>
            </a:xfrm>
            <a:custGeom>
              <a:avLst/>
              <a:gdLst/>
              <a:ahLst/>
              <a:cxnLst/>
              <a:rect l="l" t="t" r="r" b="b"/>
              <a:pathLst>
                <a:path w="2283" h="4066" extrusionOk="0">
                  <a:moveTo>
                    <a:pt x="1975" y="0"/>
                  </a:moveTo>
                  <a:cubicBezTo>
                    <a:pt x="1972" y="0"/>
                    <a:pt x="1970" y="1"/>
                    <a:pt x="1967" y="1"/>
                  </a:cubicBezTo>
                  <a:cubicBezTo>
                    <a:pt x="1948" y="4"/>
                    <a:pt x="1936" y="24"/>
                    <a:pt x="1939" y="42"/>
                  </a:cubicBezTo>
                  <a:cubicBezTo>
                    <a:pt x="1943" y="60"/>
                    <a:pt x="2283" y="1850"/>
                    <a:pt x="1457" y="2846"/>
                  </a:cubicBezTo>
                  <a:cubicBezTo>
                    <a:pt x="629" y="3840"/>
                    <a:pt x="46" y="3993"/>
                    <a:pt x="40" y="3994"/>
                  </a:cubicBezTo>
                  <a:cubicBezTo>
                    <a:pt x="0" y="4005"/>
                    <a:pt x="6" y="4064"/>
                    <a:pt x="49" y="4066"/>
                  </a:cubicBezTo>
                  <a:cubicBezTo>
                    <a:pt x="50" y="4066"/>
                    <a:pt x="53" y="4064"/>
                    <a:pt x="56" y="4064"/>
                  </a:cubicBezTo>
                  <a:cubicBezTo>
                    <a:pt x="81" y="4058"/>
                    <a:pt x="666" y="3906"/>
                    <a:pt x="1511" y="2891"/>
                  </a:cubicBezTo>
                  <a:cubicBezTo>
                    <a:pt x="1955" y="2356"/>
                    <a:pt x="2066" y="1606"/>
                    <a:pt x="2081" y="1071"/>
                  </a:cubicBezTo>
                  <a:cubicBezTo>
                    <a:pt x="2092" y="723"/>
                    <a:pt x="2067" y="373"/>
                    <a:pt x="2008" y="29"/>
                  </a:cubicBezTo>
                  <a:cubicBezTo>
                    <a:pt x="2006" y="13"/>
                    <a:pt x="1990" y="0"/>
                    <a:pt x="19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2"/>
            <p:cNvSpPr/>
            <p:nvPr/>
          </p:nvSpPr>
          <p:spPr>
            <a:xfrm>
              <a:off x="5890913" y="613552"/>
              <a:ext cx="171067" cy="130623"/>
            </a:xfrm>
            <a:custGeom>
              <a:avLst/>
              <a:gdLst/>
              <a:ahLst/>
              <a:cxnLst/>
              <a:rect l="l" t="t" r="r" b="b"/>
              <a:pathLst>
                <a:path w="7254" h="5539" extrusionOk="0">
                  <a:moveTo>
                    <a:pt x="119" y="1"/>
                  </a:moveTo>
                  <a:cubicBezTo>
                    <a:pt x="109" y="1"/>
                    <a:pt x="99" y="5"/>
                    <a:pt x="91" y="16"/>
                  </a:cubicBezTo>
                  <a:cubicBezTo>
                    <a:pt x="0" y="131"/>
                    <a:pt x="543" y="1976"/>
                    <a:pt x="1022" y="3068"/>
                  </a:cubicBezTo>
                  <a:cubicBezTo>
                    <a:pt x="1570" y="4312"/>
                    <a:pt x="2233" y="5000"/>
                    <a:pt x="3239" y="5373"/>
                  </a:cubicBezTo>
                  <a:cubicBezTo>
                    <a:pt x="3553" y="5488"/>
                    <a:pt x="3912" y="5538"/>
                    <a:pt x="4300" y="5538"/>
                  </a:cubicBezTo>
                  <a:cubicBezTo>
                    <a:pt x="5174" y="5538"/>
                    <a:pt x="6201" y="5288"/>
                    <a:pt x="7212" y="5000"/>
                  </a:cubicBezTo>
                  <a:cubicBezTo>
                    <a:pt x="7253" y="4986"/>
                    <a:pt x="7240" y="4930"/>
                    <a:pt x="7202" y="4930"/>
                  </a:cubicBezTo>
                  <a:cubicBezTo>
                    <a:pt x="7200" y="4930"/>
                    <a:pt x="7197" y="4930"/>
                    <a:pt x="7194" y="4931"/>
                  </a:cubicBezTo>
                  <a:cubicBezTo>
                    <a:pt x="6226" y="5207"/>
                    <a:pt x="5176" y="5464"/>
                    <a:pt x="4288" y="5464"/>
                  </a:cubicBezTo>
                  <a:cubicBezTo>
                    <a:pt x="3911" y="5464"/>
                    <a:pt x="3563" y="5417"/>
                    <a:pt x="3263" y="5307"/>
                  </a:cubicBezTo>
                  <a:cubicBezTo>
                    <a:pt x="2277" y="4941"/>
                    <a:pt x="1626" y="4264"/>
                    <a:pt x="1088" y="3040"/>
                  </a:cubicBezTo>
                  <a:cubicBezTo>
                    <a:pt x="566" y="1851"/>
                    <a:pt x="114" y="192"/>
                    <a:pt x="149" y="56"/>
                  </a:cubicBezTo>
                  <a:cubicBezTo>
                    <a:pt x="167" y="29"/>
                    <a:pt x="144" y="1"/>
                    <a:pt x="1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2"/>
            <p:cNvSpPr/>
            <p:nvPr/>
          </p:nvSpPr>
          <p:spPr>
            <a:xfrm>
              <a:off x="5874947" y="615581"/>
              <a:ext cx="78860" cy="233255"/>
            </a:xfrm>
            <a:custGeom>
              <a:avLst/>
              <a:gdLst/>
              <a:ahLst/>
              <a:cxnLst/>
              <a:rect l="l" t="t" r="r" b="b"/>
              <a:pathLst>
                <a:path w="3344" h="9891" extrusionOk="0">
                  <a:moveTo>
                    <a:pt x="731" y="0"/>
                  </a:moveTo>
                  <a:cubicBezTo>
                    <a:pt x="716" y="0"/>
                    <a:pt x="702" y="8"/>
                    <a:pt x="697" y="27"/>
                  </a:cubicBezTo>
                  <a:cubicBezTo>
                    <a:pt x="693" y="48"/>
                    <a:pt x="156" y="2153"/>
                    <a:pt x="109" y="2937"/>
                  </a:cubicBezTo>
                  <a:lnTo>
                    <a:pt x="106" y="2976"/>
                  </a:lnTo>
                  <a:cubicBezTo>
                    <a:pt x="59" y="3755"/>
                    <a:pt x="0" y="4723"/>
                    <a:pt x="643" y="5654"/>
                  </a:cubicBezTo>
                  <a:cubicBezTo>
                    <a:pt x="2070" y="7719"/>
                    <a:pt x="2978" y="9176"/>
                    <a:pt x="3269" y="9868"/>
                  </a:cubicBezTo>
                  <a:cubicBezTo>
                    <a:pt x="3275" y="9882"/>
                    <a:pt x="3287" y="9889"/>
                    <a:pt x="3302" y="9891"/>
                  </a:cubicBezTo>
                  <a:cubicBezTo>
                    <a:pt x="3307" y="9891"/>
                    <a:pt x="3311" y="9891"/>
                    <a:pt x="3316" y="9888"/>
                  </a:cubicBezTo>
                  <a:cubicBezTo>
                    <a:pt x="3334" y="9880"/>
                    <a:pt x="3343" y="9861"/>
                    <a:pt x="3335" y="9842"/>
                  </a:cubicBezTo>
                  <a:cubicBezTo>
                    <a:pt x="3041" y="9145"/>
                    <a:pt x="2131" y="7683"/>
                    <a:pt x="702" y="5615"/>
                  </a:cubicBezTo>
                  <a:cubicBezTo>
                    <a:pt x="73" y="4704"/>
                    <a:pt x="132" y="3749"/>
                    <a:pt x="177" y="2982"/>
                  </a:cubicBezTo>
                  <a:lnTo>
                    <a:pt x="180" y="2943"/>
                  </a:lnTo>
                  <a:cubicBezTo>
                    <a:pt x="227" y="2166"/>
                    <a:pt x="761" y="67"/>
                    <a:pt x="765" y="45"/>
                  </a:cubicBezTo>
                  <a:cubicBezTo>
                    <a:pt x="773" y="18"/>
                    <a:pt x="752" y="0"/>
                    <a:pt x="7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2"/>
            <p:cNvSpPr/>
            <p:nvPr/>
          </p:nvSpPr>
          <p:spPr>
            <a:xfrm>
              <a:off x="6194137" y="637866"/>
              <a:ext cx="7570" cy="43769"/>
            </a:xfrm>
            <a:custGeom>
              <a:avLst/>
              <a:gdLst/>
              <a:ahLst/>
              <a:cxnLst/>
              <a:rect l="l" t="t" r="r" b="b"/>
              <a:pathLst>
                <a:path w="321" h="1856" extrusionOk="0">
                  <a:moveTo>
                    <a:pt x="248" y="0"/>
                  </a:moveTo>
                  <a:cubicBezTo>
                    <a:pt x="247" y="0"/>
                    <a:pt x="246" y="1"/>
                    <a:pt x="245" y="1"/>
                  </a:cubicBezTo>
                  <a:cubicBezTo>
                    <a:pt x="243" y="1"/>
                    <a:pt x="240" y="2"/>
                    <a:pt x="238" y="2"/>
                  </a:cubicBezTo>
                  <a:cubicBezTo>
                    <a:pt x="222" y="7"/>
                    <a:pt x="211" y="22"/>
                    <a:pt x="213" y="40"/>
                  </a:cubicBezTo>
                  <a:cubicBezTo>
                    <a:pt x="225" y="135"/>
                    <a:pt x="232" y="243"/>
                    <a:pt x="235" y="354"/>
                  </a:cubicBezTo>
                  <a:lnTo>
                    <a:pt x="235" y="376"/>
                  </a:lnTo>
                  <a:cubicBezTo>
                    <a:pt x="246" y="825"/>
                    <a:pt x="176" y="1369"/>
                    <a:pt x="1" y="1743"/>
                  </a:cubicBezTo>
                  <a:cubicBezTo>
                    <a:pt x="31" y="1699"/>
                    <a:pt x="58" y="1652"/>
                    <a:pt x="81" y="1604"/>
                  </a:cubicBezTo>
                  <a:lnTo>
                    <a:pt x="81" y="1604"/>
                  </a:lnTo>
                  <a:cubicBezTo>
                    <a:pt x="54" y="1686"/>
                    <a:pt x="34" y="1771"/>
                    <a:pt x="23" y="1855"/>
                  </a:cubicBezTo>
                  <a:cubicBezTo>
                    <a:pt x="237" y="1457"/>
                    <a:pt x="320" y="840"/>
                    <a:pt x="307" y="346"/>
                  </a:cubicBezTo>
                  <a:cubicBezTo>
                    <a:pt x="304" y="234"/>
                    <a:pt x="296" y="126"/>
                    <a:pt x="284" y="32"/>
                  </a:cubicBezTo>
                  <a:cubicBezTo>
                    <a:pt x="281" y="14"/>
                    <a:pt x="266" y="0"/>
                    <a:pt x="2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2"/>
            <p:cNvSpPr/>
            <p:nvPr/>
          </p:nvSpPr>
          <p:spPr>
            <a:xfrm>
              <a:off x="6195033" y="652511"/>
              <a:ext cx="15989" cy="34478"/>
            </a:xfrm>
            <a:custGeom>
              <a:avLst/>
              <a:gdLst/>
              <a:ahLst/>
              <a:cxnLst/>
              <a:rect l="l" t="t" r="r" b="b"/>
              <a:pathLst>
                <a:path w="678" h="1462" extrusionOk="0">
                  <a:moveTo>
                    <a:pt x="638" y="0"/>
                  </a:moveTo>
                  <a:cubicBezTo>
                    <a:pt x="621" y="0"/>
                    <a:pt x="606" y="13"/>
                    <a:pt x="605" y="30"/>
                  </a:cubicBezTo>
                  <a:cubicBezTo>
                    <a:pt x="605" y="33"/>
                    <a:pt x="593" y="90"/>
                    <a:pt x="572" y="181"/>
                  </a:cubicBezTo>
                  <a:cubicBezTo>
                    <a:pt x="507" y="460"/>
                    <a:pt x="334" y="1051"/>
                    <a:pt x="0" y="1406"/>
                  </a:cubicBezTo>
                  <a:cubicBezTo>
                    <a:pt x="8" y="1428"/>
                    <a:pt x="23" y="1448"/>
                    <a:pt x="44" y="1462"/>
                  </a:cubicBezTo>
                  <a:cubicBezTo>
                    <a:pt x="347" y="1148"/>
                    <a:pt x="522" y="654"/>
                    <a:pt x="607" y="340"/>
                  </a:cubicBezTo>
                  <a:cubicBezTo>
                    <a:pt x="607" y="339"/>
                    <a:pt x="608" y="337"/>
                    <a:pt x="608" y="336"/>
                  </a:cubicBezTo>
                  <a:cubicBezTo>
                    <a:pt x="652" y="171"/>
                    <a:pt x="672" y="57"/>
                    <a:pt x="675" y="43"/>
                  </a:cubicBezTo>
                  <a:cubicBezTo>
                    <a:pt x="678" y="24"/>
                    <a:pt x="664" y="5"/>
                    <a:pt x="646" y="1"/>
                  </a:cubicBezTo>
                  <a:cubicBezTo>
                    <a:pt x="643" y="0"/>
                    <a:pt x="641" y="0"/>
                    <a:pt x="6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2"/>
            <p:cNvSpPr/>
            <p:nvPr/>
          </p:nvSpPr>
          <p:spPr>
            <a:xfrm>
              <a:off x="5425017" y="835794"/>
              <a:ext cx="9999" cy="54122"/>
            </a:xfrm>
            <a:custGeom>
              <a:avLst/>
              <a:gdLst/>
              <a:ahLst/>
              <a:cxnLst/>
              <a:rect l="l" t="t" r="r" b="b"/>
              <a:pathLst>
                <a:path w="424" h="2295" extrusionOk="0">
                  <a:moveTo>
                    <a:pt x="381" y="1"/>
                  </a:moveTo>
                  <a:cubicBezTo>
                    <a:pt x="368" y="1"/>
                    <a:pt x="355" y="8"/>
                    <a:pt x="349" y="21"/>
                  </a:cubicBezTo>
                  <a:cubicBezTo>
                    <a:pt x="126" y="504"/>
                    <a:pt x="0" y="859"/>
                    <a:pt x="25" y="1239"/>
                  </a:cubicBezTo>
                  <a:cubicBezTo>
                    <a:pt x="38" y="1456"/>
                    <a:pt x="179" y="1879"/>
                    <a:pt x="294" y="2203"/>
                  </a:cubicBezTo>
                  <a:cubicBezTo>
                    <a:pt x="332" y="2252"/>
                    <a:pt x="367" y="2284"/>
                    <a:pt x="402" y="2294"/>
                  </a:cubicBezTo>
                  <a:cubicBezTo>
                    <a:pt x="282" y="1967"/>
                    <a:pt x="109" y="1465"/>
                    <a:pt x="96" y="1233"/>
                  </a:cubicBezTo>
                  <a:cubicBezTo>
                    <a:pt x="73" y="868"/>
                    <a:pt x="194" y="523"/>
                    <a:pt x="414" y="51"/>
                  </a:cubicBezTo>
                  <a:cubicBezTo>
                    <a:pt x="423" y="33"/>
                    <a:pt x="414" y="12"/>
                    <a:pt x="396" y="4"/>
                  </a:cubicBezTo>
                  <a:cubicBezTo>
                    <a:pt x="391" y="2"/>
                    <a:pt x="386" y="1"/>
                    <a:pt x="3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2"/>
            <p:cNvSpPr/>
            <p:nvPr/>
          </p:nvSpPr>
          <p:spPr>
            <a:xfrm>
              <a:off x="5646433" y="252386"/>
              <a:ext cx="59145" cy="52117"/>
            </a:xfrm>
            <a:custGeom>
              <a:avLst/>
              <a:gdLst/>
              <a:ahLst/>
              <a:cxnLst/>
              <a:rect l="l" t="t" r="r" b="b"/>
              <a:pathLst>
                <a:path w="2508" h="2210" extrusionOk="0">
                  <a:moveTo>
                    <a:pt x="2507" y="0"/>
                  </a:moveTo>
                  <a:cubicBezTo>
                    <a:pt x="2478" y="9"/>
                    <a:pt x="2450" y="17"/>
                    <a:pt x="2424" y="24"/>
                  </a:cubicBezTo>
                  <a:cubicBezTo>
                    <a:pt x="2122" y="864"/>
                    <a:pt x="1708" y="1958"/>
                    <a:pt x="1" y="2141"/>
                  </a:cubicBezTo>
                  <a:cubicBezTo>
                    <a:pt x="17" y="2164"/>
                    <a:pt x="34" y="2187"/>
                    <a:pt x="51" y="2210"/>
                  </a:cubicBezTo>
                  <a:cubicBezTo>
                    <a:pt x="166" y="2196"/>
                    <a:pt x="273" y="2179"/>
                    <a:pt x="376" y="2158"/>
                  </a:cubicBezTo>
                  <a:cubicBezTo>
                    <a:pt x="404" y="2152"/>
                    <a:pt x="431" y="2146"/>
                    <a:pt x="458" y="2138"/>
                  </a:cubicBezTo>
                  <a:cubicBezTo>
                    <a:pt x="1854" y="1820"/>
                    <a:pt x="2221" y="802"/>
                    <a:pt x="2501" y="17"/>
                  </a:cubicBezTo>
                  <a:cubicBezTo>
                    <a:pt x="2504" y="12"/>
                    <a:pt x="2506" y="6"/>
                    <a:pt x="2507"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2"/>
            <p:cNvSpPr/>
            <p:nvPr/>
          </p:nvSpPr>
          <p:spPr>
            <a:xfrm>
              <a:off x="5716945" y="249226"/>
              <a:ext cx="61055" cy="18748"/>
            </a:xfrm>
            <a:custGeom>
              <a:avLst/>
              <a:gdLst/>
              <a:ahLst/>
              <a:cxnLst/>
              <a:rect l="l" t="t" r="r" b="b"/>
              <a:pathLst>
                <a:path w="2589" h="795" extrusionOk="0">
                  <a:moveTo>
                    <a:pt x="70" y="1"/>
                  </a:moveTo>
                  <a:cubicBezTo>
                    <a:pt x="47" y="5"/>
                    <a:pt x="23" y="10"/>
                    <a:pt x="1" y="14"/>
                  </a:cubicBezTo>
                  <a:cubicBezTo>
                    <a:pt x="58" y="204"/>
                    <a:pt x="181" y="434"/>
                    <a:pt x="387" y="593"/>
                  </a:cubicBezTo>
                  <a:cubicBezTo>
                    <a:pt x="558" y="724"/>
                    <a:pt x="768" y="795"/>
                    <a:pt x="983" y="795"/>
                  </a:cubicBezTo>
                  <a:cubicBezTo>
                    <a:pt x="987" y="795"/>
                    <a:pt x="992" y="795"/>
                    <a:pt x="996" y="795"/>
                  </a:cubicBezTo>
                  <a:cubicBezTo>
                    <a:pt x="1101" y="793"/>
                    <a:pt x="1204" y="781"/>
                    <a:pt x="1305" y="757"/>
                  </a:cubicBezTo>
                  <a:cubicBezTo>
                    <a:pt x="1534" y="705"/>
                    <a:pt x="1755" y="622"/>
                    <a:pt x="1961" y="510"/>
                  </a:cubicBezTo>
                  <a:cubicBezTo>
                    <a:pt x="1987" y="498"/>
                    <a:pt x="2011" y="484"/>
                    <a:pt x="2034" y="469"/>
                  </a:cubicBezTo>
                  <a:cubicBezTo>
                    <a:pt x="2234" y="352"/>
                    <a:pt x="2421" y="213"/>
                    <a:pt x="2589" y="54"/>
                  </a:cubicBezTo>
                  <a:cubicBezTo>
                    <a:pt x="2562" y="49"/>
                    <a:pt x="2534" y="42"/>
                    <a:pt x="2504" y="34"/>
                  </a:cubicBezTo>
                  <a:cubicBezTo>
                    <a:pt x="2260" y="260"/>
                    <a:pt x="1846" y="563"/>
                    <a:pt x="1289" y="689"/>
                  </a:cubicBezTo>
                  <a:cubicBezTo>
                    <a:pt x="1186" y="711"/>
                    <a:pt x="1088" y="723"/>
                    <a:pt x="996" y="723"/>
                  </a:cubicBezTo>
                  <a:cubicBezTo>
                    <a:pt x="780" y="723"/>
                    <a:pt x="591" y="661"/>
                    <a:pt x="431" y="537"/>
                  </a:cubicBezTo>
                  <a:cubicBezTo>
                    <a:pt x="238" y="387"/>
                    <a:pt x="125" y="176"/>
                    <a:pt x="70"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2"/>
            <p:cNvSpPr/>
            <p:nvPr/>
          </p:nvSpPr>
          <p:spPr>
            <a:xfrm>
              <a:off x="5763214" y="258990"/>
              <a:ext cx="65064" cy="38652"/>
            </a:xfrm>
            <a:custGeom>
              <a:avLst/>
              <a:gdLst/>
              <a:ahLst/>
              <a:cxnLst/>
              <a:rect l="l" t="t" r="r" b="b"/>
              <a:pathLst>
                <a:path w="2759" h="1639" extrusionOk="0">
                  <a:moveTo>
                    <a:pt x="39" y="0"/>
                  </a:moveTo>
                  <a:cubicBezTo>
                    <a:pt x="20" y="0"/>
                    <a:pt x="4" y="14"/>
                    <a:pt x="1" y="32"/>
                  </a:cubicBezTo>
                  <a:cubicBezTo>
                    <a:pt x="1" y="34"/>
                    <a:pt x="1" y="56"/>
                    <a:pt x="1" y="96"/>
                  </a:cubicBezTo>
                  <a:cubicBezTo>
                    <a:pt x="1" y="316"/>
                    <a:pt x="59" y="1055"/>
                    <a:pt x="807" y="1498"/>
                  </a:cubicBezTo>
                  <a:cubicBezTo>
                    <a:pt x="965" y="1592"/>
                    <a:pt x="1148" y="1639"/>
                    <a:pt x="1357" y="1639"/>
                  </a:cubicBezTo>
                  <a:cubicBezTo>
                    <a:pt x="1635" y="1639"/>
                    <a:pt x="1953" y="1555"/>
                    <a:pt x="2300" y="1392"/>
                  </a:cubicBezTo>
                  <a:cubicBezTo>
                    <a:pt x="2457" y="1316"/>
                    <a:pt x="2610" y="1229"/>
                    <a:pt x="2759" y="1135"/>
                  </a:cubicBezTo>
                  <a:cubicBezTo>
                    <a:pt x="2742" y="1119"/>
                    <a:pt x="2726" y="1102"/>
                    <a:pt x="2707" y="1084"/>
                  </a:cubicBezTo>
                  <a:cubicBezTo>
                    <a:pt x="2368" y="1297"/>
                    <a:pt x="1841" y="1568"/>
                    <a:pt x="1357" y="1568"/>
                  </a:cubicBezTo>
                  <a:cubicBezTo>
                    <a:pt x="1176" y="1568"/>
                    <a:pt x="1002" y="1530"/>
                    <a:pt x="845" y="1437"/>
                  </a:cubicBezTo>
                  <a:cubicBezTo>
                    <a:pt x="66" y="976"/>
                    <a:pt x="68" y="181"/>
                    <a:pt x="74" y="55"/>
                  </a:cubicBezTo>
                  <a:lnTo>
                    <a:pt x="74" y="38"/>
                  </a:lnTo>
                  <a:cubicBezTo>
                    <a:pt x="75" y="19"/>
                    <a:pt x="62" y="2"/>
                    <a:pt x="42" y="0"/>
                  </a:cubicBezTo>
                  <a:cubicBezTo>
                    <a:pt x="41" y="0"/>
                    <a:pt x="40" y="0"/>
                    <a:pt x="39"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2"/>
            <p:cNvSpPr/>
            <p:nvPr/>
          </p:nvSpPr>
          <p:spPr>
            <a:xfrm>
              <a:off x="5645678" y="301320"/>
              <a:ext cx="11862" cy="58437"/>
            </a:xfrm>
            <a:custGeom>
              <a:avLst/>
              <a:gdLst/>
              <a:ahLst/>
              <a:cxnLst/>
              <a:rect l="l" t="t" r="r" b="b"/>
              <a:pathLst>
                <a:path w="503" h="2478" extrusionOk="0">
                  <a:moveTo>
                    <a:pt x="463" y="0"/>
                  </a:moveTo>
                  <a:cubicBezTo>
                    <a:pt x="448" y="0"/>
                    <a:pt x="434" y="10"/>
                    <a:pt x="430" y="24"/>
                  </a:cubicBezTo>
                  <a:cubicBezTo>
                    <a:pt x="422" y="44"/>
                    <a:pt x="415" y="63"/>
                    <a:pt x="408" y="83"/>
                  </a:cubicBezTo>
                  <a:cubicBezTo>
                    <a:pt x="322" y="351"/>
                    <a:pt x="1" y="1460"/>
                    <a:pt x="340" y="2336"/>
                  </a:cubicBezTo>
                  <a:lnTo>
                    <a:pt x="340" y="2338"/>
                  </a:lnTo>
                  <a:cubicBezTo>
                    <a:pt x="383" y="2388"/>
                    <a:pt x="430" y="2433"/>
                    <a:pt x="480" y="2477"/>
                  </a:cubicBezTo>
                  <a:cubicBezTo>
                    <a:pt x="2" y="1553"/>
                    <a:pt x="433" y="231"/>
                    <a:pt x="490" y="65"/>
                  </a:cubicBezTo>
                  <a:cubicBezTo>
                    <a:pt x="493" y="54"/>
                    <a:pt x="495" y="48"/>
                    <a:pt x="496" y="48"/>
                  </a:cubicBezTo>
                  <a:cubicBezTo>
                    <a:pt x="502" y="30"/>
                    <a:pt x="493" y="10"/>
                    <a:pt x="477" y="3"/>
                  </a:cubicBezTo>
                  <a:cubicBezTo>
                    <a:pt x="472" y="1"/>
                    <a:pt x="468" y="0"/>
                    <a:pt x="463"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2"/>
            <p:cNvSpPr/>
            <p:nvPr/>
          </p:nvSpPr>
          <p:spPr>
            <a:xfrm>
              <a:off x="5642188" y="258235"/>
              <a:ext cx="46858" cy="30516"/>
            </a:xfrm>
            <a:custGeom>
              <a:avLst/>
              <a:gdLst/>
              <a:ahLst/>
              <a:cxnLst/>
              <a:rect l="l" t="t" r="r" b="b"/>
              <a:pathLst>
                <a:path w="1987" h="1294" extrusionOk="0">
                  <a:moveTo>
                    <a:pt x="1987" y="1"/>
                  </a:moveTo>
                  <a:lnTo>
                    <a:pt x="1987" y="1"/>
                  </a:lnTo>
                  <a:cubicBezTo>
                    <a:pt x="1954" y="14"/>
                    <a:pt x="1922" y="29"/>
                    <a:pt x="1890" y="43"/>
                  </a:cubicBezTo>
                  <a:cubicBezTo>
                    <a:pt x="1663" y="549"/>
                    <a:pt x="1288" y="1087"/>
                    <a:pt x="3" y="1220"/>
                  </a:cubicBezTo>
                  <a:cubicBezTo>
                    <a:pt x="0" y="1245"/>
                    <a:pt x="0" y="1269"/>
                    <a:pt x="3" y="1293"/>
                  </a:cubicBezTo>
                  <a:cubicBezTo>
                    <a:pt x="1394" y="1151"/>
                    <a:pt x="1755" y="545"/>
                    <a:pt x="1987"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2"/>
            <p:cNvSpPr/>
            <p:nvPr/>
          </p:nvSpPr>
          <p:spPr>
            <a:xfrm>
              <a:off x="5799507" y="324855"/>
              <a:ext cx="38180" cy="63201"/>
            </a:xfrm>
            <a:custGeom>
              <a:avLst/>
              <a:gdLst/>
              <a:ahLst/>
              <a:cxnLst/>
              <a:rect l="l" t="t" r="r" b="b"/>
              <a:pathLst>
                <a:path w="1619" h="2680" extrusionOk="0">
                  <a:moveTo>
                    <a:pt x="1573" y="0"/>
                  </a:moveTo>
                  <a:cubicBezTo>
                    <a:pt x="482" y="963"/>
                    <a:pt x="0" y="1913"/>
                    <a:pt x="206" y="2679"/>
                  </a:cubicBezTo>
                  <a:cubicBezTo>
                    <a:pt x="229" y="2673"/>
                    <a:pt x="253" y="2667"/>
                    <a:pt x="277" y="2661"/>
                  </a:cubicBezTo>
                  <a:cubicBezTo>
                    <a:pt x="76" y="1925"/>
                    <a:pt x="549" y="999"/>
                    <a:pt x="1619" y="58"/>
                  </a:cubicBezTo>
                  <a:cubicBezTo>
                    <a:pt x="1603" y="37"/>
                    <a:pt x="1590" y="18"/>
                    <a:pt x="1573"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2"/>
            <p:cNvSpPr/>
            <p:nvPr/>
          </p:nvSpPr>
          <p:spPr>
            <a:xfrm>
              <a:off x="5707983" y="520543"/>
              <a:ext cx="112772" cy="6957"/>
            </a:xfrm>
            <a:custGeom>
              <a:avLst/>
              <a:gdLst/>
              <a:ahLst/>
              <a:cxnLst/>
              <a:rect l="l" t="t" r="r" b="b"/>
              <a:pathLst>
                <a:path w="4782" h="295" extrusionOk="0">
                  <a:moveTo>
                    <a:pt x="49" y="0"/>
                  </a:moveTo>
                  <a:cubicBezTo>
                    <a:pt x="9" y="0"/>
                    <a:pt x="0" y="63"/>
                    <a:pt x="43" y="72"/>
                  </a:cubicBezTo>
                  <a:cubicBezTo>
                    <a:pt x="55" y="73"/>
                    <a:pt x="1276" y="254"/>
                    <a:pt x="2305" y="275"/>
                  </a:cubicBezTo>
                  <a:lnTo>
                    <a:pt x="2529" y="281"/>
                  </a:lnTo>
                  <a:cubicBezTo>
                    <a:pt x="2916" y="288"/>
                    <a:pt x="3236" y="295"/>
                    <a:pt x="3539" y="295"/>
                  </a:cubicBezTo>
                  <a:cubicBezTo>
                    <a:pt x="3933" y="295"/>
                    <a:pt x="4296" y="284"/>
                    <a:pt x="4737" y="249"/>
                  </a:cubicBezTo>
                  <a:cubicBezTo>
                    <a:pt x="4781" y="242"/>
                    <a:pt x="4777" y="178"/>
                    <a:pt x="4733" y="178"/>
                  </a:cubicBezTo>
                  <a:cubicBezTo>
                    <a:pt x="4295" y="212"/>
                    <a:pt x="3933" y="224"/>
                    <a:pt x="3541" y="224"/>
                  </a:cubicBezTo>
                  <a:cubicBezTo>
                    <a:pt x="3239" y="224"/>
                    <a:pt x="2918" y="217"/>
                    <a:pt x="2531" y="208"/>
                  </a:cubicBezTo>
                  <a:lnTo>
                    <a:pt x="2308" y="204"/>
                  </a:lnTo>
                  <a:cubicBezTo>
                    <a:pt x="1282" y="182"/>
                    <a:pt x="65" y="2"/>
                    <a:pt x="53" y="1"/>
                  </a:cubicBezTo>
                  <a:cubicBezTo>
                    <a:pt x="52" y="0"/>
                    <a:pt x="50" y="0"/>
                    <a:pt x="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2"/>
            <p:cNvSpPr/>
            <p:nvPr/>
          </p:nvSpPr>
          <p:spPr>
            <a:xfrm>
              <a:off x="5458999" y="831808"/>
              <a:ext cx="69710" cy="30469"/>
            </a:xfrm>
            <a:custGeom>
              <a:avLst/>
              <a:gdLst/>
              <a:ahLst/>
              <a:cxnLst/>
              <a:rect l="l" t="t" r="r" b="b"/>
              <a:pathLst>
                <a:path w="2956" h="1292" extrusionOk="0">
                  <a:moveTo>
                    <a:pt x="2914" y="1"/>
                  </a:moveTo>
                  <a:cubicBezTo>
                    <a:pt x="2913" y="1"/>
                    <a:pt x="2912" y="1"/>
                    <a:pt x="2911" y="1"/>
                  </a:cubicBezTo>
                  <a:cubicBezTo>
                    <a:pt x="1661" y="199"/>
                    <a:pt x="1117" y="228"/>
                    <a:pt x="1111" y="228"/>
                  </a:cubicBezTo>
                  <a:cubicBezTo>
                    <a:pt x="1105" y="229"/>
                    <a:pt x="1099" y="233"/>
                    <a:pt x="1093" y="236"/>
                  </a:cubicBezTo>
                  <a:cubicBezTo>
                    <a:pt x="932" y="366"/>
                    <a:pt x="781" y="508"/>
                    <a:pt x="643" y="661"/>
                  </a:cubicBezTo>
                  <a:cubicBezTo>
                    <a:pt x="414" y="910"/>
                    <a:pt x="23" y="1225"/>
                    <a:pt x="19" y="1228"/>
                  </a:cubicBezTo>
                  <a:cubicBezTo>
                    <a:pt x="3" y="1240"/>
                    <a:pt x="0" y="1263"/>
                    <a:pt x="14" y="1278"/>
                  </a:cubicBezTo>
                  <a:cubicBezTo>
                    <a:pt x="20" y="1287"/>
                    <a:pt x="31" y="1292"/>
                    <a:pt x="41" y="1292"/>
                  </a:cubicBezTo>
                  <a:cubicBezTo>
                    <a:pt x="49" y="1292"/>
                    <a:pt x="56" y="1289"/>
                    <a:pt x="61" y="1284"/>
                  </a:cubicBezTo>
                  <a:cubicBezTo>
                    <a:pt x="66" y="1281"/>
                    <a:pt x="461" y="963"/>
                    <a:pt x="693" y="710"/>
                  </a:cubicBezTo>
                  <a:cubicBezTo>
                    <a:pt x="828" y="563"/>
                    <a:pt x="972" y="425"/>
                    <a:pt x="1126" y="299"/>
                  </a:cubicBezTo>
                  <a:cubicBezTo>
                    <a:pt x="1211" y="293"/>
                    <a:pt x="1766" y="255"/>
                    <a:pt x="2922" y="72"/>
                  </a:cubicBezTo>
                  <a:cubicBezTo>
                    <a:pt x="2942" y="69"/>
                    <a:pt x="2955" y="51"/>
                    <a:pt x="2952" y="31"/>
                  </a:cubicBezTo>
                  <a:cubicBezTo>
                    <a:pt x="2950" y="14"/>
                    <a:pt x="2933" y="1"/>
                    <a:pt x="29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2"/>
            <p:cNvSpPr/>
            <p:nvPr/>
          </p:nvSpPr>
          <p:spPr>
            <a:xfrm>
              <a:off x="6093439" y="656378"/>
              <a:ext cx="91500" cy="60348"/>
            </a:xfrm>
            <a:custGeom>
              <a:avLst/>
              <a:gdLst/>
              <a:ahLst/>
              <a:cxnLst/>
              <a:rect l="l" t="t" r="r" b="b"/>
              <a:pathLst>
                <a:path w="3880" h="2559" extrusionOk="0">
                  <a:moveTo>
                    <a:pt x="3680" y="0"/>
                  </a:moveTo>
                  <a:cubicBezTo>
                    <a:pt x="3397" y="0"/>
                    <a:pt x="2831" y="358"/>
                    <a:pt x="2704" y="440"/>
                  </a:cubicBezTo>
                  <a:cubicBezTo>
                    <a:pt x="2675" y="463"/>
                    <a:pt x="2695" y="504"/>
                    <a:pt x="2726" y="504"/>
                  </a:cubicBezTo>
                  <a:cubicBezTo>
                    <a:pt x="2731" y="504"/>
                    <a:pt x="2736" y="503"/>
                    <a:pt x="2742" y="501"/>
                  </a:cubicBezTo>
                  <a:cubicBezTo>
                    <a:pt x="3023" y="317"/>
                    <a:pt x="3480" y="69"/>
                    <a:pt x="3677" y="69"/>
                  </a:cubicBezTo>
                  <a:cubicBezTo>
                    <a:pt x="3708" y="69"/>
                    <a:pt x="3733" y="75"/>
                    <a:pt x="3749" y="88"/>
                  </a:cubicBezTo>
                  <a:cubicBezTo>
                    <a:pt x="3786" y="120"/>
                    <a:pt x="3805" y="167"/>
                    <a:pt x="3802" y="216"/>
                  </a:cubicBezTo>
                  <a:cubicBezTo>
                    <a:pt x="3798" y="385"/>
                    <a:pt x="3607" y="640"/>
                    <a:pt x="3326" y="849"/>
                  </a:cubicBezTo>
                  <a:cubicBezTo>
                    <a:pt x="3067" y="1043"/>
                    <a:pt x="2352" y="1277"/>
                    <a:pt x="2346" y="1278"/>
                  </a:cubicBezTo>
                  <a:cubicBezTo>
                    <a:pt x="2343" y="1280"/>
                    <a:pt x="2340" y="1281"/>
                    <a:pt x="2337" y="1283"/>
                  </a:cubicBezTo>
                  <a:cubicBezTo>
                    <a:pt x="2331" y="1287"/>
                    <a:pt x="1740" y="1678"/>
                    <a:pt x="1264" y="1958"/>
                  </a:cubicBezTo>
                  <a:cubicBezTo>
                    <a:pt x="790" y="2237"/>
                    <a:pt x="47" y="2486"/>
                    <a:pt x="40" y="2489"/>
                  </a:cubicBezTo>
                  <a:cubicBezTo>
                    <a:pt x="0" y="2501"/>
                    <a:pt x="9" y="2557"/>
                    <a:pt x="50" y="2559"/>
                  </a:cubicBezTo>
                  <a:cubicBezTo>
                    <a:pt x="55" y="2557"/>
                    <a:pt x="58" y="2557"/>
                    <a:pt x="62" y="2556"/>
                  </a:cubicBezTo>
                  <a:cubicBezTo>
                    <a:pt x="70" y="2553"/>
                    <a:pt x="820" y="2304"/>
                    <a:pt x="1302" y="2019"/>
                  </a:cubicBezTo>
                  <a:cubicBezTo>
                    <a:pt x="1761" y="1749"/>
                    <a:pt x="2320" y="1380"/>
                    <a:pt x="2373" y="1345"/>
                  </a:cubicBezTo>
                  <a:cubicBezTo>
                    <a:pt x="2441" y="1324"/>
                    <a:pt x="3110" y="1101"/>
                    <a:pt x="3370" y="907"/>
                  </a:cubicBezTo>
                  <a:cubicBezTo>
                    <a:pt x="3672" y="681"/>
                    <a:pt x="3870" y="411"/>
                    <a:pt x="3875" y="219"/>
                  </a:cubicBezTo>
                  <a:cubicBezTo>
                    <a:pt x="3880" y="148"/>
                    <a:pt x="3849" y="79"/>
                    <a:pt x="3795" y="34"/>
                  </a:cubicBezTo>
                  <a:cubicBezTo>
                    <a:pt x="3767" y="11"/>
                    <a:pt x="3727" y="0"/>
                    <a:pt x="36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2"/>
            <p:cNvSpPr/>
            <p:nvPr/>
          </p:nvSpPr>
          <p:spPr>
            <a:xfrm>
              <a:off x="5692678" y="326813"/>
              <a:ext cx="8136" cy="21319"/>
            </a:xfrm>
            <a:custGeom>
              <a:avLst/>
              <a:gdLst/>
              <a:ahLst/>
              <a:cxnLst/>
              <a:rect l="l" t="t" r="r" b="b"/>
              <a:pathLst>
                <a:path w="345" h="904" extrusionOk="0">
                  <a:moveTo>
                    <a:pt x="173" y="1"/>
                  </a:moveTo>
                  <a:cubicBezTo>
                    <a:pt x="78" y="1"/>
                    <a:pt x="1" y="202"/>
                    <a:pt x="1" y="452"/>
                  </a:cubicBezTo>
                  <a:cubicBezTo>
                    <a:pt x="1" y="701"/>
                    <a:pt x="78" y="904"/>
                    <a:pt x="173" y="904"/>
                  </a:cubicBezTo>
                  <a:cubicBezTo>
                    <a:pt x="267" y="904"/>
                    <a:pt x="345" y="701"/>
                    <a:pt x="345" y="452"/>
                  </a:cubicBezTo>
                  <a:cubicBezTo>
                    <a:pt x="345" y="202"/>
                    <a:pt x="267" y="1"/>
                    <a:pt x="173"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2"/>
            <p:cNvSpPr/>
            <p:nvPr/>
          </p:nvSpPr>
          <p:spPr>
            <a:xfrm>
              <a:off x="5739065" y="321625"/>
              <a:ext cx="8136" cy="21342"/>
            </a:xfrm>
            <a:custGeom>
              <a:avLst/>
              <a:gdLst/>
              <a:ahLst/>
              <a:cxnLst/>
              <a:rect l="l" t="t" r="r" b="b"/>
              <a:pathLst>
                <a:path w="345" h="905" extrusionOk="0">
                  <a:moveTo>
                    <a:pt x="172" y="1"/>
                  </a:moveTo>
                  <a:cubicBezTo>
                    <a:pt x="78" y="1"/>
                    <a:pt x="1" y="202"/>
                    <a:pt x="1" y="452"/>
                  </a:cubicBezTo>
                  <a:cubicBezTo>
                    <a:pt x="1" y="701"/>
                    <a:pt x="76" y="904"/>
                    <a:pt x="172" y="904"/>
                  </a:cubicBezTo>
                  <a:cubicBezTo>
                    <a:pt x="269" y="904"/>
                    <a:pt x="345" y="701"/>
                    <a:pt x="345" y="452"/>
                  </a:cubicBezTo>
                  <a:cubicBezTo>
                    <a:pt x="345" y="202"/>
                    <a:pt x="267" y="1"/>
                    <a:pt x="172"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2"/>
            <p:cNvSpPr/>
            <p:nvPr/>
          </p:nvSpPr>
          <p:spPr>
            <a:xfrm>
              <a:off x="5909071" y="498352"/>
              <a:ext cx="11815" cy="10117"/>
            </a:xfrm>
            <a:custGeom>
              <a:avLst/>
              <a:gdLst/>
              <a:ahLst/>
              <a:cxnLst/>
              <a:rect l="l" t="t" r="r" b="b"/>
              <a:pathLst>
                <a:path w="501" h="429" extrusionOk="0">
                  <a:moveTo>
                    <a:pt x="287" y="1"/>
                  </a:moveTo>
                  <a:cubicBezTo>
                    <a:pt x="96" y="1"/>
                    <a:pt x="0" y="231"/>
                    <a:pt x="135" y="366"/>
                  </a:cubicBezTo>
                  <a:cubicBezTo>
                    <a:pt x="179" y="409"/>
                    <a:pt x="232" y="429"/>
                    <a:pt x="285" y="429"/>
                  </a:cubicBezTo>
                  <a:cubicBezTo>
                    <a:pt x="395" y="429"/>
                    <a:pt x="500" y="343"/>
                    <a:pt x="500" y="214"/>
                  </a:cubicBezTo>
                  <a:cubicBezTo>
                    <a:pt x="500" y="96"/>
                    <a:pt x="403"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2"/>
            <p:cNvSpPr/>
            <p:nvPr/>
          </p:nvSpPr>
          <p:spPr>
            <a:xfrm>
              <a:off x="5630633" y="1397458"/>
              <a:ext cx="472" cy="7122"/>
            </a:xfrm>
            <a:custGeom>
              <a:avLst/>
              <a:gdLst/>
              <a:ahLst/>
              <a:cxnLst/>
              <a:rect l="l" t="t" r="r" b="b"/>
              <a:pathLst>
                <a:path w="20" h="302" extrusionOk="0">
                  <a:moveTo>
                    <a:pt x="19" y="0"/>
                  </a:moveTo>
                  <a:cubicBezTo>
                    <a:pt x="4" y="100"/>
                    <a:pt x="1" y="200"/>
                    <a:pt x="5" y="302"/>
                  </a:cubicBezTo>
                  <a:cubicBezTo>
                    <a:pt x="11" y="202"/>
                    <a:pt x="16" y="102"/>
                    <a:pt x="19" y="0"/>
                  </a:cubicBezTo>
                  <a:close/>
                </a:path>
              </a:pathLst>
            </a:custGeom>
            <a:solidFill>
              <a:srgbClr val="321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2"/>
            <p:cNvSpPr/>
            <p:nvPr/>
          </p:nvSpPr>
          <p:spPr>
            <a:xfrm>
              <a:off x="5565356" y="1404557"/>
              <a:ext cx="148192" cy="137910"/>
            </a:xfrm>
            <a:custGeom>
              <a:avLst/>
              <a:gdLst/>
              <a:ahLst/>
              <a:cxnLst/>
              <a:rect l="l" t="t" r="r" b="b"/>
              <a:pathLst>
                <a:path w="6284" h="5848" extrusionOk="0">
                  <a:moveTo>
                    <a:pt x="2773" y="1"/>
                  </a:moveTo>
                  <a:cubicBezTo>
                    <a:pt x="2610" y="2491"/>
                    <a:pt x="959" y="4799"/>
                    <a:pt x="0" y="5847"/>
                  </a:cubicBezTo>
                  <a:cubicBezTo>
                    <a:pt x="790" y="5814"/>
                    <a:pt x="1576" y="5737"/>
                    <a:pt x="2358" y="5618"/>
                  </a:cubicBezTo>
                  <a:cubicBezTo>
                    <a:pt x="2906" y="5535"/>
                    <a:pt x="3412" y="5501"/>
                    <a:pt x="3893" y="5501"/>
                  </a:cubicBezTo>
                  <a:cubicBezTo>
                    <a:pt x="4732" y="5501"/>
                    <a:pt x="5497" y="5605"/>
                    <a:pt x="6283" y="5732"/>
                  </a:cubicBezTo>
                  <a:cubicBezTo>
                    <a:pt x="5597" y="5100"/>
                    <a:pt x="4742" y="4215"/>
                    <a:pt x="4021" y="3171"/>
                  </a:cubicBezTo>
                  <a:cubicBezTo>
                    <a:pt x="2958" y="1630"/>
                    <a:pt x="2786" y="507"/>
                    <a:pt x="2773"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2" name="Google Shape;2082;p42"/>
          <p:cNvGrpSpPr/>
          <p:nvPr/>
        </p:nvGrpSpPr>
        <p:grpSpPr>
          <a:xfrm>
            <a:off x="1622352" y="1983614"/>
            <a:ext cx="818967" cy="1294267"/>
            <a:chOff x="5806440" y="3618953"/>
            <a:chExt cx="901748" cy="1425090"/>
          </a:xfrm>
        </p:grpSpPr>
        <p:sp>
          <p:nvSpPr>
            <p:cNvPr id="2083" name="Google Shape;2083;p42"/>
            <p:cNvSpPr/>
            <p:nvPr/>
          </p:nvSpPr>
          <p:spPr>
            <a:xfrm>
              <a:off x="5954350" y="4011932"/>
              <a:ext cx="612107" cy="1003200"/>
            </a:xfrm>
            <a:custGeom>
              <a:avLst/>
              <a:gdLst/>
              <a:ahLst/>
              <a:cxnLst/>
              <a:rect l="l" t="t" r="r" b="b"/>
              <a:pathLst>
                <a:path w="25956" h="42540" extrusionOk="0">
                  <a:moveTo>
                    <a:pt x="13539" y="0"/>
                  </a:moveTo>
                  <a:cubicBezTo>
                    <a:pt x="13329" y="0"/>
                    <a:pt x="13114" y="6"/>
                    <a:pt x="12895" y="18"/>
                  </a:cubicBezTo>
                  <a:cubicBezTo>
                    <a:pt x="8314" y="265"/>
                    <a:pt x="3830" y="1805"/>
                    <a:pt x="1702" y="6555"/>
                  </a:cubicBezTo>
                  <a:cubicBezTo>
                    <a:pt x="1694" y="6590"/>
                    <a:pt x="1687" y="6624"/>
                    <a:pt x="1678" y="6659"/>
                  </a:cubicBezTo>
                  <a:cubicBezTo>
                    <a:pt x="1343" y="8112"/>
                    <a:pt x="1037" y="9630"/>
                    <a:pt x="806" y="11047"/>
                  </a:cubicBezTo>
                  <a:cubicBezTo>
                    <a:pt x="640" y="12067"/>
                    <a:pt x="516" y="13037"/>
                    <a:pt x="450" y="13888"/>
                  </a:cubicBezTo>
                  <a:cubicBezTo>
                    <a:pt x="150" y="17771"/>
                    <a:pt x="0" y="27259"/>
                    <a:pt x="375" y="31068"/>
                  </a:cubicBezTo>
                  <a:cubicBezTo>
                    <a:pt x="747" y="34878"/>
                    <a:pt x="1234" y="41935"/>
                    <a:pt x="1234" y="41935"/>
                  </a:cubicBezTo>
                  <a:cubicBezTo>
                    <a:pt x="1234" y="41935"/>
                    <a:pt x="4834" y="41594"/>
                    <a:pt x="7539" y="41569"/>
                  </a:cubicBezTo>
                  <a:cubicBezTo>
                    <a:pt x="7663" y="41567"/>
                    <a:pt x="7785" y="41566"/>
                    <a:pt x="7904" y="41566"/>
                  </a:cubicBezTo>
                  <a:cubicBezTo>
                    <a:pt x="8527" y="41566"/>
                    <a:pt x="9087" y="41587"/>
                    <a:pt x="9523" y="41635"/>
                  </a:cubicBezTo>
                  <a:cubicBezTo>
                    <a:pt x="11876" y="41899"/>
                    <a:pt x="14937" y="41897"/>
                    <a:pt x="16506" y="41935"/>
                  </a:cubicBezTo>
                  <a:cubicBezTo>
                    <a:pt x="16877" y="41944"/>
                    <a:pt x="17279" y="41949"/>
                    <a:pt x="17697" y="41949"/>
                  </a:cubicBezTo>
                  <a:cubicBezTo>
                    <a:pt x="19044" y="41949"/>
                    <a:pt x="20551" y="41897"/>
                    <a:pt x="21695" y="41752"/>
                  </a:cubicBezTo>
                  <a:cubicBezTo>
                    <a:pt x="21824" y="41736"/>
                    <a:pt x="21963" y="41728"/>
                    <a:pt x="22109" y="41728"/>
                  </a:cubicBezTo>
                  <a:cubicBezTo>
                    <a:pt x="23482" y="41728"/>
                    <a:pt x="25479" y="42392"/>
                    <a:pt x="25909" y="42540"/>
                  </a:cubicBezTo>
                  <a:cubicBezTo>
                    <a:pt x="25879" y="41772"/>
                    <a:pt x="25823" y="39876"/>
                    <a:pt x="25882" y="37662"/>
                  </a:cubicBezTo>
                  <a:cubicBezTo>
                    <a:pt x="25956" y="34772"/>
                    <a:pt x="25920" y="26400"/>
                    <a:pt x="25882" y="22143"/>
                  </a:cubicBezTo>
                  <a:cubicBezTo>
                    <a:pt x="25853" y="18964"/>
                    <a:pt x="25659" y="15472"/>
                    <a:pt x="25453" y="12709"/>
                  </a:cubicBezTo>
                  <a:cubicBezTo>
                    <a:pt x="25407" y="12120"/>
                    <a:pt x="25365" y="11564"/>
                    <a:pt x="25321" y="11050"/>
                  </a:cubicBezTo>
                  <a:cubicBezTo>
                    <a:pt x="24756" y="8579"/>
                    <a:pt x="23649" y="6399"/>
                    <a:pt x="22372" y="4816"/>
                  </a:cubicBezTo>
                  <a:cubicBezTo>
                    <a:pt x="20869" y="2956"/>
                    <a:pt x="18289" y="0"/>
                    <a:pt x="135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2"/>
            <p:cNvSpPr/>
            <p:nvPr/>
          </p:nvSpPr>
          <p:spPr>
            <a:xfrm>
              <a:off x="5954350" y="4011932"/>
              <a:ext cx="600222" cy="988956"/>
            </a:xfrm>
            <a:custGeom>
              <a:avLst/>
              <a:gdLst/>
              <a:ahLst/>
              <a:cxnLst/>
              <a:rect l="l" t="t" r="r" b="b"/>
              <a:pathLst>
                <a:path w="25452" h="41936" extrusionOk="0">
                  <a:moveTo>
                    <a:pt x="13536" y="0"/>
                  </a:moveTo>
                  <a:cubicBezTo>
                    <a:pt x="13327" y="0"/>
                    <a:pt x="13113" y="6"/>
                    <a:pt x="12895" y="18"/>
                  </a:cubicBezTo>
                  <a:cubicBezTo>
                    <a:pt x="8314" y="265"/>
                    <a:pt x="3830" y="1806"/>
                    <a:pt x="1702" y="6555"/>
                  </a:cubicBezTo>
                  <a:cubicBezTo>
                    <a:pt x="1694" y="6590"/>
                    <a:pt x="1687" y="6624"/>
                    <a:pt x="1678" y="6659"/>
                  </a:cubicBezTo>
                  <a:cubicBezTo>
                    <a:pt x="1343" y="8112"/>
                    <a:pt x="1037" y="9630"/>
                    <a:pt x="806" y="11049"/>
                  </a:cubicBezTo>
                  <a:cubicBezTo>
                    <a:pt x="640" y="12068"/>
                    <a:pt x="516" y="13037"/>
                    <a:pt x="450" y="13890"/>
                  </a:cubicBezTo>
                  <a:cubicBezTo>
                    <a:pt x="150" y="17771"/>
                    <a:pt x="0" y="27259"/>
                    <a:pt x="375" y="31068"/>
                  </a:cubicBezTo>
                  <a:cubicBezTo>
                    <a:pt x="747" y="34878"/>
                    <a:pt x="1234" y="41935"/>
                    <a:pt x="1234" y="41935"/>
                  </a:cubicBezTo>
                  <a:cubicBezTo>
                    <a:pt x="1234" y="41935"/>
                    <a:pt x="4834" y="41596"/>
                    <a:pt x="7539" y="41569"/>
                  </a:cubicBezTo>
                  <a:cubicBezTo>
                    <a:pt x="9967" y="36148"/>
                    <a:pt x="16804" y="21905"/>
                    <a:pt x="25451" y="12711"/>
                  </a:cubicBezTo>
                  <a:cubicBezTo>
                    <a:pt x="25406" y="12120"/>
                    <a:pt x="25363" y="11565"/>
                    <a:pt x="25321" y="11050"/>
                  </a:cubicBezTo>
                  <a:cubicBezTo>
                    <a:pt x="24756" y="8579"/>
                    <a:pt x="23649" y="6399"/>
                    <a:pt x="22372" y="4816"/>
                  </a:cubicBezTo>
                  <a:cubicBezTo>
                    <a:pt x="20868" y="2955"/>
                    <a:pt x="18287" y="0"/>
                    <a:pt x="13536"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2"/>
            <p:cNvSpPr/>
            <p:nvPr/>
          </p:nvSpPr>
          <p:spPr>
            <a:xfrm>
              <a:off x="6150533" y="3746747"/>
              <a:ext cx="18937" cy="37756"/>
            </a:xfrm>
            <a:custGeom>
              <a:avLst/>
              <a:gdLst/>
              <a:ahLst/>
              <a:cxnLst/>
              <a:rect l="l" t="t" r="r" b="b"/>
              <a:pathLst>
                <a:path w="803" h="1601" extrusionOk="0">
                  <a:moveTo>
                    <a:pt x="363" y="1"/>
                  </a:moveTo>
                  <a:cubicBezTo>
                    <a:pt x="226" y="1"/>
                    <a:pt x="104" y="122"/>
                    <a:pt x="64" y="376"/>
                  </a:cubicBezTo>
                  <a:cubicBezTo>
                    <a:pt x="1" y="795"/>
                    <a:pt x="310" y="1571"/>
                    <a:pt x="802" y="1601"/>
                  </a:cubicBezTo>
                  <a:cubicBezTo>
                    <a:pt x="798" y="1560"/>
                    <a:pt x="793" y="1519"/>
                    <a:pt x="789" y="1480"/>
                  </a:cubicBezTo>
                  <a:cubicBezTo>
                    <a:pt x="740" y="1007"/>
                    <a:pt x="707" y="593"/>
                    <a:pt x="687" y="231"/>
                  </a:cubicBezTo>
                  <a:cubicBezTo>
                    <a:pt x="594" y="80"/>
                    <a:pt x="474" y="1"/>
                    <a:pt x="363" y="1"/>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2"/>
            <p:cNvSpPr/>
            <p:nvPr/>
          </p:nvSpPr>
          <p:spPr>
            <a:xfrm>
              <a:off x="6174186" y="3686895"/>
              <a:ext cx="133618" cy="133029"/>
            </a:xfrm>
            <a:custGeom>
              <a:avLst/>
              <a:gdLst/>
              <a:ahLst/>
              <a:cxnLst/>
              <a:rect l="l" t="t" r="r" b="b"/>
              <a:pathLst>
                <a:path w="5666" h="5641" extrusionOk="0">
                  <a:moveTo>
                    <a:pt x="2933" y="0"/>
                  </a:moveTo>
                  <a:cubicBezTo>
                    <a:pt x="2845" y="0"/>
                    <a:pt x="2755" y="3"/>
                    <a:pt x="2665" y="8"/>
                  </a:cubicBezTo>
                  <a:cubicBezTo>
                    <a:pt x="2353" y="28"/>
                    <a:pt x="2042" y="78"/>
                    <a:pt x="1739" y="158"/>
                  </a:cubicBezTo>
                  <a:cubicBezTo>
                    <a:pt x="1550" y="205"/>
                    <a:pt x="1363" y="263"/>
                    <a:pt x="1180" y="329"/>
                  </a:cubicBezTo>
                  <a:cubicBezTo>
                    <a:pt x="1047" y="711"/>
                    <a:pt x="324" y="1446"/>
                    <a:pt x="165" y="1955"/>
                  </a:cubicBezTo>
                  <a:cubicBezTo>
                    <a:pt x="1" y="2478"/>
                    <a:pt x="77" y="3139"/>
                    <a:pt x="287" y="4036"/>
                  </a:cubicBezTo>
                  <a:cubicBezTo>
                    <a:pt x="451" y="4721"/>
                    <a:pt x="962" y="5298"/>
                    <a:pt x="1192" y="5529"/>
                  </a:cubicBezTo>
                  <a:cubicBezTo>
                    <a:pt x="1265" y="5603"/>
                    <a:pt x="1309" y="5641"/>
                    <a:pt x="1309" y="5641"/>
                  </a:cubicBezTo>
                  <a:cubicBezTo>
                    <a:pt x="1309" y="5641"/>
                    <a:pt x="2029" y="4755"/>
                    <a:pt x="2986" y="4755"/>
                  </a:cubicBezTo>
                  <a:cubicBezTo>
                    <a:pt x="3012" y="4755"/>
                    <a:pt x="3038" y="4756"/>
                    <a:pt x="3065" y="4757"/>
                  </a:cubicBezTo>
                  <a:cubicBezTo>
                    <a:pt x="4059" y="4807"/>
                    <a:pt x="4794" y="5492"/>
                    <a:pt x="4794" y="5492"/>
                  </a:cubicBezTo>
                  <a:cubicBezTo>
                    <a:pt x="5617" y="4547"/>
                    <a:pt x="5665" y="2217"/>
                    <a:pt x="5665" y="2217"/>
                  </a:cubicBezTo>
                  <a:cubicBezTo>
                    <a:pt x="5665" y="2217"/>
                    <a:pt x="5441" y="2067"/>
                    <a:pt x="5167" y="1695"/>
                  </a:cubicBezTo>
                  <a:cubicBezTo>
                    <a:pt x="4946" y="1393"/>
                    <a:pt x="4881" y="623"/>
                    <a:pt x="4862" y="343"/>
                  </a:cubicBezTo>
                  <a:cubicBezTo>
                    <a:pt x="4363" y="172"/>
                    <a:pt x="3678" y="0"/>
                    <a:pt x="2933" y="0"/>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2"/>
            <p:cNvSpPr/>
            <p:nvPr/>
          </p:nvSpPr>
          <p:spPr>
            <a:xfrm>
              <a:off x="6316577" y="3732621"/>
              <a:ext cx="17168" cy="36246"/>
            </a:xfrm>
            <a:custGeom>
              <a:avLst/>
              <a:gdLst/>
              <a:ahLst/>
              <a:cxnLst/>
              <a:rect l="l" t="t" r="r" b="b"/>
              <a:pathLst>
                <a:path w="728" h="1537" extrusionOk="0">
                  <a:moveTo>
                    <a:pt x="369" y="1"/>
                  </a:moveTo>
                  <a:cubicBezTo>
                    <a:pt x="354" y="1"/>
                    <a:pt x="340" y="2"/>
                    <a:pt x="325" y="4"/>
                  </a:cubicBezTo>
                  <a:cubicBezTo>
                    <a:pt x="208" y="21"/>
                    <a:pt x="94" y="148"/>
                    <a:pt x="0" y="280"/>
                  </a:cubicBezTo>
                  <a:cubicBezTo>
                    <a:pt x="15" y="465"/>
                    <a:pt x="25" y="647"/>
                    <a:pt x="34" y="818"/>
                  </a:cubicBezTo>
                  <a:cubicBezTo>
                    <a:pt x="37" y="879"/>
                    <a:pt x="40" y="938"/>
                    <a:pt x="44" y="995"/>
                  </a:cubicBezTo>
                  <a:cubicBezTo>
                    <a:pt x="50" y="1147"/>
                    <a:pt x="64" y="1298"/>
                    <a:pt x="90" y="1450"/>
                  </a:cubicBezTo>
                  <a:cubicBezTo>
                    <a:pt x="94" y="1479"/>
                    <a:pt x="99" y="1507"/>
                    <a:pt x="102" y="1536"/>
                  </a:cubicBezTo>
                  <a:cubicBezTo>
                    <a:pt x="312" y="1362"/>
                    <a:pt x="540" y="1115"/>
                    <a:pt x="606" y="827"/>
                  </a:cubicBezTo>
                  <a:cubicBezTo>
                    <a:pt x="728" y="280"/>
                    <a:pt x="603" y="1"/>
                    <a:pt x="369" y="1"/>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2"/>
            <p:cNvSpPr/>
            <p:nvPr/>
          </p:nvSpPr>
          <p:spPr>
            <a:xfrm>
              <a:off x="6174186" y="3690597"/>
              <a:ext cx="41034" cy="126685"/>
            </a:xfrm>
            <a:custGeom>
              <a:avLst/>
              <a:gdLst/>
              <a:ahLst/>
              <a:cxnLst/>
              <a:rect l="l" t="t" r="r" b="b"/>
              <a:pathLst>
                <a:path w="1740" h="5372" extrusionOk="0">
                  <a:moveTo>
                    <a:pt x="1739" y="1"/>
                  </a:moveTo>
                  <a:lnTo>
                    <a:pt x="1739" y="1"/>
                  </a:lnTo>
                  <a:cubicBezTo>
                    <a:pt x="1550" y="48"/>
                    <a:pt x="1363" y="106"/>
                    <a:pt x="1180" y="172"/>
                  </a:cubicBezTo>
                  <a:cubicBezTo>
                    <a:pt x="1047" y="554"/>
                    <a:pt x="324" y="1289"/>
                    <a:pt x="165" y="1798"/>
                  </a:cubicBezTo>
                  <a:cubicBezTo>
                    <a:pt x="1" y="2321"/>
                    <a:pt x="77" y="2982"/>
                    <a:pt x="289" y="3879"/>
                  </a:cubicBezTo>
                  <a:cubicBezTo>
                    <a:pt x="451" y="4564"/>
                    <a:pt x="962" y="5140"/>
                    <a:pt x="1192" y="5372"/>
                  </a:cubicBezTo>
                  <a:cubicBezTo>
                    <a:pt x="1042" y="4900"/>
                    <a:pt x="798" y="4029"/>
                    <a:pt x="687" y="3056"/>
                  </a:cubicBezTo>
                  <a:cubicBezTo>
                    <a:pt x="534" y="1716"/>
                    <a:pt x="1133" y="901"/>
                    <a:pt x="1739"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2"/>
            <p:cNvSpPr/>
            <p:nvPr/>
          </p:nvSpPr>
          <p:spPr>
            <a:xfrm>
              <a:off x="6150533" y="3746747"/>
              <a:ext cx="18937" cy="37756"/>
            </a:xfrm>
            <a:custGeom>
              <a:avLst/>
              <a:gdLst/>
              <a:ahLst/>
              <a:cxnLst/>
              <a:rect l="l" t="t" r="r" b="b"/>
              <a:pathLst>
                <a:path w="803" h="1601" extrusionOk="0">
                  <a:moveTo>
                    <a:pt x="363" y="1"/>
                  </a:moveTo>
                  <a:cubicBezTo>
                    <a:pt x="226" y="1"/>
                    <a:pt x="104" y="122"/>
                    <a:pt x="64" y="376"/>
                  </a:cubicBezTo>
                  <a:cubicBezTo>
                    <a:pt x="1" y="795"/>
                    <a:pt x="310" y="1571"/>
                    <a:pt x="802" y="1601"/>
                  </a:cubicBezTo>
                  <a:cubicBezTo>
                    <a:pt x="798" y="1560"/>
                    <a:pt x="793" y="1519"/>
                    <a:pt x="789" y="1480"/>
                  </a:cubicBezTo>
                  <a:cubicBezTo>
                    <a:pt x="774" y="1325"/>
                    <a:pt x="760" y="1177"/>
                    <a:pt x="748" y="1036"/>
                  </a:cubicBezTo>
                  <a:cubicBezTo>
                    <a:pt x="740" y="963"/>
                    <a:pt x="734" y="892"/>
                    <a:pt x="728" y="824"/>
                  </a:cubicBezTo>
                  <a:cubicBezTo>
                    <a:pt x="710" y="611"/>
                    <a:pt x="698" y="414"/>
                    <a:pt x="687" y="231"/>
                  </a:cubicBezTo>
                  <a:cubicBezTo>
                    <a:pt x="594" y="80"/>
                    <a:pt x="474" y="1"/>
                    <a:pt x="363"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2"/>
            <p:cNvSpPr/>
            <p:nvPr/>
          </p:nvSpPr>
          <p:spPr>
            <a:xfrm>
              <a:off x="6165578" y="3694653"/>
              <a:ext cx="154725" cy="190665"/>
            </a:xfrm>
            <a:custGeom>
              <a:avLst/>
              <a:gdLst/>
              <a:ahLst/>
              <a:cxnLst/>
              <a:rect l="l" t="t" r="r" b="b"/>
              <a:pathLst>
                <a:path w="6561" h="8085" extrusionOk="0">
                  <a:moveTo>
                    <a:pt x="1545" y="0"/>
                  </a:moveTo>
                  <a:lnTo>
                    <a:pt x="1545" y="0"/>
                  </a:lnTo>
                  <a:cubicBezTo>
                    <a:pt x="1487" y="21"/>
                    <a:pt x="1430" y="43"/>
                    <a:pt x="1374" y="64"/>
                  </a:cubicBezTo>
                  <a:cubicBezTo>
                    <a:pt x="1286" y="99"/>
                    <a:pt x="1201" y="134"/>
                    <a:pt x="1122" y="168"/>
                  </a:cubicBezTo>
                  <a:cubicBezTo>
                    <a:pt x="587" y="406"/>
                    <a:pt x="220" y="652"/>
                    <a:pt x="131" y="714"/>
                  </a:cubicBezTo>
                  <a:cubicBezTo>
                    <a:pt x="30" y="996"/>
                    <a:pt x="1" y="1560"/>
                    <a:pt x="49" y="2440"/>
                  </a:cubicBezTo>
                  <a:cubicBezTo>
                    <a:pt x="70" y="2802"/>
                    <a:pt x="104" y="3216"/>
                    <a:pt x="151" y="3689"/>
                  </a:cubicBezTo>
                  <a:cubicBezTo>
                    <a:pt x="155" y="3728"/>
                    <a:pt x="160" y="3769"/>
                    <a:pt x="164" y="3810"/>
                  </a:cubicBezTo>
                  <a:cubicBezTo>
                    <a:pt x="298" y="5057"/>
                    <a:pt x="507" y="6024"/>
                    <a:pt x="946" y="6753"/>
                  </a:cubicBezTo>
                  <a:cubicBezTo>
                    <a:pt x="1046" y="6921"/>
                    <a:pt x="1162" y="7079"/>
                    <a:pt x="1290" y="7226"/>
                  </a:cubicBezTo>
                  <a:cubicBezTo>
                    <a:pt x="1334" y="7273"/>
                    <a:pt x="1378" y="7321"/>
                    <a:pt x="1425" y="7367"/>
                  </a:cubicBezTo>
                  <a:cubicBezTo>
                    <a:pt x="1516" y="7453"/>
                    <a:pt x="1616" y="7532"/>
                    <a:pt x="1722" y="7600"/>
                  </a:cubicBezTo>
                  <a:cubicBezTo>
                    <a:pt x="2228" y="7930"/>
                    <a:pt x="2922" y="8084"/>
                    <a:pt x="3594" y="8084"/>
                  </a:cubicBezTo>
                  <a:cubicBezTo>
                    <a:pt x="4078" y="8084"/>
                    <a:pt x="4551" y="8004"/>
                    <a:pt x="4935" y="7851"/>
                  </a:cubicBezTo>
                  <a:cubicBezTo>
                    <a:pt x="5118" y="7779"/>
                    <a:pt x="5289" y="7680"/>
                    <a:pt x="5443" y="7559"/>
                  </a:cubicBezTo>
                  <a:cubicBezTo>
                    <a:pt x="5646" y="7400"/>
                    <a:pt x="5821" y="7210"/>
                    <a:pt x="5964" y="6998"/>
                  </a:cubicBezTo>
                  <a:cubicBezTo>
                    <a:pt x="6146" y="6736"/>
                    <a:pt x="6285" y="6445"/>
                    <a:pt x="6376" y="6139"/>
                  </a:cubicBezTo>
                  <a:cubicBezTo>
                    <a:pt x="6412" y="6022"/>
                    <a:pt x="6440" y="5903"/>
                    <a:pt x="6459" y="5781"/>
                  </a:cubicBezTo>
                  <a:cubicBezTo>
                    <a:pt x="6476" y="5688"/>
                    <a:pt x="6487" y="5594"/>
                    <a:pt x="6493" y="5498"/>
                  </a:cubicBezTo>
                  <a:cubicBezTo>
                    <a:pt x="6526" y="4777"/>
                    <a:pt x="6561" y="3617"/>
                    <a:pt x="6505" y="3148"/>
                  </a:cubicBezTo>
                  <a:cubicBezTo>
                    <a:pt x="6502" y="3119"/>
                    <a:pt x="6499" y="3090"/>
                    <a:pt x="6493" y="3061"/>
                  </a:cubicBezTo>
                  <a:cubicBezTo>
                    <a:pt x="6443" y="2787"/>
                    <a:pt x="6443" y="2346"/>
                    <a:pt x="6403" y="1891"/>
                  </a:cubicBezTo>
                  <a:cubicBezTo>
                    <a:pt x="6388" y="1682"/>
                    <a:pt x="6361" y="1473"/>
                    <a:pt x="6318" y="1269"/>
                  </a:cubicBezTo>
                  <a:cubicBezTo>
                    <a:pt x="6205" y="744"/>
                    <a:pt x="6056" y="432"/>
                    <a:pt x="6008" y="340"/>
                  </a:cubicBezTo>
                  <a:cubicBezTo>
                    <a:pt x="5811" y="240"/>
                    <a:pt x="5609" y="152"/>
                    <a:pt x="5403" y="78"/>
                  </a:cubicBezTo>
                  <a:cubicBezTo>
                    <a:pt x="5349" y="56"/>
                    <a:pt x="5289" y="35"/>
                    <a:pt x="5227" y="14"/>
                  </a:cubicBezTo>
                  <a:lnTo>
                    <a:pt x="5227" y="14"/>
                  </a:lnTo>
                  <a:cubicBezTo>
                    <a:pt x="5246" y="296"/>
                    <a:pt x="5311" y="1064"/>
                    <a:pt x="5533" y="1367"/>
                  </a:cubicBezTo>
                  <a:cubicBezTo>
                    <a:pt x="5806" y="1740"/>
                    <a:pt x="6032" y="1890"/>
                    <a:pt x="6032" y="1890"/>
                  </a:cubicBezTo>
                  <a:cubicBezTo>
                    <a:pt x="6032" y="1890"/>
                    <a:pt x="5982" y="4218"/>
                    <a:pt x="5161" y="5163"/>
                  </a:cubicBezTo>
                  <a:cubicBezTo>
                    <a:pt x="5161" y="5163"/>
                    <a:pt x="4426" y="4477"/>
                    <a:pt x="3430" y="4428"/>
                  </a:cubicBezTo>
                  <a:cubicBezTo>
                    <a:pt x="3405" y="4427"/>
                    <a:pt x="3380" y="4426"/>
                    <a:pt x="3355" y="4426"/>
                  </a:cubicBezTo>
                  <a:cubicBezTo>
                    <a:pt x="2397" y="4426"/>
                    <a:pt x="1675" y="5313"/>
                    <a:pt x="1675" y="5313"/>
                  </a:cubicBezTo>
                  <a:cubicBezTo>
                    <a:pt x="1675" y="5313"/>
                    <a:pt x="866" y="4602"/>
                    <a:pt x="654" y="3707"/>
                  </a:cubicBezTo>
                  <a:cubicBezTo>
                    <a:pt x="599" y="3480"/>
                    <a:pt x="554" y="3269"/>
                    <a:pt x="521" y="3070"/>
                  </a:cubicBezTo>
                  <a:cubicBezTo>
                    <a:pt x="419" y="2485"/>
                    <a:pt x="408" y="2019"/>
                    <a:pt x="530" y="1628"/>
                  </a:cubicBezTo>
                  <a:cubicBezTo>
                    <a:pt x="583" y="1457"/>
                    <a:pt x="701" y="1260"/>
                    <a:pt x="837" y="1059"/>
                  </a:cubicBezTo>
                  <a:cubicBezTo>
                    <a:pt x="1109" y="664"/>
                    <a:pt x="1457" y="255"/>
                    <a:pt x="1545" y="0"/>
                  </a:cubicBez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2"/>
            <p:cNvSpPr/>
            <p:nvPr/>
          </p:nvSpPr>
          <p:spPr>
            <a:xfrm>
              <a:off x="6165578" y="3698615"/>
              <a:ext cx="152343" cy="186703"/>
            </a:xfrm>
            <a:custGeom>
              <a:avLst/>
              <a:gdLst/>
              <a:ahLst/>
              <a:cxnLst/>
              <a:rect l="l" t="t" r="r" b="b"/>
              <a:pathLst>
                <a:path w="6460" h="7917" extrusionOk="0">
                  <a:moveTo>
                    <a:pt x="1122" y="0"/>
                  </a:moveTo>
                  <a:lnTo>
                    <a:pt x="1122" y="0"/>
                  </a:lnTo>
                  <a:cubicBezTo>
                    <a:pt x="587" y="238"/>
                    <a:pt x="220" y="482"/>
                    <a:pt x="131" y="546"/>
                  </a:cubicBezTo>
                  <a:cubicBezTo>
                    <a:pt x="30" y="828"/>
                    <a:pt x="1" y="1392"/>
                    <a:pt x="49" y="2271"/>
                  </a:cubicBezTo>
                  <a:cubicBezTo>
                    <a:pt x="70" y="2634"/>
                    <a:pt x="104" y="3048"/>
                    <a:pt x="151" y="3519"/>
                  </a:cubicBezTo>
                  <a:cubicBezTo>
                    <a:pt x="155" y="3560"/>
                    <a:pt x="160" y="3601"/>
                    <a:pt x="164" y="3640"/>
                  </a:cubicBezTo>
                  <a:cubicBezTo>
                    <a:pt x="298" y="4888"/>
                    <a:pt x="507" y="5856"/>
                    <a:pt x="946" y="6585"/>
                  </a:cubicBezTo>
                  <a:cubicBezTo>
                    <a:pt x="1046" y="6753"/>
                    <a:pt x="1162" y="6911"/>
                    <a:pt x="1290" y="7056"/>
                  </a:cubicBezTo>
                  <a:cubicBezTo>
                    <a:pt x="1334" y="7105"/>
                    <a:pt x="1378" y="7152"/>
                    <a:pt x="1425" y="7197"/>
                  </a:cubicBezTo>
                  <a:cubicBezTo>
                    <a:pt x="1516" y="7285"/>
                    <a:pt x="1616" y="7364"/>
                    <a:pt x="1722" y="7432"/>
                  </a:cubicBezTo>
                  <a:cubicBezTo>
                    <a:pt x="2228" y="7761"/>
                    <a:pt x="2920" y="7916"/>
                    <a:pt x="3592" y="7916"/>
                  </a:cubicBezTo>
                  <a:cubicBezTo>
                    <a:pt x="4077" y="7916"/>
                    <a:pt x="4550" y="7836"/>
                    <a:pt x="4935" y="7682"/>
                  </a:cubicBezTo>
                  <a:cubicBezTo>
                    <a:pt x="5118" y="7611"/>
                    <a:pt x="5289" y="7512"/>
                    <a:pt x="5443" y="7389"/>
                  </a:cubicBezTo>
                  <a:cubicBezTo>
                    <a:pt x="5646" y="7232"/>
                    <a:pt x="5821" y="7042"/>
                    <a:pt x="5964" y="6830"/>
                  </a:cubicBezTo>
                  <a:cubicBezTo>
                    <a:pt x="6146" y="6567"/>
                    <a:pt x="6285" y="6277"/>
                    <a:pt x="6376" y="5971"/>
                  </a:cubicBezTo>
                  <a:cubicBezTo>
                    <a:pt x="6412" y="5853"/>
                    <a:pt x="6440" y="5733"/>
                    <a:pt x="6459" y="5612"/>
                  </a:cubicBezTo>
                  <a:lnTo>
                    <a:pt x="6459" y="5612"/>
                  </a:lnTo>
                  <a:cubicBezTo>
                    <a:pt x="5745" y="6510"/>
                    <a:pt x="4703" y="6869"/>
                    <a:pt x="3722" y="6869"/>
                  </a:cubicBezTo>
                  <a:cubicBezTo>
                    <a:pt x="2636" y="6869"/>
                    <a:pt x="1625" y="6429"/>
                    <a:pt x="1219" y="5792"/>
                  </a:cubicBezTo>
                  <a:cubicBezTo>
                    <a:pt x="558" y="4759"/>
                    <a:pt x="477" y="3800"/>
                    <a:pt x="521" y="2902"/>
                  </a:cubicBezTo>
                  <a:cubicBezTo>
                    <a:pt x="419" y="2316"/>
                    <a:pt x="408" y="1851"/>
                    <a:pt x="530" y="1458"/>
                  </a:cubicBezTo>
                  <a:cubicBezTo>
                    <a:pt x="583" y="1289"/>
                    <a:pt x="701" y="1090"/>
                    <a:pt x="837" y="890"/>
                  </a:cubicBezTo>
                  <a:cubicBezTo>
                    <a:pt x="922" y="596"/>
                    <a:pt x="1022" y="288"/>
                    <a:pt x="1122" y="0"/>
                  </a:cubicBezTo>
                  <a:close/>
                </a:path>
              </a:pathLst>
            </a:custGeom>
            <a:solidFill>
              <a:srgbClr val="4426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2"/>
            <p:cNvSpPr/>
            <p:nvPr/>
          </p:nvSpPr>
          <p:spPr>
            <a:xfrm>
              <a:off x="6101009" y="3872866"/>
              <a:ext cx="301314" cy="117630"/>
            </a:xfrm>
            <a:custGeom>
              <a:avLst/>
              <a:gdLst/>
              <a:ahLst/>
              <a:cxnLst/>
              <a:rect l="l" t="t" r="r" b="b"/>
              <a:pathLst>
                <a:path w="12777" h="4988" extrusionOk="0">
                  <a:moveTo>
                    <a:pt x="8181" y="0"/>
                  </a:moveTo>
                  <a:cubicBezTo>
                    <a:pt x="8027" y="123"/>
                    <a:pt x="7856" y="222"/>
                    <a:pt x="7673" y="293"/>
                  </a:cubicBezTo>
                  <a:cubicBezTo>
                    <a:pt x="7288" y="447"/>
                    <a:pt x="6815" y="527"/>
                    <a:pt x="6330" y="527"/>
                  </a:cubicBezTo>
                  <a:cubicBezTo>
                    <a:pt x="5658" y="527"/>
                    <a:pt x="4966" y="372"/>
                    <a:pt x="4460" y="43"/>
                  </a:cubicBezTo>
                  <a:cubicBezTo>
                    <a:pt x="4241" y="398"/>
                    <a:pt x="3857" y="876"/>
                    <a:pt x="3192" y="1451"/>
                  </a:cubicBezTo>
                  <a:cubicBezTo>
                    <a:pt x="2196" y="2315"/>
                    <a:pt x="972" y="2624"/>
                    <a:pt x="128" y="2769"/>
                  </a:cubicBezTo>
                  <a:cubicBezTo>
                    <a:pt x="84" y="2777"/>
                    <a:pt x="40" y="2784"/>
                    <a:pt x="0" y="2790"/>
                  </a:cubicBezTo>
                  <a:cubicBezTo>
                    <a:pt x="152" y="2945"/>
                    <a:pt x="313" y="3092"/>
                    <a:pt x="479" y="3231"/>
                  </a:cubicBezTo>
                  <a:lnTo>
                    <a:pt x="481" y="3231"/>
                  </a:lnTo>
                  <a:cubicBezTo>
                    <a:pt x="840" y="3527"/>
                    <a:pt x="1222" y="3794"/>
                    <a:pt x="1623" y="4028"/>
                  </a:cubicBezTo>
                  <a:cubicBezTo>
                    <a:pt x="2658" y="4638"/>
                    <a:pt x="4807" y="4982"/>
                    <a:pt x="6674" y="4988"/>
                  </a:cubicBezTo>
                  <a:cubicBezTo>
                    <a:pt x="6681" y="4988"/>
                    <a:pt x="6687" y="4988"/>
                    <a:pt x="6693" y="4988"/>
                  </a:cubicBezTo>
                  <a:cubicBezTo>
                    <a:pt x="9154" y="4988"/>
                    <a:pt x="11542" y="3822"/>
                    <a:pt x="12172" y="3245"/>
                  </a:cubicBezTo>
                  <a:cubicBezTo>
                    <a:pt x="12328" y="3103"/>
                    <a:pt x="12469" y="2946"/>
                    <a:pt x="12598" y="2780"/>
                  </a:cubicBezTo>
                  <a:cubicBezTo>
                    <a:pt x="12659" y="2698"/>
                    <a:pt x="12719" y="2616"/>
                    <a:pt x="12777" y="2530"/>
                  </a:cubicBezTo>
                  <a:cubicBezTo>
                    <a:pt x="12630" y="2521"/>
                    <a:pt x="12483" y="2504"/>
                    <a:pt x="12336" y="2486"/>
                  </a:cubicBezTo>
                  <a:cubicBezTo>
                    <a:pt x="11778" y="2415"/>
                    <a:pt x="11226" y="2289"/>
                    <a:pt x="10735" y="2083"/>
                  </a:cubicBezTo>
                  <a:cubicBezTo>
                    <a:pt x="9644" y="1630"/>
                    <a:pt x="8637" y="898"/>
                    <a:pt x="8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2"/>
            <p:cNvSpPr/>
            <p:nvPr/>
          </p:nvSpPr>
          <p:spPr>
            <a:xfrm>
              <a:off x="6101009" y="3872913"/>
              <a:ext cx="301314" cy="76171"/>
            </a:xfrm>
            <a:custGeom>
              <a:avLst/>
              <a:gdLst/>
              <a:ahLst/>
              <a:cxnLst/>
              <a:rect l="l" t="t" r="r" b="b"/>
              <a:pathLst>
                <a:path w="12777" h="3230" extrusionOk="0">
                  <a:moveTo>
                    <a:pt x="8181" y="0"/>
                  </a:moveTo>
                  <a:cubicBezTo>
                    <a:pt x="8027" y="121"/>
                    <a:pt x="7856" y="220"/>
                    <a:pt x="7673" y="292"/>
                  </a:cubicBezTo>
                  <a:cubicBezTo>
                    <a:pt x="7289" y="445"/>
                    <a:pt x="6816" y="525"/>
                    <a:pt x="6332" y="525"/>
                  </a:cubicBezTo>
                  <a:cubicBezTo>
                    <a:pt x="5660" y="525"/>
                    <a:pt x="4966" y="371"/>
                    <a:pt x="4460" y="41"/>
                  </a:cubicBezTo>
                  <a:cubicBezTo>
                    <a:pt x="4241" y="396"/>
                    <a:pt x="3857" y="874"/>
                    <a:pt x="3192" y="1450"/>
                  </a:cubicBezTo>
                  <a:cubicBezTo>
                    <a:pt x="2196" y="2314"/>
                    <a:pt x="972" y="2623"/>
                    <a:pt x="128" y="2767"/>
                  </a:cubicBezTo>
                  <a:cubicBezTo>
                    <a:pt x="84" y="2775"/>
                    <a:pt x="40" y="2782"/>
                    <a:pt x="0" y="2788"/>
                  </a:cubicBezTo>
                  <a:cubicBezTo>
                    <a:pt x="152" y="2943"/>
                    <a:pt x="313" y="3091"/>
                    <a:pt x="479" y="3229"/>
                  </a:cubicBezTo>
                  <a:lnTo>
                    <a:pt x="481" y="3229"/>
                  </a:lnTo>
                  <a:cubicBezTo>
                    <a:pt x="969" y="3193"/>
                    <a:pt x="2393" y="3161"/>
                    <a:pt x="3478" y="2493"/>
                  </a:cubicBezTo>
                  <a:cubicBezTo>
                    <a:pt x="4760" y="1699"/>
                    <a:pt x="4907" y="777"/>
                    <a:pt x="4907" y="777"/>
                  </a:cubicBezTo>
                  <a:cubicBezTo>
                    <a:pt x="4907" y="777"/>
                    <a:pt x="5514" y="1044"/>
                    <a:pt x="6284" y="1044"/>
                  </a:cubicBezTo>
                  <a:cubicBezTo>
                    <a:pt x="6714" y="1044"/>
                    <a:pt x="7194" y="961"/>
                    <a:pt x="7649" y="703"/>
                  </a:cubicBezTo>
                  <a:cubicBezTo>
                    <a:pt x="7649" y="703"/>
                    <a:pt x="8246" y="1649"/>
                    <a:pt x="9616" y="2246"/>
                  </a:cubicBezTo>
                  <a:cubicBezTo>
                    <a:pt x="10499" y="2631"/>
                    <a:pt x="11792" y="2746"/>
                    <a:pt x="12598" y="2778"/>
                  </a:cubicBezTo>
                  <a:cubicBezTo>
                    <a:pt x="12659" y="2696"/>
                    <a:pt x="12719" y="2614"/>
                    <a:pt x="12777" y="2528"/>
                  </a:cubicBezTo>
                  <a:cubicBezTo>
                    <a:pt x="12630" y="2519"/>
                    <a:pt x="12483" y="2502"/>
                    <a:pt x="12336" y="2484"/>
                  </a:cubicBezTo>
                  <a:cubicBezTo>
                    <a:pt x="11778" y="2414"/>
                    <a:pt x="11226" y="2287"/>
                    <a:pt x="10735" y="2082"/>
                  </a:cubicBezTo>
                  <a:cubicBezTo>
                    <a:pt x="9644" y="1628"/>
                    <a:pt x="8637" y="896"/>
                    <a:pt x="8181"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2"/>
            <p:cNvSpPr/>
            <p:nvPr/>
          </p:nvSpPr>
          <p:spPr>
            <a:xfrm>
              <a:off x="5987837" y="4212855"/>
              <a:ext cx="561877" cy="602722"/>
            </a:xfrm>
            <a:custGeom>
              <a:avLst/>
              <a:gdLst/>
              <a:ahLst/>
              <a:cxnLst/>
              <a:rect l="l" t="t" r="r" b="b"/>
              <a:pathLst>
                <a:path w="23826" h="25558" extrusionOk="0">
                  <a:moveTo>
                    <a:pt x="17655" y="1"/>
                  </a:moveTo>
                  <a:cubicBezTo>
                    <a:pt x="17655" y="1"/>
                    <a:pt x="17276" y="86"/>
                    <a:pt x="16591" y="196"/>
                  </a:cubicBezTo>
                  <a:cubicBezTo>
                    <a:pt x="15998" y="293"/>
                    <a:pt x="15178" y="410"/>
                    <a:pt x="14178" y="512"/>
                  </a:cubicBezTo>
                  <a:cubicBezTo>
                    <a:pt x="14155" y="513"/>
                    <a:pt x="14130" y="516"/>
                    <a:pt x="14104" y="519"/>
                  </a:cubicBezTo>
                  <a:cubicBezTo>
                    <a:pt x="13802" y="550"/>
                    <a:pt x="13486" y="578"/>
                    <a:pt x="13152" y="604"/>
                  </a:cubicBezTo>
                  <a:cubicBezTo>
                    <a:pt x="13127" y="604"/>
                    <a:pt x="13102" y="607"/>
                    <a:pt x="13077" y="609"/>
                  </a:cubicBezTo>
                  <a:cubicBezTo>
                    <a:pt x="12581" y="646"/>
                    <a:pt x="12055" y="680"/>
                    <a:pt x="11502" y="703"/>
                  </a:cubicBezTo>
                  <a:lnTo>
                    <a:pt x="11485" y="703"/>
                  </a:lnTo>
                  <a:cubicBezTo>
                    <a:pt x="11460" y="703"/>
                    <a:pt x="11435" y="704"/>
                    <a:pt x="11411" y="704"/>
                  </a:cubicBezTo>
                  <a:cubicBezTo>
                    <a:pt x="10925" y="724"/>
                    <a:pt x="10446" y="739"/>
                    <a:pt x="9981" y="748"/>
                  </a:cubicBezTo>
                  <a:cubicBezTo>
                    <a:pt x="9953" y="750"/>
                    <a:pt x="9926" y="750"/>
                    <a:pt x="9897" y="750"/>
                  </a:cubicBezTo>
                  <a:cubicBezTo>
                    <a:pt x="9474" y="760"/>
                    <a:pt x="9062" y="766"/>
                    <a:pt x="8668" y="768"/>
                  </a:cubicBezTo>
                  <a:lnTo>
                    <a:pt x="8592" y="768"/>
                  </a:lnTo>
                  <a:cubicBezTo>
                    <a:pt x="8400" y="769"/>
                    <a:pt x="8212" y="769"/>
                    <a:pt x="8028" y="769"/>
                  </a:cubicBezTo>
                  <a:cubicBezTo>
                    <a:pt x="7094" y="769"/>
                    <a:pt x="6281" y="757"/>
                    <a:pt x="5671" y="742"/>
                  </a:cubicBezTo>
                  <a:cubicBezTo>
                    <a:pt x="4930" y="722"/>
                    <a:pt x="4486" y="703"/>
                    <a:pt x="4484" y="703"/>
                  </a:cubicBezTo>
                  <a:cubicBezTo>
                    <a:pt x="4061" y="2223"/>
                    <a:pt x="3096" y="6894"/>
                    <a:pt x="2614" y="9692"/>
                  </a:cubicBezTo>
                  <a:cubicBezTo>
                    <a:pt x="2487" y="10431"/>
                    <a:pt x="2337" y="11239"/>
                    <a:pt x="2179" y="12079"/>
                  </a:cubicBezTo>
                  <a:cubicBezTo>
                    <a:pt x="1679" y="14702"/>
                    <a:pt x="1081" y="17633"/>
                    <a:pt x="722" y="19650"/>
                  </a:cubicBezTo>
                  <a:cubicBezTo>
                    <a:pt x="249" y="22314"/>
                    <a:pt x="0" y="24281"/>
                    <a:pt x="0" y="24281"/>
                  </a:cubicBezTo>
                  <a:cubicBezTo>
                    <a:pt x="0" y="24281"/>
                    <a:pt x="323" y="24418"/>
                    <a:pt x="947" y="24588"/>
                  </a:cubicBezTo>
                  <a:cubicBezTo>
                    <a:pt x="1479" y="24737"/>
                    <a:pt x="2231" y="24909"/>
                    <a:pt x="3187" y="25049"/>
                  </a:cubicBezTo>
                  <a:cubicBezTo>
                    <a:pt x="3523" y="25097"/>
                    <a:pt x="3887" y="25141"/>
                    <a:pt x="4275" y="25178"/>
                  </a:cubicBezTo>
                  <a:cubicBezTo>
                    <a:pt x="4299" y="25181"/>
                    <a:pt x="4324" y="25184"/>
                    <a:pt x="4349" y="25184"/>
                  </a:cubicBezTo>
                  <a:cubicBezTo>
                    <a:pt x="4408" y="25190"/>
                    <a:pt x="4468" y="25196"/>
                    <a:pt x="4530" y="25202"/>
                  </a:cubicBezTo>
                  <a:cubicBezTo>
                    <a:pt x="4874" y="25231"/>
                    <a:pt x="5221" y="25255"/>
                    <a:pt x="5566" y="25275"/>
                  </a:cubicBezTo>
                  <a:cubicBezTo>
                    <a:pt x="5590" y="25276"/>
                    <a:pt x="5616" y="25278"/>
                    <a:pt x="5642" y="25279"/>
                  </a:cubicBezTo>
                  <a:cubicBezTo>
                    <a:pt x="5775" y="25285"/>
                    <a:pt x="5912" y="25291"/>
                    <a:pt x="6047" y="25299"/>
                  </a:cubicBezTo>
                  <a:cubicBezTo>
                    <a:pt x="6982" y="25343"/>
                    <a:pt x="7880" y="25357"/>
                    <a:pt x="8627" y="25357"/>
                  </a:cubicBezTo>
                  <a:cubicBezTo>
                    <a:pt x="8953" y="25357"/>
                    <a:pt x="9250" y="25354"/>
                    <a:pt x="9509" y="25350"/>
                  </a:cubicBezTo>
                  <a:cubicBezTo>
                    <a:pt x="10185" y="25341"/>
                    <a:pt x="10605" y="25325"/>
                    <a:pt x="10605" y="25325"/>
                  </a:cubicBezTo>
                  <a:cubicBezTo>
                    <a:pt x="10605" y="25325"/>
                    <a:pt x="11102" y="20597"/>
                    <a:pt x="11202" y="18281"/>
                  </a:cubicBezTo>
                  <a:cubicBezTo>
                    <a:pt x="11205" y="18204"/>
                    <a:pt x="11210" y="18124"/>
                    <a:pt x="11213" y="18043"/>
                  </a:cubicBezTo>
                  <a:cubicBezTo>
                    <a:pt x="11323" y="15681"/>
                    <a:pt x="11613" y="11609"/>
                    <a:pt x="11613" y="11609"/>
                  </a:cubicBezTo>
                  <a:cubicBezTo>
                    <a:pt x="11613" y="11609"/>
                    <a:pt x="11620" y="11677"/>
                    <a:pt x="11632" y="11803"/>
                  </a:cubicBezTo>
                  <a:cubicBezTo>
                    <a:pt x="11647" y="11985"/>
                    <a:pt x="11675" y="12288"/>
                    <a:pt x="11711" y="12674"/>
                  </a:cubicBezTo>
                  <a:lnTo>
                    <a:pt x="11711" y="12680"/>
                  </a:lnTo>
                  <a:cubicBezTo>
                    <a:pt x="11831" y="14029"/>
                    <a:pt x="12040" y="16388"/>
                    <a:pt x="12193" y="18281"/>
                  </a:cubicBezTo>
                  <a:cubicBezTo>
                    <a:pt x="12260" y="19096"/>
                    <a:pt x="12316" y="19824"/>
                    <a:pt x="12349" y="20345"/>
                  </a:cubicBezTo>
                  <a:cubicBezTo>
                    <a:pt x="12498" y="22661"/>
                    <a:pt x="13070" y="25525"/>
                    <a:pt x="13070" y="25525"/>
                  </a:cubicBezTo>
                  <a:cubicBezTo>
                    <a:pt x="13070" y="25525"/>
                    <a:pt x="13539" y="25538"/>
                    <a:pt x="14305" y="25547"/>
                  </a:cubicBezTo>
                  <a:cubicBezTo>
                    <a:pt x="14707" y="25553"/>
                    <a:pt x="15191" y="25557"/>
                    <a:pt x="15733" y="25557"/>
                  </a:cubicBezTo>
                  <a:cubicBezTo>
                    <a:pt x="16381" y="25557"/>
                    <a:pt x="17111" y="25551"/>
                    <a:pt x="17882" y="25534"/>
                  </a:cubicBezTo>
                  <a:lnTo>
                    <a:pt x="17897" y="25534"/>
                  </a:lnTo>
                  <a:cubicBezTo>
                    <a:pt x="17917" y="25534"/>
                    <a:pt x="17936" y="25532"/>
                    <a:pt x="17955" y="25532"/>
                  </a:cubicBezTo>
                  <a:cubicBezTo>
                    <a:pt x="18076" y="25528"/>
                    <a:pt x="18200" y="25528"/>
                    <a:pt x="18324" y="25525"/>
                  </a:cubicBezTo>
                  <a:cubicBezTo>
                    <a:pt x="18603" y="25517"/>
                    <a:pt x="18882" y="25508"/>
                    <a:pt x="19156" y="25497"/>
                  </a:cubicBezTo>
                  <a:cubicBezTo>
                    <a:pt x="19181" y="25497"/>
                    <a:pt x="19206" y="25496"/>
                    <a:pt x="19232" y="25494"/>
                  </a:cubicBezTo>
                  <a:cubicBezTo>
                    <a:pt x="19881" y="25473"/>
                    <a:pt x="20503" y="25441"/>
                    <a:pt x="21072" y="25411"/>
                  </a:cubicBezTo>
                  <a:cubicBezTo>
                    <a:pt x="21784" y="25370"/>
                    <a:pt x="22405" y="25331"/>
                    <a:pt x="22880" y="25297"/>
                  </a:cubicBezTo>
                  <a:cubicBezTo>
                    <a:pt x="23469" y="25256"/>
                    <a:pt x="23825" y="25225"/>
                    <a:pt x="23825" y="25225"/>
                  </a:cubicBezTo>
                  <a:cubicBezTo>
                    <a:pt x="23825" y="25225"/>
                    <a:pt x="22990" y="21342"/>
                    <a:pt x="22211" y="17778"/>
                  </a:cubicBezTo>
                  <a:cubicBezTo>
                    <a:pt x="22029" y="16948"/>
                    <a:pt x="21849" y="16134"/>
                    <a:pt x="21685" y="15391"/>
                  </a:cubicBezTo>
                  <a:cubicBezTo>
                    <a:pt x="20813" y="11457"/>
                    <a:pt x="19488" y="6579"/>
                    <a:pt x="19194" y="4811"/>
                  </a:cubicBezTo>
                  <a:cubicBezTo>
                    <a:pt x="18926" y="3195"/>
                    <a:pt x="17841" y="468"/>
                    <a:pt x="176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2"/>
            <p:cNvSpPr/>
            <p:nvPr/>
          </p:nvSpPr>
          <p:spPr>
            <a:xfrm>
              <a:off x="5987837" y="4229386"/>
              <a:ext cx="133736" cy="574163"/>
            </a:xfrm>
            <a:custGeom>
              <a:avLst/>
              <a:gdLst/>
              <a:ahLst/>
              <a:cxnLst/>
              <a:rect l="l" t="t" r="r" b="b"/>
              <a:pathLst>
                <a:path w="5671" h="24347" extrusionOk="0">
                  <a:moveTo>
                    <a:pt x="4486" y="0"/>
                  </a:moveTo>
                  <a:cubicBezTo>
                    <a:pt x="4063" y="1520"/>
                    <a:pt x="3096" y="6192"/>
                    <a:pt x="2616" y="8989"/>
                  </a:cubicBezTo>
                  <a:cubicBezTo>
                    <a:pt x="2487" y="9729"/>
                    <a:pt x="2338" y="10537"/>
                    <a:pt x="2179" y="11376"/>
                  </a:cubicBezTo>
                  <a:cubicBezTo>
                    <a:pt x="1681" y="13999"/>
                    <a:pt x="1081" y="16930"/>
                    <a:pt x="723" y="18947"/>
                  </a:cubicBezTo>
                  <a:cubicBezTo>
                    <a:pt x="250" y="21611"/>
                    <a:pt x="0" y="23578"/>
                    <a:pt x="0" y="23578"/>
                  </a:cubicBezTo>
                  <a:cubicBezTo>
                    <a:pt x="0" y="23578"/>
                    <a:pt x="324" y="23716"/>
                    <a:pt x="947" y="23886"/>
                  </a:cubicBezTo>
                  <a:cubicBezTo>
                    <a:pt x="1481" y="24034"/>
                    <a:pt x="2232" y="24207"/>
                    <a:pt x="3187" y="24346"/>
                  </a:cubicBezTo>
                  <a:cubicBezTo>
                    <a:pt x="3202" y="21944"/>
                    <a:pt x="3272" y="17254"/>
                    <a:pt x="3581" y="13063"/>
                  </a:cubicBezTo>
                  <a:cubicBezTo>
                    <a:pt x="3608" y="12698"/>
                    <a:pt x="3637" y="12335"/>
                    <a:pt x="3667" y="11981"/>
                  </a:cubicBezTo>
                  <a:cubicBezTo>
                    <a:pt x="4140" y="6527"/>
                    <a:pt x="4728" y="2851"/>
                    <a:pt x="5671" y="39"/>
                  </a:cubicBezTo>
                  <a:cubicBezTo>
                    <a:pt x="4930" y="18"/>
                    <a:pt x="4486" y="0"/>
                    <a:pt x="4486"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2"/>
            <p:cNvSpPr/>
            <p:nvPr/>
          </p:nvSpPr>
          <p:spPr>
            <a:xfrm>
              <a:off x="5973357" y="4155432"/>
              <a:ext cx="101947" cy="235424"/>
            </a:xfrm>
            <a:custGeom>
              <a:avLst/>
              <a:gdLst/>
              <a:ahLst/>
              <a:cxnLst/>
              <a:rect l="l" t="t" r="r" b="b"/>
              <a:pathLst>
                <a:path w="4323" h="9983" extrusionOk="0">
                  <a:moveTo>
                    <a:pt x="2770" y="1"/>
                  </a:moveTo>
                  <a:cubicBezTo>
                    <a:pt x="2477" y="1"/>
                    <a:pt x="2150" y="19"/>
                    <a:pt x="1827" y="75"/>
                  </a:cubicBezTo>
                  <a:cubicBezTo>
                    <a:pt x="1686" y="99"/>
                    <a:pt x="1560" y="125"/>
                    <a:pt x="1448" y="149"/>
                  </a:cubicBezTo>
                  <a:cubicBezTo>
                    <a:pt x="1232" y="193"/>
                    <a:pt x="1067" y="236"/>
                    <a:pt x="943" y="270"/>
                  </a:cubicBezTo>
                  <a:cubicBezTo>
                    <a:pt x="920" y="372"/>
                    <a:pt x="896" y="472"/>
                    <a:pt x="872" y="574"/>
                  </a:cubicBezTo>
                  <a:cubicBezTo>
                    <a:pt x="537" y="2027"/>
                    <a:pt x="231" y="3545"/>
                    <a:pt x="0" y="4964"/>
                  </a:cubicBezTo>
                  <a:cubicBezTo>
                    <a:pt x="144" y="5756"/>
                    <a:pt x="629" y="7702"/>
                    <a:pt x="2133" y="9983"/>
                  </a:cubicBezTo>
                  <a:cubicBezTo>
                    <a:pt x="2133" y="9983"/>
                    <a:pt x="2280" y="9429"/>
                    <a:pt x="2613" y="8951"/>
                  </a:cubicBezTo>
                  <a:cubicBezTo>
                    <a:pt x="2674" y="8861"/>
                    <a:pt x="2742" y="8775"/>
                    <a:pt x="2818" y="8695"/>
                  </a:cubicBezTo>
                  <a:cubicBezTo>
                    <a:pt x="3295" y="8182"/>
                    <a:pt x="4322" y="7817"/>
                    <a:pt x="4322" y="7817"/>
                  </a:cubicBezTo>
                  <a:cubicBezTo>
                    <a:pt x="4322" y="7817"/>
                    <a:pt x="3862" y="5489"/>
                    <a:pt x="3769" y="3679"/>
                  </a:cubicBezTo>
                  <a:cubicBezTo>
                    <a:pt x="3677" y="1868"/>
                    <a:pt x="3800" y="75"/>
                    <a:pt x="3800" y="75"/>
                  </a:cubicBezTo>
                  <a:cubicBezTo>
                    <a:pt x="3800" y="75"/>
                    <a:pt x="3354" y="1"/>
                    <a:pt x="2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2"/>
            <p:cNvSpPr/>
            <p:nvPr/>
          </p:nvSpPr>
          <p:spPr>
            <a:xfrm>
              <a:off x="5973357" y="4158945"/>
              <a:ext cx="61621" cy="231957"/>
            </a:xfrm>
            <a:custGeom>
              <a:avLst/>
              <a:gdLst/>
              <a:ahLst/>
              <a:cxnLst/>
              <a:rect l="l" t="t" r="r" b="b"/>
              <a:pathLst>
                <a:path w="2613" h="9836" extrusionOk="0">
                  <a:moveTo>
                    <a:pt x="1448" y="0"/>
                  </a:moveTo>
                  <a:lnTo>
                    <a:pt x="1448" y="0"/>
                  </a:lnTo>
                  <a:cubicBezTo>
                    <a:pt x="1232" y="46"/>
                    <a:pt x="1067" y="87"/>
                    <a:pt x="943" y="123"/>
                  </a:cubicBezTo>
                  <a:cubicBezTo>
                    <a:pt x="920" y="224"/>
                    <a:pt x="896" y="325"/>
                    <a:pt x="872" y="426"/>
                  </a:cubicBezTo>
                  <a:cubicBezTo>
                    <a:pt x="537" y="1879"/>
                    <a:pt x="231" y="3398"/>
                    <a:pt x="0" y="4815"/>
                  </a:cubicBezTo>
                  <a:cubicBezTo>
                    <a:pt x="144" y="5607"/>
                    <a:pt x="629" y="7553"/>
                    <a:pt x="2133" y="9835"/>
                  </a:cubicBezTo>
                  <a:cubicBezTo>
                    <a:pt x="2133" y="9835"/>
                    <a:pt x="2280" y="9282"/>
                    <a:pt x="2613" y="8803"/>
                  </a:cubicBezTo>
                  <a:cubicBezTo>
                    <a:pt x="2251" y="8073"/>
                    <a:pt x="1758" y="6904"/>
                    <a:pt x="1510" y="5556"/>
                  </a:cubicBezTo>
                  <a:cubicBezTo>
                    <a:pt x="1110" y="3398"/>
                    <a:pt x="1132" y="1832"/>
                    <a:pt x="1448"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2"/>
            <p:cNvSpPr/>
            <p:nvPr/>
          </p:nvSpPr>
          <p:spPr>
            <a:xfrm>
              <a:off x="6548440" y="4205922"/>
              <a:ext cx="159748" cy="832274"/>
            </a:xfrm>
            <a:custGeom>
              <a:avLst/>
              <a:gdLst/>
              <a:ahLst/>
              <a:cxnLst/>
              <a:rect l="l" t="t" r="r" b="b"/>
              <a:pathLst>
                <a:path w="6774" h="35292" extrusionOk="0">
                  <a:moveTo>
                    <a:pt x="2272" y="1"/>
                  </a:moveTo>
                  <a:cubicBezTo>
                    <a:pt x="2016" y="325"/>
                    <a:pt x="1670" y="710"/>
                    <a:pt x="1290" y="1109"/>
                  </a:cubicBezTo>
                  <a:lnTo>
                    <a:pt x="1288" y="1109"/>
                  </a:lnTo>
                  <a:cubicBezTo>
                    <a:pt x="1235" y="1168"/>
                    <a:pt x="1178" y="1227"/>
                    <a:pt x="1122" y="1284"/>
                  </a:cubicBezTo>
                  <a:cubicBezTo>
                    <a:pt x="755" y="1662"/>
                    <a:pt x="367" y="2042"/>
                    <a:pt x="0" y="2383"/>
                  </a:cubicBezTo>
                  <a:cubicBezTo>
                    <a:pt x="53" y="2573"/>
                    <a:pt x="112" y="2647"/>
                    <a:pt x="127" y="2826"/>
                  </a:cubicBezTo>
                  <a:cubicBezTo>
                    <a:pt x="140" y="2965"/>
                    <a:pt x="152" y="3106"/>
                    <a:pt x="162" y="3251"/>
                  </a:cubicBezTo>
                  <a:lnTo>
                    <a:pt x="162" y="3256"/>
                  </a:lnTo>
                  <a:cubicBezTo>
                    <a:pt x="165" y="3305"/>
                    <a:pt x="171" y="3351"/>
                    <a:pt x="174" y="3400"/>
                  </a:cubicBezTo>
                  <a:cubicBezTo>
                    <a:pt x="179" y="3444"/>
                    <a:pt x="182" y="3486"/>
                    <a:pt x="187" y="3532"/>
                  </a:cubicBezTo>
                  <a:cubicBezTo>
                    <a:pt x="188" y="3565"/>
                    <a:pt x="191" y="3600"/>
                    <a:pt x="194" y="3632"/>
                  </a:cubicBezTo>
                  <a:cubicBezTo>
                    <a:pt x="329" y="5340"/>
                    <a:pt x="467" y="7410"/>
                    <a:pt x="564" y="9549"/>
                  </a:cubicBezTo>
                  <a:cubicBezTo>
                    <a:pt x="565" y="9586"/>
                    <a:pt x="567" y="9625"/>
                    <a:pt x="568" y="9663"/>
                  </a:cubicBezTo>
                  <a:lnTo>
                    <a:pt x="568" y="9666"/>
                  </a:lnTo>
                  <a:cubicBezTo>
                    <a:pt x="588" y="10093"/>
                    <a:pt x="606" y="10524"/>
                    <a:pt x="620" y="10956"/>
                  </a:cubicBezTo>
                  <a:cubicBezTo>
                    <a:pt x="621" y="10992"/>
                    <a:pt x="621" y="11025"/>
                    <a:pt x="625" y="11060"/>
                  </a:cubicBezTo>
                  <a:cubicBezTo>
                    <a:pt x="656" y="12021"/>
                    <a:pt x="681" y="12983"/>
                    <a:pt x="688" y="13918"/>
                  </a:cubicBezTo>
                  <a:cubicBezTo>
                    <a:pt x="699" y="15097"/>
                    <a:pt x="709" y="16590"/>
                    <a:pt x="717" y="18198"/>
                  </a:cubicBezTo>
                  <a:cubicBezTo>
                    <a:pt x="717" y="18233"/>
                    <a:pt x="717" y="18267"/>
                    <a:pt x="718" y="18305"/>
                  </a:cubicBezTo>
                  <a:cubicBezTo>
                    <a:pt x="729" y="20851"/>
                    <a:pt x="735" y="23665"/>
                    <a:pt x="726" y="25943"/>
                  </a:cubicBezTo>
                  <a:cubicBezTo>
                    <a:pt x="726" y="25996"/>
                    <a:pt x="726" y="26048"/>
                    <a:pt x="725" y="26101"/>
                  </a:cubicBezTo>
                  <a:cubicBezTo>
                    <a:pt x="725" y="26282"/>
                    <a:pt x="723" y="26463"/>
                    <a:pt x="723" y="26637"/>
                  </a:cubicBezTo>
                  <a:cubicBezTo>
                    <a:pt x="723" y="26672"/>
                    <a:pt x="721" y="26705"/>
                    <a:pt x="721" y="26739"/>
                  </a:cubicBezTo>
                  <a:cubicBezTo>
                    <a:pt x="717" y="27846"/>
                    <a:pt x="705" y="28783"/>
                    <a:pt x="688" y="29437"/>
                  </a:cubicBezTo>
                  <a:cubicBezTo>
                    <a:pt x="652" y="30829"/>
                    <a:pt x="661" y="32095"/>
                    <a:pt x="681" y="33037"/>
                  </a:cubicBezTo>
                  <a:cubicBezTo>
                    <a:pt x="681" y="33074"/>
                    <a:pt x="682" y="33109"/>
                    <a:pt x="682" y="33147"/>
                  </a:cubicBezTo>
                  <a:cubicBezTo>
                    <a:pt x="693" y="33649"/>
                    <a:pt x="706" y="34049"/>
                    <a:pt x="717" y="34314"/>
                  </a:cubicBezTo>
                  <a:cubicBezTo>
                    <a:pt x="725" y="34550"/>
                    <a:pt x="731" y="34679"/>
                    <a:pt x="731" y="34679"/>
                  </a:cubicBezTo>
                  <a:cubicBezTo>
                    <a:pt x="731" y="34679"/>
                    <a:pt x="1671" y="35291"/>
                    <a:pt x="2769" y="35291"/>
                  </a:cubicBezTo>
                  <a:cubicBezTo>
                    <a:pt x="2944" y="35291"/>
                    <a:pt x="3122" y="35276"/>
                    <a:pt x="3302" y="35240"/>
                  </a:cubicBezTo>
                  <a:cubicBezTo>
                    <a:pt x="3310" y="35238"/>
                    <a:pt x="3317" y="35238"/>
                    <a:pt x="3325" y="35235"/>
                  </a:cubicBezTo>
                  <a:cubicBezTo>
                    <a:pt x="3357" y="35229"/>
                    <a:pt x="3390" y="35223"/>
                    <a:pt x="3425" y="35219"/>
                  </a:cubicBezTo>
                  <a:cubicBezTo>
                    <a:pt x="3619" y="35182"/>
                    <a:pt x="3828" y="35154"/>
                    <a:pt x="4046" y="35129"/>
                  </a:cubicBezTo>
                  <a:cubicBezTo>
                    <a:pt x="4080" y="35126"/>
                    <a:pt x="4113" y="35122"/>
                    <a:pt x="4148" y="35120"/>
                  </a:cubicBezTo>
                  <a:cubicBezTo>
                    <a:pt x="5052" y="35026"/>
                    <a:pt x="6050" y="35014"/>
                    <a:pt x="6512" y="35014"/>
                  </a:cubicBezTo>
                  <a:cubicBezTo>
                    <a:pt x="6677" y="35014"/>
                    <a:pt x="6774" y="35016"/>
                    <a:pt x="6774" y="35016"/>
                  </a:cubicBezTo>
                  <a:cubicBezTo>
                    <a:pt x="6774" y="35016"/>
                    <a:pt x="6615" y="33968"/>
                    <a:pt x="6427" y="32468"/>
                  </a:cubicBezTo>
                  <a:cubicBezTo>
                    <a:pt x="6422" y="32429"/>
                    <a:pt x="6416" y="32389"/>
                    <a:pt x="6412" y="32350"/>
                  </a:cubicBezTo>
                  <a:cubicBezTo>
                    <a:pt x="6263" y="31154"/>
                    <a:pt x="6101" y="29695"/>
                    <a:pt x="5989" y="28257"/>
                  </a:cubicBezTo>
                  <a:cubicBezTo>
                    <a:pt x="5965" y="27955"/>
                    <a:pt x="5934" y="27621"/>
                    <a:pt x="5901" y="27252"/>
                  </a:cubicBezTo>
                  <a:cubicBezTo>
                    <a:pt x="5898" y="27219"/>
                    <a:pt x="5895" y="27184"/>
                    <a:pt x="5890" y="27148"/>
                  </a:cubicBezTo>
                  <a:cubicBezTo>
                    <a:pt x="5828" y="26492"/>
                    <a:pt x="5753" y="25744"/>
                    <a:pt x="5663" y="24938"/>
                  </a:cubicBezTo>
                  <a:cubicBezTo>
                    <a:pt x="5659" y="24879"/>
                    <a:pt x="5651" y="24820"/>
                    <a:pt x="5645" y="24764"/>
                  </a:cubicBezTo>
                  <a:lnTo>
                    <a:pt x="5645" y="24762"/>
                  </a:lnTo>
                  <a:cubicBezTo>
                    <a:pt x="5471" y="23170"/>
                    <a:pt x="5259" y="21371"/>
                    <a:pt x="5054" y="19640"/>
                  </a:cubicBezTo>
                  <a:cubicBezTo>
                    <a:pt x="5049" y="19604"/>
                    <a:pt x="5046" y="19569"/>
                    <a:pt x="5040" y="19534"/>
                  </a:cubicBezTo>
                  <a:cubicBezTo>
                    <a:pt x="4766" y="17219"/>
                    <a:pt x="4502" y="15029"/>
                    <a:pt x="4346" y="13617"/>
                  </a:cubicBezTo>
                  <a:cubicBezTo>
                    <a:pt x="4272" y="12939"/>
                    <a:pt x="4140" y="11970"/>
                    <a:pt x="3980" y="10851"/>
                  </a:cubicBezTo>
                  <a:cubicBezTo>
                    <a:pt x="3974" y="10809"/>
                    <a:pt x="3967" y="10766"/>
                    <a:pt x="3960" y="10725"/>
                  </a:cubicBezTo>
                  <a:cubicBezTo>
                    <a:pt x="3901" y="10312"/>
                    <a:pt x="3837" y="9881"/>
                    <a:pt x="3770" y="9436"/>
                  </a:cubicBezTo>
                  <a:cubicBezTo>
                    <a:pt x="3760" y="9372"/>
                    <a:pt x="3752" y="9307"/>
                    <a:pt x="3742" y="9240"/>
                  </a:cubicBezTo>
                  <a:cubicBezTo>
                    <a:pt x="3590" y="8237"/>
                    <a:pt x="3426" y="7178"/>
                    <a:pt x="3263" y="6141"/>
                  </a:cubicBezTo>
                  <a:lnTo>
                    <a:pt x="3263" y="6140"/>
                  </a:lnTo>
                  <a:cubicBezTo>
                    <a:pt x="3257" y="6106"/>
                    <a:pt x="3254" y="6076"/>
                    <a:pt x="3248" y="6043"/>
                  </a:cubicBezTo>
                  <a:cubicBezTo>
                    <a:pt x="3242" y="6002"/>
                    <a:pt x="3236" y="5959"/>
                    <a:pt x="3229" y="5925"/>
                  </a:cubicBezTo>
                  <a:cubicBezTo>
                    <a:pt x="3223" y="5888"/>
                    <a:pt x="3217" y="5853"/>
                    <a:pt x="3213" y="5820"/>
                  </a:cubicBezTo>
                  <a:cubicBezTo>
                    <a:pt x="3082" y="4996"/>
                    <a:pt x="2955" y="4193"/>
                    <a:pt x="2834" y="3450"/>
                  </a:cubicBezTo>
                  <a:cubicBezTo>
                    <a:pt x="2828" y="3403"/>
                    <a:pt x="2820" y="3356"/>
                    <a:pt x="2811" y="3309"/>
                  </a:cubicBezTo>
                  <a:cubicBezTo>
                    <a:pt x="2707" y="2651"/>
                    <a:pt x="2607" y="2042"/>
                    <a:pt x="2520" y="1512"/>
                  </a:cubicBezTo>
                  <a:cubicBezTo>
                    <a:pt x="2513" y="1471"/>
                    <a:pt x="2507" y="1431"/>
                    <a:pt x="2501" y="1394"/>
                  </a:cubicBezTo>
                  <a:cubicBezTo>
                    <a:pt x="2405" y="813"/>
                    <a:pt x="2326" y="336"/>
                    <a:pt x="22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2"/>
            <p:cNvSpPr/>
            <p:nvPr/>
          </p:nvSpPr>
          <p:spPr>
            <a:xfrm>
              <a:off x="6427816" y="4138594"/>
              <a:ext cx="186679" cy="181538"/>
            </a:xfrm>
            <a:custGeom>
              <a:avLst/>
              <a:gdLst/>
              <a:ahLst/>
              <a:cxnLst/>
              <a:rect l="l" t="t" r="r" b="b"/>
              <a:pathLst>
                <a:path w="7916" h="7698" extrusionOk="0">
                  <a:moveTo>
                    <a:pt x="5077" y="1"/>
                  </a:moveTo>
                  <a:cubicBezTo>
                    <a:pt x="5026" y="1"/>
                    <a:pt x="4976" y="2"/>
                    <a:pt x="4926" y="6"/>
                  </a:cubicBezTo>
                  <a:cubicBezTo>
                    <a:pt x="4459" y="34"/>
                    <a:pt x="3994" y="131"/>
                    <a:pt x="3601" y="242"/>
                  </a:cubicBezTo>
                  <a:cubicBezTo>
                    <a:pt x="3227" y="348"/>
                    <a:pt x="2862" y="478"/>
                    <a:pt x="2507" y="634"/>
                  </a:cubicBezTo>
                  <a:cubicBezTo>
                    <a:pt x="2504" y="637"/>
                    <a:pt x="2501" y="639"/>
                    <a:pt x="2497" y="639"/>
                  </a:cubicBezTo>
                  <a:cubicBezTo>
                    <a:pt x="2610" y="751"/>
                    <a:pt x="2777" y="1087"/>
                    <a:pt x="2777" y="1087"/>
                  </a:cubicBezTo>
                  <a:cubicBezTo>
                    <a:pt x="2777" y="1087"/>
                    <a:pt x="2087" y="2227"/>
                    <a:pt x="1284" y="3515"/>
                  </a:cubicBezTo>
                  <a:cubicBezTo>
                    <a:pt x="704" y="4444"/>
                    <a:pt x="223" y="5372"/>
                    <a:pt x="1" y="5817"/>
                  </a:cubicBezTo>
                  <a:cubicBezTo>
                    <a:pt x="63" y="5859"/>
                    <a:pt x="113" y="5914"/>
                    <a:pt x="149" y="5979"/>
                  </a:cubicBezTo>
                  <a:cubicBezTo>
                    <a:pt x="281" y="6199"/>
                    <a:pt x="313" y="6514"/>
                    <a:pt x="313" y="6514"/>
                  </a:cubicBezTo>
                  <a:cubicBezTo>
                    <a:pt x="760" y="6664"/>
                    <a:pt x="787" y="7511"/>
                    <a:pt x="787" y="7511"/>
                  </a:cubicBezTo>
                  <a:cubicBezTo>
                    <a:pt x="787" y="7511"/>
                    <a:pt x="807" y="7509"/>
                    <a:pt x="839" y="7509"/>
                  </a:cubicBezTo>
                  <a:cubicBezTo>
                    <a:pt x="939" y="7509"/>
                    <a:pt x="1159" y="7529"/>
                    <a:pt x="1246" y="7698"/>
                  </a:cubicBezTo>
                  <a:lnTo>
                    <a:pt x="1284" y="7698"/>
                  </a:lnTo>
                  <a:cubicBezTo>
                    <a:pt x="1284" y="7698"/>
                    <a:pt x="2348" y="7437"/>
                    <a:pt x="3600" y="6523"/>
                  </a:cubicBezTo>
                  <a:cubicBezTo>
                    <a:pt x="4027" y="6208"/>
                    <a:pt x="4606" y="5714"/>
                    <a:pt x="5199" y="5161"/>
                  </a:cubicBezTo>
                  <a:cubicBezTo>
                    <a:pt x="6009" y="4405"/>
                    <a:pt x="6852" y="3535"/>
                    <a:pt x="7387" y="2857"/>
                  </a:cubicBezTo>
                  <a:cubicBezTo>
                    <a:pt x="7599" y="2588"/>
                    <a:pt x="7763" y="2348"/>
                    <a:pt x="7857" y="2159"/>
                  </a:cubicBezTo>
                  <a:cubicBezTo>
                    <a:pt x="7857" y="2159"/>
                    <a:pt x="7916" y="1462"/>
                    <a:pt x="7616" y="827"/>
                  </a:cubicBezTo>
                  <a:cubicBezTo>
                    <a:pt x="7613" y="825"/>
                    <a:pt x="6272" y="1"/>
                    <a:pt x="5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2"/>
            <p:cNvSpPr/>
            <p:nvPr/>
          </p:nvSpPr>
          <p:spPr>
            <a:xfrm>
              <a:off x="6427816" y="4144324"/>
              <a:ext cx="98598" cy="135316"/>
            </a:xfrm>
            <a:custGeom>
              <a:avLst/>
              <a:gdLst/>
              <a:ahLst/>
              <a:cxnLst/>
              <a:rect l="l" t="t" r="r" b="b"/>
              <a:pathLst>
                <a:path w="4181" h="5738" extrusionOk="0">
                  <a:moveTo>
                    <a:pt x="3601" y="0"/>
                  </a:moveTo>
                  <a:cubicBezTo>
                    <a:pt x="3228" y="105"/>
                    <a:pt x="2862" y="235"/>
                    <a:pt x="2507" y="393"/>
                  </a:cubicBezTo>
                  <a:cubicBezTo>
                    <a:pt x="2504" y="394"/>
                    <a:pt x="2501" y="396"/>
                    <a:pt x="2497" y="397"/>
                  </a:cubicBezTo>
                  <a:cubicBezTo>
                    <a:pt x="2610" y="510"/>
                    <a:pt x="2778" y="846"/>
                    <a:pt x="2778" y="846"/>
                  </a:cubicBezTo>
                  <a:cubicBezTo>
                    <a:pt x="2778" y="846"/>
                    <a:pt x="2087" y="1984"/>
                    <a:pt x="1284" y="3272"/>
                  </a:cubicBezTo>
                  <a:cubicBezTo>
                    <a:pt x="705" y="4203"/>
                    <a:pt x="223" y="5130"/>
                    <a:pt x="1" y="5574"/>
                  </a:cubicBezTo>
                  <a:cubicBezTo>
                    <a:pt x="63" y="5616"/>
                    <a:pt x="113" y="5673"/>
                    <a:pt x="149" y="5738"/>
                  </a:cubicBezTo>
                  <a:cubicBezTo>
                    <a:pt x="1105" y="4622"/>
                    <a:pt x="3444" y="1751"/>
                    <a:pt x="3798" y="1319"/>
                  </a:cubicBezTo>
                  <a:cubicBezTo>
                    <a:pt x="4180" y="849"/>
                    <a:pt x="3910" y="400"/>
                    <a:pt x="3601"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2"/>
            <p:cNvSpPr/>
            <p:nvPr/>
          </p:nvSpPr>
          <p:spPr>
            <a:xfrm>
              <a:off x="5993827" y="3897392"/>
              <a:ext cx="613593" cy="289310"/>
            </a:xfrm>
            <a:custGeom>
              <a:avLst/>
              <a:gdLst/>
              <a:ahLst/>
              <a:cxnLst/>
              <a:rect l="l" t="t" r="r" b="b"/>
              <a:pathLst>
                <a:path w="26019" h="12268" extrusionOk="0">
                  <a:moveTo>
                    <a:pt x="17911" y="0"/>
                  </a:moveTo>
                  <a:cubicBezTo>
                    <a:pt x="17911" y="0"/>
                    <a:pt x="17590" y="706"/>
                    <a:pt x="16879" y="1446"/>
                  </a:cubicBezTo>
                  <a:cubicBezTo>
                    <a:pt x="17026" y="1462"/>
                    <a:pt x="17173" y="1479"/>
                    <a:pt x="17320" y="1490"/>
                  </a:cubicBezTo>
                  <a:cubicBezTo>
                    <a:pt x="17149" y="1752"/>
                    <a:pt x="16946" y="1991"/>
                    <a:pt x="16717" y="2203"/>
                  </a:cubicBezTo>
                  <a:cubicBezTo>
                    <a:pt x="16319" y="2570"/>
                    <a:pt x="15217" y="3169"/>
                    <a:pt x="13838" y="3561"/>
                  </a:cubicBezTo>
                  <a:cubicBezTo>
                    <a:pt x="13814" y="3567"/>
                    <a:pt x="13788" y="3575"/>
                    <a:pt x="13762" y="3581"/>
                  </a:cubicBezTo>
                  <a:cubicBezTo>
                    <a:pt x="13483" y="3660"/>
                    <a:pt x="13194" y="3728"/>
                    <a:pt x="12895" y="3784"/>
                  </a:cubicBezTo>
                  <a:cubicBezTo>
                    <a:pt x="12871" y="3789"/>
                    <a:pt x="12847" y="3793"/>
                    <a:pt x="12824" y="3798"/>
                  </a:cubicBezTo>
                  <a:cubicBezTo>
                    <a:pt x="12294" y="3896"/>
                    <a:pt x="11756" y="3945"/>
                    <a:pt x="11218" y="3946"/>
                  </a:cubicBezTo>
                  <a:cubicBezTo>
                    <a:pt x="10706" y="3945"/>
                    <a:pt x="10172" y="3919"/>
                    <a:pt x="9646" y="3866"/>
                  </a:cubicBezTo>
                  <a:cubicBezTo>
                    <a:pt x="9620" y="3864"/>
                    <a:pt x="9596" y="3861"/>
                    <a:pt x="9574" y="3858"/>
                  </a:cubicBezTo>
                  <a:cubicBezTo>
                    <a:pt x="9223" y="3823"/>
                    <a:pt x="8879" y="3778"/>
                    <a:pt x="8546" y="3722"/>
                  </a:cubicBezTo>
                  <a:cubicBezTo>
                    <a:pt x="8522" y="3719"/>
                    <a:pt x="8498" y="3713"/>
                    <a:pt x="8470" y="3710"/>
                  </a:cubicBezTo>
                  <a:cubicBezTo>
                    <a:pt x="7534" y="3546"/>
                    <a:pt x="6702" y="3302"/>
                    <a:pt x="6168" y="2988"/>
                  </a:cubicBezTo>
                  <a:cubicBezTo>
                    <a:pt x="5746" y="2743"/>
                    <a:pt x="5346" y="2461"/>
                    <a:pt x="4973" y="2146"/>
                  </a:cubicBezTo>
                  <a:cubicBezTo>
                    <a:pt x="4788" y="1990"/>
                    <a:pt x="4645" y="1853"/>
                    <a:pt x="4544" y="1749"/>
                  </a:cubicBezTo>
                  <a:cubicBezTo>
                    <a:pt x="4194" y="1805"/>
                    <a:pt x="3920" y="1834"/>
                    <a:pt x="3777" y="1867"/>
                  </a:cubicBezTo>
                  <a:cubicBezTo>
                    <a:pt x="3292" y="1979"/>
                    <a:pt x="2545" y="3063"/>
                    <a:pt x="1575" y="5825"/>
                  </a:cubicBezTo>
                  <a:cubicBezTo>
                    <a:pt x="1119" y="7122"/>
                    <a:pt x="540" y="9191"/>
                    <a:pt x="24" y="11425"/>
                  </a:cubicBezTo>
                  <a:cubicBezTo>
                    <a:pt x="14" y="11455"/>
                    <a:pt x="8" y="11485"/>
                    <a:pt x="1" y="11516"/>
                  </a:cubicBezTo>
                  <a:cubicBezTo>
                    <a:pt x="45" y="11506"/>
                    <a:pt x="90" y="11496"/>
                    <a:pt x="139" y="11485"/>
                  </a:cubicBezTo>
                  <a:cubicBezTo>
                    <a:pt x="258" y="11461"/>
                    <a:pt x="399" y="11431"/>
                    <a:pt x="552" y="11399"/>
                  </a:cubicBezTo>
                  <a:cubicBezTo>
                    <a:pt x="1146" y="11276"/>
                    <a:pt x="1939" y="11125"/>
                    <a:pt x="2533" y="11052"/>
                  </a:cubicBezTo>
                  <a:cubicBezTo>
                    <a:pt x="2680" y="11034"/>
                    <a:pt x="2813" y="11023"/>
                    <a:pt x="2932" y="11017"/>
                  </a:cubicBezTo>
                  <a:cubicBezTo>
                    <a:pt x="2932" y="11017"/>
                    <a:pt x="3354" y="9624"/>
                    <a:pt x="3629" y="8727"/>
                  </a:cubicBezTo>
                  <a:cubicBezTo>
                    <a:pt x="3903" y="7830"/>
                    <a:pt x="4027" y="7804"/>
                    <a:pt x="4027" y="7804"/>
                  </a:cubicBezTo>
                  <a:cubicBezTo>
                    <a:pt x="4027" y="7804"/>
                    <a:pt x="4276" y="8253"/>
                    <a:pt x="4376" y="9100"/>
                  </a:cubicBezTo>
                  <a:cubicBezTo>
                    <a:pt x="4468" y="9896"/>
                    <a:pt x="4562" y="11588"/>
                    <a:pt x="4574" y="12267"/>
                  </a:cubicBezTo>
                  <a:cubicBezTo>
                    <a:pt x="4574" y="12267"/>
                    <a:pt x="4838" y="12114"/>
                    <a:pt x="5364" y="11908"/>
                  </a:cubicBezTo>
                  <a:cubicBezTo>
                    <a:pt x="5493" y="11860"/>
                    <a:pt x="5637" y="11805"/>
                    <a:pt x="5794" y="11752"/>
                  </a:cubicBezTo>
                  <a:cubicBezTo>
                    <a:pt x="6423" y="11537"/>
                    <a:pt x="7066" y="11364"/>
                    <a:pt x="7717" y="11235"/>
                  </a:cubicBezTo>
                  <a:cubicBezTo>
                    <a:pt x="7819" y="11212"/>
                    <a:pt x="7919" y="11193"/>
                    <a:pt x="8022" y="11175"/>
                  </a:cubicBezTo>
                  <a:lnTo>
                    <a:pt x="8025" y="11175"/>
                  </a:lnTo>
                  <a:cubicBezTo>
                    <a:pt x="8281" y="11129"/>
                    <a:pt x="8549" y="11088"/>
                    <a:pt x="8822" y="11055"/>
                  </a:cubicBezTo>
                  <a:cubicBezTo>
                    <a:pt x="8846" y="11050"/>
                    <a:pt x="8870" y="11047"/>
                    <a:pt x="8896" y="11046"/>
                  </a:cubicBezTo>
                  <a:cubicBezTo>
                    <a:pt x="9193" y="11011"/>
                    <a:pt x="9498" y="10982"/>
                    <a:pt x="9804" y="10959"/>
                  </a:cubicBezTo>
                  <a:cubicBezTo>
                    <a:pt x="9830" y="10958"/>
                    <a:pt x="9855" y="10956"/>
                    <a:pt x="9880" y="10955"/>
                  </a:cubicBezTo>
                  <a:cubicBezTo>
                    <a:pt x="10637" y="10903"/>
                    <a:pt x="11404" y="10885"/>
                    <a:pt x="12094" y="10885"/>
                  </a:cubicBezTo>
                  <a:cubicBezTo>
                    <a:pt x="12307" y="10885"/>
                    <a:pt x="12513" y="10887"/>
                    <a:pt x="12709" y="10890"/>
                  </a:cubicBezTo>
                  <a:cubicBezTo>
                    <a:pt x="12733" y="10890"/>
                    <a:pt x="12759" y="10891"/>
                    <a:pt x="12783" y="10891"/>
                  </a:cubicBezTo>
                  <a:cubicBezTo>
                    <a:pt x="13033" y="10896"/>
                    <a:pt x="13265" y="10902"/>
                    <a:pt x="13477" y="10908"/>
                  </a:cubicBezTo>
                  <a:cubicBezTo>
                    <a:pt x="13503" y="10908"/>
                    <a:pt x="13529" y="10909"/>
                    <a:pt x="13551" y="10911"/>
                  </a:cubicBezTo>
                  <a:cubicBezTo>
                    <a:pt x="13917" y="10921"/>
                    <a:pt x="14209" y="10935"/>
                    <a:pt x="14403" y="10943"/>
                  </a:cubicBezTo>
                  <a:cubicBezTo>
                    <a:pt x="14883" y="10962"/>
                    <a:pt x="15531" y="11091"/>
                    <a:pt x="16035" y="11208"/>
                  </a:cubicBezTo>
                  <a:cubicBezTo>
                    <a:pt x="16490" y="11312"/>
                    <a:pt x="16831" y="11409"/>
                    <a:pt x="16831" y="11409"/>
                  </a:cubicBezTo>
                  <a:cubicBezTo>
                    <a:pt x="16831" y="11409"/>
                    <a:pt x="17240" y="9094"/>
                    <a:pt x="17484" y="8403"/>
                  </a:cubicBezTo>
                  <a:cubicBezTo>
                    <a:pt x="17684" y="7836"/>
                    <a:pt x="17811" y="7406"/>
                    <a:pt x="17923" y="7406"/>
                  </a:cubicBezTo>
                  <a:cubicBezTo>
                    <a:pt x="17948" y="7406"/>
                    <a:pt x="17971" y="7426"/>
                    <a:pt x="17995" y="7469"/>
                  </a:cubicBezTo>
                  <a:cubicBezTo>
                    <a:pt x="18110" y="7685"/>
                    <a:pt x="20398" y="10284"/>
                    <a:pt x="20910" y="10864"/>
                  </a:cubicBezTo>
                  <a:cubicBezTo>
                    <a:pt x="21259" y="10709"/>
                    <a:pt x="21616" y="10581"/>
                    <a:pt x="21983" y="10477"/>
                  </a:cubicBezTo>
                  <a:cubicBezTo>
                    <a:pt x="22380" y="10362"/>
                    <a:pt x="22851" y="10261"/>
                    <a:pt x="23329" y="10234"/>
                  </a:cubicBezTo>
                  <a:cubicBezTo>
                    <a:pt x="23378" y="10231"/>
                    <a:pt x="23427" y="10229"/>
                    <a:pt x="23477" y="10229"/>
                  </a:cubicBezTo>
                  <a:cubicBezTo>
                    <a:pt x="24673" y="10229"/>
                    <a:pt x="26016" y="11053"/>
                    <a:pt x="26019" y="11055"/>
                  </a:cubicBezTo>
                  <a:cubicBezTo>
                    <a:pt x="25841" y="10315"/>
                    <a:pt x="25203" y="8007"/>
                    <a:pt x="23738" y="5863"/>
                  </a:cubicBezTo>
                  <a:cubicBezTo>
                    <a:pt x="21965" y="3267"/>
                    <a:pt x="19928" y="1382"/>
                    <a:pt x="17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2"/>
            <p:cNvSpPr/>
            <p:nvPr/>
          </p:nvSpPr>
          <p:spPr>
            <a:xfrm>
              <a:off x="5994369" y="3938661"/>
              <a:ext cx="116781" cy="229623"/>
            </a:xfrm>
            <a:custGeom>
              <a:avLst/>
              <a:gdLst/>
              <a:ahLst/>
              <a:cxnLst/>
              <a:rect l="l" t="t" r="r" b="b"/>
              <a:pathLst>
                <a:path w="4952" h="9737" extrusionOk="0">
                  <a:moveTo>
                    <a:pt x="4522" y="0"/>
                  </a:moveTo>
                  <a:cubicBezTo>
                    <a:pt x="4172" y="56"/>
                    <a:pt x="3898" y="85"/>
                    <a:pt x="3756" y="119"/>
                  </a:cubicBezTo>
                  <a:cubicBezTo>
                    <a:pt x="3271" y="231"/>
                    <a:pt x="2524" y="1314"/>
                    <a:pt x="1552" y="4077"/>
                  </a:cubicBezTo>
                  <a:cubicBezTo>
                    <a:pt x="1098" y="5374"/>
                    <a:pt x="519" y="7442"/>
                    <a:pt x="1" y="9676"/>
                  </a:cubicBezTo>
                  <a:lnTo>
                    <a:pt x="117" y="9737"/>
                  </a:lnTo>
                  <a:cubicBezTo>
                    <a:pt x="237" y="9711"/>
                    <a:pt x="378" y="9681"/>
                    <a:pt x="531" y="9650"/>
                  </a:cubicBezTo>
                  <a:cubicBezTo>
                    <a:pt x="655" y="8390"/>
                    <a:pt x="1131" y="6607"/>
                    <a:pt x="1927" y="4600"/>
                  </a:cubicBezTo>
                  <a:cubicBezTo>
                    <a:pt x="2659" y="2755"/>
                    <a:pt x="3495" y="1234"/>
                    <a:pt x="4951" y="397"/>
                  </a:cubicBezTo>
                  <a:cubicBezTo>
                    <a:pt x="4766" y="241"/>
                    <a:pt x="4624" y="105"/>
                    <a:pt x="4522"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2"/>
            <p:cNvSpPr/>
            <p:nvPr/>
          </p:nvSpPr>
          <p:spPr>
            <a:xfrm>
              <a:off x="6053585" y="4037425"/>
              <a:ext cx="76926" cy="149277"/>
            </a:xfrm>
            <a:custGeom>
              <a:avLst/>
              <a:gdLst/>
              <a:ahLst/>
              <a:cxnLst/>
              <a:rect l="l" t="t" r="r" b="b"/>
              <a:pathLst>
                <a:path w="3262" h="6330" extrusionOk="0">
                  <a:moveTo>
                    <a:pt x="672" y="1"/>
                  </a:moveTo>
                  <a:cubicBezTo>
                    <a:pt x="567" y="633"/>
                    <a:pt x="114" y="3997"/>
                    <a:pt x="1" y="5115"/>
                  </a:cubicBezTo>
                  <a:cubicBezTo>
                    <a:pt x="148" y="5097"/>
                    <a:pt x="281" y="5085"/>
                    <a:pt x="398" y="5079"/>
                  </a:cubicBezTo>
                  <a:cubicBezTo>
                    <a:pt x="398" y="5079"/>
                    <a:pt x="822" y="3686"/>
                    <a:pt x="1095" y="2789"/>
                  </a:cubicBezTo>
                  <a:cubicBezTo>
                    <a:pt x="1369" y="1894"/>
                    <a:pt x="1495" y="1868"/>
                    <a:pt x="1495" y="1868"/>
                  </a:cubicBezTo>
                  <a:cubicBezTo>
                    <a:pt x="1495" y="1868"/>
                    <a:pt x="1742" y="2316"/>
                    <a:pt x="1842" y="3164"/>
                  </a:cubicBezTo>
                  <a:cubicBezTo>
                    <a:pt x="1936" y="3958"/>
                    <a:pt x="2030" y="5652"/>
                    <a:pt x="2040" y="6329"/>
                  </a:cubicBezTo>
                  <a:cubicBezTo>
                    <a:pt x="2040" y="6329"/>
                    <a:pt x="2305" y="6178"/>
                    <a:pt x="2831" y="5972"/>
                  </a:cubicBezTo>
                  <a:cubicBezTo>
                    <a:pt x="2960" y="5922"/>
                    <a:pt x="3103" y="5868"/>
                    <a:pt x="3262" y="5814"/>
                  </a:cubicBezTo>
                  <a:cubicBezTo>
                    <a:pt x="3063" y="4832"/>
                    <a:pt x="2701" y="3135"/>
                    <a:pt x="2380" y="2168"/>
                  </a:cubicBezTo>
                  <a:cubicBezTo>
                    <a:pt x="1910" y="748"/>
                    <a:pt x="672" y="1"/>
                    <a:pt x="672"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2"/>
            <p:cNvSpPr/>
            <p:nvPr/>
          </p:nvSpPr>
          <p:spPr>
            <a:xfrm>
              <a:off x="6371972" y="4023323"/>
              <a:ext cx="140292" cy="143146"/>
            </a:xfrm>
            <a:custGeom>
              <a:avLst/>
              <a:gdLst/>
              <a:ahLst/>
              <a:cxnLst/>
              <a:rect l="l" t="t" r="r" b="b"/>
              <a:pathLst>
                <a:path w="5949" h="6070" extrusionOk="0">
                  <a:moveTo>
                    <a:pt x="2110" y="0"/>
                  </a:moveTo>
                  <a:cubicBezTo>
                    <a:pt x="2110" y="0"/>
                    <a:pt x="1673" y="819"/>
                    <a:pt x="982" y="2483"/>
                  </a:cubicBezTo>
                  <a:cubicBezTo>
                    <a:pt x="534" y="3563"/>
                    <a:pt x="188" y="4997"/>
                    <a:pt x="0" y="5868"/>
                  </a:cubicBezTo>
                  <a:cubicBezTo>
                    <a:pt x="455" y="5972"/>
                    <a:pt x="796" y="6069"/>
                    <a:pt x="796" y="6069"/>
                  </a:cubicBezTo>
                  <a:cubicBezTo>
                    <a:pt x="796" y="6069"/>
                    <a:pt x="1205" y="3754"/>
                    <a:pt x="1449" y="3063"/>
                  </a:cubicBezTo>
                  <a:cubicBezTo>
                    <a:pt x="1649" y="2496"/>
                    <a:pt x="1776" y="2066"/>
                    <a:pt x="1888" y="2066"/>
                  </a:cubicBezTo>
                  <a:cubicBezTo>
                    <a:pt x="1913" y="2066"/>
                    <a:pt x="1936" y="2086"/>
                    <a:pt x="1960" y="2129"/>
                  </a:cubicBezTo>
                  <a:cubicBezTo>
                    <a:pt x="2075" y="2345"/>
                    <a:pt x="4363" y="4945"/>
                    <a:pt x="4875" y="5524"/>
                  </a:cubicBezTo>
                  <a:cubicBezTo>
                    <a:pt x="5224" y="5369"/>
                    <a:pt x="5581" y="5241"/>
                    <a:pt x="5948" y="5137"/>
                  </a:cubicBezTo>
                  <a:cubicBezTo>
                    <a:pt x="4962" y="3634"/>
                    <a:pt x="3117" y="922"/>
                    <a:pt x="2110"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2"/>
            <p:cNvSpPr/>
            <p:nvPr/>
          </p:nvSpPr>
          <p:spPr>
            <a:xfrm>
              <a:off x="6379071" y="4212855"/>
              <a:ext cx="170643" cy="599278"/>
            </a:xfrm>
            <a:custGeom>
              <a:avLst/>
              <a:gdLst/>
              <a:ahLst/>
              <a:cxnLst/>
              <a:rect l="l" t="t" r="r" b="b"/>
              <a:pathLst>
                <a:path w="7236" h="25412" extrusionOk="0">
                  <a:moveTo>
                    <a:pt x="1065" y="1"/>
                  </a:moveTo>
                  <a:cubicBezTo>
                    <a:pt x="1065" y="1"/>
                    <a:pt x="684" y="86"/>
                    <a:pt x="1" y="196"/>
                  </a:cubicBezTo>
                  <a:cubicBezTo>
                    <a:pt x="965" y="2792"/>
                    <a:pt x="1698" y="4644"/>
                    <a:pt x="2716" y="10293"/>
                  </a:cubicBezTo>
                  <a:cubicBezTo>
                    <a:pt x="3138" y="12627"/>
                    <a:pt x="3507" y="15546"/>
                    <a:pt x="3804" y="18274"/>
                  </a:cubicBezTo>
                  <a:cubicBezTo>
                    <a:pt x="4124" y="21201"/>
                    <a:pt x="4360" y="23905"/>
                    <a:pt x="4482" y="25411"/>
                  </a:cubicBezTo>
                  <a:cubicBezTo>
                    <a:pt x="5194" y="25370"/>
                    <a:pt x="5815" y="25331"/>
                    <a:pt x="6290" y="25297"/>
                  </a:cubicBezTo>
                  <a:cubicBezTo>
                    <a:pt x="6879" y="25256"/>
                    <a:pt x="7235" y="25225"/>
                    <a:pt x="7235" y="25225"/>
                  </a:cubicBezTo>
                  <a:cubicBezTo>
                    <a:pt x="7235" y="25225"/>
                    <a:pt x="6400" y="21342"/>
                    <a:pt x="5621" y="17776"/>
                  </a:cubicBezTo>
                  <a:cubicBezTo>
                    <a:pt x="5438" y="16946"/>
                    <a:pt x="5259" y="16132"/>
                    <a:pt x="5094" y="15390"/>
                  </a:cubicBezTo>
                  <a:cubicBezTo>
                    <a:pt x="4223" y="11457"/>
                    <a:pt x="2898" y="6579"/>
                    <a:pt x="2604" y="4811"/>
                  </a:cubicBezTo>
                  <a:cubicBezTo>
                    <a:pt x="2336" y="3195"/>
                    <a:pt x="1251" y="466"/>
                    <a:pt x="1065"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2"/>
            <p:cNvSpPr/>
            <p:nvPr/>
          </p:nvSpPr>
          <p:spPr>
            <a:xfrm>
              <a:off x="5987837" y="4497661"/>
              <a:ext cx="264431" cy="313128"/>
            </a:xfrm>
            <a:custGeom>
              <a:avLst/>
              <a:gdLst/>
              <a:ahLst/>
              <a:cxnLst/>
              <a:rect l="l" t="t" r="r" b="b"/>
              <a:pathLst>
                <a:path w="11213" h="13278" extrusionOk="0">
                  <a:moveTo>
                    <a:pt x="2179" y="0"/>
                  </a:moveTo>
                  <a:cubicBezTo>
                    <a:pt x="1681" y="2623"/>
                    <a:pt x="1081" y="5554"/>
                    <a:pt x="722" y="7571"/>
                  </a:cubicBezTo>
                  <a:cubicBezTo>
                    <a:pt x="249" y="10235"/>
                    <a:pt x="0" y="12202"/>
                    <a:pt x="0" y="12202"/>
                  </a:cubicBezTo>
                  <a:cubicBezTo>
                    <a:pt x="0" y="12202"/>
                    <a:pt x="323" y="12340"/>
                    <a:pt x="947" y="12510"/>
                  </a:cubicBezTo>
                  <a:cubicBezTo>
                    <a:pt x="1479" y="12658"/>
                    <a:pt x="2231" y="12831"/>
                    <a:pt x="3187" y="12970"/>
                  </a:cubicBezTo>
                  <a:cubicBezTo>
                    <a:pt x="3525" y="13019"/>
                    <a:pt x="3887" y="13063"/>
                    <a:pt x="4275" y="13099"/>
                  </a:cubicBezTo>
                  <a:cubicBezTo>
                    <a:pt x="4299" y="13102"/>
                    <a:pt x="4324" y="13105"/>
                    <a:pt x="4349" y="13107"/>
                  </a:cubicBezTo>
                  <a:cubicBezTo>
                    <a:pt x="4408" y="13113"/>
                    <a:pt x="4469" y="13117"/>
                    <a:pt x="4530" y="13123"/>
                  </a:cubicBezTo>
                  <a:cubicBezTo>
                    <a:pt x="4874" y="13154"/>
                    <a:pt x="5221" y="13176"/>
                    <a:pt x="5566" y="13196"/>
                  </a:cubicBezTo>
                  <a:cubicBezTo>
                    <a:pt x="5590" y="13199"/>
                    <a:pt x="5616" y="13199"/>
                    <a:pt x="5642" y="13201"/>
                  </a:cubicBezTo>
                  <a:cubicBezTo>
                    <a:pt x="5777" y="13208"/>
                    <a:pt x="5912" y="13214"/>
                    <a:pt x="6047" y="13220"/>
                  </a:cubicBezTo>
                  <a:cubicBezTo>
                    <a:pt x="6994" y="13265"/>
                    <a:pt x="7902" y="13278"/>
                    <a:pt x="8655" y="13278"/>
                  </a:cubicBezTo>
                  <a:cubicBezTo>
                    <a:pt x="9814" y="13278"/>
                    <a:pt x="10605" y="13246"/>
                    <a:pt x="10605" y="13246"/>
                  </a:cubicBezTo>
                  <a:cubicBezTo>
                    <a:pt x="10605" y="13246"/>
                    <a:pt x="11103" y="8518"/>
                    <a:pt x="11203" y="6203"/>
                  </a:cubicBezTo>
                  <a:cubicBezTo>
                    <a:pt x="11207" y="6125"/>
                    <a:pt x="11210" y="6045"/>
                    <a:pt x="11213" y="5965"/>
                  </a:cubicBezTo>
                  <a:cubicBezTo>
                    <a:pt x="10506" y="5774"/>
                    <a:pt x="9809" y="5543"/>
                    <a:pt x="9129" y="5277"/>
                  </a:cubicBezTo>
                  <a:cubicBezTo>
                    <a:pt x="8105" y="4878"/>
                    <a:pt x="7123" y="4383"/>
                    <a:pt x="6195" y="3795"/>
                  </a:cubicBezTo>
                  <a:cubicBezTo>
                    <a:pt x="6171" y="3779"/>
                    <a:pt x="6148" y="3764"/>
                    <a:pt x="6124" y="3751"/>
                  </a:cubicBezTo>
                  <a:cubicBezTo>
                    <a:pt x="5797" y="3540"/>
                    <a:pt x="5483" y="3322"/>
                    <a:pt x="5190" y="3099"/>
                  </a:cubicBezTo>
                  <a:cubicBezTo>
                    <a:pt x="5168" y="3082"/>
                    <a:pt x="5143" y="3064"/>
                    <a:pt x="5121" y="3048"/>
                  </a:cubicBezTo>
                  <a:cubicBezTo>
                    <a:pt x="4575" y="2632"/>
                    <a:pt x="4061" y="2176"/>
                    <a:pt x="3581" y="1687"/>
                  </a:cubicBezTo>
                  <a:cubicBezTo>
                    <a:pt x="3069" y="1164"/>
                    <a:pt x="2599" y="600"/>
                    <a:pt x="2179"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2"/>
            <p:cNvSpPr/>
            <p:nvPr/>
          </p:nvSpPr>
          <p:spPr>
            <a:xfrm>
              <a:off x="6275378" y="4632105"/>
              <a:ext cx="274335" cy="183472"/>
            </a:xfrm>
            <a:custGeom>
              <a:avLst/>
              <a:gdLst/>
              <a:ahLst/>
              <a:cxnLst/>
              <a:rect l="l" t="t" r="r" b="b"/>
              <a:pathLst>
                <a:path w="11633" h="7780" extrusionOk="0">
                  <a:moveTo>
                    <a:pt x="10018" y="0"/>
                  </a:moveTo>
                  <a:cubicBezTo>
                    <a:pt x="9423" y="199"/>
                    <a:pt x="8817" y="365"/>
                    <a:pt x="8201" y="497"/>
                  </a:cubicBezTo>
                  <a:cubicBezTo>
                    <a:pt x="7444" y="662"/>
                    <a:pt x="6678" y="782"/>
                    <a:pt x="5906" y="855"/>
                  </a:cubicBezTo>
                  <a:cubicBezTo>
                    <a:pt x="5881" y="856"/>
                    <a:pt x="5856" y="858"/>
                    <a:pt x="5830" y="862"/>
                  </a:cubicBezTo>
                  <a:cubicBezTo>
                    <a:pt x="5480" y="893"/>
                    <a:pt x="5116" y="917"/>
                    <a:pt x="4739" y="929"/>
                  </a:cubicBezTo>
                  <a:lnTo>
                    <a:pt x="4661" y="929"/>
                  </a:lnTo>
                  <a:cubicBezTo>
                    <a:pt x="4464" y="935"/>
                    <a:pt x="4266" y="938"/>
                    <a:pt x="4069" y="938"/>
                  </a:cubicBezTo>
                  <a:cubicBezTo>
                    <a:pt x="2701" y="938"/>
                    <a:pt x="1337" y="792"/>
                    <a:pt x="0" y="503"/>
                  </a:cubicBezTo>
                  <a:lnTo>
                    <a:pt x="0" y="503"/>
                  </a:lnTo>
                  <a:cubicBezTo>
                    <a:pt x="67" y="1318"/>
                    <a:pt x="123" y="2046"/>
                    <a:pt x="156" y="2567"/>
                  </a:cubicBezTo>
                  <a:cubicBezTo>
                    <a:pt x="305" y="4883"/>
                    <a:pt x="877" y="7747"/>
                    <a:pt x="877" y="7747"/>
                  </a:cubicBezTo>
                  <a:cubicBezTo>
                    <a:pt x="877" y="7747"/>
                    <a:pt x="1934" y="7779"/>
                    <a:pt x="3473" y="7779"/>
                  </a:cubicBezTo>
                  <a:cubicBezTo>
                    <a:pt x="4137" y="7779"/>
                    <a:pt x="4891" y="7773"/>
                    <a:pt x="5689" y="7756"/>
                  </a:cubicBezTo>
                  <a:lnTo>
                    <a:pt x="5704" y="7756"/>
                  </a:lnTo>
                  <a:cubicBezTo>
                    <a:pt x="5724" y="7756"/>
                    <a:pt x="5743" y="7754"/>
                    <a:pt x="5762" y="7754"/>
                  </a:cubicBezTo>
                  <a:cubicBezTo>
                    <a:pt x="5883" y="7750"/>
                    <a:pt x="6007" y="7750"/>
                    <a:pt x="6131" y="7747"/>
                  </a:cubicBezTo>
                  <a:cubicBezTo>
                    <a:pt x="6410" y="7739"/>
                    <a:pt x="6689" y="7730"/>
                    <a:pt x="6963" y="7719"/>
                  </a:cubicBezTo>
                  <a:cubicBezTo>
                    <a:pt x="6988" y="7719"/>
                    <a:pt x="7013" y="7718"/>
                    <a:pt x="7039" y="7716"/>
                  </a:cubicBezTo>
                  <a:cubicBezTo>
                    <a:pt x="7688" y="7695"/>
                    <a:pt x="8310" y="7663"/>
                    <a:pt x="8879" y="7633"/>
                  </a:cubicBezTo>
                  <a:cubicBezTo>
                    <a:pt x="9591" y="7592"/>
                    <a:pt x="10212" y="7553"/>
                    <a:pt x="10687" y="7519"/>
                  </a:cubicBezTo>
                  <a:cubicBezTo>
                    <a:pt x="11276" y="7478"/>
                    <a:pt x="11632" y="7447"/>
                    <a:pt x="11632" y="7447"/>
                  </a:cubicBezTo>
                  <a:cubicBezTo>
                    <a:pt x="11632" y="7447"/>
                    <a:pt x="10797" y="3564"/>
                    <a:pt x="10018"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2"/>
            <p:cNvSpPr/>
            <p:nvPr/>
          </p:nvSpPr>
          <p:spPr>
            <a:xfrm>
              <a:off x="6150674" y="3649280"/>
              <a:ext cx="11178" cy="13135"/>
            </a:xfrm>
            <a:custGeom>
              <a:avLst/>
              <a:gdLst/>
              <a:ahLst/>
              <a:cxnLst/>
              <a:rect l="l" t="t" r="r" b="b"/>
              <a:pathLst>
                <a:path w="474" h="557" extrusionOk="0">
                  <a:moveTo>
                    <a:pt x="172" y="0"/>
                  </a:moveTo>
                  <a:cubicBezTo>
                    <a:pt x="155" y="0"/>
                    <a:pt x="138" y="3"/>
                    <a:pt x="122" y="10"/>
                  </a:cubicBezTo>
                  <a:cubicBezTo>
                    <a:pt x="27" y="50"/>
                    <a:pt x="1" y="203"/>
                    <a:pt x="64" y="351"/>
                  </a:cubicBezTo>
                  <a:cubicBezTo>
                    <a:pt x="119" y="476"/>
                    <a:pt x="216" y="557"/>
                    <a:pt x="302" y="557"/>
                  </a:cubicBezTo>
                  <a:cubicBezTo>
                    <a:pt x="319" y="557"/>
                    <a:pt x="336" y="554"/>
                    <a:pt x="352" y="547"/>
                  </a:cubicBezTo>
                  <a:cubicBezTo>
                    <a:pt x="446" y="507"/>
                    <a:pt x="474" y="354"/>
                    <a:pt x="408" y="204"/>
                  </a:cubicBezTo>
                  <a:cubicBezTo>
                    <a:pt x="356" y="81"/>
                    <a:pt x="257"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2"/>
            <p:cNvSpPr/>
            <p:nvPr/>
          </p:nvSpPr>
          <p:spPr>
            <a:xfrm>
              <a:off x="6155980" y="3630815"/>
              <a:ext cx="160078" cy="81053"/>
            </a:xfrm>
            <a:custGeom>
              <a:avLst/>
              <a:gdLst/>
              <a:ahLst/>
              <a:cxnLst/>
              <a:rect l="l" t="t" r="r" b="b"/>
              <a:pathLst>
                <a:path w="6788" h="3437" extrusionOk="0">
                  <a:moveTo>
                    <a:pt x="3479" y="1"/>
                  </a:moveTo>
                  <a:cubicBezTo>
                    <a:pt x="2140" y="1"/>
                    <a:pt x="1158" y="479"/>
                    <a:pt x="585" y="863"/>
                  </a:cubicBezTo>
                  <a:cubicBezTo>
                    <a:pt x="202" y="1119"/>
                    <a:pt x="0" y="1333"/>
                    <a:pt x="0" y="1333"/>
                  </a:cubicBezTo>
                  <a:lnTo>
                    <a:pt x="102" y="1753"/>
                  </a:lnTo>
                  <a:lnTo>
                    <a:pt x="124" y="1837"/>
                  </a:lnTo>
                  <a:lnTo>
                    <a:pt x="379" y="2886"/>
                  </a:lnTo>
                  <a:lnTo>
                    <a:pt x="397" y="2962"/>
                  </a:lnTo>
                  <a:lnTo>
                    <a:pt x="512" y="3436"/>
                  </a:lnTo>
                  <a:lnTo>
                    <a:pt x="537" y="3421"/>
                  </a:lnTo>
                  <a:cubicBezTo>
                    <a:pt x="640" y="3348"/>
                    <a:pt x="1108" y="3036"/>
                    <a:pt x="1779" y="2771"/>
                  </a:cubicBezTo>
                  <a:cubicBezTo>
                    <a:pt x="1835" y="2748"/>
                    <a:pt x="1893" y="2727"/>
                    <a:pt x="1950" y="2706"/>
                  </a:cubicBezTo>
                  <a:cubicBezTo>
                    <a:pt x="2155" y="2631"/>
                    <a:pt x="2364" y="2569"/>
                    <a:pt x="2575" y="2518"/>
                  </a:cubicBezTo>
                  <a:cubicBezTo>
                    <a:pt x="2858" y="2448"/>
                    <a:pt x="3146" y="2404"/>
                    <a:pt x="3437" y="2386"/>
                  </a:cubicBezTo>
                  <a:cubicBezTo>
                    <a:pt x="3529" y="2381"/>
                    <a:pt x="3621" y="2378"/>
                    <a:pt x="3712" y="2378"/>
                  </a:cubicBezTo>
                  <a:cubicBezTo>
                    <a:pt x="4454" y="2378"/>
                    <a:pt x="5135" y="2549"/>
                    <a:pt x="5633" y="2719"/>
                  </a:cubicBezTo>
                  <a:cubicBezTo>
                    <a:pt x="5696" y="2741"/>
                    <a:pt x="5754" y="2762"/>
                    <a:pt x="5810" y="2783"/>
                  </a:cubicBezTo>
                  <a:cubicBezTo>
                    <a:pt x="6016" y="2859"/>
                    <a:pt x="6218" y="2945"/>
                    <a:pt x="6413" y="3045"/>
                  </a:cubicBezTo>
                  <a:lnTo>
                    <a:pt x="6451" y="3063"/>
                  </a:lnTo>
                  <a:lnTo>
                    <a:pt x="6507" y="2677"/>
                  </a:lnTo>
                  <a:lnTo>
                    <a:pt x="6519" y="2601"/>
                  </a:lnTo>
                  <a:lnTo>
                    <a:pt x="6704" y="1349"/>
                  </a:lnTo>
                  <a:lnTo>
                    <a:pt x="6716" y="1271"/>
                  </a:lnTo>
                  <a:lnTo>
                    <a:pt x="6788" y="787"/>
                  </a:lnTo>
                  <a:cubicBezTo>
                    <a:pt x="6788" y="787"/>
                    <a:pt x="5704" y="5"/>
                    <a:pt x="3486" y="1"/>
                  </a:cubicBezTo>
                  <a:cubicBezTo>
                    <a:pt x="3483" y="1"/>
                    <a:pt x="3481" y="1"/>
                    <a:pt x="34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2"/>
            <p:cNvSpPr/>
            <p:nvPr/>
          </p:nvSpPr>
          <p:spPr>
            <a:xfrm>
              <a:off x="6156004" y="3651191"/>
              <a:ext cx="60749" cy="60701"/>
            </a:xfrm>
            <a:custGeom>
              <a:avLst/>
              <a:gdLst/>
              <a:ahLst/>
              <a:cxnLst/>
              <a:rect l="l" t="t" r="r" b="b"/>
              <a:pathLst>
                <a:path w="2576" h="2574" extrusionOk="0">
                  <a:moveTo>
                    <a:pt x="584" y="1"/>
                  </a:moveTo>
                  <a:cubicBezTo>
                    <a:pt x="201" y="257"/>
                    <a:pt x="1" y="470"/>
                    <a:pt x="1" y="470"/>
                  </a:cubicBezTo>
                  <a:lnTo>
                    <a:pt x="511" y="2574"/>
                  </a:lnTo>
                  <a:lnTo>
                    <a:pt x="536" y="2557"/>
                  </a:lnTo>
                  <a:cubicBezTo>
                    <a:pt x="639" y="2486"/>
                    <a:pt x="1108" y="2172"/>
                    <a:pt x="1778" y="1907"/>
                  </a:cubicBezTo>
                  <a:cubicBezTo>
                    <a:pt x="1834" y="1886"/>
                    <a:pt x="1892" y="1864"/>
                    <a:pt x="1949" y="1843"/>
                  </a:cubicBezTo>
                  <a:cubicBezTo>
                    <a:pt x="2154" y="1769"/>
                    <a:pt x="2363" y="1707"/>
                    <a:pt x="2575" y="1655"/>
                  </a:cubicBezTo>
                  <a:cubicBezTo>
                    <a:pt x="1957" y="1337"/>
                    <a:pt x="1072" y="779"/>
                    <a:pt x="584"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2"/>
            <p:cNvSpPr/>
            <p:nvPr/>
          </p:nvSpPr>
          <p:spPr>
            <a:xfrm>
              <a:off x="5806440" y="3853953"/>
              <a:ext cx="399771" cy="1169833"/>
            </a:xfrm>
            <a:custGeom>
              <a:avLst/>
              <a:gdLst/>
              <a:ahLst/>
              <a:cxnLst/>
              <a:rect l="l" t="t" r="r" b="b"/>
              <a:pathLst>
                <a:path w="16952" h="49606" extrusionOk="0">
                  <a:moveTo>
                    <a:pt x="16175" y="1"/>
                  </a:moveTo>
                  <a:cubicBezTo>
                    <a:pt x="16080" y="24"/>
                    <a:pt x="15984" y="46"/>
                    <a:pt x="15887" y="72"/>
                  </a:cubicBezTo>
                  <a:cubicBezTo>
                    <a:pt x="15860" y="78"/>
                    <a:pt x="15834" y="86"/>
                    <a:pt x="15807" y="92"/>
                  </a:cubicBezTo>
                  <a:cubicBezTo>
                    <a:pt x="15453" y="183"/>
                    <a:pt x="15077" y="286"/>
                    <a:pt x="14693" y="398"/>
                  </a:cubicBezTo>
                  <a:cubicBezTo>
                    <a:pt x="14661" y="408"/>
                    <a:pt x="14630" y="418"/>
                    <a:pt x="14596" y="427"/>
                  </a:cubicBezTo>
                  <a:cubicBezTo>
                    <a:pt x="13696" y="696"/>
                    <a:pt x="12767" y="1018"/>
                    <a:pt x="12008" y="1359"/>
                  </a:cubicBezTo>
                  <a:cubicBezTo>
                    <a:pt x="11984" y="1371"/>
                    <a:pt x="11957" y="1383"/>
                    <a:pt x="11931" y="1395"/>
                  </a:cubicBezTo>
                  <a:cubicBezTo>
                    <a:pt x="11741" y="1481"/>
                    <a:pt x="11563" y="1569"/>
                    <a:pt x="11400" y="1659"/>
                  </a:cubicBezTo>
                  <a:cubicBezTo>
                    <a:pt x="11143" y="1795"/>
                    <a:pt x="10896" y="1954"/>
                    <a:pt x="10664" y="2130"/>
                  </a:cubicBezTo>
                  <a:cubicBezTo>
                    <a:pt x="10641" y="2147"/>
                    <a:pt x="10618" y="2163"/>
                    <a:pt x="10599" y="2183"/>
                  </a:cubicBezTo>
                  <a:cubicBezTo>
                    <a:pt x="10291" y="2427"/>
                    <a:pt x="10023" y="2716"/>
                    <a:pt x="9800" y="3038"/>
                  </a:cubicBezTo>
                  <a:cubicBezTo>
                    <a:pt x="9783" y="3057"/>
                    <a:pt x="9771" y="3079"/>
                    <a:pt x="9756" y="3100"/>
                  </a:cubicBezTo>
                  <a:cubicBezTo>
                    <a:pt x="9661" y="3238"/>
                    <a:pt x="9571" y="3383"/>
                    <a:pt x="9483" y="3541"/>
                  </a:cubicBezTo>
                  <a:cubicBezTo>
                    <a:pt x="9465" y="3570"/>
                    <a:pt x="9450" y="3598"/>
                    <a:pt x="9433" y="3629"/>
                  </a:cubicBezTo>
                  <a:lnTo>
                    <a:pt x="9433" y="3630"/>
                  </a:lnTo>
                  <a:cubicBezTo>
                    <a:pt x="9194" y="4067"/>
                    <a:pt x="8962" y="4576"/>
                    <a:pt x="8688" y="5194"/>
                  </a:cubicBezTo>
                  <a:cubicBezTo>
                    <a:pt x="8374" y="5897"/>
                    <a:pt x="7930" y="7287"/>
                    <a:pt x="7459" y="8923"/>
                  </a:cubicBezTo>
                  <a:cubicBezTo>
                    <a:pt x="7444" y="8978"/>
                    <a:pt x="7429" y="9031"/>
                    <a:pt x="7412" y="9086"/>
                  </a:cubicBezTo>
                  <a:cubicBezTo>
                    <a:pt x="7412" y="9087"/>
                    <a:pt x="7410" y="9090"/>
                    <a:pt x="7410" y="9092"/>
                  </a:cubicBezTo>
                  <a:cubicBezTo>
                    <a:pt x="7395" y="9142"/>
                    <a:pt x="7380" y="9193"/>
                    <a:pt x="7365" y="9245"/>
                  </a:cubicBezTo>
                  <a:lnTo>
                    <a:pt x="7365" y="9246"/>
                  </a:lnTo>
                  <a:cubicBezTo>
                    <a:pt x="7068" y="10287"/>
                    <a:pt x="6762" y="11415"/>
                    <a:pt x="6475" y="12521"/>
                  </a:cubicBezTo>
                  <a:cubicBezTo>
                    <a:pt x="6463" y="12562"/>
                    <a:pt x="6454" y="12600"/>
                    <a:pt x="6444" y="12641"/>
                  </a:cubicBezTo>
                  <a:cubicBezTo>
                    <a:pt x="6339" y="13044"/>
                    <a:pt x="6234" y="13444"/>
                    <a:pt x="6136" y="13836"/>
                  </a:cubicBezTo>
                  <a:cubicBezTo>
                    <a:pt x="6124" y="13880"/>
                    <a:pt x="6115" y="13923"/>
                    <a:pt x="6104" y="13967"/>
                  </a:cubicBezTo>
                  <a:cubicBezTo>
                    <a:pt x="5828" y="15047"/>
                    <a:pt x="5584" y="16053"/>
                    <a:pt x="5392" y="16873"/>
                  </a:cubicBezTo>
                  <a:lnTo>
                    <a:pt x="5392" y="16875"/>
                  </a:lnTo>
                  <a:cubicBezTo>
                    <a:pt x="5386" y="16899"/>
                    <a:pt x="5383" y="16920"/>
                    <a:pt x="5377" y="16943"/>
                  </a:cubicBezTo>
                  <a:cubicBezTo>
                    <a:pt x="5372" y="16961"/>
                    <a:pt x="5369" y="16978"/>
                    <a:pt x="5365" y="16996"/>
                  </a:cubicBezTo>
                  <a:cubicBezTo>
                    <a:pt x="5363" y="17004"/>
                    <a:pt x="5362" y="17011"/>
                    <a:pt x="5360" y="17019"/>
                  </a:cubicBezTo>
                  <a:lnTo>
                    <a:pt x="5360" y="17020"/>
                  </a:lnTo>
                  <a:cubicBezTo>
                    <a:pt x="5351" y="17058"/>
                    <a:pt x="5342" y="17096"/>
                    <a:pt x="5331" y="17138"/>
                  </a:cubicBezTo>
                  <a:cubicBezTo>
                    <a:pt x="5171" y="17861"/>
                    <a:pt x="4969" y="18875"/>
                    <a:pt x="4752" y="20036"/>
                  </a:cubicBezTo>
                  <a:cubicBezTo>
                    <a:pt x="4743" y="20069"/>
                    <a:pt x="4739" y="20101"/>
                    <a:pt x="4733" y="20136"/>
                  </a:cubicBezTo>
                  <a:cubicBezTo>
                    <a:pt x="4657" y="20542"/>
                    <a:pt x="4578" y="20965"/>
                    <a:pt x="4498" y="21401"/>
                  </a:cubicBezTo>
                  <a:cubicBezTo>
                    <a:pt x="4490" y="21441"/>
                    <a:pt x="4483" y="21480"/>
                    <a:pt x="4477" y="21519"/>
                  </a:cubicBezTo>
                  <a:lnTo>
                    <a:pt x="4477" y="21521"/>
                  </a:lnTo>
                  <a:cubicBezTo>
                    <a:pt x="4149" y="23312"/>
                    <a:pt x="3799" y="25299"/>
                    <a:pt x="3481" y="27093"/>
                  </a:cubicBezTo>
                  <a:cubicBezTo>
                    <a:pt x="3473" y="27129"/>
                    <a:pt x="3467" y="27167"/>
                    <a:pt x="3461" y="27205"/>
                  </a:cubicBezTo>
                  <a:cubicBezTo>
                    <a:pt x="3460" y="27205"/>
                    <a:pt x="3460" y="27205"/>
                    <a:pt x="3460" y="27207"/>
                  </a:cubicBezTo>
                  <a:cubicBezTo>
                    <a:pt x="3393" y="27584"/>
                    <a:pt x="3328" y="27952"/>
                    <a:pt x="3264" y="28310"/>
                  </a:cubicBezTo>
                  <a:cubicBezTo>
                    <a:pt x="3257" y="28349"/>
                    <a:pt x="3249" y="28389"/>
                    <a:pt x="3243" y="28430"/>
                  </a:cubicBezTo>
                  <a:cubicBezTo>
                    <a:pt x="2926" y="30201"/>
                    <a:pt x="2663" y="31645"/>
                    <a:pt x="2511" y="32301"/>
                  </a:cubicBezTo>
                  <a:cubicBezTo>
                    <a:pt x="2499" y="32350"/>
                    <a:pt x="2490" y="32394"/>
                    <a:pt x="2481" y="32433"/>
                  </a:cubicBezTo>
                  <a:cubicBezTo>
                    <a:pt x="2475" y="32458"/>
                    <a:pt x="2469" y="32482"/>
                    <a:pt x="2463" y="32503"/>
                  </a:cubicBezTo>
                  <a:cubicBezTo>
                    <a:pt x="2461" y="32508"/>
                    <a:pt x="2461" y="32511"/>
                    <a:pt x="2460" y="32514"/>
                  </a:cubicBezTo>
                  <a:cubicBezTo>
                    <a:pt x="2455" y="32538"/>
                    <a:pt x="2447" y="32565"/>
                    <a:pt x="2441" y="32597"/>
                  </a:cubicBezTo>
                  <a:cubicBezTo>
                    <a:pt x="2278" y="33311"/>
                    <a:pt x="1914" y="35737"/>
                    <a:pt x="1512" y="38540"/>
                  </a:cubicBezTo>
                  <a:cubicBezTo>
                    <a:pt x="1508" y="38575"/>
                    <a:pt x="1503" y="38609"/>
                    <a:pt x="1497" y="38645"/>
                  </a:cubicBezTo>
                  <a:cubicBezTo>
                    <a:pt x="1224" y="40571"/>
                    <a:pt x="937" y="42668"/>
                    <a:pt x="685" y="44508"/>
                  </a:cubicBezTo>
                  <a:cubicBezTo>
                    <a:pt x="677" y="44566"/>
                    <a:pt x="670" y="44622"/>
                    <a:pt x="662" y="44679"/>
                  </a:cubicBezTo>
                  <a:lnTo>
                    <a:pt x="662" y="44681"/>
                  </a:lnTo>
                  <a:cubicBezTo>
                    <a:pt x="609" y="45069"/>
                    <a:pt x="559" y="45443"/>
                    <a:pt x="511" y="45804"/>
                  </a:cubicBezTo>
                  <a:cubicBezTo>
                    <a:pt x="505" y="45854"/>
                    <a:pt x="497" y="45901"/>
                    <a:pt x="491" y="45948"/>
                  </a:cubicBezTo>
                  <a:cubicBezTo>
                    <a:pt x="202" y="48086"/>
                    <a:pt x="0" y="49606"/>
                    <a:pt x="0" y="49606"/>
                  </a:cubicBezTo>
                  <a:cubicBezTo>
                    <a:pt x="0" y="49606"/>
                    <a:pt x="965" y="49513"/>
                    <a:pt x="2175" y="49371"/>
                  </a:cubicBezTo>
                  <a:cubicBezTo>
                    <a:pt x="2203" y="49369"/>
                    <a:pt x="2231" y="49365"/>
                    <a:pt x="2260" y="49362"/>
                  </a:cubicBezTo>
                  <a:cubicBezTo>
                    <a:pt x="2897" y="49286"/>
                    <a:pt x="3599" y="49198"/>
                    <a:pt x="4257" y="49103"/>
                  </a:cubicBezTo>
                  <a:cubicBezTo>
                    <a:pt x="6200" y="48822"/>
                    <a:pt x="7506" y="48636"/>
                    <a:pt x="7506" y="48636"/>
                  </a:cubicBezTo>
                  <a:cubicBezTo>
                    <a:pt x="7506" y="48636"/>
                    <a:pt x="7388" y="46914"/>
                    <a:pt x="7222" y="44714"/>
                  </a:cubicBezTo>
                  <a:cubicBezTo>
                    <a:pt x="7221" y="44676"/>
                    <a:pt x="7218" y="44638"/>
                    <a:pt x="7213" y="44600"/>
                  </a:cubicBezTo>
                  <a:cubicBezTo>
                    <a:pt x="7048" y="42367"/>
                    <a:pt x="6833" y="39663"/>
                    <a:pt x="6647" y="37769"/>
                  </a:cubicBezTo>
                  <a:cubicBezTo>
                    <a:pt x="6622" y="37528"/>
                    <a:pt x="6603" y="37264"/>
                    <a:pt x="6581" y="36981"/>
                  </a:cubicBezTo>
                  <a:lnTo>
                    <a:pt x="6581" y="36979"/>
                  </a:lnTo>
                  <a:cubicBezTo>
                    <a:pt x="6580" y="36937"/>
                    <a:pt x="6577" y="36896"/>
                    <a:pt x="6574" y="36855"/>
                  </a:cubicBezTo>
                  <a:cubicBezTo>
                    <a:pt x="6436" y="34761"/>
                    <a:pt x="6404" y="31650"/>
                    <a:pt x="6437" y="28601"/>
                  </a:cubicBezTo>
                  <a:cubicBezTo>
                    <a:pt x="6439" y="28555"/>
                    <a:pt x="6439" y="28510"/>
                    <a:pt x="6439" y="28464"/>
                  </a:cubicBezTo>
                  <a:cubicBezTo>
                    <a:pt x="6471" y="25935"/>
                    <a:pt x="6547" y="23465"/>
                    <a:pt x="6650" y="21666"/>
                  </a:cubicBezTo>
                  <a:cubicBezTo>
                    <a:pt x="6653" y="21629"/>
                    <a:pt x="6656" y="21592"/>
                    <a:pt x="6657" y="21554"/>
                  </a:cubicBezTo>
                  <a:lnTo>
                    <a:pt x="6657" y="21551"/>
                  </a:lnTo>
                  <a:cubicBezTo>
                    <a:pt x="6678" y="21203"/>
                    <a:pt x="6700" y="20880"/>
                    <a:pt x="6722" y="20589"/>
                  </a:cubicBezTo>
                  <a:cubicBezTo>
                    <a:pt x="6728" y="20492"/>
                    <a:pt x="6736" y="20395"/>
                    <a:pt x="6745" y="20295"/>
                  </a:cubicBezTo>
                  <a:lnTo>
                    <a:pt x="6745" y="20292"/>
                  </a:lnTo>
                  <a:cubicBezTo>
                    <a:pt x="6751" y="20242"/>
                    <a:pt x="6756" y="20192"/>
                    <a:pt x="6760" y="20140"/>
                  </a:cubicBezTo>
                  <a:cubicBezTo>
                    <a:pt x="6831" y="19404"/>
                    <a:pt x="6941" y="18593"/>
                    <a:pt x="7078" y="17748"/>
                  </a:cubicBezTo>
                  <a:cubicBezTo>
                    <a:pt x="7219" y="16884"/>
                    <a:pt x="7386" y="15984"/>
                    <a:pt x="7572" y="15084"/>
                  </a:cubicBezTo>
                  <a:cubicBezTo>
                    <a:pt x="7582" y="15043"/>
                    <a:pt x="7591" y="15005"/>
                    <a:pt x="7598" y="14964"/>
                  </a:cubicBezTo>
                  <a:cubicBezTo>
                    <a:pt x="7709" y="14424"/>
                    <a:pt x="7827" y="13886"/>
                    <a:pt x="7950" y="13359"/>
                  </a:cubicBezTo>
                  <a:cubicBezTo>
                    <a:pt x="7959" y="13324"/>
                    <a:pt x="7966" y="13289"/>
                    <a:pt x="7974" y="13254"/>
                  </a:cubicBezTo>
                  <a:cubicBezTo>
                    <a:pt x="7989" y="13198"/>
                    <a:pt x="8000" y="13139"/>
                    <a:pt x="8015" y="13080"/>
                  </a:cubicBezTo>
                  <a:cubicBezTo>
                    <a:pt x="8016" y="13071"/>
                    <a:pt x="8020" y="13064"/>
                    <a:pt x="8021" y="13056"/>
                  </a:cubicBezTo>
                  <a:cubicBezTo>
                    <a:pt x="8033" y="13000"/>
                    <a:pt x="8047" y="12944"/>
                    <a:pt x="8059" y="12891"/>
                  </a:cubicBezTo>
                  <a:cubicBezTo>
                    <a:pt x="8551" y="10804"/>
                    <a:pt x="9092" y="8892"/>
                    <a:pt x="9521" y="7669"/>
                  </a:cubicBezTo>
                  <a:cubicBezTo>
                    <a:pt x="9689" y="7187"/>
                    <a:pt x="9853" y="6758"/>
                    <a:pt x="10008" y="6375"/>
                  </a:cubicBezTo>
                  <a:cubicBezTo>
                    <a:pt x="10032" y="6314"/>
                    <a:pt x="10058" y="6255"/>
                    <a:pt x="10082" y="6196"/>
                  </a:cubicBezTo>
                  <a:cubicBezTo>
                    <a:pt x="10126" y="6087"/>
                    <a:pt x="10171" y="5982"/>
                    <a:pt x="10217" y="5882"/>
                  </a:cubicBezTo>
                  <a:lnTo>
                    <a:pt x="10217" y="5881"/>
                  </a:lnTo>
                  <a:cubicBezTo>
                    <a:pt x="10230" y="5846"/>
                    <a:pt x="10244" y="5815"/>
                    <a:pt x="10259" y="5782"/>
                  </a:cubicBezTo>
                  <a:cubicBezTo>
                    <a:pt x="10796" y="4574"/>
                    <a:pt x="11240" y="3964"/>
                    <a:pt x="11579" y="3770"/>
                  </a:cubicBezTo>
                  <a:cubicBezTo>
                    <a:pt x="11613" y="3750"/>
                    <a:pt x="11647" y="3735"/>
                    <a:pt x="11684" y="3723"/>
                  </a:cubicBezTo>
                  <a:cubicBezTo>
                    <a:pt x="11697" y="3718"/>
                    <a:pt x="11711" y="3714"/>
                    <a:pt x="11725" y="3711"/>
                  </a:cubicBezTo>
                  <a:cubicBezTo>
                    <a:pt x="11837" y="3685"/>
                    <a:pt x="12031" y="3661"/>
                    <a:pt x="12282" y="3624"/>
                  </a:cubicBezTo>
                  <a:cubicBezTo>
                    <a:pt x="12311" y="3621"/>
                    <a:pt x="12341" y="3617"/>
                    <a:pt x="12370" y="3611"/>
                  </a:cubicBezTo>
                  <a:cubicBezTo>
                    <a:pt x="12410" y="3606"/>
                    <a:pt x="12451" y="3598"/>
                    <a:pt x="12491" y="3592"/>
                  </a:cubicBezTo>
                  <a:cubicBezTo>
                    <a:pt x="12531" y="3586"/>
                    <a:pt x="12575" y="3579"/>
                    <a:pt x="12619" y="3571"/>
                  </a:cubicBezTo>
                  <a:cubicBezTo>
                    <a:pt x="13317" y="3451"/>
                    <a:pt x="14274" y="3221"/>
                    <a:pt x="15146" y="2656"/>
                  </a:cubicBezTo>
                  <a:cubicBezTo>
                    <a:pt x="15171" y="2641"/>
                    <a:pt x="15193" y="2624"/>
                    <a:pt x="15218" y="2610"/>
                  </a:cubicBezTo>
                  <a:cubicBezTo>
                    <a:pt x="15380" y="2501"/>
                    <a:pt x="15536" y="2382"/>
                    <a:pt x="15683" y="2254"/>
                  </a:cubicBezTo>
                  <a:cubicBezTo>
                    <a:pt x="16348" y="1678"/>
                    <a:pt x="16732" y="1200"/>
                    <a:pt x="16951" y="845"/>
                  </a:cubicBezTo>
                  <a:cubicBezTo>
                    <a:pt x="16845" y="778"/>
                    <a:pt x="16745" y="699"/>
                    <a:pt x="16654" y="613"/>
                  </a:cubicBezTo>
                  <a:cubicBezTo>
                    <a:pt x="16607" y="568"/>
                    <a:pt x="16563" y="521"/>
                    <a:pt x="16519" y="472"/>
                  </a:cubicBezTo>
                  <a:cubicBezTo>
                    <a:pt x="16391" y="327"/>
                    <a:pt x="16274" y="168"/>
                    <a:pt x="16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2"/>
            <p:cNvSpPr/>
            <p:nvPr/>
          </p:nvSpPr>
          <p:spPr>
            <a:xfrm>
              <a:off x="6235477" y="4009692"/>
              <a:ext cx="47849" cy="58249"/>
            </a:xfrm>
            <a:custGeom>
              <a:avLst/>
              <a:gdLst/>
              <a:ahLst/>
              <a:cxnLst/>
              <a:rect l="l" t="t" r="r" b="b"/>
              <a:pathLst>
                <a:path w="2029" h="2470" extrusionOk="0">
                  <a:moveTo>
                    <a:pt x="1010" y="1"/>
                  </a:moveTo>
                  <a:lnTo>
                    <a:pt x="1" y="1234"/>
                  </a:lnTo>
                  <a:lnTo>
                    <a:pt x="1054" y="2470"/>
                  </a:lnTo>
                  <a:lnTo>
                    <a:pt x="2028" y="1177"/>
                  </a:lnTo>
                  <a:lnTo>
                    <a:pt x="10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2"/>
            <p:cNvSpPr/>
            <p:nvPr/>
          </p:nvSpPr>
          <p:spPr>
            <a:xfrm>
              <a:off x="5917962" y="4792654"/>
              <a:ext cx="212408" cy="219247"/>
            </a:xfrm>
            <a:custGeom>
              <a:avLst/>
              <a:gdLst/>
              <a:ahLst/>
              <a:cxnLst/>
              <a:rect l="l" t="t" r="r" b="b"/>
              <a:pathLst>
                <a:path w="9007" h="9297" extrusionOk="0">
                  <a:moveTo>
                    <a:pt x="3909" y="1"/>
                  </a:moveTo>
                  <a:lnTo>
                    <a:pt x="3909" y="452"/>
                  </a:lnTo>
                  <a:cubicBezTo>
                    <a:pt x="3903" y="1990"/>
                    <a:pt x="3866" y="5789"/>
                    <a:pt x="3907" y="6091"/>
                  </a:cubicBezTo>
                  <a:cubicBezTo>
                    <a:pt x="3907" y="6091"/>
                    <a:pt x="2862" y="6564"/>
                    <a:pt x="1842" y="7385"/>
                  </a:cubicBezTo>
                  <a:cubicBezTo>
                    <a:pt x="822" y="8207"/>
                    <a:pt x="1" y="9128"/>
                    <a:pt x="1" y="9128"/>
                  </a:cubicBezTo>
                  <a:cubicBezTo>
                    <a:pt x="1" y="9128"/>
                    <a:pt x="936" y="9297"/>
                    <a:pt x="2038" y="9297"/>
                  </a:cubicBezTo>
                  <a:cubicBezTo>
                    <a:pt x="2339" y="9297"/>
                    <a:pt x="2653" y="9284"/>
                    <a:pt x="2963" y="9252"/>
                  </a:cubicBezTo>
                  <a:cubicBezTo>
                    <a:pt x="4407" y="9102"/>
                    <a:pt x="4804" y="9004"/>
                    <a:pt x="4804" y="9004"/>
                  </a:cubicBezTo>
                  <a:lnTo>
                    <a:pt x="5203" y="8132"/>
                  </a:lnTo>
                  <a:lnTo>
                    <a:pt x="5282" y="8276"/>
                  </a:lnTo>
                  <a:lnTo>
                    <a:pt x="5626" y="8904"/>
                  </a:lnTo>
                  <a:cubicBezTo>
                    <a:pt x="5626" y="8904"/>
                    <a:pt x="6424" y="8829"/>
                    <a:pt x="6746" y="8605"/>
                  </a:cubicBezTo>
                  <a:cubicBezTo>
                    <a:pt x="6746" y="8605"/>
                    <a:pt x="6921" y="6962"/>
                    <a:pt x="6746" y="6190"/>
                  </a:cubicBezTo>
                  <a:cubicBezTo>
                    <a:pt x="6746" y="6190"/>
                    <a:pt x="7791" y="4573"/>
                    <a:pt x="8217" y="3627"/>
                  </a:cubicBezTo>
                  <a:cubicBezTo>
                    <a:pt x="8605" y="2757"/>
                    <a:pt x="8970" y="1492"/>
                    <a:pt x="9007" y="711"/>
                  </a:cubicBezTo>
                  <a:cubicBezTo>
                    <a:pt x="8508" y="690"/>
                    <a:pt x="7996" y="657"/>
                    <a:pt x="7491" y="614"/>
                  </a:cubicBezTo>
                  <a:cubicBezTo>
                    <a:pt x="5879" y="477"/>
                    <a:pt x="4670" y="211"/>
                    <a:pt x="39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2"/>
            <p:cNvSpPr/>
            <p:nvPr/>
          </p:nvSpPr>
          <p:spPr>
            <a:xfrm>
              <a:off x="6409846" y="4809422"/>
              <a:ext cx="188000" cy="234622"/>
            </a:xfrm>
            <a:custGeom>
              <a:avLst/>
              <a:gdLst/>
              <a:ahLst/>
              <a:cxnLst/>
              <a:rect l="l" t="t" r="r" b="b"/>
              <a:pathLst>
                <a:path w="7972" h="9949" extrusionOk="0">
                  <a:moveTo>
                    <a:pt x="4985" y="0"/>
                  </a:moveTo>
                  <a:cubicBezTo>
                    <a:pt x="3960" y="72"/>
                    <a:pt x="2230" y="179"/>
                    <a:pt x="429" y="228"/>
                  </a:cubicBezTo>
                  <a:cubicBezTo>
                    <a:pt x="285" y="231"/>
                    <a:pt x="141" y="234"/>
                    <a:pt x="0" y="237"/>
                  </a:cubicBezTo>
                  <a:cubicBezTo>
                    <a:pt x="214" y="1454"/>
                    <a:pt x="620" y="2380"/>
                    <a:pt x="1175" y="4507"/>
                  </a:cubicBezTo>
                  <a:cubicBezTo>
                    <a:pt x="1773" y="6800"/>
                    <a:pt x="2495" y="8168"/>
                    <a:pt x="2495" y="8168"/>
                  </a:cubicBezTo>
                  <a:cubicBezTo>
                    <a:pt x="2495" y="8168"/>
                    <a:pt x="2933" y="7665"/>
                    <a:pt x="2987" y="7665"/>
                  </a:cubicBezTo>
                  <a:cubicBezTo>
                    <a:pt x="2990" y="7665"/>
                    <a:pt x="2992" y="7667"/>
                    <a:pt x="2992" y="7671"/>
                  </a:cubicBezTo>
                  <a:cubicBezTo>
                    <a:pt x="2992" y="7746"/>
                    <a:pt x="3468" y="8531"/>
                    <a:pt x="3492" y="8585"/>
                  </a:cubicBezTo>
                  <a:cubicBezTo>
                    <a:pt x="3515" y="8641"/>
                    <a:pt x="4137" y="8962"/>
                    <a:pt x="5582" y="9362"/>
                  </a:cubicBezTo>
                  <a:cubicBezTo>
                    <a:pt x="7024" y="9761"/>
                    <a:pt x="7971" y="9949"/>
                    <a:pt x="7971" y="9949"/>
                  </a:cubicBezTo>
                  <a:cubicBezTo>
                    <a:pt x="7971" y="9949"/>
                    <a:pt x="7961" y="9919"/>
                    <a:pt x="7937" y="9867"/>
                  </a:cubicBezTo>
                  <a:cubicBezTo>
                    <a:pt x="7752" y="9431"/>
                    <a:pt x="6780" y="7282"/>
                    <a:pt x="5133" y="5703"/>
                  </a:cubicBezTo>
                  <a:lnTo>
                    <a:pt x="4997" y="475"/>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2"/>
            <p:cNvSpPr/>
            <p:nvPr/>
          </p:nvSpPr>
          <p:spPr>
            <a:xfrm>
              <a:off x="6293914" y="3839426"/>
              <a:ext cx="164205" cy="93717"/>
            </a:xfrm>
            <a:custGeom>
              <a:avLst/>
              <a:gdLst/>
              <a:ahLst/>
              <a:cxnLst/>
              <a:rect l="l" t="t" r="r" b="b"/>
              <a:pathLst>
                <a:path w="6963" h="3974" extrusionOk="0">
                  <a:moveTo>
                    <a:pt x="934" y="0"/>
                  </a:moveTo>
                  <a:cubicBezTo>
                    <a:pt x="843" y="306"/>
                    <a:pt x="704" y="596"/>
                    <a:pt x="522" y="859"/>
                  </a:cubicBezTo>
                  <a:cubicBezTo>
                    <a:pt x="379" y="1071"/>
                    <a:pt x="204" y="1261"/>
                    <a:pt x="1" y="1418"/>
                  </a:cubicBezTo>
                  <a:cubicBezTo>
                    <a:pt x="182" y="1776"/>
                    <a:pt x="452" y="2108"/>
                    <a:pt x="779" y="2407"/>
                  </a:cubicBezTo>
                  <a:cubicBezTo>
                    <a:pt x="801" y="2425"/>
                    <a:pt x="820" y="2441"/>
                    <a:pt x="840" y="2460"/>
                  </a:cubicBezTo>
                  <a:cubicBezTo>
                    <a:pt x="1325" y="2887"/>
                    <a:pt x="1925" y="3240"/>
                    <a:pt x="2555" y="3502"/>
                  </a:cubicBezTo>
                  <a:cubicBezTo>
                    <a:pt x="2980" y="3678"/>
                    <a:pt x="3450" y="3798"/>
                    <a:pt x="3928" y="3872"/>
                  </a:cubicBezTo>
                  <a:cubicBezTo>
                    <a:pt x="3957" y="3876"/>
                    <a:pt x="3986" y="3881"/>
                    <a:pt x="4013" y="3884"/>
                  </a:cubicBezTo>
                  <a:cubicBezTo>
                    <a:pt x="4147" y="3904"/>
                    <a:pt x="4280" y="3920"/>
                    <a:pt x="4412" y="3933"/>
                  </a:cubicBezTo>
                  <a:cubicBezTo>
                    <a:pt x="4448" y="3937"/>
                    <a:pt x="4483" y="3940"/>
                    <a:pt x="4516" y="3942"/>
                  </a:cubicBezTo>
                  <a:cubicBezTo>
                    <a:pt x="4544" y="3945"/>
                    <a:pt x="4569" y="3948"/>
                    <a:pt x="4597" y="3949"/>
                  </a:cubicBezTo>
                  <a:cubicBezTo>
                    <a:pt x="4827" y="3966"/>
                    <a:pt x="5055" y="3974"/>
                    <a:pt x="5278" y="3974"/>
                  </a:cubicBezTo>
                  <a:cubicBezTo>
                    <a:pt x="5919" y="3974"/>
                    <a:pt x="6512" y="3910"/>
                    <a:pt x="6962" y="3813"/>
                  </a:cubicBezTo>
                  <a:cubicBezTo>
                    <a:pt x="6962" y="3813"/>
                    <a:pt x="6611" y="3382"/>
                    <a:pt x="5926" y="2775"/>
                  </a:cubicBezTo>
                  <a:cubicBezTo>
                    <a:pt x="5908" y="2760"/>
                    <a:pt x="5889" y="2743"/>
                    <a:pt x="5870" y="2726"/>
                  </a:cubicBezTo>
                  <a:cubicBezTo>
                    <a:pt x="5639" y="2525"/>
                    <a:pt x="5374" y="2303"/>
                    <a:pt x="5073" y="2073"/>
                  </a:cubicBezTo>
                  <a:cubicBezTo>
                    <a:pt x="5051" y="2058"/>
                    <a:pt x="5029" y="2043"/>
                    <a:pt x="5007" y="2025"/>
                  </a:cubicBezTo>
                  <a:cubicBezTo>
                    <a:pt x="4903" y="1946"/>
                    <a:pt x="4795" y="1867"/>
                    <a:pt x="4683" y="1787"/>
                  </a:cubicBezTo>
                  <a:cubicBezTo>
                    <a:pt x="4492" y="1650"/>
                    <a:pt x="4288" y="1522"/>
                    <a:pt x="4075" y="1397"/>
                  </a:cubicBezTo>
                  <a:cubicBezTo>
                    <a:pt x="4047" y="1379"/>
                    <a:pt x="4013" y="1361"/>
                    <a:pt x="3983" y="1344"/>
                  </a:cubicBezTo>
                  <a:cubicBezTo>
                    <a:pt x="2786" y="662"/>
                    <a:pt x="1393" y="202"/>
                    <a:pt x="9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2"/>
            <p:cNvSpPr/>
            <p:nvPr/>
          </p:nvSpPr>
          <p:spPr>
            <a:xfrm>
              <a:off x="6185387" y="3717033"/>
              <a:ext cx="37190" cy="11579"/>
            </a:xfrm>
            <a:custGeom>
              <a:avLst/>
              <a:gdLst/>
              <a:ahLst/>
              <a:cxnLst/>
              <a:rect l="l" t="t" r="r" b="b"/>
              <a:pathLst>
                <a:path w="1577" h="491" extrusionOk="0">
                  <a:moveTo>
                    <a:pt x="924" y="0"/>
                  </a:moveTo>
                  <a:cubicBezTo>
                    <a:pt x="876" y="0"/>
                    <a:pt x="825" y="2"/>
                    <a:pt x="772" y="6"/>
                  </a:cubicBezTo>
                  <a:cubicBezTo>
                    <a:pt x="231" y="44"/>
                    <a:pt x="0" y="491"/>
                    <a:pt x="0" y="491"/>
                  </a:cubicBezTo>
                  <a:cubicBezTo>
                    <a:pt x="267" y="462"/>
                    <a:pt x="505" y="434"/>
                    <a:pt x="770" y="434"/>
                  </a:cubicBezTo>
                  <a:cubicBezTo>
                    <a:pt x="851" y="434"/>
                    <a:pt x="934" y="436"/>
                    <a:pt x="1022" y="442"/>
                  </a:cubicBezTo>
                  <a:cubicBezTo>
                    <a:pt x="1172" y="452"/>
                    <a:pt x="1280" y="466"/>
                    <a:pt x="1358" y="466"/>
                  </a:cubicBezTo>
                  <a:cubicBezTo>
                    <a:pt x="1473" y="466"/>
                    <a:pt x="1521" y="436"/>
                    <a:pt x="1543" y="317"/>
                  </a:cubicBezTo>
                  <a:cubicBezTo>
                    <a:pt x="1577" y="138"/>
                    <a:pt x="1350" y="0"/>
                    <a:pt x="924"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2"/>
            <p:cNvSpPr/>
            <p:nvPr/>
          </p:nvSpPr>
          <p:spPr>
            <a:xfrm>
              <a:off x="6253753" y="3714227"/>
              <a:ext cx="38605" cy="12286"/>
            </a:xfrm>
            <a:custGeom>
              <a:avLst/>
              <a:gdLst/>
              <a:ahLst/>
              <a:cxnLst/>
              <a:rect l="l" t="t" r="r" b="b"/>
              <a:pathLst>
                <a:path w="1637" h="521" extrusionOk="0">
                  <a:moveTo>
                    <a:pt x="838" y="1"/>
                  </a:moveTo>
                  <a:cubicBezTo>
                    <a:pt x="810" y="1"/>
                    <a:pt x="782" y="2"/>
                    <a:pt x="753" y="4"/>
                  </a:cubicBezTo>
                  <a:cubicBezTo>
                    <a:pt x="326" y="34"/>
                    <a:pt x="0" y="278"/>
                    <a:pt x="114" y="455"/>
                  </a:cubicBezTo>
                  <a:cubicBezTo>
                    <a:pt x="144" y="503"/>
                    <a:pt x="181" y="520"/>
                    <a:pt x="231" y="520"/>
                  </a:cubicBezTo>
                  <a:cubicBezTo>
                    <a:pt x="341" y="520"/>
                    <a:pt x="518" y="436"/>
                    <a:pt x="841" y="423"/>
                  </a:cubicBezTo>
                  <a:cubicBezTo>
                    <a:pt x="919" y="420"/>
                    <a:pt x="996" y="419"/>
                    <a:pt x="1073" y="419"/>
                  </a:cubicBezTo>
                  <a:cubicBezTo>
                    <a:pt x="1261" y="419"/>
                    <a:pt x="1449" y="428"/>
                    <a:pt x="1637" y="446"/>
                  </a:cubicBezTo>
                  <a:cubicBezTo>
                    <a:pt x="1637" y="446"/>
                    <a:pt x="1406" y="1"/>
                    <a:pt x="838"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2"/>
            <p:cNvSpPr/>
            <p:nvPr/>
          </p:nvSpPr>
          <p:spPr>
            <a:xfrm>
              <a:off x="6180978" y="3782993"/>
              <a:ext cx="123619" cy="32756"/>
            </a:xfrm>
            <a:custGeom>
              <a:avLst/>
              <a:gdLst/>
              <a:ahLst/>
              <a:cxnLst/>
              <a:rect l="l" t="t" r="r" b="b"/>
              <a:pathLst>
                <a:path w="5242" h="1389" extrusionOk="0">
                  <a:moveTo>
                    <a:pt x="4122" y="0"/>
                  </a:moveTo>
                  <a:cubicBezTo>
                    <a:pt x="3391" y="0"/>
                    <a:pt x="2798" y="397"/>
                    <a:pt x="2616" y="397"/>
                  </a:cubicBezTo>
                  <a:cubicBezTo>
                    <a:pt x="2603" y="397"/>
                    <a:pt x="2593" y="395"/>
                    <a:pt x="2585" y="391"/>
                  </a:cubicBezTo>
                  <a:cubicBezTo>
                    <a:pt x="2585" y="391"/>
                    <a:pt x="1844" y="338"/>
                    <a:pt x="1371" y="185"/>
                  </a:cubicBezTo>
                  <a:cubicBezTo>
                    <a:pt x="1206" y="131"/>
                    <a:pt x="1036" y="100"/>
                    <a:pt x="869" y="100"/>
                  </a:cubicBezTo>
                  <a:cubicBezTo>
                    <a:pt x="584" y="100"/>
                    <a:pt x="306" y="191"/>
                    <a:pt x="72" y="412"/>
                  </a:cubicBezTo>
                  <a:cubicBezTo>
                    <a:pt x="52" y="429"/>
                    <a:pt x="33" y="449"/>
                    <a:pt x="15" y="469"/>
                  </a:cubicBezTo>
                  <a:cubicBezTo>
                    <a:pt x="10" y="473"/>
                    <a:pt x="4" y="478"/>
                    <a:pt x="1" y="484"/>
                  </a:cubicBezTo>
                  <a:cubicBezTo>
                    <a:pt x="1" y="484"/>
                    <a:pt x="83" y="675"/>
                    <a:pt x="302" y="923"/>
                  </a:cubicBezTo>
                  <a:cubicBezTo>
                    <a:pt x="337" y="964"/>
                    <a:pt x="374" y="1005"/>
                    <a:pt x="415" y="1041"/>
                  </a:cubicBezTo>
                  <a:cubicBezTo>
                    <a:pt x="468" y="1097"/>
                    <a:pt x="525" y="1150"/>
                    <a:pt x="586" y="1200"/>
                  </a:cubicBezTo>
                  <a:cubicBezTo>
                    <a:pt x="748" y="1337"/>
                    <a:pt x="982" y="1388"/>
                    <a:pt x="1223" y="1388"/>
                  </a:cubicBezTo>
                  <a:cubicBezTo>
                    <a:pt x="1631" y="1388"/>
                    <a:pt x="2061" y="1243"/>
                    <a:pt x="2216" y="1119"/>
                  </a:cubicBezTo>
                  <a:cubicBezTo>
                    <a:pt x="2465" y="920"/>
                    <a:pt x="2491" y="794"/>
                    <a:pt x="2491" y="794"/>
                  </a:cubicBezTo>
                  <a:cubicBezTo>
                    <a:pt x="2666" y="1043"/>
                    <a:pt x="3168" y="1214"/>
                    <a:pt x="3660" y="1214"/>
                  </a:cubicBezTo>
                  <a:cubicBezTo>
                    <a:pt x="3758" y="1214"/>
                    <a:pt x="3855" y="1207"/>
                    <a:pt x="3950" y="1193"/>
                  </a:cubicBezTo>
                  <a:cubicBezTo>
                    <a:pt x="4268" y="1143"/>
                    <a:pt x="4538" y="1010"/>
                    <a:pt x="4749" y="866"/>
                  </a:cubicBezTo>
                  <a:cubicBezTo>
                    <a:pt x="4827" y="811"/>
                    <a:pt x="4905" y="753"/>
                    <a:pt x="4976" y="690"/>
                  </a:cubicBezTo>
                  <a:cubicBezTo>
                    <a:pt x="5073" y="606"/>
                    <a:pt x="5161" y="514"/>
                    <a:pt x="5241" y="414"/>
                  </a:cubicBezTo>
                  <a:cubicBezTo>
                    <a:pt x="5071" y="288"/>
                    <a:pt x="4887" y="184"/>
                    <a:pt x="4691" y="102"/>
                  </a:cubicBezTo>
                  <a:lnTo>
                    <a:pt x="4690" y="102"/>
                  </a:lnTo>
                  <a:cubicBezTo>
                    <a:pt x="4655" y="88"/>
                    <a:pt x="4617" y="76"/>
                    <a:pt x="4579" y="64"/>
                  </a:cubicBezTo>
                  <a:cubicBezTo>
                    <a:pt x="4512" y="43"/>
                    <a:pt x="4444" y="28"/>
                    <a:pt x="4376" y="17"/>
                  </a:cubicBezTo>
                  <a:cubicBezTo>
                    <a:pt x="4290" y="6"/>
                    <a:pt x="4205" y="0"/>
                    <a:pt x="4122" y="0"/>
                  </a:cubicBezTo>
                  <a:close/>
                </a:path>
              </a:pathLst>
            </a:custGeom>
            <a:solidFill>
              <a:srgbClr val="633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2"/>
            <p:cNvSpPr/>
            <p:nvPr/>
          </p:nvSpPr>
          <p:spPr>
            <a:xfrm>
              <a:off x="6426636" y="4331051"/>
              <a:ext cx="920" cy="1226"/>
            </a:xfrm>
            <a:custGeom>
              <a:avLst/>
              <a:gdLst/>
              <a:ahLst/>
              <a:cxnLst/>
              <a:rect l="l" t="t" r="r" b="b"/>
              <a:pathLst>
                <a:path w="39" h="52" extrusionOk="0">
                  <a:moveTo>
                    <a:pt x="39" y="0"/>
                  </a:moveTo>
                  <a:lnTo>
                    <a:pt x="39" y="0"/>
                  </a:lnTo>
                  <a:cubicBezTo>
                    <a:pt x="38" y="1"/>
                    <a:pt x="25" y="19"/>
                    <a:pt x="1" y="52"/>
                  </a:cubicBezTo>
                  <a:lnTo>
                    <a:pt x="39" y="0"/>
                  </a:ln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2"/>
            <p:cNvSpPr/>
            <p:nvPr/>
          </p:nvSpPr>
          <p:spPr>
            <a:xfrm>
              <a:off x="6374142" y="4259383"/>
              <a:ext cx="84001" cy="93623"/>
            </a:xfrm>
            <a:custGeom>
              <a:avLst/>
              <a:gdLst/>
              <a:ahLst/>
              <a:cxnLst/>
              <a:rect l="l" t="t" r="r" b="b"/>
              <a:pathLst>
                <a:path w="3562" h="3970" extrusionOk="0">
                  <a:moveTo>
                    <a:pt x="1665" y="1"/>
                  </a:moveTo>
                  <a:cubicBezTo>
                    <a:pt x="1514" y="1"/>
                    <a:pt x="1325" y="141"/>
                    <a:pt x="1046" y="522"/>
                  </a:cubicBezTo>
                  <a:cubicBezTo>
                    <a:pt x="572" y="1169"/>
                    <a:pt x="1" y="2265"/>
                    <a:pt x="225" y="2463"/>
                  </a:cubicBezTo>
                  <a:cubicBezTo>
                    <a:pt x="243" y="2479"/>
                    <a:pt x="264" y="2487"/>
                    <a:pt x="288" y="2487"/>
                  </a:cubicBezTo>
                  <a:cubicBezTo>
                    <a:pt x="541" y="2487"/>
                    <a:pt x="1103" y="1667"/>
                    <a:pt x="1204" y="1516"/>
                  </a:cubicBezTo>
                  <a:lnTo>
                    <a:pt x="1204" y="1516"/>
                  </a:lnTo>
                  <a:cubicBezTo>
                    <a:pt x="1189" y="1547"/>
                    <a:pt x="1155" y="1606"/>
                    <a:pt x="1114" y="1680"/>
                  </a:cubicBezTo>
                  <a:cubicBezTo>
                    <a:pt x="1061" y="1783"/>
                    <a:pt x="992" y="1919"/>
                    <a:pt x="923" y="2066"/>
                  </a:cubicBezTo>
                  <a:cubicBezTo>
                    <a:pt x="922" y="2066"/>
                    <a:pt x="922" y="2066"/>
                    <a:pt x="922" y="2068"/>
                  </a:cubicBezTo>
                  <a:cubicBezTo>
                    <a:pt x="763" y="2421"/>
                    <a:pt x="617" y="2844"/>
                    <a:pt x="722" y="3039"/>
                  </a:cubicBezTo>
                  <a:cubicBezTo>
                    <a:pt x="749" y="3090"/>
                    <a:pt x="789" y="3112"/>
                    <a:pt x="838" y="3112"/>
                  </a:cubicBezTo>
                  <a:cubicBezTo>
                    <a:pt x="1139" y="3112"/>
                    <a:pt x="1776" y="2293"/>
                    <a:pt x="1816" y="2244"/>
                  </a:cubicBezTo>
                  <a:lnTo>
                    <a:pt x="1816" y="2244"/>
                  </a:lnTo>
                  <a:cubicBezTo>
                    <a:pt x="1805" y="2260"/>
                    <a:pt x="1749" y="2356"/>
                    <a:pt x="1677" y="2492"/>
                  </a:cubicBezTo>
                  <a:cubicBezTo>
                    <a:pt x="1677" y="2494"/>
                    <a:pt x="1675" y="2495"/>
                    <a:pt x="1675" y="2495"/>
                  </a:cubicBezTo>
                  <a:cubicBezTo>
                    <a:pt x="1625" y="2585"/>
                    <a:pt x="1569" y="2695"/>
                    <a:pt x="1510" y="2812"/>
                  </a:cubicBezTo>
                  <a:cubicBezTo>
                    <a:pt x="1443" y="2948"/>
                    <a:pt x="1372" y="3097"/>
                    <a:pt x="1313" y="3239"/>
                  </a:cubicBezTo>
                  <a:cubicBezTo>
                    <a:pt x="1187" y="3549"/>
                    <a:pt x="1108" y="3835"/>
                    <a:pt x="1196" y="3933"/>
                  </a:cubicBezTo>
                  <a:cubicBezTo>
                    <a:pt x="1218" y="3958"/>
                    <a:pt x="1246" y="3969"/>
                    <a:pt x="1279" y="3969"/>
                  </a:cubicBezTo>
                  <a:cubicBezTo>
                    <a:pt x="1471" y="3969"/>
                    <a:pt x="1826" y="3583"/>
                    <a:pt x="2052" y="3309"/>
                  </a:cubicBezTo>
                  <a:cubicBezTo>
                    <a:pt x="2084" y="3271"/>
                    <a:pt x="2113" y="3235"/>
                    <a:pt x="2139" y="3203"/>
                  </a:cubicBezTo>
                  <a:cubicBezTo>
                    <a:pt x="2146" y="3192"/>
                    <a:pt x="2154" y="3182"/>
                    <a:pt x="2162" y="3171"/>
                  </a:cubicBezTo>
                  <a:cubicBezTo>
                    <a:pt x="2180" y="3150"/>
                    <a:pt x="2195" y="3130"/>
                    <a:pt x="2209" y="3114"/>
                  </a:cubicBezTo>
                  <a:lnTo>
                    <a:pt x="2209" y="3114"/>
                  </a:lnTo>
                  <a:cubicBezTo>
                    <a:pt x="2175" y="3164"/>
                    <a:pt x="2127" y="3232"/>
                    <a:pt x="2080" y="3308"/>
                  </a:cubicBezTo>
                  <a:cubicBezTo>
                    <a:pt x="2028" y="3394"/>
                    <a:pt x="1977" y="3489"/>
                    <a:pt x="1954" y="3573"/>
                  </a:cubicBezTo>
                  <a:cubicBezTo>
                    <a:pt x="1912" y="3706"/>
                    <a:pt x="1930" y="3809"/>
                    <a:pt x="2091" y="3809"/>
                  </a:cubicBezTo>
                  <a:cubicBezTo>
                    <a:pt x="2137" y="3809"/>
                    <a:pt x="2195" y="3801"/>
                    <a:pt x="2266" y="3782"/>
                  </a:cubicBezTo>
                  <a:cubicBezTo>
                    <a:pt x="2753" y="3652"/>
                    <a:pt x="3159" y="3414"/>
                    <a:pt x="3378" y="3155"/>
                  </a:cubicBezTo>
                  <a:lnTo>
                    <a:pt x="3380" y="3155"/>
                  </a:lnTo>
                  <a:cubicBezTo>
                    <a:pt x="3497" y="3017"/>
                    <a:pt x="3560" y="2874"/>
                    <a:pt x="3560" y="2738"/>
                  </a:cubicBezTo>
                  <a:cubicBezTo>
                    <a:pt x="3562" y="2682"/>
                    <a:pt x="3548" y="2626"/>
                    <a:pt x="3522" y="2576"/>
                  </a:cubicBezTo>
                  <a:cubicBezTo>
                    <a:pt x="3435" y="2407"/>
                    <a:pt x="3215" y="2387"/>
                    <a:pt x="3115" y="2387"/>
                  </a:cubicBezTo>
                  <a:cubicBezTo>
                    <a:pt x="3083" y="2387"/>
                    <a:pt x="3063" y="2389"/>
                    <a:pt x="3063" y="2389"/>
                  </a:cubicBezTo>
                  <a:cubicBezTo>
                    <a:pt x="3063" y="2389"/>
                    <a:pt x="3037" y="1542"/>
                    <a:pt x="2589" y="1392"/>
                  </a:cubicBezTo>
                  <a:cubicBezTo>
                    <a:pt x="2589" y="1392"/>
                    <a:pt x="2536" y="859"/>
                    <a:pt x="2277" y="695"/>
                  </a:cubicBezTo>
                  <a:cubicBezTo>
                    <a:pt x="2230" y="663"/>
                    <a:pt x="2174" y="647"/>
                    <a:pt x="2116" y="645"/>
                  </a:cubicBezTo>
                  <a:cubicBezTo>
                    <a:pt x="2116" y="645"/>
                    <a:pt x="2080" y="342"/>
                    <a:pt x="1943" y="174"/>
                  </a:cubicBezTo>
                  <a:cubicBezTo>
                    <a:pt x="1858" y="70"/>
                    <a:pt x="1771" y="1"/>
                    <a:pt x="1665" y="1"/>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2"/>
            <p:cNvSpPr/>
            <p:nvPr/>
          </p:nvSpPr>
          <p:spPr>
            <a:xfrm>
              <a:off x="6023635" y="4339729"/>
              <a:ext cx="99848" cy="115814"/>
            </a:xfrm>
            <a:custGeom>
              <a:avLst/>
              <a:gdLst/>
              <a:ahLst/>
              <a:cxnLst/>
              <a:rect l="l" t="t" r="r" b="b"/>
              <a:pathLst>
                <a:path w="4234" h="4911" extrusionOk="0">
                  <a:moveTo>
                    <a:pt x="2192" y="1"/>
                  </a:moveTo>
                  <a:cubicBezTo>
                    <a:pt x="2192" y="1"/>
                    <a:pt x="1163" y="367"/>
                    <a:pt x="686" y="880"/>
                  </a:cubicBezTo>
                  <a:cubicBezTo>
                    <a:pt x="634" y="933"/>
                    <a:pt x="587" y="990"/>
                    <a:pt x="545" y="1049"/>
                  </a:cubicBezTo>
                  <a:cubicBezTo>
                    <a:pt x="166" y="1546"/>
                    <a:pt x="1" y="2168"/>
                    <a:pt x="1" y="2168"/>
                  </a:cubicBezTo>
                  <a:cubicBezTo>
                    <a:pt x="164" y="2686"/>
                    <a:pt x="617" y="3398"/>
                    <a:pt x="1057" y="3982"/>
                  </a:cubicBezTo>
                  <a:cubicBezTo>
                    <a:pt x="1130" y="4077"/>
                    <a:pt x="1201" y="4171"/>
                    <a:pt x="1271" y="4257"/>
                  </a:cubicBezTo>
                  <a:cubicBezTo>
                    <a:pt x="1711" y="4807"/>
                    <a:pt x="2015" y="4911"/>
                    <a:pt x="2370" y="4911"/>
                  </a:cubicBezTo>
                  <a:cubicBezTo>
                    <a:pt x="2417" y="4911"/>
                    <a:pt x="2465" y="4909"/>
                    <a:pt x="2515" y="4906"/>
                  </a:cubicBezTo>
                  <a:cubicBezTo>
                    <a:pt x="2536" y="4904"/>
                    <a:pt x="2557" y="4904"/>
                    <a:pt x="2578" y="4904"/>
                  </a:cubicBezTo>
                  <a:cubicBezTo>
                    <a:pt x="2613" y="4900"/>
                    <a:pt x="2645" y="4898"/>
                    <a:pt x="2675" y="4895"/>
                  </a:cubicBezTo>
                  <a:lnTo>
                    <a:pt x="2677" y="4895"/>
                  </a:lnTo>
                  <a:cubicBezTo>
                    <a:pt x="2751" y="4891"/>
                    <a:pt x="2825" y="4880"/>
                    <a:pt x="2897" y="4863"/>
                  </a:cubicBezTo>
                  <a:cubicBezTo>
                    <a:pt x="3044" y="4826"/>
                    <a:pt x="3119" y="4751"/>
                    <a:pt x="3075" y="4586"/>
                  </a:cubicBezTo>
                  <a:cubicBezTo>
                    <a:pt x="3063" y="4548"/>
                    <a:pt x="3050" y="4510"/>
                    <a:pt x="3031" y="4473"/>
                  </a:cubicBezTo>
                  <a:cubicBezTo>
                    <a:pt x="3025" y="4460"/>
                    <a:pt x="3019" y="4447"/>
                    <a:pt x="3013" y="4435"/>
                  </a:cubicBezTo>
                  <a:cubicBezTo>
                    <a:pt x="2787" y="4012"/>
                    <a:pt x="2489" y="2093"/>
                    <a:pt x="2615" y="1943"/>
                  </a:cubicBezTo>
                  <a:cubicBezTo>
                    <a:pt x="2625" y="1931"/>
                    <a:pt x="2642" y="1926"/>
                    <a:pt x="2665" y="1926"/>
                  </a:cubicBezTo>
                  <a:cubicBezTo>
                    <a:pt x="2864" y="1926"/>
                    <a:pt x="3500" y="2337"/>
                    <a:pt x="3847" y="2337"/>
                  </a:cubicBezTo>
                  <a:cubicBezTo>
                    <a:pt x="3935" y="2337"/>
                    <a:pt x="4004" y="2311"/>
                    <a:pt x="4044" y="2245"/>
                  </a:cubicBezTo>
                  <a:cubicBezTo>
                    <a:pt x="4050" y="2237"/>
                    <a:pt x="4054" y="2228"/>
                    <a:pt x="4057" y="2218"/>
                  </a:cubicBezTo>
                  <a:cubicBezTo>
                    <a:pt x="4233" y="1795"/>
                    <a:pt x="2540" y="276"/>
                    <a:pt x="2192" y="1"/>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2"/>
            <p:cNvSpPr/>
            <p:nvPr/>
          </p:nvSpPr>
          <p:spPr>
            <a:xfrm>
              <a:off x="6280024" y="3624024"/>
              <a:ext cx="9952" cy="13725"/>
            </a:xfrm>
            <a:custGeom>
              <a:avLst/>
              <a:gdLst/>
              <a:ahLst/>
              <a:cxnLst/>
              <a:rect l="l" t="t" r="r" b="b"/>
              <a:pathLst>
                <a:path w="422" h="582" extrusionOk="0">
                  <a:moveTo>
                    <a:pt x="239" y="1"/>
                  </a:moveTo>
                  <a:cubicBezTo>
                    <a:pt x="143" y="1"/>
                    <a:pt x="51" y="111"/>
                    <a:pt x="27" y="260"/>
                  </a:cubicBezTo>
                  <a:cubicBezTo>
                    <a:pt x="0" y="419"/>
                    <a:pt x="62" y="563"/>
                    <a:pt x="164" y="580"/>
                  </a:cubicBezTo>
                  <a:cubicBezTo>
                    <a:pt x="170" y="581"/>
                    <a:pt x="177" y="581"/>
                    <a:pt x="183" y="581"/>
                  </a:cubicBezTo>
                  <a:cubicBezTo>
                    <a:pt x="278" y="581"/>
                    <a:pt x="370" y="470"/>
                    <a:pt x="394" y="321"/>
                  </a:cubicBezTo>
                  <a:cubicBezTo>
                    <a:pt x="421" y="161"/>
                    <a:pt x="361" y="19"/>
                    <a:pt x="259" y="2"/>
                  </a:cubicBezTo>
                  <a:cubicBezTo>
                    <a:pt x="253" y="1"/>
                    <a:pt x="246" y="1"/>
                    <a:pt x="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2"/>
            <p:cNvSpPr/>
            <p:nvPr/>
          </p:nvSpPr>
          <p:spPr>
            <a:xfrm>
              <a:off x="6309455" y="3635933"/>
              <a:ext cx="10919" cy="13348"/>
            </a:xfrm>
            <a:custGeom>
              <a:avLst/>
              <a:gdLst/>
              <a:ahLst/>
              <a:cxnLst/>
              <a:rect l="l" t="t" r="r" b="b"/>
              <a:pathLst>
                <a:path w="463" h="566" extrusionOk="0">
                  <a:moveTo>
                    <a:pt x="289" y="1"/>
                  </a:moveTo>
                  <a:cubicBezTo>
                    <a:pt x="202" y="1"/>
                    <a:pt x="105" y="90"/>
                    <a:pt x="57" y="220"/>
                  </a:cubicBezTo>
                  <a:cubicBezTo>
                    <a:pt x="1" y="373"/>
                    <a:pt x="37" y="525"/>
                    <a:pt x="134" y="558"/>
                  </a:cubicBezTo>
                  <a:cubicBezTo>
                    <a:pt x="148" y="563"/>
                    <a:pt x="162" y="565"/>
                    <a:pt x="176" y="565"/>
                  </a:cubicBezTo>
                  <a:cubicBezTo>
                    <a:pt x="264" y="565"/>
                    <a:pt x="361" y="476"/>
                    <a:pt x="408" y="346"/>
                  </a:cubicBezTo>
                  <a:cubicBezTo>
                    <a:pt x="463" y="194"/>
                    <a:pt x="428" y="43"/>
                    <a:pt x="331" y="8"/>
                  </a:cubicBezTo>
                  <a:cubicBezTo>
                    <a:pt x="318" y="3"/>
                    <a:pt x="304" y="1"/>
                    <a:pt x="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2"/>
            <p:cNvSpPr/>
            <p:nvPr/>
          </p:nvSpPr>
          <p:spPr>
            <a:xfrm>
              <a:off x="6239745" y="3618953"/>
              <a:ext cx="9056" cy="13819"/>
            </a:xfrm>
            <a:custGeom>
              <a:avLst/>
              <a:gdLst/>
              <a:ahLst/>
              <a:cxnLst/>
              <a:rect l="l" t="t" r="r" b="b"/>
              <a:pathLst>
                <a:path w="384" h="586" extrusionOk="0">
                  <a:moveTo>
                    <a:pt x="184" y="1"/>
                  </a:moveTo>
                  <a:cubicBezTo>
                    <a:pt x="183" y="1"/>
                    <a:pt x="181" y="1"/>
                    <a:pt x="179" y="1"/>
                  </a:cubicBezTo>
                  <a:cubicBezTo>
                    <a:pt x="77" y="5"/>
                    <a:pt x="0" y="140"/>
                    <a:pt x="6" y="301"/>
                  </a:cubicBezTo>
                  <a:cubicBezTo>
                    <a:pt x="12" y="459"/>
                    <a:pt x="97" y="586"/>
                    <a:pt x="200" y="586"/>
                  </a:cubicBezTo>
                  <a:cubicBezTo>
                    <a:pt x="201" y="586"/>
                    <a:pt x="202" y="586"/>
                    <a:pt x="203" y="586"/>
                  </a:cubicBezTo>
                  <a:cubicBezTo>
                    <a:pt x="306" y="581"/>
                    <a:pt x="384" y="446"/>
                    <a:pt x="378" y="286"/>
                  </a:cubicBezTo>
                  <a:cubicBezTo>
                    <a:pt x="372" y="126"/>
                    <a:pt x="285" y="1"/>
                    <a:pt x="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2"/>
            <p:cNvSpPr/>
            <p:nvPr/>
          </p:nvSpPr>
          <p:spPr>
            <a:xfrm>
              <a:off x="6202532" y="3622302"/>
              <a:ext cx="9999" cy="13701"/>
            </a:xfrm>
            <a:custGeom>
              <a:avLst/>
              <a:gdLst/>
              <a:ahLst/>
              <a:cxnLst/>
              <a:rect l="l" t="t" r="r" b="b"/>
              <a:pathLst>
                <a:path w="424" h="581" extrusionOk="0">
                  <a:moveTo>
                    <a:pt x="183" y="1"/>
                  </a:moveTo>
                  <a:cubicBezTo>
                    <a:pt x="176" y="1"/>
                    <a:pt x="169" y="2"/>
                    <a:pt x="163" y="3"/>
                  </a:cubicBezTo>
                  <a:cubicBezTo>
                    <a:pt x="61" y="19"/>
                    <a:pt x="1" y="163"/>
                    <a:pt x="28" y="322"/>
                  </a:cubicBezTo>
                  <a:cubicBezTo>
                    <a:pt x="53" y="470"/>
                    <a:pt x="146" y="580"/>
                    <a:pt x="240" y="580"/>
                  </a:cubicBezTo>
                  <a:cubicBezTo>
                    <a:pt x="247" y="580"/>
                    <a:pt x="254" y="580"/>
                    <a:pt x="261" y="578"/>
                  </a:cubicBezTo>
                  <a:cubicBezTo>
                    <a:pt x="363" y="562"/>
                    <a:pt x="423" y="419"/>
                    <a:pt x="396" y="259"/>
                  </a:cubicBezTo>
                  <a:cubicBezTo>
                    <a:pt x="371" y="110"/>
                    <a:pt x="278" y="1"/>
                    <a:pt x="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2"/>
            <p:cNvSpPr/>
            <p:nvPr/>
          </p:nvSpPr>
          <p:spPr>
            <a:xfrm>
              <a:off x="6174351" y="3633834"/>
              <a:ext cx="10636" cy="13489"/>
            </a:xfrm>
            <a:custGeom>
              <a:avLst/>
              <a:gdLst/>
              <a:ahLst/>
              <a:cxnLst/>
              <a:rect l="l" t="t" r="r" b="b"/>
              <a:pathLst>
                <a:path w="451" h="572" extrusionOk="0">
                  <a:moveTo>
                    <a:pt x="177" y="1"/>
                  </a:moveTo>
                  <a:cubicBezTo>
                    <a:pt x="165" y="1"/>
                    <a:pt x="153" y="2"/>
                    <a:pt x="141" y="6"/>
                  </a:cubicBezTo>
                  <a:cubicBezTo>
                    <a:pt x="42" y="35"/>
                    <a:pt x="0" y="185"/>
                    <a:pt x="47" y="339"/>
                  </a:cubicBezTo>
                  <a:cubicBezTo>
                    <a:pt x="88" y="475"/>
                    <a:pt x="184" y="571"/>
                    <a:pt x="274" y="571"/>
                  </a:cubicBezTo>
                  <a:cubicBezTo>
                    <a:pt x="286" y="571"/>
                    <a:pt x="299" y="569"/>
                    <a:pt x="311" y="565"/>
                  </a:cubicBezTo>
                  <a:cubicBezTo>
                    <a:pt x="409" y="535"/>
                    <a:pt x="450" y="386"/>
                    <a:pt x="403" y="232"/>
                  </a:cubicBezTo>
                  <a:cubicBezTo>
                    <a:pt x="362" y="96"/>
                    <a:pt x="266" y="1"/>
                    <a:pt x="1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2"/>
            <p:cNvSpPr/>
            <p:nvPr/>
          </p:nvSpPr>
          <p:spPr>
            <a:xfrm>
              <a:off x="6222931" y="3648762"/>
              <a:ext cx="23417" cy="19998"/>
            </a:xfrm>
            <a:custGeom>
              <a:avLst/>
              <a:gdLst/>
              <a:ahLst/>
              <a:cxnLst/>
              <a:rect l="l" t="t" r="r" b="b"/>
              <a:pathLst>
                <a:path w="993" h="848" extrusionOk="0">
                  <a:moveTo>
                    <a:pt x="428" y="0"/>
                  </a:moveTo>
                  <a:cubicBezTo>
                    <a:pt x="210" y="0"/>
                    <a:pt x="1" y="169"/>
                    <a:pt x="1" y="425"/>
                  </a:cubicBezTo>
                  <a:cubicBezTo>
                    <a:pt x="1" y="658"/>
                    <a:pt x="190" y="848"/>
                    <a:pt x="425" y="848"/>
                  </a:cubicBezTo>
                  <a:cubicBezTo>
                    <a:pt x="803" y="848"/>
                    <a:pt x="992" y="391"/>
                    <a:pt x="724" y="125"/>
                  </a:cubicBezTo>
                  <a:cubicBezTo>
                    <a:pt x="638" y="39"/>
                    <a:pt x="532" y="0"/>
                    <a:pt x="4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2"/>
            <p:cNvSpPr/>
            <p:nvPr/>
          </p:nvSpPr>
          <p:spPr>
            <a:xfrm>
              <a:off x="6166168" y="3671354"/>
              <a:ext cx="15800" cy="13536"/>
            </a:xfrm>
            <a:custGeom>
              <a:avLst/>
              <a:gdLst/>
              <a:ahLst/>
              <a:cxnLst/>
              <a:rect l="l" t="t" r="r" b="b"/>
              <a:pathLst>
                <a:path w="670" h="574" extrusionOk="0">
                  <a:moveTo>
                    <a:pt x="288" y="1"/>
                  </a:moveTo>
                  <a:cubicBezTo>
                    <a:pt x="141" y="1"/>
                    <a:pt x="0" y="115"/>
                    <a:pt x="2" y="288"/>
                  </a:cubicBezTo>
                  <a:cubicBezTo>
                    <a:pt x="2" y="446"/>
                    <a:pt x="129" y="573"/>
                    <a:pt x="286" y="573"/>
                  </a:cubicBezTo>
                  <a:cubicBezTo>
                    <a:pt x="543" y="573"/>
                    <a:pt x="670" y="264"/>
                    <a:pt x="489" y="85"/>
                  </a:cubicBezTo>
                  <a:cubicBezTo>
                    <a:pt x="431" y="27"/>
                    <a:pt x="359" y="1"/>
                    <a:pt x="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2"/>
            <p:cNvSpPr/>
            <p:nvPr/>
          </p:nvSpPr>
          <p:spPr>
            <a:xfrm>
              <a:off x="6289457" y="3661991"/>
              <a:ext cx="15777" cy="13513"/>
            </a:xfrm>
            <a:custGeom>
              <a:avLst/>
              <a:gdLst/>
              <a:ahLst/>
              <a:cxnLst/>
              <a:rect l="l" t="t" r="r" b="b"/>
              <a:pathLst>
                <a:path w="669" h="573" extrusionOk="0">
                  <a:moveTo>
                    <a:pt x="288" y="0"/>
                  </a:moveTo>
                  <a:cubicBezTo>
                    <a:pt x="141" y="0"/>
                    <a:pt x="0" y="114"/>
                    <a:pt x="0" y="287"/>
                  </a:cubicBezTo>
                  <a:cubicBezTo>
                    <a:pt x="2" y="444"/>
                    <a:pt x="129" y="573"/>
                    <a:pt x="287" y="573"/>
                  </a:cubicBezTo>
                  <a:cubicBezTo>
                    <a:pt x="541" y="571"/>
                    <a:pt x="668" y="264"/>
                    <a:pt x="488" y="84"/>
                  </a:cubicBezTo>
                  <a:cubicBezTo>
                    <a:pt x="430" y="26"/>
                    <a:pt x="359" y="0"/>
                    <a:pt x="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2"/>
            <p:cNvSpPr/>
            <p:nvPr/>
          </p:nvSpPr>
          <p:spPr>
            <a:xfrm>
              <a:off x="6157749" y="3754789"/>
              <a:ext cx="10423" cy="16390"/>
            </a:xfrm>
            <a:custGeom>
              <a:avLst/>
              <a:gdLst/>
              <a:ahLst/>
              <a:cxnLst/>
              <a:rect l="l" t="t" r="r" b="b"/>
              <a:pathLst>
                <a:path w="442" h="695" extrusionOk="0">
                  <a:moveTo>
                    <a:pt x="53" y="0"/>
                  </a:moveTo>
                  <a:cubicBezTo>
                    <a:pt x="25" y="0"/>
                    <a:pt x="1" y="35"/>
                    <a:pt x="24" y="63"/>
                  </a:cubicBezTo>
                  <a:cubicBezTo>
                    <a:pt x="25" y="66"/>
                    <a:pt x="290" y="333"/>
                    <a:pt x="442" y="695"/>
                  </a:cubicBezTo>
                  <a:cubicBezTo>
                    <a:pt x="436" y="622"/>
                    <a:pt x="430" y="551"/>
                    <a:pt x="424" y="483"/>
                  </a:cubicBezTo>
                  <a:cubicBezTo>
                    <a:pt x="328" y="311"/>
                    <a:pt x="210" y="152"/>
                    <a:pt x="75" y="8"/>
                  </a:cubicBezTo>
                  <a:cubicBezTo>
                    <a:pt x="68" y="3"/>
                    <a:pt x="60" y="0"/>
                    <a:pt x="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2"/>
            <p:cNvSpPr/>
            <p:nvPr/>
          </p:nvSpPr>
          <p:spPr>
            <a:xfrm>
              <a:off x="6317355" y="3741087"/>
              <a:ext cx="8230" cy="15022"/>
            </a:xfrm>
            <a:custGeom>
              <a:avLst/>
              <a:gdLst/>
              <a:ahLst/>
              <a:cxnLst/>
              <a:rect l="l" t="t" r="r" b="b"/>
              <a:pathLst>
                <a:path w="349" h="637" extrusionOk="0">
                  <a:moveTo>
                    <a:pt x="296" y="0"/>
                  </a:moveTo>
                  <a:cubicBezTo>
                    <a:pt x="291" y="0"/>
                    <a:pt x="285" y="2"/>
                    <a:pt x="279" y="4"/>
                  </a:cubicBezTo>
                  <a:cubicBezTo>
                    <a:pt x="251" y="16"/>
                    <a:pt x="111" y="204"/>
                    <a:pt x="1" y="459"/>
                  </a:cubicBezTo>
                  <a:cubicBezTo>
                    <a:pt x="4" y="521"/>
                    <a:pt x="7" y="580"/>
                    <a:pt x="11" y="636"/>
                  </a:cubicBezTo>
                  <a:cubicBezTo>
                    <a:pt x="117" y="332"/>
                    <a:pt x="286" y="95"/>
                    <a:pt x="314" y="68"/>
                  </a:cubicBezTo>
                  <a:cubicBezTo>
                    <a:pt x="348" y="47"/>
                    <a:pt x="328" y="0"/>
                    <a:pt x="2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2"/>
            <p:cNvSpPr/>
            <p:nvPr/>
          </p:nvSpPr>
          <p:spPr>
            <a:xfrm>
              <a:off x="6164941" y="3673099"/>
              <a:ext cx="144797" cy="27568"/>
            </a:xfrm>
            <a:custGeom>
              <a:avLst/>
              <a:gdLst/>
              <a:ahLst/>
              <a:cxnLst/>
              <a:rect l="l" t="t" r="r" b="b"/>
              <a:pathLst>
                <a:path w="6140" h="1169" extrusionOk="0">
                  <a:moveTo>
                    <a:pt x="3239" y="0"/>
                  </a:moveTo>
                  <a:cubicBezTo>
                    <a:pt x="3162" y="0"/>
                    <a:pt x="3087" y="3"/>
                    <a:pt x="3012" y="8"/>
                  </a:cubicBezTo>
                  <a:cubicBezTo>
                    <a:pt x="1711" y="100"/>
                    <a:pt x="443" y="819"/>
                    <a:pt x="0" y="1093"/>
                  </a:cubicBezTo>
                  <a:lnTo>
                    <a:pt x="19" y="1169"/>
                  </a:lnTo>
                  <a:cubicBezTo>
                    <a:pt x="425" y="914"/>
                    <a:pt x="1695" y="176"/>
                    <a:pt x="3018" y="81"/>
                  </a:cubicBezTo>
                  <a:cubicBezTo>
                    <a:pt x="3091" y="76"/>
                    <a:pt x="3166" y="73"/>
                    <a:pt x="3241" y="73"/>
                  </a:cubicBezTo>
                  <a:cubicBezTo>
                    <a:pt x="4340" y="73"/>
                    <a:pt x="5548" y="597"/>
                    <a:pt x="6127" y="884"/>
                  </a:cubicBezTo>
                  <a:lnTo>
                    <a:pt x="6139" y="808"/>
                  </a:lnTo>
                  <a:cubicBezTo>
                    <a:pt x="5546" y="516"/>
                    <a:pt x="4340" y="0"/>
                    <a:pt x="3239"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2"/>
            <p:cNvSpPr/>
            <p:nvPr/>
          </p:nvSpPr>
          <p:spPr>
            <a:xfrm>
              <a:off x="6158409" y="3641074"/>
              <a:ext cx="155975" cy="33110"/>
            </a:xfrm>
            <a:custGeom>
              <a:avLst/>
              <a:gdLst/>
              <a:ahLst/>
              <a:cxnLst/>
              <a:rect l="l" t="t" r="r" b="b"/>
              <a:pathLst>
                <a:path w="6614" h="1404" extrusionOk="0">
                  <a:moveTo>
                    <a:pt x="3454" y="0"/>
                  </a:moveTo>
                  <a:cubicBezTo>
                    <a:pt x="3375" y="0"/>
                    <a:pt x="3294" y="2"/>
                    <a:pt x="3213" y="5"/>
                  </a:cubicBezTo>
                  <a:cubicBezTo>
                    <a:pt x="1449" y="72"/>
                    <a:pt x="368" y="934"/>
                    <a:pt x="0" y="1319"/>
                  </a:cubicBezTo>
                  <a:lnTo>
                    <a:pt x="21" y="1404"/>
                  </a:lnTo>
                  <a:cubicBezTo>
                    <a:pt x="331" y="1067"/>
                    <a:pt x="1420" y="148"/>
                    <a:pt x="3216" y="79"/>
                  </a:cubicBezTo>
                  <a:cubicBezTo>
                    <a:pt x="3296" y="76"/>
                    <a:pt x="3375" y="75"/>
                    <a:pt x="3454" y="75"/>
                  </a:cubicBezTo>
                  <a:cubicBezTo>
                    <a:pt x="4924" y="75"/>
                    <a:pt x="6065" y="608"/>
                    <a:pt x="6601" y="914"/>
                  </a:cubicBezTo>
                  <a:lnTo>
                    <a:pt x="6613" y="836"/>
                  </a:lnTo>
                  <a:cubicBezTo>
                    <a:pt x="6059" y="522"/>
                    <a:pt x="4916" y="0"/>
                    <a:pt x="3454"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2"/>
            <p:cNvSpPr/>
            <p:nvPr/>
          </p:nvSpPr>
          <p:spPr>
            <a:xfrm>
              <a:off x="6055519" y="4005824"/>
              <a:ext cx="47330" cy="181774"/>
            </a:xfrm>
            <a:custGeom>
              <a:avLst/>
              <a:gdLst/>
              <a:ahLst/>
              <a:cxnLst/>
              <a:rect l="l" t="t" r="r" b="b"/>
              <a:pathLst>
                <a:path w="2007" h="7708" extrusionOk="0">
                  <a:moveTo>
                    <a:pt x="46" y="1"/>
                  </a:moveTo>
                  <a:cubicBezTo>
                    <a:pt x="23" y="1"/>
                    <a:pt x="1" y="21"/>
                    <a:pt x="8" y="48"/>
                  </a:cubicBezTo>
                  <a:cubicBezTo>
                    <a:pt x="19" y="72"/>
                    <a:pt x="1035" y="2527"/>
                    <a:pt x="1407" y="3281"/>
                  </a:cubicBezTo>
                  <a:cubicBezTo>
                    <a:pt x="1410" y="3288"/>
                    <a:pt x="1678" y="3961"/>
                    <a:pt x="1737" y="4635"/>
                  </a:cubicBezTo>
                  <a:cubicBezTo>
                    <a:pt x="1798" y="5314"/>
                    <a:pt x="1932" y="7166"/>
                    <a:pt x="1920" y="7669"/>
                  </a:cubicBezTo>
                  <a:cubicBezTo>
                    <a:pt x="1920" y="7690"/>
                    <a:pt x="1937" y="7707"/>
                    <a:pt x="1958" y="7707"/>
                  </a:cubicBezTo>
                  <a:cubicBezTo>
                    <a:pt x="1979" y="7707"/>
                    <a:pt x="1995" y="7690"/>
                    <a:pt x="1996" y="7671"/>
                  </a:cubicBezTo>
                  <a:cubicBezTo>
                    <a:pt x="2007" y="7165"/>
                    <a:pt x="1872" y="5310"/>
                    <a:pt x="1813" y="4628"/>
                  </a:cubicBezTo>
                  <a:cubicBezTo>
                    <a:pt x="1752" y="3943"/>
                    <a:pt x="1478" y="3259"/>
                    <a:pt x="1475" y="3250"/>
                  </a:cubicBezTo>
                  <a:cubicBezTo>
                    <a:pt x="1104" y="2497"/>
                    <a:pt x="87" y="44"/>
                    <a:pt x="78" y="19"/>
                  </a:cubicBezTo>
                  <a:cubicBezTo>
                    <a:pt x="70" y="6"/>
                    <a:pt x="58" y="1"/>
                    <a:pt x="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2"/>
            <p:cNvSpPr/>
            <p:nvPr/>
          </p:nvSpPr>
          <p:spPr>
            <a:xfrm>
              <a:off x="6061980" y="4081052"/>
              <a:ext cx="28134" cy="77044"/>
            </a:xfrm>
            <a:custGeom>
              <a:avLst/>
              <a:gdLst/>
              <a:ahLst/>
              <a:cxnLst/>
              <a:rect l="l" t="t" r="r" b="b"/>
              <a:pathLst>
                <a:path w="1193" h="3267" extrusionOk="0">
                  <a:moveTo>
                    <a:pt x="1143" y="1"/>
                  </a:moveTo>
                  <a:cubicBezTo>
                    <a:pt x="1134" y="1"/>
                    <a:pt x="1125" y="4"/>
                    <a:pt x="1117" y="12"/>
                  </a:cubicBezTo>
                  <a:cubicBezTo>
                    <a:pt x="1108" y="22"/>
                    <a:pt x="893" y="306"/>
                    <a:pt x="583" y="1324"/>
                  </a:cubicBezTo>
                  <a:lnTo>
                    <a:pt x="7" y="3218"/>
                  </a:lnTo>
                  <a:cubicBezTo>
                    <a:pt x="1" y="3238"/>
                    <a:pt x="13" y="3259"/>
                    <a:pt x="32" y="3265"/>
                  </a:cubicBezTo>
                  <a:cubicBezTo>
                    <a:pt x="35" y="3267"/>
                    <a:pt x="39" y="3267"/>
                    <a:pt x="43" y="3267"/>
                  </a:cubicBezTo>
                  <a:cubicBezTo>
                    <a:pt x="60" y="3267"/>
                    <a:pt x="73" y="3256"/>
                    <a:pt x="78" y="3240"/>
                  </a:cubicBezTo>
                  <a:lnTo>
                    <a:pt x="654" y="1345"/>
                  </a:lnTo>
                  <a:cubicBezTo>
                    <a:pt x="958" y="347"/>
                    <a:pt x="1174" y="60"/>
                    <a:pt x="1177" y="57"/>
                  </a:cubicBezTo>
                  <a:cubicBezTo>
                    <a:pt x="1192" y="29"/>
                    <a:pt x="1169" y="1"/>
                    <a:pt x="11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2"/>
            <p:cNvSpPr/>
            <p:nvPr/>
          </p:nvSpPr>
          <p:spPr>
            <a:xfrm>
              <a:off x="6389824" y="4001768"/>
              <a:ext cx="33228" cy="165596"/>
            </a:xfrm>
            <a:custGeom>
              <a:avLst/>
              <a:gdLst/>
              <a:ahLst/>
              <a:cxnLst/>
              <a:rect l="l" t="t" r="r" b="b"/>
              <a:pathLst>
                <a:path w="1409" h="7022" extrusionOk="0">
                  <a:moveTo>
                    <a:pt x="1345" y="1"/>
                  </a:moveTo>
                  <a:cubicBezTo>
                    <a:pt x="1324" y="1"/>
                    <a:pt x="1307" y="19"/>
                    <a:pt x="1309" y="38"/>
                  </a:cubicBezTo>
                  <a:cubicBezTo>
                    <a:pt x="1322" y="532"/>
                    <a:pt x="1343" y="2207"/>
                    <a:pt x="1019" y="3027"/>
                  </a:cubicBezTo>
                  <a:cubicBezTo>
                    <a:pt x="721" y="3783"/>
                    <a:pt x="96" y="5783"/>
                    <a:pt x="1" y="6980"/>
                  </a:cubicBezTo>
                  <a:cubicBezTo>
                    <a:pt x="1" y="7002"/>
                    <a:pt x="14" y="7018"/>
                    <a:pt x="36" y="7021"/>
                  </a:cubicBezTo>
                  <a:lnTo>
                    <a:pt x="39" y="7021"/>
                  </a:lnTo>
                  <a:cubicBezTo>
                    <a:pt x="58" y="7020"/>
                    <a:pt x="74" y="7006"/>
                    <a:pt x="75" y="6986"/>
                  </a:cubicBezTo>
                  <a:cubicBezTo>
                    <a:pt x="171" y="5797"/>
                    <a:pt x="793" y="3807"/>
                    <a:pt x="1090" y="3054"/>
                  </a:cubicBezTo>
                  <a:cubicBezTo>
                    <a:pt x="1409" y="2245"/>
                    <a:pt x="1401" y="675"/>
                    <a:pt x="1383" y="37"/>
                  </a:cubicBezTo>
                  <a:cubicBezTo>
                    <a:pt x="1381" y="17"/>
                    <a:pt x="1365" y="1"/>
                    <a:pt x="13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2"/>
            <p:cNvSpPr/>
            <p:nvPr/>
          </p:nvSpPr>
          <p:spPr>
            <a:xfrm>
              <a:off x="6414491" y="4070346"/>
              <a:ext cx="79850" cy="94802"/>
            </a:xfrm>
            <a:custGeom>
              <a:avLst/>
              <a:gdLst/>
              <a:ahLst/>
              <a:cxnLst/>
              <a:rect l="l" t="t" r="r" b="b"/>
              <a:pathLst>
                <a:path w="3386" h="4020" extrusionOk="0">
                  <a:moveTo>
                    <a:pt x="42" y="1"/>
                  </a:moveTo>
                  <a:cubicBezTo>
                    <a:pt x="34" y="1"/>
                    <a:pt x="25" y="4"/>
                    <a:pt x="19" y="10"/>
                  </a:cubicBezTo>
                  <a:cubicBezTo>
                    <a:pt x="3" y="23"/>
                    <a:pt x="0" y="46"/>
                    <a:pt x="14" y="63"/>
                  </a:cubicBezTo>
                  <a:cubicBezTo>
                    <a:pt x="25" y="73"/>
                    <a:pt x="985" y="1204"/>
                    <a:pt x="1514" y="1808"/>
                  </a:cubicBezTo>
                  <a:cubicBezTo>
                    <a:pt x="2046" y="2418"/>
                    <a:pt x="3092" y="3627"/>
                    <a:pt x="3092" y="3627"/>
                  </a:cubicBezTo>
                  <a:lnTo>
                    <a:pt x="3310" y="4001"/>
                  </a:lnTo>
                  <a:cubicBezTo>
                    <a:pt x="3318" y="4012"/>
                    <a:pt x="3330" y="4019"/>
                    <a:pt x="3343" y="4019"/>
                  </a:cubicBezTo>
                  <a:cubicBezTo>
                    <a:pt x="3349" y="4019"/>
                    <a:pt x="3356" y="4018"/>
                    <a:pt x="3362" y="4015"/>
                  </a:cubicBezTo>
                  <a:cubicBezTo>
                    <a:pt x="3380" y="4004"/>
                    <a:pt x="3386" y="3981"/>
                    <a:pt x="3375" y="3963"/>
                  </a:cubicBezTo>
                  <a:lnTo>
                    <a:pt x="3152" y="3584"/>
                  </a:lnTo>
                  <a:cubicBezTo>
                    <a:pt x="3152" y="3584"/>
                    <a:pt x="2104" y="2371"/>
                    <a:pt x="1570" y="1760"/>
                  </a:cubicBezTo>
                  <a:cubicBezTo>
                    <a:pt x="1043" y="1155"/>
                    <a:pt x="81" y="25"/>
                    <a:pt x="72" y="14"/>
                  </a:cubicBezTo>
                  <a:cubicBezTo>
                    <a:pt x="64" y="6"/>
                    <a:pt x="53" y="1"/>
                    <a:pt x="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2"/>
            <p:cNvSpPr/>
            <p:nvPr/>
          </p:nvSpPr>
          <p:spPr>
            <a:xfrm>
              <a:off x="6193594" y="3984859"/>
              <a:ext cx="10046" cy="173284"/>
            </a:xfrm>
            <a:custGeom>
              <a:avLst/>
              <a:gdLst/>
              <a:ahLst/>
              <a:cxnLst/>
              <a:rect l="l" t="t" r="r" b="b"/>
              <a:pathLst>
                <a:path w="426" h="7348" extrusionOk="0">
                  <a:moveTo>
                    <a:pt x="1" y="1"/>
                  </a:moveTo>
                  <a:cubicBezTo>
                    <a:pt x="37" y="1284"/>
                    <a:pt x="213" y="5626"/>
                    <a:pt x="352" y="7347"/>
                  </a:cubicBezTo>
                  <a:cubicBezTo>
                    <a:pt x="377" y="7343"/>
                    <a:pt x="401" y="7340"/>
                    <a:pt x="425" y="7338"/>
                  </a:cubicBezTo>
                  <a:cubicBezTo>
                    <a:pt x="287" y="5621"/>
                    <a:pt x="113" y="1309"/>
                    <a:pt x="77" y="13"/>
                  </a:cubicBezTo>
                  <a:cubicBezTo>
                    <a:pt x="52" y="10"/>
                    <a:pt x="27" y="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2"/>
            <p:cNvSpPr/>
            <p:nvPr/>
          </p:nvSpPr>
          <p:spPr>
            <a:xfrm>
              <a:off x="6311648" y="3981393"/>
              <a:ext cx="8560" cy="173308"/>
            </a:xfrm>
            <a:custGeom>
              <a:avLst/>
              <a:gdLst/>
              <a:ahLst/>
              <a:cxnLst/>
              <a:rect l="l" t="t" r="r" b="b"/>
              <a:pathLst>
                <a:path w="363" h="7349" extrusionOk="0">
                  <a:moveTo>
                    <a:pt x="362" y="1"/>
                  </a:moveTo>
                  <a:cubicBezTo>
                    <a:pt x="338" y="7"/>
                    <a:pt x="312" y="13"/>
                    <a:pt x="288" y="20"/>
                  </a:cubicBezTo>
                  <a:cubicBezTo>
                    <a:pt x="270" y="425"/>
                    <a:pt x="252" y="1092"/>
                    <a:pt x="231" y="1887"/>
                  </a:cubicBezTo>
                  <a:cubicBezTo>
                    <a:pt x="182" y="3685"/>
                    <a:pt x="120" y="6100"/>
                    <a:pt x="0" y="7346"/>
                  </a:cubicBezTo>
                  <a:cubicBezTo>
                    <a:pt x="27" y="7346"/>
                    <a:pt x="52" y="7347"/>
                    <a:pt x="76" y="7349"/>
                  </a:cubicBezTo>
                  <a:cubicBezTo>
                    <a:pt x="194" y="6099"/>
                    <a:pt x="258" y="3685"/>
                    <a:pt x="306" y="1889"/>
                  </a:cubicBezTo>
                  <a:cubicBezTo>
                    <a:pt x="327" y="1080"/>
                    <a:pt x="344" y="404"/>
                    <a:pt x="3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2"/>
            <p:cNvSpPr/>
            <p:nvPr/>
          </p:nvSpPr>
          <p:spPr>
            <a:xfrm>
              <a:off x="6216964" y="3988397"/>
              <a:ext cx="9857" cy="167483"/>
            </a:xfrm>
            <a:custGeom>
              <a:avLst/>
              <a:gdLst/>
              <a:ahLst/>
              <a:cxnLst/>
              <a:rect l="l" t="t" r="r" b="b"/>
              <a:pathLst>
                <a:path w="418" h="7102" extrusionOk="0">
                  <a:moveTo>
                    <a:pt x="112" y="1"/>
                  </a:moveTo>
                  <a:cubicBezTo>
                    <a:pt x="81" y="442"/>
                    <a:pt x="1" y="1862"/>
                    <a:pt x="124" y="3967"/>
                  </a:cubicBezTo>
                  <a:cubicBezTo>
                    <a:pt x="216" y="5576"/>
                    <a:pt x="295" y="6578"/>
                    <a:pt x="342" y="7102"/>
                  </a:cubicBezTo>
                  <a:cubicBezTo>
                    <a:pt x="369" y="7100"/>
                    <a:pt x="393" y="7099"/>
                    <a:pt x="418" y="7097"/>
                  </a:cubicBezTo>
                  <a:cubicBezTo>
                    <a:pt x="371" y="6575"/>
                    <a:pt x="292" y="5573"/>
                    <a:pt x="196" y="3962"/>
                  </a:cubicBezTo>
                  <a:cubicBezTo>
                    <a:pt x="77" y="1863"/>
                    <a:pt x="154" y="448"/>
                    <a:pt x="186" y="8"/>
                  </a:cubicBezTo>
                  <a:cubicBezTo>
                    <a:pt x="160" y="7"/>
                    <a:pt x="136" y="4"/>
                    <a:pt x="1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2"/>
            <p:cNvSpPr/>
            <p:nvPr/>
          </p:nvSpPr>
          <p:spPr>
            <a:xfrm>
              <a:off x="6293513" y="3986652"/>
              <a:ext cx="4929" cy="167624"/>
            </a:xfrm>
            <a:custGeom>
              <a:avLst/>
              <a:gdLst/>
              <a:ahLst/>
              <a:cxnLst/>
              <a:rect l="l" t="t" r="r" b="b"/>
              <a:pathLst>
                <a:path w="209" h="7108" extrusionOk="0">
                  <a:moveTo>
                    <a:pt x="189" y="1"/>
                  </a:moveTo>
                  <a:lnTo>
                    <a:pt x="189" y="1"/>
                  </a:lnTo>
                  <a:cubicBezTo>
                    <a:pt x="165" y="5"/>
                    <a:pt x="140" y="8"/>
                    <a:pt x="118" y="13"/>
                  </a:cubicBezTo>
                  <a:cubicBezTo>
                    <a:pt x="127" y="757"/>
                    <a:pt x="124" y="2662"/>
                    <a:pt x="108" y="4151"/>
                  </a:cubicBezTo>
                  <a:cubicBezTo>
                    <a:pt x="95" y="5451"/>
                    <a:pt x="33" y="6597"/>
                    <a:pt x="1" y="7106"/>
                  </a:cubicBezTo>
                  <a:cubicBezTo>
                    <a:pt x="27" y="7106"/>
                    <a:pt x="52" y="7108"/>
                    <a:pt x="75" y="7108"/>
                  </a:cubicBezTo>
                  <a:cubicBezTo>
                    <a:pt x="105" y="6595"/>
                    <a:pt x="169" y="5451"/>
                    <a:pt x="183" y="4153"/>
                  </a:cubicBezTo>
                  <a:cubicBezTo>
                    <a:pt x="183" y="4115"/>
                    <a:pt x="208" y="1039"/>
                    <a:pt x="1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2"/>
            <p:cNvSpPr/>
            <p:nvPr/>
          </p:nvSpPr>
          <p:spPr>
            <a:xfrm>
              <a:off x="6218261" y="3989576"/>
              <a:ext cx="79921" cy="153121"/>
            </a:xfrm>
            <a:custGeom>
              <a:avLst/>
              <a:gdLst/>
              <a:ahLst/>
              <a:cxnLst/>
              <a:rect l="l" t="t" r="r" b="b"/>
              <a:pathLst>
                <a:path w="3389" h="6493" extrusionOk="0">
                  <a:moveTo>
                    <a:pt x="1702" y="98"/>
                  </a:moveTo>
                  <a:lnTo>
                    <a:pt x="3302" y="2033"/>
                  </a:lnTo>
                  <a:lnTo>
                    <a:pt x="1763" y="4248"/>
                  </a:lnTo>
                  <a:lnTo>
                    <a:pt x="88" y="2031"/>
                  </a:lnTo>
                  <a:lnTo>
                    <a:pt x="1702" y="98"/>
                  </a:lnTo>
                  <a:close/>
                  <a:moveTo>
                    <a:pt x="1701" y="1"/>
                  </a:moveTo>
                  <a:cubicBezTo>
                    <a:pt x="1690" y="1"/>
                    <a:pt x="1679" y="5"/>
                    <a:pt x="1672" y="14"/>
                  </a:cubicBezTo>
                  <a:lnTo>
                    <a:pt x="11" y="2006"/>
                  </a:lnTo>
                  <a:cubicBezTo>
                    <a:pt x="0" y="2019"/>
                    <a:pt x="0" y="2039"/>
                    <a:pt x="11" y="2053"/>
                  </a:cubicBezTo>
                  <a:lnTo>
                    <a:pt x="1717" y="4314"/>
                  </a:lnTo>
                  <a:lnTo>
                    <a:pt x="244" y="6434"/>
                  </a:lnTo>
                  <a:cubicBezTo>
                    <a:pt x="232" y="6450"/>
                    <a:pt x="237" y="6475"/>
                    <a:pt x="254" y="6485"/>
                  </a:cubicBezTo>
                  <a:cubicBezTo>
                    <a:pt x="260" y="6490"/>
                    <a:pt x="267" y="6493"/>
                    <a:pt x="275" y="6493"/>
                  </a:cubicBezTo>
                  <a:cubicBezTo>
                    <a:pt x="287" y="6493"/>
                    <a:pt x="299" y="6487"/>
                    <a:pt x="307" y="6478"/>
                  </a:cubicBezTo>
                  <a:lnTo>
                    <a:pt x="1764" y="4376"/>
                  </a:lnTo>
                  <a:lnTo>
                    <a:pt x="3249" y="6343"/>
                  </a:lnTo>
                  <a:cubicBezTo>
                    <a:pt x="3256" y="6352"/>
                    <a:pt x="3267" y="6357"/>
                    <a:pt x="3278" y="6357"/>
                  </a:cubicBezTo>
                  <a:cubicBezTo>
                    <a:pt x="3286" y="6357"/>
                    <a:pt x="3295" y="6355"/>
                    <a:pt x="3301" y="6349"/>
                  </a:cubicBezTo>
                  <a:cubicBezTo>
                    <a:pt x="3318" y="6337"/>
                    <a:pt x="3321" y="6314"/>
                    <a:pt x="3309" y="6297"/>
                  </a:cubicBezTo>
                  <a:lnTo>
                    <a:pt x="1808" y="4311"/>
                  </a:lnTo>
                  <a:lnTo>
                    <a:pt x="3380" y="2051"/>
                  </a:lnTo>
                  <a:cubicBezTo>
                    <a:pt x="3389" y="2037"/>
                    <a:pt x="3387" y="2019"/>
                    <a:pt x="3377" y="2006"/>
                  </a:cubicBezTo>
                  <a:lnTo>
                    <a:pt x="1730" y="14"/>
                  </a:lnTo>
                  <a:cubicBezTo>
                    <a:pt x="1722" y="5"/>
                    <a:pt x="1713" y="1"/>
                    <a:pt x="17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2"/>
            <p:cNvSpPr/>
            <p:nvPr/>
          </p:nvSpPr>
          <p:spPr>
            <a:xfrm>
              <a:off x="6395908" y="4278792"/>
              <a:ext cx="18913" cy="29337"/>
            </a:xfrm>
            <a:custGeom>
              <a:avLst/>
              <a:gdLst/>
              <a:ahLst/>
              <a:cxnLst/>
              <a:rect l="l" t="t" r="r" b="b"/>
              <a:pathLst>
                <a:path w="802" h="1244" extrusionOk="0">
                  <a:moveTo>
                    <a:pt x="745" y="1"/>
                  </a:moveTo>
                  <a:cubicBezTo>
                    <a:pt x="730" y="1"/>
                    <a:pt x="718" y="7"/>
                    <a:pt x="716" y="24"/>
                  </a:cubicBezTo>
                  <a:cubicBezTo>
                    <a:pt x="663" y="187"/>
                    <a:pt x="434" y="525"/>
                    <a:pt x="191" y="857"/>
                  </a:cubicBezTo>
                  <a:cubicBezTo>
                    <a:pt x="138" y="960"/>
                    <a:pt x="69" y="1096"/>
                    <a:pt x="0" y="1243"/>
                  </a:cubicBezTo>
                  <a:cubicBezTo>
                    <a:pt x="316" y="827"/>
                    <a:pt x="708" y="281"/>
                    <a:pt x="787" y="48"/>
                  </a:cubicBezTo>
                  <a:cubicBezTo>
                    <a:pt x="802" y="22"/>
                    <a:pt x="770" y="1"/>
                    <a:pt x="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2"/>
            <p:cNvSpPr/>
            <p:nvPr/>
          </p:nvSpPr>
          <p:spPr>
            <a:xfrm>
              <a:off x="6088652" y="4230919"/>
              <a:ext cx="103622" cy="575814"/>
            </a:xfrm>
            <a:custGeom>
              <a:avLst/>
              <a:gdLst/>
              <a:ahLst/>
              <a:cxnLst/>
              <a:rect l="l" t="t" r="r" b="b"/>
              <a:pathLst>
                <a:path w="4394" h="24417" extrusionOk="0">
                  <a:moveTo>
                    <a:pt x="4316" y="0"/>
                  </a:moveTo>
                  <a:cubicBezTo>
                    <a:pt x="4145" y="690"/>
                    <a:pt x="3869" y="1638"/>
                    <a:pt x="3551" y="2732"/>
                  </a:cubicBezTo>
                  <a:cubicBezTo>
                    <a:pt x="2643" y="5856"/>
                    <a:pt x="1290" y="10523"/>
                    <a:pt x="846" y="14359"/>
                  </a:cubicBezTo>
                  <a:cubicBezTo>
                    <a:pt x="831" y="14493"/>
                    <a:pt x="815" y="14627"/>
                    <a:pt x="803" y="14759"/>
                  </a:cubicBezTo>
                  <a:cubicBezTo>
                    <a:pt x="315" y="19634"/>
                    <a:pt x="73" y="23268"/>
                    <a:pt x="0" y="24410"/>
                  </a:cubicBezTo>
                  <a:cubicBezTo>
                    <a:pt x="24" y="24413"/>
                    <a:pt x="49" y="24416"/>
                    <a:pt x="74" y="24416"/>
                  </a:cubicBezTo>
                  <a:cubicBezTo>
                    <a:pt x="146" y="23281"/>
                    <a:pt x="388" y="19646"/>
                    <a:pt x="878" y="14765"/>
                  </a:cubicBezTo>
                  <a:cubicBezTo>
                    <a:pt x="890" y="14648"/>
                    <a:pt x="902" y="14528"/>
                    <a:pt x="915" y="14410"/>
                  </a:cubicBezTo>
                  <a:cubicBezTo>
                    <a:pt x="1353" y="10573"/>
                    <a:pt x="2714" y="5886"/>
                    <a:pt x="3623" y="2754"/>
                  </a:cubicBezTo>
                  <a:cubicBezTo>
                    <a:pt x="3943" y="1649"/>
                    <a:pt x="4220" y="693"/>
                    <a:pt x="4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2"/>
            <p:cNvSpPr/>
            <p:nvPr/>
          </p:nvSpPr>
          <p:spPr>
            <a:xfrm>
              <a:off x="6320421" y="4224906"/>
              <a:ext cx="120978" cy="589256"/>
            </a:xfrm>
            <a:custGeom>
              <a:avLst/>
              <a:gdLst/>
              <a:ahLst/>
              <a:cxnLst/>
              <a:rect l="l" t="t" r="r" b="b"/>
              <a:pathLst>
                <a:path w="5130" h="24987" extrusionOk="0">
                  <a:moveTo>
                    <a:pt x="75" y="1"/>
                  </a:moveTo>
                  <a:cubicBezTo>
                    <a:pt x="51" y="2"/>
                    <a:pt x="27" y="5"/>
                    <a:pt x="1" y="8"/>
                  </a:cubicBezTo>
                  <a:cubicBezTo>
                    <a:pt x="202" y="1384"/>
                    <a:pt x="766" y="3369"/>
                    <a:pt x="1357" y="5451"/>
                  </a:cubicBezTo>
                  <a:cubicBezTo>
                    <a:pt x="2009" y="7746"/>
                    <a:pt x="2685" y="10119"/>
                    <a:pt x="2945" y="11924"/>
                  </a:cubicBezTo>
                  <a:cubicBezTo>
                    <a:pt x="3153" y="13359"/>
                    <a:pt x="3532" y="15744"/>
                    <a:pt x="3920" y="18128"/>
                  </a:cubicBezTo>
                  <a:cubicBezTo>
                    <a:pt x="4376" y="20930"/>
                    <a:pt x="4844" y="23733"/>
                    <a:pt x="5053" y="24986"/>
                  </a:cubicBezTo>
                  <a:cubicBezTo>
                    <a:pt x="5078" y="24986"/>
                    <a:pt x="5103" y="24985"/>
                    <a:pt x="5129" y="24983"/>
                  </a:cubicBezTo>
                  <a:cubicBezTo>
                    <a:pt x="4920" y="23736"/>
                    <a:pt x="4452" y="20930"/>
                    <a:pt x="3996" y="18120"/>
                  </a:cubicBezTo>
                  <a:cubicBezTo>
                    <a:pt x="3608" y="15735"/>
                    <a:pt x="3227" y="13348"/>
                    <a:pt x="3018" y="11912"/>
                  </a:cubicBezTo>
                  <a:cubicBezTo>
                    <a:pt x="2756" y="10102"/>
                    <a:pt x="2082" y="7728"/>
                    <a:pt x="1428" y="5432"/>
                  </a:cubicBezTo>
                  <a:cubicBezTo>
                    <a:pt x="839" y="3353"/>
                    <a:pt x="275" y="1369"/>
                    <a:pt x="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2"/>
            <p:cNvSpPr/>
            <p:nvPr/>
          </p:nvSpPr>
          <p:spPr>
            <a:xfrm>
              <a:off x="6212106" y="4420240"/>
              <a:ext cx="113102" cy="395101"/>
            </a:xfrm>
            <a:custGeom>
              <a:avLst/>
              <a:gdLst/>
              <a:ahLst/>
              <a:cxnLst/>
              <a:rect l="l" t="t" r="r" b="b"/>
              <a:pathLst>
                <a:path w="4796" h="16754" extrusionOk="0">
                  <a:moveTo>
                    <a:pt x="2122" y="1"/>
                  </a:moveTo>
                  <a:cubicBezTo>
                    <a:pt x="2122" y="1"/>
                    <a:pt x="1693" y="3188"/>
                    <a:pt x="1321" y="6062"/>
                  </a:cubicBezTo>
                  <a:cubicBezTo>
                    <a:pt x="1227" y="6793"/>
                    <a:pt x="1092" y="7840"/>
                    <a:pt x="946" y="8995"/>
                  </a:cubicBezTo>
                  <a:cubicBezTo>
                    <a:pt x="572" y="11962"/>
                    <a:pt x="111" y="15650"/>
                    <a:pt x="1" y="16555"/>
                  </a:cubicBezTo>
                  <a:cubicBezTo>
                    <a:pt x="677" y="16547"/>
                    <a:pt x="1095" y="16531"/>
                    <a:pt x="1095" y="16531"/>
                  </a:cubicBezTo>
                  <a:cubicBezTo>
                    <a:pt x="1095" y="16531"/>
                    <a:pt x="1593" y="11801"/>
                    <a:pt x="1693" y="9486"/>
                  </a:cubicBezTo>
                  <a:cubicBezTo>
                    <a:pt x="1697" y="9408"/>
                    <a:pt x="1701" y="9328"/>
                    <a:pt x="1704" y="9248"/>
                  </a:cubicBezTo>
                  <a:cubicBezTo>
                    <a:pt x="1704" y="9239"/>
                    <a:pt x="1706" y="9226"/>
                    <a:pt x="1706" y="9216"/>
                  </a:cubicBezTo>
                  <a:cubicBezTo>
                    <a:pt x="1816" y="6852"/>
                    <a:pt x="2104" y="2813"/>
                    <a:pt x="2104" y="2813"/>
                  </a:cubicBezTo>
                  <a:cubicBezTo>
                    <a:pt x="2104" y="2813"/>
                    <a:pt x="2453" y="6658"/>
                    <a:pt x="2682" y="9470"/>
                  </a:cubicBezTo>
                  <a:cubicBezTo>
                    <a:pt x="2682" y="9477"/>
                    <a:pt x="2683" y="9483"/>
                    <a:pt x="2683" y="9486"/>
                  </a:cubicBezTo>
                  <a:cubicBezTo>
                    <a:pt x="2750" y="10302"/>
                    <a:pt x="2806" y="11030"/>
                    <a:pt x="2839" y="11551"/>
                  </a:cubicBezTo>
                  <a:cubicBezTo>
                    <a:pt x="2988" y="13867"/>
                    <a:pt x="3560" y="16731"/>
                    <a:pt x="3560" y="16731"/>
                  </a:cubicBezTo>
                  <a:cubicBezTo>
                    <a:pt x="3560" y="16731"/>
                    <a:pt x="4029" y="16744"/>
                    <a:pt x="4795" y="16753"/>
                  </a:cubicBezTo>
                  <a:cubicBezTo>
                    <a:pt x="4552" y="15359"/>
                    <a:pt x="3957" y="11919"/>
                    <a:pt x="3623" y="9670"/>
                  </a:cubicBezTo>
                  <a:cubicBezTo>
                    <a:pt x="3592" y="9480"/>
                    <a:pt x="3565" y="9296"/>
                    <a:pt x="3541" y="9123"/>
                  </a:cubicBezTo>
                  <a:cubicBezTo>
                    <a:pt x="3150" y="6361"/>
                    <a:pt x="2122"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2"/>
            <p:cNvSpPr/>
            <p:nvPr/>
          </p:nvSpPr>
          <p:spPr>
            <a:xfrm>
              <a:off x="6486182" y="4067162"/>
              <a:ext cx="122157" cy="91830"/>
            </a:xfrm>
            <a:custGeom>
              <a:avLst/>
              <a:gdLst/>
              <a:ahLst/>
              <a:cxnLst/>
              <a:rect l="l" t="t" r="r" b="b"/>
              <a:pathLst>
                <a:path w="5180" h="3894" extrusionOk="0">
                  <a:moveTo>
                    <a:pt x="3689" y="0"/>
                  </a:moveTo>
                  <a:cubicBezTo>
                    <a:pt x="3665" y="0"/>
                    <a:pt x="3643" y="24"/>
                    <a:pt x="3652" y="52"/>
                  </a:cubicBezTo>
                  <a:cubicBezTo>
                    <a:pt x="4509" y="1446"/>
                    <a:pt x="4989" y="3365"/>
                    <a:pt x="5086" y="3782"/>
                  </a:cubicBezTo>
                  <a:cubicBezTo>
                    <a:pt x="4778" y="3613"/>
                    <a:pt x="3573" y="2992"/>
                    <a:pt x="2587" y="2992"/>
                  </a:cubicBezTo>
                  <a:cubicBezTo>
                    <a:pt x="2580" y="2992"/>
                    <a:pt x="2573" y="2992"/>
                    <a:pt x="2566" y="2992"/>
                  </a:cubicBezTo>
                  <a:cubicBezTo>
                    <a:pt x="1428" y="3007"/>
                    <a:pt x="44" y="3616"/>
                    <a:pt x="9" y="3663"/>
                  </a:cubicBezTo>
                  <a:cubicBezTo>
                    <a:pt x="2" y="3674"/>
                    <a:pt x="0" y="3686"/>
                    <a:pt x="3" y="3698"/>
                  </a:cubicBezTo>
                  <a:cubicBezTo>
                    <a:pt x="8" y="3714"/>
                    <a:pt x="23" y="3724"/>
                    <a:pt x="39" y="3724"/>
                  </a:cubicBezTo>
                  <a:cubicBezTo>
                    <a:pt x="43" y="3724"/>
                    <a:pt x="47" y="3724"/>
                    <a:pt x="50" y="3722"/>
                  </a:cubicBezTo>
                  <a:cubicBezTo>
                    <a:pt x="56" y="3721"/>
                    <a:pt x="62" y="3716"/>
                    <a:pt x="67" y="3712"/>
                  </a:cubicBezTo>
                  <a:cubicBezTo>
                    <a:pt x="170" y="3642"/>
                    <a:pt x="1501" y="3080"/>
                    <a:pt x="2566" y="3068"/>
                  </a:cubicBezTo>
                  <a:lnTo>
                    <a:pt x="2596" y="3068"/>
                  </a:lnTo>
                  <a:cubicBezTo>
                    <a:pt x="3702" y="3068"/>
                    <a:pt x="5107" y="3880"/>
                    <a:pt x="5121" y="3888"/>
                  </a:cubicBezTo>
                  <a:cubicBezTo>
                    <a:pt x="5127" y="3891"/>
                    <a:pt x="5133" y="3894"/>
                    <a:pt x="5141" y="3894"/>
                  </a:cubicBezTo>
                  <a:cubicBezTo>
                    <a:pt x="5148" y="3894"/>
                    <a:pt x="5156" y="3891"/>
                    <a:pt x="5162" y="3885"/>
                  </a:cubicBezTo>
                  <a:cubicBezTo>
                    <a:pt x="5174" y="3877"/>
                    <a:pt x="5180" y="3862"/>
                    <a:pt x="5177" y="3847"/>
                  </a:cubicBezTo>
                  <a:cubicBezTo>
                    <a:pt x="5172" y="3826"/>
                    <a:pt x="4683" y="1589"/>
                    <a:pt x="3716" y="13"/>
                  </a:cubicBezTo>
                  <a:cubicBezTo>
                    <a:pt x="3708" y="4"/>
                    <a:pt x="3698" y="0"/>
                    <a:pt x="3689"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2"/>
            <p:cNvSpPr/>
            <p:nvPr/>
          </p:nvSpPr>
          <p:spPr>
            <a:xfrm>
              <a:off x="6181355" y="3784455"/>
              <a:ext cx="116969" cy="25587"/>
            </a:xfrm>
            <a:custGeom>
              <a:avLst/>
              <a:gdLst/>
              <a:ahLst/>
              <a:cxnLst/>
              <a:rect l="l" t="t" r="r" b="b"/>
              <a:pathLst>
                <a:path w="4960" h="1085" extrusionOk="0">
                  <a:moveTo>
                    <a:pt x="4563" y="0"/>
                  </a:moveTo>
                  <a:cubicBezTo>
                    <a:pt x="4151" y="158"/>
                    <a:pt x="3648" y="432"/>
                    <a:pt x="3614" y="450"/>
                  </a:cubicBezTo>
                  <a:cubicBezTo>
                    <a:pt x="3464" y="533"/>
                    <a:pt x="3316" y="562"/>
                    <a:pt x="3180" y="562"/>
                  </a:cubicBezTo>
                  <a:cubicBezTo>
                    <a:pt x="2926" y="562"/>
                    <a:pt x="2709" y="460"/>
                    <a:pt x="2582" y="400"/>
                  </a:cubicBezTo>
                  <a:cubicBezTo>
                    <a:pt x="2514" y="369"/>
                    <a:pt x="2482" y="355"/>
                    <a:pt x="2458" y="355"/>
                  </a:cubicBezTo>
                  <a:lnTo>
                    <a:pt x="2450" y="355"/>
                  </a:lnTo>
                  <a:cubicBezTo>
                    <a:pt x="2449" y="355"/>
                    <a:pt x="2449" y="357"/>
                    <a:pt x="2447" y="357"/>
                  </a:cubicBezTo>
                  <a:cubicBezTo>
                    <a:pt x="2441" y="358"/>
                    <a:pt x="2435" y="361"/>
                    <a:pt x="2431" y="366"/>
                  </a:cubicBezTo>
                  <a:cubicBezTo>
                    <a:pt x="2429" y="367"/>
                    <a:pt x="2426" y="369"/>
                    <a:pt x="2425" y="372"/>
                  </a:cubicBezTo>
                  <a:cubicBezTo>
                    <a:pt x="2375" y="449"/>
                    <a:pt x="2316" y="520"/>
                    <a:pt x="2249" y="582"/>
                  </a:cubicBezTo>
                  <a:cubicBezTo>
                    <a:pt x="2076" y="465"/>
                    <a:pt x="1855" y="425"/>
                    <a:pt x="1636" y="425"/>
                  </a:cubicBezTo>
                  <a:cubicBezTo>
                    <a:pt x="1460" y="425"/>
                    <a:pt x="1285" y="451"/>
                    <a:pt x="1135" y="482"/>
                  </a:cubicBezTo>
                  <a:cubicBezTo>
                    <a:pt x="1022" y="506"/>
                    <a:pt x="912" y="517"/>
                    <a:pt x="806" y="517"/>
                  </a:cubicBezTo>
                  <a:cubicBezTo>
                    <a:pt x="502" y="517"/>
                    <a:pt x="239" y="431"/>
                    <a:pt x="56" y="349"/>
                  </a:cubicBezTo>
                  <a:cubicBezTo>
                    <a:pt x="36" y="366"/>
                    <a:pt x="17" y="385"/>
                    <a:pt x="0" y="405"/>
                  </a:cubicBezTo>
                  <a:cubicBezTo>
                    <a:pt x="188" y="495"/>
                    <a:pt x="471" y="593"/>
                    <a:pt x="804" y="593"/>
                  </a:cubicBezTo>
                  <a:cubicBezTo>
                    <a:pt x="915" y="593"/>
                    <a:pt x="1031" y="582"/>
                    <a:pt x="1152" y="557"/>
                  </a:cubicBezTo>
                  <a:cubicBezTo>
                    <a:pt x="1297" y="526"/>
                    <a:pt x="1465" y="501"/>
                    <a:pt x="1633" y="501"/>
                  </a:cubicBezTo>
                  <a:cubicBezTo>
                    <a:pt x="1834" y="501"/>
                    <a:pt x="2034" y="536"/>
                    <a:pt x="2191" y="637"/>
                  </a:cubicBezTo>
                  <a:cubicBezTo>
                    <a:pt x="2003" y="801"/>
                    <a:pt x="1699" y="987"/>
                    <a:pt x="1253" y="1007"/>
                  </a:cubicBezTo>
                  <a:cubicBezTo>
                    <a:pt x="1210" y="1009"/>
                    <a:pt x="1168" y="1010"/>
                    <a:pt x="1127" y="1010"/>
                  </a:cubicBezTo>
                  <a:cubicBezTo>
                    <a:pt x="754" y="1010"/>
                    <a:pt x="473" y="933"/>
                    <a:pt x="286" y="860"/>
                  </a:cubicBezTo>
                  <a:lnTo>
                    <a:pt x="286" y="860"/>
                  </a:lnTo>
                  <a:cubicBezTo>
                    <a:pt x="321" y="902"/>
                    <a:pt x="359" y="941"/>
                    <a:pt x="399" y="979"/>
                  </a:cubicBezTo>
                  <a:cubicBezTo>
                    <a:pt x="623" y="1048"/>
                    <a:pt x="859" y="1084"/>
                    <a:pt x="1095" y="1084"/>
                  </a:cubicBezTo>
                  <a:cubicBezTo>
                    <a:pt x="1104" y="1084"/>
                    <a:pt x="1113" y="1084"/>
                    <a:pt x="1123" y="1084"/>
                  </a:cubicBezTo>
                  <a:cubicBezTo>
                    <a:pt x="1165" y="1084"/>
                    <a:pt x="1211" y="1082"/>
                    <a:pt x="1255" y="1081"/>
                  </a:cubicBezTo>
                  <a:cubicBezTo>
                    <a:pt x="1973" y="1048"/>
                    <a:pt x="2349" y="604"/>
                    <a:pt x="2456" y="458"/>
                  </a:cubicBezTo>
                  <a:cubicBezTo>
                    <a:pt x="2534" y="557"/>
                    <a:pt x="2758" y="784"/>
                    <a:pt x="3225" y="893"/>
                  </a:cubicBezTo>
                  <a:cubicBezTo>
                    <a:pt x="3372" y="927"/>
                    <a:pt x="3569" y="949"/>
                    <a:pt x="3787" y="949"/>
                  </a:cubicBezTo>
                  <a:cubicBezTo>
                    <a:pt x="4087" y="949"/>
                    <a:pt x="4427" y="908"/>
                    <a:pt x="4733" y="804"/>
                  </a:cubicBezTo>
                  <a:cubicBezTo>
                    <a:pt x="4811" y="749"/>
                    <a:pt x="4887" y="691"/>
                    <a:pt x="4960" y="628"/>
                  </a:cubicBezTo>
                  <a:lnTo>
                    <a:pt x="4960" y="628"/>
                  </a:lnTo>
                  <a:cubicBezTo>
                    <a:pt x="4616" y="809"/>
                    <a:pt x="4177" y="875"/>
                    <a:pt x="3800" y="875"/>
                  </a:cubicBezTo>
                  <a:cubicBezTo>
                    <a:pt x="3584" y="875"/>
                    <a:pt x="3388" y="854"/>
                    <a:pt x="3241" y="819"/>
                  </a:cubicBezTo>
                  <a:cubicBezTo>
                    <a:pt x="2893" y="737"/>
                    <a:pt x="2687" y="585"/>
                    <a:pt x="2581" y="481"/>
                  </a:cubicBezTo>
                  <a:lnTo>
                    <a:pt x="2581" y="481"/>
                  </a:lnTo>
                  <a:cubicBezTo>
                    <a:pt x="2717" y="544"/>
                    <a:pt x="2929" y="635"/>
                    <a:pt x="3178" y="635"/>
                  </a:cubicBezTo>
                  <a:cubicBezTo>
                    <a:pt x="3181" y="635"/>
                    <a:pt x="3184" y="635"/>
                    <a:pt x="3186" y="635"/>
                  </a:cubicBezTo>
                  <a:cubicBezTo>
                    <a:pt x="3349" y="635"/>
                    <a:pt x="3509" y="593"/>
                    <a:pt x="3651" y="514"/>
                  </a:cubicBezTo>
                  <a:cubicBezTo>
                    <a:pt x="4032" y="305"/>
                    <a:pt x="4408" y="132"/>
                    <a:pt x="4674" y="38"/>
                  </a:cubicBezTo>
                  <a:cubicBezTo>
                    <a:pt x="4639" y="25"/>
                    <a:pt x="4601" y="13"/>
                    <a:pt x="4563" y="0"/>
                  </a:cubicBezTo>
                  <a:close/>
                </a:path>
              </a:pathLst>
            </a:custGeom>
            <a:solidFill>
              <a:srgbClr val="7C4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2"/>
            <p:cNvSpPr/>
            <p:nvPr/>
          </p:nvSpPr>
          <p:spPr>
            <a:xfrm>
              <a:off x="6232953" y="3821362"/>
              <a:ext cx="2618" cy="63602"/>
            </a:xfrm>
            <a:custGeom>
              <a:avLst/>
              <a:gdLst/>
              <a:ahLst/>
              <a:cxnLst/>
              <a:rect l="l" t="t" r="r" b="b"/>
              <a:pathLst>
                <a:path w="111" h="2697" extrusionOk="0">
                  <a:moveTo>
                    <a:pt x="66" y="1"/>
                  </a:moveTo>
                  <a:cubicBezTo>
                    <a:pt x="46" y="1"/>
                    <a:pt x="29" y="17"/>
                    <a:pt x="29" y="36"/>
                  </a:cubicBezTo>
                  <a:cubicBezTo>
                    <a:pt x="0" y="540"/>
                    <a:pt x="14" y="1383"/>
                    <a:pt x="26" y="1998"/>
                  </a:cubicBezTo>
                  <a:cubicBezTo>
                    <a:pt x="32" y="2330"/>
                    <a:pt x="37" y="2616"/>
                    <a:pt x="29" y="2650"/>
                  </a:cubicBezTo>
                  <a:cubicBezTo>
                    <a:pt x="25" y="2671"/>
                    <a:pt x="37" y="2691"/>
                    <a:pt x="56" y="2695"/>
                  </a:cubicBezTo>
                  <a:cubicBezTo>
                    <a:pt x="59" y="2697"/>
                    <a:pt x="62" y="2697"/>
                    <a:pt x="67" y="2697"/>
                  </a:cubicBezTo>
                  <a:cubicBezTo>
                    <a:pt x="84" y="2697"/>
                    <a:pt x="99" y="2685"/>
                    <a:pt x="102" y="2668"/>
                  </a:cubicBezTo>
                  <a:cubicBezTo>
                    <a:pt x="111" y="2635"/>
                    <a:pt x="108" y="2468"/>
                    <a:pt x="100" y="1997"/>
                  </a:cubicBezTo>
                  <a:cubicBezTo>
                    <a:pt x="91" y="1418"/>
                    <a:pt x="75" y="542"/>
                    <a:pt x="103" y="40"/>
                  </a:cubicBezTo>
                  <a:cubicBezTo>
                    <a:pt x="105" y="21"/>
                    <a:pt x="88" y="2"/>
                    <a:pt x="68" y="1"/>
                  </a:cubicBezTo>
                  <a:cubicBezTo>
                    <a:pt x="68" y="1"/>
                    <a:pt x="67" y="1"/>
                    <a:pt x="66" y="1"/>
                  </a:cubicBezTo>
                  <a:close/>
                </a:path>
              </a:pathLst>
            </a:custGeom>
            <a:solidFill>
              <a:srgbClr val="633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2"/>
            <p:cNvSpPr/>
            <p:nvPr/>
          </p:nvSpPr>
          <p:spPr>
            <a:xfrm>
              <a:off x="6264011" y="3843671"/>
              <a:ext cx="4952" cy="40798"/>
            </a:xfrm>
            <a:custGeom>
              <a:avLst/>
              <a:gdLst/>
              <a:ahLst/>
              <a:cxnLst/>
              <a:rect l="l" t="t" r="r" b="b"/>
              <a:pathLst>
                <a:path w="210" h="1730" extrusionOk="0">
                  <a:moveTo>
                    <a:pt x="38" y="0"/>
                  </a:moveTo>
                  <a:cubicBezTo>
                    <a:pt x="36" y="0"/>
                    <a:pt x="34" y="0"/>
                    <a:pt x="32" y="0"/>
                  </a:cubicBezTo>
                  <a:cubicBezTo>
                    <a:pt x="12" y="5"/>
                    <a:pt x="0" y="25"/>
                    <a:pt x="3" y="44"/>
                  </a:cubicBezTo>
                  <a:cubicBezTo>
                    <a:pt x="114" y="634"/>
                    <a:pt x="121" y="1228"/>
                    <a:pt x="124" y="1514"/>
                  </a:cubicBezTo>
                  <a:cubicBezTo>
                    <a:pt x="127" y="1640"/>
                    <a:pt x="127" y="1684"/>
                    <a:pt x="133" y="1704"/>
                  </a:cubicBezTo>
                  <a:cubicBezTo>
                    <a:pt x="136" y="1718"/>
                    <a:pt x="150" y="1730"/>
                    <a:pt x="166" y="1730"/>
                  </a:cubicBezTo>
                  <a:cubicBezTo>
                    <a:pt x="166" y="1730"/>
                    <a:pt x="167" y="1730"/>
                    <a:pt x="168" y="1729"/>
                  </a:cubicBezTo>
                  <a:cubicBezTo>
                    <a:pt x="171" y="1729"/>
                    <a:pt x="174" y="1729"/>
                    <a:pt x="179" y="1728"/>
                  </a:cubicBezTo>
                  <a:cubicBezTo>
                    <a:pt x="197" y="1722"/>
                    <a:pt x="209" y="1702"/>
                    <a:pt x="205" y="1683"/>
                  </a:cubicBezTo>
                  <a:cubicBezTo>
                    <a:pt x="202" y="1669"/>
                    <a:pt x="202" y="1593"/>
                    <a:pt x="200" y="1513"/>
                  </a:cubicBezTo>
                  <a:cubicBezTo>
                    <a:pt x="196" y="1225"/>
                    <a:pt x="188" y="626"/>
                    <a:pt x="76" y="31"/>
                  </a:cubicBezTo>
                  <a:cubicBezTo>
                    <a:pt x="73" y="13"/>
                    <a:pt x="57" y="0"/>
                    <a:pt x="38" y="0"/>
                  </a:cubicBezTo>
                  <a:close/>
                </a:path>
              </a:pathLst>
            </a:custGeom>
            <a:solidFill>
              <a:srgbClr val="633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2"/>
            <p:cNvSpPr/>
            <p:nvPr/>
          </p:nvSpPr>
          <p:spPr>
            <a:xfrm>
              <a:off x="6203169" y="3827470"/>
              <a:ext cx="6179" cy="24007"/>
            </a:xfrm>
            <a:custGeom>
              <a:avLst/>
              <a:gdLst/>
              <a:ahLst/>
              <a:cxnLst/>
              <a:rect l="l" t="t" r="r" b="b"/>
              <a:pathLst>
                <a:path w="262" h="1018" extrusionOk="0">
                  <a:moveTo>
                    <a:pt x="214" y="0"/>
                  </a:moveTo>
                  <a:cubicBezTo>
                    <a:pt x="204" y="0"/>
                    <a:pt x="194" y="5"/>
                    <a:pt x="186" y="15"/>
                  </a:cubicBezTo>
                  <a:cubicBezTo>
                    <a:pt x="152" y="63"/>
                    <a:pt x="65" y="427"/>
                    <a:pt x="4" y="977"/>
                  </a:cubicBezTo>
                  <a:cubicBezTo>
                    <a:pt x="1" y="997"/>
                    <a:pt x="16" y="1015"/>
                    <a:pt x="37" y="1018"/>
                  </a:cubicBezTo>
                  <a:lnTo>
                    <a:pt x="42" y="1018"/>
                  </a:lnTo>
                  <a:cubicBezTo>
                    <a:pt x="60" y="1018"/>
                    <a:pt x="75" y="1003"/>
                    <a:pt x="78" y="984"/>
                  </a:cubicBezTo>
                  <a:cubicBezTo>
                    <a:pt x="142" y="401"/>
                    <a:pt x="231" y="84"/>
                    <a:pt x="248" y="56"/>
                  </a:cubicBezTo>
                  <a:cubicBezTo>
                    <a:pt x="262" y="26"/>
                    <a:pt x="239" y="0"/>
                    <a:pt x="214" y="0"/>
                  </a:cubicBezTo>
                  <a:close/>
                </a:path>
              </a:pathLst>
            </a:custGeom>
            <a:solidFill>
              <a:srgbClr val="633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2"/>
            <p:cNvSpPr/>
            <p:nvPr/>
          </p:nvSpPr>
          <p:spPr>
            <a:xfrm>
              <a:off x="6281227" y="3816386"/>
              <a:ext cx="9857" cy="37661"/>
            </a:xfrm>
            <a:custGeom>
              <a:avLst/>
              <a:gdLst/>
              <a:ahLst/>
              <a:cxnLst/>
              <a:rect l="l" t="t" r="r" b="b"/>
              <a:pathLst>
                <a:path w="418" h="1597" extrusionOk="0">
                  <a:moveTo>
                    <a:pt x="42" y="0"/>
                  </a:moveTo>
                  <a:cubicBezTo>
                    <a:pt x="37" y="0"/>
                    <a:pt x="33" y="1"/>
                    <a:pt x="28" y="3"/>
                  </a:cubicBezTo>
                  <a:cubicBezTo>
                    <a:pt x="10" y="12"/>
                    <a:pt x="1" y="35"/>
                    <a:pt x="10" y="53"/>
                  </a:cubicBezTo>
                  <a:cubicBezTo>
                    <a:pt x="13" y="59"/>
                    <a:pt x="285" y="700"/>
                    <a:pt x="343" y="1562"/>
                  </a:cubicBezTo>
                  <a:cubicBezTo>
                    <a:pt x="343" y="1582"/>
                    <a:pt x="360" y="1597"/>
                    <a:pt x="381" y="1597"/>
                  </a:cubicBezTo>
                  <a:lnTo>
                    <a:pt x="382" y="1597"/>
                  </a:lnTo>
                  <a:cubicBezTo>
                    <a:pt x="402" y="1594"/>
                    <a:pt x="417" y="1577"/>
                    <a:pt x="417" y="1556"/>
                  </a:cubicBezTo>
                  <a:cubicBezTo>
                    <a:pt x="360" y="682"/>
                    <a:pt x="81" y="28"/>
                    <a:pt x="78" y="22"/>
                  </a:cubicBezTo>
                  <a:cubicBezTo>
                    <a:pt x="71" y="9"/>
                    <a:pt x="57" y="0"/>
                    <a:pt x="42" y="0"/>
                  </a:cubicBezTo>
                  <a:close/>
                </a:path>
              </a:pathLst>
            </a:custGeom>
            <a:solidFill>
              <a:srgbClr val="633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2"/>
            <p:cNvSpPr/>
            <p:nvPr/>
          </p:nvSpPr>
          <p:spPr>
            <a:xfrm>
              <a:off x="6036535" y="3925573"/>
              <a:ext cx="45443" cy="17286"/>
            </a:xfrm>
            <a:custGeom>
              <a:avLst/>
              <a:gdLst/>
              <a:ahLst/>
              <a:cxnLst/>
              <a:rect l="l" t="t" r="r" b="b"/>
              <a:pathLst>
                <a:path w="1927" h="733" extrusionOk="0">
                  <a:moveTo>
                    <a:pt x="43" y="1"/>
                  </a:moveTo>
                  <a:cubicBezTo>
                    <a:pt x="28" y="20"/>
                    <a:pt x="14" y="40"/>
                    <a:pt x="1" y="61"/>
                  </a:cubicBezTo>
                  <a:cubicBezTo>
                    <a:pt x="439" y="273"/>
                    <a:pt x="1260" y="552"/>
                    <a:pt x="1822" y="733"/>
                  </a:cubicBezTo>
                  <a:cubicBezTo>
                    <a:pt x="1856" y="713"/>
                    <a:pt x="1890" y="698"/>
                    <a:pt x="1927" y="686"/>
                  </a:cubicBezTo>
                  <a:cubicBezTo>
                    <a:pt x="1372" y="510"/>
                    <a:pt x="499" y="216"/>
                    <a:pt x="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2"/>
            <p:cNvSpPr/>
            <p:nvPr/>
          </p:nvSpPr>
          <p:spPr>
            <a:xfrm>
              <a:off x="6096081" y="3888596"/>
              <a:ext cx="69238" cy="50844"/>
            </a:xfrm>
            <a:custGeom>
              <a:avLst/>
              <a:gdLst/>
              <a:ahLst/>
              <a:cxnLst/>
              <a:rect l="l" t="t" r="r" b="b"/>
              <a:pathLst>
                <a:path w="2936" h="2156" extrusionOk="0">
                  <a:moveTo>
                    <a:pt x="807" y="0"/>
                  </a:moveTo>
                  <a:cubicBezTo>
                    <a:pt x="801" y="0"/>
                    <a:pt x="794" y="2"/>
                    <a:pt x="788" y="5"/>
                  </a:cubicBezTo>
                  <a:cubicBezTo>
                    <a:pt x="781" y="9"/>
                    <a:pt x="773" y="17"/>
                    <a:pt x="770" y="26"/>
                  </a:cubicBezTo>
                  <a:cubicBezTo>
                    <a:pt x="766" y="43"/>
                    <a:pt x="316" y="1458"/>
                    <a:pt x="0" y="2155"/>
                  </a:cubicBezTo>
                  <a:cubicBezTo>
                    <a:pt x="29" y="2152"/>
                    <a:pt x="59" y="2148"/>
                    <a:pt x="88" y="2142"/>
                  </a:cubicBezTo>
                  <a:cubicBezTo>
                    <a:pt x="376" y="1488"/>
                    <a:pt x="756" y="312"/>
                    <a:pt x="831" y="85"/>
                  </a:cubicBezTo>
                  <a:cubicBezTo>
                    <a:pt x="1228" y="231"/>
                    <a:pt x="2373" y="897"/>
                    <a:pt x="2866" y="1187"/>
                  </a:cubicBezTo>
                  <a:cubicBezTo>
                    <a:pt x="2889" y="1172"/>
                    <a:pt x="2911" y="1155"/>
                    <a:pt x="2936" y="1140"/>
                  </a:cubicBezTo>
                  <a:cubicBezTo>
                    <a:pt x="2448" y="852"/>
                    <a:pt x="1199" y="125"/>
                    <a:pt x="817" y="2"/>
                  </a:cubicBezTo>
                  <a:cubicBezTo>
                    <a:pt x="814" y="1"/>
                    <a:pt x="810" y="0"/>
                    <a:pt x="8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2"/>
            <p:cNvSpPr/>
            <p:nvPr/>
          </p:nvSpPr>
          <p:spPr>
            <a:xfrm>
              <a:off x="5981257" y="4000047"/>
              <a:ext cx="62942" cy="68153"/>
            </a:xfrm>
            <a:custGeom>
              <a:avLst/>
              <a:gdLst/>
              <a:ahLst/>
              <a:cxnLst/>
              <a:rect l="l" t="t" r="r" b="b"/>
              <a:pathLst>
                <a:path w="2669" h="2890" extrusionOk="0">
                  <a:moveTo>
                    <a:pt x="2669" y="1"/>
                  </a:moveTo>
                  <a:lnTo>
                    <a:pt x="2669" y="1"/>
                  </a:lnTo>
                  <a:cubicBezTo>
                    <a:pt x="2193" y="480"/>
                    <a:pt x="952" y="1731"/>
                    <a:pt x="47" y="2727"/>
                  </a:cubicBezTo>
                  <a:cubicBezTo>
                    <a:pt x="31" y="2782"/>
                    <a:pt x="17" y="2835"/>
                    <a:pt x="0" y="2889"/>
                  </a:cubicBezTo>
                  <a:cubicBezTo>
                    <a:pt x="844" y="1953"/>
                    <a:pt x="2031" y="748"/>
                    <a:pt x="2596" y="180"/>
                  </a:cubicBezTo>
                  <a:cubicBezTo>
                    <a:pt x="2619" y="119"/>
                    <a:pt x="2645" y="60"/>
                    <a:pt x="26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2"/>
            <p:cNvSpPr/>
            <p:nvPr/>
          </p:nvSpPr>
          <p:spPr>
            <a:xfrm>
              <a:off x="6028918" y="3937411"/>
              <a:ext cx="19479" cy="55230"/>
            </a:xfrm>
            <a:custGeom>
              <a:avLst/>
              <a:gdLst/>
              <a:ahLst/>
              <a:cxnLst/>
              <a:rect l="l" t="t" r="r" b="b"/>
              <a:pathLst>
                <a:path w="826" h="2342" extrusionOk="0">
                  <a:moveTo>
                    <a:pt x="51" y="0"/>
                  </a:moveTo>
                  <a:cubicBezTo>
                    <a:pt x="33" y="28"/>
                    <a:pt x="16" y="58"/>
                    <a:pt x="1" y="88"/>
                  </a:cubicBezTo>
                  <a:lnTo>
                    <a:pt x="1" y="90"/>
                  </a:lnTo>
                  <a:cubicBezTo>
                    <a:pt x="187" y="653"/>
                    <a:pt x="625" y="1899"/>
                    <a:pt x="783" y="2342"/>
                  </a:cubicBezTo>
                  <a:cubicBezTo>
                    <a:pt x="798" y="2307"/>
                    <a:pt x="810" y="2276"/>
                    <a:pt x="825" y="2243"/>
                  </a:cubicBezTo>
                  <a:cubicBezTo>
                    <a:pt x="643" y="1728"/>
                    <a:pt x="210" y="493"/>
                    <a:pt x="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2"/>
            <p:cNvSpPr/>
            <p:nvPr/>
          </p:nvSpPr>
          <p:spPr>
            <a:xfrm>
              <a:off x="5980173" y="4068318"/>
              <a:ext cx="16319" cy="94141"/>
            </a:xfrm>
            <a:custGeom>
              <a:avLst/>
              <a:gdLst/>
              <a:ahLst/>
              <a:cxnLst/>
              <a:rect l="l" t="t" r="r" b="b"/>
              <a:pathLst>
                <a:path w="692" h="3992" extrusionOk="0">
                  <a:moveTo>
                    <a:pt x="45" y="0"/>
                  </a:moveTo>
                  <a:cubicBezTo>
                    <a:pt x="30" y="50"/>
                    <a:pt x="15" y="102"/>
                    <a:pt x="1" y="153"/>
                  </a:cubicBezTo>
                  <a:lnTo>
                    <a:pt x="1" y="155"/>
                  </a:lnTo>
                  <a:cubicBezTo>
                    <a:pt x="99" y="708"/>
                    <a:pt x="412" y="2573"/>
                    <a:pt x="648" y="3992"/>
                  </a:cubicBezTo>
                  <a:cubicBezTo>
                    <a:pt x="649" y="3981"/>
                    <a:pt x="653" y="3975"/>
                    <a:pt x="654" y="3966"/>
                  </a:cubicBezTo>
                  <a:cubicBezTo>
                    <a:pt x="668" y="3910"/>
                    <a:pt x="680" y="3855"/>
                    <a:pt x="692" y="3801"/>
                  </a:cubicBezTo>
                  <a:cubicBezTo>
                    <a:pt x="310" y="1500"/>
                    <a:pt x="92" y="224"/>
                    <a:pt x="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2"/>
            <p:cNvSpPr/>
            <p:nvPr/>
          </p:nvSpPr>
          <p:spPr>
            <a:xfrm>
              <a:off x="5932937" y="4206818"/>
              <a:ext cx="52707" cy="47920"/>
            </a:xfrm>
            <a:custGeom>
              <a:avLst/>
              <a:gdLst/>
              <a:ahLst/>
              <a:cxnLst/>
              <a:rect l="l" t="t" r="r" b="b"/>
              <a:pathLst>
                <a:path w="2235" h="2032" extrusionOk="0">
                  <a:moveTo>
                    <a:pt x="2234" y="1"/>
                  </a:moveTo>
                  <a:lnTo>
                    <a:pt x="29" y="1909"/>
                  </a:lnTo>
                  <a:lnTo>
                    <a:pt x="29" y="1910"/>
                  </a:lnTo>
                  <a:cubicBezTo>
                    <a:pt x="22" y="1934"/>
                    <a:pt x="19" y="1954"/>
                    <a:pt x="13" y="1978"/>
                  </a:cubicBezTo>
                  <a:cubicBezTo>
                    <a:pt x="8" y="1997"/>
                    <a:pt x="5" y="2013"/>
                    <a:pt x="1" y="2031"/>
                  </a:cubicBezTo>
                  <a:lnTo>
                    <a:pt x="2208" y="121"/>
                  </a:lnTo>
                  <a:cubicBezTo>
                    <a:pt x="2216" y="80"/>
                    <a:pt x="2225" y="42"/>
                    <a:pt x="22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2"/>
            <p:cNvSpPr/>
            <p:nvPr/>
          </p:nvSpPr>
          <p:spPr>
            <a:xfrm>
              <a:off x="5818019" y="4934102"/>
              <a:ext cx="41670" cy="84142"/>
            </a:xfrm>
            <a:custGeom>
              <a:avLst/>
              <a:gdLst/>
              <a:ahLst/>
              <a:cxnLst/>
              <a:rect l="l" t="t" r="r" b="b"/>
              <a:pathLst>
                <a:path w="1767" h="3568" extrusionOk="0">
                  <a:moveTo>
                    <a:pt x="18" y="1"/>
                  </a:moveTo>
                  <a:cubicBezTo>
                    <a:pt x="14" y="49"/>
                    <a:pt x="5" y="96"/>
                    <a:pt x="0" y="145"/>
                  </a:cubicBezTo>
                  <a:cubicBezTo>
                    <a:pt x="390" y="1057"/>
                    <a:pt x="1106" y="2668"/>
                    <a:pt x="1684" y="3568"/>
                  </a:cubicBezTo>
                  <a:cubicBezTo>
                    <a:pt x="1711" y="3565"/>
                    <a:pt x="1738" y="3562"/>
                    <a:pt x="1767" y="3557"/>
                  </a:cubicBezTo>
                  <a:cubicBezTo>
                    <a:pt x="1162" y="2631"/>
                    <a:pt x="399" y="893"/>
                    <a:pt x="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2"/>
            <p:cNvSpPr/>
            <p:nvPr/>
          </p:nvSpPr>
          <p:spPr>
            <a:xfrm>
              <a:off x="5822052" y="4620667"/>
              <a:ext cx="140457" cy="286905"/>
            </a:xfrm>
            <a:custGeom>
              <a:avLst/>
              <a:gdLst/>
              <a:ahLst/>
              <a:cxnLst/>
              <a:rect l="l" t="t" r="r" b="b"/>
              <a:pathLst>
                <a:path w="5956" h="12166" extrusionOk="0">
                  <a:moveTo>
                    <a:pt x="1798" y="0"/>
                  </a:moveTo>
                  <a:cubicBezTo>
                    <a:pt x="1793" y="24"/>
                    <a:pt x="1785" y="52"/>
                    <a:pt x="1779" y="83"/>
                  </a:cubicBezTo>
                  <a:cubicBezTo>
                    <a:pt x="2155" y="420"/>
                    <a:pt x="3555" y="1679"/>
                    <a:pt x="4351" y="2572"/>
                  </a:cubicBezTo>
                  <a:cubicBezTo>
                    <a:pt x="5187" y="3510"/>
                    <a:pt x="5766" y="4270"/>
                    <a:pt x="5869" y="4410"/>
                  </a:cubicBezTo>
                  <a:cubicBezTo>
                    <a:pt x="5680" y="4661"/>
                    <a:pt x="3942" y="6982"/>
                    <a:pt x="2781" y="8415"/>
                  </a:cubicBezTo>
                  <a:cubicBezTo>
                    <a:pt x="2766" y="8435"/>
                    <a:pt x="2751" y="8453"/>
                    <a:pt x="2736" y="8473"/>
                  </a:cubicBezTo>
                  <a:cubicBezTo>
                    <a:pt x="2436" y="8842"/>
                    <a:pt x="2176" y="9149"/>
                    <a:pt x="1998" y="9338"/>
                  </a:cubicBezTo>
                  <a:cubicBezTo>
                    <a:pt x="1407" y="9965"/>
                    <a:pt x="552" y="11203"/>
                    <a:pt x="25" y="11994"/>
                  </a:cubicBezTo>
                  <a:cubicBezTo>
                    <a:pt x="15" y="12052"/>
                    <a:pt x="8" y="12108"/>
                    <a:pt x="0" y="12166"/>
                  </a:cubicBezTo>
                  <a:cubicBezTo>
                    <a:pt x="517" y="11387"/>
                    <a:pt x="1432" y="10047"/>
                    <a:pt x="2052" y="9389"/>
                  </a:cubicBezTo>
                  <a:cubicBezTo>
                    <a:pt x="2229" y="9202"/>
                    <a:pt x="2487" y="8895"/>
                    <a:pt x="2786" y="8527"/>
                  </a:cubicBezTo>
                  <a:cubicBezTo>
                    <a:pt x="2801" y="8511"/>
                    <a:pt x="2817" y="8491"/>
                    <a:pt x="2833" y="8473"/>
                  </a:cubicBezTo>
                  <a:cubicBezTo>
                    <a:pt x="3977" y="7059"/>
                    <a:pt x="5683" y="4783"/>
                    <a:pt x="5918" y="4467"/>
                  </a:cubicBezTo>
                  <a:lnTo>
                    <a:pt x="5918" y="4466"/>
                  </a:lnTo>
                  <a:cubicBezTo>
                    <a:pt x="5935" y="4446"/>
                    <a:pt x="5944" y="4434"/>
                    <a:pt x="5945" y="4433"/>
                  </a:cubicBezTo>
                  <a:cubicBezTo>
                    <a:pt x="5956" y="4419"/>
                    <a:pt x="5956" y="4401"/>
                    <a:pt x="5945" y="4387"/>
                  </a:cubicBezTo>
                  <a:cubicBezTo>
                    <a:pt x="5944" y="4384"/>
                    <a:pt x="5933" y="4370"/>
                    <a:pt x="5910" y="4342"/>
                  </a:cubicBezTo>
                  <a:cubicBezTo>
                    <a:pt x="5769" y="4154"/>
                    <a:pt x="5206" y="3419"/>
                    <a:pt x="4406" y="2523"/>
                  </a:cubicBezTo>
                  <a:cubicBezTo>
                    <a:pt x="3584" y="1600"/>
                    <a:pt x="2122" y="290"/>
                    <a:pt x="17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2"/>
            <p:cNvSpPr/>
            <p:nvPr/>
          </p:nvSpPr>
          <p:spPr>
            <a:xfrm>
              <a:off x="5864972" y="4362203"/>
              <a:ext cx="98481" cy="256578"/>
            </a:xfrm>
            <a:custGeom>
              <a:avLst/>
              <a:gdLst/>
              <a:ahLst/>
              <a:cxnLst/>
              <a:rect l="l" t="t" r="r" b="b"/>
              <a:pathLst>
                <a:path w="4176" h="10880" extrusionOk="0">
                  <a:moveTo>
                    <a:pt x="4175" y="1"/>
                  </a:moveTo>
                  <a:lnTo>
                    <a:pt x="1599" y="2568"/>
                  </a:lnTo>
                  <a:cubicBezTo>
                    <a:pt x="1588" y="2581"/>
                    <a:pt x="1585" y="2598"/>
                    <a:pt x="1593" y="2613"/>
                  </a:cubicBezTo>
                  <a:lnTo>
                    <a:pt x="3911" y="6985"/>
                  </a:lnTo>
                  <a:cubicBezTo>
                    <a:pt x="3778" y="7129"/>
                    <a:pt x="2910" y="8057"/>
                    <a:pt x="1787" y="9111"/>
                  </a:cubicBezTo>
                  <a:cubicBezTo>
                    <a:pt x="911" y="9936"/>
                    <a:pt x="303" y="10498"/>
                    <a:pt x="31" y="10749"/>
                  </a:cubicBezTo>
                  <a:cubicBezTo>
                    <a:pt x="18" y="10798"/>
                    <a:pt x="9" y="10840"/>
                    <a:pt x="0" y="10880"/>
                  </a:cubicBezTo>
                  <a:cubicBezTo>
                    <a:pt x="220" y="10677"/>
                    <a:pt x="864" y="10081"/>
                    <a:pt x="1837" y="9167"/>
                  </a:cubicBezTo>
                  <a:cubicBezTo>
                    <a:pt x="2936" y="8134"/>
                    <a:pt x="3790" y="7225"/>
                    <a:pt x="3955" y="7047"/>
                  </a:cubicBezTo>
                  <a:cubicBezTo>
                    <a:pt x="3972" y="7029"/>
                    <a:pt x="3981" y="7019"/>
                    <a:pt x="3984" y="7017"/>
                  </a:cubicBezTo>
                  <a:cubicBezTo>
                    <a:pt x="3993" y="7005"/>
                    <a:pt x="3996" y="6988"/>
                    <a:pt x="3990" y="6973"/>
                  </a:cubicBezTo>
                  <a:lnTo>
                    <a:pt x="3957" y="6912"/>
                  </a:lnTo>
                  <a:lnTo>
                    <a:pt x="1672" y="2604"/>
                  </a:lnTo>
                  <a:lnTo>
                    <a:pt x="4168" y="113"/>
                  </a:lnTo>
                  <a:cubicBezTo>
                    <a:pt x="4171" y="77"/>
                    <a:pt x="4172" y="39"/>
                    <a:pt x="41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2"/>
            <p:cNvSpPr/>
            <p:nvPr/>
          </p:nvSpPr>
          <p:spPr>
            <a:xfrm>
              <a:off x="5932159" y="4255280"/>
              <a:ext cx="33723" cy="77209"/>
            </a:xfrm>
            <a:custGeom>
              <a:avLst/>
              <a:gdLst/>
              <a:ahLst/>
              <a:cxnLst/>
              <a:rect l="l" t="t" r="r" b="b"/>
              <a:pathLst>
                <a:path w="1430" h="3274" extrusionOk="0">
                  <a:moveTo>
                    <a:pt x="29" y="1"/>
                  </a:moveTo>
                  <a:cubicBezTo>
                    <a:pt x="20" y="40"/>
                    <a:pt x="11" y="76"/>
                    <a:pt x="0" y="119"/>
                  </a:cubicBezTo>
                  <a:lnTo>
                    <a:pt x="1414" y="3274"/>
                  </a:lnTo>
                  <a:cubicBezTo>
                    <a:pt x="1420" y="3224"/>
                    <a:pt x="1425" y="3174"/>
                    <a:pt x="1429" y="3122"/>
                  </a:cubicBezTo>
                  <a:lnTo>
                    <a:pt x="2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2"/>
            <p:cNvSpPr/>
            <p:nvPr/>
          </p:nvSpPr>
          <p:spPr>
            <a:xfrm>
              <a:off x="5841767" y="4762823"/>
              <a:ext cx="134963" cy="145575"/>
            </a:xfrm>
            <a:custGeom>
              <a:avLst/>
              <a:gdLst/>
              <a:ahLst/>
              <a:cxnLst/>
              <a:rect l="l" t="t" r="r" b="b"/>
              <a:pathLst>
                <a:path w="5723" h="6173" extrusionOk="0">
                  <a:moveTo>
                    <a:pt x="16" y="0"/>
                  </a:moveTo>
                  <a:cubicBezTo>
                    <a:pt x="11" y="34"/>
                    <a:pt x="7" y="69"/>
                    <a:pt x="1" y="105"/>
                  </a:cubicBezTo>
                  <a:cubicBezTo>
                    <a:pt x="454" y="706"/>
                    <a:pt x="1221" y="1688"/>
                    <a:pt x="1900" y="2445"/>
                  </a:cubicBezTo>
                  <a:cubicBezTo>
                    <a:pt x="1918" y="2464"/>
                    <a:pt x="1933" y="2483"/>
                    <a:pt x="1950" y="2499"/>
                  </a:cubicBezTo>
                  <a:cubicBezTo>
                    <a:pt x="2071" y="2634"/>
                    <a:pt x="2191" y="2760"/>
                    <a:pt x="2303" y="2875"/>
                  </a:cubicBezTo>
                  <a:cubicBezTo>
                    <a:pt x="3273" y="3862"/>
                    <a:pt x="5276" y="5753"/>
                    <a:pt x="5723" y="6173"/>
                  </a:cubicBezTo>
                  <a:cubicBezTo>
                    <a:pt x="5721" y="6136"/>
                    <a:pt x="5718" y="6097"/>
                    <a:pt x="5715" y="6060"/>
                  </a:cubicBezTo>
                  <a:cubicBezTo>
                    <a:pt x="5170" y="5547"/>
                    <a:pt x="3285" y="3769"/>
                    <a:pt x="2354" y="2823"/>
                  </a:cubicBezTo>
                  <a:cubicBezTo>
                    <a:pt x="2239" y="2707"/>
                    <a:pt x="2119" y="2580"/>
                    <a:pt x="1997" y="2445"/>
                  </a:cubicBezTo>
                  <a:cubicBezTo>
                    <a:pt x="1980" y="2426"/>
                    <a:pt x="1965" y="2407"/>
                    <a:pt x="1945" y="2389"/>
                  </a:cubicBezTo>
                  <a:cubicBezTo>
                    <a:pt x="1236" y="1598"/>
                    <a:pt x="451" y="585"/>
                    <a:pt x="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2"/>
            <p:cNvSpPr/>
            <p:nvPr/>
          </p:nvSpPr>
          <p:spPr>
            <a:xfrm>
              <a:off x="6312285" y="3872041"/>
              <a:ext cx="76289" cy="59003"/>
            </a:xfrm>
            <a:custGeom>
              <a:avLst/>
              <a:gdLst/>
              <a:ahLst/>
              <a:cxnLst/>
              <a:rect l="l" t="t" r="r" b="b"/>
              <a:pathLst>
                <a:path w="3235" h="2502" extrusionOk="0">
                  <a:moveTo>
                    <a:pt x="2264" y="0"/>
                  </a:moveTo>
                  <a:cubicBezTo>
                    <a:pt x="2258" y="0"/>
                    <a:pt x="2253" y="1"/>
                    <a:pt x="2248" y="4"/>
                  </a:cubicBezTo>
                  <a:lnTo>
                    <a:pt x="0" y="1024"/>
                  </a:lnTo>
                  <a:cubicBezTo>
                    <a:pt x="22" y="1042"/>
                    <a:pt x="41" y="1060"/>
                    <a:pt x="61" y="1078"/>
                  </a:cubicBezTo>
                  <a:lnTo>
                    <a:pt x="2242" y="87"/>
                  </a:lnTo>
                  <a:lnTo>
                    <a:pt x="3149" y="2489"/>
                  </a:lnTo>
                  <a:cubicBezTo>
                    <a:pt x="3178" y="2493"/>
                    <a:pt x="3207" y="2498"/>
                    <a:pt x="3234" y="2501"/>
                  </a:cubicBezTo>
                  <a:lnTo>
                    <a:pt x="2296" y="23"/>
                  </a:lnTo>
                  <a:cubicBezTo>
                    <a:pt x="2293" y="14"/>
                    <a:pt x="2286" y="7"/>
                    <a:pt x="2277" y="2"/>
                  </a:cubicBezTo>
                  <a:cubicBezTo>
                    <a:pt x="2272" y="1"/>
                    <a:pt x="2268" y="0"/>
                    <a:pt x="22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2"/>
            <p:cNvSpPr/>
            <p:nvPr/>
          </p:nvSpPr>
          <p:spPr>
            <a:xfrm>
              <a:off x="6397937" y="3903712"/>
              <a:ext cx="35775" cy="28676"/>
            </a:xfrm>
            <a:custGeom>
              <a:avLst/>
              <a:gdLst/>
              <a:ahLst/>
              <a:cxnLst/>
              <a:rect l="l" t="t" r="r" b="b"/>
              <a:pathLst>
                <a:path w="1517" h="1216" extrusionOk="0">
                  <a:moveTo>
                    <a:pt x="1459" y="0"/>
                  </a:moveTo>
                  <a:lnTo>
                    <a:pt x="1" y="1207"/>
                  </a:lnTo>
                  <a:cubicBezTo>
                    <a:pt x="37" y="1211"/>
                    <a:pt x="72" y="1213"/>
                    <a:pt x="105" y="1216"/>
                  </a:cubicBezTo>
                  <a:lnTo>
                    <a:pt x="1516" y="50"/>
                  </a:lnTo>
                  <a:cubicBezTo>
                    <a:pt x="1497" y="34"/>
                    <a:pt x="1478" y="17"/>
                    <a:pt x="14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2"/>
            <p:cNvSpPr/>
            <p:nvPr/>
          </p:nvSpPr>
          <p:spPr>
            <a:xfrm>
              <a:off x="6552260" y="4228632"/>
              <a:ext cx="27898" cy="57400"/>
            </a:xfrm>
            <a:custGeom>
              <a:avLst/>
              <a:gdLst/>
              <a:ahLst/>
              <a:cxnLst/>
              <a:rect l="l" t="t" r="r" b="b"/>
              <a:pathLst>
                <a:path w="1183" h="2434" extrusionOk="0">
                  <a:moveTo>
                    <a:pt x="1137" y="1"/>
                  </a:moveTo>
                  <a:cubicBezTo>
                    <a:pt x="1127" y="1"/>
                    <a:pt x="1116" y="5"/>
                    <a:pt x="1108" y="15"/>
                  </a:cubicBezTo>
                  <a:lnTo>
                    <a:pt x="960" y="323"/>
                  </a:lnTo>
                  <a:lnTo>
                    <a:pt x="0" y="2288"/>
                  </a:lnTo>
                  <a:lnTo>
                    <a:pt x="0" y="2290"/>
                  </a:lnTo>
                  <a:cubicBezTo>
                    <a:pt x="5" y="2337"/>
                    <a:pt x="9" y="2385"/>
                    <a:pt x="12" y="2434"/>
                  </a:cubicBezTo>
                  <a:lnTo>
                    <a:pt x="1126" y="147"/>
                  </a:lnTo>
                  <a:lnTo>
                    <a:pt x="1128" y="146"/>
                  </a:lnTo>
                  <a:lnTo>
                    <a:pt x="1176" y="47"/>
                  </a:lnTo>
                  <a:cubicBezTo>
                    <a:pt x="1182" y="20"/>
                    <a:pt x="1160" y="1"/>
                    <a:pt x="11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2"/>
            <p:cNvSpPr/>
            <p:nvPr/>
          </p:nvSpPr>
          <p:spPr>
            <a:xfrm>
              <a:off x="6552826" y="4289121"/>
              <a:ext cx="71785" cy="56527"/>
            </a:xfrm>
            <a:custGeom>
              <a:avLst/>
              <a:gdLst/>
              <a:ahLst/>
              <a:cxnLst/>
              <a:rect l="l" t="t" r="r" b="b"/>
              <a:pathLst>
                <a:path w="3044" h="2397" extrusionOk="0">
                  <a:moveTo>
                    <a:pt x="1" y="1"/>
                  </a:moveTo>
                  <a:lnTo>
                    <a:pt x="1" y="1"/>
                  </a:lnTo>
                  <a:cubicBezTo>
                    <a:pt x="2" y="33"/>
                    <a:pt x="5" y="69"/>
                    <a:pt x="8" y="101"/>
                  </a:cubicBezTo>
                  <a:lnTo>
                    <a:pt x="3043" y="2397"/>
                  </a:lnTo>
                  <a:cubicBezTo>
                    <a:pt x="3037" y="2360"/>
                    <a:pt x="3031" y="2327"/>
                    <a:pt x="3027" y="2292"/>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2"/>
            <p:cNvSpPr/>
            <p:nvPr/>
          </p:nvSpPr>
          <p:spPr>
            <a:xfrm>
              <a:off x="6561717" y="4348478"/>
              <a:ext cx="63673" cy="85298"/>
            </a:xfrm>
            <a:custGeom>
              <a:avLst/>
              <a:gdLst/>
              <a:ahLst/>
              <a:cxnLst/>
              <a:rect l="l" t="t" r="r" b="b"/>
              <a:pathLst>
                <a:path w="2700" h="3617" extrusionOk="0">
                  <a:moveTo>
                    <a:pt x="2683" y="1"/>
                  </a:moveTo>
                  <a:cubicBezTo>
                    <a:pt x="2310" y="452"/>
                    <a:pt x="886" y="2330"/>
                    <a:pt x="1" y="3503"/>
                  </a:cubicBezTo>
                  <a:cubicBezTo>
                    <a:pt x="2" y="3539"/>
                    <a:pt x="4" y="3579"/>
                    <a:pt x="5" y="3617"/>
                  </a:cubicBezTo>
                  <a:cubicBezTo>
                    <a:pt x="936" y="2386"/>
                    <a:pt x="2291" y="602"/>
                    <a:pt x="2700" y="98"/>
                  </a:cubicBezTo>
                  <a:cubicBezTo>
                    <a:pt x="2694" y="65"/>
                    <a:pt x="2689" y="34"/>
                    <a:pt x="268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2"/>
            <p:cNvSpPr/>
            <p:nvPr/>
          </p:nvSpPr>
          <p:spPr>
            <a:xfrm>
              <a:off x="6563038" y="4464315"/>
              <a:ext cx="119044" cy="329754"/>
            </a:xfrm>
            <a:custGeom>
              <a:avLst/>
              <a:gdLst/>
              <a:ahLst/>
              <a:cxnLst/>
              <a:rect l="l" t="t" r="r" b="b"/>
              <a:pathLst>
                <a:path w="5048" h="13983" extrusionOk="0">
                  <a:moveTo>
                    <a:pt x="1" y="0"/>
                  </a:moveTo>
                  <a:cubicBezTo>
                    <a:pt x="2" y="37"/>
                    <a:pt x="2" y="70"/>
                    <a:pt x="6" y="103"/>
                  </a:cubicBezTo>
                  <a:lnTo>
                    <a:pt x="3361" y="3134"/>
                  </a:lnTo>
                  <a:cubicBezTo>
                    <a:pt x="3098" y="3472"/>
                    <a:pt x="519" y="6794"/>
                    <a:pt x="98" y="7241"/>
                  </a:cubicBezTo>
                  <a:cubicBezTo>
                    <a:pt x="87" y="7250"/>
                    <a:pt x="80" y="7259"/>
                    <a:pt x="72" y="7267"/>
                  </a:cubicBezTo>
                  <a:cubicBezTo>
                    <a:pt x="57" y="7280"/>
                    <a:pt x="57" y="7303"/>
                    <a:pt x="71" y="7318"/>
                  </a:cubicBezTo>
                  <a:cubicBezTo>
                    <a:pt x="72" y="7320"/>
                    <a:pt x="81" y="7330"/>
                    <a:pt x="99" y="7348"/>
                  </a:cubicBezTo>
                  <a:cubicBezTo>
                    <a:pt x="342" y="7615"/>
                    <a:pt x="2126" y="9581"/>
                    <a:pt x="2906" y="10634"/>
                  </a:cubicBezTo>
                  <a:cubicBezTo>
                    <a:pt x="2920" y="10655"/>
                    <a:pt x="2938" y="10676"/>
                    <a:pt x="2950" y="10696"/>
                  </a:cubicBezTo>
                  <a:cubicBezTo>
                    <a:pt x="2964" y="10714"/>
                    <a:pt x="2977" y="10731"/>
                    <a:pt x="2989" y="10750"/>
                  </a:cubicBezTo>
                  <a:cubicBezTo>
                    <a:pt x="3527" y="11507"/>
                    <a:pt x="4497" y="13083"/>
                    <a:pt x="5047" y="13983"/>
                  </a:cubicBezTo>
                  <a:cubicBezTo>
                    <a:pt x="5040" y="13924"/>
                    <a:pt x="5034" y="13866"/>
                    <a:pt x="5028" y="13810"/>
                  </a:cubicBezTo>
                  <a:lnTo>
                    <a:pt x="5028" y="13809"/>
                  </a:lnTo>
                  <a:cubicBezTo>
                    <a:pt x="4467" y="12890"/>
                    <a:pt x="3562" y="11428"/>
                    <a:pt x="3048" y="10708"/>
                  </a:cubicBezTo>
                  <a:cubicBezTo>
                    <a:pt x="3032" y="10684"/>
                    <a:pt x="3011" y="10656"/>
                    <a:pt x="2995" y="10634"/>
                  </a:cubicBezTo>
                  <a:cubicBezTo>
                    <a:pt x="2980" y="10613"/>
                    <a:pt x="2965" y="10591"/>
                    <a:pt x="2948" y="10572"/>
                  </a:cubicBezTo>
                  <a:cubicBezTo>
                    <a:pt x="2156" y="9502"/>
                    <a:pt x="377" y="7545"/>
                    <a:pt x="149" y="7294"/>
                  </a:cubicBezTo>
                  <a:cubicBezTo>
                    <a:pt x="589" y="6832"/>
                    <a:pt x="3323" y="3305"/>
                    <a:pt x="3439" y="3154"/>
                  </a:cubicBezTo>
                  <a:cubicBezTo>
                    <a:pt x="3453" y="3139"/>
                    <a:pt x="3450" y="3116"/>
                    <a:pt x="3436" y="3102"/>
                  </a:cubicBez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2"/>
            <p:cNvSpPr/>
            <p:nvPr/>
          </p:nvSpPr>
          <p:spPr>
            <a:xfrm>
              <a:off x="6565514" y="4666606"/>
              <a:ext cx="102112" cy="154843"/>
            </a:xfrm>
            <a:custGeom>
              <a:avLst/>
              <a:gdLst/>
              <a:ahLst/>
              <a:cxnLst/>
              <a:rect l="l" t="t" r="r" b="b"/>
              <a:pathLst>
                <a:path w="4330" h="6566" extrusionOk="0">
                  <a:moveTo>
                    <a:pt x="4318" y="1"/>
                  </a:moveTo>
                  <a:cubicBezTo>
                    <a:pt x="3981" y="431"/>
                    <a:pt x="3412" y="1203"/>
                    <a:pt x="2843" y="1992"/>
                  </a:cubicBezTo>
                  <a:cubicBezTo>
                    <a:pt x="2830" y="2012"/>
                    <a:pt x="2815" y="2033"/>
                    <a:pt x="2801" y="2054"/>
                  </a:cubicBezTo>
                  <a:cubicBezTo>
                    <a:pt x="2412" y="2595"/>
                    <a:pt x="2027" y="3141"/>
                    <a:pt x="1725" y="3586"/>
                  </a:cubicBezTo>
                  <a:cubicBezTo>
                    <a:pt x="1037" y="4599"/>
                    <a:pt x="367" y="5759"/>
                    <a:pt x="2" y="6408"/>
                  </a:cubicBezTo>
                  <a:cubicBezTo>
                    <a:pt x="2" y="6461"/>
                    <a:pt x="2" y="6513"/>
                    <a:pt x="1" y="6566"/>
                  </a:cubicBezTo>
                  <a:cubicBezTo>
                    <a:pt x="343" y="5952"/>
                    <a:pt x="1054" y="4706"/>
                    <a:pt x="1787" y="3627"/>
                  </a:cubicBezTo>
                  <a:cubicBezTo>
                    <a:pt x="2099" y="3167"/>
                    <a:pt x="2472" y="2638"/>
                    <a:pt x="2845" y="2116"/>
                  </a:cubicBezTo>
                  <a:cubicBezTo>
                    <a:pt x="2860" y="2095"/>
                    <a:pt x="2875" y="2075"/>
                    <a:pt x="2890" y="2054"/>
                  </a:cubicBezTo>
                  <a:cubicBezTo>
                    <a:pt x="3447" y="1280"/>
                    <a:pt x="3995" y="539"/>
                    <a:pt x="4330" y="107"/>
                  </a:cubicBezTo>
                  <a:cubicBezTo>
                    <a:pt x="4325" y="71"/>
                    <a:pt x="4322" y="36"/>
                    <a:pt x="43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2"/>
            <p:cNvSpPr/>
            <p:nvPr/>
          </p:nvSpPr>
          <p:spPr>
            <a:xfrm>
              <a:off x="6565490" y="4834042"/>
              <a:ext cx="134562" cy="137580"/>
            </a:xfrm>
            <a:custGeom>
              <a:avLst/>
              <a:gdLst/>
              <a:ahLst/>
              <a:cxnLst/>
              <a:rect l="l" t="t" r="r" b="b"/>
              <a:pathLst>
                <a:path w="5706" h="5834" extrusionOk="0">
                  <a:moveTo>
                    <a:pt x="0" y="0"/>
                  </a:moveTo>
                  <a:cubicBezTo>
                    <a:pt x="0" y="35"/>
                    <a:pt x="0" y="69"/>
                    <a:pt x="0" y="102"/>
                  </a:cubicBezTo>
                  <a:cubicBezTo>
                    <a:pt x="562" y="628"/>
                    <a:pt x="1906" y="1899"/>
                    <a:pt x="2852" y="2916"/>
                  </a:cubicBezTo>
                  <a:cubicBezTo>
                    <a:pt x="3717" y="3848"/>
                    <a:pt x="5016" y="5150"/>
                    <a:pt x="5705" y="5833"/>
                  </a:cubicBezTo>
                  <a:cubicBezTo>
                    <a:pt x="5701" y="5794"/>
                    <a:pt x="5695" y="5756"/>
                    <a:pt x="5690" y="5715"/>
                  </a:cubicBezTo>
                  <a:cubicBezTo>
                    <a:pt x="4987" y="5015"/>
                    <a:pt x="3742" y="3768"/>
                    <a:pt x="2905" y="2866"/>
                  </a:cubicBezTo>
                  <a:cubicBezTo>
                    <a:pt x="1929" y="1816"/>
                    <a:pt x="530" y="498"/>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2"/>
            <p:cNvSpPr/>
            <p:nvPr/>
          </p:nvSpPr>
          <p:spPr>
            <a:xfrm>
              <a:off x="6564476" y="4846163"/>
              <a:ext cx="123171" cy="141471"/>
            </a:xfrm>
            <a:custGeom>
              <a:avLst/>
              <a:gdLst/>
              <a:ahLst/>
              <a:cxnLst/>
              <a:rect l="l" t="t" r="r" b="b"/>
              <a:pathLst>
                <a:path w="5223" h="5999" extrusionOk="0">
                  <a:moveTo>
                    <a:pt x="5210" y="0"/>
                  </a:moveTo>
                  <a:cubicBezTo>
                    <a:pt x="4776" y="534"/>
                    <a:pt x="3612" y="1931"/>
                    <a:pt x="2483" y="3117"/>
                  </a:cubicBezTo>
                  <a:cubicBezTo>
                    <a:pt x="1557" y="4093"/>
                    <a:pt x="575" y="5216"/>
                    <a:pt x="1" y="5888"/>
                  </a:cubicBezTo>
                  <a:cubicBezTo>
                    <a:pt x="1" y="5925"/>
                    <a:pt x="2" y="5960"/>
                    <a:pt x="2" y="5998"/>
                  </a:cubicBezTo>
                  <a:cubicBezTo>
                    <a:pt x="567" y="5339"/>
                    <a:pt x="1581" y="4174"/>
                    <a:pt x="2537" y="3170"/>
                  </a:cubicBezTo>
                  <a:cubicBezTo>
                    <a:pt x="3628" y="2022"/>
                    <a:pt x="4753" y="676"/>
                    <a:pt x="5223" y="105"/>
                  </a:cubicBezTo>
                  <a:cubicBezTo>
                    <a:pt x="5220" y="70"/>
                    <a:pt x="5217" y="35"/>
                    <a:pt x="52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2"/>
            <p:cNvSpPr/>
            <p:nvPr/>
          </p:nvSpPr>
          <p:spPr>
            <a:xfrm>
              <a:off x="6602043" y="4792159"/>
              <a:ext cx="57848" cy="75323"/>
            </a:xfrm>
            <a:custGeom>
              <a:avLst/>
              <a:gdLst/>
              <a:ahLst/>
              <a:cxnLst/>
              <a:rect l="l" t="t" r="r" b="b"/>
              <a:pathLst>
                <a:path w="2453" h="3194" extrusionOk="0">
                  <a:moveTo>
                    <a:pt x="1160" y="97"/>
                  </a:moveTo>
                  <a:lnTo>
                    <a:pt x="2364" y="1460"/>
                  </a:lnTo>
                  <a:lnTo>
                    <a:pt x="1323" y="3092"/>
                  </a:lnTo>
                  <a:lnTo>
                    <a:pt x="87" y="1604"/>
                  </a:lnTo>
                  <a:lnTo>
                    <a:pt x="1160" y="97"/>
                  </a:lnTo>
                  <a:close/>
                  <a:moveTo>
                    <a:pt x="1156" y="0"/>
                  </a:moveTo>
                  <a:cubicBezTo>
                    <a:pt x="1144" y="0"/>
                    <a:pt x="1134" y="7"/>
                    <a:pt x="1128" y="16"/>
                  </a:cubicBezTo>
                  <a:lnTo>
                    <a:pt x="9" y="1584"/>
                  </a:lnTo>
                  <a:cubicBezTo>
                    <a:pt x="0" y="1598"/>
                    <a:pt x="0" y="1617"/>
                    <a:pt x="11" y="1630"/>
                  </a:cubicBezTo>
                  <a:lnTo>
                    <a:pt x="1299" y="3180"/>
                  </a:lnTo>
                  <a:cubicBezTo>
                    <a:pt x="1307" y="3187"/>
                    <a:pt x="1317" y="3193"/>
                    <a:pt x="1328" y="3193"/>
                  </a:cubicBezTo>
                  <a:lnTo>
                    <a:pt x="1331" y="3193"/>
                  </a:lnTo>
                  <a:cubicBezTo>
                    <a:pt x="1343" y="3192"/>
                    <a:pt x="1353" y="3186"/>
                    <a:pt x="1361" y="3175"/>
                  </a:cubicBezTo>
                  <a:lnTo>
                    <a:pt x="2443" y="1476"/>
                  </a:lnTo>
                  <a:cubicBezTo>
                    <a:pt x="2452" y="1463"/>
                    <a:pt x="2451" y="1443"/>
                    <a:pt x="2440" y="1431"/>
                  </a:cubicBezTo>
                  <a:lnTo>
                    <a:pt x="1185" y="14"/>
                  </a:lnTo>
                  <a:cubicBezTo>
                    <a:pt x="1178" y="5"/>
                    <a:pt x="1167" y="0"/>
                    <a:pt x="11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2"/>
            <p:cNvSpPr/>
            <p:nvPr/>
          </p:nvSpPr>
          <p:spPr>
            <a:xfrm>
              <a:off x="6594921" y="4960326"/>
              <a:ext cx="73294" cy="76549"/>
            </a:xfrm>
            <a:custGeom>
              <a:avLst/>
              <a:gdLst/>
              <a:ahLst/>
              <a:cxnLst/>
              <a:rect l="l" t="t" r="r" b="b"/>
              <a:pathLst>
                <a:path w="3108" h="3246" extrusionOk="0">
                  <a:moveTo>
                    <a:pt x="1610" y="1"/>
                  </a:moveTo>
                  <a:cubicBezTo>
                    <a:pt x="1598" y="1"/>
                    <a:pt x="1587" y="7"/>
                    <a:pt x="1581" y="16"/>
                  </a:cubicBezTo>
                  <a:cubicBezTo>
                    <a:pt x="1518" y="102"/>
                    <a:pt x="49" y="2129"/>
                    <a:pt x="11" y="2185"/>
                  </a:cubicBezTo>
                  <a:cubicBezTo>
                    <a:pt x="1" y="2200"/>
                    <a:pt x="4" y="2222"/>
                    <a:pt x="19" y="2235"/>
                  </a:cubicBezTo>
                  <a:lnTo>
                    <a:pt x="1354" y="3245"/>
                  </a:lnTo>
                  <a:cubicBezTo>
                    <a:pt x="1386" y="3239"/>
                    <a:pt x="1419" y="3233"/>
                    <a:pt x="1454" y="3229"/>
                  </a:cubicBezTo>
                  <a:lnTo>
                    <a:pt x="93" y="2198"/>
                  </a:lnTo>
                  <a:cubicBezTo>
                    <a:pt x="264" y="1960"/>
                    <a:pt x="1415" y="374"/>
                    <a:pt x="1612" y="99"/>
                  </a:cubicBezTo>
                  <a:lnTo>
                    <a:pt x="3021" y="1868"/>
                  </a:lnTo>
                  <a:lnTo>
                    <a:pt x="2075" y="3139"/>
                  </a:lnTo>
                  <a:cubicBezTo>
                    <a:pt x="2107" y="3136"/>
                    <a:pt x="2142" y="3133"/>
                    <a:pt x="2177" y="3130"/>
                  </a:cubicBezTo>
                  <a:lnTo>
                    <a:pt x="3098" y="1892"/>
                  </a:lnTo>
                  <a:cubicBezTo>
                    <a:pt x="3107" y="1877"/>
                    <a:pt x="3106" y="1859"/>
                    <a:pt x="3097" y="1845"/>
                  </a:cubicBezTo>
                  <a:lnTo>
                    <a:pt x="1640" y="16"/>
                  </a:lnTo>
                  <a:cubicBezTo>
                    <a:pt x="1634" y="5"/>
                    <a:pt x="1622" y="1"/>
                    <a:pt x="16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2"/>
            <p:cNvSpPr/>
            <p:nvPr/>
          </p:nvSpPr>
          <p:spPr>
            <a:xfrm>
              <a:off x="6605958" y="4603688"/>
              <a:ext cx="53933" cy="61244"/>
            </a:xfrm>
            <a:custGeom>
              <a:avLst/>
              <a:gdLst/>
              <a:ahLst/>
              <a:cxnLst/>
              <a:rect l="l" t="t" r="r" b="b"/>
              <a:pathLst>
                <a:path w="2287" h="2597" extrusionOk="0">
                  <a:moveTo>
                    <a:pt x="1091" y="96"/>
                  </a:moveTo>
                  <a:lnTo>
                    <a:pt x="2194" y="1299"/>
                  </a:lnTo>
                  <a:lnTo>
                    <a:pt x="1087" y="2502"/>
                  </a:lnTo>
                  <a:lnTo>
                    <a:pt x="90" y="1363"/>
                  </a:lnTo>
                  <a:cubicBezTo>
                    <a:pt x="221" y="1197"/>
                    <a:pt x="936" y="297"/>
                    <a:pt x="1091" y="96"/>
                  </a:cubicBezTo>
                  <a:close/>
                  <a:moveTo>
                    <a:pt x="1092" y="1"/>
                  </a:moveTo>
                  <a:cubicBezTo>
                    <a:pt x="1089" y="1"/>
                    <a:pt x="1087" y="1"/>
                    <a:pt x="1084" y="2"/>
                  </a:cubicBezTo>
                  <a:cubicBezTo>
                    <a:pt x="1074" y="2"/>
                    <a:pt x="1063" y="8"/>
                    <a:pt x="1057" y="17"/>
                  </a:cubicBezTo>
                  <a:cubicBezTo>
                    <a:pt x="1028" y="61"/>
                    <a:pt x="362" y="902"/>
                    <a:pt x="13" y="1340"/>
                  </a:cubicBezTo>
                  <a:cubicBezTo>
                    <a:pt x="1" y="1354"/>
                    <a:pt x="1" y="1375"/>
                    <a:pt x="13" y="1388"/>
                  </a:cubicBezTo>
                  <a:lnTo>
                    <a:pt x="1059" y="2583"/>
                  </a:lnTo>
                  <a:cubicBezTo>
                    <a:pt x="1066" y="2590"/>
                    <a:pt x="1075" y="2590"/>
                    <a:pt x="1087" y="2596"/>
                  </a:cubicBezTo>
                  <a:cubicBezTo>
                    <a:pt x="1098" y="2596"/>
                    <a:pt x="1107" y="2592"/>
                    <a:pt x="1115" y="2584"/>
                  </a:cubicBezTo>
                  <a:lnTo>
                    <a:pt x="2273" y="1323"/>
                  </a:lnTo>
                  <a:cubicBezTo>
                    <a:pt x="2286" y="1310"/>
                    <a:pt x="2286" y="1287"/>
                    <a:pt x="2273" y="1273"/>
                  </a:cubicBezTo>
                  <a:lnTo>
                    <a:pt x="1115" y="14"/>
                  </a:lnTo>
                  <a:cubicBezTo>
                    <a:pt x="1110" y="5"/>
                    <a:pt x="1101" y="1"/>
                    <a:pt x="10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2"/>
            <p:cNvSpPr/>
            <p:nvPr/>
          </p:nvSpPr>
          <p:spPr>
            <a:xfrm>
              <a:off x="6599567" y="4412127"/>
              <a:ext cx="42779" cy="69498"/>
            </a:xfrm>
            <a:custGeom>
              <a:avLst/>
              <a:gdLst/>
              <a:ahLst/>
              <a:cxnLst/>
              <a:rect l="l" t="t" r="r" b="b"/>
              <a:pathLst>
                <a:path w="1814" h="2947" extrusionOk="0">
                  <a:moveTo>
                    <a:pt x="1257" y="1"/>
                  </a:moveTo>
                  <a:cubicBezTo>
                    <a:pt x="1245" y="1"/>
                    <a:pt x="1233" y="7"/>
                    <a:pt x="1225" y="16"/>
                  </a:cubicBezTo>
                  <a:lnTo>
                    <a:pt x="13" y="1675"/>
                  </a:lnTo>
                  <a:cubicBezTo>
                    <a:pt x="1" y="1689"/>
                    <a:pt x="2" y="1712"/>
                    <a:pt x="17" y="1724"/>
                  </a:cubicBezTo>
                  <a:lnTo>
                    <a:pt x="1333" y="2936"/>
                  </a:lnTo>
                  <a:cubicBezTo>
                    <a:pt x="1340" y="2942"/>
                    <a:pt x="1349" y="2947"/>
                    <a:pt x="1358" y="2947"/>
                  </a:cubicBezTo>
                  <a:lnTo>
                    <a:pt x="1365" y="2947"/>
                  </a:lnTo>
                  <a:cubicBezTo>
                    <a:pt x="1377" y="2944"/>
                    <a:pt x="1386" y="2936"/>
                    <a:pt x="1392" y="2925"/>
                  </a:cubicBezTo>
                  <a:lnTo>
                    <a:pt x="1813" y="2107"/>
                  </a:lnTo>
                  <a:cubicBezTo>
                    <a:pt x="1806" y="2066"/>
                    <a:pt x="1801" y="2022"/>
                    <a:pt x="1792" y="1981"/>
                  </a:cubicBezTo>
                  <a:lnTo>
                    <a:pt x="1348" y="2848"/>
                  </a:lnTo>
                  <a:lnTo>
                    <a:pt x="92" y="1692"/>
                  </a:lnTo>
                  <a:lnTo>
                    <a:pt x="1252" y="107"/>
                  </a:lnTo>
                  <a:lnTo>
                    <a:pt x="1602" y="692"/>
                  </a:lnTo>
                  <a:cubicBezTo>
                    <a:pt x="1593" y="628"/>
                    <a:pt x="1584" y="564"/>
                    <a:pt x="1574" y="498"/>
                  </a:cubicBezTo>
                  <a:lnTo>
                    <a:pt x="1287" y="20"/>
                  </a:lnTo>
                  <a:cubicBezTo>
                    <a:pt x="1281" y="8"/>
                    <a:pt x="1269" y="1"/>
                    <a:pt x="12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2"/>
            <p:cNvSpPr/>
            <p:nvPr/>
          </p:nvSpPr>
          <p:spPr>
            <a:xfrm>
              <a:off x="6579946" y="4230070"/>
              <a:ext cx="35327" cy="60749"/>
            </a:xfrm>
            <a:custGeom>
              <a:avLst/>
              <a:gdLst/>
              <a:ahLst/>
              <a:cxnLst/>
              <a:rect l="l" t="t" r="r" b="b"/>
              <a:pathLst>
                <a:path w="1498" h="2576" extrusionOk="0">
                  <a:moveTo>
                    <a:pt x="732" y="0"/>
                  </a:moveTo>
                  <a:cubicBezTo>
                    <a:pt x="727" y="0"/>
                    <a:pt x="721" y="2"/>
                    <a:pt x="716" y="4"/>
                  </a:cubicBezTo>
                  <a:cubicBezTo>
                    <a:pt x="671" y="27"/>
                    <a:pt x="431" y="614"/>
                    <a:pt x="7" y="1752"/>
                  </a:cubicBezTo>
                  <a:cubicBezTo>
                    <a:pt x="1" y="1768"/>
                    <a:pt x="7" y="1788"/>
                    <a:pt x="23" y="1797"/>
                  </a:cubicBezTo>
                  <a:lnTo>
                    <a:pt x="1392" y="2571"/>
                  </a:lnTo>
                  <a:cubicBezTo>
                    <a:pt x="1398" y="2574"/>
                    <a:pt x="1404" y="2576"/>
                    <a:pt x="1410" y="2576"/>
                  </a:cubicBezTo>
                  <a:cubicBezTo>
                    <a:pt x="1415" y="2576"/>
                    <a:pt x="1419" y="2573"/>
                    <a:pt x="1422" y="2573"/>
                  </a:cubicBezTo>
                  <a:cubicBezTo>
                    <a:pt x="1433" y="2570"/>
                    <a:pt x="1440" y="2562"/>
                    <a:pt x="1445" y="2553"/>
                  </a:cubicBezTo>
                  <a:lnTo>
                    <a:pt x="1498" y="2426"/>
                  </a:lnTo>
                  <a:cubicBezTo>
                    <a:pt x="1490" y="2379"/>
                    <a:pt x="1483" y="2334"/>
                    <a:pt x="1475" y="2287"/>
                  </a:cubicBezTo>
                  <a:lnTo>
                    <a:pt x="1392" y="2485"/>
                  </a:lnTo>
                  <a:lnTo>
                    <a:pt x="89" y="1749"/>
                  </a:lnTo>
                  <a:cubicBezTo>
                    <a:pt x="308" y="1165"/>
                    <a:pt x="651" y="274"/>
                    <a:pt x="742" y="95"/>
                  </a:cubicBezTo>
                  <a:lnTo>
                    <a:pt x="1183" y="488"/>
                  </a:lnTo>
                  <a:cubicBezTo>
                    <a:pt x="1178" y="448"/>
                    <a:pt x="1172" y="409"/>
                    <a:pt x="1165" y="370"/>
                  </a:cubicBezTo>
                  <a:lnTo>
                    <a:pt x="758" y="10"/>
                  </a:lnTo>
                  <a:cubicBezTo>
                    <a:pt x="751" y="4"/>
                    <a:pt x="742" y="0"/>
                    <a:pt x="7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2"/>
            <p:cNvSpPr/>
            <p:nvPr/>
          </p:nvSpPr>
          <p:spPr>
            <a:xfrm>
              <a:off x="5882895" y="4481743"/>
              <a:ext cx="43981" cy="60324"/>
            </a:xfrm>
            <a:custGeom>
              <a:avLst/>
              <a:gdLst/>
              <a:ahLst/>
              <a:cxnLst/>
              <a:rect l="l" t="t" r="r" b="b"/>
              <a:pathLst>
                <a:path w="1865" h="2558" extrusionOk="0">
                  <a:moveTo>
                    <a:pt x="808" y="0"/>
                  </a:moveTo>
                  <a:cubicBezTo>
                    <a:pt x="800" y="0"/>
                    <a:pt x="792" y="3"/>
                    <a:pt x="784" y="8"/>
                  </a:cubicBezTo>
                  <a:cubicBezTo>
                    <a:pt x="780" y="11"/>
                    <a:pt x="519" y="237"/>
                    <a:pt x="239" y="471"/>
                  </a:cubicBezTo>
                  <a:cubicBezTo>
                    <a:pt x="231" y="508"/>
                    <a:pt x="227" y="545"/>
                    <a:pt x="221" y="583"/>
                  </a:cubicBezTo>
                  <a:cubicBezTo>
                    <a:pt x="469" y="375"/>
                    <a:pt x="718" y="163"/>
                    <a:pt x="804" y="89"/>
                  </a:cubicBezTo>
                  <a:cubicBezTo>
                    <a:pt x="1233" y="639"/>
                    <a:pt x="1688" y="1246"/>
                    <a:pt x="1724" y="1360"/>
                  </a:cubicBezTo>
                  <a:cubicBezTo>
                    <a:pt x="1627" y="1451"/>
                    <a:pt x="921" y="2047"/>
                    <a:pt x="428" y="2462"/>
                  </a:cubicBezTo>
                  <a:lnTo>
                    <a:pt x="22" y="1687"/>
                  </a:lnTo>
                  <a:cubicBezTo>
                    <a:pt x="15" y="1728"/>
                    <a:pt x="7" y="1768"/>
                    <a:pt x="1" y="1807"/>
                  </a:cubicBezTo>
                  <a:lnTo>
                    <a:pt x="386" y="2538"/>
                  </a:lnTo>
                  <a:cubicBezTo>
                    <a:pt x="390" y="2547"/>
                    <a:pt x="400" y="2554"/>
                    <a:pt x="410" y="2557"/>
                  </a:cubicBezTo>
                  <a:lnTo>
                    <a:pt x="418" y="2557"/>
                  </a:lnTo>
                  <a:cubicBezTo>
                    <a:pt x="427" y="2557"/>
                    <a:pt x="436" y="2554"/>
                    <a:pt x="442" y="2548"/>
                  </a:cubicBezTo>
                  <a:cubicBezTo>
                    <a:pt x="495" y="2503"/>
                    <a:pt x="1730" y="1465"/>
                    <a:pt x="1788" y="1401"/>
                  </a:cubicBezTo>
                  <a:cubicBezTo>
                    <a:pt x="1813" y="1374"/>
                    <a:pt x="1865" y="1316"/>
                    <a:pt x="839" y="14"/>
                  </a:cubicBezTo>
                  <a:cubicBezTo>
                    <a:pt x="833" y="5"/>
                    <a:pt x="824" y="1"/>
                    <a:pt x="813" y="1"/>
                  </a:cubicBezTo>
                  <a:cubicBezTo>
                    <a:pt x="811" y="0"/>
                    <a:pt x="810" y="0"/>
                    <a:pt x="8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2"/>
            <p:cNvSpPr/>
            <p:nvPr/>
          </p:nvSpPr>
          <p:spPr>
            <a:xfrm>
              <a:off x="5860869" y="4693018"/>
              <a:ext cx="55372" cy="74120"/>
            </a:xfrm>
            <a:custGeom>
              <a:avLst/>
              <a:gdLst/>
              <a:ahLst/>
              <a:cxnLst/>
              <a:rect l="l" t="t" r="r" b="b"/>
              <a:pathLst>
                <a:path w="2348" h="3143" extrusionOk="0">
                  <a:moveTo>
                    <a:pt x="1173" y="101"/>
                  </a:moveTo>
                  <a:lnTo>
                    <a:pt x="2252" y="1349"/>
                  </a:lnTo>
                  <a:lnTo>
                    <a:pt x="1056" y="3027"/>
                  </a:lnTo>
                  <a:lnTo>
                    <a:pt x="92" y="1315"/>
                  </a:lnTo>
                  <a:lnTo>
                    <a:pt x="1173" y="101"/>
                  </a:lnTo>
                  <a:close/>
                  <a:moveTo>
                    <a:pt x="1170" y="1"/>
                  </a:moveTo>
                  <a:cubicBezTo>
                    <a:pt x="1160" y="1"/>
                    <a:pt x="1149" y="6"/>
                    <a:pt x="1143" y="13"/>
                  </a:cubicBezTo>
                  <a:lnTo>
                    <a:pt x="14" y="1283"/>
                  </a:lnTo>
                  <a:cubicBezTo>
                    <a:pt x="2" y="1295"/>
                    <a:pt x="0" y="1315"/>
                    <a:pt x="9" y="1330"/>
                  </a:cubicBezTo>
                  <a:lnTo>
                    <a:pt x="1017" y="3122"/>
                  </a:lnTo>
                  <a:cubicBezTo>
                    <a:pt x="1024" y="3135"/>
                    <a:pt x="1037" y="3142"/>
                    <a:pt x="1050" y="3142"/>
                  </a:cubicBezTo>
                  <a:lnTo>
                    <a:pt x="1053" y="3142"/>
                  </a:lnTo>
                  <a:cubicBezTo>
                    <a:pt x="1065" y="3142"/>
                    <a:pt x="1079" y="3136"/>
                    <a:pt x="1087" y="3125"/>
                  </a:cubicBezTo>
                  <a:lnTo>
                    <a:pt x="2337" y="1371"/>
                  </a:lnTo>
                  <a:cubicBezTo>
                    <a:pt x="2347" y="1356"/>
                    <a:pt x="2346" y="1334"/>
                    <a:pt x="2334" y="1321"/>
                  </a:cubicBezTo>
                  <a:lnTo>
                    <a:pt x="1203" y="14"/>
                  </a:lnTo>
                  <a:cubicBezTo>
                    <a:pt x="1196" y="5"/>
                    <a:pt x="1185" y="1"/>
                    <a:pt x="1173" y="1"/>
                  </a:cubicBezTo>
                  <a:cubicBezTo>
                    <a:pt x="1172" y="1"/>
                    <a:pt x="1171" y="1"/>
                    <a:pt x="1170"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2"/>
            <p:cNvSpPr/>
            <p:nvPr/>
          </p:nvSpPr>
          <p:spPr>
            <a:xfrm>
              <a:off x="5857756" y="4884532"/>
              <a:ext cx="78742" cy="94849"/>
            </a:xfrm>
            <a:custGeom>
              <a:avLst/>
              <a:gdLst/>
              <a:ahLst/>
              <a:cxnLst/>
              <a:rect l="l" t="t" r="r" b="b"/>
              <a:pathLst>
                <a:path w="3339" h="4022" extrusionOk="0">
                  <a:moveTo>
                    <a:pt x="1488" y="105"/>
                  </a:moveTo>
                  <a:lnTo>
                    <a:pt x="3242" y="2013"/>
                  </a:lnTo>
                  <a:lnTo>
                    <a:pt x="1761" y="3918"/>
                  </a:lnTo>
                  <a:lnTo>
                    <a:pt x="96" y="2074"/>
                  </a:lnTo>
                  <a:cubicBezTo>
                    <a:pt x="346" y="1722"/>
                    <a:pt x="1303" y="375"/>
                    <a:pt x="1488" y="105"/>
                  </a:cubicBezTo>
                  <a:close/>
                  <a:moveTo>
                    <a:pt x="1484" y="0"/>
                  </a:moveTo>
                  <a:cubicBezTo>
                    <a:pt x="1482" y="0"/>
                    <a:pt x="1481" y="1"/>
                    <a:pt x="1479" y="1"/>
                  </a:cubicBezTo>
                  <a:cubicBezTo>
                    <a:pt x="1467" y="2"/>
                    <a:pt x="1455" y="10"/>
                    <a:pt x="1449" y="20"/>
                  </a:cubicBezTo>
                  <a:cubicBezTo>
                    <a:pt x="1420" y="69"/>
                    <a:pt x="496" y="1371"/>
                    <a:pt x="12" y="2053"/>
                  </a:cubicBezTo>
                  <a:cubicBezTo>
                    <a:pt x="0" y="2069"/>
                    <a:pt x="2" y="2090"/>
                    <a:pt x="15" y="2104"/>
                  </a:cubicBezTo>
                  <a:lnTo>
                    <a:pt x="1734" y="4007"/>
                  </a:lnTo>
                  <a:cubicBezTo>
                    <a:pt x="1741" y="4017"/>
                    <a:pt x="1752" y="4021"/>
                    <a:pt x="1763" y="4021"/>
                  </a:cubicBezTo>
                  <a:lnTo>
                    <a:pt x="1764" y="4021"/>
                  </a:lnTo>
                  <a:cubicBezTo>
                    <a:pt x="1776" y="4021"/>
                    <a:pt x="1788" y="4015"/>
                    <a:pt x="1794" y="4006"/>
                  </a:cubicBezTo>
                  <a:lnTo>
                    <a:pt x="3326" y="2036"/>
                  </a:lnTo>
                  <a:cubicBezTo>
                    <a:pt x="3339" y="2021"/>
                    <a:pt x="3337" y="1998"/>
                    <a:pt x="3323" y="1983"/>
                  </a:cubicBezTo>
                  <a:lnTo>
                    <a:pt x="1514" y="13"/>
                  </a:lnTo>
                  <a:cubicBezTo>
                    <a:pt x="1506" y="5"/>
                    <a:pt x="1495" y="0"/>
                    <a:pt x="1484"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2"/>
            <p:cNvSpPr/>
            <p:nvPr/>
          </p:nvSpPr>
          <p:spPr>
            <a:xfrm>
              <a:off x="6198971" y="3736913"/>
              <a:ext cx="8160" cy="18748"/>
            </a:xfrm>
            <a:custGeom>
              <a:avLst/>
              <a:gdLst/>
              <a:ahLst/>
              <a:cxnLst/>
              <a:rect l="l" t="t" r="r" b="b"/>
              <a:pathLst>
                <a:path w="346" h="795" extrusionOk="0">
                  <a:moveTo>
                    <a:pt x="173" y="1"/>
                  </a:moveTo>
                  <a:cubicBezTo>
                    <a:pt x="77" y="1"/>
                    <a:pt x="0" y="177"/>
                    <a:pt x="0" y="396"/>
                  </a:cubicBezTo>
                  <a:cubicBezTo>
                    <a:pt x="0" y="616"/>
                    <a:pt x="76" y="795"/>
                    <a:pt x="173" y="795"/>
                  </a:cubicBezTo>
                  <a:cubicBezTo>
                    <a:pt x="268" y="795"/>
                    <a:pt x="346" y="616"/>
                    <a:pt x="346" y="396"/>
                  </a:cubicBezTo>
                  <a:cubicBezTo>
                    <a:pt x="346" y="178"/>
                    <a:pt x="267" y="1"/>
                    <a:pt x="173"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2"/>
            <p:cNvSpPr/>
            <p:nvPr/>
          </p:nvSpPr>
          <p:spPr>
            <a:xfrm>
              <a:off x="6261818" y="3735592"/>
              <a:ext cx="8136" cy="18725"/>
            </a:xfrm>
            <a:custGeom>
              <a:avLst/>
              <a:gdLst/>
              <a:ahLst/>
              <a:cxnLst/>
              <a:rect l="l" t="t" r="r" b="b"/>
              <a:pathLst>
                <a:path w="345" h="794" extrusionOk="0">
                  <a:moveTo>
                    <a:pt x="172" y="1"/>
                  </a:moveTo>
                  <a:cubicBezTo>
                    <a:pt x="76" y="1"/>
                    <a:pt x="1" y="178"/>
                    <a:pt x="1" y="396"/>
                  </a:cubicBezTo>
                  <a:cubicBezTo>
                    <a:pt x="1" y="616"/>
                    <a:pt x="76" y="793"/>
                    <a:pt x="172" y="793"/>
                  </a:cubicBezTo>
                  <a:cubicBezTo>
                    <a:pt x="267" y="793"/>
                    <a:pt x="345" y="616"/>
                    <a:pt x="345" y="396"/>
                  </a:cubicBezTo>
                  <a:cubicBezTo>
                    <a:pt x="345" y="178"/>
                    <a:pt x="267" y="1"/>
                    <a:pt x="172"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2"/>
            <p:cNvSpPr/>
            <p:nvPr/>
          </p:nvSpPr>
          <p:spPr>
            <a:xfrm>
              <a:off x="6171592" y="3779975"/>
              <a:ext cx="149301" cy="106239"/>
            </a:xfrm>
            <a:custGeom>
              <a:avLst/>
              <a:gdLst/>
              <a:ahLst/>
              <a:cxnLst/>
              <a:rect l="l" t="t" r="r" b="b"/>
              <a:pathLst>
                <a:path w="6331" h="4505" extrusionOk="0">
                  <a:moveTo>
                    <a:pt x="6276" y="1"/>
                  </a:moveTo>
                  <a:cubicBezTo>
                    <a:pt x="6256" y="3"/>
                    <a:pt x="6239" y="19"/>
                    <a:pt x="6241" y="40"/>
                  </a:cubicBezTo>
                  <a:cubicBezTo>
                    <a:pt x="6254" y="359"/>
                    <a:pt x="6227" y="1101"/>
                    <a:pt x="6203" y="1754"/>
                  </a:cubicBezTo>
                  <a:cubicBezTo>
                    <a:pt x="6177" y="2457"/>
                    <a:pt x="5919" y="2877"/>
                    <a:pt x="5913" y="2886"/>
                  </a:cubicBezTo>
                  <a:cubicBezTo>
                    <a:pt x="5463" y="3900"/>
                    <a:pt x="4639" y="4405"/>
                    <a:pt x="3392" y="4429"/>
                  </a:cubicBezTo>
                  <a:cubicBezTo>
                    <a:pt x="3357" y="4430"/>
                    <a:pt x="3322" y="4430"/>
                    <a:pt x="3288" y="4430"/>
                  </a:cubicBezTo>
                  <a:cubicBezTo>
                    <a:pt x="2165" y="4430"/>
                    <a:pt x="1340" y="4045"/>
                    <a:pt x="834" y="3291"/>
                  </a:cubicBezTo>
                  <a:cubicBezTo>
                    <a:pt x="311" y="2507"/>
                    <a:pt x="99" y="1292"/>
                    <a:pt x="76" y="1156"/>
                  </a:cubicBezTo>
                  <a:lnTo>
                    <a:pt x="76" y="1151"/>
                  </a:lnTo>
                  <a:cubicBezTo>
                    <a:pt x="74" y="1134"/>
                    <a:pt x="59" y="1123"/>
                    <a:pt x="42" y="1123"/>
                  </a:cubicBezTo>
                  <a:cubicBezTo>
                    <a:pt x="39" y="1123"/>
                    <a:pt x="36" y="1123"/>
                    <a:pt x="34" y="1124"/>
                  </a:cubicBezTo>
                  <a:cubicBezTo>
                    <a:pt x="12" y="1128"/>
                    <a:pt x="0" y="1148"/>
                    <a:pt x="3" y="1168"/>
                  </a:cubicBezTo>
                  <a:cubicBezTo>
                    <a:pt x="40" y="1392"/>
                    <a:pt x="252" y="2553"/>
                    <a:pt x="773" y="3333"/>
                  </a:cubicBezTo>
                  <a:cubicBezTo>
                    <a:pt x="1293" y="4111"/>
                    <a:pt x="2142" y="4505"/>
                    <a:pt x="3296" y="4505"/>
                  </a:cubicBezTo>
                  <a:cubicBezTo>
                    <a:pt x="3330" y="4505"/>
                    <a:pt x="3363" y="4505"/>
                    <a:pt x="3393" y="4503"/>
                  </a:cubicBezTo>
                  <a:cubicBezTo>
                    <a:pt x="4654" y="4479"/>
                    <a:pt x="5525" y="3946"/>
                    <a:pt x="5980" y="2921"/>
                  </a:cubicBezTo>
                  <a:cubicBezTo>
                    <a:pt x="5991" y="2903"/>
                    <a:pt x="6251" y="2480"/>
                    <a:pt x="6277" y="1757"/>
                  </a:cubicBezTo>
                  <a:cubicBezTo>
                    <a:pt x="6303" y="1103"/>
                    <a:pt x="6330" y="359"/>
                    <a:pt x="6315" y="36"/>
                  </a:cubicBezTo>
                  <a:cubicBezTo>
                    <a:pt x="6313" y="16"/>
                    <a:pt x="6297" y="1"/>
                    <a:pt x="6277" y="1"/>
                  </a:cubicBezTo>
                  <a:close/>
                </a:path>
              </a:pathLst>
            </a:custGeom>
            <a:solidFill>
              <a:srgbClr val="7C4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2"/>
            <p:cNvSpPr/>
            <p:nvPr/>
          </p:nvSpPr>
          <p:spPr>
            <a:xfrm>
              <a:off x="6093510" y="4154064"/>
              <a:ext cx="310676" cy="76903"/>
            </a:xfrm>
            <a:custGeom>
              <a:avLst/>
              <a:gdLst/>
              <a:ahLst/>
              <a:cxnLst/>
              <a:rect l="l" t="t" r="r" b="b"/>
              <a:pathLst>
                <a:path w="13174" h="3261" extrusionOk="0">
                  <a:moveTo>
                    <a:pt x="7887" y="1"/>
                  </a:moveTo>
                  <a:cubicBezTo>
                    <a:pt x="7366" y="1"/>
                    <a:pt x="6803" y="11"/>
                    <a:pt x="6231" y="37"/>
                  </a:cubicBezTo>
                  <a:cubicBezTo>
                    <a:pt x="5928" y="53"/>
                    <a:pt x="5622" y="71"/>
                    <a:pt x="5319" y="97"/>
                  </a:cubicBezTo>
                  <a:cubicBezTo>
                    <a:pt x="4792" y="139"/>
                    <a:pt x="4275" y="203"/>
                    <a:pt x="3798" y="291"/>
                  </a:cubicBezTo>
                  <a:lnTo>
                    <a:pt x="3795" y="291"/>
                  </a:lnTo>
                  <a:cubicBezTo>
                    <a:pt x="3690" y="310"/>
                    <a:pt x="3590" y="331"/>
                    <a:pt x="3490" y="351"/>
                  </a:cubicBezTo>
                  <a:cubicBezTo>
                    <a:pt x="2875" y="472"/>
                    <a:pt x="2270" y="633"/>
                    <a:pt x="1675" y="830"/>
                  </a:cubicBezTo>
                  <a:cubicBezTo>
                    <a:pt x="793" y="1126"/>
                    <a:pt x="347" y="1383"/>
                    <a:pt x="347" y="1383"/>
                  </a:cubicBezTo>
                  <a:cubicBezTo>
                    <a:pt x="259" y="1671"/>
                    <a:pt x="173" y="2124"/>
                    <a:pt x="108" y="2505"/>
                  </a:cubicBezTo>
                  <a:cubicBezTo>
                    <a:pt x="44" y="2886"/>
                    <a:pt x="0" y="3194"/>
                    <a:pt x="2" y="3194"/>
                  </a:cubicBezTo>
                  <a:cubicBezTo>
                    <a:pt x="3" y="3194"/>
                    <a:pt x="732" y="3227"/>
                    <a:pt x="1884" y="3246"/>
                  </a:cubicBezTo>
                  <a:cubicBezTo>
                    <a:pt x="2375" y="3255"/>
                    <a:pt x="2945" y="3261"/>
                    <a:pt x="3567" y="3261"/>
                  </a:cubicBezTo>
                  <a:cubicBezTo>
                    <a:pt x="4171" y="3261"/>
                    <a:pt x="4822" y="3255"/>
                    <a:pt x="5503" y="3240"/>
                  </a:cubicBezTo>
                  <a:cubicBezTo>
                    <a:pt x="5995" y="3230"/>
                    <a:pt x="6504" y="3214"/>
                    <a:pt x="7020" y="3194"/>
                  </a:cubicBezTo>
                  <a:cubicBezTo>
                    <a:pt x="7724" y="3164"/>
                    <a:pt x="8383" y="3121"/>
                    <a:pt x="8990" y="3070"/>
                  </a:cubicBezTo>
                  <a:cubicBezTo>
                    <a:pt x="10217" y="2965"/>
                    <a:pt x="11229" y="2827"/>
                    <a:pt x="11949" y="2714"/>
                  </a:cubicBezTo>
                  <a:cubicBezTo>
                    <a:pt x="12734" y="2589"/>
                    <a:pt x="13174" y="2492"/>
                    <a:pt x="13174" y="2492"/>
                  </a:cubicBezTo>
                  <a:cubicBezTo>
                    <a:pt x="13025" y="2117"/>
                    <a:pt x="12604" y="524"/>
                    <a:pt x="12604" y="524"/>
                  </a:cubicBezTo>
                  <a:cubicBezTo>
                    <a:pt x="12604" y="524"/>
                    <a:pt x="12225" y="416"/>
                    <a:pt x="11729" y="303"/>
                  </a:cubicBezTo>
                  <a:lnTo>
                    <a:pt x="11728" y="303"/>
                  </a:lnTo>
                  <a:cubicBezTo>
                    <a:pt x="11235" y="192"/>
                    <a:pt x="10629" y="75"/>
                    <a:pt x="10175" y="59"/>
                  </a:cubicBezTo>
                  <a:cubicBezTo>
                    <a:pt x="9965" y="50"/>
                    <a:pt x="9640" y="36"/>
                    <a:pt x="9233" y="24"/>
                  </a:cubicBezTo>
                  <a:cubicBezTo>
                    <a:pt x="8876" y="12"/>
                    <a:pt x="8458" y="3"/>
                    <a:pt x="8003" y="1"/>
                  </a:cubicBezTo>
                  <a:cubicBezTo>
                    <a:pt x="7965" y="1"/>
                    <a:pt x="7926" y="1"/>
                    <a:pt x="78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2"/>
            <p:cNvSpPr/>
            <p:nvPr/>
          </p:nvSpPr>
          <p:spPr>
            <a:xfrm>
              <a:off x="6093534" y="4173661"/>
              <a:ext cx="44453" cy="56999"/>
            </a:xfrm>
            <a:custGeom>
              <a:avLst/>
              <a:gdLst/>
              <a:ahLst/>
              <a:cxnLst/>
              <a:rect l="l" t="t" r="r" b="b"/>
              <a:pathLst>
                <a:path w="1885" h="2417" extrusionOk="0">
                  <a:moveTo>
                    <a:pt x="1675" y="1"/>
                  </a:moveTo>
                  <a:lnTo>
                    <a:pt x="1675" y="1"/>
                  </a:lnTo>
                  <a:cubicBezTo>
                    <a:pt x="792" y="296"/>
                    <a:pt x="346" y="552"/>
                    <a:pt x="346" y="552"/>
                  </a:cubicBezTo>
                  <a:cubicBezTo>
                    <a:pt x="260" y="842"/>
                    <a:pt x="173" y="1293"/>
                    <a:pt x="108" y="1675"/>
                  </a:cubicBezTo>
                  <a:cubicBezTo>
                    <a:pt x="45" y="2055"/>
                    <a:pt x="1" y="2363"/>
                    <a:pt x="2" y="2363"/>
                  </a:cubicBezTo>
                  <a:cubicBezTo>
                    <a:pt x="4" y="2363"/>
                    <a:pt x="733" y="2396"/>
                    <a:pt x="1884" y="2416"/>
                  </a:cubicBezTo>
                  <a:cubicBezTo>
                    <a:pt x="1775" y="1749"/>
                    <a:pt x="1652" y="802"/>
                    <a:pt x="1675"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2"/>
            <p:cNvSpPr/>
            <p:nvPr/>
          </p:nvSpPr>
          <p:spPr>
            <a:xfrm>
              <a:off x="6370133" y="4161186"/>
              <a:ext cx="34053" cy="56881"/>
            </a:xfrm>
            <a:custGeom>
              <a:avLst/>
              <a:gdLst/>
              <a:ahLst/>
              <a:cxnLst/>
              <a:rect l="l" t="t" r="r" b="b"/>
              <a:pathLst>
                <a:path w="1444" h="2412" extrusionOk="0">
                  <a:moveTo>
                    <a:pt x="1" y="1"/>
                  </a:moveTo>
                  <a:lnTo>
                    <a:pt x="1" y="1"/>
                  </a:lnTo>
                  <a:cubicBezTo>
                    <a:pt x="204" y="554"/>
                    <a:pt x="372" y="1372"/>
                    <a:pt x="219" y="2412"/>
                  </a:cubicBezTo>
                  <a:cubicBezTo>
                    <a:pt x="1004" y="2287"/>
                    <a:pt x="1444" y="2190"/>
                    <a:pt x="1444" y="2190"/>
                  </a:cubicBezTo>
                  <a:cubicBezTo>
                    <a:pt x="1295" y="1815"/>
                    <a:pt x="874" y="222"/>
                    <a:pt x="874" y="222"/>
                  </a:cubicBezTo>
                  <a:cubicBezTo>
                    <a:pt x="874" y="222"/>
                    <a:pt x="495" y="114"/>
                    <a:pt x="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2"/>
            <p:cNvSpPr/>
            <p:nvPr/>
          </p:nvSpPr>
          <p:spPr>
            <a:xfrm>
              <a:off x="6010169" y="4792702"/>
              <a:ext cx="120247" cy="209931"/>
            </a:xfrm>
            <a:custGeom>
              <a:avLst/>
              <a:gdLst/>
              <a:ahLst/>
              <a:cxnLst/>
              <a:rect l="l" t="t" r="r" b="b"/>
              <a:pathLst>
                <a:path w="5099" h="8902" extrusionOk="0">
                  <a:moveTo>
                    <a:pt x="0" y="0"/>
                  </a:moveTo>
                  <a:lnTo>
                    <a:pt x="0" y="450"/>
                  </a:lnTo>
                  <a:cubicBezTo>
                    <a:pt x="700" y="784"/>
                    <a:pt x="2137" y="1388"/>
                    <a:pt x="3342" y="1396"/>
                  </a:cubicBezTo>
                  <a:cubicBezTo>
                    <a:pt x="3342" y="1396"/>
                    <a:pt x="3346" y="4030"/>
                    <a:pt x="2525" y="5907"/>
                  </a:cubicBezTo>
                  <a:cubicBezTo>
                    <a:pt x="2189" y="6677"/>
                    <a:pt x="1757" y="7532"/>
                    <a:pt x="1372" y="8274"/>
                  </a:cubicBezTo>
                  <a:lnTo>
                    <a:pt x="1716" y="8902"/>
                  </a:lnTo>
                  <a:cubicBezTo>
                    <a:pt x="1716" y="8902"/>
                    <a:pt x="2514" y="8827"/>
                    <a:pt x="2836" y="8603"/>
                  </a:cubicBezTo>
                  <a:cubicBezTo>
                    <a:pt x="2836" y="8603"/>
                    <a:pt x="3011" y="6960"/>
                    <a:pt x="2836" y="6188"/>
                  </a:cubicBezTo>
                  <a:cubicBezTo>
                    <a:pt x="2836" y="6188"/>
                    <a:pt x="3881" y="4571"/>
                    <a:pt x="4307" y="3625"/>
                  </a:cubicBezTo>
                  <a:cubicBezTo>
                    <a:pt x="4695" y="2755"/>
                    <a:pt x="5060" y="1490"/>
                    <a:pt x="5098" y="709"/>
                  </a:cubicBezTo>
                  <a:cubicBezTo>
                    <a:pt x="4598" y="688"/>
                    <a:pt x="4087" y="656"/>
                    <a:pt x="3583" y="612"/>
                  </a:cubicBezTo>
                  <a:cubicBezTo>
                    <a:pt x="1970" y="475"/>
                    <a:pt x="761" y="209"/>
                    <a:pt x="0"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2"/>
            <p:cNvSpPr/>
            <p:nvPr/>
          </p:nvSpPr>
          <p:spPr>
            <a:xfrm>
              <a:off x="6409846" y="4809422"/>
              <a:ext cx="188000" cy="234622"/>
            </a:xfrm>
            <a:custGeom>
              <a:avLst/>
              <a:gdLst/>
              <a:ahLst/>
              <a:cxnLst/>
              <a:rect l="l" t="t" r="r" b="b"/>
              <a:pathLst>
                <a:path w="7972" h="9949" extrusionOk="0">
                  <a:moveTo>
                    <a:pt x="4985" y="0"/>
                  </a:moveTo>
                  <a:cubicBezTo>
                    <a:pt x="3960" y="72"/>
                    <a:pt x="2230" y="179"/>
                    <a:pt x="429" y="228"/>
                  </a:cubicBezTo>
                  <a:cubicBezTo>
                    <a:pt x="285" y="231"/>
                    <a:pt x="141" y="234"/>
                    <a:pt x="0" y="237"/>
                  </a:cubicBezTo>
                  <a:cubicBezTo>
                    <a:pt x="214" y="1454"/>
                    <a:pt x="620" y="2380"/>
                    <a:pt x="1175" y="4507"/>
                  </a:cubicBezTo>
                  <a:cubicBezTo>
                    <a:pt x="1773" y="6800"/>
                    <a:pt x="2495" y="8168"/>
                    <a:pt x="2495" y="8168"/>
                  </a:cubicBezTo>
                  <a:cubicBezTo>
                    <a:pt x="2495" y="8168"/>
                    <a:pt x="2933" y="7665"/>
                    <a:pt x="2987" y="7665"/>
                  </a:cubicBezTo>
                  <a:cubicBezTo>
                    <a:pt x="2990" y="7665"/>
                    <a:pt x="2992" y="7667"/>
                    <a:pt x="2992" y="7671"/>
                  </a:cubicBezTo>
                  <a:cubicBezTo>
                    <a:pt x="2992" y="7746"/>
                    <a:pt x="3468" y="8531"/>
                    <a:pt x="3492" y="8585"/>
                  </a:cubicBezTo>
                  <a:cubicBezTo>
                    <a:pt x="3515" y="8641"/>
                    <a:pt x="4137" y="8962"/>
                    <a:pt x="5582" y="9362"/>
                  </a:cubicBezTo>
                  <a:cubicBezTo>
                    <a:pt x="7024" y="9761"/>
                    <a:pt x="7971" y="9949"/>
                    <a:pt x="7971" y="9949"/>
                  </a:cubicBezTo>
                  <a:cubicBezTo>
                    <a:pt x="7971" y="9949"/>
                    <a:pt x="7961" y="9919"/>
                    <a:pt x="7937" y="9867"/>
                  </a:cubicBezTo>
                  <a:cubicBezTo>
                    <a:pt x="6448" y="9353"/>
                    <a:pt x="3415" y="8118"/>
                    <a:pt x="2718" y="6438"/>
                  </a:cubicBezTo>
                  <a:cubicBezTo>
                    <a:pt x="1787" y="4189"/>
                    <a:pt x="1970" y="866"/>
                    <a:pt x="1970" y="866"/>
                  </a:cubicBezTo>
                  <a:lnTo>
                    <a:pt x="1970" y="866"/>
                  </a:lnTo>
                  <a:cubicBezTo>
                    <a:pt x="2105" y="879"/>
                    <a:pt x="2246" y="885"/>
                    <a:pt x="2392" y="885"/>
                  </a:cubicBezTo>
                  <a:cubicBezTo>
                    <a:pt x="3288" y="885"/>
                    <a:pt x="4339" y="657"/>
                    <a:pt x="4997" y="475"/>
                  </a:cubicBezTo>
                  <a:lnTo>
                    <a:pt x="4985" y="0"/>
                  </a:ln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2"/>
            <p:cNvSpPr/>
            <p:nvPr/>
          </p:nvSpPr>
          <p:spPr>
            <a:xfrm>
              <a:off x="6218521" y="4154111"/>
              <a:ext cx="92750" cy="76407"/>
            </a:xfrm>
            <a:custGeom>
              <a:avLst/>
              <a:gdLst/>
              <a:ahLst/>
              <a:cxnLst/>
              <a:rect l="l" t="t" r="r" b="b"/>
              <a:pathLst>
                <a:path w="3933" h="3240" extrusionOk="0">
                  <a:moveTo>
                    <a:pt x="2702" y="1"/>
                  </a:moveTo>
                  <a:cubicBezTo>
                    <a:pt x="2638" y="711"/>
                    <a:pt x="2531" y="2107"/>
                    <a:pt x="2484" y="2353"/>
                  </a:cubicBezTo>
                  <a:cubicBezTo>
                    <a:pt x="2484" y="2353"/>
                    <a:pt x="1751" y="2539"/>
                    <a:pt x="1367" y="2539"/>
                  </a:cubicBezTo>
                  <a:cubicBezTo>
                    <a:pt x="1231" y="2539"/>
                    <a:pt x="1140" y="2516"/>
                    <a:pt x="1140" y="2453"/>
                  </a:cubicBezTo>
                  <a:cubicBezTo>
                    <a:pt x="1140" y="2362"/>
                    <a:pt x="984" y="828"/>
                    <a:pt x="930" y="35"/>
                  </a:cubicBezTo>
                  <a:cubicBezTo>
                    <a:pt x="627" y="51"/>
                    <a:pt x="321" y="70"/>
                    <a:pt x="18" y="96"/>
                  </a:cubicBezTo>
                  <a:cubicBezTo>
                    <a:pt x="0" y="755"/>
                    <a:pt x="0" y="2128"/>
                    <a:pt x="202" y="3239"/>
                  </a:cubicBezTo>
                  <a:cubicBezTo>
                    <a:pt x="694" y="3228"/>
                    <a:pt x="1203" y="3213"/>
                    <a:pt x="1719" y="3192"/>
                  </a:cubicBezTo>
                  <a:cubicBezTo>
                    <a:pt x="2423" y="3163"/>
                    <a:pt x="3082" y="3121"/>
                    <a:pt x="3689" y="3068"/>
                  </a:cubicBezTo>
                  <a:cubicBezTo>
                    <a:pt x="3757" y="2163"/>
                    <a:pt x="3879" y="672"/>
                    <a:pt x="3932" y="22"/>
                  </a:cubicBezTo>
                  <a:cubicBezTo>
                    <a:pt x="3576" y="11"/>
                    <a:pt x="3158" y="2"/>
                    <a:pt x="2702" y="1"/>
                  </a:cubicBezTo>
                  <a:close/>
                </a:path>
              </a:pathLst>
            </a:custGeom>
            <a:solidFill>
              <a:srgbClr val="1F0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2"/>
            <p:cNvSpPr/>
            <p:nvPr/>
          </p:nvSpPr>
          <p:spPr>
            <a:xfrm>
              <a:off x="6240453" y="4121992"/>
              <a:ext cx="41788" cy="32968"/>
            </a:xfrm>
            <a:custGeom>
              <a:avLst/>
              <a:gdLst/>
              <a:ahLst/>
              <a:cxnLst/>
              <a:rect l="l" t="t" r="r" b="b"/>
              <a:pathLst>
                <a:path w="1772" h="1398" extrusionOk="0">
                  <a:moveTo>
                    <a:pt x="843" y="0"/>
                  </a:moveTo>
                  <a:lnTo>
                    <a:pt x="0" y="1397"/>
                  </a:lnTo>
                  <a:cubicBezTo>
                    <a:pt x="288" y="1332"/>
                    <a:pt x="617" y="1312"/>
                    <a:pt x="914" y="1312"/>
                  </a:cubicBezTo>
                  <a:cubicBezTo>
                    <a:pt x="1385" y="1312"/>
                    <a:pt x="1772" y="1363"/>
                    <a:pt x="1772" y="1363"/>
                  </a:cubicBezTo>
                  <a:lnTo>
                    <a:pt x="8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2"/>
            <p:cNvSpPr/>
            <p:nvPr/>
          </p:nvSpPr>
          <p:spPr>
            <a:xfrm>
              <a:off x="6077946" y="4378734"/>
              <a:ext cx="41104" cy="76690"/>
            </a:xfrm>
            <a:custGeom>
              <a:avLst/>
              <a:gdLst/>
              <a:ahLst/>
              <a:cxnLst/>
              <a:rect l="l" t="t" r="r" b="b"/>
              <a:pathLst>
                <a:path w="1743" h="3252" extrusionOk="0">
                  <a:moveTo>
                    <a:pt x="438" y="0"/>
                  </a:moveTo>
                  <a:cubicBezTo>
                    <a:pt x="35" y="0"/>
                    <a:pt x="0" y="2044"/>
                    <a:pt x="277" y="3252"/>
                  </a:cubicBezTo>
                  <a:cubicBezTo>
                    <a:pt x="663" y="3225"/>
                    <a:pt x="922" y="3182"/>
                    <a:pt x="710" y="2781"/>
                  </a:cubicBezTo>
                  <a:cubicBezTo>
                    <a:pt x="486" y="2358"/>
                    <a:pt x="186" y="439"/>
                    <a:pt x="312" y="289"/>
                  </a:cubicBezTo>
                  <a:cubicBezTo>
                    <a:pt x="322" y="277"/>
                    <a:pt x="339" y="272"/>
                    <a:pt x="362" y="272"/>
                  </a:cubicBezTo>
                  <a:cubicBezTo>
                    <a:pt x="562" y="272"/>
                    <a:pt x="1199" y="684"/>
                    <a:pt x="1546" y="684"/>
                  </a:cubicBezTo>
                  <a:cubicBezTo>
                    <a:pt x="1634" y="684"/>
                    <a:pt x="1703" y="658"/>
                    <a:pt x="1742" y="592"/>
                  </a:cubicBezTo>
                  <a:cubicBezTo>
                    <a:pt x="1263" y="338"/>
                    <a:pt x="847" y="97"/>
                    <a:pt x="469" y="4"/>
                  </a:cubicBezTo>
                  <a:cubicBezTo>
                    <a:pt x="459" y="2"/>
                    <a:pt x="448" y="0"/>
                    <a:pt x="438" y="0"/>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2"/>
            <p:cNvSpPr/>
            <p:nvPr/>
          </p:nvSpPr>
          <p:spPr>
            <a:xfrm>
              <a:off x="6023635" y="4364491"/>
              <a:ext cx="24903" cy="69191"/>
            </a:xfrm>
            <a:custGeom>
              <a:avLst/>
              <a:gdLst/>
              <a:ahLst/>
              <a:cxnLst/>
              <a:rect l="l" t="t" r="r" b="b"/>
              <a:pathLst>
                <a:path w="1056" h="2934" extrusionOk="0">
                  <a:moveTo>
                    <a:pt x="543" y="1"/>
                  </a:moveTo>
                  <a:cubicBezTo>
                    <a:pt x="166" y="498"/>
                    <a:pt x="1" y="1119"/>
                    <a:pt x="1" y="1119"/>
                  </a:cubicBezTo>
                  <a:cubicBezTo>
                    <a:pt x="164" y="1637"/>
                    <a:pt x="616" y="2350"/>
                    <a:pt x="1055" y="2933"/>
                  </a:cubicBezTo>
                  <a:cubicBezTo>
                    <a:pt x="904" y="2125"/>
                    <a:pt x="690" y="939"/>
                    <a:pt x="543"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2"/>
            <p:cNvSpPr/>
            <p:nvPr/>
          </p:nvSpPr>
          <p:spPr>
            <a:xfrm>
              <a:off x="6400271" y="4335767"/>
              <a:ext cx="22285" cy="17215"/>
            </a:xfrm>
            <a:custGeom>
              <a:avLst/>
              <a:gdLst/>
              <a:ahLst/>
              <a:cxnLst/>
              <a:rect l="l" t="t" r="r" b="b"/>
              <a:pathLst>
                <a:path w="945" h="730" extrusionOk="0">
                  <a:moveTo>
                    <a:pt x="205" y="0"/>
                  </a:moveTo>
                  <a:cubicBezTo>
                    <a:pt x="79" y="310"/>
                    <a:pt x="0" y="594"/>
                    <a:pt x="88" y="693"/>
                  </a:cubicBezTo>
                  <a:cubicBezTo>
                    <a:pt x="110" y="718"/>
                    <a:pt x="138" y="729"/>
                    <a:pt x="171" y="729"/>
                  </a:cubicBezTo>
                  <a:cubicBezTo>
                    <a:pt x="364" y="729"/>
                    <a:pt x="718" y="342"/>
                    <a:pt x="944" y="69"/>
                  </a:cubicBezTo>
                  <a:cubicBezTo>
                    <a:pt x="697" y="66"/>
                    <a:pt x="450" y="43"/>
                    <a:pt x="205" y="0"/>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2"/>
            <p:cNvSpPr/>
            <p:nvPr/>
          </p:nvSpPr>
          <p:spPr>
            <a:xfrm>
              <a:off x="6417251" y="4333810"/>
              <a:ext cx="36576" cy="15423"/>
            </a:xfrm>
            <a:custGeom>
              <a:avLst/>
              <a:gdLst/>
              <a:ahLst/>
              <a:cxnLst/>
              <a:rect l="l" t="t" r="r" b="b"/>
              <a:pathLst>
                <a:path w="1551" h="654" extrusionOk="0">
                  <a:moveTo>
                    <a:pt x="1550" y="0"/>
                  </a:moveTo>
                  <a:lnTo>
                    <a:pt x="1550" y="0"/>
                  </a:lnTo>
                  <a:cubicBezTo>
                    <a:pt x="1175" y="103"/>
                    <a:pt x="748" y="154"/>
                    <a:pt x="324" y="154"/>
                  </a:cubicBezTo>
                  <a:cubicBezTo>
                    <a:pt x="300" y="154"/>
                    <a:pt x="276" y="153"/>
                    <a:pt x="252" y="153"/>
                  </a:cubicBezTo>
                  <a:lnTo>
                    <a:pt x="252" y="153"/>
                  </a:lnTo>
                  <a:cubicBezTo>
                    <a:pt x="118" y="375"/>
                    <a:pt x="0" y="654"/>
                    <a:pt x="262" y="654"/>
                  </a:cubicBezTo>
                  <a:cubicBezTo>
                    <a:pt x="308" y="654"/>
                    <a:pt x="366" y="645"/>
                    <a:pt x="438" y="626"/>
                  </a:cubicBezTo>
                  <a:cubicBezTo>
                    <a:pt x="925" y="497"/>
                    <a:pt x="1331" y="259"/>
                    <a:pt x="1550" y="0"/>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2"/>
            <p:cNvSpPr/>
            <p:nvPr/>
          </p:nvSpPr>
          <p:spPr>
            <a:xfrm>
              <a:off x="6067027" y="4396775"/>
              <a:ext cx="29148" cy="51150"/>
            </a:xfrm>
            <a:custGeom>
              <a:avLst/>
              <a:gdLst/>
              <a:ahLst/>
              <a:cxnLst/>
              <a:rect l="l" t="t" r="r" b="b"/>
              <a:pathLst>
                <a:path w="1236" h="2169" extrusionOk="0">
                  <a:moveTo>
                    <a:pt x="42" y="0"/>
                  </a:moveTo>
                  <a:cubicBezTo>
                    <a:pt x="21" y="0"/>
                    <a:pt x="0" y="15"/>
                    <a:pt x="3" y="43"/>
                  </a:cubicBezTo>
                  <a:cubicBezTo>
                    <a:pt x="35" y="397"/>
                    <a:pt x="484" y="1767"/>
                    <a:pt x="1235" y="2169"/>
                  </a:cubicBezTo>
                  <a:cubicBezTo>
                    <a:pt x="1225" y="2129"/>
                    <a:pt x="1211" y="2091"/>
                    <a:pt x="1193" y="2055"/>
                  </a:cubicBezTo>
                  <a:cubicBezTo>
                    <a:pt x="523" y="1617"/>
                    <a:pt x="106" y="356"/>
                    <a:pt x="79" y="33"/>
                  </a:cubicBezTo>
                  <a:cubicBezTo>
                    <a:pt x="76" y="11"/>
                    <a:pt x="59" y="0"/>
                    <a:pt x="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2"/>
            <p:cNvSpPr/>
            <p:nvPr/>
          </p:nvSpPr>
          <p:spPr>
            <a:xfrm>
              <a:off x="6051981" y="4412151"/>
              <a:ext cx="39972" cy="43062"/>
            </a:xfrm>
            <a:custGeom>
              <a:avLst/>
              <a:gdLst/>
              <a:ahLst/>
              <a:cxnLst/>
              <a:rect l="l" t="t" r="r" b="b"/>
              <a:pathLst>
                <a:path w="1695" h="1826" extrusionOk="0">
                  <a:moveTo>
                    <a:pt x="44" y="1"/>
                  </a:moveTo>
                  <a:cubicBezTo>
                    <a:pt x="38" y="1"/>
                    <a:pt x="33" y="2"/>
                    <a:pt x="28" y="4"/>
                  </a:cubicBezTo>
                  <a:cubicBezTo>
                    <a:pt x="9" y="13"/>
                    <a:pt x="0" y="35"/>
                    <a:pt x="9" y="54"/>
                  </a:cubicBezTo>
                  <a:cubicBezTo>
                    <a:pt x="40" y="118"/>
                    <a:pt x="70" y="183"/>
                    <a:pt x="102" y="251"/>
                  </a:cubicBezTo>
                  <a:cubicBezTo>
                    <a:pt x="373" y="844"/>
                    <a:pt x="731" y="1623"/>
                    <a:pt x="1475" y="1826"/>
                  </a:cubicBezTo>
                  <a:cubicBezTo>
                    <a:pt x="1549" y="1821"/>
                    <a:pt x="1623" y="1811"/>
                    <a:pt x="1695" y="1794"/>
                  </a:cubicBezTo>
                  <a:cubicBezTo>
                    <a:pt x="847" y="1697"/>
                    <a:pt x="473" y="882"/>
                    <a:pt x="172" y="221"/>
                  </a:cubicBezTo>
                  <a:cubicBezTo>
                    <a:pt x="138" y="153"/>
                    <a:pt x="108" y="86"/>
                    <a:pt x="78" y="23"/>
                  </a:cubicBezTo>
                  <a:cubicBezTo>
                    <a:pt x="71" y="8"/>
                    <a:pt x="58" y="1"/>
                    <a:pt x="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2"/>
            <p:cNvSpPr/>
            <p:nvPr/>
          </p:nvSpPr>
          <p:spPr>
            <a:xfrm>
              <a:off x="6409728" y="4296785"/>
              <a:ext cx="18371" cy="28936"/>
            </a:xfrm>
            <a:custGeom>
              <a:avLst/>
              <a:gdLst/>
              <a:ahLst/>
              <a:cxnLst/>
              <a:rect l="l" t="t" r="r" b="b"/>
              <a:pathLst>
                <a:path w="779" h="1227" extrusionOk="0">
                  <a:moveTo>
                    <a:pt x="736" y="1"/>
                  </a:moveTo>
                  <a:cubicBezTo>
                    <a:pt x="721" y="1"/>
                    <a:pt x="706" y="10"/>
                    <a:pt x="701" y="26"/>
                  </a:cubicBezTo>
                  <a:cubicBezTo>
                    <a:pt x="618" y="297"/>
                    <a:pt x="399" y="617"/>
                    <a:pt x="168" y="906"/>
                  </a:cubicBezTo>
                  <a:cubicBezTo>
                    <a:pt x="168" y="906"/>
                    <a:pt x="166" y="908"/>
                    <a:pt x="166" y="909"/>
                  </a:cubicBezTo>
                  <a:cubicBezTo>
                    <a:pt x="116" y="999"/>
                    <a:pt x="60" y="1108"/>
                    <a:pt x="1" y="1226"/>
                  </a:cubicBezTo>
                  <a:cubicBezTo>
                    <a:pt x="312" y="865"/>
                    <a:pt x="654" y="424"/>
                    <a:pt x="774" y="49"/>
                  </a:cubicBezTo>
                  <a:cubicBezTo>
                    <a:pt x="778" y="30"/>
                    <a:pt x="768" y="9"/>
                    <a:pt x="750" y="3"/>
                  </a:cubicBezTo>
                  <a:cubicBezTo>
                    <a:pt x="745" y="1"/>
                    <a:pt x="741" y="1"/>
                    <a:pt x="7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2"/>
            <p:cNvSpPr/>
            <p:nvPr/>
          </p:nvSpPr>
          <p:spPr>
            <a:xfrm>
              <a:off x="6420198" y="4319283"/>
              <a:ext cx="16909" cy="24408"/>
            </a:xfrm>
            <a:custGeom>
              <a:avLst/>
              <a:gdLst/>
              <a:ahLst/>
              <a:cxnLst/>
              <a:rect l="l" t="t" r="r" b="b"/>
              <a:pathLst>
                <a:path w="717" h="1035" extrusionOk="0">
                  <a:moveTo>
                    <a:pt x="674" y="0"/>
                  </a:moveTo>
                  <a:cubicBezTo>
                    <a:pt x="661" y="0"/>
                    <a:pt x="649" y="6"/>
                    <a:pt x="642" y="17"/>
                  </a:cubicBezTo>
                  <a:cubicBezTo>
                    <a:pt x="546" y="169"/>
                    <a:pt x="380" y="401"/>
                    <a:pt x="209" y="631"/>
                  </a:cubicBezTo>
                  <a:cubicBezTo>
                    <a:pt x="227" y="610"/>
                    <a:pt x="242" y="590"/>
                    <a:pt x="256" y="575"/>
                  </a:cubicBezTo>
                  <a:lnTo>
                    <a:pt x="256" y="575"/>
                  </a:lnTo>
                  <a:cubicBezTo>
                    <a:pt x="222" y="624"/>
                    <a:pt x="174" y="693"/>
                    <a:pt x="127" y="769"/>
                  </a:cubicBezTo>
                  <a:cubicBezTo>
                    <a:pt x="75" y="855"/>
                    <a:pt x="24" y="951"/>
                    <a:pt x="1" y="1034"/>
                  </a:cubicBezTo>
                  <a:cubicBezTo>
                    <a:pt x="240" y="715"/>
                    <a:pt x="556" y="290"/>
                    <a:pt x="706" y="55"/>
                  </a:cubicBezTo>
                  <a:cubicBezTo>
                    <a:pt x="716" y="39"/>
                    <a:pt x="710" y="16"/>
                    <a:pt x="693" y="5"/>
                  </a:cubicBezTo>
                  <a:cubicBezTo>
                    <a:pt x="687" y="2"/>
                    <a:pt x="681" y="0"/>
                    <a:pt x="6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2"/>
            <p:cNvSpPr/>
            <p:nvPr/>
          </p:nvSpPr>
          <p:spPr>
            <a:xfrm>
              <a:off x="6220903" y="3765306"/>
              <a:ext cx="33935" cy="28440"/>
            </a:xfrm>
            <a:custGeom>
              <a:avLst/>
              <a:gdLst/>
              <a:ahLst/>
              <a:cxnLst/>
              <a:rect l="l" t="t" r="r" b="b"/>
              <a:pathLst>
                <a:path w="1439" h="1206" extrusionOk="0">
                  <a:moveTo>
                    <a:pt x="87" y="0"/>
                  </a:moveTo>
                  <a:cubicBezTo>
                    <a:pt x="87" y="0"/>
                    <a:pt x="1" y="119"/>
                    <a:pt x="41" y="659"/>
                  </a:cubicBezTo>
                  <a:cubicBezTo>
                    <a:pt x="82" y="1202"/>
                    <a:pt x="642" y="1205"/>
                    <a:pt x="642" y="1205"/>
                  </a:cubicBezTo>
                  <a:cubicBezTo>
                    <a:pt x="652" y="1205"/>
                    <a:pt x="662" y="1205"/>
                    <a:pt x="672" y="1205"/>
                  </a:cubicBezTo>
                  <a:cubicBezTo>
                    <a:pt x="1419" y="1205"/>
                    <a:pt x="1439" y="660"/>
                    <a:pt x="1439" y="659"/>
                  </a:cubicBezTo>
                  <a:lnTo>
                    <a:pt x="1439" y="659"/>
                  </a:lnTo>
                  <a:cubicBezTo>
                    <a:pt x="1374" y="853"/>
                    <a:pt x="1074" y="885"/>
                    <a:pt x="888" y="885"/>
                  </a:cubicBezTo>
                  <a:cubicBezTo>
                    <a:pt x="799" y="885"/>
                    <a:pt x="736" y="878"/>
                    <a:pt x="736" y="878"/>
                  </a:cubicBezTo>
                  <a:cubicBezTo>
                    <a:pt x="85" y="868"/>
                    <a:pt x="41" y="281"/>
                    <a:pt x="87" y="0"/>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2"/>
            <p:cNvSpPr/>
            <p:nvPr/>
          </p:nvSpPr>
          <p:spPr>
            <a:xfrm>
              <a:off x="6220077" y="3736088"/>
              <a:ext cx="36152" cy="58532"/>
            </a:xfrm>
            <a:custGeom>
              <a:avLst/>
              <a:gdLst/>
              <a:ahLst/>
              <a:cxnLst/>
              <a:rect l="l" t="t" r="r" b="b"/>
              <a:pathLst>
                <a:path w="1533" h="2482" extrusionOk="0">
                  <a:moveTo>
                    <a:pt x="320" y="0"/>
                  </a:moveTo>
                  <a:cubicBezTo>
                    <a:pt x="308" y="0"/>
                    <a:pt x="297" y="6"/>
                    <a:pt x="293" y="19"/>
                  </a:cubicBezTo>
                  <a:cubicBezTo>
                    <a:pt x="173" y="289"/>
                    <a:pt x="76" y="850"/>
                    <a:pt x="39" y="1518"/>
                  </a:cubicBezTo>
                  <a:cubicBezTo>
                    <a:pt x="1" y="2170"/>
                    <a:pt x="90" y="2353"/>
                    <a:pt x="496" y="2451"/>
                  </a:cubicBezTo>
                  <a:cubicBezTo>
                    <a:pt x="578" y="2471"/>
                    <a:pt x="663" y="2482"/>
                    <a:pt x="748" y="2482"/>
                  </a:cubicBezTo>
                  <a:cubicBezTo>
                    <a:pt x="965" y="2482"/>
                    <a:pt x="1198" y="2421"/>
                    <a:pt x="1346" y="2285"/>
                  </a:cubicBezTo>
                  <a:cubicBezTo>
                    <a:pt x="1478" y="2165"/>
                    <a:pt x="1533" y="2000"/>
                    <a:pt x="1504" y="1804"/>
                  </a:cubicBezTo>
                  <a:cubicBezTo>
                    <a:pt x="1504" y="1785"/>
                    <a:pt x="1488" y="1777"/>
                    <a:pt x="1470" y="1777"/>
                  </a:cubicBezTo>
                  <a:cubicBezTo>
                    <a:pt x="1447" y="1777"/>
                    <a:pt x="1423" y="1791"/>
                    <a:pt x="1430" y="1815"/>
                  </a:cubicBezTo>
                  <a:cubicBezTo>
                    <a:pt x="1456" y="1986"/>
                    <a:pt x="1410" y="2127"/>
                    <a:pt x="1296" y="2230"/>
                  </a:cubicBezTo>
                  <a:cubicBezTo>
                    <a:pt x="1161" y="2353"/>
                    <a:pt x="945" y="2406"/>
                    <a:pt x="746" y="2406"/>
                  </a:cubicBezTo>
                  <a:cubicBezTo>
                    <a:pt x="663" y="2406"/>
                    <a:pt x="584" y="2397"/>
                    <a:pt x="514" y="2380"/>
                  </a:cubicBezTo>
                  <a:cubicBezTo>
                    <a:pt x="170" y="2295"/>
                    <a:pt x="76" y="2173"/>
                    <a:pt x="113" y="1523"/>
                  </a:cubicBezTo>
                  <a:cubicBezTo>
                    <a:pt x="151" y="872"/>
                    <a:pt x="246" y="309"/>
                    <a:pt x="361" y="51"/>
                  </a:cubicBezTo>
                  <a:cubicBezTo>
                    <a:pt x="378" y="25"/>
                    <a:pt x="346" y="0"/>
                    <a:pt x="3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2"/>
            <p:cNvSpPr/>
            <p:nvPr/>
          </p:nvSpPr>
          <p:spPr>
            <a:xfrm>
              <a:off x="6212106" y="4632341"/>
              <a:ext cx="40232" cy="178307"/>
            </a:xfrm>
            <a:custGeom>
              <a:avLst/>
              <a:gdLst/>
              <a:ahLst/>
              <a:cxnLst/>
              <a:rect l="l" t="t" r="r" b="b"/>
              <a:pathLst>
                <a:path w="1706" h="7561" extrusionOk="0">
                  <a:moveTo>
                    <a:pt x="946" y="1"/>
                  </a:moveTo>
                  <a:cubicBezTo>
                    <a:pt x="571" y="2968"/>
                    <a:pt x="111" y="6656"/>
                    <a:pt x="1" y="7561"/>
                  </a:cubicBezTo>
                  <a:cubicBezTo>
                    <a:pt x="675" y="7553"/>
                    <a:pt x="1095" y="7537"/>
                    <a:pt x="1095" y="7537"/>
                  </a:cubicBezTo>
                  <a:cubicBezTo>
                    <a:pt x="1095" y="7537"/>
                    <a:pt x="1592" y="2807"/>
                    <a:pt x="1693" y="492"/>
                  </a:cubicBezTo>
                  <a:cubicBezTo>
                    <a:pt x="1697" y="414"/>
                    <a:pt x="1700" y="334"/>
                    <a:pt x="1703" y="254"/>
                  </a:cubicBezTo>
                  <a:cubicBezTo>
                    <a:pt x="1703" y="245"/>
                    <a:pt x="1706" y="232"/>
                    <a:pt x="1706" y="223"/>
                  </a:cubicBezTo>
                  <a:cubicBezTo>
                    <a:pt x="1436" y="149"/>
                    <a:pt x="1180" y="73"/>
                    <a:pt x="946"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2"/>
            <p:cNvSpPr/>
            <p:nvPr/>
          </p:nvSpPr>
          <p:spPr>
            <a:xfrm>
              <a:off x="6275331" y="4643566"/>
              <a:ext cx="49877" cy="171775"/>
            </a:xfrm>
            <a:custGeom>
              <a:avLst/>
              <a:gdLst/>
              <a:ahLst/>
              <a:cxnLst/>
              <a:rect l="l" t="t" r="r" b="b"/>
              <a:pathLst>
                <a:path w="2115" h="7284" extrusionOk="0">
                  <a:moveTo>
                    <a:pt x="1" y="0"/>
                  </a:moveTo>
                  <a:cubicBezTo>
                    <a:pt x="1" y="7"/>
                    <a:pt x="2" y="13"/>
                    <a:pt x="2" y="16"/>
                  </a:cubicBezTo>
                  <a:cubicBezTo>
                    <a:pt x="69" y="832"/>
                    <a:pt x="125" y="1560"/>
                    <a:pt x="158" y="2081"/>
                  </a:cubicBezTo>
                  <a:cubicBezTo>
                    <a:pt x="307" y="4397"/>
                    <a:pt x="879" y="7261"/>
                    <a:pt x="879" y="7261"/>
                  </a:cubicBezTo>
                  <a:cubicBezTo>
                    <a:pt x="879" y="7261"/>
                    <a:pt x="1348" y="7274"/>
                    <a:pt x="2114" y="7283"/>
                  </a:cubicBezTo>
                  <a:cubicBezTo>
                    <a:pt x="1871" y="5889"/>
                    <a:pt x="1276" y="2449"/>
                    <a:pt x="940" y="200"/>
                  </a:cubicBezTo>
                  <a:cubicBezTo>
                    <a:pt x="629" y="144"/>
                    <a:pt x="313" y="76"/>
                    <a:pt x="1"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2"/>
            <p:cNvSpPr/>
            <p:nvPr/>
          </p:nvSpPr>
          <p:spPr>
            <a:xfrm>
              <a:off x="5912043" y="4326428"/>
              <a:ext cx="19102" cy="35020"/>
            </a:xfrm>
            <a:custGeom>
              <a:avLst/>
              <a:gdLst/>
              <a:ahLst/>
              <a:cxnLst/>
              <a:rect l="l" t="t" r="r" b="b"/>
              <a:pathLst>
                <a:path w="810" h="1485" extrusionOk="0">
                  <a:moveTo>
                    <a:pt x="274" y="1"/>
                  </a:moveTo>
                  <a:cubicBezTo>
                    <a:pt x="267" y="33"/>
                    <a:pt x="261" y="66"/>
                    <a:pt x="255" y="99"/>
                  </a:cubicBezTo>
                  <a:lnTo>
                    <a:pt x="717" y="754"/>
                  </a:lnTo>
                  <a:cubicBezTo>
                    <a:pt x="590" y="865"/>
                    <a:pt x="252" y="1154"/>
                    <a:pt x="20" y="1365"/>
                  </a:cubicBezTo>
                  <a:cubicBezTo>
                    <a:pt x="12" y="1404"/>
                    <a:pt x="6" y="1444"/>
                    <a:pt x="0" y="1484"/>
                  </a:cubicBezTo>
                  <a:cubicBezTo>
                    <a:pt x="199" y="1303"/>
                    <a:pt x="549" y="998"/>
                    <a:pt x="793" y="789"/>
                  </a:cubicBezTo>
                  <a:cubicBezTo>
                    <a:pt x="806" y="777"/>
                    <a:pt x="809" y="756"/>
                    <a:pt x="799" y="740"/>
                  </a:cubicBezTo>
                  <a:lnTo>
                    <a:pt x="27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2"/>
            <p:cNvSpPr/>
            <p:nvPr/>
          </p:nvSpPr>
          <p:spPr>
            <a:xfrm>
              <a:off x="5950388" y="4149182"/>
              <a:ext cx="16838" cy="34124"/>
            </a:xfrm>
            <a:custGeom>
              <a:avLst/>
              <a:gdLst/>
              <a:ahLst/>
              <a:cxnLst/>
              <a:rect l="l" t="t" r="r" b="b"/>
              <a:pathLst>
                <a:path w="714" h="1447" extrusionOk="0">
                  <a:moveTo>
                    <a:pt x="371" y="1"/>
                  </a:moveTo>
                  <a:cubicBezTo>
                    <a:pt x="359" y="40"/>
                    <a:pt x="350" y="79"/>
                    <a:pt x="341" y="120"/>
                  </a:cubicBezTo>
                  <a:lnTo>
                    <a:pt x="627" y="799"/>
                  </a:lnTo>
                  <a:cubicBezTo>
                    <a:pt x="520" y="889"/>
                    <a:pt x="243" y="1125"/>
                    <a:pt x="32" y="1316"/>
                  </a:cubicBezTo>
                  <a:cubicBezTo>
                    <a:pt x="21" y="1360"/>
                    <a:pt x="11" y="1402"/>
                    <a:pt x="0" y="1446"/>
                  </a:cubicBezTo>
                  <a:cubicBezTo>
                    <a:pt x="164" y="1293"/>
                    <a:pt x="440" y="1055"/>
                    <a:pt x="697" y="839"/>
                  </a:cubicBezTo>
                  <a:cubicBezTo>
                    <a:pt x="709" y="828"/>
                    <a:pt x="714" y="810"/>
                    <a:pt x="708" y="796"/>
                  </a:cubicBezTo>
                  <a:lnTo>
                    <a:pt x="3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2"/>
            <p:cNvSpPr/>
            <p:nvPr/>
          </p:nvSpPr>
          <p:spPr>
            <a:xfrm>
              <a:off x="6150674" y="3855604"/>
              <a:ext cx="30445" cy="24219"/>
            </a:xfrm>
            <a:custGeom>
              <a:avLst/>
              <a:gdLst/>
              <a:ahLst/>
              <a:cxnLst/>
              <a:rect l="l" t="t" r="r" b="b"/>
              <a:pathLst>
                <a:path w="1291" h="1027" extrusionOk="0">
                  <a:moveTo>
                    <a:pt x="1290" y="1"/>
                  </a:moveTo>
                  <a:cubicBezTo>
                    <a:pt x="1263" y="5"/>
                    <a:pt x="1237" y="14"/>
                    <a:pt x="1210" y="19"/>
                  </a:cubicBezTo>
                  <a:lnTo>
                    <a:pt x="1042" y="928"/>
                  </a:lnTo>
                  <a:cubicBezTo>
                    <a:pt x="854" y="805"/>
                    <a:pt x="378" y="498"/>
                    <a:pt x="96" y="326"/>
                  </a:cubicBezTo>
                  <a:cubicBezTo>
                    <a:pt x="64" y="337"/>
                    <a:pt x="34" y="345"/>
                    <a:pt x="1" y="354"/>
                  </a:cubicBezTo>
                  <a:cubicBezTo>
                    <a:pt x="239" y="498"/>
                    <a:pt x="722" y="810"/>
                    <a:pt x="1048" y="1020"/>
                  </a:cubicBezTo>
                  <a:cubicBezTo>
                    <a:pt x="1054" y="1023"/>
                    <a:pt x="1060" y="1026"/>
                    <a:pt x="1066" y="1026"/>
                  </a:cubicBezTo>
                  <a:cubicBezTo>
                    <a:pt x="1072" y="1026"/>
                    <a:pt x="1077" y="1025"/>
                    <a:pt x="1081" y="1023"/>
                  </a:cubicBezTo>
                  <a:cubicBezTo>
                    <a:pt x="1093" y="1019"/>
                    <a:pt x="1103" y="1008"/>
                    <a:pt x="1104" y="996"/>
                  </a:cubicBezTo>
                  <a:lnTo>
                    <a:pt x="129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2"/>
            <p:cNvSpPr/>
            <p:nvPr/>
          </p:nvSpPr>
          <p:spPr>
            <a:xfrm>
              <a:off x="6387820" y="3871121"/>
              <a:ext cx="25729" cy="27167"/>
            </a:xfrm>
            <a:custGeom>
              <a:avLst/>
              <a:gdLst/>
              <a:ahLst/>
              <a:cxnLst/>
              <a:rect l="l" t="t" r="r" b="b"/>
              <a:pathLst>
                <a:path w="1091" h="1152" extrusionOk="0">
                  <a:moveTo>
                    <a:pt x="1" y="0"/>
                  </a:moveTo>
                  <a:lnTo>
                    <a:pt x="310" y="1125"/>
                  </a:lnTo>
                  <a:cubicBezTo>
                    <a:pt x="313" y="1137"/>
                    <a:pt x="321" y="1146"/>
                    <a:pt x="333" y="1149"/>
                  </a:cubicBezTo>
                  <a:cubicBezTo>
                    <a:pt x="337" y="1152"/>
                    <a:pt x="342" y="1152"/>
                    <a:pt x="348" y="1152"/>
                  </a:cubicBezTo>
                  <a:cubicBezTo>
                    <a:pt x="354" y="1152"/>
                    <a:pt x="360" y="1150"/>
                    <a:pt x="366" y="1147"/>
                  </a:cubicBezTo>
                  <a:lnTo>
                    <a:pt x="1091" y="731"/>
                  </a:lnTo>
                  <a:cubicBezTo>
                    <a:pt x="1069" y="714"/>
                    <a:pt x="1048" y="699"/>
                    <a:pt x="1025" y="679"/>
                  </a:cubicBezTo>
                  <a:lnTo>
                    <a:pt x="369" y="1056"/>
                  </a:lnTo>
                  <a:lnTo>
                    <a:pt x="93" y="53"/>
                  </a:lnTo>
                  <a:cubicBezTo>
                    <a:pt x="63" y="35"/>
                    <a:pt x="31" y="17"/>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2"/>
            <p:cNvSpPr/>
            <p:nvPr/>
          </p:nvSpPr>
          <p:spPr>
            <a:xfrm>
              <a:off x="6140133" y="3953165"/>
              <a:ext cx="11367" cy="9740"/>
            </a:xfrm>
            <a:custGeom>
              <a:avLst/>
              <a:gdLst/>
              <a:ahLst/>
              <a:cxnLst/>
              <a:rect l="l" t="t" r="r" b="b"/>
              <a:pathLst>
                <a:path w="482" h="413" extrusionOk="0">
                  <a:moveTo>
                    <a:pt x="277" y="1"/>
                  </a:moveTo>
                  <a:cubicBezTo>
                    <a:pt x="93" y="1"/>
                    <a:pt x="1" y="222"/>
                    <a:pt x="130" y="352"/>
                  </a:cubicBezTo>
                  <a:cubicBezTo>
                    <a:pt x="172" y="394"/>
                    <a:pt x="223" y="412"/>
                    <a:pt x="274" y="412"/>
                  </a:cubicBezTo>
                  <a:cubicBezTo>
                    <a:pt x="380" y="412"/>
                    <a:pt x="481" y="331"/>
                    <a:pt x="481" y="207"/>
                  </a:cubicBezTo>
                  <a:cubicBezTo>
                    <a:pt x="481" y="93"/>
                    <a:pt x="389" y="2"/>
                    <a:pt x="277" y="1"/>
                  </a:cubicBezTo>
                  <a:close/>
                </a:path>
              </a:pathLst>
            </a:custGeom>
            <a:solidFill>
              <a:srgbClr val="FFC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2"/>
            <p:cNvSpPr/>
            <p:nvPr/>
          </p:nvSpPr>
          <p:spPr>
            <a:xfrm>
              <a:off x="6179350" y="3965215"/>
              <a:ext cx="11343" cy="9716"/>
            </a:xfrm>
            <a:custGeom>
              <a:avLst/>
              <a:gdLst/>
              <a:ahLst/>
              <a:cxnLst/>
              <a:rect l="l" t="t" r="r" b="b"/>
              <a:pathLst>
                <a:path w="481" h="412" extrusionOk="0">
                  <a:moveTo>
                    <a:pt x="274" y="0"/>
                  </a:moveTo>
                  <a:cubicBezTo>
                    <a:pt x="91" y="0"/>
                    <a:pt x="0" y="222"/>
                    <a:pt x="129" y="350"/>
                  </a:cubicBezTo>
                  <a:cubicBezTo>
                    <a:pt x="171" y="393"/>
                    <a:pt x="223" y="411"/>
                    <a:pt x="274" y="411"/>
                  </a:cubicBezTo>
                  <a:cubicBezTo>
                    <a:pt x="379" y="411"/>
                    <a:pt x="481" y="329"/>
                    <a:pt x="481" y="206"/>
                  </a:cubicBezTo>
                  <a:cubicBezTo>
                    <a:pt x="481" y="93"/>
                    <a:pt x="388" y="0"/>
                    <a:pt x="274" y="0"/>
                  </a:cubicBezTo>
                  <a:close/>
                </a:path>
              </a:pathLst>
            </a:custGeom>
            <a:solidFill>
              <a:srgbClr val="FFC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2"/>
            <p:cNvSpPr/>
            <p:nvPr/>
          </p:nvSpPr>
          <p:spPr>
            <a:xfrm>
              <a:off x="6229015" y="3970073"/>
              <a:ext cx="11320" cy="9692"/>
            </a:xfrm>
            <a:custGeom>
              <a:avLst/>
              <a:gdLst/>
              <a:ahLst/>
              <a:cxnLst/>
              <a:rect l="l" t="t" r="r" b="b"/>
              <a:pathLst>
                <a:path w="480" h="411" extrusionOk="0">
                  <a:moveTo>
                    <a:pt x="278" y="0"/>
                  </a:moveTo>
                  <a:cubicBezTo>
                    <a:pt x="277" y="0"/>
                    <a:pt x="276" y="0"/>
                    <a:pt x="275" y="0"/>
                  </a:cubicBezTo>
                  <a:cubicBezTo>
                    <a:pt x="91" y="0"/>
                    <a:pt x="1" y="222"/>
                    <a:pt x="129" y="350"/>
                  </a:cubicBezTo>
                  <a:cubicBezTo>
                    <a:pt x="171" y="392"/>
                    <a:pt x="222" y="411"/>
                    <a:pt x="273" y="411"/>
                  </a:cubicBezTo>
                  <a:cubicBezTo>
                    <a:pt x="378" y="411"/>
                    <a:pt x="479" y="329"/>
                    <a:pt x="479" y="205"/>
                  </a:cubicBezTo>
                  <a:cubicBezTo>
                    <a:pt x="479" y="92"/>
                    <a:pt x="390" y="0"/>
                    <a:pt x="278" y="0"/>
                  </a:cubicBezTo>
                  <a:close/>
                </a:path>
              </a:pathLst>
            </a:custGeom>
            <a:solidFill>
              <a:srgbClr val="FFC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2"/>
            <p:cNvSpPr/>
            <p:nvPr/>
          </p:nvSpPr>
          <p:spPr>
            <a:xfrm>
              <a:off x="6284599" y="3965215"/>
              <a:ext cx="11343" cy="9716"/>
            </a:xfrm>
            <a:custGeom>
              <a:avLst/>
              <a:gdLst/>
              <a:ahLst/>
              <a:cxnLst/>
              <a:rect l="l" t="t" r="r" b="b"/>
              <a:pathLst>
                <a:path w="481" h="412" extrusionOk="0">
                  <a:moveTo>
                    <a:pt x="274" y="0"/>
                  </a:moveTo>
                  <a:cubicBezTo>
                    <a:pt x="91" y="0"/>
                    <a:pt x="0" y="222"/>
                    <a:pt x="129" y="350"/>
                  </a:cubicBezTo>
                  <a:cubicBezTo>
                    <a:pt x="171" y="393"/>
                    <a:pt x="223" y="411"/>
                    <a:pt x="273" y="411"/>
                  </a:cubicBezTo>
                  <a:cubicBezTo>
                    <a:pt x="379" y="411"/>
                    <a:pt x="480" y="329"/>
                    <a:pt x="480" y="206"/>
                  </a:cubicBezTo>
                  <a:cubicBezTo>
                    <a:pt x="479" y="93"/>
                    <a:pt x="388" y="0"/>
                    <a:pt x="274" y="0"/>
                  </a:cubicBezTo>
                  <a:close/>
                </a:path>
              </a:pathLst>
            </a:custGeom>
            <a:solidFill>
              <a:srgbClr val="FFC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2"/>
            <p:cNvSpPr/>
            <p:nvPr/>
          </p:nvSpPr>
          <p:spPr>
            <a:xfrm>
              <a:off x="6335372" y="3950712"/>
              <a:ext cx="11343" cy="9692"/>
            </a:xfrm>
            <a:custGeom>
              <a:avLst/>
              <a:gdLst/>
              <a:ahLst/>
              <a:cxnLst/>
              <a:rect l="l" t="t" r="r" b="b"/>
              <a:pathLst>
                <a:path w="481" h="411" extrusionOk="0">
                  <a:moveTo>
                    <a:pt x="275" y="0"/>
                  </a:moveTo>
                  <a:cubicBezTo>
                    <a:pt x="91" y="0"/>
                    <a:pt x="0" y="221"/>
                    <a:pt x="129" y="350"/>
                  </a:cubicBezTo>
                  <a:cubicBezTo>
                    <a:pt x="171" y="392"/>
                    <a:pt x="223" y="410"/>
                    <a:pt x="273" y="410"/>
                  </a:cubicBezTo>
                  <a:cubicBezTo>
                    <a:pt x="379" y="410"/>
                    <a:pt x="480" y="329"/>
                    <a:pt x="481" y="205"/>
                  </a:cubicBezTo>
                  <a:cubicBezTo>
                    <a:pt x="479" y="91"/>
                    <a:pt x="388" y="0"/>
                    <a:pt x="275" y="0"/>
                  </a:cubicBezTo>
                  <a:close/>
                </a:path>
              </a:pathLst>
            </a:custGeom>
            <a:solidFill>
              <a:srgbClr val="FFC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2"/>
            <p:cNvSpPr/>
            <p:nvPr/>
          </p:nvSpPr>
          <p:spPr>
            <a:xfrm>
              <a:off x="6056368" y="3885954"/>
              <a:ext cx="33275" cy="32827"/>
            </a:xfrm>
            <a:custGeom>
              <a:avLst/>
              <a:gdLst/>
              <a:ahLst/>
              <a:cxnLst/>
              <a:rect l="l" t="t" r="r" b="b"/>
              <a:pathLst>
                <a:path w="1411" h="1392" extrusionOk="0">
                  <a:moveTo>
                    <a:pt x="1410" y="0"/>
                  </a:moveTo>
                  <a:cubicBezTo>
                    <a:pt x="1386" y="12"/>
                    <a:pt x="1359" y="24"/>
                    <a:pt x="1334" y="37"/>
                  </a:cubicBezTo>
                  <a:cubicBezTo>
                    <a:pt x="1302" y="374"/>
                    <a:pt x="1240" y="906"/>
                    <a:pt x="1190" y="1299"/>
                  </a:cubicBezTo>
                  <a:lnTo>
                    <a:pt x="67" y="771"/>
                  </a:lnTo>
                  <a:cubicBezTo>
                    <a:pt x="45" y="788"/>
                    <a:pt x="22" y="805"/>
                    <a:pt x="1" y="825"/>
                  </a:cubicBezTo>
                  <a:lnTo>
                    <a:pt x="1205" y="1388"/>
                  </a:lnTo>
                  <a:cubicBezTo>
                    <a:pt x="1210" y="1390"/>
                    <a:pt x="1215" y="1391"/>
                    <a:pt x="1221" y="1391"/>
                  </a:cubicBezTo>
                  <a:cubicBezTo>
                    <a:pt x="1227" y="1391"/>
                    <a:pt x="1233" y="1390"/>
                    <a:pt x="1239" y="1387"/>
                  </a:cubicBezTo>
                  <a:cubicBezTo>
                    <a:pt x="1249" y="1381"/>
                    <a:pt x="1255" y="1370"/>
                    <a:pt x="1257" y="1359"/>
                  </a:cubicBezTo>
                  <a:cubicBezTo>
                    <a:pt x="1346" y="646"/>
                    <a:pt x="1392" y="237"/>
                    <a:pt x="14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2"/>
            <p:cNvSpPr/>
            <p:nvPr/>
          </p:nvSpPr>
          <p:spPr>
            <a:xfrm>
              <a:off x="6119050" y="4230495"/>
              <a:ext cx="104164" cy="578479"/>
            </a:xfrm>
            <a:custGeom>
              <a:avLst/>
              <a:gdLst/>
              <a:ahLst/>
              <a:cxnLst/>
              <a:rect l="l" t="t" r="r" b="b"/>
              <a:pathLst>
                <a:path w="4417" h="24530" extrusionOk="0">
                  <a:moveTo>
                    <a:pt x="4417" y="0"/>
                  </a:moveTo>
                  <a:cubicBezTo>
                    <a:pt x="4389" y="2"/>
                    <a:pt x="4362" y="2"/>
                    <a:pt x="4332" y="2"/>
                  </a:cubicBezTo>
                  <a:cubicBezTo>
                    <a:pt x="3235" y="2363"/>
                    <a:pt x="1293" y="8886"/>
                    <a:pt x="763" y="13169"/>
                  </a:cubicBezTo>
                  <a:cubicBezTo>
                    <a:pt x="689" y="13773"/>
                    <a:pt x="619" y="14416"/>
                    <a:pt x="558" y="15080"/>
                  </a:cubicBezTo>
                  <a:cubicBezTo>
                    <a:pt x="207" y="18780"/>
                    <a:pt x="48" y="23087"/>
                    <a:pt x="1" y="24524"/>
                  </a:cubicBezTo>
                  <a:cubicBezTo>
                    <a:pt x="26" y="24527"/>
                    <a:pt x="51" y="24528"/>
                    <a:pt x="76" y="24530"/>
                  </a:cubicBezTo>
                  <a:cubicBezTo>
                    <a:pt x="122" y="23101"/>
                    <a:pt x="283" y="18817"/>
                    <a:pt x="631" y="15124"/>
                  </a:cubicBezTo>
                  <a:cubicBezTo>
                    <a:pt x="693" y="14448"/>
                    <a:pt x="763" y="13793"/>
                    <a:pt x="839" y="13178"/>
                  </a:cubicBezTo>
                  <a:cubicBezTo>
                    <a:pt x="1372" y="8880"/>
                    <a:pt x="3325" y="2322"/>
                    <a:pt x="44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2"/>
            <p:cNvSpPr/>
            <p:nvPr/>
          </p:nvSpPr>
          <p:spPr>
            <a:xfrm>
              <a:off x="6296202" y="4227052"/>
              <a:ext cx="115059" cy="587959"/>
            </a:xfrm>
            <a:custGeom>
              <a:avLst/>
              <a:gdLst/>
              <a:ahLst/>
              <a:cxnLst/>
              <a:rect l="l" t="t" r="r" b="b"/>
              <a:pathLst>
                <a:path w="4879" h="24932" extrusionOk="0">
                  <a:moveTo>
                    <a:pt x="76" y="1"/>
                  </a:moveTo>
                  <a:cubicBezTo>
                    <a:pt x="51" y="2"/>
                    <a:pt x="26" y="5"/>
                    <a:pt x="1" y="7"/>
                  </a:cubicBezTo>
                  <a:cubicBezTo>
                    <a:pt x="676" y="2118"/>
                    <a:pt x="2328" y="7885"/>
                    <a:pt x="2821" y="11480"/>
                  </a:cubicBezTo>
                  <a:cubicBezTo>
                    <a:pt x="3037" y="13075"/>
                    <a:pt x="3410" y="15623"/>
                    <a:pt x="3778" y="18103"/>
                  </a:cubicBezTo>
                  <a:cubicBezTo>
                    <a:pt x="4212" y="21024"/>
                    <a:pt x="4641" y="23853"/>
                    <a:pt x="4806" y="24932"/>
                  </a:cubicBezTo>
                  <a:lnTo>
                    <a:pt x="4821" y="24932"/>
                  </a:lnTo>
                  <a:cubicBezTo>
                    <a:pt x="4841" y="24932"/>
                    <a:pt x="4860" y="24929"/>
                    <a:pt x="4879" y="24929"/>
                  </a:cubicBezTo>
                  <a:cubicBezTo>
                    <a:pt x="4718" y="23860"/>
                    <a:pt x="4288" y="21028"/>
                    <a:pt x="3856" y="18103"/>
                  </a:cubicBezTo>
                  <a:cubicBezTo>
                    <a:pt x="3487" y="15620"/>
                    <a:pt x="3113" y="13068"/>
                    <a:pt x="2895" y="11472"/>
                  </a:cubicBezTo>
                  <a:cubicBezTo>
                    <a:pt x="2404" y="7879"/>
                    <a:pt x="754" y="2128"/>
                    <a:pt x="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2"/>
            <p:cNvSpPr/>
            <p:nvPr/>
          </p:nvSpPr>
          <p:spPr>
            <a:xfrm>
              <a:off x="6256937" y="4229386"/>
              <a:ext cx="7098" cy="282330"/>
            </a:xfrm>
            <a:custGeom>
              <a:avLst/>
              <a:gdLst/>
              <a:ahLst/>
              <a:cxnLst/>
              <a:rect l="l" t="t" r="r" b="b"/>
              <a:pathLst>
                <a:path w="301" h="11972" extrusionOk="0">
                  <a:moveTo>
                    <a:pt x="74" y="0"/>
                  </a:moveTo>
                  <a:cubicBezTo>
                    <a:pt x="49" y="2"/>
                    <a:pt x="24" y="3"/>
                    <a:pt x="0" y="3"/>
                  </a:cubicBezTo>
                  <a:cubicBezTo>
                    <a:pt x="35" y="1750"/>
                    <a:pt x="112" y="5372"/>
                    <a:pt x="165" y="7322"/>
                  </a:cubicBezTo>
                  <a:cubicBezTo>
                    <a:pt x="193" y="8291"/>
                    <a:pt x="209" y="9694"/>
                    <a:pt x="221" y="11100"/>
                  </a:cubicBezTo>
                  <a:cubicBezTo>
                    <a:pt x="236" y="11284"/>
                    <a:pt x="264" y="11587"/>
                    <a:pt x="300" y="11972"/>
                  </a:cubicBezTo>
                  <a:cubicBezTo>
                    <a:pt x="291" y="10299"/>
                    <a:pt x="273" y="8489"/>
                    <a:pt x="240" y="7319"/>
                  </a:cubicBezTo>
                  <a:cubicBezTo>
                    <a:pt x="186" y="5369"/>
                    <a:pt x="111" y="1747"/>
                    <a:pt x="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2"/>
            <p:cNvSpPr/>
            <p:nvPr/>
          </p:nvSpPr>
          <p:spPr>
            <a:xfrm>
              <a:off x="6222082" y="4151022"/>
              <a:ext cx="78577" cy="83175"/>
            </a:xfrm>
            <a:custGeom>
              <a:avLst/>
              <a:gdLst/>
              <a:ahLst/>
              <a:cxnLst/>
              <a:rect l="l" t="t" r="r" b="b"/>
              <a:pathLst>
                <a:path w="3332" h="3527" extrusionOk="0">
                  <a:moveTo>
                    <a:pt x="1811" y="679"/>
                  </a:moveTo>
                  <a:cubicBezTo>
                    <a:pt x="2418" y="679"/>
                    <a:pt x="2696" y="765"/>
                    <a:pt x="2696" y="765"/>
                  </a:cubicBezTo>
                  <a:cubicBezTo>
                    <a:pt x="2693" y="1006"/>
                    <a:pt x="2663" y="1447"/>
                    <a:pt x="2630" y="1856"/>
                  </a:cubicBezTo>
                  <a:cubicBezTo>
                    <a:pt x="2595" y="2334"/>
                    <a:pt x="2554" y="2764"/>
                    <a:pt x="2554" y="2764"/>
                  </a:cubicBezTo>
                  <a:cubicBezTo>
                    <a:pt x="2367" y="2832"/>
                    <a:pt x="1858" y="2848"/>
                    <a:pt x="1446" y="2848"/>
                  </a:cubicBezTo>
                  <a:cubicBezTo>
                    <a:pt x="1120" y="2848"/>
                    <a:pt x="854" y="2838"/>
                    <a:pt x="854" y="2838"/>
                  </a:cubicBezTo>
                  <a:cubicBezTo>
                    <a:pt x="846" y="2820"/>
                    <a:pt x="767" y="2182"/>
                    <a:pt x="714" y="1618"/>
                  </a:cubicBezTo>
                  <a:cubicBezTo>
                    <a:pt x="670" y="1168"/>
                    <a:pt x="646" y="765"/>
                    <a:pt x="693" y="759"/>
                  </a:cubicBezTo>
                  <a:cubicBezTo>
                    <a:pt x="1147" y="699"/>
                    <a:pt x="1518" y="679"/>
                    <a:pt x="1811" y="679"/>
                  </a:cubicBezTo>
                  <a:close/>
                  <a:moveTo>
                    <a:pt x="1885" y="1"/>
                  </a:moveTo>
                  <a:cubicBezTo>
                    <a:pt x="1408" y="1"/>
                    <a:pt x="808" y="33"/>
                    <a:pt x="75" y="130"/>
                  </a:cubicBezTo>
                  <a:cubicBezTo>
                    <a:pt x="1" y="142"/>
                    <a:pt x="34" y="745"/>
                    <a:pt x="98" y="1441"/>
                  </a:cubicBezTo>
                  <a:cubicBezTo>
                    <a:pt x="184" y="2377"/>
                    <a:pt x="325" y="3481"/>
                    <a:pt x="335" y="3511"/>
                  </a:cubicBezTo>
                  <a:cubicBezTo>
                    <a:pt x="335" y="3511"/>
                    <a:pt x="772" y="3527"/>
                    <a:pt x="1306" y="3527"/>
                  </a:cubicBezTo>
                  <a:cubicBezTo>
                    <a:pt x="1976" y="3527"/>
                    <a:pt x="2798" y="3502"/>
                    <a:pt x="3100" y="3390"/>
                  </a:cubicBezTo>
                  <a:cubicBezTo>
                    <a:pt x="3100" y="3390"/>
                    <a:pt x="3168" y="2656"/>
                    <a:pt x="3228" y="1855"/>
                  </a:cubicBezTo>
                  <a:cubicBezTo>
                    <a:pt x="3280" y="1211"/>
                    <a:pt x="3325" y="521"/>
                    <a:pt x="3331" y="142"/>
                  </a:cubicBezTo>
                  <a:cubicBezTo>
                    <a:pt x="3331" y="142"/>
                    <a:pt x="2876" y="1"/>
                    <a:pt x="18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2"/>
            <p:cNvSpPr/>
            <p:nvPr/>
          </p:nvSpPr>
          <p:spPr>
            <a:xfrm>
              <a:off x="6224369" y="4184981"/>
              <a:ext cx="73884" cy="49217"/>
            </a:xfrm>
            <a:custGeom>
              <a:avLst/>
              <a:gdLst/>
              <a:ahLst/>
              <a:cxnLst/>
              <a:rect l="l" t="t" r="r" b="b"/>
              <a:pathLst>
                <a:path w="3133" h="2087" extrusionOk="0">
                  <a:moveTo>
                    <a:pt x="1" y="1"/>
                  </a:moveTo>
                  <a:cubicBezTo>
                    <a:pt x="87" y="937"/>
                    <a:pt x="226" y="2041"/>
                    <a:pt x="240" y="2071"/>
                  </a:cubicBezTo>
                  <a:cubicBezTo>
                    <a:pt x="240" y="2071"/>
                    <a:pt x="677" y="2087"/>
                    <a:pt x="1211" y="2087"/>
                  </a:cubicBezTo>
                  <a:cubicBezTo>
                    <a:pt x="1880" y="2087"/>
                    <a:pt x="2702" y="2062"/>
                    <a:pt x="3003" y="1950"/>
                  </a:cubicBezTo>
                  <a:cubicBezTo>
                    <a:pt x="3003" y="1950"/>
                    <a:pt x="3071" y="1216"/>
                    <a:pt x="3133" y="415"/>
                  </a:cubicBezTo>
                  <a:lnTo>
                    <a:pt x="3133" y="415"/>
                  </a:lnTo>
                  <a:cubicBezTo>
                    <a:pt x="3035" y="419"/>
                    <a:pt x="2929" y="421"/>
                    <a:pt x="2818" y="421"/>
                  </a:cubicBezTo>
                  <a:cubicBezTo>
                    <a:pt x="2726" y="421"/>
                    <a:pt x="2631" y="420"/>
                    <a:pt x="2533" y="416"/>
                  </a:cubicBezTo>
                  <a:cubicBezTo>
                    <a:pt x="2496" y="894"/>
                    <a:pt x="2457" y="1324"/>
                    <a:pt x="2457" y="1324"/>
                  </a:cubicBezTo>
                  <a:cubicBezTo>
                    <a:pt x="2267" y="1393"/>
                    <a:pt x="1747" y="1408"/>
                    <a:pt x="1331" y="1408"/>
                  </a:cubicBezTo>
                  <a:cubicBezTo>
                    <a:pt x="1013" y="1408"/>
                    <a:pt x="757" y="1400"/>
                    <a:pt x="757" y="1400"/>
                  </a:cubicBezTo>
                  <a:cubicBezTo>
                    <a:pt x="751" y="1380"/>
                    <a:pt x="670" y="742"/>
                    <a:pt x="617" y="178"/>
                  </a:cubicBezTo>
                  <a:cubicBezTo>
                    <a:pt x="408" y="131"/>
                    <a:pt x="202" y="72"/>
                    <a:pt x="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223;p43">
            <a:extLst>
              <a:ext uri="{FF2B5EF4-FFF2-40B4-BE49-F238E27FC236}">
                <a16:creationId xmlns:a16="http://schemas.microsoft.com/office/drawing/2014/main" id="{148CDA24-BC7B-C425-66B5-96DE0772BA41}"/>
              </a:ext>
            </a:extLst>
          </p:cNvPr>
          <p:cNvSpPr txBox="1">
            <a:spLocks noGrp="1"/>
          </p:cNvSpPr>
          <p:nvPr>
            <p:ph type="title"/>
          </p:nvPr>
        </p:nvSpPr>
        <p:spPr>
          <a:xfrm>
            <a:off x="720000" y="445025"/>
            <a:ext cx="7704000" cy="5727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t>Boekdrukkunst</a:t>
            </a:r>
            <a:endParaRPr dirty="0"/>
          </a:p>
        </p:txBody>
      </p:sp>
      <p:sp>
        <p:nvSpPr>
          <p:cNvPr id="9" name="Google Shape;2224;p43">
            <a:extLst>
              <a:ext uri="{FF2B5EF4-FFF2-40B4-BE49-F238E27FC236}">
                <a16:creationId xmlns:a16="http://schemas.microsoft.com/office/drawing/2014/main" id="{D569739F-46EA-6D15-73C7-43703A587FEB}"/>
              </a:ext>
            </a:extLst>
          </p:cNvPr>
          <p:cNvSpPr txBox="1">
            <a:spLocks/>
          </p:cNvSpPr>
          <p:nvPr/>
        </p:nvSpPr>
        <p:spPr>
          <a:xfrm>
            <a:off x="3683276" y="1280973"/>
            <a:ext cx="5055600" cy="1986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500"/>
              <a:buFont typeface="Livvic"/>
              <a:buNone/>
              <a:defRPr sz="3200" b="0" i="0" u="none" strike="noStrike" cap="none">
                <a:solidFill>
                  <a:schemeClr val="dk1"/>
                </a:solidFill>
                <a:latin typeface="Livvic"/>
                <a:ea typeface="Livvic"/>
                <a:cs typeface="Livvic"/>
                <a:sym typeface="Livvic"/>
              </a:defRPr>
            </a:lvl1pPr>
            <a:lvl2pPr marL="914400" marR="0" lvl="1" indent="-317500" algn="ctr" rtl="0">
              <a:lnSpc>
                <a:spcPct val="100000"/>
              </a:lnSpc>
              <a:spcBef>
                <a:spcPts val="0"/>
              </a:spcBef>
              <a:spcAft>
                <a:spcPts val="0"/>
              </a:spcAft>
              <a:buClr>
                <a:schemeClr val="dk1"/>
              </a:buClr>
              <a:buSzPts val="2500"/>
              <a:buFont typeface="Livvic"/>
              <a:buNone/>
              <a:defRPr sz="2500" b="0" i="0" u="none" strike="noStrike" cap="none">
                <a:solidFill>
                  <a:schemeClr val="dk1"/>
                </a:solidFill>
                <a:latin typeface="Livvic"/>
                <a:ea typeface="Livvic"/>
                <a:cs typeface="Livvic"/>
                <a:sym typeface="Livvic"/>
              </a:defRPr>
            </a:lvl2pPr>
            <a:lvl3pPr marL="1371600" marR="0" lvl="2" indent="-317500" algn="ctr" rtl="0">
              <a:lnSpc>
                <a:spcPct val="100000"/>
              </a:lnSpc>
              <a:spcBef>
                <a:spcPts val="0"/>
              </a:spcBef>
              <a:spcAft>
                <a:spcPts val="0"/>
              </a:spcAft>
              <a:buClr>
                <a:schemeClr val="dk1"/>
              </a:buClr>
              <a:buSzPts val="2500"/>
              <a:buFont typeface="Livvic"/>
              <a:buNone/>
              <a:defRPr sz="2500" b="0" i="0" u="none" strike="noStrike" cap="none">
                <a:solidFill>
                  <a:schemeClr val="dk1"/>
                </a:solidFill>
                <a:latin typeface="Livvic"/>
                <a:ea typeface="Livvic"/>
                <a:cs typeface="Livvic"/>
                <a:sym typeface="Livvic"/>
              </a:defRPr>
            </a:lvl3pPr>
            <a:lvl4pPr marL="1828800" marR="0" lvl="3" indent="-317500" algn="ctr" rtl="0">
              <a:lnSpc>
                <a:spcPct val="100000"/>
              </a:lnSpc>
              <a:spcBef>
                <a:spcPts val="0"/>
              </a:spcBef>
              <a:spcAft>
                <a:spcPts val="0"/>
              </a:spcAft>
              <a:buClr>
                <a:schemeClr val="dk1"/>
              </a:buClr>
              <a:buSzPts val="2500"/>
              <a:buFont typeface="Livvic"/>
              <a:buNone/>
              <a:defRPr sz="2500" b="0" i="0" u="none" strike="noStrike" cap="none">
                <a:solidFill>
                  <a:schemeClr val="dk1"/>
                </a:solidFill>
                <a:latin typeface="Livvic"/>
                <a:ea typeface="Livvic"/>
                <a:cs typeface="Livvic"/>
                <a:sym typeface="Livvic"/>
              </a:defRPr>
            </a:lvl4pPr>
            <a:lvl5pPr marL="2286000" marR="0" lvl="4" indent="-317500" algn="ctr" rtl="0">
              <a:lnSpc>
                <a:spcPct val="100000"/>
              </a:lnSpc>
              <a:spcBef>
                <a:spcPts val="0"/>
              </a:spcBef>
              <a:spcAft>
                <a:spcPts val="0"/>
              </a:spcAft>
              <a:buClr>
                <a:schemeClr val="dk1"/>
              </a:buClr>
              <a:buSzPts val="2500"/>
              <a:buFont typeface="Livvic"/>
              <a:buNone/>
              <a:defRPr sz="2500" b="0" i="0" u="none" strike="noStrike" cap="none">
                <a:solidFill>
                  <a:schemeClr val="dk1"/>
                </a:solidFill>
                <a:latin typeface="Livvic"/>
                <a:ea typeface="Livvic"/>
                <a:cs typeface="Livvic"/>
                <a:sym typeface="Livvic"/>
              </a:defRPr>
            </a:lvl5pPr>
            <a:lvl6pPr marL="2743200" marR="0" lvl="5" indent="-317500" algn="ctr" rtl="0">
              <a:lnSpc>
                <a:spcPct val="100000"/>
              </a:lnSpc>
              <a:spcBef>
                <a:spcPts val="0"/>
              </a:spcBef>
              <a:spcAft>
                <a:spcPts val="0"/>
              </a:spcAft>
              <a:buClr>
                <a:schemeClr val="dk1"/>
              </a:buClr>
              <a:buSzPts val="2500"/>
              <a:buFont typeface="Livvic"/>
              <a:buNone/>
              <a:defRPr sz="2500" b="0" i="0" u="none" strike="noStrike" cap="none">
                <a:solidFill>
                  <a:schemeClr val="dk1"/>
                </a:solidFill>
                <a:latin typeface="Livvic"/>
                <a:ea typeface="Livvic"/>
                <a:cs typeface="Livvic"/>
                <a:sym typeface="Livvic"/>
              </a:defRPr>
            </a:lvl6pPr>
            <a:lvl7pPr marL="3200400" marR="0" lvl="6" indent="-317500" algn="ctr" rtl="0">
              <a:lnSpc>
                <a:spcPct val="100000"/>
              </a:lnSpc>
              <a:spcBef>
                <a:spcPts val="0"/>
              </a:spcBef>
              <a:spcAft>
                <a:spcPts val="0"/>
              </a:spcAft>
              <a:buClr>
                <a:schemeClr val="dk1"/>
              </a:buClr>
              <a:buSzPts val="2500"/>
              <a:buFont typeface="Livvic"/>
              <a:buNone/>
              <a:defRPr sz="2500" b="0" i="0" u="none" strike="noStrike" cap="none">
                <a:solidFill>
                  <a:schemeClr val="dk1"/>
                </a:solidFill>
                <a:latin typeface="Livvic"/>
                <a:ea typeface="Livvic"/>
                <a:cs typeface="Livvic"/>
                <a:sym typeface="Livvic"/>
              </a:defRPr>
            </a:lvl7pPr>
            <a:lvl8pPr marL="3657600" marR="0" lvl="7" indent="-317500" algn="ctr" rtl="0">
              <a:lnSpc>
                <a:spcPct val="100000"/>
              </a:lnSpc>
              <a:spcBef>
                <a:spcPts val="0"/>
              </a:spcBef>
              <a:spcAft>
                <a:spcPts val="0"/>
              </a:spcAft>
              <a:buClr>
                <a:schemeClr val="dk1"/>
              </a:buClr>
              <a:buSzPts val="2500"/>
              <a:buFont typeface="Livvic"/>
              <a:buNone/>
              <a:defRPr sz="2500" b="0" i="0" u="none" strike="noStrike" cap="none">
                <a:solidFill>
                  <a:schemeClr val="dk1"/>
                </a:solidFill>
                <a:latin typeface="Livvic"/>
                <a:ea typeface="Livvic"/>
                <a:cs typeface="Livvic"/>
                <a:sym typeface="Livvic"/>
              </a:defRPr>
            </a:lvl8pPr>
            <a:lvl9pPr marL="4114800" marR="0" lvl="8" indent="-317500" algn="ctr" rtl="0">
              <a:lnSpc>
                <a:spcPct val="100000"/>
              </a:lnSpc>
              <a:spcBef>
                <a:spcPts val="0"/>
              </a:spcBef>
              <a:spcAft>
                <a:spcPts val="0"/>
              </a:spcAft>
              <a:buClr>
                <a:schemeClr val="dk1"/>
              </a:buClr>
              <a:buSzPts val="2500"/>
              <a:buFont typeface="Livvic"/>
              <a:buNone/>
              <a:defRPr sz="2500" b="0" i="0" u="none" strike="noStrike" cap="none">
                <a:solidFill>
                  <a:schemeClr val="dk1"/>
                </a:solidFill>
                <a:latin typeface="Livvic"/>
                <a:ea typeface="Livvic"/>
                <a:cs typeface="Livvic"/>
                <a:sym typeface="Livvic"/>
              </a:defRPr>
            </a:lvl9pPr>
          </a:lstStyle>
          <a:p>
            <a:pPr marL="0" indent="0"/>
            <a:r>
              <a:rPr lang="nl-NL" sz="1300" dirty="0"/>
              <a:t>Tot aan het einde van de middeleeuwen werden teksten overgeschreven om ze te kopiëren. In 1450 werd de boekdrukkunst uitgevonden. Wat voor impact dat had, leer je hier: </a:t>
            </a:r>
          </a:p>
          <a:p>
            <a:pPr marL="0" indent="0"/>
            <a:endParaRPr lang="nl-NL" sz="1300" dirty="0"/>
          </a:p>
          <a:p>
            <a:pPr marL="0" indent="0"/>
            <a:endParaRPr lang="nl-NL" sz="1300" dirty="0"/>
          </a:p>
        </p:txBody>
      </p:sp>
      <p:pic>
        <p:nvPicPr>
          <p:cNvPr id="10" name="Onlinemedia 9" title="Vlogboek92 - Literatuurgeschiedenis / 15e-16e eeuw: boekdrukkunst en humanisme">
            <a:hlinkClick r:id="" action="ppaction://media"/>
            <a:extLst>
              <a:ext uri="{FF2B5EF4-FFF2-40B4-BE49-F238E27FC236}">
                <a16:creationId xmlns:a16="http://schemas.microsoft.com/office/drawing/2014/main" id="{4558E909-F8BF-D1E8-F9E0-E36D8F5463C9}"/>
              </a:ext>
            </a:extLst>
          </p:cNvPr>
          <p:cNvPicPr>
            <a:picLocks noRot="1" noChangeAspect="1"/>
          </p:cNvPicPr>
          <p:nvPr>
            <a:videoFile r:link="rId1"/>
          </p:nvPr>
        </p:nvPicPr>
        <p:blipFill>
          <a:blip r:embed="rId4"/>
          <a:stretch>
            <a:fillRect/>
          </a:stretch>
        </p:blipFill>
        <p:spPr>
          <a:xfrm>
            <a:off x="4035370" y="2288929"/>
            <a:ext cx="4057188" cy="2292311"/>
          </a:xfrm>
          <a:prstGeom prst="rect">
            <a:avLst/>
          </a:prstGeom>
        </p:spPr>
      </p:pic>
    </p:spTree>
    <p:extLst>
      <p:ext uri="{BB962C8B-B14F-4D97-AF65-F5344CB8AC3E}">
        <p14:creationId xmlns:p14="http://schemas.microsoft.com/office/powerpoint/2010/main" val="340031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38"/>
        <p:cNvGrpSpPr/>
        <p:nvPr/>
      </p:nvGrpSpPr>
      <p:grpSpPr>
        <a:xfrm>
          <a:off x="0" y="0"/>
          <a:ext cx="0" cy="0"/>
          <a:chOff x="0" y="0"/>
          <a:chExt cx="0" cy="0"/>
        </a:xfrm>
      </p:grpSpPr>
      <p:sp>
        <p:nvSpPr>
          <p:cNvPr id="3541" name="Google Shape;3541;p49"/>
          <p:cNvSpPr/>
          <p:nvPr/>
        </p:nvSpPr>
        <p:spPr>
          <a:xfrm flipH="1">
            <a:off x="0" y="4126600"/>
            <a:ext cx="9143861" cy="1100775"/>
          </a:xfrm>
          <a:custGeom>
            <a:avLst/>
            <a:gdLst/>
            <a:ahLst/>
            <a:cxnLst/>
            <a:rect l="l" t="t" r="r" b="b"/>
            <a:pathLst>
              <a:path w="285701" h="44031" extrusionOk="0">
                <a:moveTo>
                  <a:pt x="8575" y="1"/>
                </a:moveTo>
                <a:cubicBezTo>
                  <a:pt x="4032" y="1"/>
                  <a:pt x="858" y="462"/>
                  <a:pt x="7" y="602"/>
                </a:cubicBezTo>
                <a:lnTo>
                  <a:pt x="1" y="44031"/>
                </a:lnTo>
                <a:lnTo>
                  <a:pt x="285700" y="44031"/>
                </a:lnTo>
                <a:lnTo>
                  <a:pt x="285700" y="5279"/>
                </a:lnTo>
                <a:cubicBezTo>
                  <a:pt x="278395" y="4517"/>
                  <a:pt x="263687" y="3264"/>
                  <a:pt x="245580" y="3218"/>
                </a:cubicBezTo>
                <a:cubicBezTo>
                  <a:pt x="239889" y="3207"/>
                  <a:pt x="234044" y="2978"/>
                  <a:pt x="227854" y="2742"/>
                </a:cubicBezTo>
                <a:cubicBezTo>
                  <a:pt x="221380" y="2491"/>
                  <a:pt x="214779" y="2236"/>
                  <a:pt x="208276" y="2236"/>
                </a:cubicBezTo>
                <a:cubicBezTo>
                  <a:pt x="203370" y="2236"/>
                  <a:pt x="198520" y="2381"/>
                  <a:pt x="193819" y="2783"/>
                </a:cubicBezTo>
                <a:lnTo>
                  <a:pt x="189724" y="3132"/>
                </a:lnTo>
                <a:cubicBezTo>
                  <a:pt x="176265" y="4290"/>
                  <a:pt x="172653" y="4604"/>
                  <a:pt x="160888" y="4683"/>
                </a:cubicBezTo>
                <a:cubicBezTo>
                  <a:pt x="154116" y="4730"/>
                  <a:pt x="146924" y="5078"/>
                  <a:pt x="139310" y="5451"/>
                </a:cubicBezTo>
                <a:cubicBezTo>
                  <a:pt x="132193" y="5794"/>
                  <a:pt x="124842" y="6150"/>
                  <a:pt x="116530" y="6349"/>
                </a:cubicBezTo>
                <a:cubicBezTo>
                  <a:pt x="113771" y="6413"/>
                  <a:pt x="111047" y="6445"/>
                  <a:pt x="108361" y="6447"/>
                </a:cubicBezTo>
                <a:cubicBezTo>
                  <a:pt x="95324" y="6447"/>
                  <a:pt x="82883" y="5737"/>
                  <a:pt x="68851" y="4935"/>
                </a:cubicBezTo>
                <a:lnTo>
                  <a:pt x="64368" y="4683"/>
                </a:lnTo>
                <a:cubicBezTo>
                  <a:pt x="58448" y="4352"/>
                  <a:pt x="53421" y="4220"/>
                  <a:pt x="48979" y="4100"/>
                </a:cubicBezTo>
                <a:cubicBezTo>
                  <a:pt x="39144" y="3842"/>
                  <a:pt x="32040" y="3653"/>
                  <a:pt x="23161" y="1620"/>
                </a:cubicBezTo>
                <a:cubicBezTo>
                  <a:pt x="17669" y="361"/>
                  <a:pt x="12588" y="1"/>
                  <a:pt x="8575" y="1"/>
                </a:cubicBezTo>
                <a:close/>
              </a:path>
            </a:pathLst>
          </a:custGeom>
          <a:solidFill>
            <a:schemeClr val="accent6"/>
          </a:solidFill>
          <a:ln w="9525" cap="flat" cmpd="sng">
            <a:solidFill>
              <a:schemeClr val="dk1"/>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9"/>
          <p:cNvSpPr/>
          <p:nvPr/>
        </p:nvSpPr>
        <p:spPr>
          <a:xfrm>
            <a:off x="6214686" y="933369"/>
            <a:ext cx="475544" cy="189244"/>
          </a:xfrm>
          <a:custGeom>
            <a:avLst/>
            <a:gdLst/>
            <a:ahLst/>
            <a:cxnLst/>
            <a:rect l="l" t="t" r="r" b="b"/>
            <a:pathLst>
              <a:path w="24797" h="9868" extrusionOk="0">
                <a:moveTo>
                  <a:pt x="16801" y="1"/>
                </a:moveTo>
                <a:cubicBezTo>
                  <a:pt x="13853" y="1"/>
                  <a:pt x="14301" y="3110"/>
                  <a:pt x="13037" y="3508"/>
                </a:cubicBezTo>
                <a:cubicBezTo>
                  <a:pt x="12949" y="3536"/>
                  <a:pt x="12861" y="3549"/>
                  <a:pt x="12773" y="3549"/>
                </a:cubicBezTo>
                <a:cubicBezTo>
                  <a:pt x="11539" y="3549"/>
                  <a:pt x="10353" y="973"/>
                  <a:pt x="8993" y="973"/>
                </a:cubicBezTo>
                <a:cubicBezTo>
                  <a:pt x="8929" y="973"/>
                  <a:pt x="8865" y="978"/>
                  <a:pt x="8800" y="990"/>
                </a:cubicBezTo>
                <a:cubicBezTo>
                  <a:pt x="7260" y="1275"/>
                  <a:pt x="7075" y="4404"/>
                  <a:pt x="6118" y="4843"/>
                </a:cubicBezTo>
                <a:cubicBezTo>
                  <a:pt x="5899" y="4943"/>
                  <a:pt x="5542" y="4962"/>
                  <a:pt x="5110" y="4962"/>
                </a:cubicBezTo>
                <a:cubicBezTo>
                  <a:pt x="4850" y="4962"/>
                  <a:pt x="4565" y="4956"/>
                  <a:pt x="4266" y="4956"/>
                </a:cubicBezTo>
                <a:cubicBezTo>
                  <a:pt x="2887" y="4956"/>
                  <a:pt x="1233" y="5100"/>
                  <a:pt x="661" y="6727"/>
                </a:cubicBezTo>
                <a:cubicBezTo>
                  <a:pt x="0" y="8613"/>
                  <a:pt x="1153" y="9867"/>
                  <a:pt x="3516" y="9867"/>
                </a:cubicBezTo>
                <a:cubicBezTo>
                  <a:pt x="4636" y="9867"/>
                  <a:pt x="6028" y="9586"/>
                  <a:pt x="7627" y="8957"/>
                </a:cubicBezTo>
                <a:cubicBezTo>
                  <a:pt x="9046" y="8399"/>
                  <a:pt x="10285" y="8209"/>
                  <a:pt x="11441" y="8209"/>
                </a:cubicBezTo>
                <a:cubicBezTo>
                  <a:pt x="13885" y="8209"/>
                  <a:pt x="15958" y="9056"/>
                  <a:pt x="18572" y="9056"/>
                </a:cubicBezTo>
                <a:cubicBezTo>
                  <a:pt x="19059" y="9056"/>
                  <a:pt x="19564" y="9026"/>
                  <a:pt x="20094" y="8957"/>
                </a:cubicBezTo>
                <a:cubicBezTo>
                  <a:pt x="24666" y="8356"/>
                  <a:pt x="24797" y="4831"/>
                  <a:pt x="22730" y="4831"/>
                </a:cubicBezTo>
                <a:cubicBezTo>
                  <a:pt x="22662" y="4831"/>
                  <a:pt x="22592" y="4835"/>
                  <a:pt x="22519" y="4843"/>
                </a:cubicBezTo>
                <a:cubicBezTo>
                  <a:pt x="22454" y="4850"/>
                  <a:pt x="22393" y="4853"/>
                  <a:pt x="22335" y="4853"/>
                </a:cubicBezTo>
                <a:cubicBezTo>
                  <a:pt x="20320" y="4853"/>
                  <a:pt x="21674" y="804"/>
                  <a:pt x="17768" y="95"/>
                </a:cubicBezTo>
                <a:cubicBezTo>
                  <a:pt x="17410" y="30"/>
                  <a:pt x="17089" y="1"/>
                  <a:pt x="16801" y="1"/>
                </a:cubicBezTo>
                <a:close/>
              </a:path>
            </a:pathLst>
          </a:custGeom>
          <a:solidFill>
            <a:srgbClr val="0E63AF">
              <a:alpha val="23260"/>
            </a:srgbClr>
          </a:solidFill>
          <a:ln w="525" cap="flat" cmpd="sng">
            <a:solidFill>
              <a:srgbClr val="231F20"/>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9"/>
          <p:cNvSpPr/>
          <p:nvPr/>
        </p:nvSpPr>
        <p:spPr>
          <a:xfrm>
            <a:off x="5531664" y="1300373"/>
            <a:ext cx="479898" cy="201440"/>
          </a:xfrm>
          <a:custGeom>
            <a:avLst/>
            <a:gdLst/>
            <a:ahLst/>
            <a:cxnLst/>
            <a:rect l="l" t="t" r="r" b="b"/>
            <a:pathLst>
              <a:path w="25024" h="10504" extrusionOk="0">
                <a:moveTo>
                  <a:pt x="13461" y="0"/>
                </a:moveTo>
                <a:cubicBezTo>
                  <a:pt x="10870" y="0"/>
                  <a:pt x="12157" y="4691"/>
                  <a:pt x="9133" y="4755"/>
                </a:cubicBezTo>
                <a:cubicBezTo>
                  <a:pt x="5889" y="4825"/>
                  <a:pt x="1691" y="5003"/>
                  <a:pt x="736" y="7490"/>
                </a:cubicBezTo>
                <a:cubicBezTo>
                  <a:pt x="0" y="9408"/>
                  <a:pt x="1595" y="10503"/>
                  <a:pt x="4150" y="10503"/>
                </a:cubicBezTo>
                <a:cubicBezTo>
                  <a:pt x="5436" y="10503"/>
                  <a:pt x="6964" y="10226"/>
                  <a:pt x="8561" y="9637"/>
                </a:cubicBezTo>
                <a:cubicBezTo>
                  <a:pt x="9757" y="9196"/>
                  <a:pt x="11162" y="9059"/>
                  <a:pt x="12627" y="9059"/>
                </a:cubicBezTo>
                <a:cubicBezTo>
                  <a:pt x="15031" y="9059"/>
                  <a:pt x="17598" y="9428"/>
                  <a:pt x="19668" y="9428"/>
                </a:cubicBezTo>
                <a:cubicBezTo>
                  <a:pt x="21367" y="9428"/>
                  <a:pt x="22731" y="9179"/>
                  <a:pt x="23394" y="8271"/>
                </a:cubicBezTo>
                <a:cubicBezTo>
                  <a:pt x="25024" y="6039"/>
                  <a:pt x="23281" y="4157"/>
                  <a:pt x="21348" y="4157"/>
                </a:cubicBezTo>
                <a:cubicBezTo>
                  <a:pt x="20955" y="4157"/>
                  <a:pt x="20555" y="4234"/>
                  <a:pt x="20173" y="4402"/>
                </a:cubicBezTo>
                <a:cubicBezTo>
                  <a:pt x="19952" y="4500"/>
                  <a:pt x="19748" y="4544"/>
                  <a:pt x="19557" y="4544"/>
                </a:cubicBezTo>
                <a:cubicBezTo>
                  <a:pt x="17807" y="4544"/>
                  <a:pt x="17191" y="792"/>
                  <a:pt x="14094" y="79"/>
                </a:cubicBezTo>
                <a:cubicBezTo>
                  <a:pt x="13860" y="25"/>
                  <a:pt x="13650" y="0"/>
                  <a:pt x="13461" y="0"/>
                </a:cubicBezTo>
                <a:close/>
              </a:path>
            </a:pathLst>
          </a:custGeom>
          <a:solidFill>
            <a:srgbClr val="0E63AF">
              <a:alpha val="23260"/>
            </a:srgbClr>
          </a:solidFill>
          <a:ln w="525" cap="flat" cmpd="sng">
            <a:solidFill>
              <a:srgbClr val="231F20"/>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9"/>
          <p:cNvSpPr/>
          <p:nvPr/>
        </p:nvSpPr>
        <p:spPr>
          <a:xfrm>
            <a:off x="7762277" y="1455055"/>
            <a:ext cx="666629" cy="224166"/>
          </a:xfrm>
          <a:custGeom>
            <a:avLst/>
            <a:gdLst/>
            <a:ahLst/>
            <a:cxnLst/>
            <a:rect l="l" t="t" r="r" b="b"/>
            <a:pathLst>
              <a:path w="34761" h="11689" extrusionOk="0">
                <a:moveTo>
                  <a:pt x="18638" y="0"/>
                </a:moveTo>
                <a:cubicBezTo>
                  <a:pt x="18296" y="0"/>
                  <a:pt x="17934" y="15"/>
                  <a:pt x="17548" y="48"/>
                </a:cubicBezTo>
                <a:cubicBezTo>
                  <a:pt x="11262" y="574"/>
                  <a:pt x="12094" y="3503"/>
                  <a:pt x="9610" y="3503"/>
                </a:cubicBezTo>
                <a:cubicBezTo>
                  <a:pt x="9283" y="3503"/>
                  <a:pt x="8897" y="3452"/>
                  <a:pt x="8430" y="3338"/>
                </a:cubicBezTo>
                <a:cubicBezTo>
                  <a:pt x="7901" y="3209"/>
                  <a:pt x="7358" y="3148"/>
                  <a:pt x="6821" y="3148"/>
                </a:cubicBezTo>
                <a:cubicBezTo>
                  <a:pt x="3291" y="3148"/>
                  <a:pt x="1" y="5787"/>
                  <a:pt x="2322" y="9115"/>
                </a:cubicBezTo>
                <a:cubicBezTo>
                  <a:pt x="3653" y="11025"/>
                  <a:pt x="5423" y="11688"/>
                  <a:pt x="7548" y="11688"/>
                </a:cubicBezTo>
                <a:cubicBezTo>
                  <a:pt x="10415" y="11688"/>
                  <a:pt x="13928" y="10480"/>
                  <a:pt x="17875" y="9502"/>
                </a:cubicBezTo>
                <a:cubicBezTo>
                  <a:pt x="19420" y="9119"/>
                  <a:pt x="20829" y="8985"/>
                  <a:pt x="22116" y="8985"/>
                </a:cubicBezTo>
                <a:cubicBezTo>
                  <a:pt x="25074" y="8985"/>
                  <a:pt x="27396" y="9689"/>
                  <a:pt x="29288" y="9689"/>
                </a:cubicBezTo>
                <a:cubicBezTo>
                  <a:pt x="30234" y="9689"/>
                  <a:pt x="31073" y="9513"/>
                  <a:pt x="31831" y="8985"/>
                </a:cubicBezTo>
                <a:cubicBezTo>
                  <a:pt x="34761" y="6943"/>
                  <a:pt x="30202" y="4646"/>
                  <a:pt x="27050" y="4646"/>
                </a:cubicBezTo>
                <a:cubicBezTo>
                  <a:pt x="27046" y="4646"/>
                  <a:pt x="27043" y="4646"/>
                  <a:pt x="27040" y="4646"/>
                </a:cubicBezTo>
                <a:cubicBezTo>
                  <a:pt x="27038" y="4646"/>
                  <a:pt x="27037" y="4646"/>
                  <a:pt x="27035" y="4646"/>
                </a:cubicBezTo>
                <a:cubicBezTo>
                  <a:pt x="24060" y="4646"/>
                  <a:pt x="24587" y="0"/>
                  <a:pt x="18638" y="0"/>
                </a:cubicBezTo>
                <a:close/>
              </a:path>
            </a:pathLst>
          </a:cu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9"/>
          <p:cNvSpPr/>
          <p:nvPr/>
        </p:nvSpPr>
        <p:spPr>
          <a:xfrm>
            <a:off x="4135150" y="4730850"/>
            <a:ext cx="1289400" cy="74400"/>
          </a:xfrm>
          <a:prstGeom prst="ellipse">
            <a:avLst/>
          </a:pr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9"/>
          <p:cNvSpPr/>
          <p:nvPr/>
        </p:nvSpPr>
        <p:spPr>
          <a:xfrm>
            <a:off x="6421175" y="4618313"/>
            <a:ext cx="1011300" cy="74400"/>
          </a:xfrm>
          <a:prstGeom prst="ellipse">
            <a:avLst/>
          </a:pr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9"/>
          <p:cNvSpPr/>
          <p:nvPr/>
        </p:nvSpPr>
        <p:spPr>
          <a:xfrm>
            <a:off x="7719625" y="4316525"/>
            <a:ext cx="1011300" cy="74400"/>
          </a:xfrm>
          <a:prstGeom prst="ellipse">
            <a:avLst/>
          </a:pr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8" name="Google Shape;3548;p49"/>
          <p:cNvGrpSpPr/>
          <p:nvPr/>
        </p:nvGrpSpPr>
        <p:grpSpPr>
          <a:xfrm>
            <a:off x="7826296" y="2978397"/>
            <a:ext cx="797961" cy="1400588"/>
            <a:chOff x="5420796" y="152397"/>
            <a:chExt cx="797961" cy="1400588"/>
          </a:xfrm>
        </p:grpSpPr>
        <p:sp>
          <p:nvSpPr>
            <p:cNvPr id="3549" name="Google Shape;3549;p49"/>
            <p:cNvSpPr/>
            <p:nvPr/>
          </p:nvSpPr>
          <p:spPr>
            <a:xfrm>
              <a:off x="5485270" y="605275"/>
              <a:ext cx="654862" cy="933867"/>
            </a:xfrm>
            <a:custGeom>
              <a:avLst/>
              <a:gdLst/>
              <a:ahLst/>
              <a:cxnLst/>
              <a:rect l="l" t="t" r="r" b="b"/>
              <a:pathLst>
                <a:path w="27769" h="39600" extrusionOk="0">
                  <a:moveTo>
                    <a:pt x="17545" y="1"/>
                  </a:moveTo>
                  <a:cubicBezTo>
                    <a:pt x="17545" y="1"/>
                    <a:pt x="14157" y="2582"/>
                    <a:pt x="10995" y="2582"/>
                  </a:cubicBezTo>
                  <a:cubicBezTo>
                    <a:pt x="9939" y="2582"/>
                    <a:pt x="8908" y="2294"/>
                    <a:pt x="8036" y="1527"/>
                  </a:cubicBezTo>
                  <a:cubicBezTo>
                    <a:pt x="8036" y="1527"/>
                    <a:pt x="7739" y="5051"/>
                    <a:pt x="6147" y="6641"/>
                  </a:cubicBezTo>
                  <a:cubicBezTo>
                    <a:pt x="4554" y="8231"/>
                    <a:pt x="0" y="9870"/>
                    <a:pt x="0" y="9870"/>
                  </a:cubicBezTo>
                  <a:cubicBezTo>
                    <a:pt x="196" y="10226"/>
                    <a:pt x="703" y="11175"/>
                    <a:pt x="1311" y="12400"/>
                  </a:cubicBezTo>
                  <a:cubicBezTo>
                    <a:pt x="2219" y="14226"/>
                    <a:pt x="3357" y="16670"/>
                    <a:pt x="4019" y="18678"/>
                  </a:cubicBezTo>
                  <a:cubicBezTo>
                    <a:pt x="5124" y="22028"/>
                    <a:pt x="8012" y="38608"/>
                    <a:pt x="8012" y="38608"/>
                  </a:cubicBezTo>
                  <a:cubicBezTo>
                    <a:pt x="8012" y="38608"/>
                    <a:pt x="9254" y="39600"/>
                    <a:pt x="13991" y="39600"/>
                  </a:cubicBezTo>
                  <a:cubicBezTo>
                    <a:pt x="14254" y="39600"/>
                    <a:pt x="14528" y="39597"/>
                    <a:pt x="14813" y="39590"/>
                  </a:cubicBezTo>
                  <a:cubicBezTo>
                    <a:pt x="20231" y="39466"/>
                    <a:pt x="23736" y="39072"/>
                    <a:pt x="23736" y="39072"/>
                  </a:cubicBezTo>
                  <a:cubicBezTo>
                    <a:pt x="23736" y="39072"/>
                    <a:pt x="25019" y="33224"/>
                    <a:pt x="25162" y="28767"/>
                  </a:cubicBezTo>
                  <a:cubicBezTo>
                    <a:pt x="25304" y="24312"/>
                    <a:pt x="25127" y="17716"/>
                    <a:pt x="25662" y="13365"/>
                  </a:cubicBezTo>
                  <a:cubicBezTo>
                    <a:pt x="25985" y="10733"/>
                    <a:pt x="26688" y="7762"/>
                    <a:pt x="27191" y="5826"/>
                  </a:cubicBezTo>
                  <a:cubicBezTo>
                    <a:pt x="27523" y="4560"/>
                    <a:pt x="27768" y="3736"/>
                    <a:pt x="27768" y="3736"/>
                  </a:cubicBezTo>
                  <a:lnTo>
                    <a:pt x="27768" y="3736"/>
                  </a:lnTo>
                  <a:cubicBezTo>
                    <a:pt x="27768" y="3736"/>
                    <a:pt x="24434" y="5174"/>
                    <a:pt x="22060" y="5236"/>
                  </a:cubicBezTo>
                  <a:cubicBezTo>
                    <a:pt x="22046" y="5237"/>
                    <a:pt x="22032" y="5237"/>
                    <a:pt x="22018" y="5237"/>
                  </a:cubicBezTo>
                  <a:cubicBezTo>
                    <a:pt x="19660" y="5237"/>
                    <a:pt x="17545" y="1"/>
                    <a:pt x="175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9"/>
            <p:cNvSpPr/>
            <p:nvPr/>
          </p:nvSpPr>
          <p:spPr>
            <a:xfrm>
              <a:off x="5516187" y="740073"/>
              <a:ext cx="610315" cy="799069"/>
            </a:xfrm>
            <a:custGeom>
              <a:avLst/>
              <a:gdLst/>
              <a:ahLst/>
              <a:cxnLst/>
              <a:rect l="l" t="t" r="r" b="b"/>
              <a:pathLst>
                <a:path w="25880" h="33884" extrusionOk="0">
                  <a:moveTo>
                    <a:pt x="24882" y="0"/>
                  </a:moveTo>
                  <a:cubicBezTo>
                    <a:pt x="22009" y="0"/>
                    <a:pt x="17724" y="2314"/>
                    <a:pt x="13193" y="4964"/>
                  </a:cubicBezTo>
                  <a:cubicBezTo>
                    <a:pt x="10144" y="6745"/>
                    <a:pt x="7180" y="7436"/>
                    <a:pt x="4561" y="7436"/>
                  </a:cubicBezTo>
                  <a:cubicBezTo>
                    <a:pt x="2875" y="7436"/>
                    <a:pt x="1332" y="7150"/>
                    <a:pt x="0" y="6684"/>
                  </a:cubicBezTo>
                  <a:lnTo>
                    <a:pt x="0" y="6684"/>
                  </a:lnTo>
                  <a:cubicBezTo>
                    <a:pt x="908" y="8510"/>
                    <a:pt x="2046" y="10954"/>
                    <a:pt x="2708" y="12962"/>
                  </a:cubicBezTo>
                  <a:cubicBezTo>
                    <a:pt x="3813" y="16312"/>
                    <a:pt x="6701" y="32892"/>
                    <a:pt x="6701" y="32892"/>
                  </a:cubicBezTo>
                  <a:cubicBezTo>
                    <a:pt x="6701" y="32892"/>
                    <a:pt x="7943" y="33884"/>
                    <a:pt x="12680" y="33884"/>
                  </a:cubicBezTo>
                  <a:cubicBezTo>
                    <a:pt x="12943" y="33884"/>
                    <a:pt x="13217" y="33881"/>
                    <a:pt x="13502" y="33874"/>
                  </a:cubicBezTo>
                  <a:cubicBezTo>
                    <a:pt x="18920" y="33750"/>
                    <a:pt x="22425" y="33356"/>
                    <a:pt x="22425" y="33356"/>
                  </a:cubicBezTo>
                  <a:cubicBezTo>
                    <a:pt x="22425" y="33356"/>
                    <a:pt x="23708" y="27508"/>
                    <a:pt x="23851" y="23051"/>
                  </a:cubicBezTo>
                  <a:cubicBezTo>
                    <a:pt x="23993" y="18596"/>
                    <a:pt x="23816" y="12000"/>
                    <a:pt x="24351" y="7649"/>
                  </a:cubicBezTo>
                  <a:cubicBezTo>
                    <a:pt x="24674" y="5017"/>
                    <a:pt x="25377" y="2046"/>
                    <a:pt x="25880" y="110"/>
                  </a:cubicBezTo>
                  <a:cubicBezTo>
                    <a:pt x="25570" y="35"/>
                    <a:pt x="25237" y="0"/>
                    <a:pt x="24882"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9"/>
            <p:cNvSpPr/>
            <p:nvPr/>
          </p:nvSpPr>
          <p:spPr>
            <a:xfrm>
              <a:off x="5619266" y="152397"/>
              <a:ext cx="191938" cy="118361"/>
            </a:xfrm>
            <a:custGeom>
              <a:avLst/>
              <a:gdLst/>
              <a:ahLst/>
              <a:cxnLst/>
              <a:rect l="l" t="t" r="r" b="b"/>
              <a:pathLst>
                <a:path w="8139" h="5019" extrusionOk="0">
                  <a:moveTo>
                    <a:pt x="3721" y="0"/>
                  </a:moveTo>
                  <a:lnTo>
                    <a:pt x="3330" y="953"/>
                  </a:lnTo>
                  <a:cubicBezTo>
                    <a:pt x="2197" y="1093"/>
                    <a:pt x="2615" y="1972"/>
                    <a:pt x="2639" y="2020"/>
                  </a:cubicBezTo>
                  <a:cubicBezTo>
                    <a:pt x="2630" y="1991"/>
                    <a:pt x="2547" y="1695"/>
                    <a:pt x="2843" y="1695"/>
                  </a:cubicBezTo>
                  <a:cubicBezTo>
                    <a:pt x="2887" y="1695"/>
                    <a:pt x="2939" y="1701"/>
                    <a:pt x="3000" y="1715"/>
                  </a:cubicBezTo>
                  <a:cubicBezTo>
                    <a:pt x="3502" y="1834"/>
                    <a:pt x="3447" y="2572"/>
                    <a:pt x="3447" y="2572"/>
                  </a:cubicBezTo>
                  <a:cubicBezTo>
                    <a:pt x="1927" y="2857"/>
                    <a:pt x="1333" y="3282"/>
                    <a:pt x="1333" y="3282"/>
                  </a:cubicBezTo>
                  <a:cubicBezTo>
                    <a:pt x="1333" y="3282"/>
                    <a:pt x="1022" y="2857"/>
                    <a:pt x="974" y="2476"/>
                  </a:cubicBezTo>
                  <a:cubicBezTo>
                    <a:pt x="925" y="2094"/>
                    <a:pt x="1307" y="1952"/>
                    <a:pt x="1307" y="1952"/>
                  </a:cubicBezTo>
                  <a:cubicBezTo>
                    <a:pt x="1274" y="1750"/>
                    <a:pt x="1091" y="1696"/>
                    <a:pt x="908" y="1696"/>
                  </a:cubicBezTo>
                  <a:cubicBezTo>
                    <a:pt x="705" y="1696"/>
                    <a:pt x="501" y="1762"/>
                    <a:pt x="501" y="1762"/>
                  </a:cubicBezTo>
                  <a:cubicBezTo>
                    <a:pt x="501" y="1762"/>
                    <a:pt x="177" y="1389"/>
                    <a:pt x="63" y="1389"/>
                  </a:cubicBezTo>
                  <a:cubicBezTo>
                    <a:pt x="42" y="1389"/>
                    <a:pt x="29" y="1401"/>
                    <a:pt x="25" y="1431"/>
                  </a:cubicBezTo>
                  <a:cubicBezTo>
                    <a:pt x="1" y="1620"/>
                    <a:pt x="974" y="3473"/>
                    <a:pt x="974" y="3473"/>
                  </a:cubicBezTo>
                  <a:lnTo>
                    <a:pt x="1575" y="4401"/>
                  </a:lnTo>
                  <a:lnTo>
                    <a:pt x="1974" y="5019"/>
                  </a:lnTo>
                  <a:cubicBezTo>
                    <a:pt x="1974" y="5019"/>
                    <a:pt x="3044" y="4234"/>
                    <a:pt x="4612" y="4045"/>
                  </a:cubicBezTo>
                  <a:cubicBezTo>
                    <a:pt x="4852" y="4015"/>
                    <a:pt x="5093" y="4001"/>
                    <a:pt x="5335" y="4001"/>
                  </a:cubicBezTo>
                  <a:cubicBezTo>
                    <a:pt x="5378" y="4001"/>
                    <a:pt x="5422" y="4001"/>
                    <a:pt x="5465" y="4002"/>
                  </a:cubicBezTo>
                  <a:cubicBezTo>
                    <a:pt x="6563" y="4022"/>
                    <a:pt x="7275" y="4329"/>
                    <a:pt x="7275" y="4329"/>
                  </a:cubicBezTo>
                  <a:lnTo>
                    <a:pt x="7401" y="3558"/>
                  </a:lnTo>
                  <a:cubicBezTo>
                    <a:pt x="7428" y="3144"/>
                    <a:pt x="8139" y="1621"/>
                    <a:pt x="8139" y="1299"/>
                  </a:cubicBezTo>
                  <a:cubicBezTo>
                    <a:pt x="8139" y="1261"/>
                    <a:pt x="8128" y="1240"/>
                    <a:pt x="8108" y="1240"/>
                  </a:cubicBezTo>
                  <a:cubicBezTo>
                    <a:pt x="7893" y="1240"/>
                    <a:pt x="7655" y="1834"/>
                    <a:pt x="7655" y="1834"/>
                  </a:cubicBezTo>
                  <a:cubicBezTo>
                    <a:pt x="7655" y="1834"/>
                    <a:pt x="7745" y="1263"/>
                    <a:pt x="7325" y="1263"/>
                  </a:cubicBezTo>
                  <a:cubicBezTo>
                    <a:pt x="7317" y="1263"/>
                    <a:pt x="7308" y="1263"/>
                    <a:pt x="7299" y="1264"/>
                  </a:cubicBezTo>
                  <a:cubicBezTo>
                    <a:pt x="6847" y="1288"/>
                    <a:pt x="6450" y="1929"/>
                    <a:pt x="6450" y="1929"/>
                  </a:cubicBezTo>
                  <a:cubicBezTo>
                    <a:pt x="6578" y="1888"/>
                    <a:pt x="6683" y="1870"/>
                    <a:pt x="6767" y="1870"/>
                  </a:cubicBezTo>
                  <a:cubicBezTo>
                    <a:pt x="7313" y="1870"/>
                    <a:pt x="7037" y="2619"/>
                    <a:pt x="7037" y="2619"/>
                  </a:cubicBezTo>
                  <a:cubicBezTo>
                    <a:pt x="6735" y="2549"/>
                    <a:pt x="6393" y="2506"/>
                    <a:pt x="6052" y="2487"/>
                  </a:cubicBezTo>
                  <a:cubicBezTo>
                    <a:pt x="5810" y="2471"/>
                    <a:pt x="5570" y="2465"/>
                    <a:pt x="5349" y="2465"/>
                  </a:cubicBezTo>
                  <a:cubicBezTo>
                    <a:pt x="4734" y="2465"/>
                    <a:pt x="4256" y="2509"/>
                    <a:pt x="4256" y="2509"/>
                  </a:cubicBezTo>
                  <a:cubicBezTo>
                    <a:pt x="4256" y="2509"/>
                    <a:pt x="4162" y="1738"/>
                    <a:pt x="4424" y="1596"/>
                  </a:cubicBezTo>
                  <a:cubicBezTo>
                    <a:pt x="4495" y="1557"/>
                    <a:pt x="4593" y="1543"/>
                    <a:pt x="4697" y="1543"/>
                  </a:cubicBezTo>
                  <a:cubicBezTo>
                    <a:pt x="4977" y="1543"/>
                    <a:pt x="5308" y="1644"/>
                    <a:pt x="5308" y="1644"/>
                  </a:cubicBezTo>
                  <a:cubicBezTo>
                    <a:pt x="5360" y="1051"/>
                    <a:pt x="4844" y="955"/>
                    <a:pt x="4501" y="955"/>
                  </a:cubicBezTo>
                  <a:cubicBezTo>
                    <a:pt x="4335" y="955"/>
                    <a:pt x="4209" y="977"/>
                    <a:pt x="4209" y="977"/>
                  </a:cubicBezTo>
                  <a:lnTo>
                    <a:pt x="37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9"/>
            <p:cNvSpPr/>
            <p:nvPr/>
          </p:nvSpPr>
          <p:spPr>
            <a:xfrm>
              <a:off x="5748144" y="181592"/>
              <a:ext cx="63060" cy="72917"/>
            </a:xfrm>
            <a:custGeom>
              <a:avLst/>
              <a:gdLst/>
              <a:ahLst/>
              <a:cxnLst/>
              <a:rect l="l" t="t" r="r" b="b"/>
              <a:pathLst>
                <a:path w="2674" h="3092" extrusionOk="0">
                  <a:moveTo>
                    <a:pt x="2642" y="0"/>
                  </a:moveTo>
                  <a:cubicBezTo>
                    <a:pt x="2427" y="0"/>
                    <a:pt x="2189" y="596"/>
                    <a:pt x="2189" y="596"/>
                  </a:cubicBezTo>
                  <a:cubicBezTo>
                    <a:pt x="2189" y="596"/>
                    <a:pt x="2279" y="24"/>
                    <a:pt x="1859" y="24"/>
                  </a:cubicBezTo>
                  <a:cubicBezTo>
                    <a:pt x="1850" y="24"/>
                    <a:pt x="1842" y="24"/>
                    <a:pt x="1833" y="24"/>
                  </a:cubicBezTo>
                  <a:cubicBezTo>
                    <a:pt x="1381" y="49"/>
                    <a:pt x="984" y="691"/>
                    <a:pt x="984" y="691"/>
                  </a:cubicBezTo>
                  <a:cubicBezTo>
                    <a:pt x="1112" y="650"/>
                    <a:pt x="1216" y="632"/>
                    <a:pt x="1301" y="632"/>
                  </a:cubicBezTo>
                  <a:cubicBezTo>
                    <a:pt x="1846" y="632"/>
                    <a:pt x="1570" y="1379"/>
                    <a:pt x="1570" y="1379"/>
                  </a:cubicBezTo>
                  <a:cubicBezTo>
                    <a:pt x="1269" y="1309"/>
                    <a:pt x="926" y="1268"/>
                    <a:pt x="585" y="1249"/>
                  </a:cubicBezTo>
                  <a:cubicBezTo>
                    <a:pt x="438" y="1775"/>
                    <a:pt x="244" y="2322"/>
                    <a:pt x="0" y="2764"/>
                  </a:cubicBezTo>
                  <a:cubicBezTo>
                    <a:pt x="1098" y="2784"/>
                    <a:pt x="1810" y="3091"/>
                    <a:pt x="1810" y="3091"/>
                  </a:cubicBezTo>
                  <a:lnTo>
                    <a:pt x="1936" y="2320"/>
                  </a:lnTo>
                  <a:cubicBezTo>
                    <a:pt x="1963" y="1906"/>
                    <a:pt x="2674" y="383"/>
                    <a:pt x="2674" y="61"/>
                  </a:cubicBezTo>
                  <a:cubicBezTo>
                    <a:pt x="2674" y="23"/>
                    <a:pt x="2663" y="2"/>
                    <a:pt x="2642"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9"/>
            <p:cNvSpPr/>
            <p:nvPr/>
          </p:nvSpPr>
          <p:spPr>
            <a:xfrm>
              <a:off x="5506023" y="505497"/>
              <a:ext cx="649721" cy="1047487"/>
            </a:xfrm>
            <a:custGeom>
              <a:avLst/>
              <a:gdLst/>
              <a:ahLst/>
              <a:cxnLst/>
              <a:rect l="l" t="t" r="r" b="b"/>
              <a:pathLst>
                <a:path w="27551" h="44418" extrusionOk="0">
                  <a:moveTo>
                    <a:pt x="5862" y="1"/>
                  </a:moveTo>
                  <a:cubicBezTo>
                    <a:pt x="5826" y="87"/>
                    <a:pt x="5797" y="176"/>
                    <a:pt x="5776" y="267"/>
                  </a:cubicBezTo>
                  <a:cubicBezTo>
                    <a:pt x="5495" y="1575"/>
                    <a:pt x="5206" y="3144"/>
                    <a:pt x="4850" y="4903"/>
                  </a:cubicBezTo>
                  <a:cubicBezTo>
                    <a:pt x="4494" y="6661"/>
                    <a:pt x="4351" y="8585"/>
                    <a:pt x="4185" y="8849"/>
                  </a:cubicBezTo>
                  <a:cubicBezTo>
                    <a:pt x="4101" y="8978"/>
                    <a:pt x="3638" y="9420"/>
                    <a:pt x="2904" y="9990"/>
                  </a:cubicBezTo>
                  <a:cubicBezTo>
                    <a:pt x="1984" y="10701"/>
                    <a:pt x="1014" y="11345"/>
                    <a:pt x="1" y="11916"/>
                  </a:cubicBezTo>
                  <a:cubicBezTo>
                    <a:pt x="1" y="11916"/>
                    <a:pt x="343" y="12387"/>
                    <a:pt x="605" y="13125"/>
                  </a:cubicBezTo>
                  <a:cubicBezTo>
                    <a:pt x="689" y="13359"/>
                    <a:pt x="693" y="13639"/>
                    <a:pt x="739" y="13912"/>
                  </a:cubicBezTo>
                  <a:cubicBezTo>
                    <a:pt x="739" y="13912"/>
                    <a:pt x="4185" y="13271"/>
                    <a:pt x="5515" y="12034"/>
                  </a:cubicBezTo>
                  <a:cubicBezTo>
                    <a:pt x="6847" y="10798"/>
                    <a:pt x="7678" y="8467"/>
                    <a:pt x="7535" y="7374"/>
                  </a:cubicBezTo>
                  <a:cubicBezTo>
                    <a:pt x="7485" y="6987"/>
                    <a:pt x="7472" y="6862"/>
                    <a:pt x="7477" y="6862"/>
                  </a:cubicBezTo>
                  <a:lnTo>
                    <a:pt x="7477" y="6862"/>
                  </a:lnTo>
                  <a:cubicBezTo>
                    <a:pt x="7485" y="6862"/>
                    <a:pt x="7552" y="7279"/>
                    <a:pt x="7552" y="7279"/>
                  </a:cubicBezTo>
                  <a:cubicBezTo>
                    <a:pt x="7552" y="7279"/>
                    <a:pt x="8391" y="10654"/>
                    <a:pt x="8249" y="11772"/>
                  </a:cubicBezTo>
                  <a:cubicBezTo>
                    <a:pt x="8143" y="12595"/>
                    <a:pt x="7199" y="16788"/>
                    <a:pt x="6453" y="20011"/>
                  </a:cubicBezTo>
                  <a:cubicBezTo>
                    <a:pt x="6187" y="21162"/>
                    <a:pt x="5946" y="22189"/>
                    <a:pt x="5777" y="22897"/>
                  </a:cubicBezTo>
                  <a:cubicBezTo>
                    <a:pt x="5136" y="25582"/>
                    <a:pt x="3280" y="33570"/>
                    <a:pt x="2901" y="35209"/>
                  </a:cubicBezTo>
                  <a:cubicBezTo>
                    <a:pt x="2521" y="36849"/>
                    <a:pt x="881" y="43956"/>
                    <a:pt x="881" y="43956"/>
                  </a:cubicBezTo>
                  <a:cubicBezTo>
                    <a:pt x="881" y="43956"/>
                    <a:pt x="1207" y="43985"/>
                    <a:pt x="1776" y="43985"/>
                  </a:cubicBezTo>
                  <a:cubicBezTo>
                    <a:pt x="1990" y="43985"/>
                    <a:pt x="2238" y="43981"/>
                    <a:pt x="2516" y="43970"/>
                  </a:cubicBezTo>
                  <a:cubicBezTo>
                    <a:pt x="3306" y="43936"/>
                    <a:pt x="4092" y="43861"/>
                    <a:pt x="4874" y="43741"/>
                  </a:cubicBezTo>
                  <a:cubicBezTo>
                    <a:pt x="5422" y="43658"/>
                    <a:pt x="5928" y="43623"/>
                    <a:pt x="6409" y="43623"/>
                  </a:cubicBezTo>
                  <a:cubicBezTo>
                    <a:pt x="7248" y="43623"/>
                    <a:pt x="8013" y="43727"/>
                    <a:pt x="8799" y="43855"/>
                  </a:cubicBezTo>
                  <a:cubicBezTo>
                    <a:pt x="9495" y="43968"/>
                    <a:pt x="10210" y="44099"/>
                    <a:pt x="11007" y="44194"/>
                  </a:cubicBezTo>
                  <a:cubicBezTo>
                    <a:pt x="11316" y="44232"/>
                    <a:pt x="11651" y="44262"/>
                    <a:pt x="12006" y="44288"/>
                  </a:cubicBezTo>
                  <a:cubicBezTo>
                    <a:pt x="13147" y="44376"/>
                    <a:pt x="14477" y="44412"/>
                    <a:pt x="15744" y="44417"/>
                  </a:cubicBezTo>
                  <a:cubicBezTo>
                    <a:pt x="15862" y="44417"/>
                    <a:pt x="15979" y="44418"/>
                    <a:pt x="16095" y="44418"/>
                  </a:cubicBezTo>
                  <a:cubicBezTo>
                    <a:pt x="17108" y="44418"/>
                    <a:pt x="18062" y="44395"/>
                    <a:pt x="18826" y="44361"/>
                  </a:cubicBezTo>
                  <a:cubicBezTo>
                    <a:pt x="19001" y="44352"/>
                    <a:pt x="19169" y="44342"/>
                    <a:pt x="19331" y="44330"/>
                  </a:cubicBezTo>
                  <a:cubicBezTo>
                    <a:pt x="20854" y="44228"/>
                    <a:pt x="21931" y="44003"/>
                    <a:pt x="23072" y="44003"/>
                  </a:cubicBezTo>
                  <a:cubicBezTo>
                    <a:pt x="23278" y="44003"/>
                    <a:pt x="23487" y="44011"/>
                    <a:pt x="23700" y="44027"/>
                  </a:cubicBezTo>
                  <a:cubicBezTo>
                    <a:pt x="25221" y="44147"/>
                    <a:pt x="27551" y="44170"/>
                    <a:pt x="27551" y="44170"/>
                  </a:cubicBezTo>
                  <a:cubicBezTo>
                    <a:pt x="27551" y="44170"/>
                    <a:pt x="25882" y="43315"/>
                    <a:pt x="25503" y="42839"/>
                  </a:cubicBezTo>
                  <a:cubicBezTo>
                    <a:pt x="25124" y="42365"/>
                    <a:pt x="23030" y="35996"/>
                    <a:pt x="22509" y="33451"/>
                  </a:cubicBezTo>
                  <a:cubicBezTo>
                    <a:pt x="21987" y="30907"/>
                    <a:pt x="20989" y="25226"/>
                    <a:pt x="20775" y="22872"/>
                  </a:cubicBezTo>
                  <a:cubicBezTo>
                    <a:pt x="20560" y="20519"/>
                    <a:pt x="20110" y="16479"/>
                    <a:pt x="18611" y="13888"/>
                  </a:cubicBezTo>
                  <a:cubicBezTo>
                    <a:pt x="17114" y="11296"/>
                    <a:pt x="16211" y="10226"/>
                    <a:pt x="15973" y="9775"/>
                  </a:cubicBezTo>
                  <a:cubicBezTo>
                    <a:pt x="15735" y="9323"/>
                    <a:pt x="15662" y="8302"/>
                    <a:pt x="15829" y="7303"/>
                  </a:cubicBezTo>
                  <a:cubicBezTo>
                    <a:pt x="15997" y="6305"/>
                    <a:pt x="16305" y="4927"/>
                    <a:pt x="16305" y="4927"/>
                  </a:cubicBezTo>
                  <a:lnTo>
                    <a:pt x="16400" y="4618"/>
                  </a:lnTo>
                  <a:cubicBezTo>
                    <a:pt x="16400" y="4618"/>
                    <a:pt x="17137" y="7517"/>
                    <a:pt x="17826" y="8516"/>
                  </a:cubicBezTo>
                  <a:cubicBezTo>
                    <a:pt x="18405" y="9352"/>
                    <a:pt x="19133" y="10074"/>
                    <a:pt x="20673" y="10074"/>
                  </a:cubicBezTo>
                  <a:cubicBezTo>
                    <a:pt x="20968" y="10074"/>
                    <a:pt x="21293" y="10047"/>
                    <a:pt x="21653" y="9990"/>
                  </a:cubicBezTo>
                  <a:cubicBezTo>
                    <a:pt x="23888" y="9634"/>
                    <a:pt x="24958" y="8920"/>
                    <a:pt x="24958" y="8920"/>
                  </a:cubicBezTo>
                  <a:cubicBezTo>
                    <a:pt x="24958" y="8920"/>
                    <a:pt x="24982" y="8494"/>
                    <a:pt x="25052" y="7978"/>
                  </a:cubicBezTo>
                  <a:cubicBezTo>
                    <a:pt x="25135" y="7358"/>
                    <a:pt x="25280" y="6603"/>
                    <a:pt x="25527" y="6282"/>
                  </a:cubicBezTo>
                  <a:lnTo>
                    <a:pt x="25527" y="6282"/>
                  </a:lnTo>
                  <a:cubicBezTo>
                    <a:pt x="25527" y="6282"/>
                    <a:pt x="24197" y="6518"/>
                    <a:pt x="22509" y="6685"/>
                  </a:cubicBezTo>
                  <a:cubicBezTo>
                    <a:pt x="22176" y="6718"/>
                    <a:pt x="21895" y="6732"/>
                    <a:pt x="21656" y="6732"/>
                  </a:cubicBezTo>
                  <a:cubicBezTo>
                    <a:pt x="20683" y="6732"/>
                    <a:pt x="20427" y="6492"/>
                    <a:pt x="20369" y="6282"/>
                  </a:cubicBezTo>
                  <a:cubicBezTo>
                    <a:pt x="20298" y="6020"/>
                    <a:pt x="19925" y="4062"/>
                    <a:pt x="19610" y="2953"/>
                  </a:cubicBezTo>
                  <a:cubicBezTo>
                    <a:pt x="19326" y="1962"/>
                    <a:pt x="18992" y="861"/>
                    <a:pt x="18811" y="270"/>
                  </a:cubicBezTo>
                  <a:cubicBezTo>
                    <a:pt x="18811" y="270"/>
                    <a:pt x="18617" y="317"/>
                    <a:pt x="18332" y="373"/>
                  </a:cubicBezTo>
                  <a:cubicBezTo>
                    <a:pt x="18049" y="428"/>
                    <a:pt x="17673" y="493"/>
                    <a:pt x="17303" y="528"/>
                  </a:cubicBezTo>
                  <a:cubicBezTo>
                    <a:pt x="16567" y="599"/>
                    <a:pt x="15759" y="576"/>
                    <a:pt x="14714" y="719"/>
                  </a:cubicBezTo>
                  <a:cubicBezTo>
                    <a:pt x="14430" y="758"/>
                    <a:pt x="14091" y="793"/>
                    <a:pt x="13721" y="820"/>
                  </a:cubicBezTo>
                  <a:cubicBezTo>
                    <a:pt x="13697" y="822"/>
                    <a:pt x="13671" y="825"/>
                    <a:pt x="13645" y="826"/>
                  </a:cubicBezTo>
                  <a:cubicBezTo>
                    <a:pt x="13322" y="851"/>
                    <a:pt x="12980" y="870"/>
                    <a:pt x="12633" y="884"/>
                  </a:cubicBezTo>
                  <a:cubicBezTo>
                    <a:pt x="12342" y="894"/>
                    <a:pt x="12047" y="900"/>
                    <a:pt x="11762" y="900"/>
                  </a:cubicBezTo>
                  <a:cubicBezTo>
                    <a:pt x="11449" y="900"/>
                    <a:pt x="11146" y="893"/>
                    <a:pt x="10869" y="878"/>
                  </a:cubicBezTo>
                  <a:cubicBezTo>
                    <a:pt x="10786" y="873"/>
                    <a:pt x="10704" y="867"/>
                    <a:pt x="10625" y="861"/>
                  </a:cubicBezTo>
                  <a:cubicBezTo>
                    <a:pt x="10414" y="845"/>
                    <a:pt x="10210" y="830"/>
                    <a:pt x="10014" y="814"/>
                  </a:cubicBezTo>
                  <a:cubicBezTo>
                    <a:pt x="9990" y="811"/>
                    <a:pt x="9966" y="808"/>
                    <a:pt x="9942" y="808"/>
                  </a:cubicBezTo>
                  <a:cubicBezTo>
                    <a:pt x="9043" y="734"/>
                    <a:pt x="8276" y="654"/>
                    <a:pt x="7415" y="481"/>
                  </a:cubicBezTo>
                  <a:cubicBezTo>
                    <a:pt x="6585" y="314"/>
                    <a:pt x="6058" y="92"/>
                    <a:pt x="58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9"/>
            <p:cNvSpPr/>
            <p:nvPr/>
          </p:nvSpPr>
          <p:spPr>
            <a:xfrm>
              <a:off x="5518710" y="546319"/>
              <a:ext cx="203729" cy="431135"/>
            </a:xfrm>
            <a:custGeom>
              <a:avLst/>
              <a:gdLst/>
              <a:ahLst/>
              <a:cxnLst/>
              <a:rect l="l" t="t" r="r" b="b"/>
              <a:pathLst>
                <a:path w="8639" h="18282" extrusionOk="0">
                  <a:moveTo>
                    <a:pt x="6405" y="0"/>
                  </a:moveTo>
                  <a:lnTo>
                    <a:pt x="6405" y="0"/>
                  </a:lnTo>
                  <a:cubicBezTo>
                    <a:pt x="4894" y="2567"/>
                    <a:pt x="6540" y="4296"/>
                    <a:pt x="6540" y="4296"/>
                  </a:cubicBezTo>
                  <a:cubicBezTo>
                    <a:pt x="6629" y="4957"/>
                    <a:pt x="6405" y="6238"/>
                    <a:pt x="6405" y="6238"/>
                  </a:cubicBezTo>
                  <a:cubicBezTo>
                    <a:pt x="6108" y="7306"/>
                    <a:pt x="5347" y="8735"/>
                    <a:pt x="4288" y="9520"/>
                  </a:cubicBezTo>
                  <a:cubicBezTo>
                    <a:pt x="3280" y="10264"/>
                    <a:pt x="992" y="11010"/>
                    <a:pt x="1" y="11420"/>
                  </a:cubicBezTo>
                  <a:cubicBezTo>
                    <a:pt x="90" y="11667"/>
                    <a:pt x="157" y="11923"/>
                    <a:pt x="201" y="12182"/>
                  </a:cubicBezTo>
                  <a:cubicBezTo>
                    <a:pt x="201" y="12182"/>
                    <a:pt x="3647" y="11541"/>
                    <a:pt x="4977" y="10303"/>
                  </a:cubicBezTo>
                  <a:cubicBezTo>
                    <a:pt x="6309" y="9067"/>
                    <a:pt x="7140" y="6738"/>
                    <a:pt x="6997" y="5643"/>
                  </a:cubicBezTo>
                  <a:cubicBezTo>
                    <a:pt x="6947" y="5257"/>
                    <a:pt x="6934" y="5132"/>
                    <a:pt x="6939" y="5132"/>
                  </a:cubicBezTo>
                  <a:lnTo>
                    <a:pt x="6939" y="5132"/>
                  </a:lnTo>
                  <a:cubicBezTo>
                    <a:pt x="6947" y="5132"/>
                    <a:pt x="7014" y="5550"/>
                    <a:pt x="7014" y="5550"/>
                  </a:cubicBezTo>
                  <a:cubicBezTo>
                    <a:pt x="7014" y="5550"/>
                    <a:pt x="7853" y="8923"/>
                    <a:pt x="7711" y="10041"/>
                  </a:cubicBezTo>
                  <a:cubicBezTo>
                    <a:pt x="7606" y="10864"/>
                    <a:pt x="6661" y="15057"/>
                    <a:pt x="5915" y="18282"/>
                  </a:cubicBezTo>
                  <a:cubicBezTo>
                    <a:pt x="7315" y="14848"/>
                    <a:pt x="8600" y="11119"/>
                    <a:pt x="8616" y="10018"/>
                  </a:cubicBezTo>
                  <a:cubicBezTo>
                    <a:pt x="8638" y="8092"/>
                    <a:pt x="7450" y="4296"/>
                    <a:pt x="7450" y="4296"/>
                  </a:cubicBezTo>
                  <a:cubicBezTo>
                    <a:pt x="5917" y="3389"/>
                    <a:pt x="6405" y="1"/>
                    <a:pt x="6405"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9"/>
            <p:cNvSpPr/>
            <p:nvPr/>
          </p:nvSpPr>
          <p:spPr>
            <a:xfrm>
              <a:off x="5846554" y="549597"/>
              <a:ext cx="309190" cy="1001337"/>
            </a:xfrm>
            <a:custGeom>
              <a:avLst/>
              <a:gdLst/>
              <a:ahLst/>
              <a:cxnLst/>
              <a:rect l="l" t="t" r="r" b="b"/>
              <a:pathLst>
                <a:path w="13111" h="42461" extrusionOk="0">
                  <a:moveTo>
                    <a:pt x="2425" y="1"/>
                  </a:moveTo>
                  <a:cubicBezTo>
                    <a:pt x="2425" y="1"/>
                    <a:pt x="1854" y="3436"/>
                    <a:pt x="1" y="3572"/>
                  </a:cubicBezTo>
                  <a:cubicBezTo>
                    <a:pt x="1" y="3572"/>
                    <a:pt x="229" y="3628"/>
                    <a:pt x="536" y="3628"/>
                  </a:cubicBezTo>
                  <a:cubicBezTo>
                    <a:pt x="871" y="3628"/>
                    <a:pt x="1299" y="3562"/>
                    <a:pt x="1624" y="3283"/>
                  </a:cubicBezTo>
                  <a:lnTo>
                    <a:pt x="1624" y="3283"/>
                  </a:lnTo>
                  <a:cubicBezTo>
                    <a:pt x="1597" y="3347"/>
                    <a:pt x="680" y="5477"/>
                    <a:pt x="749" y="6776"/>
                  </a:cubicBezTo>
                  <a:cubicBezTo>
                    <a:pt x="821" y="8094"/>
                    <a:pt x="4136" y="11675"/>
                    <a:pt x="3780" y="14432"/>
                  </a:cubicBezTo>
                  <a:cubicBezTo>
                    <a:pt x="3424" y="17187"/>
                    <a:pt x="2676" y="21108"/>
                    <a:pt x="3923" y="29702"/>
                  </a:cubicBezTo>
                  <a:cubicBezTo>
                    <a:pt x="4874" y="36252"/>
                    <a:pt x="4976" y="40668"/>
                    <a:pt x="4891" y="42460"/>
                  </a:cubicBezTo>
                  <a:cubicBezTo>
                    <a:pt x="6414" y="42358"/>
                    <a:pt x="7491" y="42133"/>
                    <a:pt x="8632" y="42133"/>
                  </a:cubicBezTo>
                  <a:cubicBezTo>
                    <a:pt x="8838" y="42133"/>
                    <a:pt x="9047" y="42141"/>
                    <a:pt x="9260" y="42157"/>
                  </a:cubicBezTo>
                  <a:cubicBezTo>
                    <a:pt x="10781" y="42277"/>
                    <a:pt x="13111" y="42300"/>
                    <a:pt x="13111" y="42300"/>
                  </a:cubicBezTo>
                  <a:cubicBezTo>
                    <a:pt x="13111" y="42300"/>
                    <a:pt x="11444" y="41445"/>
                    <a:pt x="11065" y="40969"/>
                  </a:cubicBezTo>
                  <a:cubicBezTo>
                    <a:pt x="10686" y="40493"/>
                    <a:pt x="8592" y="34124"/>
                    <a:pt x="8070" y="31580"/>
                  </a:cubicBezTo>
                  <a:cubicBezTo>
                    <a:pt x="7549" y="29036"/>
                    <a:pt x="6550" y="23356"/>
                    <a:pt x="6337" y="21002"/>
                  </a:cubicBezTo>
                  <a:cubicBezTo>
                    <a:pt x="6122" y="18649"/>
                    <a:pt x="5671" y="14607"/>
                    <a:pt x="4173" y="12016"/>
                  </a:cubicBezTo>
                  <a:cubicBezTo>
                    <a:pt x="2676" y="9426"/>
                    <a:pt x="1772" y="8356"/>
                    <a:pt x="1534" y="7905"/>
                  </a:cubicBezTo>
                  <a:cubicBezTo>
                    <a:pt x="1297" y="7453"/>
                    <a:pt x="1224" y="6430"/>
                    <a:pt x="1390" y="5432"/>
                  </a:cubicBezTo>
                  <a:cubicBezTo>
                    <a:pt x="1559" y="4435"/>
                    <a:pt x="1866" y="3056"/>
                    <a:pt x="1866" y="3056"/>
                  </a:cubicBezTo>
                  <a:lnTo>
                    <a:pt x="1962" y="2746"/>
                  </a:lnTo>
                  <a:cubicBezTo>
                    <a:pt x="1962" y="2746"/>
                    <a:pt x="2700" y="5647"/>
                    <a:pt x="3388" y="6646"/>
                  </a:cubicBezTo>
                  <a:cubicBezTo>
                    <a:pt x="3966" y="7482"/>
                    <a:pt x="4694" y="8204"/>
                    <a:pt x="6234" y="8204"/>
                  </a:cubicBezTo>
                  <a:cubicBezTo>
                    <a:pt x="6530" y="8204"/>
                    <a:pt x="6855" y="8177"/>
                    <a:pt x="7214" y="8120"/>
                  </a:cubicBezTo>
                  <a:cubicBezTo>
                    <a:pt x="9449" y="7762"/>
                    <a:pt x="10519" y="7050"/>
                    <a:pt x="10519" y="7050"/>
                  </a:cubicBezTo>
                  <a:cubicBezTo>
                    <a:pt x="10519" y="7050"/>
                    <a:pt x="10543" y="6624"/>
                    <a:pt x="10613" y="6106"/>
                  </a:cubicBezTo>
                  <a:lnTo>
                    <a:pt x="10613" y="6106"/>
                  </a:lnTo>
                  <a:cubicBezTo>
                    <a:pt x="9428" y="6606"/>
                    <a:pt x="8234" y="7009"/>
                    <a:pt x="6990" y="7050"/>
                  </a:cubicBezTo>
                  <a:cubicBezTo>
                    <a:pt x="6962" y="7051"/>
                    <a:pt x="6934" y="7052"/>
                    <a:pt x="6906" y="7052"/>
                  </a:cubicBezTo>
                  <a:cubicBezTo>
                    <a:pt x="5475" y="7052"/>
                    <a:pt x="4131" y="5878"/>
                    <a:pt x="3851" y="4998"/>
                  </a:cubicBezTo>
                  <a:cubicBezTo>
                    <a:pt x="3567" y="4101"/>
                    <a:pt x="2425" y="1677"/>
                    <a:pt x="2425" y="1677"/>
                  </a:cubicBezTo>
                  <a:cubicBezTo>
                    <a:pt x="2425" y="1677"/>
                    <a:pt x="2710" y="607"/>
                    <a:pt x="2425"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49"/>
            <p:cNvSpPr/>
            <p:nvPr/>
          </p:nvSpPr>
          <p:spPr>
            <a:xfrm>
              <a:off x="5420796" y="807212"/>
              <a:ext cx="64498" cy="82727"/>
            </a:xfrm>
            <a:custGeom>
              <a:avLst/>
              <a:gdLst/>
              <a:ahLst/>
              <a:cxnLst/>
              <a:rect l="l" t="t" r="r" b="b"/>
              <a:pathLst>
                <a:path w="2735" h="3508" extrusionOk="0">
                  <a:moveTo>
                    <a:pt x="1525" y="0"/>
                  </a:moveTo>
                  <a:cubicBezTo>
                    <a:pt x="1206" y="0"/>
                    <a:pt x="935" y="335"/>
                    <a:pt x="761" y="594"/>
                  </a:cubicBezTo>
                  <a:cubicBezTo>
                    <a:pt x="761" y="594"/>
                    <a:pt x="710" y="560"/>
                    <a:pt x="641" y="560"/>
                  </a:cubicBezTo>
                  <a:cubicBezTo>
                    <a:pt x="546" y="560"/>
                    <a:pt x="416" y="623"/>
                    <a:pt x="334" y="925"/>
                  </a:cubicBezTo>
                  <a:cubicBezTo>
                    <a:pt x="191" y="1450"/>
                    <a:pt x="0" y="1973"/>
                    <a:pt x="96" y="2447"/>
                  </a:cubicBezTo>
                  <a:cubicBezTo>
                    <a:pt x="163" y="2783"/>
                    <a:pt x="325" y="3226"/>
                    <a:pt x="473" y="3414"/>
                  </a:cubicBezTo>
                  <a:cubicBezTo>
                    <a:pt x="511" y="3462"/>
                    <a:pt x="546" y="3494"/>
                    <a:pt x="581" y="3505"/>
                  </a:cubicBezTo>
                  <a:cubicBezTo>
                    <a:pt x="587" y="3506"/>
                    <a:pt x="594" y="3507"/>
                    <a:pt x="601" y="3507"/>
                  </a:cubicBezTo>
                  <a:cubicBezTo>
                    <a:pt x="616" y="3507"/>
                    <a:pt x="631" y="3502"/>
                    <a:pt x="643" y="3493"/>
                  </a:cubicBezTo>
                  <a:cubicBezTo>
                    <a:pt x="810" y="3374"/>
                    <a:pt x="594" y="2356"/>
                    <a:pt x="761" y="2009"/>
                  </a:cubicBezTo>
                  <a:cubicBezTo>
                    <a:pt x="917" y="1688"/>
                    <a:pt x="1316" y="1397"/>
                    <a:pt x="1335" y="1397"/>
                  </a:cubicBezTo>
                  <a:lnTo>
                    <a:pt x="1335" y="1397"/>
                  </a:lnTo>
                  <a:cubicBezTo>
                    <a:pt x="1337" y="1397"/>
                    <a:pt x="1336" y="1399"/>
                    <a:pt x="1332" y="1403"/>
                  </a:cubicBezTo>
                  <a:cubicBezTo>
                    <a:pt x="1289" y="1447"/>
                    <a:pt x="996" y="2294"/>
                    <a:pt x="1149" y="2468"/>
                  </a:cubicBezTo>
                  <a:cubicBezTo>
                    <a:pt x="1160" y="2480"/>
                    <a:pt x="1173" y="2489"/>
                    <a:pt x="1190" y="2494"/>
                  </a:cubicBezTo>
                  <a:cubicBezTo>
                    <a:pt x="1205" y="2498"/>
                    <a:pt x="1221" y="2501"/>
                    <a:pt x="1239" y="2501"/>
                  </a:cubicBezTo>
                  <a:cubicBezTo>
                    <a:pt x="1502" y="2501"/>
                    <a:pt x="2053" y="2008"/>
                    <a:pt x="2521" y="1474"/>
                  </a:cubicBezTo>
                  <a:lnTo>
                    <a:pt x="2734" y="1306"/>
                  </a:lnTo>
                  <a:cubicBezTo>
                    <a:pt x="2734" y="1306"/>
                    <a:pt x="2651" y="1141"/>
                    <a:pt x="2511" y="918"/>
                  </a:cubicBezTo>
                  <a:cubicBezTo>
                    <a:pt x="2361" y="683"/>
                    <a:pt x="2149" y="386"/>
                    <a:pt x="1904" y="166"/>
                  </a:cubicBezTo>
                  <a:cubicBezTo>
                    <a:pt x="1772" y="48"/>
                    <a:pt x="1645" y="0"/>
                    <a:pt x="1525" y="0"/>
                  </a:cubicBezTo>
                  <a:close/>
                </a:path>
              </a:pathLst>
            </a:custGeom>
            <a:solidFill>
              <a:srgbClr val="BA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49"/>
            <p:cNvSpPr/>
            <p:nvPr/>
          </p:nvSpPr>
          <p:spPr>
            <a:xfrm>
              <a:off x="5447892" y="828837"/>
              <a:ext cx="37402" cy="37355"/>
            </a:xfrm>
            <a:custGeom>
              <a:avLst/>
              <a:gdLst/>
              <a:ahLst/>
              <a:cxnLst/>
              <a:rect l="l" t="t" r="r" b="b"/>
              <a:pathLst>
                <a:path w="1586" h="1584" extrusionOk="0">
                  <a:moveTo>
                    <a:pt x="1362" y="1"/>
                  </a:moveTo>
                  <a:cubicBezTo>
                    <a:pt x="728" y="366"/>
                    <a:pt x="214" y="1134"/>
                    <a:pt x="0" y="1551"/>
                  </a:cubicBezTo>
                  <a:cubicBezTo>
                    <a:pt x="11" y="1563"/>
                    <a:pt x="24" y="1572"/>
                    <a:pt x="41" y="1577"/>
                  </a:cubicBezTo>
                  <a:cubicBezTo>
                    <a:pt x="56" y="1581"/>
                    <a:pt x="72" y="1584"/>
                    <a:pt x="90" y="1584"/>
                  </a:cubicBezTo>
                  <a:cubicBezTo>
                    <a:pt x="353" y="1584"/>
                    <a:pt x="904" y="1091"/>
                    <a:pt x="1372" y="557"/>
                  </a:cubicBezTo>
                  <a:lnTo>
                    <a:pt x="1585" y="389"/>
                  </a:lnTo>
                  <a:cubicBezTo>
                    <a:pt x="1585" y="389"/>
                    <a:pt x="1502" y="224"/>
                    <a:pt x="1362" y="1"/>
                  </a:cubicBezTo>
                  <a:close/>
                </a:path>
              </a:pathLst>
            </a:custGeom>
            <a:solidFill>
              <a:srgbClr val="7F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49"/>
            <p:cNvSpPr/>
            <p:nvPr/>
          </p:nvSpPr>
          <p:spPr>
            <a:xfrm>
              <a:off x="6149000" y="632300"/>
              <a:ext cx="69757" cy="55065"/>
            </a:xfrm>
            <a:custGeom>
              <a:avLst/>
              <a:gdLst/>
              <a:ahLst/>
              <a:cxnLst/>
              <a:rect l="l" t="t" r="r" b="b"/>
              <a:pathLst>
                <a:path w="2958" h="2335" extrusionOk="0">
                  <a:moveTo>
                    <a:pt x="1846" y="0"/>
                  </a:moveTo>
                  <a:cubicBezTo>
                    <a:pt x="1453" y="0"/>
                    <a:pt x="666" y="418"/>
                    <a:pt x="166" y="618"/>
                  </a:cubicBezTo>
                  <a:cubicBezTo>
                    <a:pt x="166" y="618"/>
                    <a:pt x="214" y="808"/>
                    <a:pt x="143" y="1167"/>
                  </a:cubicBezTo>
                  <a:cubicBezTo>
                    <a:pt x="122" y="1276"/>
                    <a:pt x="98" y="1431"/>
                    <a:pt x="79" y="1588"/>
                  </a:cubicBezTo>
                  <a:cubicBezTo>
                    <a:pt x="35" y="1946"/>
                    <a:pt x="1" y="2332"/>
                    <a:pt x="1" y="2332"/>
                  </a:cubicBezTo>
                  <a:cubicBezTo>
                    <a:pt x="1355" y="1955"/>
                    <a:pt x="1498" y="1308"/>
                    <a:pt x="1498" y="1308"/>
                  </a:cubicBezTo>
                  <a:cubicBezTo>
                    <a:pt x="1498" y="1308"/>
                    <a:pt x="1544" y="2139"/>
                    <a:pt x="1704" y="2139"/>
                  </a:cubicBezTo>
                  <a:cubicBezTo>
                    <a:pt x="1706" y="2139"/>
                    <a:pt x="1708" y="2139"/>
                    <a:pt x="1710" y="2138"/>
                  </a:cubicBezTo>
                  <a:lnTo>
                    <a:pt x="1711" y="2138"/>
                  </a:lnTo>
                  <a:cubicBezTo>
                    <a:pt x="1793" y="2128"/>
                    <a:pt x="1863" y="2054"/>
                    <a:pt x="1915" y="1979"/>
                  </a:cubicBezTo>
                  <a:cubicBezTo>
                    <a:pt x="1945" y="1935"/>
                    <a:pt x="1972" y="1888"/>
                    <a:pt x="1995" y="1840"/>
                  </a:cubicBezTo>
                  <a:lnTo>
                    <a:pt x="1995" y="1840"/>
                  </a:lnTo>
                  <a:cubicBezTo>
                    <a:pt x="1968" y="1922"/>
                    <a:pt x="1948" y="2005"/>
                    <a:pt x="1937" y="2090"/>
                  </a:cubicBezTo>
                  <a:cubicBezTo>
                    <a:pt x="1933" y="2154"/>
                    <a:pt x="1933" y="2216"/>
                    <a:pt x="1952" y="2261"/>
                  </a:cubicBezTo>
                  <a:cubicBezTo>
                    <a:pt x="1960" y="2284"/>
                    <a:pt x="1975" y="2305"/>
                    <a:pt x="1996" y="2317"/>
                  </a:cubicBezTo>
                  <a:cubicBezTo>
                    <a:pt x="2016" y="2329"/>
                    <a:pt x="2038" y="2334"/>
                    <a:pt x="2061" y="2334"/>
                  </a:cubicBezTo>
                  <a:cubicBezTo>
                    <a:pt x="2071" y="2334"/>
                    <a:pt x="2081" y="2333"/>
                    <a:pt x="2092" y="2331"/>
                  </a:cubicBezTo>
                  <a:cubicBezTo>
                    <a:pt x="2377" y="2282"/>
                    <a:pt x="2957" y="1094"/>
                    <a:pt x="2804" y="997"/>
                  </a:cubicBezTo>
                  <a:cubicBezTo>
                    <a:pt x="2789" y="988"/>
                    <a:pt x="2774" y="984"/>
                    <a:pt x="2759" y="984"/>
                  </a:cubicBezTo>
                  <a:cubicBezTo>
                    <a:pt x="2682" y="984"/>
                    <a:pt x="2609" y="1094"/>
                    <a:pt x="2559" y="1190"/>
                  </a:cubicBezTo>
                  <a:cubicBezTo>
                    <a:pt x="2559" y="1191"/>
                    <a:pt x="2559" y="1193"/>
                    <a:pt x="2557" y="1194"/>
                  </a:cubicBezTo>
                  <a:cubicBezTo>
                    <a:pt x="2534" y="1238"/>
                    <a:pt x="2513" y="1284"/>
                    <a:pt x="2496" y="1331"/>
                  </a:cubicBezTo>
                  <a:cubicBezTo>
                    <a:pt x="2496" y="1331"/>
                    <a:pt x="2516" y="1193"/>
                    <a:pt x="2524" y="1035"/>
                  </a:cubicBezTo>
                  <a:cubicBezTo>
                    <a:pt x="2531" y="879"/>
                    <a:pt x="2531" y="700"/>
                    <a:pt x="2496" y="618"/>
                  </a:cubicBezTo>
                  <a:cubicBezTo>
                    <a:pt x="2472" y="564"/>
                    <a:pt x="2424" y="545"/>
                    <a:pt x="2371" y="545"/>
                  </a:cubicBezTo>
                  <a:cubicBezTo>
                    <a:pt x="2320" y="545"/>
                    <a:pt x="2264" y="562"/>
                    <a:pt x="2221" y="581"/>
                  </a:cubicBezTo>
                  <a:cubicBezTo>
                    <a:pt x="2187" y="593"/>
                    <a:pt x="2163" y="606"/>
                    <a:pt x="2149" y="612"/>
                  </a:cubicBezTo>
                  <a:cubicBezTo>
                    <a:pt x="2145" y="614"/>
                    <a:pt x="2142" y="615"/>
                    <a:pt x="2140" y="617"/>
                  </a:cubicBezTo>
                  <a:cubicBezTo>
                    <a:pt x="2142" y="612"/>
                    <a:pt x="2145" y="603"/>
                    <a:pt x="2149" y="588"/>
                  </a:cubicBezTo>
                  <a:cubicBezTo>
                    <a:pt x="2168" y="528"/>
                    <a:pt x="2202" y="381"/>
                    <a:pt x="2152" y="237"/>
                  </a:cubicBezTo>
                  <a:cubicBezTo>
                    <a:pt x="2127" y="162"/>
                    <a:pt x="2081" y="97"/>
                    <a:pt x="2021" y="49"/>
                  </a:cubicBezTo>
                  <a:cubicBezTo>
                    <a:pt x="1979" y="15"/>
                    <a:pt x="1920" y="0"/>
                    <a:pt x="1846" y="0"/>
                  </a:cubicBezTo>
                  <a:close/>
                </a:path>
              </a:pathLst>
            </a:custGeom>
            <a:solidFill>
              <a:srgbClr val="BA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49"/>
            <p:cNvSpPr/>
            <p:nvPr/>
          </p:nvSpPr>
          <p:spPr>
            <a:xfrm>
              <a:off x="6149000" y="647582"/>
              <a:ext cx="40326" cy="39760"/>
            </a:xfrm>
            <a:custGeom>
              <a:avLst/>
              <a:gdLst/>
              <a:ahLst/>
              <a:cxnLst/>
              <a:rect l="l" t="t" r="r" b="b"/>
              <a:pathLst>
                <a:path w="1710" h="1686" extrusionOk="0">
                  <a:moveTo>
                    <a:pt x="1599" y="1"/>
                  </a:moveTo>
                  <a:lnTo>
                    <a:pt x="1599" y="1"/>
                  </a:lnTo>
                  <a:cubicBezTo>
                    <a:pt x="1599" y="1"/>
                    <a:pt x="976" y="692"/>
                    <a:pt x="79" y="942"/>
                  </a:cubicBezTo>
                  <a:cubicBezTo>
                    <a:pt x="35" y="1299"/>
                    <a:pt x="1" y="1686"/>
                    <a:pt x="1" y="1686"/>
                  </a:cubicBezTo>
                  <a:cubicBezTo>
                    <a:pt x="1355" y="1309"/>
                    <a:pt x="1498" y="660"/>
                    <a:pt x="1498" y="660"/>
                  </a:cubicBezTo>
                  <a:cubicBezTo>
                    <a:pt x="1498" y="660"/>
                    <a:pt x="1544" y="1492"/>
                    <a:pt x="1704" y="1492"/>
                  </a:cubicBezTo>
                  <a:cubicBezTo>
                    <a:pt x="1706" y="1492"/>
                    <a:pt x="1708" y="1492"/>
                    <a:pt x="1710" y="1492"/>
                  </a:cubicBezTo>
                  <a:cubicBezTo>
                    <a:pt x="1563" y="1037"/>
                    <a:pt x="1599" y="1"/>
                    <a:pt x="1599" y="1"/>
                  </a:cubicBezTo>
                  <a:close/>
                </a:path>
              </a:pathLst>
            </a:custGeom>
            <a:solidFill>
              <a:srgbClr val="7F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49"/>
            <p:cNvSpPr/>
            <p:nvPr/>
          </p:nvSpPr>
          <p:spPr>
            <a:xfrm>
              <a:off x="5642212" y="367870"/>
              <a:ext cx="307469" cy="158852"/>
            </a:xfrm>
            <a:custGeom>
              <a:avLst/>
              <a:gdLst/>
              <a:ahLst/>
              <a:cxnLst/>
              <a:rect l="l" t="t" r="r" b="b"/>
              <a:pathLst>
                <a:path w="13038" h="6736" extrusionOk="0">
                  <a:moveTo>
                    <a:pt x="6579" y="1"/>
                  </a:moveTo>
                  <a:cubicBezTo>
                    <a:pt x="6559" y="52"/>
                    <a:pt x="6540" y="105"/>
                    <a:pt x="6516" y="163"/>
                  </a:cubicBezTo>
                  <a:cubicBezTo>
                    <a:pt x="6494" y="214"/>
                    <a:pt x="6470" y="271"/>
                    <a:pt x="6446" y="327"/>
                  </a:cubicBezTo>
                  <a:cubicBezTo>
                    <a:pt x="6346" y="542"/>
                    <a:pt x="6226" y="745"/>
                    <a:pt x="6088" y="937"/>
                  </a:cubicBezTo>
                  <a:cubicBezTo>
                    <a:pt x="5671" y="1531"/>
                    <a:pt x="5047" y="2136"/>
                    <a:pt x="4455" y="2259"/>
                  </a:cubicBezTo>
                  <a:cubicBezTo>
                    <a:pt x="4614" y="2466"/>
                    <a:pt x="5076" y="3012"/>
                    <a:pt x="4345" y="3276"/>
                  </a:cubicBezTo>
                  <a:cubicBezTo>
                    <a:pt x="4324" y="3282"/>
                    <a:pt x="4303" y="3291"/>
                    <a:pt x="4280" y="3300"/>
                  </a:cubicBezTo>
                  <a:cubicBezTo>
                    <a:pt x="3554" y="3556"/>
                    <a:pt x="2548" y="3874"/>
                    <a:pt x="1786" y="4082"/>
                  </a:cubicBezTo>
                  <a:cubicBezTo>
                    <a:pt x="1001" y="4297"/>
                    <a:pt x="207" y="5159"/>
                    <a:pt x="1" y="5794"/>
                  </a:cubicBezTo>
                  <a:cubicBezTo>
                    <a:pt x="1" y="5794"/>
                    <a:pt x="33" y="5811"/>
                    <a:pt x="89" y="5837"/>
                  </a:cubicBezTo>
                  <a:cubicBezTo>
                    <a:pt x="283" y="5928"/>
                    <a:pt x="810" y="6150"/>
                    <a:pt x="1642" y="6317"/>
                  </a:cubicBezTo>
                  <a:cubicBezTo>
                    <a:pt x="2712" y="6531"/>
                    <a:pt x="3638" y="6603"/>
                    <a:pt x="4850" y="6697"/>
                  </a:cubicBezTo>
                  <a:cubicBezTo>
                    <a:pt x="5189" y="6724"/>
                    <a:pt x="5577" y="6736"/>
                    <a:pt x="5981" y="6736"/>
                  </a:cubicBezTo>
                  <a:cubicBezTo>
                    <a:pt x="7025" y="6736"/>
                    <a:pt x="8186" y="6658"/>
                    <a:pt x="8940" y="6555"/>
                  </a:cubicBezTo>
                  <a:cubicBezTo>
                    <a:pt x="9439" y="6487"/>
                    <a:pt x="9883" y="6456"/>
                    <a:pt x="10290" y="6435"/>
                  </a:cubicBezTo>
                  <a:cubicBezTo>
                    <a:pt x="10740" y="6412"/>
                    <a:pt x="11145" y="6402"/>
                    <a:pt x="11530" y="6364"/>
                  </a:cubicBezTo>
                  <a:cubicBezTo>
                    <a:pt x="12268" y="6293"/>
                    <a:pt x="13038" y="6106"/>
                    <a:pt x="13038" y="6106"/>
                  </a:cubicBezTo>
                  <a:lnTo>
                    <a:pt x="13038" y="6091"/>
                  </a:lnTo>
                  <a:cubicBezTo>
                    <a:pt x="13030" y="5777"/>
                    <a:pt x="12945" y="5471"/>
                    <a:pt x="12794" y="5199"/>
                  </a:cubicBezTo>
                  <a:cubicBezTo>
                    <a:pt x="12656" y="4952"/>
                    <a:pt x="12439" y="4699"/>
                    <a:pt x="12103" y="4497"/>
                  </a:cubicBezTo>
                  <a:cubicBezTo>
                    <a:pt x="11216" y="3970"/>
                    <a:pt x="9719" y="3547"/>
                    <a:pt x="8545" y="3206"/>
                  </a:cubicBezTo>
                  <a:cubicBezTo>
                    <a:pt x="8426" y="3174"/>
                    <a:pt x="8314" y="3141"/>
                    <a:pt x="8204" y="3109"/>
                  </a:cubicBezTo>
                  <a:cubicBezTo>
                    <a:pt x="6991" y="2751"/>
                    <a:pt x="6896" y="2253"/>
                    <a:pt x="6802" y="1897"/>
                  </a:cubicBezTo>
                  <a:cubicBezTo>
                    <a:pt x="6725" y="1609"/>
                    <a:pt x="6628" y="551"/>
                    <a:pt x="6593" y="154"/>
                  </a:cubicBezTo>
                  <a:cubicBezTo>
                    <a:pt x="6584" y="57"/>
                    <a:pt x="6579" y="1"/>
                    <a:pt x="65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49"/>
            <p:cNvSpPr/>
            <p:nvPr/>
          </p:nvSpPr>
          <p:spPr>
            <a:xfrm>
              <a:off x="5669732" y="256726"/>
              <a:ext cx="151329" cy="158970"/>
            </a:xfrm>
            <a:custGeom>
              <a:avLst/>
              <a:gdLst/>
              <a:ahLst/>
              <a:cxnLst/>
              <a:rect l="l" t="t" r="r" b="b"/>
              <a:pathLst>
                <a:path w="6417" h="6741" extrusionOk="0">
                  <a:moveTo>
                    <a:pt x="1949" y="1"/>
                  </a:moveTo>
                  <a:cubicBezTo>
                    <a:pt x="1949" y="1"/>
                    <a:pt x="1878" y="713"/>
                    <a:pt x="1213" y="1165"/>
                  </a:cubicBezTo>
                  <a:cubicBezTo>
                    <a:pt x="546" y="1618"/>
                    <a:pt x="1" y="1689"/>
                    <a:pt x="1" y="1689"/>
                  </a:cubicBezTo>
                  <a:cubicBezTo>
                    <a:pt x="1" y="2062"/>
                    <a:pt x="54" y="3298"/>
                    <a:pt x="378" y="4435"/>
                  </a:cubicBezTo>
                  <a:cubicBezTo>
                    <a:pt x="487" y="4820"/>
                    <a:pt x="628" y="5191"/>
                    <a:pt x="808" y="5515"/>
                  </a:cubicBezTo>
                  <a:cubicBezTo>
                    <a:pt x="1369" y="6526"/>
                    <a:pt x="2004" y="6741"/>
                    <a:pt x="2654" y="6741"/>
                  </a:cubicBezTo>
                  <a:cubicBezTo>
                    <a:pt x="2830" y="6741"/>
                    <a:pt x="3007" y="6725"/>
                    <a:pt x="3185" y="6705"/>
                  </a:cubicBezTo>
                  <a:cubicBezTo>
                    <a:pt x="3244" y="6697"/>
                    <a:pt x="3303" y="6685"/>
                    <a:pt x="3360" y="6670"/>
                  </a:cubicBezTo>
                  <a:cubicBezTo>
                    <a:pt x="3932" y="6514"/>
                    <a:pt x="4521" y="5934"/>
                    <a:pt x="4921" y="5365"/>
                  </a:cubicBezTo>
                  <a:cubicBezTo>
                    <a:pt x="5058" y="5173"/>
                    <a:pt x="5177" y="4968"/>
                    <a:pt x="5277" y="4755"/>
                  </a:cubicBezTo>
                  <a:cubicBezTo>
                    <a:pt x="5332" y="4635"/>
                    <a:pt x="5374" y="4527"/>
                    <a:pt x="5411" y="4429"/>
                  </a:cubicBezTo>
                  <a:cubicBezTo>
                    <a:pt x="5602" y="3920"/>
                    <a:pt x="5585" y="3685"/>
                    <a:pt x="5585" y="3685"/>
                  </a:cubicBezTo>
                  <a:cubicBezTo>
                    <a:pt x="5585" y="3685"/>
                    <a:pt x="6038" y="3518"/>
                    <a:pt x="6227" y="3067"/>
                  </a:cubicBezTo>
                  <a:cubicBezTo>
                    <a:pt x="6415" y="2622"/>
                    <a:pt x="6417" y="1902"/>
                    <a:pt x="6101" y="1902"/>
                  </a:cubicBezTo>
                  <a:cubicBezTo>
                    <a:pt x="6096" y="1902"/>
                    <a:pt x="6090" y="1902"/>
                    <a:pt x="6085" y="1903"/>
                  </a:cubicBezTo>
                  <a:cubicBezTo>
                    <a:pt x="5753" y="1927"/>
                    <a:pt x="5706" y="2401"/>
                    <a:pt x="5706" y="2401"/>
                  </a:cubicBezTo>
                  <a:cubicBezTo>
                    <a:pt x="5374" y="2235"/>
                    <a:pt x="5059" y="2036"/>
                    <a:pt x="4765" y="1810"/>
                  </a:cubicBezTo>
                  <a:cubicBezTo>
                    <a:pt x="4606" y="1688"/>
                    <a:pt x="4459" y="1553"/>
                    <a:pt x="4326" y="1404"/>
                  </a:cubicBezTo>
                  <a:cubicBezTo>
                    <a:pt x="4021" y="1051"/>
                    <a:pt x="3780" y="650"/>
                    <a:pt x="3613" y="215"/>
                  </a:cubicBezTo>
                  <a:cubicBezTo>
                    <a:pt x="3613" y="215"/>
                    <a:pt x="3422" y="453"/>
                    <a:pt x="2875" y="477"/>
                  </a:cubicBezTo>
                  <a:cubicBezTo>
                    <a:pt x="2863" y="477"/>
                    <a:pt x="2851" y="478"/>
                    <a:pt x="2839" y="478"/>
                  </a:cubicBezTo>
                  <a:cubicBezTo>
                    <a:pt x="2313" y="478"/>
                    <a:pt x="1949" y="1"/>
                    <a:pt x="1949" y="1"/>
                  </a:cubicBezTo>
                  <a:close/>
                </a:path>
              </a:pathLst>
            </a:custGeom>
            <a:solidFill>
              <a:srgbClr val="BA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49"/>
            <p:cNvSpPr/>
            <p:nvPr/>
          </p:nvSpPr>
          <p:spPr>
            <a:xfrm>
              <a:off x="5672916" y="307617"/>
              <a:ext cx="33723" cy="9409"/>
            </a:xfrm>
            <a:custGeom>
              <a:avLst/>
              <a:gdLst/>
              <a:ahLst/>
              <a:cxnLst/>
              <a:rect l="l" t="t" r="r" b="b"/>
              <a:pathLst>
                <a:path w="1430" h="399" extrusionOk="0">
                  <a:moveTo>
                    <a:pt x="843" y="1"/>
                  </a:moveTo>
                  <a:cubicBezTo>
                    <a:pt x="842" y="1"/>
                    <a:pt x="840" y="1"/>
                    <a:pt x="839" y="1"/>
                  </a:cubicBezTo>
                  <a:cubicBezTo>
                    <a:pt x="232" y="4"/>
                    <a:pt x="1" y="333"/>
                    <a:pt x="1" y="333"/>
                  </a:cubicBezTo>
                  <a:cubicBezTo>
                    <a:pt x="1" y="333"/>
                    <a:pt x="810" y="345"/>
                    <a:pt x="1363" y="398"/>
                  </a:cubicBezTo>
                  <a:cubicBezTo>
                    <a:pt x="1364" y="398"/>
                    <a:pt x="1364" y="398"/>
                    <a:pt x="1365" y="398"/>
                  </a:cubicBezTo>
                  <a:cubicBezTo>
                    <a:pt x="1429" y="398"/>
                    <a:pt x="1265" y="1"/>
                    <a:pt x="843" y="1"/>
                  </a:cubicBezTo>
                  <a:close/>
                </a:path>
              </a:pathLst>
            </a:custGeom>
            <a:solidFill>
              <a:srgbClr val="A038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49"/>
            <p:cNvSpPr/>
            <p:nvPr/>
          </p:nvSpPr>
          <p:spPr>
            <a:xfrm>
              <a:off x="5733665" y="297099"/>
              <a:ext cx="37685" cy="14480"/>
            </a:xfrm>
            <a:custGeom>
              <a:avLst/>
              <a:gdLst/>
              <a:ahLst/>
              <a:cxnLst/>
              <a:rect l="l" t="t" r="r" b="b"/>
              <a:pathLst>
                <a:path w="1598" h="614" extrusionOk="0">
                  <a:moveTo>
                    <a:pt x="915" y="0"/>
                  </a:moveTo>
                  <a:cubicBezTo>
                    <a:pt x="841" y="0"/>
                    <a:pt x="765" y="9"/>
                    <a:pt x="689" y="30"/>
                  </a:cubicBezTo>
                  <a:cubicBezTo>
                    <a:pt x="265" y="148"/>
                    <a:pt x="0" y="613"/>
                    <a:pt x="68" y="613"/>
                  </a:cubicBezTo>
                  <a:cubicBezTo>
                    <a:pt x="72" y="613"/>
                    <a:pt x="77" y="612"/>
                    <a:pt x="83" y="609"/>
                  </a:cubicBezTo>
                  <a:cubicBezTo>
                    <a:pt x="689" y="295"/>
                    <a:pt x="1598" y="209"/>
                    <a:pt x="1598" y="209"/>
                  </a:cubicBezTo>
                  <a:cubicBezTo>
                    <a:pt x="1598" y="209"/>
                    <a:pt x="1279" y="0"/>
                    <a:pt x="915" y="0"/>
                  </a:cubicBezTo>
                  <a:close/>
                </a:path>
              </a:pathLst>
            </a:custGeom>
            <a:solidFill>
              <a:srgbClr val="A038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49"/>
            <p:cNvSpPr/>
            <p:nvPr/>
          </p:nvSpPr>
          <p:spPr>
            <a:xfrm>
              <a:off x="5642212" y="236327"/>
              <a:ext cx="213634" cy="153734"/>
            </a:xfrm>
            <a:custGeom>
              <a:avLst/>
              <a:gdLst/>
              <a:ahLst/>
              <a:cxnLst/>
              <a:rect l="l" t="t" r="r" b="b"/>
              <a:pathLst>
                <a:path w="9059" h="6519" extrusionOk="0">
                  <a:moveTo>
                    <a:pt x="6429" y="1"/>
                  </a:moveTo>
                  <a:lnTo>
                    <a:pt x="6303" y="772"/>
                  </a:lnTo>
                  <a:cubicBezTo>
                    <a:pt x="6303" y="772"/>
                    <a:pt x="6106" y="686"/>
                    <a:pt x="5759" y="602"/>
                  </a:cubicBezTo>
                  <a:cubicBezTo>
                    <a:pt x="5732" y="596"/>
                    <a:pt x="5703" y="589"/>
                    <a:pt x="5676" y="581"/>
                  </a:cubicBezTo>
                  <a:cubicBezTo>
                    <a:pt x="5396" y="520"/>
                    <a:pt x="5112" y="480"/>
                    <a:pt x="4827" y="457"/>
                  </a:cubicBezTo>
                  <a:cubicBezTo>
                    <a:pt x="4680" y="447"/>
                    <a:pt x="4533" y="442"/>
                    <a:pt x="4385" y="442"/>
                  </a:cubicBezTo>
                  <a:cubicBezTo>
                    <a:pt x="4136" y="442"/>
                    <a:pt x="3887" y="456"/>
                    <a:pt x="3641" y="486"/>
                  </a:cubicBezTo>
                  <a:cubicBezTo>
                    <a:pt x="3503" y="504"/>
                    <a:pt x="3370" y="523"/>
                    <a:pt x="3241" y="548"/>
                  </a:cubicBezTo>
                  <a:cubicBezTo>
                    <a:pt x="3218" y="552"/>
                    <a:pt x="3194" y="557"/>
                    <a:pt x="3171" y="561"/>
                  </a:cubicBezTo>
                  <a:cubicBezTo>
                    <a:pt x="3003" y="596"/>
                    <a:pt x="2841" y="637"/>
                    <a:pt x="2689" y="681"/>
                  </a:cubicBezTo>
                  <a:lnTo>
                    <a:pt x="2688" y="681"/>
                  </a:lnTo>
                  <a:cubicBezTo>
                    <a:pt x="2659" y="690"/>
                    <a:pt x="2630" y="699"/>
                    <a:pt x="2604" y="705"/>
                  </a:cubicBezTo>
                  <a:cubicBezTo>
                    <a:pt x="2378" y="775"/>
                    <a:pt x="2171" y="852"/>
                    <a:pt x="1988" y="930"/>
                  </a:cubicBezTo>
                  <a:cubicBezTo>
                    <a:pt x="1954" y="945"/>
                    <a:pt x="1921" y="958"/>
                    <a:pt x="1891" y="972"/>
                  </a:cubicBezTo>
                  <a:cubicBezTo>
                    <a:pt x="1328" y="1219"/>
                    <a:pt x="999" y="1460"/>
                    <a:pt x="999" y="1460"/>
                  </a:cubicBezTo>
                  <a:lnTo>
                    <a:pt x="601" y="843"/>
                  </a:lnTo>
                  <a:cubicBezTo>
                    <a:pt x="554" y="884"/>
                    <a:pt x="508" y="925"/>
                    <a:pt x="466" y="967"/>
                  </a:cubicBezTo>
                  <a:cubicBezTo>
                    <a:pt x="281" y="1152"/>
                    <a:pt x="16" y="1652"/>
                    <a:pt x="2" y="2151"/>
                  </a:cubicBezTo>
                  <a:cubicBezTo>
                    <a:pt x="1" y="2175"/>
                    <a:pt x="1" y="2199"/>
                    <a:pt x="2" y="2224"/>
                  </a:cubicBezTo>
                  <a:cubicBezTo>
                    <a:pt x="5" y="2434"/>
                    <a:pt x="57" y="2642"/>
                    <a:pt x="181" y="2824"/>
                  </a:cubicBezTo>
                  <a:cubicBezTo>
                    <a:pt x="196" y="2847"/>
                    <a:pt x="213" y="2869"/>
                    <a:pt x="230" y="2891"/>
                  </a:cubicBezTo>
                  <a:lnTo>
                    <a:pt x="233" y="2894"/>
                  </a:lnTo>
                  <a:cubicBezTo>
                    <a:pt x="233" y="2894"/>
                    <a:pt x="71" y="3566"/>
                    <a:pt x="95" y="4144"/>
                  </a:cubicBezTo>
                  <a:cubicBezTo>
                    <a:pt x="104" y="4368"/>
                    <a:pt x="142" y="4579"/>
                    <a:pt x="228" y="4729"/>
                  </a:cubicBezTo>
                  <a:cubicBezTo>
                    <a:pt x="301" y="4857"/>
                    <a:pt x="387" y="4980"/>
                    <a:pt x="486" y="5091"/>
                  </a:cubicBezTo>
                  <a:lnTo>
                    <a:pt x="486" y="5092"/>
                  </a:lnTo>
                  <a:cubicBezTo>
                    <a:pt x="530" y="5142"/>
                    <a:pt x="577" y="5189"/>
                    <a:pt x="627" y="5232"/>
                  </a:cubicBezTo>
                  <a:cubicBezTo>
                    <a:pt x="627" y="5233"/>
                    <a:pt x="627" y="5233"/>
                    <a:pt x="627" y="5233"/>
                  </a:cubicBezTo>
                  <a:cubicBezTo>
                    <a:pt x="872" y="5460"/>
                    <a:pt x="1194" y="5585"/>
                    <a:pt x="1526" y="5585"/>
                  </a:cubicBezTo>
                  <a:cubicBezTo>
                    <a:pt x="1532" y="5585"/>
                    <a:pt x="1538" y="5585"/>
                    <a:pt x="1543" y="5585"/>
                  </a:cubicBezTo>
                  <a:cubicBezTo>
                    <a:pt x="1450" y="5248"/>
                    <a:pt x="1374" y="4906"/>
                    <a:pt x="1319" y="4559"/>
                  </a:cubicBezTo>
                  <a:cubicBezTo>
                    <a:pt x="1193" y="3783"/>
                    <a:pt x="1166" y="3100"/>
                    <a:pt x="1166" y="2839"/>
                  </a:cubicBezTo>
                  <a:cubicBezTo>
                    <a:pt x="1166" y="2839"/>
                    <a:pt x="1713" y="2766"/>
                    <a:pt x="2378" y="2315"/>
                  </a:cubicBezTo>
                  <a:cubicBezTo>
                    <a:pt x="3044" y="1865"/>
                    <a:pt x="3115" y="1151"/>
                    <a:pt x="3115" y="1151"/>
                  </a:cubicBezTo>
                  <a:cubicBezTo>
                    <a:pt x="3115" y="1151"/>
                    <a:pt x="3478" y="1628"/>
                    <a:pt x="4004" y="1628"/>
                  </a:cubicBezTo>
                  <a:cubicBezTo>
                    <a:pt x="4017" y="1628"/>
                    <a:pt x="4029" y="1627"/>
                    <a:pt x="4042" y="1627"/>
                  </a:cubicBezTo>
                  <a:cubicBezTo>
                    <a:pt x="4589" y="1602"/>
                    <a:pt x="4779" y="1365"/>
                    <a:pt x="4779" y="1365"/>
                  </a:cubicBezTo>
                  <a:cubicBezTo>
                    <a:pt x="4779" y="1365"/>
                    <a:pt x="4797" y="1413"/>
                    <a:pt x="4830" y="1493"/>
                  </a:cubicBezTo>
                  <a:cubicBezTo>
                    <a:pt x="4996" y="1880"/>
                    <a:pt x="5218" y="2237"/>
                    <a:pt x="5493" y="2554"/>
                  </a:cubicBezTo>
                  <a:cubicBezTo>
                    <a:pt x="5993" y="3125"/>
                    <a:pt x="6872" y="3553"/>
                    <a:pt x="6872" y="3553"/>
                  </a:cubicBezTo>
                  <a:cubicBezTo>
                    <a:pt x="6872" y="3553"/>
                    <a:pt x="6917" y="3077"/>
                    <a:pt x="7250" y="3053"/>
                  </a:cubicBezTo>
                  <a:cubicBezTo>
                    <a:pt x="7256" y="3052"/>
                    <a:pt x="7260" y="3052"/>
                    <a:pt x="7265" y="3052"/>
                  </a:cubicBezTo>
                  <a:cubicBezTo>
                    <a:pt x="7584" y="3052"/>
                    <a:pt x="7581" y="3775"/>
                    <a:pt x="7393" y="4218"/>
                  </a:cubicBezTo>
                  <a:cubicBezTo>
                    <a:pt x="7203" y="4670"/>
                    <a:pt x="6752" y="4836"/>
                    <a:pt x="6752" y="4836"/>
                  </a:cubicBezTo>
                  <a:cubicBezTo>
                    <a:pt x="6752" y="4836"/>
                    <a:pt x="6776" y="5168"/>
                    <a:pt x="6444" y="5906"/>
                  </a:cubicBezTo>
                  <a:cubicBezTo>
                    <a:pt x="6344" y="6120"/>
                    <a:pt x="6225" y="6324"/>
                    <a:pt x="6087" y="6517"/>
                  </a:cubicBezTo>
                  <a:cubicBezTo>
                    <a:pt x="6087" y="6517"/>
                    <a:pt x="6112" y="6518"/>
                    <a:pt x="6159" y="6518"/>
                  </a:cubicBezTo>
                  <a:cubicBezTo>
                    <a:pt x="6426" y="6518"/>
                    <a:pt x="7375" y="6468"/>
                    <a:pt x="8149" y="5817"/>
                  </a:cubicBezTo>
                  <a:cubicBezTo>
                    <a:pt x="9058" y="5050"/>
                    <a:pt x="8576" y="4051"/>
                    <a:pt x="8151" y="3660"/>
                  </a:cubicBezTo>
                  <a:cubicBezTo>
                    <a:pt x="8151" y="3660"/>
                    <a:pt x="8589" y="2822"/>
                    <a:pt x="7891" y="2098"/>
                  </a:cubicBezTo>
                  <a:cubicBezTo>
                    <a:pt x="7875" y="2081"/>
                    <a:pt x="7858" y="2065"/>
                    <a:pt x="7838" y="2048"/>
                  </a:cubicBezTo>
                  <a:cubicBezTo>
                    <a:pt x="7691" y="1910"/>
                    <a:pt x="7526" y="1792"/>
                    <a:pt x="7349" y="1699"/>
                  </a:cubicBezTo>
                  <a:cubicBezTo>
                    <a:pt x="7349" y="1699"/>
                    <a:pt x="7558" y="498"/>
                    <a:pt x="6429" y="1"/>
                  </a:cubicBezTo>
                  <a:close/>
                </a:path>
              </a:pathLst>
            </a:custGeom>
            <a:solidFill>
              <a:srgbClr val="B24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49"/>
            <p:cNvSpPr/>
            <p:nvPr/>
          </p:nvSpPr>
          <p:spPr>
            <a:xfrm>
              <a:off x="5668011" y="500569"/>
              <a:ext cx="11838" cy="10117"/>
            </a:xfrm>
            <a:custGeom>
              <a:avLst/>
              <a:gdLst/>
              <a:ahLst/>
              <a:cxnLst/>
              <a:rect l="l" t="t" r="r" b="b"/>
              <a:pathLst>
                <a:path w="502" h="429" extrusionOk="0">
                  <a:moveTo>
                    <a:pt x="286" y="0"/>
                  </a:moveTo>
                  <a:cubicBezTo>
                    <a:pt x="96" y="0"/>
                    <a:pt x="1" y="231"/>
                    <a:pt x="136" y="366"/>
                  </a:cubicBezTo>
                  <a:cubicBezTo>
                    <a:pt x="179" y="409"/>
                    <a:pt x="233" y="429"/>
                    <a:pt x="286" y="429"/>
                  </a:cubicBezTo>
                  <a:cubicBezTo>
                    <a:pt x="396" y="429"/>
                    <a:pt x="501" y="344"/>
                    <a:pt x="501" y="216"/>
                  </a:cubicBezTo>
                  <a:cubicBezTo>
                    <a:pt x="501" y="96"/>
                    <a:pt x="404" y="0"/>
                    <a:pt x="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49"/>
            <p:cNvSpPr/>
            <p:nvPr/>
          </p:nvSpPr>
          <p:spPr>
            <a:xfrm>
              <a:off x="5715082" y="505639"/>
              <a:ext cx="11815" cy="10093"/>
            </a:xfrm>
            <a:custGeom>
              <a:avLst/>
              <a:gdLst/>
              <a:ahLst/>
              <a:cxnLst/>
              <a:rect l="l" t="t" r="r" b="b"/>
              <a:pathLst>
                <a:path w="501" h="428" extrusionOk="0">
                  <a:moveTo>
                    <a:pt x="290" y="1"/>
                  </a:moveTo>
                  <a:cubicBezTo>
                    <a:pt x="289" y="1"/>
                    <a:pt x="288" y="1"/>
                    <a:pt x="287" y="1"/>
                  </a:cubicBezTo>
                  <a:cubicBezTo>
                    <a:pt x="96" y="1"/>
                    <a:pt x="1" y="231"/>
                    <a:pt x="136" y="364"/>
                  </a:cubicBezTo>
                  <a:cubicBezTo>
                    <a:pt x="179" y="408"/>
                    <a:pt x="233" y="428"/>
                    <a:pt x="286" y="428"/>
                  </a:cubicBezTo>
                  <a:cubicBezTo>
                    <a:pt x="395" y="428"/>
                    <a:pt x="501" y="342"/>
                    <a:pt x="501" y="214"/>
                  </a:cubicBezTo>
                  <a:cubicBezTo>
                    <a:pt x="501" y="97"/>
                    <a:pt x="407" y="1"/>
                    <a:pt x="2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49"/>
            <p:cNvSpPr/>
            <p:nvPr/>
          </p:nvSpPr>
          <p:spPr>
            <a:xfrm>
              <a:off x="5764581" y="508422"/>
              <a:ext cx="11815" cy="10140"/>
            </a:xfrm>
            <a:custGeom>
              <a:avLst/>
              <a:gdLst/>
              <a:ahLst/>
              <a:cxnLst/>
              <a:rect l="l" t="t" r="r" b="b"/>
              <a:pathLst>
                <a:path w="501" h="430" extrusionOk="0">
                  <a:moveTo>
                    <a:pt x="285" y="1"/>
                  </a:moveTo>
                  <a:cubicBezTo>
                    <a:pt x="96" y="1"/>
                    <a:pt x="1" y="231"/>
                    <a:pt x="135" y="366"/>
                  </a:cubicBezTo>
                  <a:cubicBezTo>
                    <a:pt x="179" y="410"/>
                    <a:pt x="233" y="429"/>
                    <a:pt x="285" y="429"/>
                  </a:cubicBezTo>
                  <a:cubicBezTo>
                    <a:pt x="395" y="429"/>
                    <a:pt x="501" y="344"/>
                    <a:pt x="501" y="215"/>
                  </a:cubicBezTo>
                  <a:cubicBezTo>
                    <a:pt x="501" y="96"/>
                    <a:pt x="404" y="1"/>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49"/>
            <p:cNvSpPr/>
            <p:nvPr/>
          </p:nvSpPr>
          <p:spPr>
            <a:xfrm>
              <a:off x="5814317" y="508422"/>
              <a:ext cx="10140" cy="10117"/>
            </a:xfrm>
            <a:custGeom>
              <a:avLst/>
              <a:gdLst/>
              <a:ahLst/>
              <a:cxnLst/>
              <a:rect l="l" t="t" r="r" b="b"/>
              <a:pathLst>
                <a:path w="430" h="429" extrusionOk="0">
                  <a:moveTo>
                    <a:pt x="216" y="1"/>
                  </a:moveTo>
                  <a:cubicBezTo>
                    <a:pt x="98" y="1"/>
                    <a:pt x="1" y="96"/>
                    <a:pt x="1" y="215"/>
                  </a:cubicBezTo>
                  <a:cubicBezTo>
                    <a:pt x="1" y="333"/>
                    <a:pt x="98" y="428"/>
                    <a:pt x="216" y="428"/>
                  </a:cubicBezTo>
                  <a:cubicBezTo>
                    <a:pt x="334" y="428"/>
                    <a:pt x="430" y="333"/>
                    <a:pt x="430" y="215"/>
                  </a:cubicBezTo>
                  <a:cubicBezTo>
                    <a:pt x="430" y="96"/>
                    <a:pt x="334" y="1"/>
                    <a:pt x="2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9"/>
            <p:cNvSpPr/>
            <p:nvPr/>
          </p:nvSpPr>
          <p:spPr>
            <a:xfrm>
              <a:off x="5862543" y="503399"/>
              <a:ext cx="11815" cy="10117"/>
            </a:xfrm>
            <a:custGeom>
              <a:avLst/>
              <a:gdLst/>
              <a:ahLst/>
              <a:cxnLst/>
              <a:rect l="l" t="t" r="r" b="b"/>
              <a:pathLst>
                <a:path w="501" h="429" extrusionOk="0">
                  <a:moveTo>
                    <a:pt x="285" y="0"/>
                  </a:moveTo>
                  <a:cubicBezTo>
                    <a:pt x="96" y="0"/>
                    <a:pt x="0" y="231"/>
                    <a:pt x="135" y="365"/>
                  </a:cubicBezTo>
                  <a:cubicBezTo>
                    <a:pt x="179" y="409"/>
                    <a:pt x="232" y="429"/>
                    <a:pt x="285" y="429"/>
                  </a:cubicBezTo>
                  <a:cubicBezTo>
                    <a:pt x="395" y="429"/>
                    <a:pt x="500" y="343"/>
                    <a:pt x="500" y="214"/>
                  </a:cubicBezTo>
                  <a:cubicBezTo>
                    <a:pt x="499" y="96"/>
                    <a:pt x="403" y="0"/>
                    <a:pt x="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49"/>
            <p:cNvSpPr/>
            <p:nvPr/>
          </p:nvSpPr>
          <p:spPr>
            <a:xfrm>
              <a:off x="5775948" y="728706"/>
              <a:ext cx="101381" cy="824256"/>
            </a:xfrm>
            <a:custGeom>
              <a:avLst/>
              <a:gdLst/>
              <a:ahLst/>
              <a:cxnLst/>
              <a:rect l="l" t="t" r="r" b="b"/>
              <a:pathLst>
                <a:path w="4299" h="34952" extrusionOk="0">
                  <a:moveTo>
                    <a:pt x="178" y="1"/>
                  </a:moveTo>
                  <a:cubicBezTo>
                    <a:pt x="428" y="1784"/>
                    <a:pt x="749" y="4708"/>
                    <a:pt x="570" y="7881"/>
                  </a:cubicBezTo>
                  <a:cubicBezTo>
                    <a:pt x="449" y="10054"/>
                    <a:pt x="394" y="12710"/>
                    <a:pt x="314" y="15521"/>
                  </a:cubicBezTo>
                  <a:cubicBezTo>
                    <a:pt x="276" y="16814"/>
                    <a:pt x="235" y="18142"/>
                    <a:pt x="178" y="19467"/>
                  </a:cubicBezTo>
                  <a:cubicBezTo>
                    <a:pt x="0" y="23676"/>
                    <a:pt x="35" y="27170"/>
                    <a:pt x="178" y="30201"/>
                  </a:cubicBezTo>
                  <a:cubicBezTo>
                    <a:pt x="281" y="32370"/>
                    <a:pt x="464" y="34046"/>
                    <a:pt x="560" y="34823"/>
                  </a:cubicBezTo>
                  <a:cubicBezTo>
                    <a:pt x="1201" y="34873"/>
                    <a:pt x="1901" y="34905"/>
                    <a:pt x="2618" y="34924"/>
                  </a:cubicBezTo>
                  <a:cubicBezTo>
                    <a:pt x="3175" y="34943"/>
                    <a:pt x="3742" y="34949"/>
                    <a:pt x="4298" y="34952"/>
                  </a:cubicBezTo>
                  <a:cubicBezTo>
                    <a:pt x="4151" y="34079"/>
                    <a:pt x="3825" y="32232"/>
                    <a:pt x="3387" y="30272"/>
                  </a:cubicBezTo>
                  <a:cubicBezTo>
                    <a:pt x="2781" y="27561"/>
                    <a:pt x="2045" y="23141"/>
                    <a:pt x="1843" y="20753"/>
                  </a:cubicBezTo>
                  <a:cubicBezTo>
                    <a:pt x="1640" y="18363"/>
                    <a:pt x="1748" y="11553"/>
                    <a:pt x="1534" y="9486"/>
                  </a:cubicBezTo>
                  <a:cubicBezTo>
                    <a:pt x="1319" y="7417"/>
                    <a:pt x="1176" y="4494"/>
                    <a:pt x="963" y="3066"/>
                  </a:cubicBezTo>
                  <a:cubicBezTo>
                    <a:pt x="749" y="1641"/>
                    <a:pt x="178" y="1"/>
                    <a:pt x="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49"/>
            <p:cNvSpPr/>
            <p:nvPr/>
          </p:nvSpPr>
          <p:spPr>
            <a:xfrm>
              <a:off x="5748970" y="306131"/>
              <a:ext cx="72068" cy="114635"/>
            </a:xfrm>
            <a:custGeom>
              <a:avLst/>
              <a:gdLst/>
              <a:ahLst/>
              <a:cxnLst/>
              <a:rect l="l" t="t" r="r" b="b"/>
              <a:pathLst>
                <a:path w="3056" h="4861" extrusionOk="0">
                  <a:moveTo>
                    <a:pt x="1405" y="0"/>
                  </a:moveTo>
                  <a:lnTo>
                    <a:pt x="1405" y="0"/>
                  </a:lnTo>
                  <a:cubicBezTo>
                    <a:pt x="1605" y="1147"/>
                    <a:pt x="1691" y="3748"/>
                    <a:pt x="0" y="4860"/>
                  </a:cubicBezTo>
                  <a:cubicBezTo>
                    <a:pt x="572" y="4704"/>
                    <a:pt x="1161" y="4125"/>
                    <a:pt x="1561" y="3555"/>
                  </a:cubicBezTo>
                  <a:cubicBezTo>
                    <a:pt x="1698" y="3363"/>
                    <a:pt x="1817" y="3160"/>
                    <a:pt x="1917" y="2945"/>
                  </a:cubicBezTo>
                  <a:cubicBezTo>
                    <a:pt x="1972" y="2825"/>
                    <a:pt x="2014" y="2717"/>
                    <a:pt x="2051" y="2619"/>
                  </a:cubicBezTo>
                  <a:cubicBezTo>
                    <a:pt x="2242" y="2110"/>
                    <a:pt x="2225" y="1876"/>
                    <a:pt x="2225" y="1876"/>
                  </a:cubicBezTo>
                  <a:cubicBezTo>
                    <a:pt x="2225" y="1876"/>
                    <a:pt x="2678" y="1708"/>
                    <a:pt x="2867" y="1258"/>
                  </a:cubicBezTo>
                  <a:cubicBezTo>
                    <a:pt x="3055" y="814"/>
                    <a:pt x="3055" y="92"/>
                    <a:pt x="2739" y="92"/>
                  </a:cubicBezTo>
                  <a:cubicBezTo>
                    <a:pt x="2734" y="92"/>
                    <a:pt x="2729" y="92"/>
                    <a:pt x="2723" y="93"/>
                  </a:cubicBezTo>
                  <a:cubicBezTo>
                    <a:pt x="2392" y="117"/>
                    <a:pt x="2345" y="591"/>
                    <a:pt x="2345" y="591"/>
                  </a:cubicBezTo>
                  <a:cubicBezTo>
                    <a:pt x="2014" y="425"/>
                    <a:pt x="1699" y="226"/>
                    <a:pt x="1405" y="0"/>
                  </a:cubicBezTo>
                  <a:close/>
                </a:path>
              </a:pathLst>
            </a:custGeom>
            <a:solidFill>
              <a:srgbClr val="7F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49"/>
            <p:cNvSpPr/>
            <p:nvPr/>
          </p:nvSpPr>
          <p:spPr>
            <a:xfrm>
              <a:off x="5743098" y="367870"/>
              <a:ext cx="100603" cy="81878"/>
            </a:xfrm>
            <a:custGeom>
              <a:avLst/>
              <a:gdLst/>
              <a:ahLst/>
              <a:cxnLst/>
              <a:rect l="l" t="t" r="r" b="b"/>
              <a:pathLst>
                <a:path w="4266" h="3472" extrusionOk="0">
                  <a:moveTo>
                    <a:pt x="2300" y="1"/>
                  </a:moveTo>
                  <a:lnTo>
                    <a:pt x="2236" y="163"/>
                  </a:lnTo>
                  <a:cubicBezTo>
                    <a:pt x="2216" y="214"/>
                    <a:pt x="2192" y="271"/>
                    <a:pt x="2166" y="327"/>
                  </a:cubicBezTo>
                  <a:cubicBezTo>
                    <a:pt x="2066" y="542"/>
                    <a:pt x="1947" y="745"/>
                    <a:pt x="1810" y="937"/>
                  </a:cubicBezTo>
                  <a:cubicBezTo>
                    <a:pt x="1393" y="1531"/>
                    <a:pt x="769" y="2136"/>
                    <a:pt x="175" y="2260"/>
                  </a:cubicBezTo>
                  <a:cubicBezTo>
                    <a:pt x="336" y="2466"/>
                    <a:pt x="796" y="3013"/>
                    <a:pt x="67" y="3276"/>
                  </a:cubicBezTo>
                  <a:cubicBezTo>
                    <a:pt x="45" y="3282"/>
                    <a:pt x="24" y="3291"/>
                    <a:pt x="1" y="3300"/>
                  </a:cubicBezTo>
                  <a:cubicBezTo>
                    <a:pt x="577" y="3414"/>
                    <a:pt x="1163" y="3472"/>
                    <a:pt x="1750" y="3472"/>
                  </a:cubicBezTo>
                  <a:cubicBezTo>
                    <a:pt x="1865" y="3472"/>
                    <a:pt x="1980" y="3469"/>
                    <a:pt x="2095" y="3465"/>
                  </a:cubicBezTo>
                  <a:cubicBezTo>
                    <a:pt x="2904" y="3430"/>
                    <a:pt x="3676" y="3318"/>
                    <a:pt x="4265" y="3207"/>
                  </a:cubicBezTo>
                  <a:cubicBezTo>
                    <a:pt x="4147" y="3174"/>
                    <a:pt x="4035" y="3141"/>
                    <a:pt x="3924" y="3109"/>
                  </a:cubicBezTo>
                  <a:cubicBezTo>
                    <a:pt x="2712" y="2751"/>
                    <a:pt x="2618" y="2253"/>
                    <a:pt x="2522" y="1897"/>
                  </a:cubicBezTo>
                  <a:cubicBezTo>
                    <a:pt x="2445" y="1609"/>
                    <a:pt x="2334" y="398"/>
                    <a:pt x="2300"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49"/>
            <p:cNvSpPr/>
            <p:nvPr/>
          </p:nvSpPr>
          <p:spPr>
            <a:xfrm>
              <a:off x="5884876" y="490452"/>
              <a:ext cx="64805" cy="29195"/>
            </a:xfrm>
            <a:custGeom>
              <a:avLst/>
              <a:gdLst/>
              <a:ahLst/>
              <a:cxnLst/>
              <a:rect l="l" t="t" r="r" b="b"/>
              <a:pathLst>
                <a:path w="2748" h="1238" extrusionOk="0">
                  <a:moveTo>
                    <a:pt x="2501" y="1"/>
                  </a:moveTo>
                  <a:cubicBezTo>
                    <a:pt x="1966" y="316"/>
                    <a:pt x="1051" y="820"/>
                    <a:pt x="0" y="1237"/>
                  </a:cubicBezTo>
                  <a:cubicBezTo>
                    <a:pt x="450" y="1214"/>
                    <a:pt x="855" y="1204"/>
                    <a:pt x="1240" y="1166"/>
                  </a:cubicBezTo>
                  <a:cubicBezTo>
                    <a:pt x="1978" y="1095"/>
                    <a:pt x="2748" y="908"/>
                    <a:pt x="2748" y="908"/>
                  </a:cubicBezTo>
                  <a:lnTo>
                    <a:pt x="2748" y="893"/>
                  </a:lnTo>
                  <a:cubicBezTo>
                    <a:pt x="2739" y="579"/>
                    <a:pt x="2654" y="273"/>
                    <a:pt x="250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49"/>
            <p:cNvSpPr/>
            <p:nvPr/>
          </p:nvSpPr>
          <p:spPr>
            <a:xfrm>
              <a:off x="5746564" y="526203"/>
              <a:ext cx="57423" cy="147603"/>
            </a:xfrm>
            <a:custGeom>
              <a:avLst/>
              <a:gdLst/>
              <a:ahLst/>
              <a:cxnLst/>
              <a:rect l="l" t="t" r="r" b="b"/>
              <a:pathLst>
                <a:path w="2435" h="6259" extrusionOk="0">
                  <a:moveTo>
                    <a:pt x="671" y="0"/>
                  </a:moveTo>
                  <a:cubicBezTo>
                    <a:pt x="405" y="883"/>
                    <a:pt x="1" y="2576"/>
                    <a:pt x="45" y="3478"/>
                  </a:cubicBezTo>
                  <a:cubicBezTo>
                    <a:pt x="66" y="3846"/>
                    <a:pt x="127" y="4210"/>
                    <a:pt x="225" y="4566"/>
                  </a:cubicBezTo>
                  <a:cubicBezTo>
                    <a:pt x="401" y="5216"/>
                    <a:pt x="690" y="5849"/>
                    <a:pt x="1051" y="6259"/>
                  </a:cubicBezTo>
                  <a:cubicBezTo>
                    <a:pt x="1051" y="6222"/>
                    <a:pt x="1054" y="5727"/>
                    <a:pt x="1218" y="4816"/>
                  </a:cubicBezTo>
                  <a:cubicBezTo>
                    <a:pt x="1299" y="4372"/>
                    <a:pt x="1418" y="3829"/>
                    <a:pt x="1592" y="3193"/>
                  </a:cubicBezTo>
                  <a:cubicBezTo>
                    <a:pt x="1986" y="1752"/>
                    <a:pt x="2294" y="558"/>
                    <a:pt x="2434" y="6"/>
                  </a:cubicBezTo>
                  <a:lnTo>
                    <a:pt x="2434" y="6"/>
                  </a:lnTo>
                  <a:cubicBezTo>
                    <a:pt x="2142" y="16"/>
                    <a:pt x="1849" y="22"/>
                    <a:pt x="1563" y="22"/>
                  </a:cubicBezTo>
                  <a:cubicBezTo>
                    <a:pt x="1251" y="22"/>
                    <a:pt x="949" y="15"/>
                    <a:pt x="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49"/>
            <p:cNvSpPr/>
            <p:nvPr/>
          </p:nvSpPr>
          <p:spPr>
            <a:xfrm>
              <a:off x="5751870" y="633857"/>
              <a:ext cx="23417" cy="39949"/>
            </a:xfrm>
            <a:custGeom>
              <a:avLst/>
              <a:gdLst/>
              <a:ahLst/>
              <a:cxnLst/>
              <a:rect l="l" t="t" r="r" b="b"/>
              <a:pathLst>
                <a:path w="993" h="1694" extrusionOk="0">
                  <a:moveTo>
                    <a:pt x="0" y="1"/>
                  </a:moveTo>
                  <a:cubicBezTo>
                    <a:pt x="176" y="651"/>
                    <a:pt x="465" y="1284"/>
                    <a:pt x="826" y="1694"/>
                  </a:cubicBezTo>
                  <a:cubicBezTo>
                    <a:pt x="826" y="1657"/>
                    <a:pt x="829" y="1162"/>
                    <a:pt x="993" y="251"/>
                  </a:cubicBezTo>
                  <a:cubicBezTo>
                    <a:pt x="712" y="222"/>
                    <a:pt x="379" y="143"/>
                    <a:pt x="0"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49"/>
            <p:cNvSpPr/>
            <p:nvPr/>
          </p:nvSpPr>
          <p:spPr>
            <a:xfrm>
              <a:off x="5780122" y="728753"/>
              <a:ext cx="97207" cy="824208"/>
            </a:xfrm>
            <a:custGeom>
              <a:avLst/>
              <a:gdLst/>
              <a:ahLst/>
              <a:cxnLst/>
              <a:rect l="l" t="t" r="r" b="b"/>
              <a:pathLst>
                <a:path w="4122" h="34950" extrusionOk="0">
                  <a:moveTo>
                    <a:pt x="1" y="0"/>
                  </a:moveTo>
                  <a:lnTo>
                    <a:pt x="1" y="0"/>
                  </a:lnTo>
                  <a:cubicBezTo>
                    <a:pt x="251" y="1782"/>
                    <a:pt x="572" y="4706"/>
                    <a:pt x="393" y="7880"/>
                  </a:cubicBezTo>
                  <a:cubicBezTo>
                    <a:pt x="272" y="10052"/>
                    <a:pt x="217" y="12708"/>
                    <a:pt x="137" y="15519"/>
                  </a:cubicBezTo>
                  <a:cubicBezTo>
                    <a:pt x="340" y="18602"/>
                    <a:pt x="243" y="21679"/>
                    <a:pt x="672" y="25218"/>
                  </a:cubicBezTo>
                  <a:cubicBezTo>
                    <a:pt x="1133" y="29037"/>
                    <a:pt x="2024" y="33121"/>
                    <a:pt x="2441" y="34922"/>
                  </a:cubicBezTo>
                  <a:cubicBezTo>
                    <a:pt x="2998" y="34941"/>
                    <a:pt x="3565" y="34947"/>
                    <a:pt x="4121" y="34950"/>
                  </a:cubicBezTo>
                  <a:cubicBezTo>
                    <a:pt x="3974" y="34077"/>
                    <a:pt x="3648" y="32230"/>
                    <a:pt x="3210" y="30270"/>
                  </a:cubicBezTo>
                  <a:cubicBezTo>
                    <a:pt x="2604" y="27561"/>
                    <a:pt x="1868" y="23140"/>
                    <a:pt x="1666" y="20751"/>
                  </a:cubicBezTo>
                  <a:cubicBezTo>
                    <a:pt x="1463" y="18362"/>
                    <a:pt x="1571" y="11552"/>
                    <a:pt x="1357" y="9484"/>
                  </a:cubicBezTo>
                  <a:cubicBezTo>
                    <a:pt x="1142" y="7415"/>
                    <a:pt x="999" y="4492"/>
                    <a:pt x="786" y="3066"/>
                  </a:cubicBezTo>
                  <a:cubicBezTo>
                    <a:pt x="572" y="1640"/>
                    <a:pt x="1" y="1"/>
                    <a:pt x="1"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49"/>
            <p:cNvSpPr/>
            <p:nvPr/>
          </p:nvSpPr>
          <p:spPr>
            <a:xfrm>
              <a:off x="5463079" y="786459"/>
              <a:ext cx="60489" cy="51599"/>
            </a:xfrm>
            <a:custGeom>
              <a:avLst/>
              <a:gdLst/>
              <a:ahLst/>
              <a:cxnLst/>
              <a:rect l="l" t="t" r="r" b="b"/>
              <a:pathLst>
                <a:path w="2565" h="2188" extrusionOk="0">
                  <a:moveTo>
                    <a:pt x="1822" y="1"/>
                  </a:moveTo>
                  <a:lnTo>
                    <a:pt x="0" y="961"/>
                  </a:lnTo>
                  <a:cubicBezTo>
                    <a:pt x="306" y="1233"/>
                    <a:pt x="561" y="1577"/>
                    <a:pt x="728" y="1833"/>
                  </a:cubicBezTo>
                  <a:cubicBezTo>
                    <a:pt x="864" y="2039"/>
                    <a:pt x="941" y="2187"/>
                    <a:pt x="941" y="2187"/>
                  </a:cubicBezTo>
                  <a:lnTo>
                    <a:pt x="2560" y="1998"/>
                  </a:lnTo>
                  <a:cubicBezTo>
                    <a:pt x="2564" y="1739"/>
                    <a:pt x="2511" y="1468"/>
                    <a:pt x="2426" y="1211"/>
                  </a:cubicBezTo>
                  <a:cubicBezTo>
                    <a:pt x="2216" y="555"/>
                    <a:pt x="1822" y="1"/>
                    <a:pt x="1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49"/>
            <p:cNvSpPr/>
            <p:nvPr/>
          </p:nvSpPr>
          <p:spPr>
            <a:xfrm>
              <a:off x="5480224" y="815018"/>
              <a:ext cx="43345" cy="23040"/>
            </a:xfrm>
            <a:custGeom>
              <a:avLst/>
              <a:gdLst/>
              <a:ahLst/>
              <a:cxnLst/>
              <a:rect l="l" t="t" r="r" b="b"/>
              <a:pathLst>
                <a:path w="1838" h="977" extrusionOk="0">
                  <a:moveTo>
                    <a:pt x="1699" y="0"/>
                  </a:moveTo>
                  <a:cubicBezTo>
                    <a:pt x="833" y="344"/>
                    <a:pt x="246" y="541"/>
                    <a:pt x="1" y="622"/>
                  </a:cubicBezTo>
                  <a:cubicBezTo>
                    <a:pt x="137" y="828"/>
                    <a:pt x="214" y="976"/>
                    <a:pt x="214" y="976"/>
                  </a:cubicBezTo>
                  <a:lnTo>
                    <a:pt x="1833" y="787"/>
                  </a:lnTo>
                  <a:cubicBezTo>
                    <a:pt x="1837" y="528"/>
                    <a:pt x="1784" y="257"/>
                    <a:pt x="1699" y="0"/>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49"/>
            <p:cNvSpPr/>
            <p:nvPr/>
          </p:nvSpPr>
          <p:spPr>
            <a:xfrm>
              <a:off x="6094335" y="645719"/>
              <a:ext cx="61409" cy="70158"/>
            </a:xfrm>
            <a:custGeom>
              <a:avLst/>
              <a:gdLst/>
              <a:ahLst/>
              <a:cxnLst/>
              <a:rect l="l" t="t" r="r" b="b"/>
              <a:pathLst>
                <a:path w="2604" h="2975" extrusionOk="0">
                  <a:moveTo>
                    <a:pt x="2604" y="1"/>
                  </a:moveTo>
                  <a:lnTo>
                    <a:pt x="2604" y="1"/>
                  </a:lnTo>
                  <a:cubicBezTo>
                    <a:pt x="2587" y="1"/>
                    <a:pt x="583" y="336"/>
                    <a:pt x="583" y="336"/>
                  </a:cubicBezTo>
                  <a:cubicBezTo>
                    <a:pt x="583" y="336"/>
                    <a:pt x="250" y="715"/>
                    <a:pt x="109" y="1486"/>
                  </a:cubicBezTo>
                  <a:cubicBezTo>
                    <a:pt x="62" y="1738"/>
                    <a:pt x="32" y="1992"/>
                    <a:pt x="18" y="2248"/>
                  </a:cubicBezTo>
                  <a:cubicBezTo>
                    <a:pt x="3" y="2489"/>
                    <a:pt x="0" y="2732"/>
                    <a:pt x="12" y="2974"/>
                  </a:cubicBezTo>
                  <a:cubicBezTo>
                    <a:pt x="1012" y="2712"/>
                    <a:pt x="2319" y="1765"/>
                    <a:pt x="2319" y="1765"/>
                  </a:cubicBezTo>
                  <a:cubicBezTo>
                    <a:pt x="2390" y="1583"/>
                    <a:pt x="2444" y="1328"/>
                    <a:pt x="2484" y="1069"/>
                  </a:cubicBezTo>
                  <a:cubicBezTo>
                    <a:pt x="2569" y="547"/>
                    <a:pt x="2596" y="4"/>
                    <a:pt x="26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49"/>
            <p:cNvSpPr/>
            <p:nvPr/>
          </p:nvSpPr>
          <p:spPr>
            <a:xfrm>
              <a:off x="6094335" y="670929"/>
              <a:ext cx="58579" cy="44948"/>
            </a:xfrm>
            <a:custGeom>
              <a:avLst/>
              <a:gdLst/>
              <a:ahLst/>
              <a:cxnLst/>
              <a:rect l="l" t="t" r="r" b="b"/>
              <a:pathLst>
                <a:path w="2484" h="1906" extrusionOk="0">
                  <a:moveTo>
                    <a:pt x="2484" y="0"/>
                  </a:moveTo>
                  <a:lnTo>
                    <a:pt x="2484" y="0"/>
                  </a:lnTo>
                  <a:cubicBezTo>
                    <a:pt x="1885" y="390"/>
                    <a:pt x="649" y="922"/>
                    <a:pt x="18" y="1181"/>
                  </a:cubicBezTo>
                  <a:cubicBezTo>
                    <a:pt x="3" y="1422"/>
                    <a:pt x="0" y="1664"/>
                    <a:pt x="12" y="1905"/>
                  </a:cubicBezTo>
                  <a:cubicBezTo>
                    <a:pt x="1012" y="1645"/>
                    <a:pt x="2319" y="697"/>
                    <a:pt x="2319" y="697"/>
                  </a:cubicBezTo>
                  <a:cubicBezTo>
                    <a:pt x="2390" y="516"/>
                    <a:pt x="2444" y="261"/>
                    <a:pt x="2484"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49"/>
            <p:cNvSpPr/>
            <p:nvPr/>
          </p:nvSpPr>
          <p:spPr>
            <a:xfrm>
              <a:off x="5755997" y="236303"/>
              <a:ext cx="97490" cy="153711"/>
            </a:xfrm>
            <a:custGeom>
              <a:avLst/>
              <a:gdLst/>
              <a:ahLst/>
              <a:cxnLst/>
              <a:rect l="l" t="t" r="r" b="b"/>
              <a:pathLst>
                <a:path w="4134" h="6518" extrusionOk="0">
                  <a:moveTo>
                    <a:pt x="1603" y="0"/>
                  </a:moveTo>
                  <a:lnTo>
                    <a:pt x="1477" y="771"/>
                  </a:lnTo>
                  <a:cubicBezTo>
                    <a:pt x="1477" y="771"/>
                    <a:pt x="906" y="524"/>
                    <a:pt x="1" y="458"/>
                  </a:cubicBezTo>
                  <a:lnTo>
                    <a:pt x="1" y="458"/>
                  </a:lnTo>
                  <a:cubicBezTo>
                    <a:pt x="77" y="832"/>
                    <a:pt x="96" y="1197"/>
                    <a:pt x="7" y="1494"/>
                  </a:cubicBezTo>
                  <a:cubicBezTo>
                    <a:pt x="171" y="1879"/>
                    <a:pt x="395" y="2237"/>
                    <a:pt x="668" y="2555"/>
                  </a:cubicBezTo>
                  <a:cubicBezTo>
                    <a:pt x="1168" y="3125"/>
                    <a:pt x="2048" y="3552"/>
                    <a:pt x="2048" y="3552"/>
                  </a:cubicBezTo>
                  <a:cubicBezTo>
                    <a:pt x="2048" y="3552"/>
                    <a:pt x="2092" y="3078"/>
                    <a:pt x="2427" y="3054"/>
                  </a:cubicBezTo>
                  <a:cubicBezTo>
                    <a:pt x="2432" y="3053"/>
                    <a:pt x="2438" y="3053"/>
                    <a:pt x="2443" y="3053"/>
                  </a:cubicBezTo>
                  <a:cubicBezTo>
                    <a:pt x="2760" y="3053"/>
                    <a:pt x="2756" y="3775"/>
                    <a:pt x="2569" y="4219"/>
                  </a:cubicBezTo>
                  <a:cubicBezTo>
                    <a:pt x="2380" y="4669"/>
                    <a:pt x="1927" y="4836"/>
                    <a:pt x="1927" y="4836"/>
                  </a:cubicBezTo>
                  <a:cubicBezTo>
                    <a:pt x="1927" y="4836"/>
                    <a:pt x="1951" y="5169"/>
                    <a:pt x="1619" y="5906"/>
                  </a:cubicBezTo>
                  <a:cubicBezTo>
                    <a:pt x="1519" y="6121"/>
                    <a:pt x="1400" y="6324"/>
                    <a:pt x="1263" y="6516"/>
                  </a:cubicBezTo>
                  <a:cubicBezTo>
                    <a:pt x="1263" y="6516"/>
                    <a:pt x="1289" y="6518"/>
                    <a:pt x="1336" y="6518"/>
                  </a:cubicBezTo>
                  <a:cubicBezTo>
                    <a:pt x="1577" y="6515"/>
                    <a:pt x="1816" y="6488"/>
                    <a:pt x="2051" y="6434"/>
                  </a:cubicBezTo>
                  <a:cubicBezTo>
                    <a:pt x="2074" y="6428"/>
                    <a:pt x="2098" y="6422"/>
                    <a:pt x="2122" y="6416"/>
                  </a:cubicBezTo>
                  <a:cubicBezTo>
                    <a:pt x="2494" y="6324"/>
                    <a:pt x="2932" y="6148"/>
                    <a:pt x="3324" y="5818"/>
                  </a:cubicBezTo>
                  <a:cubicBezTo>
                    <a:pt x="4133" y="5134"/>
                    <a:pt x="3841" y="4269"/>
                    <a:pt x="3464" y="3811"/>
                  </a:cubicBezTo>
                  <a:cubicBezTo>
                    <a:pt x="3450" y="3790"/>
                    <a:pt x="3435" y="3772"/>
                    <a:pt x="3418" y="3754"/>
                  </a:cubicBezTo>
                  <a:cubicBezTo>
                    <a:pt x="3389" y="3720"/>
                    <a:pt x="3357" y="3689"/>
                    <a:pt x="3324" y="3660"/>
                  </a:cubicBezTo>
                  <a:cubicBezTo>
                    <a:pt x="3324" y="3660"/>
                    <a:pt x="3948" y="2466"/>
                    <a:pt x="2522" y="1697"/>
                  </a:cubicBezTo>
                  <a:cubicBezTo>
                    <a:pt x="2522" y="1697"/>
                    <a:pt x="2732" y="496"/>
                    <a:pt x="1603" y="0"/>
                  </a:cubicBezTo>
                  <a:close/>
                </a:path>
              </a:pathLst>
            </a:custGeom>
            <a:solidFill>
              <a:srgbClr val="A038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49"/>
            <p:cNvSpPr/>
            <p:nvPr/>
          </p:nvSpPr>
          <p:spPr>
            <a:xfrm>
              <a:off x="5644428" y="334029"/>
              <a:ext cx="34218" cy="34053"/>
            </a:xfrm>
            <a:custGeom>
              <a:avLst/>
              <a:gdLst/>
              <a:ahLst/>
              <a:cxnLst/>
              <a:rect l="l" t="t" r="r" b="b"/>
              <a:pathLst>
                <a:path w="1451" h="1444" extrusionOk="0">
                  <a:moveTo>
                    <a:pt x="1" y="1"/>
                  </a:moveTo>
                  <a:lnTo>
                    <a:pt x="1" y="1"/>
                  </a:lnTo>
                  <a:cubicBezTo>
                    <a:pt x="10" y="225"/>
                    <a:pt x="48" y="436"/>
                    <a:pt x="133" y="586"/>
                  </a:cubicBezTo>
                  <a:cubicBezTo>
                    <a:pt x="428" y="1093"/>
                    <a:pt x="845" y="1440"/>
                    <a:pt x="1451" y="1443"/>
                  </a:cubicBezTo>
                  <a:cubicBezTo>
                    <a:pt x="1356" y="1105"/>
                    <a:pt x="1281" y="763"/>
                    <a:pt x="1227" y="416"/>
                  </a:cubicBezTo>
                  <a:cubicBezTo>
                    <a:pt x="1208" y="417"/>
                    <a:pt x="1190" y="417"/>
                    <a:pt x="1171" y="417"/>
                  </a:cubicBezTo>
                  <a:cubicBezTo>
                    <a:pt x="767" y="417"/>
                    <a:pt x="321" y="232"/>
                    <a:pt x="1" y="1"/>
                  </a:cubicBezTo>
                  <a:close/>
                </a:path>
              </a:pathLst>
            </a:custGeom>
            <a:solidFill>
              <a:srgbClr val="A038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49"/>
            <p:cNvSpPr/>
            <p:nvPr/>
          </p:nvSpPr>
          <p:spPr>
            <a:xfrm>
              <a:off x="5701286" y="177512"/>
              <a:ext cx="7075" cy="16413"/>
            </a:xfrm>
            <a:custGeom>
              <a:avLst/>
              <a:gdLst/>
              <a:ahLst/>
              <a:cxnLst/>
              <a:rect l="l" t="t" r="r" b="b"/>
              <a:pathLst>
                <a:path w="300" h="696" extrusionOk="0">
                  <a:moveTo>
                    <a:pt x="187" y="0"/>
                  </a:moveTo>
                  <a:cubicBezTo>
                    <a:pt x="70" y="0"/>
                    <a:pt x="1" y="99"/>
                    <a:pt x="1" y="267"/>
                  </a:cubicBezTo>
                  <a:cubicBezTo>
                    <a:pt x="1" y="359"/>
                    <a:pt x="19" y="452"/>
                    <a:pt x="55" y="538"/>
                  </a:cubicBezTo>
                  <a:cubicBezTo>
                    <a:pt x="101" y="640"/>
                    <a:pt x="161" y="696"/>
                    <a:pt x="228" y="696"/>
                  </a:cubicBezTo>
                  <a:cubicBezTo>
                    <a:pt x="299" y="691"/>
                    <a:pt x="299" y="588"/>
                    <a:pt x="228" y="584"/>
                  </a:cubicBezTo>
                  <a:cubicBezTo>
                    <a:pt x="217" y="584"/>
                    <a:pt x="187" y="560"/>
                    <a:pt x="158" y="494"/>
                  </a:cubicBezTo>
                  <a:cubicBezTo>
                    <a:pt x="128" y="422"/>
                    <a:pt x="113" y="344"/>
                    <a:pt x="111" y="267"/>
                  </a:cubicBezTo>
                  <a:cubicBezTo>
                    <a:pt x="111" y="220"/>
                    <a:pt x="119" y="111"/>
                    <a:pt x="187" y="111"/>
                  </a:cubicBezTo>
                  <a:cubicBezTo>
                    <a:pt x="249" y="100"/>
                    <a:pt x="249" y="11"/>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49"/>
            <p:cNvSpPr/>
            <p:nvPr/>
          </p:nvSpPr>
          <p:spPr>
            <a:xfrm>
              <a:off x="5697418" y="222507"/>
              <a:ext cx="20918" cy="21672"/>
            </a:xfrm>
            <a:custGeom>
              <a:avLst/>
              <a:gdLst/>
              <a:ahLst/>
              <a:cxnLst/>
              <a:rect l="l" t="t" r="r" b="b"/>
              <a:pathLst>
                <a:path w="887" h="919" extrusionOk="0">
                  <a:moveTo>
                    <a:pt x="431" y="1"/>
                  </a:moveTo>
                  <a:cubicBezTo>
                    <a:pt x="423" y="1"/>
                    <a:pt x="415" y="1"/>
                    <a:pt x="407" y="2"/>
                  </a:cubicBezTo>
                  <a:cubicBezTo>
                    <a:pt x="1" y="37"/>
                    <a:pt x="174" y="919"/>
                    <a:pt x="513" y="919"/>
                  </a:cubicBezTo>
                  <a:cubicBezTo>
                    <a:pt x="522" y="919"/>
                    <a:pt x="530" y="918"/>
                    <a:pt x="539" y="917"/>
                  </a:cubicBezTo>
                  <a:cubicBezTo>
                    <a:pt x="887" y="871"/>
                    <a:pt x="826" y="1"/>
                    <a:pt x="4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49"/>
            <p:cNvSpPr/>
            <p:nvPr/>
          </p:nvSpPr>
          <p:spPr>
            <a:xfrm>
              <a:off x="5658083" y="238237"/>
              <a:ext cx="16225" cy="14244"/>
            </a:xfrm>
            <a:custGeom>
              <a:avLst/>
              <a:gdLst/>
              <a:ahLst/>
              <a:cxnLst/>
              <a:rect l="l" t="t" r="r" b="b"/>
              <a:pathLst>
                <a:path w="688" h="604" extrusionOk="0">
                  <a:moveTo>
                    <a:pt x="276" y="0"/>
                  </a:moveTo>
                  <a:cubicBezTo>
                    <a:pt x="257" y="0"/>
                    <a:pt x="239" y="4"/>
                    <a:pt x="220" y="12"/>
                  </a:cubicBezTo>
                  <a:cubicBezTo>
                    <a:pt x="0" y="112"/>
                    <a:pt x="181" y="604"/>
                    <a:pt x="438" y="604"/>
                  </a:cubicBezTo>
                  <a:cubicBezTo>
                    <a:pt x="456" y="604"/>
                    <a:pt x="475" y="601"/>
                    <a:pt x="495" y="596"/>
                  </a:cubicBezTo>
                  <a:cubicBezTo>
                    <a:pt x="688" y="538"/>
                    <a:pt x="494" y="0"/>
                    <a:pt x="2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49"/>
            <p:cNvSpPr/>
            <p:nvPr/>
          </p:nvSpPr>
          <p:spPr>
            <a:xfrm>
              <a:off x="5756870" y="222484"/>
              <a:ext cx="9857" cy="12404"/>
            </a:xfrm>
            <a:custGeom>
              <a:avLst/>
              <a:gdLst/>
              <a:ahLst/>
              <a:cxnLst/>
              <a:rect l="l" t="t" r="r" b="b"/>
              <a:pathLst>
                <a:path w="418" h="526" extrusionOk="0">
                  <a:moveTo>
                    <a:pt x="252" y="0"/>
                  </a:moveTo>
                  <a:cubicBezTo>
                    <a:pt x="248" y="0"/>
                    <a:pt x="244" y="1"/>
                    <a:pt x="240" y="1"/>
                  </a:cubicBezTo>
                  <a:cubicBezTo>
                    <a:pt x="58" y="30"/>
                    <a:pt x="0" y="513"/>
                    <a:pt x="179" y="526"/>
                  </a:cubicBezTo>
                  <a:cubicBezTo>
                    <a:pt x="182" y="526"/>
                    <a:pt x="186" y="526"/>
                    <a:pt x="189" y="526"/>
                  </a:cubicBezTo>
                  <a:cubicBezTo>
                    <a:pt x="413" y="526"/>
                    <a:pt x="417" y="0"/>
                    <a:pt x="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49"/>
            <p:cNvSpPr/>
            <p:nvPr/>
          </p:nvSpPr>
          <p:spPr>
            <a:xfrm>
              <a:off x="5707158" y="325917"/>
              <a:ext cx="20163" cy="47165"/>
            </a:xfrm>
            <a:custGeom>
              <a:avLst/>
              <a:gdLst/>
              <a:ahLst/>
              <a:cxnLst/>
              <a:rect l="l" t="t" r="r" b="b"/>
              <a:pathLst>
                <a:path w="855" h="2000" extrusionOk="0">
                  <a:moveTo>
                    <a:pt x="219" y="1"/>
                  </a:moveTo>
                  <a:cubicBezTo>
                    <a:pt x="202" y="1"/>
                    <a:pt x="185" y="11"/>
                    <a:pt x="184" y="34"/>
                  </a:cubicBezTo>
                  <a:cubicBezTo>
                    <a:pt x="176" y="98"/>
                    <a:pt x="0" y="1598"/>
                    <a:pt x="20" y="1966"/>
                  </a:cubicBezTo>
                  <a:cubicBezTo>
                    <a:pt x="20" y="1975"/>
                    <a:pt x="26" y="1984"/>
                    <a:pt x="34" y="1990"/>
                  </a:cubicBezTo>
                  <a:cubicBezTo>
                    <a:pt x="40" y="1997"/>
                    <a:pt x="47" y="2000"/>
                    <a:pt x="56" y="2000"/>
                  </a:cubicBezTo>
                  <a:cubicBezTo>
                    <a:pt x="58" y="2000"/>
                    <a:pt x="59" y="2000"/>
                    <a:pt x="61" y="1998"/>
                  </a:cubicBezTo>
                  <a:cubicBezTo>
                    <a:pt x="81" y="1995"/>
                    <a:pt x="537" y="1925"/>
                    <a:pt x="828" y="1615"/>
                  </a:cubicBezTo>
                  <a:cubicBezTo>
                    <a:pt x="854" y="1589"/>
                    <a:pt x="829" y="1553"/>
                    <a:pt x="802" y="1553"/>
                  </a:cubicBezTo>
                  <a:cubicBezTo>
                    <a:pt x="793" y="1553"/>
                    <a:pt x="784" y="1557"/>
                    <a:pt x="776" y="1566"/>
                  </a:cubicBezTo>
                  <a:cubicBezTo>
                    <a:pt x="550" y="1807"/>
                    <a:pt x="206" y="1897"/>
                    <a:pt x="90" y="1921"/>
                  </a:cubicBezTo>
                  <a:cubicBezTo>
                    <a:pt x="84" y="1496"/>
                    <a:pt x="253" y="57"/>
                    <a:pt x="255" y="42"/>
                  </a:cubicBezTo>
                  <a:cubicBezTo>
                    <a:pt x="259" y="15"/>
                    <a:pt x="239"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49"/>
            <p:cNvSpPr/>
            <p:nvPr/>
          </p:nvSpPr>
          <p:spPr>
            <a:xfrm>
              <a:off x="5720954" y="380911"/>
              <a:ext cx="29172" cy="12003"/>
            </a:xfrm>
            <a:custGeom>
              <a:avLst/>
              <a:gdLst/>
              <a:ahLst/>
              <a:cxnLst/>
              <a:rect l="l" t="t" r="r" b="b"/>
              <a:pathLst>
                <a:path w="1237" h="509" extrusionOk="0">
                  <a:moveTo>
                    <a:pt x="1187" y="0"/>
                  </a:moveTo>
                  <a:cubicBezTo>
                    <a:pt x="1178" y="0"/>
                    <a:pt x="1169" y="4"/>
                    <a:pt x="1161" y="13"/>
                  </a:cubicBezTo>
                  <a:cubicBezTo>
                    <a:pt x="862" y="383"/>
                    <a:pt x="432" y="438"/>
                    <a:pt x="202" y="438"/>
                  </a:cubicBezTo>
                  <a:cubicBezTo>
                    <a:pt x="107" y="438"/>
                    <a:pt x="46" y="429"/>
                    <a:pt x="44" y="428"/>
                  </a:cubicBezTo>
                  <a:cubicBezTo>
                    <a:pt x="42" y="428"/>
                    <a:pt x="40" y="428"/>
                    <a:pt x="39" y="428"/>
                  </a:cubicBezTo>
                  <a:cubicBezTo>
                    <a:pt x="21" y="428"/>
                    <a:pt x="6" y="441"/>
                    <a:pt x="3" y="457"/>
                  </a:cubicBezTo>
                  <a:cubicBezTo>
                    <a:pt x="0" y="477"/>
                    <a:pt x="12" y="495"/>
                    <a:pt x="32" y="500"/>
                  </a:cubicBezTo>
                  <a:cubicBezTo>
                    <a:pt x="81" y="505"/>
                    <a:pt x="129" y="509"/>
                    <a:pt x="178" y="509"/>
                  </a:cubicBezTo>
                  <a:cubicBezTo>
                    <a:pt x="186" y="509"/>
                    <a:pt x="193" y="509"/>
                    <a:pt x="200" y="509"/>
                  </a:cubicBezTo>
                  <a:cubicBezTo>
                    <a:pt x="444" y="509"/>
                    <a:pt x="899" y="451"/>
                    <a:pt x="1216" y="59"/>
                  </a:cubicBezTo>
                  <a:cubicBezTo>
                    <a:pt x="1237" y="32"/>
                    <a:pt x="1213" y="0"/>
                    <a:pt x="11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49"/>
            <p:cNvSpPr/>
            <p:nvPr/>
          </p:nvSpPr>
          <p:spPr>
            <a:xfrm>
              <a:off x="5801606" y="317828"/>
              <a:ext cx="12593" cy="19951"/>
            </a:xfrm>
            <a:custGeom>
              <a:avLst/>
              <a:gdLst/>
              <a:ahLst/>
              <a:cxnLst/>
              <a:rect l="l" t="t" r="r" b="b"/>
              <a:pathLst>
                <a:path w="534" h="846" extrusionOk="0">
                  <a:moveTo>
                    <a:pt x="494" y="0"/>
                  </a:moveTo>
                  <a:cubicBezTo>
                    <a:pt x="488" y="0"/>
                    <a:pt x="481" y="3"/>
                    <a:pt x="475" y="7"/>
                  </a:cubicBezTo>
                  <a:cubicBezTo>
                    <a:pt x="217" y="179"/>
                    <a:pt x="17" y="773"/>
                    <a:pt x="8" y="798"/>
                  </a:cubicBezTo>
                  <a:cubicBezTo>
                    <a:pt x="0" y="821"/>
                    <a:pt x="17" y="845"/>
                    <a:pt x="43" y="845"/>
                  </a:cubicBezTo>
                  <a:cubicBezTo>
                    <a:pt x="58" y="844"/>
                    <a:pt x="72" y="835"/>
                    <a:pt x="76" y="820"/>
                  </a:cubicBezTo>
                  <a:cubicBezTo>
                    <a:pt x="78" y="815"/>
                    <a:pt x="276" y="224"/>
                    <a:pt x="514" y="66"/>
                  </a:cubicBezTo>
                  <a:cubicBezTo>
                    <a:pt x="529" y="56"/>
                    <a:pt x="534" y="33"/>
                    <a:pt x="523" y="16"/>
                  </a:cubicBezTo>
                  <a:cubicBezTo>
                    <a:pt x="517" y="6"/>
                    <a:pt x="506" y="0"/>
                    <a:pt x="4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49"/>
            <p:cNvSpPr/>
            <p:nvPr/>
          </p:nvSpPr>
          <p:spPr>
            <a:xfrm>
              <a:off x="5804931" y="326601"/>
              <a:ext cx="9244" cy="3136"/>
            </a:xfrm>
            <a:custGeom>
              <a:avLst/>
              <a:gdLst/>
              <a:ahLst/>
              <a:cxnLst/>
              <a:rect l="l" t="t" r="r" b="b"/>
              <a:pathLst>
                <a:path w="392" h="133" extrusionOk="0">
                  <a:moveTo>
                    <a:pt x="290" y="0"/>
                  </a:moveTo>
                  <a:cubicBezTo>
                    <a:pt x="197" y="0"/>
                    <a:pt x="74" y="46"/>
                    <a:pt x="28" y="64"/>
                  </a:cubicBezTo>
                  <a:cubicBezTo>
                    <a:pt x="10" y="72"/>
                    <a:pt x="0" y="91"/>
                    <a:pt x="6" y="110"/>
                  </a:cubicBezTo>
                  <a:cubicBezTo>
                    <a:pt x="13" y="123"/>
                    <a:pt x="26" y="132"/>
                    <a:pt x="41" y="132"/>
                  </a:cubicBezTo>
                  <a:cubicBezTo>
                    <a:pt x="44" y="132"/>
                    <a:pt x="49" y="132"/>
                    <a:pt x="53" y="131"/>
                  </a:cubicBezTo>
                  <a:cubicBezTo>
                    <a:pt x="145" y="94"/>
                    <a:pt x="243" y="70"/>
                    <a:pt x="294" y="70"/>
                  </a:cubicBezTo>
                  <a:cubicBezTo>
                    <a:pt x="311" y="70"/>
                    <a:pt x="322" y="73"/>
                    <a:pt x="328" y="78"/>
                  </a:cubicBezTo>
                  <a:cubicBezTo>
                    <a:pt x="335" y="84"/>
                    <a:pt x="343" y="87"/>
                    <a:pt x="352" y="87"/>
                  </a:cubicBezTo>
                  <a:cubicBezTo>
                    <a:pt x="362" y="87"/>
                    <a:pt x="371" y="83"/>
                    <a:pt x="378" y="75"/>
                  </a:cubicBezTo>
                  <a:cubicBezTo>
                    <a:pt x="391" y="60"/>
                    <a:pt x="390" y="37"/>
                    <a:pt x="376" y="25"/>
                  </a:cubicBezTo>
                  <a:cubicBezTo>
                    <a:pt x="356" y="7"/>
                    <a:pt x="325" y="0"/>
                    <a:pt x="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49"/>
            <p:cNvSpPr/>
            <p:nvPr/>
          </p:nvSpPr>
          <p:spPr>
            <a:xfrm>
              <a:off x="5745998" y="420247"/>
              <a:ext cx="15470" cy="45043"/>
            </a:xfrm>
            <a:custGeom>
              <a:avLst/>
              <a:gdLst/>
              <a:ahLst/>
              <a:cxnLst/>
              <a:rect l="l" t="t" r="r" b="b"/>
              <a:pathLst>
                <a:path w="656" h="1910" extrusionOk="0">
                  <a:moveTo>
                    <a:pt x="52" y="0"/>
                  </a:moveTo>
                  <a:cubicBezTo>
                    <a:pt x="26" y="0"/>
                    <a:pt x="1" y="31"/>
                    <a:pt x="23" y="59"/>
                  </a:cubicBezTo>
                  <a:lnTo>
                    <a:pt x="222" y="345"/>
                  </a:lnTo>
                  <a:cubicBezTo>
                    <a:pt x="348" y="647"/>
                    <a:pt x="579" y="1868"/>
                    <a:pt x="582" y="1880"/>
                  </a:cubicBezTo>
                  <a:cubicBezTo>
                    <a:pt x="584" y="1897"/>
                    <a:pt x="599" y="1909"/>
                    <a:pt x="616" y="1909"/>
                  </a:cubicBezTo>
                  <a:lnTo>
                    <a:pt x="623" y="1909"/>
                  </a:lnTo>
                  <a:cubicBezTo>
                    <a:pt x="643" y="1906"/>
                    <a:pt x="655" y="1887"/>
                    <a:pt x="651" y="1867"/>
                  </a:cubicBezTo>
                  <a:cubicBezTo>
                    <a:pt x="642" y="1817"/>
                    <a:pt x="416" y="627"/>
                    <a:pt x="284" y="311"/>
                  </a:cubicBezTo>
                  <a:lnTo>
                    <a:pt x="81" y="18"/>
                  </a:lnTo>
                  <a:cubicBezTo>
                    <a:pt x="73" y="5"/>
                    <a:pt x="6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49"/>
            <p:cNvSpPr/>
            <p:nvPr/>
          </p:nvSpPr>
          <p:spPr>
            <a:xfrm>
              <a:off x="5716072" y="385392"/>
              <a:ext cx="73412" cy="37968"/>
            </a:xfrm>
            <a:custGeom>
              <a:avLst/>
              <a:gdLst/>
              <a:ahLst/>
              <a:cxnLst/>
              <a:rect l="l" t="t" r="r" b="b"/>
              <a:pathLst>
                <a:path w="3113" h="1610" extrusionOk="0">
                  <a:moveTo>
                    <a:pt x="3062" y="0"/>
                  </a:moveTo>
                  <a:cubicBezTo>
                    <a:pt x="3053" y="0"/>
                    <a:pt x="3044" y="4"/>
                    <a:pt x="3036" y="12"/>
                  </a:cubicBezTo>
                  <a:cubicBezTo>
                    <a:pt x="2988" y="67"/>
                    <a:pt x="2929" y="141"/>
                    <a:pt x="2862" y="228"/>
                  </a:cubicBezTo>
                  <a:cubicBezTo>
                    <a:pt x="2555" y="617"/>
                    <a:pt x="2042" y="1269"/>
                    <a:pt x="1453" y="1443"/>
                  </a:cubicBezTo>
                  <a:cubicBezTo>
                    <a:pt x="1214" y="1514"/>
                    <a:pt x="980" y="1538"/>
                    <a:pt x="773" y="1538"/>
                  </a:cubicBezTo>
                  <a:cubicBezTo>
                    <a:pt x="365" y="1538"/>
                    <a:pt x="65" y="1445"/>
                    <a:pt x="60" y="1443"/>
                  </a:cubicBezTo>
                  <a:cubicBezTo>
                    <a:pt x="57" y="1442"/>
                    <a:pt x="53" y="1442"/>
                    <a:pt x="50" y="1442"/>
                  </a:cubicBezTo>
                  <a:cubicBezTo>
                    <a:pt x="13" y="1442"/>
                    <a:pt x="0" y="1497"/>
                    <a:pt x="39" y="1511"/>
                  </a:cubicBezTo>
                  <a:cubicBezTo>
                    <a:pt x="273" y="1576"/>
                    <a:pt x="516" y="1610"/>
                    <a:pt x="759" y="1610"/>
                  </a:cubicBezTo>
                  <a:cubicBezTo>
                    <a:pt x="765" y="1610"/>
                    <a:pt x="770" y="1610"/>
                    <a:pt x="776" y="1610"/>
                  </a:cubicBezTo>
                  <a:cubicBezTo>
                    <a:pt x="781" y="1610"/>
                    <a:pt x="786" y="1610"/>
                    <a:pt x="791" y="1610"/>
                  </a:cubicBezTo>
                  <a:cubicBezTo>
                    <a:pt x="1022" y="1610"/>
                    <a:pt x="1252" y="1576"/>
                    <a:pt x="1474" y="1513"/>
                  </a:cubicBezTo>
                  <a:cubicBezTo>
                    <a:pt x="2085" y="1329"/>
                    <a:pt x="2606" y="667"/>
                    <a:pt x="2918" y="272"/>
                  </a:cubicBezTo>
                  <a:cubicBezTo>
                    <a:pt x="2985" y="185"/>
                    <a:pt x="3044" y="112"/>
                    <a:pt x="3090" y="59"/>
                  </a:cubicBezTo>
                  <a:cubicBezTo>
                    <a:pt x="3112" y="33"/>
                    <a:pt x="3088" y="0"/>
                    <a:pt x="30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49"/>
            <p:cNvSpPr/>
            <p:nvPr/>
          </p:nvSpPr>
          <p:spPr>
            <a:xfrm>
              <a:off x="5798469" y="388127"/>
              <a:ext cx="56504" cy="59239"/>
            </a:xfrm>
            <a:custGeom>
              <a:avLst/>
              <a:gdLst/>
              <a:ahLst/>
              <a:cxnLst/>
              <a:rect l="l" t="t" r="r" b="b"/>
              <a:pathLst>
                <a:path w="2396" h="2512" extrusionOk="0">
                  <a:moveTo>
                    <a:pt x="37" y="1"/>
                  </a:moveTo>
                  <a:cubicBezTo>
                    <a:pt x="37" y="1"/>
                    <a:pt x="36" y="1"/>
                    <a:pt x="35" y="1"/>
                  </a:cubicBezTo>
                  <a:cubicBezTo>
                    <a:pt x="15" y="3"/>
                    <a:pt x="0" y="19"/>
                    <a:pt x="2" y="39"/>
                  </a:cubicBezTo>
                  <a:cubicBezTo>
                    <a:pt x="3" y="83"/>
                    <a:pt x="50" y="1100"/>
                    <a:pt x="259" y="1404"/>
                  </a:cubicBezTo>
                  <a:cubicBezTo>
                    <a:pt x="274" y="1429"/>
                    <a:pt x="290" y="1451"/>
                    <a:pt x="306" y="1476"/>
                  </a:cubicBezTo>
                  <a:cubicBezTo>
                    <a:pt x="496" y="1770"/>
                    <a:pt x="712" y="2103"/>
                    <a:pt x="2349" y="2511"/>
                  </a:cubicBezTo>
                  <a:cubicBezTo>
                    <a:pt x="2350" y="2511"/>
                    <a:pt x="2352" y="2512"/>
                    <a:pt x="2354" y="2512"/>
                  </a:cubicBezTo>
                  <a:cubicBezTo>
                    <a:pt x="2355" y="2512"/>
                    <a:pt x="2357" y="2511"/>
                    <a:pt x="2358" y="2511"/>
                  </a:cubicBezTo>
                  <a:cubicBezTo>
                    <a:pt x="2373" y="2511"/>
                    <a:pt x="2388" y="2500"/>
                    <a:pt x="2391" y="2483"/>
                  </a:cubicBezTo>
                  <a:cubicBezTo>
                    <a:pt x="2396" y="2465"/>
                    <a:pt x="2385" y="2445"/>
                    <a:pt x="2366" y="2441"/>
                  </a:cubicBezTo>
                  <a:cubicBezTo>
                    <a:pt x="756" y="2041"/>
                    <a:pt x="549" y="1720"/>
                    <a:pt x="365" y="1436"/>
                  </a:cubicBezTo>
                  <a:cubicBezTo>
                    <a:pt x="350" y="1412"/>
                    <a:pt x="334" y="1388"/>
                    <a:pt x="317" y="1363"/>
                  </a:cubicBezTo>
                  <a:cubicBezTo>
                    <a:pt x="120" y="1077"/>
                    <a:pt x="73" y="45"/>
                    <a:pt x="73" y="36"/>
                  </a:cubicBezTo>
                  <a:cubicBezTo>
                    <a:pt x="71" y="17"/>
                    <a:pt x="56" y="1"/>
                    <a:pt x="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49"/>
            <p:cNvSpPr/>
            <p:nvPr/>
          </p:nvSpPr>
          <p:spPr>
            <a:xfrm>
              <a:off x="5650796" y="539527"/>
              <a:ext cx="51127" cy="232523"/>
            </a:xfrm>
            <a:custGeom>
              <a:avLst/>
              <a:gdLst/>
              <a:ahLst/>
              <a:cxnLst/>
              <a:rect l="l" t="t" r="r" b="b"/>
              <a:pathLst>
                <a:path w="2168" h="9860" extrusionOk="0">
                  <a:moveTo>
                    <a:pt x="803" y="0"/>
                  </a:moveTo>
                  <a:cubicBezTo>
                    <a:pt x="792" y="0"/>
                    <a:pt x="782" y="6"/>
                    <a:pt x="775" y="15"/>
                  </a:cubicBezTo>
                  <a:cubicBezTo>
                    <a:pt x="349" y="565"/>
                    <a:pt x="1" y="1840"/>
                    <a:pt x="157" y="2857"/>
                  </a:cubicBezTo>
                  <a:cubicBezTo>
                    <a:pt x="316" y="3889"/>
                    <a:pt x="1116" y="5037"/>
                    <a:pt x="1123" y="5048"/>
                  </a:cubicBezTo>
                  <a:cubicBezTo>
                    <a:pt x="1126" y="5054"/>
                    <a:pt x="1131" y="5057"/>
                    <a:pt x="1137" y="5060"/>
                  </a:cubicBezTo>
                  <a:cubicBezTo>
                    <a:pt x="1154" y="5077"/>
                    <a:pt x="1272" y="5239"/>
                    <a:pt x="1539" y="6532"/>
                  </a:cubicBezTo>
                  <a:cubicBezTo>
                    <a:pt x="1830" y="7941"/>
                    <a:pt x="2098" y="9315"/>
                    <a:pt x="2086" y="9823"/>
                  </a:cubicBezTo>
                  <a:cubicBezTo>
                    <a:pt x="2084" y="9843"/>
                    <a:pt x="2101" y="9859"/>
                    <a:pt x="2121" y="9859"/>
                  </a:cubicBezTo>
                  <a:cubicBezTo>
                    <a:pt x="2140" y="9859"/>
                    <a:pt x="2157" y="9844"/>
                    <a:pt x="2157" y="9825"/>
                  </a:cubicBezTo>
                  <a:cubicBezTo>
                    <a:pt x="2168" y="9338"/>
                    <a:pt x="1945" y="8150"/>
                    <a:pt x="1608" y="6516"/>
                  </a:cubicBezTo>
                  <a:cubicBezTo>
                    <a:pt x="1499" y="5988"/>
                    <a:pt x="1305" y="5121"/>
                    <a:pt x="1181" y="5004"/>
                  </a:cubicBezTo>
                  <a:cubicBezTo>
                    <a:pt x="1140" y="4948"/>
                    <a:pt x="379" y="3840"/>
                    <a:pt x="226" y="2845"/>
                  </a:cubicBezTo>
                  <a:cubicBezTo>
                    <a:pt x="73" y="1848"/>
                    <a:pt x="414" y="599"/>
                    <a:pt x="831" y="58"/>
                  </a:cubicBezTo>
                  <a:cubicBezTo>
                    <a:pt x="843" y="43"/>
                    <a:pt x="840" y="20"/>
                    <a:pt x="825" y="8"/>
                  </a:cubicBezTo>
                  <a:cubicBezTo>
                    <a:pt x="818" y="3"/>
                    <a:pt x="811" y="0"/>
                    <a:pt x="8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49"/>
            <p:cNvSpPr/>
            <p:nvPr/>
          </p:nvSpPr>
          <p:spPr>
            <a:xfrm>
              <a:off x="5719562" y="524552"/>
              <a:ext cx="110130" cy="205073"/>
            </a:xfrm>
            <a:custGeom>
              <a:avLst/>
              <a:gdLst/>
              <a:ahLst/>
              <a:cxnLst/>
              <a:rect l="l" t="t" r="r" b="b"/>
              <a:pathLst>
                <a:path w="4670" h="8696" extrusionOk="0">
                  <a:moveTo>
                    <a:pt x="888" y="0"/>
                  </a:moveTo>
                  <a:cubicBezTo>
                    <a:pt x="626" y="800"/>
                    <a:pt x="0" y="3111"/>
                    <a:pt x="396" y="4437"/>
                  </a:cubicBezTo>
                  <a:cubicBezTo>
                    <a:pt x="794" y="5772"/>
                    <a:pt x="2520" y="8649"/>
                    <a:pt x="2540" y="8677"/>
                  </a:cubicBezTo>
                  <a:cubicBezTo>
                    <a:pt x="2544" y="8690"/>
                    <a:pt x="2557" y="8696"/>
                    <a:pt x="2569" y="8696"/>
                  </a:cubicBezTo>
                  <a:cubicBezTo>
                    <a:pt x="2572" y="8696"/>
                    <a:pt x="2575" y="8694"/>
                    <a:pt x="2578" y="8694"/>
                  </a:cubicBezTo>
                  <a:cubicBezTo>
                    <a:pt x="2593" y="8690"/>
                    <a:pt x="2604" y="8677"/>
                    <a:pt x="2605" y="8662"/>
                  </a:cubicBezTo>
                  <a:cubicBezTo>
                    <a:pt x="2608" y="8632"/>
                    <a:pt x="2843" y="5709"/>
                    <a:pt x="3273" y="4302"/>
                  </a:cubicBezTo>
                  <a:cubicBezTo>
                    <a:pt x="3631" y="3131"/>
                    <a:pt x="4410" y="790"/>
                    <a:pt x="4669" y="14"/>
                  </a:cubicBezTo>
                  <a:cubicBezTo>
                    <a:pt x="4643" y="14"/>
                    <a:pt x="4618" y="17"/>
                    <a:pt x="4592" y="18"/>
                  </a:cubicBezTo>
                  <a:cubicBezTo>
                    <a:pt x="4324" y="822"/>
                    <a:pt x="3560" y="3122"/>
                    <a:pt x="3205" y="4281"/>
                  </a:cubicBezTo>
                  <a:cubicBezTo>
                    <a:pt x="2820" y="5539"/>
                    <a:pt x="2591" y="7996"/>
                    <a:pt x="2544" y="8546"/>
                  </a:cubicBezTo>
                  <a:cubicBezTo>
                    <a:pt x="2240" y="8036"/>
                    <a:pt x="818" y="5607"/>
                    <a:pt x="464" y="4418"/>
                  </a:cubicBezTo>
                  <a:cubicBezTo>
                    <a:pt x="73" y="3101"/>
                    <a:pt x="703" y="787"/>
                    <a:pt x="961" y="8"/>
                  </a:cubicBezTo>
                  <a:cubicBezTo>
                    <a:pt x="937" y="5"/>
                    <a:pt x="912" y="2"/>
                    <a:pt x="8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49"/>
            <p:cNvSpPr/>
            <p:nvPr/>
          </p:nvSpPr>
          <p:spPr>
            <a:xfrm>
              <a:off x="5857213" y="548795"/>
              <a:ext cx="53839" cy="95886"/>
            </a:xfrm>
            <a:custGeom>
              <a:avLst/>
              <a:gdLst/>
              <a:ahLst/>
              <a:cxnLst/>
              <a:rect l="l" t="t" r="r" b="b"/>
              <a:pathLst>
                <a:path w="2283" h="4066" extrusionOk="0">
                  <a:moveTo>
                    <a:pt x="1975" y="0"/>
                  </a:moveTo>
                  <a:cubicBezTo>
                    <a:pt x="1972" y="0"/>
                    <a:pt x="1970" y="1"/>
                    <a:pt x="1967" y="1"/>
                  </a:cubicBezTo>
                  <a:cubicBezTo>
                    <a:pt x="1948" y="4"/>
                    <a:pt x="1936" y="24"/>
                    <a:pt x="1939" y="42"/>
                  </a:cubicBezTo>
                  <a:cubicBezTo>
                    <a:pt x="1943" y="60"/>
                    <a:pt x="2283" y="1850"/>
                    <a:pt x="1457" y="2846"/>
                  </a:cubicBezTo>
                  <a:cubicBezTo>
                    <a:pt x="629" y="3840"/>
                    <a:pt x="46" y="3993"/>
                    <a:pt x="40" y="3994"/>
                  </a:cubicBezTo>
                  <a:cubicBezTo>
                    <a:pt x="0" y="4005"/>
                    <a:pt x="6" y="4064"/>
                    <a:pt x="49" y="4066"/>
                  </a:cubicBezTo>
                  <a:cubicBezTo>
                    <a:pt x="50" y="4066"/>
                    <a:pt x="53" y="4064"/>
                    <a:pt x="56" y="4064"/>
                  </a:cubicBezTo>
                  <a:cubicBezTo>
                    <a:pt x="81" y="4058"/>
                    <a:pt x="666" y="3906"/>
                    <a:pt x="1511" y="2891"/>
                  </a:cubicBezTo>
                  <a:cubicBezTo>
                    <a:pt x="1955" y="2356"/>
                    <a:pt x="2066" y="1606"/>
                    <a:pt x="2081" y="1071"/>
                  </a:cubicBezTo>
                  <a:cubicBezTo>
                    <a:pt x="2092" y="723"/>
                    <a:pt x="2067" y="373"/>
                    <a:pt x="2008" y="29"/>
                  </a:cubicBezTo>
                  <a:cubicBezTo>
                    <a:pt x="2006" y="13"/>
                    <a:pt x="1990" y="0"/>
                    <a:pt x="19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49"/>
            <p:cNvSpPr/>
            <p:nvPr/>
          </p:nvSpPr>
          <p:spPr>
            <a:xfrm>
              <a:off x="5890913" y="613552"/>
              <a:ext cx="171067" cy="130623"/>
            </a:xfrm>
            <a:custGeom>
              <a:avLst/>
              <a:gdLst/>
              <a:ahLst/>
              <a:cxnLst/>
              <a:rect l="l" t="t" r="r" b="b"/>
              <a:pathLst>
                <a:path w="7254" h="5539" extrusionOk="0">
                  <a:moveTo>
                    <a:pt x="119" y="1"/>
                  </a:moveTo>
                  <a:cubicBezTo>
                    <a:pt x="109" y="1"/>
                    <a:pt x="99" y="5"/>
                    <a:pt x="91" y="16"/>
                  </a:cubicBezTo>
                  <a:cubicBezTo>
                    <a:pt x="0" y="131"/>
                    <a:pt x="543" y="1976"/>
                    <a:pt x="1022" y="3068"/>
                  </a:cubicBezTo>
                  <a:cubicBezTo>
                    <a:pt x="1570" y="4312"/>
                    <a:pt x="2233" y="5000"/>
                    <a:pt x="3239" y="5373"/>
                  </a:cubicBezTo>
                  <a:cubicBezTo>
                    <a:pt x="3553" y="5488"/>
                    <a:pt x="3912" y="5538"/>
                    <a:pt x="4300" y="5538"/>
                  </a:cubicBezTo>
                  <a:cubicBezTo>
                    <a:pt x="5174" y="5538"/>
                    <a:pt x="6201" y="5288"/>
                    <a:pt x="7212" y="5000"/>
                  </a:cubicBezTo>
                  <a:cubicBezTo>
                    <a:pt x="7253" y="4986"/>
                    <a:pt x="7240" y="4930"/>
                    <a:pt x="7202" y="4930"/>
                  </a:cubicBezTo>
                  <a:cubicBezTo>
                    <a:pt x="7200" y="4930"/>
                    <a:pt x="7197" y="4930"/>
                    <a:pt x="7194" y="4931"/>
                  </a:cubicBezTo>
                  <a:cubicBezTo>
                    <a:pt x="6226" y="5207"/>
                    <a:pt x="5176" y="5464"/>
                    <a:pt x="4288" y="5464"/>
                  </a:cubicBezTo>
                  <a:cubicBezTo>
                    <a:pt x="3911" y="5464"/>
                    <a:pt x="3563" y="5417"/>
                    <a:pt x="3263" y="5307"/>
                  </a:cubicBezTo>
                  <a:cubicBezTo>
                    <a:pt x="2277" y="4941"/>
                    <a:pt x="1626" y="4264"/>
                    <a:pt x="1088" y="3040"/>
                  </a:cubicBezTo>
                  <a:cubicBezTo>
                    <a:pt x="566" y="1851"/>
                    <a:pt x="114" y="192"/>
                    <a:pt x="149" y="56"/>
                  </a:cubicBezTo>
                  <a:cubicBezTo>
                    <a:pt x="167" y="29"/>
                    <a:pt x="144" y="1"/>
                    <a:pt x="1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49"/>
            <p:cNvSpPr/>
            <p:nvPr/>
          </p:nvSpPr>
          <p:spPr>
            <a:xfrm>
              <a:off x="5874947" y="615581"/>
              <a:ext cx="78860" cy="233255"/>
            </a:xfrm>
            <a:custGeom>
              <a:avLst/>
              <a:gdLst/>
              <a:ahLst/>
              <a:cxnLst/>
              <a:rect l="l" t="t" r="r" b="b"/>
              <a:pathLst>
                <a:path w="3344" h="9891" extrusionOk="0">
                  <a:moveTo>
                    <a:pt x="731" y="0"/>
                  </a:moveTo>
                  <a:cubicBezTo>
                    <a:pt x="716" y="0"/>
                    <a:pt x="702" y="8"/>
                    <a:pt x="697" y="27"/>
                  </a:cubicBezTo>
                  <a:cubicBezTo>
                    <a:pt x="693" y="48"/>
                    <a:pt x="156" y="2153"/>
                    <a:pt x="109" y="2937"/>
                  </a:cubicBezTo>
                  <a:lnTo>
                    <a:pt x="106" y="2976"/>
                  </a:lnTo>
                  <a:cubicBezTo>
                    <a:pt x="59" y="3755"/>
                    <a:pt x="0" y="4723"/>
                    <a:pt x="643" y="5654"/>
                  </a:cubicBezTo>
                  <a:cubicBezTo>
                    <a:pt x="2070" y="7719"/>
                    <a:pt x="2978" y="9176"/>
                    <a:pt x="3269" y="9868"/>
                  </a:cubicBezTo>
                  <a:cubicBezTo>
                    <a:pt x="3275" y="9882"/>
                    <a:pt x="3287" y="9889"/>
                    <a:pt x="3302" y="9891"/>
                  </a:cubicBezTo>
                  <a:cubicBezTo>
                    <a:pt x="3307" y="9891"/>
                    <a:pt x="3311" y="9891"/>
                    <a:pt x="3316" y="9888"/>
                  </a:cubicBezTo>
                  <a:cubicBezTo>
                    <a:pt x="3334" y="9880"/>
                    <a:pt x="3343" y="9861"/>
                    <a:pt x="3335" y="9842"/>
                  </a:cubicBezTo>
                  <a:cubicBezTo>
                    <a:pt x="3041" y="9145"/>
                    <a:pt x="2131" y="7683"/>
                    <a:pt x="702" y="5615"/>
                  </a:cubicBezTo>
                  <a:cubicBezTo>
                    <a:pt x="73" y="4704"/>
                    <a:pt x="132" y="3749"/>
                    <a:pt x="177" y="2982"/>
                  </a:cubicBezTo>
                  <a:lnTo>
                    <a:pt x="180" y="2943"/>
                  </a:lnTo>
                  <a:cubicBezTo>
                    <a:pt x="227" y="2166"/>
                    <a:pt x="761" y="67"/>
                    <a:pt x="765" y="45"/>
                  </a:cubicBezTo>
                  <a:cubicBezTo>
                    <a:pt x="773" y="18"/>
                    <a:pt x="752" y="0"/>
                    <a:pt x="7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49"/>
            <p:cNvSpPr/>
            <p:nvPr/>
          </p:nvSpPr>
          <p:spPr>
            <a:xfrm>
              <a:off x="6194137" y="637866"/>
              <a:ext cx="7570" cy="43769"/>
            </a:xfrm>
            <a:custGeom>
              <a:avLst/>
              <a:gdLst/>
              <a:ahLst/>
              <a:cxnLst/>
              <a:rect l="l" t="t" r="r" b="b"/>
              <a:pathLst>
                <a:path w="321" h="1856" extrusionOk="0">
                  <a:moveTo>
                    <a:pt x="248" y="0"/>
                  </a:moveTo>
                  <a:cubicBezTo>
                    <a:pt x="247" y="0"/>
                    <a:pt x="246" y="1"/>
                    <a:pt x="245" y="1"/>
                  </a:cubicBezTo>
                  <a:cubicBezTo>
                    <a:pt x="243" y="1"/>
                    <a:pt x="240" y="2"/>
                    <a:pt x="238" y="2"/>
                  </a:cubicBezTo>
                  <a:cubicBezTo>
                    <a:pt x="222" y="7"/>
                    <a:pt x="211" y="22"/>
                    <a:pt x="213" y="40"/>
                  </a:cubicBezTo>
                  <a:cubicBezTo>
                    <a:pt x="225" y="135"/>
                    <a:pt x="232" y="243"/>
                    <a:pt x="235" y="354"/>
                  </a:cubicBezTo>
                  <a:lnTo>
                    <a:pt x="235" y="376"/>
                  </a:lnTo>
                  <a:cubicBezTo>
                    <a:pt x="246" y="825"/>
                    <a:pt x="176" y="1369"/>
                    <a:pt x="1" y="1743"/>
                  </a:cubicBezTo>
                  <a:cubicBezTo>
                    <a:pt x="31" y="1699"/>
                    <a:pt x="58" y="1652"/>
                    <a:pt x="81" y="1604"/>
                  </a:cubicBezTo>
                  <a:lnTo>
                    <a:pt x="81" y="1604"/>
                  </a:lnTo>
                  <a:cubicBezTo>
                    <a:pt x="54" y="1686"/>
                    <a:pt x="34" y="1771"/>
                    <a:pt x="23" y="1855"/>
                  </a:cubicBezTo>
                  <a:cubicBezTo>
                    <a:pt x="237" y="1457"/>
                    <a:pt x="320" y="840"/>
                    <a:pt x="307" y="346"/>
                  </a:cubicBezTo>
                  <a:cubicBezTo>
                    <a:pt x="304" y="234"/>
                    <a:pt x="296" y="126"/>
                    <a:pt x="284" y="32"/>
                  </a:cubicBezTo>
                  <a:cubicBezTo>
                    <a:pt x="281" y="14"/>
                    <a:pt x="266" y="0"/>
                    <a:pt x="2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49"/>
            <p:cNvSpPr/>
            <p:nvPr/>
          </p:nvSpPr>
          <p:spPr>
            <a:xfrm>
              <a:off x="6195033" y="652511"/>
              <a:ext cx="15989" cy="34478"/>
            </a:xfrm>
            <a:custGeom>
              <a:avLst/>
              <a:gdLst/>
              <a:ahLst/>
              <a:cxnLst/>
              <a:rect l="l" t="t" r="r" b="b"/>
              <a:pathLst>
                <a:path w="678" h="1462" extrusionOk="0">
                  <a:moveTo>
                    <a:pt x="638" y="0"/>
                  </a:moveTo>
                  <a:cubicBezTo>
                    <a:pt x="621" y="0"/>
                    <a:pt x="606" y="13"/>
                    <a:pt x="605" y="30"/>
                  </a:cubicBezTo>
                  <a:cubicBezTo>
                    <a:pt x="605" y="33"/>
                    <a:pt x="593" y="90"/>
                    <a:pt x="572" y="181"/>
                  </a:cubicBezTo>
                  <a:cubicBezTo>
                    <a:pt x="507" y="460"/>
                    <a:pt x="334" y="1051"/>
                    <a:pt x="0" y="1406"/>
                  </a:cubicBezTo>
                  <a:cubicBezTo>
                    <a:pt x="8" y="1428"/>
                    <a:pt x="23" y="1448"/>
                    <a:pt x="44" y="1462"/>
                  </a:cubicBezTo>
                  <a:cubicBezTo>
                    <a:pt x="347" y="1148"/>
                    <a:pt x="522" y="654"/>
                    <a:pt x="607" y="340"/>
                  </a:cubicBezTo>
                  <a:cubicBezTo>
                    <a:pt x="607" y="339"/>
                    <a:pt x="608" y="337"/>
                    <a:pt x="608" y="336"/>
                  </a:cubicBezTo>
                  <a:cubicBezTo>
                    <a:pt x="652" y="171"/>
                    <a:pt x="672" y="57"/>
                    <a:pt x="675" y="43"/>
                  </a:cubicBezTo>
                  <a:cubicBezTo>
                    <a:pt x="678" y="24"/>
                    <a:pt x="664" y="5"/>
                    <a:pt x="646" y="1"/>
                  </a:cubicBezTo>
                  <a:cubicBezTo>
                    <a:pt x="643" y="0"/>
                    <a:pt x="641" y="0"/>
                    <a:pt x="6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49"/>
            <p:cNvSpPr/>
            <p:nvPr/>
          </p:nvSpPr>
          <p:spPr>
            <a:xfrm>
              <a:off x="5425017" y="835794"/>
              <a:ext cx="9999" cy="54122"/>
            </a:xfrm>
            <a:custGeom>
              <a:avLst/>
              <a:gdLst/>
              <a:ahLst/>
              <a:cxnLst/>
              <a:rect l="l" t="t" r="r" b="b"/>
              <a:pathLst>
                <a:path w="424" h="2295" extrusionOk="0">
                  <a:moveTo>
                    <a:pt x="381" y="1"/>
                  </a:moveTo>
                  <a:cubicBezTo>
                    <a:pt x="368" y="1"/>
                    <a:pt x="355" y="8"/>
                    <a:pt x="349" y="21"/>
                  </a:cubicBezTo>
                  <a:cubicBezTo>
                    <a:pt x="126" y="504"/>
                    <a:pt x="0" y="859"/>
                    <a:pt x="25" y="1239"/>
                  </a:cubicBezTo>
                  <a:cubicBezTo>
                    <a:pt x="38" y="1456"/>
                    <a:pt x="179" y="1879"/>
                    <a:pt x="294" y="2203"/>
                  </a:cubicBezTo>
                  <a:cubicBezTo>
                    <a:pt x="332" y="2252"/>
                    <a:pt x="367" y="2284"/>
                    <a:pt x="402" y="2294"/>
                  </a:cubicBezTo>
                  <a:cubicBezTo>
                    <a:pt x="282" y="1967"/>
                    <a:pt x="109" y="1465"/>
                    <a:pt x="96" y="1233"/>
                  </a:cubicBezTo>
                  <a:cubicBezTo>
                    <a:pt x="73" y="868"/>
                    <a:pt x="194" y="523"/>
                    <a:pt x="414" y="51"/>
                  </a:cubicBezTo>
                  <a:cubicBezTo>
                    <a:pt x="423" y="33"/>
                    <a:pt x="414" y="12"/>
                    <a:pt x="396" y="4"/>
                  </a:cubicBezTo>
                  <a:cubicBezTo>
                    <a:pt x="391" y="2"/>
                    <a:pt x="386" y="1"/>
                    <a:pt x="3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49"/>
            <p:cNvSpPr/>
            <p:nvPr/>
          </p:nvSpPr>
          <p:spPr>
            <a:xfrm>
              <a:off x="5646433" y="252386"/>
              <a:ext cx="59145" cy="52117"/>
            </a:xfrm>
            <a:custGeom>
              <a:avLst/>
              <a:gdLst/>
              <a:ahLst/>
              <a:cxnLst/>
              <a:rect l="l" t="t" r="r" b="b"/>
              <a:pathLst>
                <a:path w="2508" h="2210" extrusionOk="0">
                  <a:moveTo>
                    <a:pt x="2507" y="0"/>
                  </a:moveTo>
                  <a:cubicBezTo>
                    <a:pt x="2478" y="9"/>
                    <a:pt x="2450" y="17"/>
                    <a:pt x="2424" y="24"/>
                  </a:cubicBezTo>
                  <a:cubicBezTo>
                    <a:pt x="2122" y="864"/>
                    <a:pt x="1708" y="1958"/>
                    <a:pt x="1" y="2141"/>
                  </a:cubicBezTo>
                  <a:cubicBezTo>
                    <a:pt x="17" y="2164"/>
                    <a:pt x="34" y="2187"/>
                    <a:pt x="51" y="2210"/>
                  </a:cubicBezTo>
                  <a:cubicBezTo>
                    <a:pt x="166" y="2196"/>
                    <a:pt x="273" y="2179"/>
                    <a:pt x="376" y="2158"/>
                  </a:cubicBezTo>
                  <a:cubicBezTo>
                    <a:pt x="404" y="2152"/>
                    <a:pt x="431" y="2146"/>
                    <a:pt x="458" y="2138"/>
                  </a:cubicBezTo>
                  <a:cubicBezTo>
                    <a:pt x="1854" y="1820"/>
                    <a:pt x="2221" y="802"/>
                    <a:pt x="2501" y="17"/>
                  </a:cubicBezTo>
                  <a:cubicBezTo>
                    <a:pt x="2504" y="12"/>
                    <a:pt x="2506" y="6"/>
                    <a:pt x="2507"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49"/>
            <p:cNvSpPr/>
            <p:nvPr/>
          </p:nvSpPr>
          <p:spPr>
            <a:xfrm>
              <a:off x="5716945" y="249226"/>
              <a:ext cx="61055" cy="18748"/>
            </a:xfrm>
            <a:custGeom>
              <a:avLst/>
              <a:gdLst/>
              <a:ahLst/>
              <a:cxnLst/>
              <a:rect l="l" t="t" r="r" b="b"/>
              <a:pathLst>
                <a:path w="2589" h="795" extrusionOk="0">
                  <a:moveTo>
                    <a:pt x="70" y="1"/>
                  </a:moveTo>
                  <a:cubicBezTo>
                    <a:pt x="47" y="5"/>
                    <a:pt x="23" y="10"/>
                    <a:pt x="1" y="14"/>
                  </a:cubicBezTo>
                  <a:cubicBezTo>
                    <a:pt x="58" y="204"/>
                    <a:pt x="181" y="434"/>
                    <a:pt x="387" y="593"/>
                  </a:cubicBezTo>
                  <a:cubicBezTo>
                    <a:pt x="558" y="724"/>
                    <a:pt x="768" y="795"/>
                    <a:pt x="983" y="795"/>
                  </a:cubicBezTo>
                  <a:cubicBezTo>
                    <a:pt x="987" y="795"/>
                    <a:pt x="992" y="795"/>
                    <a:pt x="996" y="795"/>
                  </a:cubicBezTo>
                  <a:cubicBezTo>
                    <a:pt x="1101" y="793"/>
                    <a:pt x="1204" y="781"/>
                    <a:pt x="1305" y="757"/>
                  </a:cubicBezTo>
                  <a:cubicBezTo>
                    <a:pt x="1534" y="705"/>
                    <a:pt x="1755" y="622"/>
                    <a:pt x="1961" y="510"/>
                  </a:cubicBezTo>
                  <a:cubicBezTo>
                    <a:pt x="1987" y="498"/>
                    <a:pt x="2011" y="484"/>
                    <a:pt x="2034" y="469"/>
                  </a:cubicBezTo>
                  <a:cubicBezTo>
                    <a:pt x="2234" y="352"/>
                    <a:pt x="2421" y="213"/>
                    <a:pt x="2589" y="54"/>
                  </a:cubicBezTo>
                  <a:cubicBezTo>
                    <a:pt x="2562" y="49"/>
                    <a:pt x="2534" y="42"/>
                    <a:pt x="2504" y="34"/>
                  </a:cubicBezTo>
                  <a:cubicBezTo>
                    <a:pt x="2260" y="260"/>
                    <a:pt x="1846" y="563"/>
                    <a:pt x="1289" y="689"/>
                  </a:cubicBezTo>
                  <a:cubicBezTo>
                    <a:pt x="1186" y="711"/>
                    <a:pt x="1088" y="723"/>
                    <a:pt x="996" y="723"/>
                  </a:cubicBezTo>
                  <a:cubicBezTo>
                    <a:pt x="780" y="723"/>
                    <a:pt x="591" y="661"/>
                    <a:pt x="431" y="537"/>
                  </a:cubicBezTo>
                  <a:cubicBezTo>
                    <a:pt x="238" y="387"/>
                    <a:pt x="125" y="176"/>
                    <a:pt x="70"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49"/>
            <p:cNvSpPr/>
            <p:nvPr/>
          </p:nvSpPr>
          <p:spPr>
            <a:xfrm>
              <a:off x="5763214" y="258990"/>
              <a:ext cx="65064" cy="38652"/>
            </a:xfrm>
            <a:custGeom>
              <a:avLst/>
              <a:gdLst/>
              <a:ahLst/>
              <a:cxnLst/>
              <a:rect l="l" t="t" r="r" b="b"/>
              <a:pathLst>
                <a:path w="2759" h="1639" extrusionOk="0">
                  <a:moveTo>
                    <a:pt x="39" y="0"/>
                  </a:moveTo>
                  <a:cubicBezTo>
                    <a:pt x="20" y="0"/>
                    <a:pt x="4" y="14"/>
                    <a:pt x="1" y="32"/>
                  </a:cubicBezTo>
                  <a:cubicBezTo>
                    <a:pt x="1" y="34"/>
                    <a:pt x="1" y="56"/>
                    <a:pt x="1" y="96"/>
                  </a:cubicBezTo>
                  <a:cubicBezTo>
                    <a:pt x="1" y="316"/>
                    <a:pt x="59" y="1055"/>
                    <a:pt x="807" y="1498"/>
                  </a:cubicBezTo>
                  <a:cubicBezTo>
                    <a:pt x="965" y="1592"/>
                    <a:pt x="1148" y="1639"/>
                    <a:pt x="1357" y="1639"/>
                  </a:cubicBezTo>
                  <a:cubicBezTo>
                    <a:pt x="1635" y="1639"/>
                    <a:pt x="1953" y="1555"/>
                    <a:pt x="2300" y="1392"/>
                  </a:cubicBezTo>
                  <a:cubicBezTo>
                    <a:pt x="2457" y="1316"/>
                    <a:pt x="2610" y="1229"/>
                    <a:pt x="2759" y="1135"/>
                  </a:cubicBezTo>
                  <a:cubicBezTo>
                    <a:pt x="2742" y="1119"/>
                    <a:pt x="2726" y="1102"/>
                    <a:pt x="2707" y="1084"/>
                  </a:cubicBezTo>
                  <a:cubicBezTo>
                    <a:pt x="2368" y="1297"/>
                    <a:pt x="1841" y="1568"/>
                    <a:pt x="1357" y="1568"/>
                  </a:cubicBezTo>
                  <a:cubicBezTo>
                    <a:pt x="1176" y="1568"/>
                    <a:pt x="1002" y="1530"/>
                    <a:pt x="845" y="1437"/>
                  </a:cubicBezTo>
                  <a:cubicBezTo>
                    <a:pt x="66" y="976"/>
                    <a:pt x="68" y="181"/>
                    <a:pt x="74" y="55"/>
                  </a:cubicBezTo>
                  <a:lnTo>
                    <a:pt x="74" y="38"/>
                  </a:lnTo>
                  <a:cubicBezTo>
                    <a:pt x="75" y="19"/>
                    <a:pt x="62" y="2"/>
                    <a:pt x="42" y="0"/>
                  </a:cubicBezTo>
                  <a:cubicBezTo>
                    <a:pt x="41" y="0"/>
                    <a:pt x="40" y="0"/>
                    <a:pt x="39"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49"/>
            <p:cNvSpPr/>
            <p:nvPr/>
          </p:nvSpPr>
          <p:spPr>
            <a:xfrm>
              <a:off x="5645678" y="301320"/>
              <a:ext cx="11862" cy="58437"/>
            </a:xfrm>
            <a:custGeom>
              <a:avLst/>
              <a:gdLst/>
              <a:ahLst/>
              <a:cxnLst/>
              <a:rect l="l" t="t" r="r" b="b"/>
              <a:pathLst>
                <a:path w="503" h="2478" extrusionOk="0">
                  <a:moveTo>
                    <a:pt x="463" y="0"/>
                  </a:moveTo>
                  <a:cubicBezTo>
                    <a:pt x="448" y="0"/>
                    <a:pt x="434" y="10"/>
                    <a:pt x="430" y="24"/>
                  </a:cubicBezTo>
                  <a:cubicBezTo>
                    <a:pt x="422" y="44"/>
                    <a:pt x="415" y="63"/>
                    <a:pt x="408" y="83"/>
                  </a:cubicBezTo>
                  <a:cubicBezTo>
                    <a:pt x="322" y="351"/>
                    <a:pt x="1" y="1460"/>
                    <a:pt x="340" y="2336"/>
                  </a:cubicBezTo>
                  <a:lnTo>
                    <a:pt x="340" y="2338"/>
                  </a:lnTo>
                  <a:cubicBezTo>
                    <a:pt x="383" y="2388"/>
                    <a:pt x="430" y="2433"/>
                    <a:pt x="480" y="2477"/>
                  </a:cubicBezTo>
                  <a:cubicBezTo>
                    <a:pt x="2" y="1553"/>
                    <a:pt x="433" y="231"/>
                    <a:pt x="490" y="65"/>
                  </a:cubicBezTo>
                  <a:cubicBezTo>
                    <a:pt x="493" y="54"/>
                    <a:pt x="495" y="48"/>
                    <a:pt x="496" y="48"/>
                  </a:cubicBezTo>
                  <a:cubicBezTo>
                    <a:pt x="502" y="30"/>
                    <a:pt x="493" y="10"/>
                    <a:pt x="477" y="3"/>
                  </a:cubicBezTo>
                  <a:cubicBezTo>
                    <a:pt x="472" y="1"/>
                    <a:pt x="468" y="0"/>
                    <a:pt x="463"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49"/>
            <p:cNvSpPr/>
            <p:nvPr/>
          </p:nvSpPr>
          <p:spPr>
            <a:xfrm>
              <a:off x="5642188" y="258235"/>
              <a:ext cx="46858" cy="30516"/>
            </a:xfrm>
            <a:custGeom>
              <a:avLst/>
              <a:gdLst/>
              <a:ahLst/>
              <a:cxnLst/>
              <a:rect l="l" t="t" r="r" b="b"/>
              <a:pathLst>
                <a:path w="1987" h="1294" extrusionOk="0">
                  <a:moveTo>
                    <a:pt x="1987" y="1"/>
                  </a:moveTo>
                  <a:lnTo>
                    <a:pt x="1987" y="1"/>
                  </a:lnTo>
                  <a:cubicBezTo>
                    <a:pt x="1954" y="14"/>
                    <a:pt x="1922" y="29"/>
                    <a:pt x="1890" y="43"/>
                  </a:cubicBezTo>
                  <a:cubicBezTo>
                    <a:pt x="1663" y="549"/>
                    <a:pt x="1288" y="1087"/>
                    <a:pt x="3" y="1220"/>
                  </a:cubicBezTo>
                  <a:cubicBezTo>
                    <a:pt x="0" y="1245"/>
                    <a:pt x="0" y="1269"/>
                    <a:pt x="3" y="1293"/>
                  </a:cubicBezTo>
                  <a:cubicBezTo>
                    <a:pt x="1394" y="1151"/>
                    <a:pt x="1755" y="545"/>
                    <a:pt x="1987"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49"/>
            <p:cNvSpPr/>
            <p:nvPr/>
          </p:nvSpPr>
          <p:spPr>
            <a:xfrm>
              <a:off x="5799507" y="324855"/>
              <a:ext cx="38180" cy="63201"/>
            </a:xfrm>
            <a:custGeom>
              <a:avLst/>
              <a:gdLst/>
              <a:ahLst/>
              <a:cxnLst/>
              <a:rect l="l" t="t" r="r" b="b"/>
              <a:pathLst>
                <a:path w="1619" h="2680" extrusionOk="0">
                  <a:moveTo>
                    <a:pt x="1573" y="0"/>
                  </a:moveTo>
                  <a:cubicBezTo>
                    <a:pt x="482" y="963"/>
                    <a:pt x="0" y="1913"/>
                    <a:pt x="206" y="2679"/>
                  </a:cubicBezTo>
                  <a:cubicBezTo>
                    <a:pt x="229" y="2673"/>
                    <a:pt x="253" y="2667"/>
                    <a:pt x="277" y="2661"/>
                  </a:cubicBezTo>
                  <a:cubicBezTo>
                    <a:pt x="76" y="1925"/>
                    <a:pt x="549" y="999"/>
                    <a:pt x="1619" y="58"/>
                  </a:cubicBezTo>
                  <a:cubicBezTo>
                    <a:pt x="1603" y="37"/>
                    <a:pt x="1590" y="18"/>
                    <a:pt x="1573"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49"/>
            <p:cNvSpPr/>
            <p:nvPr/>
          </p:nvSpPr>
          <p:spPr>
            <a:xfrm>
              <a:off x="5707983" y="520543"/>
              <a:ext cx="112772" cy="6957"/>
            </a:xfrm>
            <a:custGeom>
              <a:avLst/>
              <a:gdLst/>
              <a:ahLst/>
              <a:cxnLst/>
              <a:rect l="l" t="t" r="r" b="b"/>
              <a:pathLst>
                <a:path w="4782" h="295" extrusionOk="0">
                  <a:moveTo>
                    <a:pt x="49" y="0"/>
                  </a:moveTo>
                  <a:cubicBezTo>
                    <a:pt x="9" y="0"/>
                    <a:pt x="0" y="63"/>
                    <a:pt x="43" y="72"/>
                  </a:cubicBezTo>
                  <a:cubicBezTo>
                    <a:pt x="55" y="73"/>
                    <a:pt x="1276" y="254"/>
                    <a:pt x="2305" y="275"/>
                  </a:cubicBezTo>
                  <a:lnTo>
                    <a:pt x="2529" y="281"/>
                  </a:lnTo>
                  <a:cubicBezTo>
                    <a:pt x="2916" y="288"/>
                    <a:pt x="3236" y="295"/>
                    <a:pt x="3539" y="295"/>
                  </a:cubicBezTo>
                  <a:cubicBezTo>
                    <a:pt x="3933" y="295"/>
                    <a:pt x="4296" y="284"/>
                    <a:pt x="4737" y="249"/>
                  </a:cubicBezTo>
                  <a:cubicBezTo>
                    <a:pt x="4781" y="242"/>
                    <a:pt x="4777" y="178"/>
                    <a:pt x="4733" y="178"/>
                  </a:cubicBezTo>
                  <a:cubicBezTo>
                    <a:pt x="4295" y="212"/>
                    <a:pt x="3933" y="224"/>
                    <a:pt x="3541" y="224"/>
                  </a:cubicBezTo>
                  <a:cubicBezTo>
                    <a:pt x="3239" y="224"/>
                    <a:pt x="2918" y="217"/>
                    <a:pt x="2531" y="208"/>
                  </a:cubicBezTo>
                  <a:lnTo>
                    <a:pt x="2308" y="204"/>
                  </a:lnTo>
                  <a:cubicBezTo>
                    <a:pt x="1282" y="182"/>
                    <a:pt x="65" y="2"/>
                    <a:pt x="53" y="1"/>
                  </a:cubicBezTo>
                  <a:cubicBezTo>
                    <a:pt x="52" y="0"/>
                    <a:pt x="50" y="0"/>
                    <a:pt x="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49"/>
            <p:cNvSpPr/>
            <p:nvPr/>
          </p:nvSpPr>
          <p:spPr>
            <a:xfrm>
              <a:off x="5458999" y="831808"/>
              <a:ext cx="69710" cy="30469"/>
            </a:xfrm>
            <a:custGeom>
              <a:avLst/>
              <a:gdLst/>
              <a:ahLst/>
              <a:cxnLst/>
              <a:rect l="l" t="t" r="r" b="b"/>
              <a:pathLst>
                <a:path w="2956" h="1292" extrusionOk="0">
                  <a:moveTo>
                    <a:pt x="2914" y="1"/>
                  </a:moveTo>
                  <a:cubicBezTo>
                    <a:pt x="2913" y="1"/>
                    <a:pt x="2912" y="1"/>
                    <a:pt x="2911" y="1"/>
                  </a:cubicBezTo>
                  <a:cubicBezTo>
                    <a:pt x="1661" y="199"/>
                    <a:pt x="1117" y="228"/>
                    <a:pt x="1111" y="228"/>
                  </a:cubicBezTo>
                  <a:cubicBezTo>
                    <a:pt x="1105" y="229"/>
                    <a:pt x="1099" y="233"/>
                    <a:pt x="1093" y="236"/>
                  </a:cubicBezTo>
                  <a:cubicBezTo>
                    <a:pt x="932" y="366"/>
                    <a:pt x="781" y="508"/>
                    <a:pt x="643" y="661"/>
                  </a:cubicBezTo>
                  <a:cubicBezTo>
                    <a:pt x="414" y="910"/>
                    <a:pt x="23" y="1225"/>
                    <a:pt x="19" y="1228"/>
                  </a:cubicBezTo>
                  <a:cubicBezTo>
                    <a:pt x="3" y="1240"/>
                    <a:pt x="0" y="1263"/>
                    <a:pt x="14" y="1278"/>
                  </a:cubicBezTo>
                  <a:cubicBezTo>
                    <a:pt x="20" y="1287"/>
                    <a:pt x="31" y="1292"/>
                    <a:pt x="41" y="1292"/>
                  </a:cubicBezTo>
                  <a:cubicBezTo>
                    <a:pt x="49" y="1292"/>
                    <a:pt x="56" y="1289"/>
                    <a:pt x="61" y="1284"/>
                  </a:cubicBezTo>
                  <a:cubicBezTo>
                    <a:pt x="66" y="1281"/>
                    <a:pt x="461" y="963"/>
                    <a:pt x="693" y="710"/>
                  </a:cubicBezTo>
                  <a:cubicBezTo>
                    <a:pt x="828" y="563"/>
                    <a:pt x="972" y="425"/>
                    <a:pt x="1126" y="299"/>
                  </a:cubicBezTo>
                  <a:cubicBezTo>
                    <a:pt x="1211" y="293"/>
                    <a:pt x="1766" y="255"/>
                    <a:pt x="2922" y="72"/>
                  </a:cubicBezTo>
                  <a:cubicBezTo>
                    <a:pt x="2942" y="69"/>
                    <a:pt x="2955" y="51"/>
                    <a:pt x="2952" y="31"/>
                  </a:cubicBezTo>
                  <a:cubicBezTo>
                    <a:pt x="2950" y="14"/>
                    <a:pt x="2933" y="1"/>
                    <a:pt x="29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49"/>
            <p:cNvSpPr/>
            <p:nvPr/>
          </p:nvSpPr>
          <p:spPr>
            <a:xfrm>
              <a:off x="6093439" y="656378"/>
              <a:ext cx="91500" cy="60348"/>
            </a:xfrm>
            <a:custGeom>
              <a:avLst/>
              <a:gdLst/>
              <a:ahLst/>
              <a:cxnLst/>
              <a:rect l="l" t="t" r="r" b="b"/>
              <a:pathLst>
                <a:path w="3880" h="2559" extrusionOk="0">
                  <a:moveTo>
                    <a:pt x="3680" y="0"/>
                  </a:moveTo>
                  <a:cubicBezTo>
                    <a:pt x="3397" y="0"/>
                    <a:pt x="2831" y="358"/>
                    <a:pt x="2704" y="440"/>
                  </a:cubicBezTo>
                  <a:cubicBezTo>
                    <a:pt x="2675" y="463"/>
                    <a:pt x="2695" y="504"/>
                    <a:pt x="2726" y="504"/>
                  </a:cubicBezTo>
                  <a:cubicBezTo>
                    <a:pt x="2731" y="504"/>
                    <a:pt x="2736" y="503"/>
                    <a:pt x="2742" y="501"/>
                  </a:cubicBezTo>
                  <a:cubicBezTo>
                    <a:pt x="3023" y="317"/>
                    <a:pt x="3480" y="69"/>
                    <a:pt x="3677" y="69"/>
                  </a:cubicBezTo>
                  <a:cubicBezTo>
                    <a:pt x="3708" y="69"/>
                    <a:pt x="3733" y="75"/>
                    <a:pt x="3749" y="88"/>
                  </a:cubicBezTo>
                  <a:cubicBezTo>
                    <a:pt x="3786" y="120"/>
                    <a:pt x="3805" y="167"/>
                    <a:pt x="3802" y="216"/>
                  </a:cubicBezTo>
                  <a:cubicBezTo>
                    <a:pt x="3798" y="385"/>
                    <a:pt x="3607" y="640"/>
                    <a:pt x="3326" y="849"/>
                  </a:cubicBezTo>
                  <a:cubicBezTo>
                    <a:pt x="3067" y="1043"/>
                    <a:pt x="2352" y="1277"/>
                    <a:pt x="2346" y="1278"/>
                  </a:cubicBezTo>
                  <a:cubicBezTo>
                    <a:pt x="2343" y="1280"/>
                    <a:pt x="2340" y="1281"/>
                    <a:pt x="2337" y="1283"/>
                  </a:cubicBezTo>
                  <a:cubicBezTo>
                    <a:pt x="2331" y="1287"/>
                    <a:pt x="1740" y="1678"/>
                    <a:pt x="1264" y="1958"/>
                  </a:cubicBezTo>
                  <a:cubicBezTo>
                    <a:pt x="790" y="2237"/>
                    <a:pt x="47" y="2486"/>
                    <a:pt x="40" y="2489"/>
                  </a:cubicBezTo>
                  <a:cubicBezTo>
                    <a:pt x="0" y="2501"/>
                    <a:pt x="9" y="2557"/>
                    <a:pt x="50" y="2559"/>
                  </a:cubicBezTo>
                  <a:cubicBezTo>
                    <a:pt x="55" y="2557"/>
                    <a:pt x="58" y="2557"/>
                    <a:pt x="62" y="2556"/>
                  </a:cubicBezTo>
                  <a:cubicBezTo>
                    <a:pt x="70" y="2553"/>
                    <a:pt x="820" y="2304"/>
                    <a:pt x="1302" y="2019"/>
                  </a:cubicBezTo>
                  <a:cubicBezTo>
                    <a:pt x="1761" y="1749"/>
                    <a:pt x="2320" y="1380"/>
                    <a:pt x="2373" y="1345"/>
                  </a:cubicBezTo>
                  <a:cubicBezTo>
                    <a:pt x="2441" y="1324"/>
                    <a:pt x="3110" y="1101"/>
                    <a:pt x="3370" y="907"/>
                  </a:cubicBezTo>
                  <a:cubicBezTo>
                    <a:pt x="3672" y="681"/>
                    <a:pt x="3870" y="411"/>
                    <a:pt x="3875" y="219"/>
                  </a:cubicBezTo>
                  <a:cubicBezTo>
                    <a:pt x="3880" y="148"/>
                    <a:pt x="3849" y="79"/>
                    <a:pt x="3795" y="34"/>
                  </a:cubicBezTo>
                  <a:cubicBezTo>
                    <a:pt x="3767" y="11"/>
                    <a:pt x="3727" y="0"/>
                    <a:pt x="36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49"/>
            <p:cNvSpPr/>
            <p:nvPr/>
          </p:nvSpPr>
          <p:spPr>
            <a:xfrm>
              <a:off x="5692678" y="326813"/>
              <a:ext cx="8136" cy="21319"/>
            </a:xfrm>
            <a:custGeom>
              <a:avLst/>
              <a:gdLst/>
              <a:ahLst/>
              <a:cxnLst/>
              <a:rect l="l" t="t" r="r" b="b"/>
              <a:pathLst>
                <a:path w="345" h="904" extrusionOk="0">
                  <a:moveTo>
                    <a:pt x="173" y="1"/>
                  </a:moveTo>
                  <a:cubicBezTo>
                    <a:pt x="78" y="1"/>
                    <a:pt x="1" y="202"/>
                    <a:pt x="1" y="452"/>
                  </a:cubicBezTo>
                  <a:cubicBezTo>
                    <a:pt x="1" y="701"/>
                    <a:pt x="78" y="904"/>
                    <a:pt x="173" y="904"/>
                  </a:cubicBezTo>
                  <a:cubicBezTo>
                    <a:pt x="267" y="904"/>
                    <a:pt x="345" y="701"/>
                    <a:pt x="345" y="452"/>
                  </a:cubicBezTo>
                  <a:cubicBezTo>
                    <a:pt x="345" y="202"/>
                    <a:pt x="267" y="1"/>
                    <a:pt x="173"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49"/>
            <p:cNvSpPr/>
            <p:nvPr/>
          </p:nvSpPr>
          <p:spPr>
            <a:xfrm>
              <a:off x="5739065" y="321625"/>
              <a:ext cx="8136" cy="21342"/>
            </a:xfrm>
            <a:custGeom>
              <a:avLst/>
              <a:gdLst/>
              <a:ahLst/>
              <a:cxnLst/>
              <a:rect l="l" t="t" r="r" b="b"/>
              <a:pathLst>
                <a:path w="345" h="905" extrusionOk="0">
                  <a:moveTo>
                    <a:pt x="172" y="1"/>
                  </a:moveTo>
                  <a:cubicBezTo>
                    <a:pt x="78" y="1"/>
                    <a:pt x="1" y="202"/>
                    <a:pt x="1" y="452"/>
                  </a:cubicBezTo>
                  <a:cubicBezTo>
                    <a:pt x="1" y="701"/>
                    <a:pt x="76" y="904"/>
                    <a:pt x="172" y="904"/>
                  </a:cubicBezTo>
                  <a:cubicBezTo>
                    <a:pt x="269" y="904"/>
                    <a:pt x="345" y="701"/>
                    <a:pt x="345" y="452"/>
                  </a:cubicBezTo>
                  <a:cubicBezTo>
                    <a:pt x="345" y="202"/>
                    <a:pt x="267" y="1"/>
                    <a:pt x="172"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49"/>
            <p:cNvSpPr/>
            <p:nvPr/>
          </p:nvSpPr>
          <p:spPr>
            <a:xfrm>
              <a:off x="5909071" y="498352"/>
              <a:ext cx="11815" cy="10117"/>
            </a:xfrm>
            <a:custGeom>
              <a:avLst/>
              <a:gdLst/>
              <a:ahLst/>
              <a:cxnLst/>
              <a:rect l="l" t="t" r="r" b="b"/>
              <a:pathLst>
                <a:path w="501" h="429" extrusionOk="0">
                  <a:moveTo>
                    <a:pt x="287" y="1"/>
                  </a:moveTo>
                  <a:cubicBezTo>
                    <a:pt x="96" y="1"/>
                    <a:pt x="0" y="231"/>
                    <a:pt x="135" y="366"/>
                  </a:cubicBezTo>
                  <a:cubicBezTo>
                    <a:pt x="179" y="409"/>
                    <a:pt x="232" y="429"/>
                    <a:pt x="285" y="429"/>
                  </a:cubicBezTo>
                  <a:cubicBezTo>
                    <a:pt x="395" y="429"/>
                    <a:pt x="500" y="343"/>
                    <a:pt x="500" y="214"/>
                  </a:cubicBezTo>
                  <a:cubicBezTo>
                    <a:pt x="500" y="96"/>
                    <a:pt x="403"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49"/>
            <p:cNvSpPr/>
            <p:nvPr/>
          </p:nvSpPr>
          <p:spPr>
            <a:xfrm>
              <a:off x="5630633" y="1397458"/>
              <a:ext cx="472" cy="7122"/>
            </a:xfrm>
            <a:custGeom>
              <a:avLst/>
              <a:gdLst/>
              <a:ahLst/>
              <a:cxnLst/>
              <a:rect l="l" t="t" r="r" b="b"/>
              <a:pathLst>
                <a:path w="20" h="302" extrusionOk="0">
                  <a:moveTo>
                    <a:pt x="19" y="0"/>
                  </a:moveTo>
                  <a:cubicBezTo>
                    <a:pt x="4" y="100"/>
                    <a:pt x="1" y="200"/>
                    <a:pt x="5" y="302"/>
                  </a:cubicBezTo>
                  <a:cubicBezTo>
                    <a:pt x="11" y="202"/>
                    <a:pt x="16" y="102"/>
                    <a:pt x="19" y="0"/>
                  </a:cubicBezTo>
                  <a:close/>
                </a:path>
              </a:pathLst>
            </a:custGeom>
            <a:solidFill>
              <a:srgbClr val="321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49"/>
            <p:cNvSpPr/>
            <p:nvPr/>
          </p:nvSpPr>
          <p:spPr>
            <a:xfrm>
              <a:off x="5565356" y="1404557"/>
              <a:ext cx="148192" cy="137910"/>
            </a:xfrm>
            <a:custGeom>
              <a:avLst/>
              <a:gdLst/>
              <a:ahLst/>
              <a:cxnLst/>
              <a:rect l="l" t="t" r="r" b="b"/>
              <a:pathLst>
                <a:path w="6284" h="5848" extrusionOk="0">
                  <a:moveTo>
                    <a:pt x="2773" y="1"/>
                  </a:moveTo>
                  <a:cubicBezTo>
                    <a:pt x="2610" y="2491"/>
                    <a:pt x="959" y="4799"/>
                    <a:pt x="0" y="5847"/>
                  </a:cubicBezTo>
                  <a:cubicBezTo>
                    <a:pt x="790" y="5814"/>
                    <a:pt x="1576" y="5737"/>
                    <a:pt x="2358" y="5618"/>
                  </a:cubicBezTo>
                  <a:cubicBezTo>
                    <a:pt x="2906" y="5535"/>
                    <a:pt x="3412" y="5501"/>
                    <a:pt x="3893" y="5501"/>
                  </a:cubicBezTo>
                  <a:cubicBezTo>
                    <a:pt x="4732" y="5501"/>
                    <a:pt x="5497" y="5605"/>
                    <a:pt x="6283" y="5732"/>
                  </a:cubicBezTo>
                  <a:cubicBezTo>
                    <a:pt x="5597" y="5100"/>
                    <a:pt x="4742" y="4215"/>
                    <a:pt x="4021" y="3171"/>
                  </a:cubicBezTo>
                  <a:cubicBezTo>
                    <a:pt x="2958" y="1630"/>
                    <a:pt x="2786" y="507"/>
                    <a:pt x="2773"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6" name="Google Shape;3616;p49"/>
          <p:cNvGrpSpPr/>
          <p:nvPr/>
        </p:nvGrpSpPr>
        <p:grpSpPr>
          <a:xfrm>
            <a:off x="6624708" y="3288278"/>
            <a:ext cx="718582" cy="1360569"/>
            <a:chOff x="4248533" y="188478"/>
            <a:chExt cx="718582" cy="1360569"/>
          </a:xfrm>
        </p:grpSpPr>
        <p:sp>
          <p:nvSpPr>
            <p:cNvPr id="3617" name="Google Shape;3617;p49"/>
            <p:cNvSpPr/>
            <p:nvPr/>
          </p:nvSpPr>
          <p:spPr>
            <a:xfrm>
              <a:off x="4449338" y="203901"/>
              <a:ext cx="305323" cy="537374"/>
            </a:xfrm>
            <a:custGeom>
              <a:avLst/>
              <a:gdLst/>
              <a:ahLst/>
              <a:cxnLst/>
              <a:rect l="l" t="t" r="r" b="b"/>
              <a:pathLst>
                <a:path w="12947" h="22787" extrusionOk="0">
                  <a:moveTo>
                    <a:pt x="6818" y="0"/>
                  </a:moveTo>
                  <a:cubicBezTo>
                    <a:pt x="6757" y="0"/>
                    <a:pt x="6698" y="2"/>
                    <a:pt x="6644" y="4"/>
                  </a:cubicBezTo>
                  <a:cubicBezTo>
                    <a:pt x="6089" y="28"/>
                    <a:pt x="4925" y="445"/>
                    <a:pt x="4042" y="1770"/>
                  </a:cubicBezTo>
                  <a:cubicBezTo>
                    <a:pt x="3160" y="3094"/>
                    <a:pt x="2134" y="7105"/>
                    <a:pt x="1565" y="9162"/>
                  </a:cubicBezTo>
                  <a:cubicBezTo>
                    <a:pt x="1118" y="10774"/>
                    <a:pt x="511" y="15338"/>
                    <a:pt x="255" y="17266"/>
                  </a:cubicBezTo>
                  <a:cubicBezTo>
                    <a:pt x="0" y="19194"/>
                    <a:pt x="721" y="22121"/>
                    <a:pt x="3207" y="22470"/>
                  </a:cubicBezTo>
                  <a:cubicBezTo>
                    <a:pt x="4191" y="22608"/>
                    <a:pt x="5342" y="22786"/>
                    <a:pt x="6474" y="22786"/>
                  </a:cubicBezTo>
                  <a:cubicBezTo>
                    <a:pt x="8198" y="22786"/>
                    <a:pt x="9875" y="22372"/>
                    <a:pt x="10841" y="20770"/>
                  </a:cubicBezTo>
                  <a:cubicBezTo>
                    <a:pt x="12946" y="17281"/>
                    <a:pt x="12943" y="12944"/>
                    <a:pt x="11896" y="8315"/>
                  </a:cubicBezTo>
                  <a:cubicBezTo>
                    <a:pt x="11128" y="4922"/>
                    <a:pt x="10547" y="3418"/>
                    <a:pt x="9827" y="1792"/>
                  </a:cubicBezTo>
                  <a:cubicBezTo>
                    <a:pt x="9155" y="274"/>
                    <a:pt x="7682" y="0"/>
                    <a:pt x="6818" y="0"/>
                  </a:cubicBezTo>
                  <a:close/>
                </a:path>
              </a:pathLst>
            </a:custGeom>
            <a:solidFill>
              <a:srgbClr val="B24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49"/>
            <p:cNvSpPr/>
            <p:nvPr/>
          </p:nvSpPr>
          <p:spPr>
            <a:xfrm>
              <a:off x="4476670" y="310093"/>
              <a:ext cx="41765" cy="151683"/>
            </a:xfrm>
            <a:custGeom>
              <a:avLst/>
              <a:gdLst/>
              <a:ahLst/>
              <a:cxnLst/>
              <a:rect l="l" t="t" r="r" b="b"/>
              <a:pathLst>
                <a:path w="1771" h="6432" extrusionOk="0">
                  <a:moveTo>
                    <a:pt x="1732" y="0"/>
                  </a:moveTo>
                  <a:cubicBezTo>
                    <a:pt x="1717" y="0"/>
                    <a:pt x="1704" y="10"/>
                    <a:pt x="1699" y="25"/>
                  </a:cubicBezTo>
                  <a:cubicBezTo>
                    <a:pt x="1428" y="890"/>
                    <a:pt x="611" y="3593"/>
                    <a:pt x="372" y="4651"/>
                  </a:cubicBezTo>
                  <a:cubicBezTo>
                    <a:pt x="134" y="5703"/>
                    <a:pt x="5" y="6383"/>
                    <a:pt x="5" y="6391"/>
                  </a:cubicBezTo>
                  <a:cubicBezTo>
                    <a:pt x="0" y="6409"/>
                    <a:pt x="12" y="6427"/>
                    <a:pt x="32" y="6432"/>
                  </a:cubicBezTo>
                  <a:lnTo>
                    <a:pt x="38" y="6432"/>
                  </a:lnTo>
                  <a:cubicBezTo>
                    <a:pt x="55" y="6432"/>
                    <a:pt x="68" y="6420"/>
                    <a:pt x="72" y="6403"/>
                  </a:cubicBezTo>
                  <a:cubicBezTo>
                    <a:pt x="72" y="6397"/>
                    <a:pt x="202" y="5718"/>
                    <a:pt x="440" y="4666"/>
                  </a:cubicBezTo>
                  <a:cubicBezTo>
                    <a:pt x="679" y="3612"/>
                    <a:pt x="1496" y="910"/>
                    <a:pt x="1766" y="46"/>
                  </a:cubicBezTo>
                  <a:cubicBezTo>
                    <a:pt x="1770" y="28"/>
                    <a:pt x="1761" y="8"/>
                    <a:pt x="1743" y="2"/>
                  </a:cubicBezTo>
                  <a:cubicBezTo>
                    <a:pt x="1739" y="1"/>
                    <a:pt x="1736" y="0"/>
                    <a:pt x="17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49"/>
            <p:cNvSpPr/>
            <p:nvPr/>
          </p:nvSpPr>
          <p:spPr>
            <a:xfrm>
              <a:off x="4551828" y="398574"/>
              <a:ext cx="11084" cy="58697"/>
            </a:xfrm>
            <a:custGeom>
              <a:avLst/>
              <a:gdLst/>
              <a:ahLst/>
              <a:cxnLst/>
              <a:rect l="l" t="t" r="r" b="b"/>
              <a:pathLst>
                <a:path w="470" h="2489" extrusionOk="0">
                  <a:moveTo>
                    <a:pt x="434" y="0"/>
                  </a:moveTo>
                  <a:cubicBezTo>
                    <a:pt x="415" y="0"/>
                    <a:pt x="400" y="15"/>
                    <a:pt x="399" y="32"/>
                  </a:cubicBezTo>
                  <a:cubicBezTo>
                    <a:pt x="309" y="970"/>
                    <a:pt x="114" y="2099"/>
                    <a:pt x="5" y="2442"/>
                  </a:cubicBezTo>
                  <a:cubicBezTo>
                    <a:pt x="0" y="2460"/>
                    <a:pt x="11" y="2480"/>
                    <a:pt x="29" y="2486"/>
                  </a:cubicBezTo>
                  <a:cubicBezTo>
                    <a:pt x="32" y="2487"/>
                    <a:pt x="35" y="2487"/>
                    <a:pt x="40" y="2489"/>
                  </a:cubicBezTo>
                  <a:cubicBezTo>
                    <a:pt x="55" y="2489"/>
                    <a:pt x="68" y="2478"/>
                    <a:pt x="73" y="2463"/>
                  </a:cubicBezTo>
                  <a:cubicBezTo>
                    <a:pt x="182" y="2118"/>
                    <a:pt x="379" y="983"/>
                    <a:pt x="468" y="38"/>
                  </a:cubicBezTo>
                  <a:cubicBezTo>
                    <a:pt x="470" y="20"/>
                    <a:pt x="456" y="2"/>
                    <a:pt x="437" y="1"/>
                  </a:cubicBezTo>
                  <a:cubicBezTo>
                    <a:pt x="436" y="0"/>
                    <a:pt x="435" y="0"/>
                    <a:pt x="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49"/>
            <p:cNvSpPr/>
            <p:nvPr/>
          </p:nvSpPr>
          <p:spPr>
            <a:xfrm>
              <a:off x="4514803" y="431236"/>
              <a:ext cx="14385" cy="50278"/>
            </a:xfrm>
            <a:custGeom>
              <a:avLst/>
              <a:gdLst/>
              <a:ahLst/>
              <a:cxnLst/>
              <a:rect l="l" t="t" r="r" b="b"/>
              <a:pathLst>
                <a:path w="610" h="2132" extrusionOk="0">
                  <a:moveTo>
                    <a:pt x="571" y="1"/>
                  </a:moveTo>
                  <a:cubicBezTo>
                    <a:pt x="555" y="1"/>
                    <a:pt x="539" y="10"/>
                    <a:pt x="537" y="31"/>
                  </a:cubicBezTo>
                  <a:cubicBezTo>
                    <a:pt x="415" y="783"/>
                    <a:pt x="202" y="1745"/>
                    <a:pt x="14" y="2080"/>
                  </a:cubicBezTo>
                  <a:cubicBezTo>
                    <a:pt x="1" y="2102"/>
                    <a:pt x="16" y="2131"/>
                    <a:pt x="42" y="2131"/>
                  </a:cubicBezTo>
                  <a:cubicBezTo>
                    <a:pt x="43" y="2131"/>
                    <a:pt x="44" y="2131"/>
                    <a:pt x="44" y="2131"/>
                  </a:cubicBezTo>
                  <a:cubicBezTo>
                    <a:pt x="56" y="2131"/>
                    <a:pt x="68" y="2125"/>
                    <a:pt x="74" y="2115"/>
                  </a:cubicBezTo>
                  <a:cubicBezTo>
                    <a:pt x="267" y="1769"/>
                    <a:pt x="481" y="825"/>
                    <a:pt x="605" y="42"/>
                  </a:cubicBezTo>
                  <a:cubicBezTo>
                    <a:pt x="610" y="15"/>
                    <a:pt x="590" y="1"/>
                    <a:pt x="5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49"/>
            <p:cNvSpPr/>
            <p:nvPr/>
          </p:nvSpPr>
          <p:spPr>
            <a:xfrm>
              <a:off x="4458465" y="667297"/>
              <a:ext cx="66738" cy="67446"/>
            </a:xfrm>
            <a:custGeom>
              <a:avLst/>
              <a:gdLst/>
              <a:ahLst/>
              <a:cxnLst/>
              <a:rect l="l" t="t" r="r" b="b"/>
              <a:pathLst>
                <a:path w="2830" h="2860" extrusionOk="0">
                  <a:moveTo>
                    <a:pt x="38" y="1"/>
                  </a:moveTo>
                  <a:cubicBezTo>
                    <a:pt x="37" y="1"/>
                    <a:pt x="35" y="1"/>
                    <a:pt x="33" y="1"/>
                  </a:cubicBezTo>
                  <a:cubicBezTo>
                    <a:pt x="15" y="6"/>
                    <a:pt x="1" y="24"/>
                    <a:pt x="6" y="42"/>
                  </a:cubicBezTo>
                  <a:cubicBezTo>
                    <a:pt x="7" y="51"/>
                    <a:pt x="169" y="876"/>
                    <a:pt x="904" y="1809"/>
                  </a:cubicBezTo>
                  <a:cubicBezTo>
                    <a:pt x="1641" y="2747"/>
                    <a:pt x="2767" y="2858"/>
                    <a:pt x="2779" y="2859"/>
                  </a:cubicBezTo>
                  <a:lnTo>
                    <a:pt x="2782" y="2859"/>
                  </a:lnTo>
                  <a:cubicBezTo>
                    <a:pt x="2783" y="2859"/>
                    <a:pt x="2784" y="2859"/>
                    <a:pt x="2785" y="2859"/>
                  </a:cubicBezTo>
                  <a:cubicBezTo>
                    <a:pt x="2827" y="2859"/>
                    <a:pt x="2829" y="2793"/>
                    <a:pt x="2785" y="2790"/>
                  </a:cubicBezTo>
                  <a:cubicBezTo>
                    <a:pt x="2773" y="2790"/>
                    <a:pt x="1677" y="2681"/>
                    <a:pt x="959" y="1767"/>
                  </a:cubicBezTo>
                  <a:cubicBezTo>
                    <a:pt x="236" y="848"/>
                    <a:pt x="75" y="38"/>
                    <a:pt x="74" y="30"/>
                  </a:cubicBezTo>
                  <a:cubicBezTo>
                    <a:pt x="70" y="12"/>
                    <a:pt x="55"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49"/>
            <p:cNvSpPr/>
            <p:nvPr/>
          </p:nvSpPr>
          <p:spPr>
            <a:xfrm>
              <a:off x="4690398" y="269625"/>
              <a:ext cx="43014" cy="143405"/>
            </a:xfrm>
            <a:custGeom>
              <a:avLst/>
              <a:gdLst/>
              <a:ahLst/>
              <a:cxnLst/>
              <a:rect l="l" t="t" r="r" b="b"/>
              <a:pathLst>
                <a:path w="1824" h="6081" extrusionOk="0">
                  <a:moveTo>
                    <a:pt x="46" y="1"/>
                  </a:moveTo>
                  <a:cubicBezTo>
                    <a:pt x="24" y="1"/>
                    <a:pt x="1" y="22"/>
                    <a:pt x="13" y="49"/>
                  </a:cubicBezTo>
                  <a:cubicBezTo>
                    <a:pt x="27" y="83"/>
                    <a:pt x="1298" y="3389"/>
                    <a:pt x="1751" y="6052"/>
                  </a:cubicBezTo>
                  <a:cubicBezTo>
                    <a:pt x="1754" y="6069"/>
                    <a:pt x="1769" y="6081"/>
                    <a:pt x="1786" y="6081"/>
                  </a:cubicBezTo>
                  <a:lnTo>
                    <a:pt x="1792" y="6081"/>
                  </a:lnTo>
                  <a:cubicBezTo>
                    <a:pt x="1810" y="6078"/>
                    <a:pt x="1824" y="6060"/>
                    <a:pt x="1821" y="6040"/>
                  </a:cubicBezTo>
                  <a:cubicBezTo>
                    <a:pt x="1366" y="3370"/>
                    <a:pt x="92" y="59"/>
                    <a:pt x="78" y="25"/>
                  </a:cubicBezTo>
                  <a:cubicBezTo>
                    <a:pt x="73" y="8"/>
                    <a:pt x="60" y="1"/>
                    <a:pt x="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49"/>
            <p:cNvSpPr/>
            <p:nvPr/>
          </p:nvSpPr>
          <p:spPr>
            <a:xfrm>
              <a:off x="4562746" y="259579"/>
              <a:ext cx="126591" cy="59192"/>
            </a:xfrm>
            <a:custGeom>
              <a:avLst/>
              <a:gdLst/>
              <a:ahLst/>
              <a:cxnLst/>
              <a:rect l="l" t="t" r="r" b="b"/>
              <a:pathLst>
                <a:path w="5368" h="2510" extrusionOk="0">
                  <a:moveTo>
                    <a:pt x="2130" y="1"/>
                  </a:moveTo>
                  <a:cubicBezTo>
                    <a:pt x="2128" y="1"/>
                    <a:pt x="2126" y="1"/>
                    <a:pt x="2124" y="1"/>
                  </a:cubicBezTo>
                  <a:cubicBezTo>
                    <a:pt x="2113" y="4"/>
                    <a:pt x="2104" y="12"/>
                    <a:pt x="2100" y="21"/>
                  </a:cubicBezTo>
                  <a:cubicBezTo>
                    <a:pt x="2095" y="30"/>
                    <a:pt x="1628" y="933"/>
                    <a:pt x="1342" y="1401"/>
                  </a:cubicBezTo>
                  <a:cubicBezTo>
                    <a:pt x="1057" y="1867"/>
                    <a:pt x="257" y="2385"/>
                    <a:pt x="31" y="2442"/>
                  </a:cubicBezTo>
                  <a:cubicBezTo>
                    <a:pt x="11" y="2447"/>
                    <a:pt x="1" y="2467"/>
                    <a:pt x="5" y="2485"/>
                  </a:cubicBezTo>
                  <a:cubicBezTo>
                    <a:pt x="10" y="2499"/>
                    <a:pt x="22" y="2509"/>
                    <a:pt x="37" y="2509"/>
                  </a:cubicBezTo>
                  <a:cubicBezTo>
                    <a:pt x="38" y="2509"/>
                    <a:pt x="39" y="2509"/>
                    <a:pt x="40" y="2509"/>
                  </a:cubicBezTo>
                  <a:lnTo>
                    <a:pt x="49" y="2509"/>
                  </a:lnTo>
                  <a:cubicBezTo>
                    <a:pt x="283" y="2449"/>
                    <a:pt x="1110" y="1915"/>
                    <a:pt x="1403" y="1436"/>
                  </a:cubicBezTo>
                  <a:cubicBezTo>
                    <a:pt x="1657" y="1020"/>
                    <a:pt x="2051" y="266"/>
                    <a:pt x="2142" y="89"/>
                  </a:cubicBezTo>
                  <a:cubicBezTo>
                    <a:pt x="2603" y="445"/>
                    <a:pt x="3571" y="759"/>
                    <a:pt x="4377" y="809"/>
                  </a:cubicBezTo>
                  <a:cubicBezTo>
                    <a:pt x="4492" y="816"/>
                    <a:pt x="4593" y="819"/>
                    <a:pt x="4682" y="819"/>
                  </a:cubicBezTo>
                  <a:cubicBezTo>
                    <a:pt x="5254" y="819"/>
                    <a:pt x="5343" y="691"/>
                    <a:pt x="5352" y="674"/>
                  </a:cubicBezTo>
                  <a:cubicBezTo>
                    <a:pt x="5367" y="646"/>
                    <a:pt x="5344" y="621"/>
                    <a:pt x="5320" y="621"/>
                  </a:cubicBezTo>
                  <a:cubicBezTo>
                    <a:pt x="5309" y="621"/>
                    <a:pt x="5298" y="626"/>
                    <a:pt x="5291" y="639"/>
                  </a:cubicBezTo>
                  <a:cubicBezTo>
                    <a:pt x="5287" y="644"/>
                    <a:pt x="5196" y="749"/>
                    <a:pt x="4682" y="749"/>
                  </a:cubicBezTo>
                  <a:cubicBezTo>
                    <a:pt x="4594" y="749"/>
                    <a:pt x="4495" y="746"/>
                    <a:pt x="4382" y="739"/>
                  </a:cubicBezTo>
                  <a:cubicBezTo>
                    <a:pt x="3567" y="689"/>
                    <a:pt x="2589" y="368"/>
                    <a:pt x="2153" y="9"/>
                  </a:cubicBezTo>
                  <a:cubicBezTo>
                    <a:pt x="2146" y="3"/>
                    <a:pt x="2138" y="1"/>
                    <a:pt x="21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49"/>
            <p:cNvSpPr/>
            <p:nvPr/>
          </p:nvSpPr>
          <p:spPr>
            <a:xfrm>
              <a:off x="4553078" y="269672"/>
              <a:ext cx="42967" cy="41883"/>
            </a:xfrm>
            <a:custGeom>
              <a:avLst/>
              <a:gdLst/>
              <a:ahLst/>
              <a:cxnLst/>
              <a:rect l="l" t="t" r="r" b="b"/>
              <a:pathLst>
                <a:path w="1822" h="1776" extrusionOk="0">
                  <a:moveTo>
                    <a:pt x="1781" y="1"/>
                  </a:moveTo>
                  <a:cubicBezTo>
                    <a:pt x="1769" y="1"/>
                    <a:pt x="1757" y="7"/>
                    <a:pt x="1750" y="19"/>
                  </a:cubicBezTo>
                  <a:cubicBezTo>
                    <a:pt x="1743" y="32"/>
                    <a:pt x="1026" y="1363"/>
                    <a:pt x="27" y="1707"/>
                  </a:cubicBezTo>
                  <a:cubicBezTo>
                    <a:pt x="9" y="1713"/>
                    <a:pt x="0" y="1733"/>
                    <a:pt x="6" y="1751"/>
                  </a:cubicBezTo>
                  <a:cubicBezTo>
                    <a:pt x="11" y="1766"/>
                    <a:pt x="24" y="1775"/>
                    <a:pt x="40" y="1775"/>
                  </a:cubicBezTo>
                  <a:cubicBezTo>
                    <a:pt x="43" y="1775"/>
                    <a:pt x="47" y="1775"/>
                    <a:pt x="50" y="1774"/>
                  </a:cubicBezTo>
                  <a:cubicBezTo>
                    <a:pt x="1073" y="1419"/>
                    <a:pt x="1805" y="66"/>
                    <a:pt x="1813" y="52"/>
                  </a:cubicBezTo>
                  <a:cubicBezTo>
                    <a:pt x="1822" y="35"/>
                    <a:pt x="1814" y="14"/>
                    <a:pt x="1797" y="5"/>
                  </a:cubicBezTo>
                  <a:cubicBezTo>
                    <a:pt x="1792" y="2"/>
                    <a:pt x="1787" y="1"/>
                    <a:pt x="17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49"/>
            <p:cNvSpPr/>
            <p:nvPr/>
          </p:nvSpPr>
          <p:spPr>
            <a:xfrm>
              <a:off x="4637692" y="259556"/>
              <a:ext cx="40444" cy="10258"/>
            </a:xfrm>
            <a:custGeom>
              <a:avLst/>
              <a:gdLst/>
              <a:ahLst/>
              <a:cxnLst/>
              <a:rect l="l" t="t" r="r" b="b"/>
              <a:pathLst>
                <a:path w="1715" h="435" extrusionOk="0">
                  <a:moveTo>
                    <a:pt x="41" y="0"/>
                  </a:moveTo>
                  <a:cubicBezTo>
                    <a:pt x="26" y="0"/>
                    <a:pt x="13" y="9"/>
                    <a:pt x="7" y="23"/>
                  </a:cubicBezTo>
                  <a:cubicBezTo>
                    <a:pt x="1" y="42"/>
                    <a:pt x="10" y="61"/>
                    <a:pt x="28" y="69"/>
                  </a:cubicBezTo>
                  <a:cubicBezTo>
                    <a:pt x="72" y="84"/>
                    <a:pt x="1014" y="434"/>
                    <a:pt x="1589" y="434"/>
                  </a:cubicBezTo>
                  <a:cubicBezTo>
                    <a:pt x="1621" y="434"/>
                    <a:pt x="1651" y="433"/>
                    <a:pt x="1681" y="431"/>
                  </a:cubicBezTo>
                  <a:cubicBezTo>
                    <a:pt x="1701" y="430"/>
                    <a:pt x="1715" y="413"/>
                    <a:pt x="1713" y="393"/>
                  </a:cubicBezTo>
                  <a:cubicBezTo>
                    <a:pt x="1712" y="375"/>
                    <a:pt x="1698" y="361"/>
                    <a:pt x="1680" y="361"/>
                  </a:cubicBezTo>
                  <a:cubicBezTo>
                    <a:pt x="1679" y="361"/>
                    <a:pt x="1677" y="361"/>
                    <a:pt x="1675" y="361"/>
                  </a:cubicBezTo>
                  <a:cubicBezTo>
                    <a:pt x="1648" y="363"/>
                    <a:pt x="1621" y="364"/>
                    <a:pt x="1592" y="364"/>
                  </a:cubicBezTo>
                  <a:cubicBezTo>
                    <a:pt x="1030" y="364"/>
                    <a:pt x="62" y="7"/>
                    <a:pt x="52" y="2"/>
                  </a:cubicBezTo>
                  <a:cubicBezTo>
                    <a:pt x="48" y="1"/>
                    <a:pt x="45" y="0"/>
                    <a:pt x="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49"/>
            <p:cNvSpPr/>
            <p:nvPr/>
          </p:nvSpPr>
          <p:spPr>
            <a:xfrm>
              <a:off x="4707307" y="360394"/>
              <a:ext cx="22474" cy="87703"/>
            </a:xfrm>
            <a:custGeom>
              <a:avLst/>
              <a:gdLst/>
              <a:ahLst/>
              <a:cxnLst/>
              <a:rect l="l" t="t" r="r" b="b"/>
              <a:pathLst>
                <a:path w="953" h="3719" extrusionOk="0">
                  <a:moveTo>
                    <a:pt x="46" y="1"/>
                  </a:moveTo>
                  <a:cubicBezTo>
                    <a:pt x="23" y="1"/>
                    <a:pt x="1" y="23"/>
                    <a:pt x="13" y="50"/>
                  </a:cubicBezTo>
                  <a:cubicBezTo>
                    <a:pt x="705" y="1559"/>
                    <a:pt x="880" y="3664"/>
                    <a:pt x="881" y="3685"/>
                  </a:cubicBezTo>
                  <a:cubicBezTo>
                    <a:pt x="883" y="3703"/>
                    <a:pt x="898" y="3718"/>
                    <a:pt x="916" y="3718"/>
                  </a:cubicBezTo>
                  <a:lnTo>
                    <a:pt x="919" y="3718"/>
                  </a:lnTo>
                  <a:cubicBezTo>
                    <a:pt x="939" y="3717"/>
                    <a:pt x="952" y="3699"/>
                    <a:pt x="951" y="3680"/>
                  </a:cubicBezTo>
                  <a:cubicBezTo>
                    <a:pt x="949" y="3659"/>
                    <a:pt x="773" y="1542"/>
                    <a:pt x="76" y="21"/>
                  </a:cubicBezTo>
                  <a:cubicBezTo>
                    <a:pt x="69" y="7"/>
                    <a:pt x="57" y="1"/>
                    <a:pt x="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49"/>
            <p:cNvSpPr/>
            <p:nvPr/>
          </p:nvSpPr>
          <p:spPr>
            <a:xfrm>
              <a:off x="4689219" y="398598"/>
              <a:ext cx="10966" cy="49500"/>
            </a:xfrm>
            <a:custGeom>
              <a:avLst/>
              <a:gdLst/>
              <a:ahLst/>
              <a:cxnLst/>
              <a:rect l="l" t="t" r="r" b="b"/>
              <a:pathLst>
                <a:path w="465" h="2099" extrusionOk="0">
                  <a:moveTo>
                    <a:pt x="40" y="0"/>
                  </a:moveTo>
                  <a:cubicBezTo>
                    <a:pt x="20" y="0"/>
                    <a:pt x="1" y="14"/>
                    <a:pt x="4" y="40"/>
                  </a:cubicBezTo>
                  <a:cubicBezTo>
                    <a:pt x="14" y="112"/>
                    <a:pt x="251" y="1774"/>
                    <a:pt x="390" y="2077"/>
                  </a:cubicBezTo>
                  <a:cubicBezTo>
                    <a:pt x="396" y="2089"/>
                    <a:pt x="408" y="2098"/>
                    <a:pt x="422" y="2098"/>
                  </a:cubicBezTo>
                  <a:cubicBezTo>
                    <a:pt x="448" y="2098"/>
                    <a:pt x="465" y="2071"/>
                    <a:pt x="454" y="2048"/>
                  </a:cubicBezTo>
                  <a:cubicBezTo>
                    <a:pt x="318" y="1754"/>
                    <a:pt x="77" y="48"/>
                    <a:pt x="74" y="30"/>
                  </a:cubicBezTo>
                  <a:cubicBezTo>
                    <a:pt x="71" y="10"/>
                    <a:pt x="55" y="0"/>
                    <a:pt x="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49"/>
            <p:cNvSpPr/>
            <p:nvPr/>
          </p:nvSpPr>
          <p:spPr>
            <a:xfrm>
              <a:off x="4509214" y="325327"/>
              <a:ext cx="29077" cy="87703"/>
            </a:xfrm>
            <a:custGeom>
              <a:avLst/>
              <a:gdLst/>
              <a:ahLst/>
              <a:cxnLst/>
              <a:rect l="l" t="t" r="r" b="b"/>
              <a:pathLst>
                <a:path w="1233" h="3719" extrusionOk="0">
                  <a:moveTo>
                    <a:pt x="1193" y="1"/>
                  </a:moveTo>
                  <a:cubicBezTo>
                    <a:pt x="1180" y="1"/>
                    <a:pt x="1168" y="8"/>
                    <a:pt x="1162" y="21"/>
                  </a:cubicBezTo>
                  <a:cubicBezTo>
                    <a:pt x="736" y="933"/>
                    <a:pt x="230" y="2708"/>
                    <a:pt x="5" y="3676"/>
                  </a:cubicBezTo>
                  <a:cubicBezTo>
                    <a:pt x="1" y="3696"/>
                    <a:pt x="13" y="3714"/>
                    <a:pt x="33" y="3719"/>
                  </a:cubicBezTo>
                  <a:lnTo>
                    <a:pt x="40" y="3719"/>
                  </a:lnTo>
                  <a:cubicBezTo>
                    <a:pt x="55" y="3719"/>
                    <a:pt x="71" y="3707"/>
                    <a:pt x="74" y="3691"/>
                  </a:cubicBezTo>
                  <a:cubicBezTo>
                    <a:pt x="296" y="2726"/>
                    <a:pt x="801" y="959"/>
                    <a:pt x="1225" y="50"/>
                  </a:cubicBezTo>
                  <a:cubicBezTo>
                    <a:pt x="1233" y="33"/>
                    <a:pt x="1225" y="12"/>
                    <a:pt x="1209" y="5"/>
                  </a:cubicBezTo>
                  <a:cubicBezTo>
                    <a:pt x="1203" y="2"/>
                    <a:pt x="1198" y="1"/>
                    <a:pt x="11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49"/>
            <p:cNvSpPr/>
            <p:nvPr/>
          </p:nvSpPr>
          <p:spPr>
            <a:xfrm>
              <a:off x="4488556" y="625650"/>
              <a:ext cx="11886" cy="61880"/>
            </a:xfrm>
            <a:custGeom>
              <a:avLst/>
              <a:gdLst/>
              <a:ahLst/>
              <a:cxnLst/>
              <a:rect l="l" t="t" r="r" b="b"/>
              <a:pathLst>
                <a:path w="504" h="2624" extrusionOk="0">
                  <a:moveTo>
                    <a:pt x="461" y="0"/>
                  </a:moveTo>
                  <a:cubicBezTo>
                    <a:pt x="448" y="0"/>
                    <a:pt x="436" y="6"/>
                    <a:pt x="430" y="22"/>
                  </a:cubicBezTo>
                  <a:cubicBezTo>
                    <a:pt x="112" y="914"/>
                    <a:pt x="1" y="1779"/>
                    <a:pt x="99" y="2593"/>
                  </a:cubicBezTo>
                  <a:cubicBezTo>
                    <a:pt x="102" y="2610"/>
                    <a:pt x="116" y="2623"/>
                    <a:pt x="134" y="2623"/>
                  </a:cubicBezTo>
                  <a:lnTo>
                    <a:pt x="137" y="2623"/>
                  </a:lnTo>
                  <a:cubicBezTo>
                    <a:pt x="157" y="2620"/>
                    <a:pt x="171" y="2604"/>
                    <a:pt x="169" y="2586"/>
                  </a:cubicBezTo>
                  <a:cubicBezTo>
                    <a:pt x="71" y="1781"/>
                    <a:pt x="180" y="928"/>
                    <a:pt x="495" y="46"/>
                  </a:cubicBezTo>
                  <a:cubicBezTo>
                    <a:pt x="504" y="19"/>
                    <a:pt x="482" y="0"/>
                    <a:pt x="4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49"/>
            <p:cNvSpPr/>
            <p:nvPr/>
          </p:nvSpPr>
          <p:spPr>
            <a:xfrm>
              <a:off x="4516619" y="672296"/>
              <a:ext cx="6320" cy="45349"/>
            </a:xfrm>
            <a:custGeom>
              <a:avLst/>
              <a:gdLst/>
              <a:ahLst/>
              <a:cxnLst/>
              <a:rect l="l" t="t" r="r" b="b"/>
              <a:pathLst>
                <a:path w="268" h="1923" extrusionOk="0">
                  <a:moveTo>
                    <a:pt x="230" y="0"/>
                  </a:moveTo>
                  <a:cubicBezTo>
                    <a:pt x="212" y="0"/>
                    <a:pt x="194" y="13"/>
                    <a:pt x="196" y="38"/>
                  </a:cubicBezTo>
                  <a:cubicBezTo>
                    <a:pt x="196" y="917"/>
                    <a:pt x="7" y="1870"/>
                    <a:pt x="5" y="1881"/>
                  </a:cubicBezTo>
                  <a:cubicBezTo>
                    <a:pt x="1" y="1899"/>
                    <a:pt x="13" y="1917"/>
                    <a:pt x="32" y="1921"/>
                  </a:cubicBezTo>
                  <a:cubicBezTo>
                    <a:pt x="34" y="1921"/>
                    <a:pt x="37" y="1923"/>
                    <a:pt x="38" y="1923"/>
                  </a:cubicBezTo>
                  <a:cubicBezTo>
                    <a:pt x="55" y="1923"/>
                    <a:pt x="70" y="1911"/>
                    <a:pt x="73" y="1894"/>
                  </a:cubicBezTo>
                  <a:cubicBezTo>
                    <a:pt x="75" y="1885"/>
                    <a:pt x="266" y="924"/>
                    <a:pt x="266" y="38"/>
                  </a:cubicBezTo>
                  <a:cubicBezTo>
                    <a:pt x="267" y="13"/>
                    <a:pt x="249" y="0"/>
                    <a:pt x="2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49"/>
            <p:cNvSpPr/>
            <p:nvPr/>
          </p:nvSpPr>
          <p:spPr>
            <a:xfrm>
              <a:off x="4248533" y="460974"/>
              <a:ext cx="595057" cy="1088073"/>
            </a:xfrm>
            <a:custGeom>
              <a:avLst/>
              <a:gdLst/>
              <a:ahLst/>
              <a:cxnLst/>
              <a:rect l="l" t="t" r="r" b="b"/>
              <a:pathLst>
                <a:path w="25233" h="46139" extrusionOk="0">
                  <a:moveTo>
                    <a:pt x="18420" y="0"/>
                  </a:moveTo>
                  <a:lnTo>
                    <a:pt x="18420" y="0"/>
                  </a:lnTo>
                  <a:cubicBezTo>
                    <a:pt x="18445" y="551"/>
                    <a:pt x="18538" y="1098"/>
                    <a:pt x="18692" y="1626"/>
                  </a:cubicBezTo>
                  <a:cubicBezTo>
                    <a:pt x="18927" y="2417"/>
                    <a:pt x="19083" y="3422"/>
                    <a:pt x="19108" y="3578"/>
                  </a:cubicBezTo>
                  <a:cubicBezTo>
                    <a:pt x="19108" y="3593"/>
                    <a:pt x="18601" y="3924"/>
                    <a:pt x="18458" y="4000"/>
                  </a:cubicBezTo>
                  <a:cubicBezTo>
                    <a:pt x="17479" y="4530"/>
                    <a:pt x="16112" y="5227"/>
                    <a:pt x="16112" y="5227"/>
                  </a:cubicBezTo>
                  <a:cubicBezTo>
                    <a:pt x="15213" y="4674"/>
                    <a:pt x="13379" y="3956"/>
                    <a:pt x="12497" y="3622"/>
                  </a:cubicBezTo>
                  <a:cubicBezTo>
                    <a:pt x="12194" y="3507"/>
                    <a:pt x="12000" y="3437"/>
                    <a:pt x="12000" y="3437"/>
                  </a:cubicBezTo>
                  <a:cubicBezTo>
                    <a:pt x="12002" y="3418"/>
                    <a:pt x="12002" y="3393"/>
                    <a:pt x="12002" y="3369"/>
                  </a:cubicBezTo>
                  <a:cubicBezTo>
                    <a:pt x="11994" y="2734"/>
                    <a:pt x="11623" y="643"/>
                    <a:pt x="11623" y="643"/>
                  </a:cubicBezTo>
                  <a:cubicBezTo>
                    <a:pt x="11623" y="643"/>
                    <a:pt x="11547" y="631"/>
                    <a:pt x="11428" y="614"/>
                  </a:cubicBezTo>
                  <a:cubicBezTo>
                    <a:pt x="11403" y="610"/>
                    <a:pt x="11378" y="607"/>
                    <a:pt x="11352" y="604"/>
                  </a:cubicBezTo>
                  <a:cubicBezTo>
                    <a:pt x="11284" y="593"/>
                    <a:pt x="11206" y="582"/>
                    <a:pt x="11125" y="570"/>
                  </a:cubicBezTo>
                  <a:cubicBezTo>
                    <a:pt x="11099" y="569"/>
                    <a:pt x="11073" y="566"/>
                    <a:pt x="11049" y="561"/>
                  </a:cubicBezTo>
                  <a:cubicBezTo>
                    <a:pt x="10882" y="540"/>
                    <a:pt x="10702" y="519"/>
                    <a:pt x="10541" y="504"/>
                  </a:cubicBezTo>
                  <a:cubicBezTo>
                    <a:pt x="10514" y="502"/>
                    <a:pt x="10487" y="499"/>
                    <a:pt x="10459" y="497"/>
                  </a:cubicBezTo>
                  <a:cubicBezTo>
                    <a:pt x="10414" y="493"/>
                    <a:pt x="10368" y="490"/>
                    <a:pt x="10329" y="487"/>
                  </a:cubicBezTo>
                  <a:cubicBezTo>
                    <a:pt x="10306" y="486"/>
                    <a:pt x="10283" y="485"/>
                    <a:pt x="10259" y="485"/>
                  </a:cubicBezTo>
                  <a:cubicBezTo>
                    <a:pt x="10087" y="485"/>
                    <a:pt x="9886" y="516"/>
                    <a:pt x="9659" y="608"/>
                  </a:cubicBezTo>
                  <a:cubicBezTo>
                    <a:pt x="9615" y="623"/>
                    <a:pt x="9570" y="646"/>
                    <a:pt x="9523" y="667"/>
                  </a:cubicBezTo>
                  <a:cubicBezTo>
                    <a:pt x="9202" y="823"/>
                    <a:pt x="8836" y="1096"/>
                    <a:pt x="8447" y="1557"/>
                  </a:cubicBezTo>
                  <a:cubicBezTo>
                    <a:pt x="8063" y="2011"/>
                    <a:pt x="7826" y="2702"/>
                    <a:pt x="7682" y="3280"/>
                  </a:cubicBezTo>
                  <a:lnTo>
                    <a:pt x="7682" y="3281"/>
                  </a:lnTo>
                  <a:cubicBezTo>
                    <a:pt x="7597" y="3624"/>
                    <a:pt x="7535" y="3971"/>
                    <a:pt x="7495" y="4321"/>
                  </a:cubicBezTo>
                  <a:cubicBezTo>
                    <a:pt x="7495" y="4321"/>
                    <a:pt x="7729" y="4474"/>
                    <a:pt x="8035" y="4672"/>
                  </a:cubicBezTo>
                  <a:cubicBezTo>
                    <a:pt x="8056" y="4686"/>
                    <a:pt x="8077" y="4700"/>
                    <a:pt x="8098" y="4713"/>
                  </a:cubicBezTo>
                  <a:cubicBezTo>
                    <a:pt x="8216" y="4789"/>
                    <a:pt x="8344" y="4869"/>
                    <a:pt x="8468" y="4950"/>
                  </a:cubicBezTo>
                  <a:cubicBezTo>
                    <a:pt x="8489" y="4963"/>
                    <a:pt x="8510" y="4975"/>
                    <a:pt x="8530" y="4989"/>
                  </a:cubicBezTo>
                  <a:cubicBezTo>
                    <a:pt x="8595" y="5030"/>
                    <a:pt x="8662" y="5071"/>
                    <a:pt x="8724" y="5110"/>
                  </a:cubicBezTo>
                  <a:cubicBezTo>
                    <a:pt x="8803" y="5159"/>
                    <a:pt x="8889" y="5219"/>
                    <a:pt x="8977" y="5285"/>
                  </a:cubicBezTo>
                  <a:cubicBezTo>
                    <a:pt x="8997" y="5298"/>
                    <a:pt x="9017" y="5313"/>
                    <a:pt x="9038" y="5332"/>
                  </a:cubicBezTo>
                  <a:cubicBezTo>
                    <a:pt x="9241" y="5483"/>
                    <a:pt x="9458" y="5663"/>
                    <a:pt x="9646" y="5829"/>
                  </a:cubicBezTo>
                  <a:cubicBezTo>
                    <a:pt x="9668" y="5847"/>
                    <a:pt x="9689" y="5865"/>
                    <a:pt x="9709" y="5882"/>
                  </a:cubicBezTo>
                  <a:cubicBezTo>
                    <a:pt x="9868" y="6021"/>
                    <a:pt x="10002" y="6141"/>
                    <a:pt x="10082" y="6217"/>
                  </a:cubicBezTo>
                  <a:cubicBezTo>
                    <a:pt x="10105" y="6238"/>
                    <a:pt x="10126" y="6257"/>
                    <a:pt x="10141" y="6270"/>
                  </a:cubicBezTo>
                  <a:cubicBezTo>
                    <a:pt x="10158" y="6286"/>
                    <a:pt x="10167" y="6295"/>
                    <a:pt x="10167" y="6295"/>
                  </a:cubicBezTo>
                  <a:cubicBezTo>
                    <a:pt x="10399" y="5992"/>
                    <a:pt x="10782" y="5094"/>
                    <a:pt x="10782" y="5094"/>
                  </a:cubicBezTo>
                  <a:lnTo>
                    <a:pt x="10782" y="5094"/>
                  </a:lnTo>
                  <a:cubicBezTo>
                    <a:pt x="10778" y="5132"/>
                    <a:pt x="10773" y="5166"/>
                    <a:pt x="10771" y="5203"/>
                  </a:cubicBezTo>
                  <a:lnTo>
                    <a:pt x="10771" y="5204"/>
                  </a:lnTo>
                  <a:cubicBezTo>
                    <a:pt x="10694" y="6432"/>
                    <a:pt x="11746" y="7177"/>
                    <a:pt x="11746" y="7177"/>
                  </a:cubicBezTo>
                  <a:lnTo>
                    <a:pt x="12025" y="8549"/>
                  </a:lnTo>
                  <a:cubicBezTo>
                    <a:pt x="12304" y="9920"/>
                    <a:pt x="11572" y="11917"/>
                    <a:pt x="11572" y="11917"/>
                  </a:cubicBezTo>
                  <a:cubicBezTo>
                    <a:pt x="11572" y="11917"/>
                    <a:pt x="11519" y="11958"/>
                    <a:pt x="11426" y="12033"/>
                  </a:cubicBezTo>
                  <a:cubicBezTo>
                    <a:pt x="11262" y="12166"/>
                    <a:pt x="10975" y="12404"/>
                    <a:pt x="10617" y="12725"/>
                  </a:cubicBezTo>
                  <a:cubicBezTo>
                    <a:pt x="10318" y="12992"/>
                    <a:pt x="9971" y="13316"/>
                    <a:pt x="9612" y="13681"/>
                  </a:cubicBezTo>
                  <a:cubicBezTo>
                    <a:pt x="9739" y="14091"/>
                    <a:pt x="9771" y="14718"/>
                    <a:pt x="9771" y="14718"/>
                  </a:cubicBezTo>
                  <a:cubicBezTo>
                    <a:pt x="9771" y="14718"/>
                    <a:pt x="10608" y="13984"/>
                    <a:pt x="10934" y="13683"/>
                  </a:cubicBezTo>
                  <a:cubicBezTo>
                    <a:pt x="11179" y="13456"/>
                    <a:pt x="11425" y="13333"/>
                    <a:pt x="11646" y="13307"/>
                  </a:cubicBezTo>
                  <a:cubicBezTo>
                    <a:pt x="11676" y="13304"/>
                    <a:pt x="11706" y="13302"/>
                    <a:pt x="11737" y="13302"/>
                  </a:cubicBezTo>
                  <a:cubicBezTo>
                    <a:pt x="11775" y="13302"/>
                    <a:pt x="11813" y="13305"/>
                    <a:pt x="11850" y="13312"/>
                  </a:cubicBezTo>
                  <a:cubicBezTo>
                    <a:pt x="11850" y="13312"/>
                    <a:pt x="12063" y="13028"/>
                    <a:pt x="12282" y="13028"/>
                  </a:cubicBezTo>
                  <a:cubicBezTo>
                    <a:pt x="12297" y="13028"/>
                    <a:pt x="12312" y="13030"/>
                    <a:pt x="12328" y="13033"/>
                  </a:cubicBezTo>
                  <a:cubicBezTo>
                    <a:pt x="12350" y="13037"/>
                    <a:pt x="12382" y="13057"/>
                    <a:pt x="12419" y="13087"/>
                  </a:cubicBezTo>
                  <a:cubicBezTo>
                    <a:pt x="12619" y="13262"/>
                    <a:pt x="12982" y="13794"/>
                    <a:pt x="13255" y="14239"/>
                  </a:cubicBezTo>
                  <a:cubicBezTo>
                    <a:pt x="13416" y="14504"/>
                    <a:pt x="13543" y="14736"/>
                    <a:pt x="13583" y="14845"/>
                  </a:cubicBezTo>
                  <a:cubicBezTo>
                    <a:pt x="13627" y="14968"/>
                    <a:pt x="13591" y="15024"/>
                    <a:pt x="13513" y="15024"/>
                  </a:cubicBezTo>
                  <a:cubicBezTo>
                    <a:pt x="13424" y="15024"/>
                    <a:pt x="13282" y="14952"/>
                    <a:pt x="13140" y="14822"/>
                  </a:cubicBezTo>
                  <a:lnTo>
                    <a:pt x="13140" y="14822"/>
                  </a:lnTo>
                  <a:cubicBezTo>
                    <a:pt x="13245" y="14953"/>
                    <a:pt x="13342" y="15107"/>
                    <a:pt x="13279" y="15169"/>
                  </a:cubicBezTo>
                  <a:cubicBezTo>
                    <a:pt x="13227" y="15223"/>
                    <a:pt x="13066" y="15267"/>
                    <a:pt x="12857" y="15267"/>
                  </a:cubicBezTo>
                  <a:cubicBezTo>
                    <a:pt x="12612" y="15267"/>
                    <a:pt x="12302" y="15206"/>
                    <a:pt x="12025" y="15030"/>
                  </a:cubicBezTo>
                  <a:cubicBezTo>
                    <a:pt x="12025" y="15030"/>
                    <a:pt x="11749" y="15194"/>
                    <a:pt x="11353" y="15379"/>
                  </a:cubicBezTo>
                  <a:lnTo>
                    <a:pt x="11352" y="15379"/>
                  </a:lnTo>
                  <a:cubicBezTo>
                    <a:pt x="10861" y="15604"/>
                    <a:pt x="10188" y="15857"/>
                    <a:pt x="9627" y="15857"/>
                  </a:cubicBezTo>
                  <a:cubicBezTo>
                    <a:pt x="9452" y="15857"/>
                    <a:pt x="9288" y="15832"/>
                    <a:pt x="9144" y="15774"/>
                  </a:cubicBezTo>
                  <a:cubicBezTo>
                    <a:pt x="8921" y="15683"/>
                    <a:pt x="8656" y="15512"/>
                    <a:pt x="8370" y="15292"/>
                  </a:cubicBezTo>
                  <a:cubicBezTo>
                    <a:pt x="7615" y="16706"/>
                    <a:pt x="7107" y="18728"/>
                    <a:pt x="6519" y="21083"/>
                  </a:cubicBezTo>
                  <a:cubicBezTo>
                    <a:pt x="5752" y="24150"/>
                    <a:pt x="4254" y="32687"/>
                    <a:pt x="3696" y="35476"/>
                  </a:cubicBezTo>
                  <a:cubicBezTo>
                    <a:pt x="3138" y="38264"/>
                    <a:pt x="0" y="45897"/>
                    <a:pt x="0" y="45897"/>
                  </a:cubicBezTo>
                  <a:cubicBezTo>
                    <a:pt x="0" y="45897"/>
                    <a:pt x="2425" y="45937"/>
                    <a:pt x="5072" y="45994"/>
                  </a:cubicBezTo>
                  <a:cubicBezTo>
                    <a:pt x="6027" y="46014"/>
                    <a:pt x="7006" y="46035"/>
                    <a:pt x="7913" y="46058"/>
                  </a:cubicBezTo>
                  <a:lnTo>
                    <a:pt x="7915" y="46058"/>
                  </a:lnTo>
                  <a:cubicBezTo>
                    <a:pt x="8389" y="46070"/>
                    <a:pt x="8844" y="46082"/>
                    <a:pt x="9262" y="46094"/>
                  </a:cubicBezTo>
                  <a:cubicBezTo>
                    <a:pt x="9385" y="46099"/>
                    <a:pt x="9503" y="46102"/>
                    <a:pt x="9620" y="46106"/>
                  </a:cubicBezTo>
                  <a:cubicBezTo>
                    <a:pt x="9900" y="46114"/>
                    <a:pt x="10244" y="46121"/>
                    <a:pt x="10638" y="46126"/>
                  </a:cubicBezTo>
                  <a:cubicBezTo>
                    <a:pt x="11314" y="46135"/>
                    <a:pt x="12137" y="46138"/>
                    <a:pt x="13043" y="46138"/>
                  </a:cubicBezTo>
                  <a:cubicBezTo>
                    <a:pt x="14044" y="46138"/>
                    <a:pt x="15147" y="46134"/>
                    <a:pt x="16268" y="46127"/>
                  </a:cubicBezTo>
                  <a:cubicBezTo>
                    <a:pt x="16766" y="46124"/>
                    <a:pt x="17266" y="46121"/>
                    <a:pt x="17765" y="46118"/>
                  </a:cubicBezTo>
                  <a:cubicBezTo>
                    <a:pt x="18109" y="46115"/>
                    <a:pt x="18453" y="46112"/>
                    <a:pt x="18789" y="46108"/>
                  </a:cubicBezTo>
                  <a:cubicBezTo>
                    <a:pt x="20387" y="46094"/>
                    <a:pt x="21887" y="46079"/>
                    <a:pt x="23039" y="46064"/>
                  </a:cubicBezTo>
                  <a:cubicBezTo>
                    <a:pt x="24371" y="46049"/>
                    <a:pt x="25233" y="46035"/>
                    <a:pt x="25233" y="46035"/>
                  </a:cubicBezTo>
                  <a:cubicBezTo>
                    <a:pt x="25233" y="46035"/>
                    <a:pt x="24330" y="39205"/>
                    <a:pt x="23683" y="35526"/>
                  </a:cubicBezTo>
                  <a:cubicBezTo>
                    <a:pt x="23589" y="34991"/>
                    <a:pt x="23501" y="34523"/>
                    <a:pt x="23420" y="34151"/>
                  </a:cubicBezTo>
                  <a:cubicBezTo>
                    <a:pt x="22793" y="31224"/>
                    <a:pt x="21364" y="23627"/>
                    <a:pt x="20567" y="20107"/>
                  </a:cubicBezTo>
                  <a:cubicBezTo>
                    <a:pt x="19871" y="17038"/>
                    <a:pt x="18758" y="14527"/>
                    <a:pt x="18483" y="13931"/>
                  </a:cubicBezTo>
                  <a:cubicBezTo>
                    <a:pt x="18442" y="13845"/>
                    <a:pt x="18420" y="13800"/>
                    <a:pt x="18420" y="13800"/>
                  </a:cubicBezTo>
                  <a:cubicBezTo>
                    <a:pt x="18420" y="13800"/>
                    <a:pt x="18382" y="13456"/>
                    <a:pt x="18386" y="12866"/>
                  </a:cubicBezTo>
                  <a:cubicBezTo>
                    <a:pt x="18388" y="12615"/>
                    <a:pt x="18398" y="12321"/>
                    <a:pt x="18420" y="11987"/>
                  </a:cubicBezTo>
                  <a:cubicBezTo>
                    <a:pt x="18477" y="11163"/>
                    <a:pt x="18852" y="9364"/>
                    <a:pt x="19044" y="8481"/>
                  </a:cubicBezTo>
                  <a:cubicBezTo>
                    <a:pt x="19085" y="8291"/>
                    <a:pt x="19120" y="8143"/>
                    <a:pt x="19136" y="8056"/>
                  </a:cubicBezTo>
                  <a:cubicBezTo>
                    <a:pt x="19152" y="7999"/>
                    <a:pt x="19158" y="7968"/>
                    <a:pt x="19158" y="7968"/>
                  </a:cubicBezTo>
                  <a:cubicBezTo>
                    <a:pt x="20644" y="7526"/>
                    <a:pt x="20567" y="5923"/>
                    <a:pt x="20567" y="5923"/>
                  </a:cubicBezTo>
                  <a:cubicBezTo>
                    <a:pt x="20670" y="5886"/>
                    <a:pt x="20775" y="5857"/>
                    <a:pt x="20882" y="5833"/>
                  </a:cubicBezTo>
                  <a:cubicBezTo>
                    <a:pt x="20905" y="5830"/>
                    <a:pt x="20928" y="5824"/>
                    <a:pt x="20950" y="5820"/>
                  </a:cubicBezTo>
                  <a:cubicBezTo>
                    <a:pt x="21106" y="5789"/>
                    <a:pt x="21272" y="5765"/>
                    <a:pt x="21431" y="5747"/>
                  </a:cubicBezTo>
                  <a:cubicBezTo>
                    <a:pt x="21455" y="5745"/>
                    <a:pt x="21479" y="5742"/>
                    <a:pt x="21500" y="5739"/>
                  </a:cubicBezTo>
                  <a:cubicBezTo>
                    <a:pt x="21613" y="5727"/>
                    <a:pt x="21720" y="5720"/>
                    <a:pt x="21819" y="5712"/>
                  </a:cubicBezTo>
                  <a:lnTo>
                    <a:pt x="21890" y="5709"/>
                  </a:lnTo>
                  <a:cubicBezTo>
                    <a:pt x="21900" y="5709"/>
                    <a:pt x="21911" y="5707"/>
                    <a:pt x="21920" y="5707"/>
                  </a:cubicBezTo>
                  <a:cubicBezTo>
                    <a:pt x="22193" y="5691"/>
                    <a:pt x="22387" y="5691"/>
                    <a:pt x="22387" y="5691"/>
                  </a:cubicBezTo>
                  <a:cubicBezTo>
                    <a:pt x="22357" y="5151"/>
                    <a:pt x="22314" y="4651"/>
                    <a:pt x="22258" y="4194"/>
                  </a:cubicBezTo>
                  <a:cubicBezTo>
                    <a:pt x="22041" y="2454"/>
                    <a:pt x="21625" y="1284"/>
                    <a:pt x="20981" y="696"/>
                  </a:cubicBezTo>
                  <a:cubicBezTo>
                    <a:pt x="20681" y="422"/>
                    <a:pt x="20341" y="261"/>
                    <a:pt x="19999" y="166"/>
                  </a:cubicBezTo>
                  <a:cubicBezTo>
                    <a:pt x="19959" y="157"/>
                    <a:pt x="19920" y="144"/>
                    <a:pt x="19880" y="135"/>
                  </a:cubicBezTo>
                  <a:cubicBezTo>
                    <a:pt x="19729" y="100"/>
                    <a:pt x="19574" y="73"/>
                    <a:pt x="19420" y="56"/>
                  </a:cubicBezTo>
                  <a:cubicBezTo>
                    <a:pt x="19391" y="53"/>
                    <a:pt x="19362" y="50"/>
                    <a:pt x="19333" y="49"/>
                  </a:cubicBezTo>
                  <a:cubicBezTo>
                    <a:pt x="19165" y="32"/>
                    <a:pt x="19002" y="23"/>
                    <a:pt x="18850" y="19"/>
                  </a:cubicBezTo>
                  <a:cubicBezTo>
                    <a:pt x="18821" y="17"/>
                    <a:pt x="18795" y="17"/>
                    <a:pt x="18768" y="16"/>
                  </a:cubicBezTo>
                  <a:cubicBezTo>
                    <a:pt x="18753" y="16"/>
                    <a:pt x="18736" y="14"/>
                    <a:pt x="18721" y="14"/>
                  </a:cubicBezTo>
                  <a:cubicBezTo>
                    <a:pt x="18698" y="13"/>
                    <a:pt x="18674" y="13"/>
                    <a:pt x="18651" y="11"/>
                  </a:cubicBezTo>
                  <a:cubicBezTo>
                    <a:pt x="18570" y="8"/>
                    <a:pt x="18492" y="5"/>
                    <a:pt x="184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49"/>
            <p:cNvSpPr/>
            <p:nvPr/>
          </p:nvSpPr>
          <p:spPr>
            <a:xfrm>
              <a:off x="4791803" y="1298742"/>
              <a:ext cx="51764" cy="248536"/>
            </a:xfrm>
            <a:custGeom>
              <a:avLst/>
              <a:gdLst/>
              <a:ahLst/>
              <a:cxnLst/>
              <a:rect l="l" t="t" r="r" b="b"/>
              <a:pathLst>
                <a:path w="2195" h="10539" extrusionOk="0">
                  <a:moveTo>
                    <a:pt x="644" y="1"/>
                  </a:moveTo>
                  <a:cubicBezTo>
                    <a:pt x="564" y="1154"/>
                    <a:pt x="480" y="2918"/>
                    <a:pt x="533" y="4876"/>
                  </a:cubicBezTo>
                  <a:cubicBezTo>
                    <a:pt x="617" y="7938"/>
                    <a:pt x="220" y="9158"/>
                    <a:pt x="0" y="10539"/>
                  </a:cubicBezTo>
                  <a:cubicBezTo>
                    <a:pt x="1332" y="10524"/>
                    <a:pt x="2194" y="10510"/>
                    <a:pt x="2194" y="10510"/>
                  </a:cubicBezTo>
                  <a:cubicBezTo>
                    <a:pt x="2194" y="10510"/>
                    <a:pt x="1291" y="3680"/>
                    <a:pt x="644"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49"/>
            <p:cNvSpPr/>
            <p:nvPr/>
          </p:nvSpPr>
          <p:spPr>
            <a:xfrm>
              <a:off x="4435165" y="1525228"/>
              <a:ext cx="197008" cy="23818"/>
            </a:xfrm>
            <a:custGeom>
              <a:avLst/>
              <a:gdLst/>
              <a:ahLst/>
              <a:cxnLst/>
              <a:rect l="l" t="t" r="r" b="b"/>
              <a:pathLst>
                <a:path w="8354" h="1010" extrusionOk="0">
                  <a:moveTo>
                    <a:pt x="4659" y="1"/>
                  </a:moveTo>
                  <a:cubicBezTo>
                    <a:pt x="3898" y="1"/>
                    <a:pt x="3099" y="154"/>
                    <a:pt x="2166" y="338"/>
                  </a:cubicBezTo>
                  <a:cubicBezTo>
                    <a:pt x="1431" y="482"/>
                    <a:pt x="707" y="680"/>
                    <a:pt x="1" y="929"/>
                  </a:cubicBezTo>
                  <a:cubicBezTo>
                    <a:pt x="474" y="941"/>
                    <a:pt x="928" y="953"/>
                    <a:pt x="1348" y="965"/>
                  </a:cubicBezTo>
                  <a:cubicBezTo>
                    <a:pt x="1471" y="970"/>
                    <a:pt x="1589" y="973"/>
                    <a:pt x="1704" y="977"/>
                  </a:cubicBezTo>
                  <a:cubicBezTo>
                    <a:pt x="1986" y="985"/>
                    <a:pt x="2330" y="992"/>
                    <a:pt x="2724" y="997"/>
                  </a:cubicBezTo>
                  <a:cubicBezTo>
                    <a:pt x="3400" y="1006"/>
                    <a:pt x="4223" y="1009"/>
                    <a:pt x="5129" y="1009"/>
                  </a:cubicBezTo>
                  <a:cubicBezTo>
                    <a:pt x="6130" y="1009"/>
                    <a:pt x="7233" y="1005"/>
                    <a:pt x="8354" y="998"/>
                  </a:cubicBezTo>
                  <a:cubicBezTo>
                    <a:pt x="7720" y="812"/>
                    <a:pt x="6994" y="579"/>
                    <a:pt x="6410" y="338"/>
                  </a:cubicBezTo>
                  <a:cubicBezTo>
                    <a:pt x="5820" y="94"/>
                    <a:pt x="5251" y="1"/>
                    <a:pt x="4659"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49"/>
            <p:cNvSpPr/>
            <p:nvPr/>
          </p:nvSpPr>
          <p:spPr>
            <a:xfrm>
              <a:off x="4697591" y="595559"/>
              <a:ext cx="269524" cy="342512"/>
            </a:xfrm>
            <a:custGeom>
              <a:avLst/>
              <a:gdLst/>
              <a:ahLst/>
              <a:cxnLst/>
              <a:rect l="l" t="t" r="r" b="b"/>
              <a:pathLst>
                <a:path w="11429" h="14524" extrusionOk="0">
                  <a:moveTo>
                    <a:pt x="2877" y="0"/>
                  </a:moveTo>
                  <a:cubicBezTo>
                    <a:pt x="2477" y="23"/>
                    <a:pt x="1907" y="79"/>
                    <a:pt x="1523" y="216"/>
                  </a:cubicBezTo>
                  <a:cubicBezTo>
                    <a:pt x="1523" y="216"/>
                    <a:pt x="1564" y="1049"/>
                    <a:pt x="1031" y="1679"/>
                  </a:cubicBezTo>
                  <a:cubicBezTo>
                    <a:pt x="822" y="1923"/>
                    <a:pt x="531" y="2137"/>
                    <a:pt x="116" y="2261"/>
                  </a:cubicBezTo>
                  <a:cubicBezTo>
                    <a:pt x="114" y="2261"/>
                    <a:pt x="69" y="2460"/>
                    <a:pt x="0" y="2774"/>
                  </a:cubicBezTo>
                  <a:cubicBezTo>
                    <a:pt x="96" y="4121"/>
                    <a:pt x="1554" y="7511"/>
                    <a:pt x="2275" y="8535"/>
                  </a:cubicBezTo>
                  <a:cubicBezTo>
                    <a:pt x="2996" y="9558"/>
                    <a:pt x="5573" y="11717"/>
                    <a:pt x="6667" y="12321"/>
                  </a:cubicBezTo>
                  <a:cubicBezTo>
                    <a:pt x="7759" y="12924"/>
                    <a:pt x="8315" y="13018"/>
                    <a:pt x="8315" y="13018"/>
                  </a:cubicBezTo>
                  <a:cubicBezTo>
                    <a:pt x="8315" y="13018"/>
                    <a:pt x="9082" y="14016"/>
                    <a:pt x="9500" y="14403"/>
                  </a:cubicBezTo>
                  <a:cubicBezTo>
                    <a:pt x="9595" y="14490"/>
                    <a:pt x="9660" y="14524"/>
                    <a:pt x="9704" y="14524"/>
                  </a:cubicBezTo>
                  <a:cubicBezTo>
                    <a:pt x="9852" y="14524"/>
                    <a:pt x="9755" y="14133"/>
                    <a:pt x="9755" y="14133"/>
                  </a:cubicBezTo>
                  <a:lnTo>
                    <a:pt x="9755" y="14133"/>
                  </a:lnTo>
                  <a:cubicBezTo>
                    <a:pt x="9817" y="14280"/>
                    <a:pt x="9923" y="14402"/>
                    <a:pt x="10016" y="14402"/>
                  </a:cubicBezTo>
                  <a:cubicBezTo>
                    <a:pt x="10021" y="14402"/>
                    <a:pt x="10026" y="14402"/>
                    <a:pt x="10031" y="14401"/>
                  </a:cubicBezTo>
                  <a:lnTo>
                    <a:pt x="10032" y="14401"/>
                  </a:lnTo>
                  <a:cubicBezTo>
                    <a:pt x="10111" y="14389"/>
                    <a:pt x="10176" y="14288"/>
                    <a:pt x="10198" y="14040"/>
                  </a:cubicBezTo>
                  <a:cubicBezTo>
                    <a:pt x="10243" y="13483"/>
                    <a:pt x="10034" y="12622"/>
                    <a:pt x="10034" y="12622"/>
                  </a:cubicBezTo>
                  <a:lnTo>
                    <a:pt x="10034" y="12622"/>
                  </a:lnTo>
                  <a:cubicBezTo>
                    <a:pt x="10034" y="12622"/>
                    <a:pt x="11073" y="13813"/>
                    <a:pt x="11271" y="13813"/>
                  </a:cubicBezTo>
                  <a:cubicBezTo>
                    <a:pt x="11278" y="13813"/>
                    <a:pt x="11284" y="13812"/>
                    <a:pt x="11289" y="13809"/>
                  </a:cubicBezTo>
                  <a:cubicBezTo>
                    <a:pt x="11428" y="13715"/>
                    <a:pt x="11336" y="13506"/>
                    <a:pt x="10940" y="12646"/>
                  </a:cubicBezTo>
                  <a:cubicBezTo>
                    <a:pt x="10545" y="11789"/>
                    <a:pt x="10058" y="11508"/>
                    <a:pt x="9546" y="11414"/>
                  </a:cubicBezTo>
                  <a:cubicBezTo>
                    <a:pt x="9375" y="11383"/>
                    <a:pt x="9156" y="11373"/>
                    <a:pt x="8939" y="11373"/>
                  </a:cubicBezTo>
                  <a:cubicBezTo>
                    <a:pt x="8505" y="11373"/>
                    <a:pt x="8082" y="11414"/>
                    <a:pt x="8082" y="11414"/>
                  </a:cubicBezTo>
                  <a:cubicBezTo>
                    <a:pt x="8082" y="11414"/>
                    <a:pt x="6526" y="9068"/>
                    <a:pt x="5573" y="7977"/>
                  </a:cubicBezTo>
                  <a:cubicBezTo>
                    <a:pt x="4619" y="6885"/>
                    <a:pt x="3739" y="5468"/>
                    <a:pt x="3739" y="5468"/>
                  </a:cubicBezTo>
                  <a:cubicBezTo>
                    <a:pt x="3739" y="5468"/>
                    <a:pt x="3715" y="4910"/>
                    <a:pt x="3481" y="3586"/>
                  </a:cubicBezTo>
                  <a:cubicBezTo>
                    <a:pt x="3249" y="2261"/>
                    <a:pt x="2877" y="5"/>
                    <a:pt x="2877" y="0"/>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49"/>
            <p:cNvSpPr/>
            <p:nvPr/>
          </p:nvSpPr>
          <p:spPr>
            <a:xfrm>
              <a:off x="4697591" y="635107"/>
              <a:ext cx="236556" cy="302941"/>
            </a:xfrm>
            <a:custGeom>
              <a:avLst/>
              <a:gdLst/>
              <a:ahLst/>
              <a:cxnLst/>
              <a:rect l="l" t="t" r="r" b="b"/>
              <a:pathLst>
                <a:path w="10031" h="12846" extrusionOk="0">
                  <a:moveTo>
                    <a:pt x="1032" y="1"/>
                  </a:moveTo>
                  <a:cubicBezTo>
                    <a:pt x="823" y="246"/>
                    <a:pt x="531" y="460"/>
                    <a:pt x="116" y="584"/>
                  </a:cubicBezTo>
                  <a:cubicBezTo>
                    <a:pt x="114" y="584"/>
                    <a:pt x="69" y="783"/>
                    <a:pt x="0" y="1097"/>
                  </a:cubicBezTo>
                  <a:cubicBezTo>
                    <a:pt x="96" y="2444"/>
                    <a:pt x="1554" y="5834"/>
                    <a:pt x="2275" y="6858"/>
                  </a:cubicBezTo>
                  <a:cubicBezTo>
                    <a:pt x="2996" y="7881"/>
                    <a:pt x="5573" y="10040"/>
                    <a:pt x="6667" y="10644"/>
                  </a:cubicBezTo>
                  <a:cubicBezTo>
                    <a:pt x="7759" y="11247"/>
                    <a:pt x="8315" y="11341"/>
                    <a:pt x="8315" y="11341"/>
                  </a:cubicBezTo>
                  <a:cubicBezTo>
                    <a:pt x="8315" y="11341"/>
                    <a:pt x="9082" y="12339"/>
                    <a:pt x="9500" y="12726"/>
                  </a:cubicBezTo>
                  <a:cubicBezTo>
                    <a:pt x="9595" y="12812"/>
                    <a:pt x="9660" y="12846"/>
                    <a:pt x="9703" y="12846"/>
                  </a:cubicBezTo>
                  <a:cubicBezTo>
                    <a:pt x="9788" y="12846"/>
                    <a:pt x="9793" y="12720"/>
                    <a:pt x="9782" y="12612"/>
                  </a:cubicBezTo>
                  <a:cubicBezTo>
                    <a:pt x="9776" y="12559"/>
                    <a:pt x="9767" y="12506"/>
                    <a:pt x="9755" y="12454"/>
                  </a:cubicBezTo>
                  <a:lnTo>
                    <a:pt x="9755" y="12454"/>
                  </a:lnTo>
                  <a:cubicBezTo>
                    <a:pt x="9785" y="12529"/>
                    <a:pt x="9829" y="12597"/>
                    <a:pt x="9885" y="12654"/>
                  </a:cubicBezTo>
                  <a:cubicBezTo>
                    <a:pt x="9927" y="12696"/>
                    <a:pt x="9973" y="12724"/>
                    <a:pt x="10016" y="12724"/>
                  </a:cubicBezTo>
                  <a:cubicBezTo>
                    <a:pt x="10021" y="12724"/>
                    <a:pt x="10026" y="12723"/>
                    <a:pt x="10031" y="12723"/>
                  </a:cubicBezTo>
                  <a:cubicBezTo>
                    <a:pt x="9917" y="12421"/>
                    <a:pt x="9766" y="12083"/>
                    <a:pt x="9594" y="11829"/>
                  </a:cubicBezTo>
                  <a:cubicBezTo>
                    <a:pt x="9197" y="11248"/>
                    <a:pt x="8385" y="11154"/>
                    <a:pt x="8385" y="11154"/>
                  </a:cubicBezTo>
                  <a:cubicBezTo>
                    <a:pt x="8385" y="11154"/>
                    <a:pt x="6967" y="10644"/>
                    <a:pt x="5676" y="9481"/>
                  </a:cubicBezTo>
                  <a:cubicBezTo>
                    <a:pt x="4384" y="8320"/>
                    <a:pt x="2855" y="6531"/>
                    <a:pt x="2020" y="4502"/>
                  </a:cubicBezTo>
                  <a:cubicBezTo>
                    <a:pt x="1372" y="2927"/>
                    <a:pt x="1116" y="854"/>
                    <a:pt x="1032"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49"/>
            <p:cNvSpPr/>
            <p:nvPr/>
          </p:nvSpPr>
          <p:spPr>
            <a:xfrm>
              <a:off x="4614368" y="815159"/>
              <a:ext cx="77775" cy="733416"/>
            </a:xfrm>
            <a:custGeom>
              <a:avLst/>
              <a:gdLst/>
              <a:ahLst/>
              <a:cxnLst/>
              <a:rect l="l" t="t" r="r" b="b"/>
              <a:pathLst>
                <a:path w="3298" h="31100" extrusionOk="0">
                  <a:moveTo>
                    <a:pt x="514" y="0"/>
                  </a:moveTo>
                  <a:lnTo>
                    <a:pt x="0" y="228"/>
                  </a:lnTo>
                  <a:cubicBezTo>
                    <a:pt x="0" y="228"/>
                    <a:pt x="274" y="2369"/>
                    <a:pt x="514" y="4810"/>
                  </a:cubicBezTo>
                  <a:cubicBezTo>
                    <a:pt x="753" y="7250"/>
                    <a:pt x="1773" y="15230"/>
                    <a:pt x="1899" y="18784"/>
                  </a:cubicBezTo>
                  <a:cubicBezTo>
                    <a:pt x="1929" y="19617"/>
                    <a:pt x="1966" y="20760"/>
                    <a:pt x="2002" y="22021"/>
                  </a:cubicBezTo>
                  <a:cubicBezTo>
                    <a:pt x="2103" y="25459"/>
                    <a:pt x="2216" y="29775"/>
                    <a:pt x="2250" y="31099"/>
                  </a:cubicBezTo>
                  <a:cubicBezTo>
                    <a:pt x="2594" y="31096"/>
                    <a:pt x="2938" y="31093"/>
                    <a:pt x="3275" y="31090"/>
                  </a:cubicBezTo>
                  <a:cubicBezTo>
                    <a:pt x="3282" y="30210"/>
                    <a:pt x="3298" y="28038"/>
                    <a:pt x="3270" y="25580"/>
                  </a:cubicBezTo>
                  <a:cubicBezTo>
                    <a:pt x="3260" y="24712"/>
                    <a:pt x="3207" y="23553"/>
                    <a:pt x="3126" y="22249"/>
                  </a:cubicBezTo>
                  <a:cubicBezTo>
                    <a:pt x="2905" y="18747"/>
                    <a:pt x="2476" y="14200"/>
                    <a:pt x="2122" y="11431"/>
                  </a:cubicBezTo>
                  <a:cubicBezTo>
                    <a:pt x="1634" y="7632"/>
                    <a:pt x="797" y="732"/>
                    <a:pt x="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49"/>
            <p:cNvSpPr/>
            <p:nvPr/>
          </p:nvSpPr>
          <p:spPr>
            <a:xfrm>
              <a:off x="4466954" y="811881"/>
              <a:ext cx="132958" cy="736859"/>
            </a:xfrm>
            <a:custGeom>
              <a:avLst/>
              <a:gdLst/>
              <a:ahLst/>
              <a:cxnLst/>
              <a:rect l="l" t="t" r="r" b="b"/>
              <a:pathLst>
                <a:path w="5638" h="31246" extrusionOk="0">
                  <a:moveTo>
                    <a:pt x="5063" y="0"/>
                  </a:moveTo>
                  <a:cubicBezTo>
                    <a:pt x="5063" y="0"/>
                    <a:pt x="5025" y="208"/>
                    <a:pt x="4851" y="976"/>
                  </a:cubicBezTo>
                  <a:cubicBezTo>
                    <a:pt x="4678" y="1744"/>
                    <a:pt x="2691" y="14602"/>
                    <a:pt x="2099" y="17668"/>
                  </a:cubicBezTo>
                  <a:cubicBezTo>
                    <a:pt x="2035" y="18004"/>
                    <a:pt x="1958" y="18436"/>
                    <a:pt x="1873" y="18935"/>
                  </a:cubicBezTo>
                  <a:cubicBezTo>
                    <a:pt x="1273" y="22455"/>
                    <a:pt x="261" y="29421"/>
                    <a:pt x="0" y="31214"/>
                  </a:cubicBezTo>
                  <a:cubicBezTo>
                    <a:pt x="121" y="31219"/>
                    <a:pt x="241" y="31222"/>
                    <a:pt x="356" y="31226"/>
                  </a:cubicBezTo>
                  <a:cubicBezTo>
                    <a:pt x="638" y="31234"/>
                    <a:pt x="982" y="31241"/>
                    <a:pt x="1375" y="31246"/>
                  </a:cubicBezTo>
                  <a:cubicBezTo>
                    <a:pt x="1491" y="30205"/>
                    <a:pt x="1825" y="27263"/>
                    <a:pt x="2238" y="24255"/>
                  </a:cubicBezTo>
                  <a:cubicBezTo>
                    <a:pt x="2437" y="22807"/>
                    <a:pt x="2651" y="21240"/>
                    <a:pt x="2869" y="19661"/>
                  </a:cubicBezTo>
                  <a:cubicBezTo>
                    <a:pt x="3269" y="16751"/>
                    <a:pt x="3684" y="13804"/>
                    <a:pt x="4051" y="11500"/>
                  </a:cubicBezTo>
                  <a:cubicBezTo>
                    <a:pt x="4671" y="7597"/>
                    <a:pt x="5624" y="576"/>
                    <a:pt x="5637" y="356"/>
                  </a:cubicBezTo>
                  <a:lnTo>
                    <a:pt x="50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49"/>
            <p:cNvSpPr/>
            <p:nvPr/>
          </p:nvSpPr>
          <p:spPr>
            <a:xfrm>
              <a:off x="4522585" y="400013"/>
              <a:ext cx="176539" cy="184250"/>
            </a:xfrm>
            <a:custGeom>
              <a:avLst/>
              <a:gdLst/>
              <a:ahLst/>
              <a:cxnLst/>
              <a:rect l="l" t="t" r="r" b="b"/>
              <a:pathLst>
                <a:path w="7486" h="7813" extrusionOk="0">
                  <a:moveTo>
                    <a:pt x="2571" y="0"/>
                  </a:moveTo>
                  <a:lnTo>
                    <a:pt x="2571" y="0"/>
                  </a:lnTo>
                  <a:cubicBezTo>
                    <a:pt x="2587" y="547"/>
                    <a:pt x="2609" y="1940"/>
                    <a:pt x="2371" y="2150"/>
                  </a:cubicBezTo>
                  <a:cubicBezTo>
                    <a:pt x="2365" y="2157"/>
                    <a:pt x="2357" y="2163"/>
                    <a:pt x="2349" y="2167"/>
                  </a:cubicBezTo>
                  <a:cubicBezTo>
                    <a:pt x="2331" y="2181"/>
                    <a:pt x="2313" y="2194"/>
                    <a:pt x="2293" y="2207"/>
                  </a:cubicBezTo>
                  <a:cubicBezTo>
                    <a:pt x="2168" y="2284"/>
                    <a:pt x="2037" y="2354"/>
                    <a:pt x="1905" y="2416"/>
                  </a:cubicBezTo>
                  <a:cubicBezTo>
                    <a:pt x="1202" y="2754"/>
                    <a:pt x="1" y="3228"/>
                    <a:pt x="1" y="3228"/>
                  </a:cubicBezTo>
                  <a:cubicBezTo>
                    <a:pt x="1" y="3228"/>
                    <a:pt x="372" y="5387"/>
                    <a:pt x="378" y="6022"/>
                  </a:cubicBezTo>
                  <a:cubicBezTo>
                    <a:pt x="425" y="6047"/>
                    <a:pt x="536" y="6080"/>
                    <a:pt x="875" y="6207"/>
                  </a:cubicBezTo>
                  <a:cubicBezTo>
                    <a:pt x="1714" y="6524"/>
                    <a:pt x="3410" y="7188"/>
                    <a:pt x="4348" y="7727"/>
                  </a:cubicBezTo>
                  <a:cubicBezTo>
                    <a:pt x="4397" y="7756"/>
                    <a:pt x="4444" y="7783"/>
                    <a:pt x="4489" y="7812"/>
                  </a:cubicBezTo>
                  <a:cubicBezTo>
                    <a:pt x="4489" y="7812"/>
                    <a:pt x="4579" y="7767"/>
                    <a:pt x="4727" y="7689"/>
                  </a:cubicBezTo>
                  <a:cubicBezTo>
                    <a:pt x="5160" y="7466"/>
                    <a:pt x="6105" y="6979"/>
                    <a:pt x="6835" y="6585"/>
                  </a:cubicBezTo>
                  <a:cubicBezTo>
                    <a:pt x="7109" y="6409"/>
                    <a:pt x="7340" y="6259"/>
                    <a:pt x="7485" y="6162"/>
                  </a:cubicBezTo>
                  <a:cubicBezTo>
                    <a:pt x="7461" y="6006"/>
                    <a:pt x="7305" y="5001"/>
                    <a:pt x="7070" y="4211"/>
                  </a:cubicBezTo>
                  <a:cubicBezTo>
                    <a:pt x="6915" y="3681"/>
                    <a:pt x="6823" y="3136"/>
                    <a:pt x="6797" y="2585"/>
                  </a:cubicBezTo>
                  <a:cubicBezTo>
                    <a:pt x="6438" y="2493"/>
                    <a:pt x="6138" y="2455"/>
                    <a:pt x="5859" y="2378"/>
                  </a:cubicBezTo>
                  <a:cubicBezTo>
                    <a:pt x="5747" y="2349"/>
                    <a:pt x="5639" y="2311"/>
                    <a:pt x="5535" y="2264"/>
                  </a:cubicBezTo>
                  <a:cubicBezTo>
                    <a:pt x="5512" y="2255"/>
                    <a:pt x="5491" y="2244"/>
                    <a:pt x="5471" y="2232"/>
                  </a:cubicBezTo>
                  <a:cubicBezTo>
                    <a:pt x="5450" y="2223"/>
                    <a:pt x="5429" y="2213"/>
                    <a:pt x="5409" y="2202"/>
                  </a:cubicBezTo>
                  <a:cubicBezTo>
                    <a:pt x="5364" y="2176"/>
                    <a:pt x="5491" y="1087"/>
                    <a:pt x="5632" y="753"/>
                  </a:cubicBezTo>
                  <a:lnTo>
                    <a:pt x="5629" y="752"/>
                  </a:lnTo>
                  <a:cubicBezTo>
                    <a:pt x="5412" y="816"/>
                    <a:pt x="5163" y="847"/>
                    <a:pt x="4901" y="847"/>
                  </a:cubicBezTo>
                  <a:cubicBezTo>
                    <a:pt x="4071" y="847"/>
                    <a:pt x="3104" y="537"/>
                    <a:pt x="2571" y="0"/>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49"/>
            <p:cNvSpPr/>
            <p:nvPr/>
          </p:nvSpPr>
          <p:spPr>
            <a:xfrm>
              <a:off x="4563690" y="260428"/>
              <a:ext cx="131142" cy="159536"/>
            </a:xfrm>
            <a:custGeom>
              <a:avLst/>
              <a:gdLst/>
              <a:ahLst/>
              <a:cxnLst/>
              <a:rect l="l" t="t" r="r" b="b"/>
              <a:pathLst>
                <a:path w="5561" h="6765" extrusionOk="0">
                  <a:moveTo>
                    <a:pt x="2092" y="0"/>
                  </a:moveTo>
                  <a:cubicBezTo>
                    <a:pt x="2092" y="0"/>
                    <a:pt x="1673" y="750"/>
                    <a:pt x="1378" y="1306"/>
                  </a:cubicBezTo>
                  <a:cubicBezTo>
                    <a:pt x="1219" y="1608"/>
                    <a:pt x="831" y="1912"/>
                    <a:pt x="505" y="2132"/>
                  </a:cubicBezTo>
                  <a:cubicBezTo>
                    <a:pt x="229" y="2317"/>
                    <a:pt x="0" y="2440"/>
                    <a:pt x="0" y="2440"/>
                  </a:cubicBezTo>
                  <a:cubicBezTo>
                    <a:pt x="140" y="4564"/>
                    <a:pt x="681" y="5749"/>
                    <a:pt x="681" y="5749"/>
                  </a:cubicBezTo>
                  <a:cubicBezTo>
                    <a:pt x="726" y="5809"/>
                    <a:pt x="775" y="5865"/>
                    <a:pt x="828" y="5919"/>
                  </a:cubicBezTo>
                  <a:cubicBezTo>
                    <a:pt x="1361" y="6455"/>
                    <a:pt x="2328" y="6764"/>
                    <a:pt x="3158" y="6764"/>
                  </a:cubicBezTo>
                  <a:cubicBezTo>
                    <a:pt x="3420" y="6764"/>
                    <a:pt x="3669" y="6734"/>
                    <a:pt x="3886" y="6669"/>
                  </a:cubicBezTo>
                  <a:cubicBezTo>
                    <a:pt x="3908" y="6663"/>
                    <a:pt x="3934" y="6656"/>
                    <a:pt x="3958" y="6648"/>
                  </a:cubicBezTo>
                  <a:lnTo>
                    <a:pt x="3960" y="6648"/>
                  </a:lnTo>
                  <a:cubicBezTo>
                    <a:pt x="3971" y="6645"/>
                    <a:pt x="3981" y="6642"/>
                    <a:pt x="3992" y="6637"/>
                  </a:cubicBezTo>
                  <a:cubicBezTo>
                    <a:pt x="4948" y="6289"/>
                    <a:pt x="5384" y="5662"/>
                    <a:pt x="5472" y="4251"/>
                  </a:cubicBezTo>
                  <a:cubicBezTo>
                    <a:pt x="5560" y="2840"/>
                    <a:pt x="5351" y="1358"/>
                    <a:pt x="5003" y="730"/>
                  </a:cubicBezTo>
                  <a:cubicBezTo>
                    <a:pt x="5003" y="730"/>
                    <a:pt x="4895" y="753"/>
                    <a:pt x="4678" y="753"/>
                  </a:cubicBezTo>
                  <a:cubicBezTo>
                    <a:pt x="4424" y="753"/>
                    <a:pt x="4022" y="722"/>
                    <a:pt x="3468" y="591"/>
                  </a:cubicBezTo>
                  <a:cubicBezTo>
                    <a:pt x="2439" y="347"/>
                    <a:pt x="2092" y="0"/>
                    <a:pt x="2092" y="0"/>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49"/>
            <p:cNvSpPr/>
            <p:nvPr/>
          </p:nvSpPr>
          <p:spPr>
            <a:xfrm>
              <a:off x="4649412" y="288774"/>
              <a:ext cx="32685" cy="16791"/>
            </a:xfrm>
            <a:custGeom>
              <a:avLst/>
              <a:gdLst/>
              <a:ahLst/>
              <a:cxnLst/>
              <a:rect l="l" t="t" r="r" b="b"/>
              <a:pathLst>
                <a:path w="1386" h="712" extrusionOk="0">
                  <a:moveTo>
                    <a:pt x="1073" y="0"/>
                  </a:moveTo>
                  <a:cubicBezTo>
                    <a:pt x="974" y="0"/>
                    <a:pt x="856" y="17"/>
                    <a:pt x="722" y="69"/>
                  </a:cubicBezTo>
                  <a:cubicBezTo>
                    <a:pt x="322" y="226"/>
                    <a:pt x="1" y="606"/>
                    <a:pt x="183" y="697"/>
                  </a:cubicBezTo>
                  <a:cubicBezTo>
                    <a:pt x="203" y="707"/>
                    <a:pt x="224" y="712"/>
                    <a:pt x="247" y="712"/>
                  </a:cubicBezTo>
                  <a:cubicBezTo>
                    <a:pt x="380" y="712"/>
                    <a:pt x="551" y="554"/>
                    <a:pt x="760" y="435"/>
                  </a:cubicBezTo>
                  <a:cubicBezTo>
                    <a:pt x="1005" y="297"/>
                    <a:pt x="1386" y="69"/>
                    <a:pt x="1386" y="69"/>
                  </a:cubicBezTo>
                  <a:cubicBezTo>
                    <a:pt x="1386" y="69"/>
                    <a:pt x="1269" y="0"/>
                    <a:pt x="1073" y="0"/>
                  </a:cubicBezTo>
                  <a:close/>
                </a:path>
              </a:pathLst>
            </a:custGeom>
            <a:solidFill>
              <a:srgbClr val="B24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49"/>
            <p:cNvSpPr/>
            <p:nvPr/>
          </p:nvSpPr>
          <p:spPr>
            <a:xfrm>
              <a:off x="4585480" y="301108"/>
              <a:ext cx="35704" cy="9834"/>
            </a:xfrm>
            <a:custGeom>
              <a:avLst/>
              <a:gdLst/>
              <a:ahLst/>
              <a:cxnLst/>
              <a:rect l="l" t="t" r="r" b="b"/>
              <a:pathLst>
                <a:path w="1514" h="417" extrusionOk="0">
                  <a:moveTo>
                    <a:pt x="767" y="0"/>
                  </a:moveTo>
                  <a:cubicBezTo>
                    <a:pt x="462" y="0"/>
                    <a:pt x="149" y="78"/>
                    <a:pt x="1" y="210"/>
                  </a:cubicBezTo>
                  <a:cubicBezTo>
                    <a:pt x="1" y="210"/>
                    <a:pt x="1036" y="342"/>
                    <a:pt x="1325" y="412"/>
                  </a:cubicBezTo>
                  <a:cubicBezTo>
                    <a:pt x="1338" y="415"/>
                    <a:pt x="1350" y="416"/>
                    <a:pt x="1361" y="416"/>
                  </a:cubicBezTo>
                  <a:cubicBezTo>
                    <a:pt x="1514" y="416"/>
                    <a:pt x="1484" y="127"/>
                    <a:pt x="1127" y="40"/>
                  </a:cubicBezTo>
                  <a:cubicBezTo>
                    <a:pt x="1016" y="13"/>
                    <a:pt x="892" y="0"/>
                    <a:pt x="767" y="0"/>
                  </a:cubicBezTo>
                  <a:close/>
                </a:path>
              </a:pathLst>
            </a:custGeom>
            <a:solidFill>
              <a:srgbClr val="B24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49"/>
            <p:cNvSpPr/>
            <p:nvPr/>
          </p:nvSpPr>
          <p:spPr>
            <a:xfrm>
              <a:off x="4553974" y="805585"/>
              <a:ext cx="4410" cy="4952"/>
            </a:xfrm>
            <a:custGeom>
              <a:avLst/>
              <a:gdLst/>
              <a:ahLst/>
              <a:cxnLst/>
              <a:rect l="l" t="t" r="r" b="b"/>
              <a:pathLst>
                <a:path w="187" h="210" extrusionOk="0">
                  <a:moveTo>
                    <a:pt x="0" y="0"/>
                  </a:moveTo>
                  <a:cubicBezTo>
                    <a:pt x="55" y="76"/>
                    <a:pt x="118" y="146"/>
                    <a:pt x="186" y="209"/>
                  </a:cubicBezTo>
                  <a:cubicBezTo>
                    <a:pt x="127" y="137"/>
                    <a:pt x="65" y="67"/>
                    <a:pt x="0" y="0"/>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49"/>
            <p:cNvSpPr/>
            <p:nvPr/>
          </p:nvSpPr>
          <p:spPr>
            <a:xfrm>
              <a:off x="4530627" y="188478"/>
              <a:ext cx="154182" cy="108692"/>
            </a:xfrm>
            <a:custGeom>
              <a:avLst/>
              <a:gdLst/>
              <a:ahLst/>
              <a:cxnLst/>
              <a:rect l="l" t="t" r="r" b="b"/>
              <a:pathLst>
                <a:path w="6538" h="4609" extrusionOk="0">
                  <a:moveTo>
                    <a:pt x="2971" y="1"/>
                  </a:moveTo>
                  <a:lnTo>
                    <a:pt x="2274" y="1743"/>
                  </a:lnTo>
                  <a:cubicBezTo>
                    <a:pt x="2274" y="1743"/>
                    <a:pt x="1646" y="2021"/>
                    <a:pt x="1401" y="2230"/>
                  </a:cubicBezTo>
                  <a:lnTo>
                    <a:pt x="819" y="1802"/>
                  </a:lnTo>
                  <a:lnTo>
                    <a:pt x="478" y="1551"/>
                  </a:lnTo>
                  <a:lnTo>
                    <a:pt x="478" y="3206"/>
                  </a:lnTo>
                  <a:cubicBezTo>
                    <a:pt x="478" y="3206"/>
                    <a:pt x="264" y="3501"/>
                    <a:pt x="131" y="3578"/>
                  </a:cubicBezTo>
                  <a:lnTo>
                    <a:pt x="1" y="4609"/>
                  </a:lnTo>
                  <a:cubicBezTo>
                    <a:pt x="1" y="4609"/>
                    <a:pt x="916" y="3874"/>
                    <a:pt x="2177" y="3345"/>
                  </a:cubicBezTo>
                  <a:cubicBezTo>
                    <a:pt x="2548" y="3187"/>
                    <a:pt x="2930" y="3060"/>
                    <a:pt x="3321" y="2965"/>
                  </a:cubicBezTo>
                  <a:cubicBezTo>
                    <a:pt x="4116" y="2773"/>
                    <a:pt x="4834" y="2719"/>
                    <a:pt x="5388" y="2719"/>
                  </a:cubicBezTo>
                  <a:cubicBezTo>
                    <a:pt x="6096" y="2719"/>
                    <a:pt x="6538" y="2807"/>
                    <a:pt x="6538" y="2807"/>
                  </a:cubicBezTo>
                  <a:cubicBezTo>
                    <a:pt x="6538" y="2807"/>
                    <a:pt x="6350" y="2327"/>
                    <a:pt x="6203" y="2104"/>
                  </a:cubicBezTo>
                  <a:lnTo>
                    <a:pt x="6152" y="2022"/>
                  </a:lnTo>
                  <a:cubicBezTo>
                    <a:pt x="6152" y="2022"/>
                    <a:pt x="5567" y="542"/>
                    <a:pt x="5410" y="419"/>
                  </a:cubicBezTo>
                  <a:cubicBezTo>
                    <a:pt x="5410" y="419"/>
                    <a:pt x="5062" y="1343"/>
                    <a:pt x="4923" y="1692"/>
                  </a:cubicBezTo>
                  <a:cubicBezTo>
                    <a:pt x="4745" y="1648"/>
                    <a:pt x="4563" y="1617"/>
                    <a:pt x="4382" y="1604"/>
                  </a:cubicBezTo>
                  <a:cubicBezTo>
                    <a:pt x="4382" y="1604"/>
                    <a:pt x="3075" y="88"/>
                    <a:pt x="29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49"/>
            <p:cNvSpPr/>
            <p:nvPr/>
          </p:nvSpPr>
          <p:spPr>
            <a:xfrm>
              <a:off x="4428851" y="538348"/>
              <a:ext cx="144042" cy="269689"/>
            </a:xfrm>
            <a:custGeom>
              <a:avLst/>
              <a:gdLst/>
              <a:ahLst/>
              <a:cxnLst/>
              <a:rect l="l" t="t" r="r" b="b"/>
              <a:pathLst>
                <a:path w="6108" h="11436" extrusionOk="0">
                  <a:moveTo>
                    <a:pt x="188" y="0"/>
                  </a:moveTo>
                  <a:cubicBezTo>
                    <a:pt x="103" y="341"/>
                    <a:pt x="41" y="688"/>
                    <a:pt x="0" y="1038"/>
                  </a:cubicBezTo>
                  <a:cubicBezTo>
                    <a:pt x="0" y="1038"/>
                    <a:pt x="674" y="1479"/>
                    <a:pt x="1231" y="1828"/>
                  </a:cubicBezTo>
                  <a:cubicBezTo>
                    <a:pt x="1682" y="2113"/>
                    <a:pt x="2352" y="2719"/>
                    <a:pt x="2588" y="2934"/>
                  </a:cubicBezTo>
                  <a:lnTo>
                    <a:pt x="2673" y="3013"/>
                  </a:lnTo>
                  <a:cubicBezTo>
                    <a:pt x="2905" y="2710"/>
                    <a:pt x="3287" y="1811"/>
                    <a:pt x="3287" y="1811"/>
                  </a:cubicBezTo>
                  <a:lnTo>
                    <a:pt x="3287" y="1811"/>
                  </a:lnTo>
                  <a:cubicBezTo>
                    <a:pt x="3135" y="3105"/>
                    <a:pt x="4252" y="3895"/>
                    <a:pt x="4252" y="3895"/>
                  </a:cubicBezTo>
                  <a:lnTo>
                    <a:pt x="4531" y="5266"/>
                  </a:lnTo>
                  <a:cubicBezTo>
                    <a:pt x="4810" y="6638"/>
                    <a:pt x="4078" y="8635"/>
                    <a:pt x="4078" y="8635"/>
                  </a:cubicBezTo>
                  <a:cubicBezTo>
                    <a:pt x="4078" y="8635"/>
                    <a:pt x="4025" y="8676"/>
                    <a:pt x="3931" y="8750"/>
                  </a:cubicBezTo>
                  <a:cubicBezTo>
                    <a:pt x="3769" y="8883"/>
                    <a:pt x="3479" y="9121"/>
                    <a:pt x="3123" y="9444"/>
                  </a:cubicBezTo>
                  <a:cubicBezTo>
                    <a:pt x="2825" y="9709"/>
                    <a:pt x="2478" y="10034"/>
                    <a:pt x="2119" y="10399"/>
                  </a:cubicBezTo>
                  <a:cubicBezTo>
                    <a:pt x="2244" y="10808"/>
                    <a:pt x="2276" y="11435"/>
                    <a:pt x="2276" y="11435"/>
                  </a:cubicBezTo>
                  <a:cubicBezTo>
                    <a:pt x="2276" y="11435"/>
                    <a:pt x="3114" y="10703"/>
                    <a:pt x="3440" y="10403"/>
                  </a:cubicBezTo>
                  <a:cubicBezTo>
                    <a:pt x="3684" y="10175"/>
                    <a:pt x="3931" y="10052"/>
                    <a:pt x="4152" y="10026"/>
                  </a:cubicBezTo>
                  <a:cubicBezTo>
                    <a:pt x="4182" y="10023"/>
                    <a:pt x="4213" y="10021"/>
                    <a:pt x="4243" y="10021"/>
                  </a:cubicBezTo>
                  <a:cubicBezTo>
                    <a:pt x="4281" y="10021"/>
                    <a:pt x="4319" y="10024"/>
                    <a:pt x="4357" y="10031"/>
                  </a:cubicBezTo>
                  <a:cubicBezTo>
                    <a:pt x="4357" y="10031"/>
                    <a:pt x="4570" y="9747"/>
                    <a:pt x="4788" y="9747"/>
                  </a:cubicBezTo>
                  <a:cubicBezTo>
                    <a:pt x="4804" y="9747"/>
                    <a:pt x="4819" y="9749"/>
                    <a:pt x="4834" y="9752"/>
                  </a:cubicBezTo>
                  <a:cubicBezTo>
                    <a:pt x="4857" y="9756"/>
                    <a:pt x="4887" y="9776"/>
                    <a:pt x="4925" y="9808"/>
                  </a:cubicBezTo>
                  <a:cubicBezTo>
                    <a:pt x="5125" y="8812"/>
                    <a:pt x="5292" y="7462"/>
                    <a:pt x="5274" y="6568"/>
                  </a:cubicBezTo>
                  <a:cubicBezTo>
                    <a:pt x="5252" y="5430"/>
                    <a:pt x="4755" y="4104"/>
                    <a:pt x="4755" y="4104"/>
                  </a:cubicBezTo>
                  <a:lnTo>
                    <a:pt x="4755" y="4104"/>
                  </a:lnTo>
                  <a:cubicBezTo>
                    <a:pt x="5090" y="4298"/>
                    <a:pt x="5473" y="4341"/>
                    <a:pt x="5746" y="4341"/>
                  </a:cubicBezTo>
                  <a:cubicBezTo>
                    <a:pt x="5961" y="4341"/>
                    <a:pt x="6107" y="4315"/>
                    <a:pt x="6107" y="4315"/>
                  </a:cubicBezTo>
                  <a:cubicBezTo>
                    <a:pt x="6107" y="4315"/>
                    <a:pt x="4904" y="3663"/>
                    <a:pt x="4130" y="2572"/>
                  </a:cubicBezTo>
                  <a:cubicBezTo>
                    <a:pt x="3357" y="1479"/>
                    <a:pt x="3649" y="88"/>
                    <a:pt x="3649" y="88"/>
                  </a:cubicBezTo>
                  <a:lnTo>
                    <a:pt x="3649" y="88"/>
                  </a:lnTo>
                  <a:cubicBezTo>
                    <a:pt x="3649" y="88"/>
                    <a:pt x="2802" y="724"/>
                    <a:pt x="1655" y="724"/>
                  </a:cubicBezTo>
                  <a:cubicBezTo>
                    <a:pt x="1585" y="724"/>
                    <a:pt x="1514" y="722"/>
                    <a:pt x="1441" y="717"/>
                  </a:cubicBezTo>
                  <a:cubicBezTo>
                    <a:pt x="776" y="672"/>
                    <a:pt x="399" y="318"/>
                    <a:pt x="188"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49"/>
            <p:cNvSpPr/>
            <p:nvPr/>
          </p:nvSpPr>
          <p:spPr>
            <a:xfrm>
              <a:off x="4252171" y="821597"/>
              <a:ext cx="267638" cy="724053"/>
            </a:xfrm>
            <a:custGeom>
              <a:avLst/>
              <a:gdLst/>
              <a:ahLst/>
              <a:cxnLst/>
              <a:rect l="l" t="t" r="r" b="b"/>
              <a:pathLst>
                <a:path w="11349" h="30703" extrusionOk="0">
                  <a:moveTo>
                    <a:pt x="8368" y="0"/>
                  </a:moveTo>
                  <a:cubicBezTo>
                    <a:pt x="7612" y="1414"/>
                    <a:pt x="7104" y="3437"/>
                    <a:pt x="6516" y="5791"/>
                  </a:cubicBezTo>
                  <a:cubicBezTo>
                    <a:pt x="5749" y="8858"/>
                    <a:pt x="4251" y="17395"/>
                    <a:pt x="3693" y="20184"/>
                  </a:cubicBezTo>
                  <a:cubicBezTo>
                    <a:pt x="3137" y="22972"/>
                    <a:pt x="0" y="30605"/>
                    <a:pt x="0" y="30605"/>
                  </a:cubicBezTo>
                  <a:cubicBezTo>
                    <a:pt x="0" y="30605"/>
                    <a:pt x="2425" y="30645"/>
                    <a:pt x="5072" y="30702"/>
                  </a:cubicBezTo>
                  <a:cubicBezTo>
                    <a:pt x="6003" y="27974"/>
                    <a:pt x="6865" y="22002"/>
                    <a:pt x="7004" y="18441"/>
                  </a:cubicBezTo>
                  <a:cubicBezTo>
                    <a:pt x="7180" y="14016"/>
                    <a:pt x="7529" y="9590"/>
                    <a:pt x="8050" y="6418"/>
                  </a:cubicBezTo>
                  <a:cubicBezTo>
                    <a:pt x="8573" y="3248"/>
                    <a:pt x="9833" y="878"/>
                    <a:pt x="9833" y="878"/>
                  </a:cubicBezTo>
                  <a:cubicBezTo>
                    <a:pt x="9874" y="882"/>
                    <a:pt x="9913" y="884"/>
                    <a:pt x="9953" y="884"/>
                  </a:cubicBezTo>
                  <a:cubicBezTo>
                    <a:pt x="10552" y="884"/>
                    <a:pt x="11059" y="426"/>
                    <a:pt x="11349" y="87"/>
                  </a:cubicBezTo>
                  <a:lnTo>
                    <a:pt x="11349" y="87"/>
                  </a:lnTo>
                  <a:cubicBezTo>
                    <a:pt x="10858" y="312"/>
                    <a:pt x="10183" y="566"/>
                    <a:pt x="9622" y="566"/>
                  </a:cubicBezTo>
                  <a:cubicBezTo>
                    <a:pt x="9448" y="566"/>
                    <a:pt x="9284" y="541"/>
                    <a:pt x="9141" y="484"/>
                  </a:cubicBezTo>
                  <a:cubicBezTo>
                    <a:pt x="8918" y="391"/>
                    <a:pt x="8653" y="221"/>
                    <a:pt x="8368"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49"/>
            <p:cNvSpPr/>
            <p:nvPr/>
          </p:nvSpPr>
          <p:spPr>
            <a:xfrm>
              <a:off x="4498861" y="744765"/>
              <a:ext cx="185524" cy="79449"/>
            </a:xfrm>
            <a:custGeom>
              <a:avLst/>
              <a:gdLst/>
              <a:ahLst/>
              <a:cxnLst/>
              <a:rect l="l" t="t" r="r" b="b"/>
              <a:pathLst>
                <a:path w="7867" h="3369" extrusionOk="0">
                  <a:moveTo>
                    <a:pt x="810" y="0"/>
                  </a:moveTo>
                  <a:cubicBezTo>
                    <a:pt x="646" y="132"/>
                    <a:pt x="356" y="370"/>
                    <a:pt x="0" y="693"/>
                  </a:cubicBezTo>
                  <a:cubicBezTo>
                    <a:pt x="225" y="817"/>
                    <a:pt x="591" y="1023"/>
                    <a:pt x="1029" y="1273"/>
                  </a:cubicBezTo>
                  <a:cubicBezTo>
                    <a:pt x="1199" y="1372"/>
                    <a:pt x="1381" y="1475"/>
                    <a:pt x="1570" y="1584"/>
                  </a:cubicBezTo>
                  <a:cubicBezTo>
                    <a:pt x="1911" y="1779"/>
                    <a:pt x="2276" y="1991"/>
                    <a:pt x="2637" y="2205"/>
                  </a:cubicBezTo>
                  <a:cubicBezTo>
                    <a:pt x="3348" y="2622"/>
                    <a:pt x="4046" y="3042"/>
                    <a:pt x="4544" y="3369"/>
                  </a:cubicBezTo>
                  <a:lnTo>
                    <a:pt x="7867" y="1899"/>
                  </a:lnTo>
                  <a:cubicBezTo>
                    <a:pt x="7826" y="1811"/>
                    <a:pt x="7803" y="1767"/>
                    <a:pt x="7803" y="1767"/>
                  </a:cubicBezTo>
                  <a:cubicBezTo>
                    <a:pt x="7803" y="1767"/>
                    <a:pt x="7765" y="1422"/>
                    <a:pt x="7770" y="834"/>
                  </a:cubicBezTo>
                  <a:lnTo>
                    <a:pt x="7770" y="834"/>
                  </a:lnTo>
                  <a:cubicBezTo>
                    <a:pt x="7171" y="1115"/>
                    <a:pt x="5579" y="1850"/>
                    <a:pt x="4750" y="2325"/>
                  </a:cubicBezTo>
                  <a:cubicBezTo>
                    <a:pt x="4750" y="2325"/>
                    <a:pt x="3140" y="1261"/>
                    <a:pt x="1825" y="521"/>
                  </a:cubicBezTo>
                  <a:cubicBezTo>
                    <a:pt x="1448" y="309"/>
                    <a:pt x="1093" y="126"/>
                    <a:pt x="8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49"/>
            <p:cNvSpPr/>
            <p:nvPr/>
          </p:nvSpPr>
          <p:spPr>
            <a:xfrm>
              <a:off x="4498861" y="744718"/>
              <a:ext cx="43038" cy="37402"/>
            </a:xfrm>
            <a:custGeom>
              <a:avLst/>
              <a:gdLst/>
              <a:ahLst/>
              <a:cxnLst/>
              <a:rect l="l" t="t" r="r" b="b"/>
              <a:pathLst>
                <a:path w="1825" h="1586" extrusionOk="0">
                  <a:moveTo>
                    <a:pt x="808" y="1"/>
                  </a:moveTo>
                  <a:cubicBezTo>
                    <a:pt x="646" y="134"/>
                    <a:pt x="356" y="372"/>
                    <a:pt x="0" y="695"/>
                  </a:cubicBezTo>
                  <a:cubicBezTo>
                    <a:pt x="225" y="819"/>
                    <a:pt x="591" y="1025"/>
                    <a:pt x="1029" y="1275"/>
                  </a:cubicBezTo>
                  <a:cubicBezTo>
                    <a:pt x="1199" y="1374"/>
                    <a:pt x="1381" y="1477"/>
                    <a:pt x="1570" y="1586"/>
                  </a:cubicBezTo>
                  <a:cubicBezTo>
                    <a:pt x="1651" y="1298"/>
                    <a:pt x="1760" y="883"/>
                    <a:pt x="1825" y="522"/>
                  </a:cubicBezTo>
                  <a:cubicBezTo>
                    <a:pt x="1448" y="311"/>
                    <a:pt x="1093" y="126"/>
                    <a:pt x="808" y="1"/>
                  </a:cubicBezTo>
                  <a:close/>
                </a:path>
              </a:pathLst>
            </a:custGeom>
            <a:solidFill>
              <a:srgbClr val="C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49"/>
            <p:cNvSpPr/>
            <p:nvPr/>
          </p:nvSpPr>
          <p:spPr>
            <a:xfrm>
              <a:off x="4553974" y="555280"/>
              <a:ext cx="137486" cy="244291"/>
            </a:xfrm>
            <a:custGeom>
              <a:avLst/>
              <a:gdLst/>
              <a:ahLst/>
              <a:cxnLst/>
              <a:rect l="l" t="t" r="r" b="b"/>
              <a:pathLst>
                <a:path w="5830" h="10359" extrusionOk="0">
                  <a:moveTo>
                    <a:pt x="0" y="1"/>
                  </a:moveTo>
                  <a:cubicBezTo>
                    <a:pt x="0" y="1"/>
                    <a:pt x="547" y="2219"/>
                    <a:pt x="790" y="3763"/>
                  </a:cubicBezTo>
                  <a:cubicBezTo>
                    <a:pt x="818" y="3934"/>
                    <a:pt x="841" y="4098"/>
                    <a:pt x="859" y="4248"/>
                  </a:cubicBezTo>
                  <a:cubicBezTo>
                    <a:pt x="1047" y="5758"/>
                    <a:pt x="829" y="9351"/>
                    <a:pt x="829" y="9351"/>
                  </a:cubicBezTo>
                  <a:cubicBezTo>
                    <a:pt x="852" y="9364"/>
                    <a:pt x="878" y="9381"/>
                    <a:pt x="909" y="9401"/>
                  </a:cubicBezTo>
                  <a:cubicBezTo>
                    <a:pt x="1281" y="9628"/>
                    <a:pt x="2413" y="10358"/>
                    <a:pt x="2413" y="10358"/>
                  </a:cubicBezTo>
                  <a:lnTo>
                    <a:pt x="3520" y="9779"/>
                  </a:lnTo>
                  <a:cubicBezTo>
                    <a:pt x="3520" y="9779"/>
                    <a:pt x="3996" y="7315"/>
                    <a:pt x="4508" y="5107"/>
                  </a:cubicBezTo>
                  <a:cubicBezTo>
                    <a:pt x="4607" y="4682"/>
                    <a:pt x="4713" y="4256"/>
                    <a:pt x="4822" y="3845"/>
                  </a:cubicBezTo>
                  <a:cubicBezTo>
                    <a:pt x="5277" y="2122"/>
                    <a:pt x="5754" y="655"/>
                    <a:pt x="5716" y="601"/>
                  </a:cubicBezTo>
                  <a:lnTo>
                    <a:pt x="5830" y="113"/>
                  </a:lnTo>
                  <a:lnTo>
                    <a:pt x="5830" y="113"/>
                  </a:lnTo>
                  <a:cubicBezTo>
                    <a:pt x="5155" y="392"/>
                    <a:pt x="3158" y="1530"/>
                    <a:pt x="3158" y="1530"/>
                  </a:cubicBezTo>
                  <a:cubicBezTo>
                    <a:pt x="2135" y="880"/>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49"/>
            <p:cNvSpPr/>
            <p:nvPr/>
          </p:nvSpPr>
          <p:spPr>
            <a:xfrm>
              <a:off x="4563690" y="310706"/>
              <a:ext cx="93363" cy="109258"/>
            </a:xfrm>
            <a:custGeom>
              <a:avLst/>
              <a:gdLst/>
              <a:ahLst/>
              <a:cxnLst/>
              <a:rect l="l" t="t" r="r" b="b"/>
              <a:pathLst>
                <a:path w="3959" h="4633" extrusionOk="0">
                  <a:moveTo>
                    <a:pt x="505" y="0"/>
                  </a:moveTo>
                  <a:cubicBezTo>
                    <a:pt x="229" y="185"/>
                    <a:pt x="0" y="308"/>
                    <a:pt x="0" y="308"/>
                  </a:cubicBezTo>
                  <a:cubicBezTo>
                    <a:pt x="140" y="2432"/>
                    <a:pt x="681" y="3617"/>
                    <a:pt x="681" y="3617"/>
                  </a:cubicBezTo>
                  <a:cubicBezTo>
                    <a:pt x="726" y="3677"/>
                    <a:pt x="775" y="3733"/>
                    <a:pt x="828" y="3787"/>
                  </a:cubicBezTo>
                  <a:cubicBezTo>
                    <a:pt x="1361" y="4323"/>
                    <a:pt x="2328" y="4632"/>
                    <a:pt x="3158" y="4632"/>
                  </a:cubicBezTo>
                  <a:cubicBezTo>
                    <a:pt x="3420" y="4632"/>
                    <a:pt x="3669" y="4602"/>
                    <a:pt x="3886" y="4537"/>
                  </a:cubicBezTo>
                  <a:cubicBezTo>
                    <a:pt x="3908" y="4531"/>
                    <a:pt x="3934" y="4524"/>
                    <a:pt x="3958" y="4516"/>
                  </a:cubicBezTo>
                  <a:cubicBezTo>
                    <a:pt x="2639" y="4413"/>
                    <a:pt x="2035" y="4060"/>
                    <a:pt x="1393" y="3328"/>
                  </a:cubicBezTo>
                  <a:cubicBezTo>
                    <a:pt x="656" y="2491"/>
                    <a:pt x="556" y="1026"/>
                    <a:pt x="505" y="0"/>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49"/>
            <p:cNvSpPr/>
            <p:nvPr/>
          </p:nvSpPr>
          <p:spPr>
            <a:xfrm>
              <a:off x="4567510" y="400013"/>
              <a:ext cx="93222" cy="64192"/>
            </a:xfrm>
            <a:custGeom>
              <a:avLst/>
              <a:gdLst/>
              <a:ahLst/>
              <a:cxnLst/>
              <a:rect l="l" t="t" r="r" b="b"/>
              <a:pathLst>
                <a:path w="3953" h="2722" extrusionOk="0">
                  <a:moveTo>
                    <a:pt x="666" y="0"/>
                  </a:moveTo>
                  <a:cubicBezTo>
                    <a:pt x="682" y="546"/>
                    <a:pt x="704" y="1938"/>
                    <a:pt x="466" y="2149"/>
                  </a:cubicBezTo>
                  <a:cubicBezTo>
                    <a:pt x="396" y="2211"/>
                    <a:pt x="222" y="2307"/>
                    <a:pt x="0" y="2414"/>
                  </a:cubicBezTo>
                  <a:cubicBezTo>
                    <a:pt x="757" y="2636"/>
                    <a:pt x="1428" y="2722"/>
                    <a:pt x="2016" y="2722"/>
                  </a:cubicBezTo>
                  <a:cubicBezTo>
                    <a:pt x="2809" y="2722"/>
                    <a:pt x="3452" y="2566"/>
                    <a:pt x="3953" y="2378"/>
                  </a:cubicBezTo>
                  <a:cubicBezTo>
                    <a:pt x="3796" y="2337"/>
                    <a:pt x="3646" y="2278"/>
                    <a:pt x="3504" y="2201"/>
                  </a:cubicBezTo>
                  <a:cubicBezTo>
                    <a:pt x="3459" y="2175"/>
                    <a:pt x="3584" y="1085"/>
                    <a:pt x="3727" y="752"/>
                  </a:cubicBezTo>
                  <a:lnTo>
                    <a:pt x="3724" y="750"/>
                  </a:lnTo>
                  <a:cubicBezTo>
                    <a:pt x="3507" y="815"/>
                    <a:pt x="3258" y="845"/>
                    <a:pt x="2996" y="845"/>
                  </a:cubicBezTo>
                  <a:cubicBezTo>
                    <a:pt x="2166" y="845"/>
                    <a:pt x="1199" y="536"/>
                    <a:pt x="666" y="0"/>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49"/>
            <p:cNvSpPr/>
            <p:nvPr/>
          </p:nvSpPr>
          <p:spPr>
            <a:xfrm>
              <a:off x="4625122" y="555280"/>
              <a:ext cx="8961" cy="28983"/>
            </a:xfrm>
            <a:custGeom>
              <a:avLst/>
              <a:gdLst/>
              <a:ahLst/>
              <a:cxnLst/>
              <a:rect l="l" t="t" r="r" b="b"/>
              <a:pathLst>
                <a:path w="380" h="1229" extrusionOk="0">
                  <a:moveTo>
                    <a:pt x="28" y="1"/>
                  </a:moveTo>
                  <a:cubicBezTo>
                    <a:pt x="28" y="1"/>
                    <a:pt x="144" y="649"/>
                    <a:pt x="0" y="1143"/>
                  </a:cubicBezTo>
                  <a:cubicBezTo>
                    <a:pt x="49" y="1172"/>
                    <a:pt x="96" y="1199"/>
                    <a:pt x="141" y="1228"/>
                  </a:cubicBezTo>
                  <a:cubicBezTo>
                    <a:pt x="141" y="1228"/>
                    <a:pt x="231" y="1183"/>
                    <a:pt x="379" y="1105"/>
                  </a:cubicBezTo>
                  <a:cubicBezTo>
                    <a:pt x="355" y="814"/>
                    <a:pt x="276" y="357"/>
                    <a:pt x="28"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49"/>
            <p:cNvSpPr/>
            <p:nvPr/>
          </p:nvSpPr>
          <p:spPr>
            <a:xfrm>
              <a:off x="4364017" y="562850"/>
              <a:ext cx="205828" cy="272118"/>
            </a:xfrm>
            <a:custGeom>
              <a:avLst/>
              <a:gdLst/>
              <a:ahLst/>
              <a:cxnLst/>
              <a:rect l="l" t="t" r="r" b="b"/>
              <a:pathLst>
                <a:path w="8728" h="11539" extrusionOk="0">
                  <a:moveTo>
                    <a:pt x="8061" y="10296"/>
                  </a:moveTo>
                  <a:lnTo>
                    <a:pt x="8061" y="10296"/>
                  </a:lnTo>
                  <a:cubicBezTo>
                    <a:pt x="8079" y="10315"/>
                    <a:pt x="8163" y="10402"/>
                    <a:pt x="8243" y="10502"/>
                  </a:cubicBezTo>
                  <a:cubicBezTo>
                    <a:pt x="8175" y="10440"/>
                    <a:pt x="8114" y="10371"/>
                    <a:pt x="8061" y="10296"/>
                  </a:cubicBezTo>
                  <a:close/>
                  <a:moveTo>
                    <a:pt x="2597" y="1"/>
                  </a:moveTo>
                  <a:cubicBezTo>
                    <a:pt x="1436" y="1719"/>
                    <a:pt x="243" y="4909"/>
                    <a:pt x="104" y="5768"/>
                  </a:cubicBezTo>
                  <a:cubicBezTo>
                    <a:pt x="83" y="5896"/>
                    <a:pt x="67" y="6015"/>
                    <a:pt x="60" y="6131"/>
                  </a:cubicBezTo>
                  <a:cubicBezTo>
                    <a:pt x="1" y="6808"/>
                    <a:pt x="148" y="7360"/>
                    <a:pt x="784" y="8208"/>
                  </a:cubicBezTo>
                  <a:cubicBezTo>
                    <a:pt x="1309" y="8907"/>
                    <a:pt x="2512" y="10234"/>
                    <a:pt x="3473" y="10972"/>
                  </a:cubicBezTo>
                  <a:cubicBezTo>
                    <a:pt x="3757" y="11193"/>
                    <a:pt x="4023" y="11363"/>
                    <a:pt x="4245" y="11456"/>
                  </a:cubicBezTo>
                  <a:cubicBezTo>
                    <a:pt x="4389" y="11514"/>
                    <a:pt x="4553" y="11538"/>
                    <a:pt x="4728" y="11538"/>
                  </a:cubicBezTo>
                  <a:cubicBezTo>
                    <a:pt x="5742" y="11538"/>
                    <a:pt x="7128" y="10710"/>
                    <a:pt x="7128" y="10710"/>
                  </a:cubicBezTo>
                  <a:cubicBezTo>
                    <a:pt x="7403" y="10886"/>
                    <a:pt x="7712" y="10947"/>
                    <a:pt x="7957" y="10947"/>
                  </a:cubicBezTo>
                  <a:cubicBezTo>
                    <a:pt x="8151" y="10947"/>
                    <a:pt x="8304" y="10909"/>
                    <a:pt x="8367" y="10860"/>
                  </a:cubicBezTo>
                  <a:cubicBezTo>
                    <a:pt x="8373" y="10859"/>
                    <a:pt x="8378" y="10854"/>
                    <a:pt x="8382" y="10849"/>
                  </a:cubicBezTo>
                  <a:cubicBezTo>
                    <a:pt x="8390" y="10840"/>
                    <a:pt x="8396" y="10830"/>
                    <a:pt x="8398" y="10818"/>
                  </a:cubicBezTo>
                  <a:cubicBezTo>
                    <a:pt x="8399" y="10812"/>
                    <a:pt x="8401" y="10806"/>
                    <a:pt x="8401" y="10799"/>
                  </a:cubicBezTo>
                  <a:cubicBezTo>
                    <a:pt x="8402" y="10724"/>
                    <a:pt x="8325" y="10607"/>
                    <a:pt x="8243" y="10502"/>
                  </a:cubicBezTo>
                  <a:lnTo>
                    <a:pt x="8243" y="10502"/>
                  </a:lnTo>
                  <a:cubicBezTo>
                    <a:pt x="8293" y="10551"/>
                    <a:pt x="8349" y="10593"/>
                    <a:pt x="8408" y="10630"/>
                  </a:cubicBezTo>
                  <a:cubicBezTo>
                    <a:pt x="8449" y="10656"/>
                    <a:pt x="8492" y="10677"/>
                    <a:pt x="8537" y="10690"/>
                  </a:cubicBezTo>
                  <a:cubicBezTo>
                    <a:pt x="8565" y="10700"/>
                    <a:pt x="8591" y="10704"/>
                    <a:pt x="8614" y="10704"/>
                  </a:cubicBezTo>
                  <a:cubicBezTo>
                    <a:pt x="8692" y="10704"/>
                    <a:pt x="8728" y="10648"/>
                    <a:pt x="8684" y="10525"/>
                  </a:cubicBezTo>
                  <a:cubicBezTo>
                    <a:pt x="8567" y="10201"/>
                    <a:pt x="7661" y="8758"/>
                    <a:pt x="7429" y="8713"/>
                  </a:cubicBezTo>
                  <a:cubicBezTo>
                    <a:pt x="7414" y="8710"/>
                    <a:pt x="7399" y="8708"/>
                    <a:pt x="7384" y="8708"/>
                  </a:cubicBezTo>
                  <a:cubicBezTo>
                    <a:pt x="7166" y="8708"/>
                    <a:pt x="6953" y="8992"/>
                    <a:pt x="6953" y="8992"/>
                  </a:cubicBezTo>
                  <a:cubicBezTo>
                    <a:pt x="6916" y="8985"/>
                    <a:pt x="6877" y="8982"/>
                    <a:pt x="6838" y="8982"/>
                  </a:cubicBezTo>
                  <a:cubicBezTo>
                    <a:pt x="6594" y="8982"/>
                    <a:pt x="6315" y="9104"/>
                    <a:pt x="6035" y="9364"/>
                  </a:cubicBezTo>
                  <a:cubicBezTo>
                    <a:pt x="5711" y="9666"/>
                    <a:pt x="4920" y="10292"/>
                    <a:pt x="4920" y="10292"/>
                  </a:cubicBezTo>
                  <a:cubicBezTo>
                    <a:pt x="4920" y="10292"/>
                    <a:pt x="4841" y="9771"/>
                    <a:pt x="4714" y="9361"/>
                  </a:cubicBezTo>
                  <a:cubicBezTo>
                    <a:pt x="4527" y="8751"/>
                    <a:pt x="4118" y="7970"/>
                    <a:pt x="3826" y="7388"/>
                  </a:cubicBezTo>
                  <a:cubicBezTo>
                    <a:pt x="3338" y="6412"/>
                    <a:pt x="2683" y="5890"/>
                    <a:pt x="2683" y="5890"/>
                  </a:cubicBezTo>
                  <a:cubicBezTo>
                    <a:pt x="2683" y="5890"/>
                    <a:pt x="2697" y="5867"/>
                    <a:pt x="2722" y="5829"/>
                  </a:cubicBezTo>
                  <a:cubicBezTo>
                    <a:pt x="2880" y="5587"/>
                    <a:pt x="3462" y="4683"/>
                    <a:pt x="3924" y="3920"/>
                  </a:cubicBezTo>
                  <a:cubicBezTo>
                    <a:pt x="4389" y="3148"/>
                    <a:pt x="5024" y="2148"/>
                    <a:pt x="5183" y="1897"/>
                  </a:cubicBezTo>
                  <a:cubicBezTo>
                    <a:pt x="5017" y="1742"/>
                    <a:pt x="4632" y="1393"/>
                    <a:pt x="4261" y="1104"/>
                  </a:cubicBezTo>
                  <a:cubicBezTo>
                    <a:pt x="4121" y="992"/>
                    <a:pt x="3977" y="887"/>
                    <a:pt x="3826" y="790"/>
                  </a:cubicBezTo>
                  <a:cubicBezTo>
                    <a:pt x="3269" y="442"/>
                    <a:pt x="2597" y="1"/>
                    <a:pt x="2597" y="1"/>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49"/>
            <p:cNvSpPr/>
            <p:nvPr/>
          </p:nvSpPr>
          <p:spPr>
            <a:xfrm>
              <a:off x="4420284" y="588885"/>
              <a:ext cx="65984" cy="111427"/>
            </a:xfrm>
            <a:custGeom>
              <a:avLst/>
              <a:gdLst/>
              <a:ahLst/>
              <a:cxnLst/>
              <a:rect l="l" t="t" r="r" b="b"/>
              <a:pathLst>
                <a:path w="2798" h="4725" extrusionOk="0">
                  <a:moveTo>
                    <a:pt x="1875" y="0"/>
                  </a:moveTo>
                  <a:cubicBezTo>
                    <a:pt x="1284" y="1685"/>
                    <a:pt x="305" y="4192"/>
                    <a:pt x="0" y="4664"/>
                  </a:cubicBezTo>
                  <a:cubicBezTo>
                    <a:pt x="115" y="4669"/>
                    <a:pt x="227" y="4689"/>
                    <a:pt x="335" y="4725"/>
                  </a:cubicBezTo>
                  <a:cubicBezTo>
                    <a:pt x="493" y="4484"/>
                    <a:pt x="1076" y="3579"/>
                    <a:pt x="1537" y="2816"/>
                  </a:cubicBezTo>
                  <a:cubicBezTo>
                    <a:pt x="2002" y="2044"/>
                    <a:pt x="2637" y="1044"/>
                    <a:pt x="2797" y="793"/>
                  </a:cubicBezTo>
                  <a:cubicBezTo>
                    <a:pt x="2629" y="640"/>
                    <a:pt x="2244" y="291"/>
                    <a:pt x="1875" y="0"/>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49"/>
            <p:cNvSpPr/>
            <p:nvPr/>
          </p:nvSpPr>
          <p:spPr>
            <a:xfrm>
              <a:off x="4364017" y="707458"/>
              <a:ext cx="198046" cy="127511"/>
            </a:xfrm>
            <a:custGeom>
              <a:avLst/>
              <a:gdLst/>
              <a:ahLst/>
              <a:cxnLst/>
              <a:rect l="l" t="t" r="r" b="b"/>
              <a:pathLst>
                <a:path w="8398" h="5407" extrusionOk="0">
                  <a:moveTo>
                    <a:pt x="60" y="0"/>
                  </a:moveTo>
                  <a:cubicBezTo>
                    <a:pt x="1" y="676"/>
                    <a:pt x="148" y="1228"/>
                    <a:pt x="784" y="2076"/>
                  </a:cubicBezTo>
                  <a:cubicBezTo>
                    <a:pt x="1309" y="2775"/>
                    <a:pt x="2512" y="4102"/>
                    <a:pt x="3473" y="4840"/>
                  </a:cubicBezTo>
                  <a:cubicBezTo>
                    <a:pt x="3757" y="5061"/>
                    <a:pt x="4023" y="5231"/>
                    <a:pt x="4245" y="5324"/>
                  </a:cubicBezTo>
                  <a:cubicBezTo>
                    <a:pt x="4389" y="5382"/>
                    <a:pt x="4553" y="5406"/>
                    <a:pt x="4728" y="5406"/>
                  </a:cubicBezTo>
                  <a:cubicBezTo>
                    <a:pt x="5742" y="5406"/>
                    <a:pt x="7128" y="4578"/>
                    <a:pt x="7128" y="4578"/>
                  </a:cubicBezTo>
                  <a:cubicBezTo>
                    <a:pt x="7404" y="4754"/>
                    <a:pt x="7714" y="4815"/>
                    <a:pt x="7959" y="4815"/>
                  </a:cubicBezTo>
                  <a:cubicBezTo>
                    <a:pt x="8167" y="4815"/>
                    <a:pt x="8329" y="4771"/>
                    <a:pt x="8382" y="4717"/>
                  </a:cubicBezTo>
                  <a:cubicBezTo>
                    <a:pt x="8390" y="4708"/>
                    <a:pt x="8396" y="4698"/>
                    <a:pt x="8398" y="4686"/>
                  </a:cubicBezTo>
                  <a:cubicBezTo>
                    <a:pt x="7972" y="4601"/>
                    <a:pt x="7206" y="4420"/>
                    <a:pt x="6849" y="4160"/>
                  </a:cubicBezTo>
                  <a:cubicBezTo>
                    <a:pt x="6849" y="4160"/>
                    <a:pt x="5640" y="4951"/>
                    <a:pt x="4758" y="4951"/>
                  </a:cubicBezTo>
                  <a:cubicBezTo>
                    <a:pt x="3876" y="4951"/>
                    <a:pt x="2991" y="3823"/>
                    <a:pt x="1783" y="2517"/>
                  </a:cubicBezTo>
                  <a:cubicBezTo>
                    <a:pt x="998" y="1667"/>
                    <a:pt x="389" y="624"/>
                    <a:pt x="60" y="0"/>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49"/>
            <p:cNvSpPr/>
            <p:nvPr/>
          </p:nvSpPr>
          <p:spPr>
            <a:xfrm>
              <a:off x="4572627" y="640083"/>
              <a:ext cx="95085" cy="159488"/>
            </a:xfrm>
            <a:custGeom>
              <a:avLst/>
              <a:gdLst/>
              <a:ahLst/>
              <a:cxnLst/>
              <a:rect l="l" t="t" r="r" b="b"/>
              <a:pathLst>
                <a:path w="4032" h="6763" extrusionOk="0">
                  <a:moveTo>
                    <a:pt x="2367" y="1"/>
                  </a:moveTo>
                  <a:cubicBezTo>
                    <a:pt x="2367" y="1"/>
                    <a:pt x="1586" y="249"/>
                    <a:pt x="751" y="249"/>
                  </a:cubicBezTo>
                  <a:cubicBezTo>
                    <a:pt x="499" y="249"/>
                    <a:pt x="242" y="226"/>
                    <a:pt x="0" y="167"/>
                  </a:cubicBezTo>
                  <a:lnTo>
                    <a:pt x="0" y="167"/>
                  </a:lnTo>
                  <a:cubicBezTo>
                    <a:pt x="27" y="337"/>
                    <a:pt x="52" y="502"/>
                    <a:pt x="68" y="652"/>
                  </a:cubicBezTo>
                  <a:cubicBezTo>
                    <a:pt x="256" y="2162"/>
                    <a:pt x="38" y="5755"/>
                    <a:pt x="38" y="5755"/>
                  </a:cubicBezTo>
                  <a:cubicBezTo>
                    <a:pt x="61" y="5768"/>
                    <a:pt x="87" y="5785"/>
                    <a:pt x="118" y="5805"/>
                  </a:cubicBezTo>
                  <a:cubicBezTo>
                    <a:pt x="490" y="6032"/>
                    <a:pt x="1622" y="6762"/>
                    <a:pt x="1622" y="6762"/>
                  </a:cubicBezTo>
                  <a:lnTo>
                    <a:pt x="2729" y="6183"/>
                  </a:lnTo>
                  <a:cubicBezTo>
                    <a:pt x="2729" y="6183"/>
                    <a:pt x="3205" y="3719"/>
                    <a:pt x="3717" y="1511"/>
                  </a:cubicBezTo>
                  <a:cubicBezTo>
                    <a:pt x="3816" y="1086"/>
                    <a:pt x="3922" y="660"/>
                    <a:pt x="4031" y="249"/>
                  </a:cubicBezTo>
                  <a:lnTo>
                    <a:pt x="4031" y="249"/>
                  </a:lnTo>
                  <a:cubicBezTo>
                    <a:pt x="3960" y="252"/>
                    <a:pt x="3885" y="254"/>
                    <a:pt x="3807" y="254"/>
                  </a:cubicBezTo>
                  <a:cubicBezTo>
                    <a:pt x="3373" y="254"/>
                    <a:pt x="2836" y="200"/>
                    <a:pt x="2367"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49"/>
            <p:cNvSpPr/>
            <p:nvPr/>
          </p:nvSpPr>
          <p:spPr>
            <a:xfrm>
              <a:off x="4680900" y="555327"/>
              <a:ext cx="99188" cy="95651"/>
            </a:xfrm>
            <a:custGeom>
              <a:avLst/>
              <a:gdLst/>
              <a:ahLst/>
              <a:cxnLst/>
              <a:rect l="l" t="t" r="r" b="b"/>
              <a:pathLst>
                <a:path w="4206" h="4056" extrusionOk="0">
                  <a:moveTo>
                    <a:pt x="1837" y="0"/>
                  </a:moveTo>
                  <a:cubicBezTo>
                    <a:pt x="1858" y="67"/>
                    <a:pt x="2381" y="1615"/>
                    <a:pt x="1835" y="2434"/>
                  </a:cubicBezTo>
                  <a:cubicBezTo>
                    <a:pt x="1278" y="3270"/>
                    <a:pt x="0" y="3786"/>
                    <a:pt x="0" y="3786"/>
                  </a:cubicBezTo>
                  <a:cubicBezTo>
                    <a:pt x="0" y="3786"/>
                    <a:pt x="337" y="4056"/>
                    <a:pt x="909" y="4056"/>
                  </a:cubicBezTo>
                  <a:cubicBezTo>
                    <a:pt x="924" y="4056"/>
                    <a:pt x="939" y="4056"/>
                    <a:pt x="955" y="4055"/>
                  </a:cubicBezTo>
                  <a:cubicBezTo>
                    <a:pt x="970" y="3998"/>
                    <a:pt x="976" y="3967"/>
                    <a:pt x="976" y="3967"/>
                  </a:cubicBezTo>
                  <a:cubicBezTo>
                    <a:pt x="2463" y="3525"/>
                    <a:pt x="2385" y="1922"/>
                    <a:pt x="2385" y="1922"/>
                  </a:cubicBezTo>
                  <a:cubicBezTo>
                    <a:pt x="2769" y="1784"/>
                    <a:pt x="3339" y="1728"/>
                    <a:pt x="3739" y="1706"/>
                  </a:cubicBezTo>
                  <a:cubicBezTo>
                    <a:pt x="4011" y="1691"/>
                    <a:pt x="4205" y="1690"/>
                    <a:pt x="4205" y="1690"/>
                  </a:cubicBezTo>
                  <a:cubicBezTo>
                    <a:pt x="4175" y="1150"/>
                    <a:pt x="4133" y="650"/>
                    <a:pt x="4077" y="193"/>
                  </a:cubicBezTo>
                  <a:cubicBezTo>
                    <a:pt x="3786" y="434"/>
                    <a:pt x="3335" y="695"/>
                    <a:pt x="2746" y="695"/>
                  </a:cubicBezTo>
                  <a:cubicBezTo>
                    <a:pt x="2564" y="695"/>
                    <a:pt x="2369" y="670"/>
                    <a:pt x="2161" y="612"/>
                  </a:cubicBezTo>
                  <a:cubicBezTo>
                    <a:pt x="2161" y="612"/>
                    <a:pt x="2091" y="215"/>
                    <a:pt x="1837"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49"/>
            <p:cNvSpPr/>
            <p:nvPr/>
          </p:nvSpPr>
          <p:spPr>
            <a:xfrm>
              <a:off x="4661557" y="1334446"/>
              <a:ext cx="30587" cy="214129"/>
            </a:xfrm>
            <a:custGeom>
              <a:avLst/>
              <a:gdLst/>
              <a:ahLst/>
              <a:cxnLst/>
              <a:rect l="l" t="t" r="r" b="b"/>
              <a:pathLst>
                <a:path w="1297" h="9080" extrusionOk="0">
                  <a:moveTo>
                    <a:pt x="1" y="1"/>
                  </a:moveTo>
                  <a:lnTo>
                    <a:pt x="1" y="1"/>
                  </a:lnTo>
                  <a:cubicBezTo>
                    <a:pt x="102" y="3439"/>
                    <a:pt x="215" y="7755"/>
                    <a:pt x="249" y="9079"/>
                  </a:cubicBezTo>
                  <a:cubicBezTo>
                    <a:pt x="593" y="9076"/>
                    <a:pt x="937" y="9073"/>
                    <a:pt x="1274" y="9070"/>
                  </a:cubicBezTo>
                  <a:cubicBezTo>
                    <a:pt x="1281" y="8190"/>
                    <a:pt x="1297" y="6018"/>
                    <a:pt x="1269" y="3560"/>
                  </a:cubicBezTo>
                  <a:cubicBezTo>
                    <a:pt x="1259" y="2692"/>
                    <a:pt x="1206" y="1533"/>
                    <a:pt x="1125" y="229"/>
                  </a:cubicBezTo>
                  <a:cubicBezTo>
                    <a:pt x="747" y="172"/>
                    <a:pt x="372" y="96"/>
                    <a:pt x="1" y="1"/>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49"/>
            <p:cNvSpPr/>
            <p:nvPr/>
          </p:nvSpPr>
          <p:spPr>
            <a:xfrm>
              <a:off x="4466954" y="1258392"/>
              <a:ext cx="67658" cy="290348"/>
            </a:xfrm>
            <a:custGeom>
              <a:avLst/>
              <a:gdLst/>
              <a:ahLst/>
              <a:cxnLst/>
              <a:rect l="l" t="t" r="r" b="b"/>
              <a:pathLst>
                <a:path w="2869" h="12312" extrusionOk="0">
                  <a:moveTo>
                    <a:pt x="1873" y="1"/>
                  </a:moveTo>
                  <a:cubicBezTo>
                    <a:pt x="1273" y="3521"/>
                    <a:pt x="261" y="10487"/>
                    <a:pt x="0" y="12280"/>
                  </a:cubicBezTo>
                  <a:cubicBezTo>
                    <a:pt x="121" y="12285"/>
                    <a:pt x="241" y="12288"/>
                    <a:pt x="356" y="12292"/>
                  </a:cubicBezTo>
                  <a:cubicBezTo>
                    <a:pt x="638" y="12300"/>
                    <a:pt x="982" y="12307"/>
                    <a:pt x="1375" y="12312"/>
                  </a:cubicBezTo>
                  <a:cubicBezTo>
                    <a:pt x="1491" y="11271"/>
                    <a:pt x="1825" y="8329"/>
                    <a:pt x="2238" y="5321"/>
                  </a:cubicBezTo>
                  <a:cubicBezTo>
                    <a:pt x="2437" y="3873"/>
                    <a:pt x="2651" y="2306"/>
                    <a:pt x="2869" y="727"/>
                  </a:cubicBezTo>
                  <a:cubicBezTo>
                    <a:pt x="2513" y="486"/>
                    <a:pt x="2179" y="243"/>
                    <a:pt x="1873" y="1"/>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49"/>
            <p:cNvSpPr/>
            <p:nvPr/>
          </p:nvSpPr>
          <p:spPr>
            <a:xfrm>
              <a:off x="4598780" y="218380"/>
              <a:ext cx="23182" cy="31907"/>
            </a:xfrm>
            <a:custGeom>
              <a:avLst/>
              <a:gdLst/>
              <a:ahLst/>
              <a:cxnLst/>
              <a:rect l="l" t="t" r="r" b="b"/>
              <a:pathLst>
                <a:path w="983" h="1353" extrusionOk="0">
                  <a:moveTo>
                    <a:pt x="390" y="0"/>
                  </a:moveTo>
                  <a:cubicBezTo>
                    <a:pt x="370" y="0"/>
                    <a:pt x="350" y="2"/>
                    <a:pt x="331" y="7"/>
                  </a:cubicBezTo>
                  <a:cubicBezTo>
                    <a:pt x="110" y="60"/>
                    <a:pt x="0" y="403"/>
                    <a:pt x="90" y="772"/>
                  </a:cubicBezTo>
                  <a:cubicBezTo>
                    <a:pt x="171" y="1109"/>
                    <a:pt x="388" y="1352"/>
                    <a:pt x="593" y="1352"/>
                  </a:cubicBezTo>
                  <a:cubicBezTo>
                    <a:pt x="613" y="1352"/>
                    <a:pt x="632" y="1350"/>
                    <a:pt x="652" y="1345"/>
                  </a:cubicBezTo>
                  <a:cubicBezTo>
                    <a:pt x="875" y="1292"/>
                    <a:pt x="982" y="950"/>
                    <a:pt x="893" y="580"/>
                  </a:cubicBezTo>
                  <a:cubicBezTo>
                    <a:pt x="811" y="243"/>
                    <a:pt x="595" y="0"/>
                    <a:pt x="3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49"/>
            <p:cNvSpPr/>
            <p:nvPr/>
          </p:nvSpPr>
          <p:spPr>
            <a:xfrm>
              <a:off x="4530627" y="225078"/>
              <a:ext cx="51339" cy="72092"/>
            </a:xfrm>
            <a:custGeom>
              <a:avLst/>
              <a:gdLst/>
              <a:ahLst/>
              <a:cxnLst/>
              <a:rect l="l" t="t" r="r" b="b"/>
              <a:pathLst>
                <a:path w="2177" h="3057" extrusionOk="0">
                  <a:moveTo>
                    <a:pt x="479" y="0"/>
                  </a:moveTo>
                  <a:lnTo>
                    <a:pt x="479" y="1655"/>
                  </a:lnTo>
                  <a:cubicBezTo>
                    <a:pt x="479" y="1655"/>
                    <a:pt x="264" y="1951"/>
                    <a:pt x="132" y="2026"/>
                  </a:cubicBezTo>
                  <a:lnTo>
                    <a:pt x="1" y="3057"/>
                  </a:lnTo>
                  <a:cubicBezTo>
                    <a:pt x="1" y="3057"/>
                    <a:pt x="916" y="2322"/>
                    <a:pt x="2177" y="1793"/>
                  </a:cubicBezTo>
                  <a:cubicBezTo>
                    <a:pt x="1546" y="1369"/>
                    <a:pt x="1098" y="737"/>
                    <a:pt x="819" y="250"/>
                  </a:cubicBezTo>
                  <a:lnTo>
                    <a:pt x="479" y="0"/>
                  </a:ln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49"/>
            <p:cNvSpPr/>
            <p:nvPr/>
          </p:nvSpPr>
          <p:spPr>
            <a:xfrm>
              <a:off x="4647502" y="316531"/>
              <a:ext cx="24337" cy="49618"/>
            </a:xfrm>
            <a:custGeom>
              <a:avLst/>
              <a:gdLst/>
              <a:ahLst/>
              <a:cxnLst/>
              <a:rect l="l" t="t" r="r" b="b"/>
              <a:pathLst>
                <a:path w="1032" h="2104" extrusionOk="0">
                  <a:moveTo>
                    <a:pt x="44" y="1"/>
                  </a:moveTo>
                  <a:cubicBezTo>
                    <a:pt x="22" y="1"/>
                    <a:pt x="0" y="20"/>
                    <a:pt x="9" y="47"/>
                  </a:cubicBezTo>
                  <a:cubicBezTo>
                    <a:pt x="14" y="61"/>
                    <a:pt x="582" y="1514"/>
                    <a:pt x="923" y="2026"/>
                  </a:cubicBezTo>
                  <a:cubicBezTo>
                    <a:pt x="756" y="2004"/>
                    <a:pt x="347" y="1925"/>
                    <a:pt x="65" y="1672"/>
                  </a:cubicBezTo>
                  <a:cubicBezTo>
                    <a:pt x="59" y="1665"/>
                    <a:pt x="50" y="1662"/>
                    <a:pt x="42" y="1662"/>
                  </a:cubicBezTo>
                  <a:cubicBezTo>
                    <a:pt x="33" y="1662"/>
                    <a:pt x="24" y="1666"/>
                    <a:pt x="17" y="1673"/>
                  </a:cubicBezTo>
                  <a:cubicBezTo>
                    <a:pt x="3" y="1687"/>
                    <a:pt x="4" y="1710"/>
                    <a:pt x="20" y="1723"/>
                  </a:cubicBezTo>
                  <a:cubicBezTo>
                    <a:pt x="395" y="2064"/>
                    <a:pt x="968" y="2102"/>
                    <a:pt x="992" y="2104"/>
                  </a:cubicBezTo>
                  <a:lnTo>
                    <a:pt x="995" y="2104"/>
                  </a:lnTo>
                  <a:cubicBezTo>
                    <a:pt x="1008" y="2104"/>
                    <a:pt x="1020" y="2096"/>
                    <a:pt x="1026" y="2085"/>
                  </a:cubicBezTo>
                  <a:cubicBezTo>
                    <a:pt x="1032" y="2073"/>
                    <a:pt x="1030" y="2058"/>
                    <a:pt x="1023" y="2047"/>
                  </a:cubicBezTo>
                  <a:cubicBezTo>
                    <a:pt x="711" y="1635"/>
                    <a:pt x="101" y="100"/>
                    <a:pt x="76" y="24"/>
                  </a:cubicBezTo>
                  <a:cubicBezTo>
                    <a:pt x="70" y="8"/>
                    <a:pt x="57" y="1"/>
                    <a:pt x="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49"/>
            <p:cNvSpPr/>
            <p:nvPr/>
          </p:nvSpPr>
          <p:spPr>
            <a:xfrm>
              <a:off x="4627504" y="377916"/>
              <a:ext cx="37025" cy="7452"/>
            </a:xfrm>
            <a:custGeom>
              <a:avLst/>
              <a:gdLst/>
              <a:ahLst/>
              <a:cxnLst/>
              <a:rect l="l" t="t" r="r" b="b"/>
              <a:pathLst>
                <a:path w="1570" h="316" extrusionOk="0">
                  <a:moveTo>
                    <a:pt x="42" y="1"/>
                  </a:moveTo>
                  <a:cubicBezTo>
                    <a:pt x="29" y="1"/>
                    <a:pt x="17" y="7"/>
                    <a:pt x="10" y="19"/>
                  </a:cubicBezTo>
                  <a:cubicBezTo>
                    <a:pt x="1" y="34"/>
                    <a:pt x="5" y="57"/>
                    <a:pt x="22" y="66"/>
                  </a:cubicBezTo>
                  <a:cubicBezTo>
                    <a:pt x="346" y="258"/>
                    <a:pt x="648" y="316"/>
                    <a:pt x="893" y="316"/>
                  </a:cubicBezTo>
                  <a:cubicBezTo>
                    <a:pt x="1278" y="316"/>
                    <a:pt x="1531" y="173"/>
                    <a:pt x="1536" y="170"/>
                  </a:cubicBezTo>
                  <a:cubicBezTo>
                    <a:pt x="1569" y="151"/>
                    <a:pt x="1549" y="105"/>
                    <a:pt x="1518" y="105"/>
                  </a:cubicBezTo>
                  <a:cubicBezTo>
                    <a:pt x="1512" y="105"/>
                    <a:pt x="1506" y="106"/>
                    <a:pt x="1499" y="110"/>
                  </a:cubicBezTo>
                  <a:cubicBezTo>
                    <a:pt x="1496" y="113"/>
                    <a:pt x="1258" y="247"/>
                    <a:pt x="895" y="247"/>
                  </a:cubicBezTo>
                  <a:cubicBezTo>
                    <a:pt x="659" y="247"/>
                    <a:pt x="371" y="191"/>
                    <a:pt x="58" y="5"/>
                  </a:cubicBezTo>
                  <a:cubicBezTo>
                    <a:pt x="53" y="2"/>
                    <a:pt x="47" y="1"/>
                    <a:pt x="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49"/>
            <p:cNvSpPr/>
            <p:nvPr/>
          </p:nvSpPr>
          <p:spPr>
            <a:xfrm>
              <a:off x="4576236" y="388528"/>
              <a:ext cx="89425" cy="32402"/>
            </a:xfrm>
            <a:custGeom>
              <a:avLst/>
              <a:gdLst/>
              <a:ahLst/>
              <a:cxnLst/>
              <a:rect l="l" t="t" r="r" b="b"/>
              <a:pathLst>
                <a:path w="3792" h="1374" extrusionOk="0">
                  <a:moveTo>
                    <a:pt x="39" y="0"/>
                  </a:moveTo>
                  <a:cubicBezTo>
                    <a:pt x="35" y="0"/>
                    <a:pt x="31" y="1"/>
                    <a:pt x="27" y="2"/>
                  </a:cubicBezTo>
                  <a:cubicBezTo>
                    <a:pt x="9" y="8"/>
                    <a:pt x="0" y="28"/>
                    <a:pt x="6" y="46"/>
                  </a:cubicBezTo>
                  <a:cubicBezTo>
                    <a:pt x="47" y="173"/>
                    <a:pt x="105" y="296"/>
                    <a:pt x="177" y="408"/>
                  </a:cubicBezTo>
                  <a:cubicBezTo>
                    <a:pt x="561" y="807"/>
                    <a:pt x="1294" y="1175"/>
                    <a:pt x="1966" y="1307"/>
                  </a:cubicBezTo>
                  <a:cubicBezTo>
                    <a:pt x="2179" y="1349"/>
                    <a:pt x="2399" y="1372"/>
                    <a:pt x="2617" y="1374"/>
                  </a:cubicBezTo>
                  <a:cubicBezTo>
                    <a:pt x="3205" y="1374"/>
                    <a:pt x="3575" y="1202"/>
                    <a:pt x="3720" y="1134"/>
                  </a:cubicBezTo>
                  <a:lnTo>
                    <a:pt x="3754" y="1119"/>
                  </a:lnTo>
                  <a:cubicBezTo>
                    <a:pt x="3791" y="1103"/>
                    <a:pt x="3773" y="1052"/>
                    <a:pt x="3740" y="1052"/>
                  </a:cubicBezTo>
                  <a:cubicBezTo>
                    <a:pt x="3735" y="1052"/>
                    <a:pt x="3730" y="1053"/>
                    <a:pt x="3725" y="1055"/>
                  </a:cubicBezTo>
                  <a:lnTo>
                    <a:pt x="3692" y="1072"/>
                  </a:lnTo>
                  <a:cubicBezTo>
                    <a:pt x="3549" y="1137"/>
                    <a:pt x="3190" y="1304"/>
                    <a:pt x="2618" y="1304"/>
                  </a:cubicBezTo>
                  <a:cubicBezTo>
                    <a:pt x="2428" y="1304"/>
                    <a:pt x="2214" y="1285"/>
                    <a:pt x="1978" y="1239"/>
                  </a:cubicBezTo>
                  <a:cubicBezTo>
                    <a:pt x="1320" y="1110"/>
                    <a:pt x="602" y="751"/>
                    <a:pt x="232" y="364"/>
                  </a:cubicBezTo>
                  <a:cubicBezTo>
                    <a:pt x="164" y="258"/>
                    <a:pt x="111" y="143"/>
                    <a:pt x="71" y="23"/>
                  </a:cubicBezTo>
                  <a:cubicBezTo>
                    <a:pt x="67" y="9"/>
                    <a:pt x="53" y="0"/>
                    <a:pt x="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49"/>
            <p:cNvSpPr/>
            <p:nvPr/>
          </p:nvSpPr>
          <p:spPr>
            <a:xfrm>
              <a:off x="4576613" y="451116"/>
              <a:ext cx="76502" cy="33440"/>
            </a:xfrm>
            <a:custGeom>
              <a:avLst/>
              <a:gdLst/>
              <a:ahLst/>
              <a:cxnLst/>
              <a:rect l="l" t="t" r="r" b="b"/>
              <a:pathLst>
                <a:path w="3244" h="1418" extrusionOk="0">
                  <a:moveTo>
                    <a:pt x="58" y="0"/>
                  </a:moveTo>
                  <a:cubicBezTo>
                    <a:pt x="40" y="14"/>
                    <a:pt x="21" y="27"/>
                    <a:pt x="1" y="40"/>
                  </a:cubicBezTo>
                  <a:cubicBezTo>
                    <a:pt x="304" y="614"/>
                    <a:pt x="1083" y="1417"/>
                    <a:pt x="1939" y="1417"/>
                  </a:cubicBezTo>
                  <a:lnTo>
                    <a:pt x="1956" y="1417"/>
                  </a:lnTo>
                  <a:cubicBezTo>
                    <a:pt x="2541" y="1409"/>
                    <a:pt x="2974" y="967"/>
                    <a:pt x="3244" y="97"/>
                  </a:cubicBezTo>
                  <a:cubicBezTo>
                    <a:pt x="3223" y="88"/>
                    <a:pt x="3200" y="77"/>
                    <a:pt x="3180" y="65"/>
                  </a:cubicBezTo>
                  <a:cubicBezTo>
                    <a:pt x="2923" y="909"/>
                    <a:pt x="2510" y="1338"/>
                    <a:pt x="1956" y="1347"/>
                  </a:cubicBezTo>
                  <a:lnTo>
                    <a:pt x="1939" y="1347"/>
                  </a:lnTo>
                  <a:cubicBezTo>
                    <a:pt x="1107" y="1347"/>
                    <a:pt x="349" y="556"/>
                    <a:pt x="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49"/>
            <p:cNvSpPr/>
            <p:nvPr/>
          </p:nvSpPr>
          <p:spPr>
            <a:xfrm>
              <a:off x="4426322" y="615863"/>
              <a:ext cx="55230" cy="129704"/>
            </a:xfrm>
            <a:custGeom>
              <a:avLst/>
              <a:gdLst/>
              <a:ahLst/>
              <a:cxnLst/>
              <a:rect l="l" t="t" r="r" b="b"/>
              <a:pathLst>
                <a:path w="2342" h="5500" extrusionOk="0">
                  <a:moveTo>
                    <a:pt x="2293" y="0"/>
                  </a:moveTo>
                  <a:cubicBezTo>
                    <a:pt x="2282" y="0"/>
                    <a:pt x="2272" y="5"/>
                    <a:pt x="2264" y="17"/>
                  </a:cubicBezTo>
                  <a:cubicBezTo>
                    <a:pt x="2244" y="50"/>
                    <a:pt x="233" y="3276"/>
                    <a:pt x="11" y="3620"/>
                  </a:cubicBezTo>
                  <a:cubicBezTo>
                    <a:pt x="0" y="3637"/>
                    <a:pt x="5" y="3658"/>
                    <a:pt x="20" y="3669"/>
                  </a:cubicBezTo>
                  <a:cubicBezTo>
                    <a:pt x="26" y="3673"/>
                    <a:pt x="681" y="4122"/>
                    <a:pt x="1314" y="5478"/>
                  </a:cubicBezTo>
                  <a:cubicBezTo>
                    <a:pt x="1319" y="5492"/>
                    <a:pt x="1332" y="5499"/>
                    <a:pt x="1346" y="5499"/>
                  </a:cubicBezTo>
                  <a:cubicBezTo>
                    <a:pt x="1352" y="5499"/>
                    <a:pt x="1356" y="5499"/>
                    <a:pt x="1361" y="5496"/>
                  </a:cubicBezTo>
                  <a:cubicBezTo>
                    <a:pt x="1379" y="5489"/>
                    <a:pt x="1387" y="5468"/>
                    <a:pt x="1378" y="5449"/>
                  </a:cubicBezTo>
                  <a:cubicBezTo>
                    <a:pt x="803" y="4217"/>
                    <a:pt x="223" y="3734"/>
                    <a:pt x="86" y="3631"/>
                  </a:cubicBezTo>
                  <a:cubicBezTo>
                    <a:pt x="384" y="3170"/>
                    <a:pt x="2304" y="87"/>
                    <a:pt x="2323" y="55"/>
                  </a:cubicBezTo>
                  <a:cubicBezTo>
                    <a:pt x="2341" y="27"/>
                    <a:pt x="2318" y="0"/>
                    <a:pt x="22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49"/>
            <p:cNvSpPr/>
            <p:nvPr/>
          </p:nvSpPr>
          <p:spPr>
            <a:xfrm>
              <a:off x="4404343" y="693922"/>
              <a:ext cx="23842" cy="8655"/>
            </a:xfrm>
            <a:custGeom>
              <a:avLst/>
              <a:gdLst/>
              <a:ahLst/>
              <a:cxnLst/>
              <a:rect l="l" t="t" r="r" b="b"/>
              <a:pathLst>
                <a:path w="1011" h="367" extrusionOk="0">
                  <a:moveTo>
                    <a:pt x="48" y="1"/>
                  </a:moveTo>
                  <a:cubicBezTo>
                    <a:pt x="7" y="1"/>
                    <a:pt x="1" y="65"/>
                    <a:pt x="46" y="71"/>
                  </a:cubicBezTo>
                  <a:cubicBezTo>
                    <a:pt x="765" y="154"/>
                    <a:pt x="944" y="353"/>
                    <a:pt x="946" y="354"/>
                  </a:cubicBezTo>
                  <a:cubicBezTo>
                    <a:pt x="952" y="362"/>
                    <a:pt x="962" y="366"/>
                    <a:pt x="972" y="366"/>
                  </a:cubicBezTo>
                  <a:cubicBezTo>
                    <a:pt x="981" y="366"/>
                    <a:pt x="988" y="363"/>
                    <a:pt x="994" y="357"/>
                  </a:cubicBezTo>
                  <a:cubicBezTo>
                    <a:pt x="1009" y="345"/>
                    <a:pt x="1011" y="324"/>
                    <a:pt x="999" y="309"/>
                  </a:cubicBezTo>
                  <a:cubicBezTo>
                    <a:pt x="991" y="300"/>
                    <a:pt x="808" y="89"/>
                    <a:pt x="53" y="1"/>
                  </a:cubicBezTo>
                  <a:cubicBezTo>
                    <a:pt x="51" y="1"/>
                    <a:pt x="49" y="1"/>
                    <a:pt x="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49"/>
            <p:cNvSpPr/>
            <p:nvPr/>
          </p:nvSpPr>
          <p:spPr>
            <a:xfrm>
              <a:off x="4496362" y="580254"/>
              <a:ext cx="58768" cy="60937"/>
            </a:xfrm>
            <a:custGeom>
              <a:avLst/>
              <a:gdLst/>
              <a:ahLst/>
              <a:cxnLst/>
              <a:rect l="l" t="t" r="r" b="b"/>
              <a:pathLst>
                <a:path w="2492" h="2584" extrusionOk="0">
                  <a:moveTo>
                    <a:pt x="271" y="0"/>
                  </a:moveTo>
                  <a:cubicBezTo>
                    <a:pt x="253" y="0"/>
                    <a:pt x="238" y="13"/>
                    <a:pt x="237" y="31"/>
                  </a:cubicBezTo>
                  <a:cubicBezTo>
                    <a:pt x="234" y="52"/>
                    <a:pt x="0" y="2104"/>
                    <a:pt x="2437" y="2583"/>
                  </a:cubicBezTo>
                  <a:lnTo>
                    <a:pt x="2443" y="2583"/>
                  </a:lnTo>
                  <a:cubicBezTo>
                    <a:pt x="2486" y="2583"/>
                    <a:pt x="2492" y="2522"/>
                    <a:pt x="2451" y="2515"/>
                  </a:cubicBezTo>
                  <a:cubicBezTo>
                    <a:pt x="79" y="2048"/>
                    <a:pt x="294" y="122"/>
                    <a:pt x="306" y="40"/>
                  </a:cubicBezTo>
                  <a:cubicBezTo>
                    <a:pt x="308" y="20"/>
                    <a:pt x="294" y="4"/>
                    <a:pt x="276" y="1"/>
                  </a:cubicBezTo>
                  <a:cubicBezTo>
                    <a:pt x="274" y="1"/>
                    <a:pt x="272" y="0"/>
                    <a:pt x="2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49"/>
            <p:cNvSpPr/>
            <p:nvPr/>
          </p:nvSpPr>
          <p:spPr>
            <a:xfrm>
              <a:off x="4676060" y="591597"/>
              <a:ext cx="61079" cy="56598"/>
            </a:xfrm>
            <a:custGeom>
              <a:avLst/>
              <a:gdLst/>
              <a:ahLst/>
              <a:cxnLst/>
              <a:rect l="l" t="t" r="r" b="b"/>
              <a:pathLst>
                <a:path w="2590" h="2400" extrusionOk="0">
                  <a:moveTo>
                    <a:pt x="2433" y="1"/>
                  </a:moveTo>
                  <a:cubicBezTo>
                    <a:pt x="2413" y="1"/>
                    <a:pt x="2393" y="16"/>
                    <a:pt x="2399" y="41"/>
                  </a:cubicBezTo>
                  <a:cubicBezTo>
                    <a:pt x="2400" y="53"/>
                    <a:pt x="2517" y="1341"/>
                    <a:pt x="1803" y="1984"/>
                  </a:cubicBezTo>
                  <a:cubicBezTo>
                    <a:pt x="1549" y="2214"/>
                    <a:pt x="1220" y="2329"/>
                    <a:pt x="820" y="2329"/>
                  </a:cubicBezTo>
                  <a:cubicBezTo>
                    <a:pt x="590" y="2329"/>
                    <a:pt x="337" y="2291"/>
                    <a:pt x="60" y="2214"/>
                  </a:cubicBezTo>
                  <a:cubicBezTo>
                    <a:pt x="57" y="2213"/>
                    <a:pt x="53" y="2213"/>
                    <a:pt x="50" y="2213"/>
                  </a:cubicBezTo>
                  <a:cubicBezTo>
                    <a:pt x="14" y="2213"/>
                    <a:pt x="0" y="2270"/>
                    <a:pt x="42" y="2282"/>
                  </a:cubicBezTo>
                  <a:cubicBezTo>
                    <a:pt x="324" y="2360"/>
                    <a:pt x="583" y="2399"/>
                    <a:pt x="821" y="2399"/>
                  </a:cubicBezTo>
                  <a:cubicBezTo>
                    <a:pt x="1238" y="2399"/>
                    <a:pt x="1582" y="2278"/>
                    <a:pt x="1850" y="2037"/>
                  </a:cubicBezTo>
                  <a:cubicBezTo>
                    <a:pt x="2589" y="1370"/>
                    <a:pt x="2468" y="43"/>
                    <a:pt x="2467" y="30"/>
                  </a:cubicBezTo>
                  <a:cubicBezTo>
                    <a:pt x="2463" y="10"/>
                    <a:pt x="2448" y="1"/>
                    <a:pt x="24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49"/>
            <p:cNvSpPr/>
            <p:nvPr/>
          </p:nvSpPr>
          <p:spPr>
            <a:xfrm>
              <a:off x="4516195" y="461186"/>
              <a:ext cx="193094" cy="131001"/>
            </a:xfrm>
            <a:custGeom>
              <a:avLst/>
              <a:gdLst/>
              <a:ahLst/>
              <a:cxnLst/>
              <a:rect l="l" t="t" r="r" b="b"/>
              <a:pathLst>
                <a:path w="8188" h="5555" extrusionOk="0">
                  <a:moveTo>
                    <a:pt x="7301" y="1"/>
                  </a:moveTo>
                  <a:cubicBezTo>
                    <a:pt x="7388" y="734"/>
                    <a:pt x="7497" y="1287"/>
                    <a:pt x="7724" y="2158"/>
                  </a:cubicBezTo>
                  <a:cubicBezTo>
                    <a:pt x="7942" y="3006"/>
                    <a:pt x="8079" y="3545"/>
                    <a:pt x="8109" y="3666"/>
                  </a:cubicBezTo>
                  <a:cubicBezTo>
                    <a:pt x="7942" y="3753"/>
                    <a:pt x="6962" y="4274"/>
                    <a:pt x="6460" y="4544"/>
                  </a:cubicBezTo>
                  <a:cubicBezTo>
                    <a:pt x="5950" y="4818"/>
                    <a:pt x="4906" y="5398"/>
                    <a:pt x="4760" y="5479"/>
                  </a:cubicBezTo>
                  <a:cubicBezTo>
                    <a:pt x="4607" y="5395"/>
                    <a:pt x="3449" y="4762"/>
                    <a:pt x="2824" y="4485"/>
                  </a:cubicBezTo>
                  <a:cubicBezTo>
                    <a:pt x="2196" y="4207"/>
                    <a:pt x="766" y="3657"/>
                    <a:pt x="584" y="3587"/>
                  </a:cubicBezTo>
                  <a:cubicBezTo>
                    <a:pt x="558" y="3416"/>
                    <a:pt x="379" y="2231"/>
                    <a:pt x="246" y="1446"/>
                  </a:cubicBezTo>
                  <a:cubicBezTo>
                    <a:pt x="229" y="1352"/>
                    <a:pt x="214" y="1266"/>
                    <a:pt x="199" y="1186"/>
                  </a:cubicBezTo>
                  <a:cubicBezTo>
                    <a:pt x="193" y="1148"/>
                    <a:pt x="185" y="1110"/>
                    <a:pt x="179" y="1076"/>
                  </a:cubicBezTo>
                  <a:cubicBezTo>
                    <a:pt x="138" y="857"/>
                    <a:pt x="103" y="705"/>
                    <a:pt x="76" y="602"/>
                  </a:cubicBezTo>
                  <a:cubicBezTo>
                    <a:pt x="52" y="601"/>
                    <a:pt x="26" y="598"/>
                    <a:pt x="0" y="593"/>
                  </a:cubicBezTo>
                  <a:lnTo>
                    <a:pt x="0" y="593"/>
                  </a:lnTo>
                  <a:cubicBezTo>
                    <a:pt x="31" y="704"/>
                    <a:pt x="73" y="884"/>
                    <a:pt x="128" y="1175"/>
                  </a:cubicBezTo>
                  <a:cubicBezTo>
                    <a:pt x="132" y="1208"/>
                    <a:pt x="138" y="1245"/>
                    <a:pt x="146" y="1283"/>
                  </a:cubicBezTo>
                  <a:cubicBezTo>
                    <a:pt x="156" y="1337"/>
                    <a:pt x="166" y="1396"/>
                    <a:pt x="176" y="1460"/>
                  </a:cubicBezTo>
                  <a:cubicBezTo>
                    <a:pt x="320" y="2299"/>
                    <a:pt x="514" y="3604"/>
                    <a:pt x="517" y="3618"/>
                  </a:cubicBezTo>
                  <a:cubicBezTo>
                    <a:pt x="519" y="3630"/>
                    <a:pt x="528" y="3640"/>
                    <a:pt x="540" y="3645"/>
                  </a:cubicBezTo>
                  <a:cubicBezTo>
                    <a:pt x="555" y="3651"/>
                    <a:pt x="2131" y="4253"/>
                    <a:pt x="2795" y="4548"/>
                  </a:cubicBezTo>
                  <a:cubicBezTo>
                    <a:pt x="3460" y="4844"/>
                    <a:pt x="4731" y="5544"/>
                    <a:pt x="4745" y="5550"/>
                  </a:cubicBezTo>
                  <a:cubicBezTo>
                    <a:pt x="4750" y="5553"/>
                    <a:pt x="4754" y="5554"/>
                    <a:pt x="4760" y="5554"/>
                  </a:cubicBezTo>
                  <a:cubicBezTo>
                    <a:pt x="4766" y="5554"/>
                    <a:pt x="4772" y="5553"/>
                    <a:pt x="4778" y="5550"/>
                  </a:cubicBezTo>
                  <a:cubicBezTo>
                    <a:pt x="4789" y="5544"/>
                    <a:pt x="5947" y="4898"/>
                    <a:pt x="6494" y="4606"/>
                  </a:cubicBezTo>
                  <a:cubicBezTo>
                    <a:pt x="7041" y="4313"/>
                    <a:pt x="8153" y="3721"/>
                    <a:pt x="8165" y="3715"/>
                  </a:cubicBezTo>
                  <a:cubicBezTo>
                    <a:pt x="8179" y="3709"/>
                    <a:pt x="8188" y="3692"/>
                    <a:pt x="8183" y="3677"/>
                  </a:cubicBezTo>
                  <a:cubicBezTo>
                    <a:pt x="8182" y="3671"/>
                    <a:pt x="8041" y="3109"/>
                    <a:pt x="7791" y="2142"/>
                  </a:cubicBezTo>
                  <a:cubicBezTo>
                    <a:pt x="7567" y="1278"/>
                    <a:pt x="7458" y="726"/>
                    <a:pt x="7371" y="4"/>
                  </a:cubicBezTo>
                  <a:cubicBezTo>
                    <a:pt x="7347" y="2"/>
                    <a:pt x="7324" y="2"/>
                    <a:pt x="73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49"/>
            <p:cNvSpPr/>
            <p:nvPr/>
          </p:nvSpPr>
          <p:spPr>
            <a:xfrm>
              <a:off x="4627575" y="563463"/>
              <a:ext cx="3066" cy="21602"/>
            </a:xfrm>
            <a:custGeom>
              <a:avLst/>
              <a:gdLst/>
              <a:ahLst/>
              <a:cxnLst/>
              <a:rect l="l" t="t" r="r" b="b"/>
              <a:pathLst>
                <a:path w="130" h="916" extrusionOk="0">
                  <a:moveTo>
                    <a:pt x="37" y="0"/>
                  </a:moveTo>
                  <a:cubicBezTo>
                    <a:pt x="35" y="0"/>
                    <a:pt x="33" y="0"/>
                    <a:pt x="31" y="1"/>
                  </a:cubicBezTo>
                  <a:cubicBezTo>
                    <a:pt x="13" y="5"/>
                    <a:pt x="1" y="23"/>
                    <a:pt x="4" y="41"/>
                  </a:cubicBezTo>
                  <a:cubicBezTo>
                    <a:pt x="58" y="325"/>
                    <a:pt x="4" y="872"/>
                    <a:pt x="4" y="876"/>
                  </a:cubicBezTo>
                  <a:cubicBezTo>
                    <a:pt x="2" y="896"/>
                    <a:pt x="16" y="913"/>
                    <a:pt x="36" y="914"/>
                  </a:cubicBezTo>
                  <a:lnTo>
                    <a:pt x="37" y="916"/>
                  </a:lnTo>
                  <a:cubicBezTo>
                    <a:pt x="55" y="916"/>
                    <a:pt x="71" y="902"/>
                    <a:pt x="72" y="884"/>
                  </a:cubicBezTo>
                  <a:cubicBezTo>
                    <a:pt x="75" y="861"/>
                    <a:pt x="130" y="322"/>
                    <a:pt x="72" y="28"/>
                  </a:cubicBezTo>
                  <a:cubicBezTo>
                    <a:pt x="69" y="12"/>
                    <a:pt x="54" y="0"/>
                    <a:pt x="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49"/>
            <p:cNvSpPr/>
            <p:nvPr/>
          </p:nvSpPr>
          <p:spPr>
            <a:xfrm>
              <a:off x="4573358" y="800231"/>
              <a:ext cx="85982" cy="24809"/>
            </a:xfrm>
            <a:custGeom>
              <a:avLst/>
              <a:gdLst/>
              <a:ahLst/>
              <a:cxnLst/>
              <a:rect l="l" t="t" r="r" b="b"/>
              <a:pathLst>
                <a:path w="3646" h="1052" extrusionOk="0">
                  <a:moveTo>
                    <a:pt x="3605" y="0"/>
                  </a:moveTo>
                  <a:cubicBezTo>
                    <a:pt x="3600" y="0"/>
                    <a:pt x="3596" y="1"/>
                    <a:pt x="3591" y="3"/>
                  </a:cubicBezTo>
                  <a:cubicBezTo>
                    <a:pt x="3573" y="11"/>
                    <a:pt x="1727" y="832"/>
                    <a:pt x="1388" y="977"/>
                  </a:cubicBezTo>
                  <a:cubicBezTo>
                    <a:pt x="1262" y="899"/>
                    <a:pt x="418" y="368"/>
                    <a:pt x="59" y="155"/>
                  </a:cubicBezTo>
                  <a:cubicBezTo>
                    <a:pt x="53" y="152"/>
                    <a:pt x="48" y="150"/>
                    <a:pt x="42" y="150"/>
                  </a:cubicBezTo>
                  <a:cubicBezTo>
                    <a:pt x="30" y="150"/>
                    <a:pt x="17" y="157"/>
                    <a:pt x="10" y="168"/>
                  </a:cubicBezTo>
                  <a:cubicBezTo>
                    <a:pt x="1" y="183"/>
                    <a:pt x="7" y="205"/>
                    <a:pt x="22" y="215"/>
                  </a:cubicBezTo>
                  <a:cubicBezTo>
                    <a:pt x="409" y="444"/>
                    <a:pt x="1356" y="1040"/>
                    <a:pt x="1366" y="1046"/>
                  </a:cubicBezTo>
                  <a:cubicBezTo>
                    <a:pt x="1371" y="1049"/>
                    <a:pt x="1377" y="1052"/>
                    <a:pt x="1385" y="1052"/>
                  </a:cubicBezTo>
                  <a:cubicBezTo>
                    <a:pt x="1389" y="1052"/>
                    <a:pt x="1394" y="1050"/>
                    <a:pt x="1398" y="1049"/>
                  </a:cubicBezTo>
                  <a:cubicBezTo>
                    <a:pt x="1688" y="926"/>
                    <a:pt x="3600" y="74"/>
                    <a:pt x="3620" y="67"/>
                  </a:cubicBezTo>
                  <a:cubicBezTo>
                    <a:pt x="3638" y="59"/>
                    <a:pt x="3645" y="38"/>
                    <a:pt x="3638" y="21"/>
                  </a:cubicBezTo>
                  <a:cubicBezTo>
                    <a:pt x="3631" y="8"/>
                    <a:pt x="3619" y="0"/>
                    <a:pt x="36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49"/>
            <p:cNvSpPr/>
            <p:nvPr/>
          </p:nvSpPr>
          <p:spPr>
            <a:xfrm>
              <a:off x="4562416" y="768914"/>
              <a:ext cx="91642" cy="31483"/>
            </a:xfrm>
            <a:custGeom>
              <a:avLst/>
              <a:gdLst/>
              <a:ahLst/>
              <a:cxnLst/>
              <a:rect l="l" t="t" r="r" b="b"/>
              <a:pathLst>
                <a:path w="3886" h="1335" extrusionOk="0">
                  <a:moveTo>
                    <a:pt x="50" y="1"/>
                  </a:moveTo>
                  <a:cubicBezTo>
                    <a:pt x="19" y="1"/>
                    <a:pt x="0" y="45"/>
                    <a:pt x="32" y="66"/>
                  </a:cubicBezTo>
                  <a:cubicBezTo>
                    <a:pt x="615" y="411"/>
                    <a:pt x="2020" y="1319"/>
                    <a:pt x="2035" y="1328"/>
                  </a:cubicBezTo>
                  <a:cubicBezTo>
                    <a:pt x="2041" y="1333"/>
                    <a:pt x="2047" y="1334"/>
                    <a:pt x="2055" y="1334"/>
                  </a:cubicBezTo>
                  <a:cubicBezTo>
                    <a:pt x="2061" y="1334"/>
                    <a:pt x="2067" y="1333"/>
                    <a:pt x="2073" y="1330"/>
                  </a:cubicBezTo>
                  <a:cubicBezTo>
                    <a:pt x="2309" y="1192"/>
                    <a:pt x="3849" y="426"/>
                    <a:pt x="3861" y="420"/>
                  </a:cubicBezTo>
                  <a:cubicBezTo>
                    <a:pt x="3878" y="411"/>
                    <a:pt x="3885" y="392"/>
                    <a:pt x="3878" y="373"/>
                  </a:cubicBezTo>
                  <a:cubicBezTo>
                    <a:pt x="3871" y="361"/>
                    <a:pt x="3858" y="354"/>
                    <a:pt x="3844" y="354"/>
                  </a:cubicBezTo>
                  <a:cubicBezTo>
                    <a:pt x="3840" y="354"/>
                    <a:pt x="3835" y="355"/>
                    <a:pt x="3831" y="357"/>
                  </a:cubicBezTo>
                  <a:cubicBezTo>
                    <a:pt x="3819" y="363"/>
                    <a:pt x="2347" y="1095"/>
                    <a:pt x="2056" y="1258"/>
                  </a:cubicBezTo>
                  <a:cubicBezTo>
                    <a:pt x="1889" y="1152"/>
                    <a:pt x="618" y="331"/>
                    <a:pt x="66" y="5"/>
                  </a:cubicBezTo>
                  <a:cubicBezTo>
                    <a:pt x="61" y="2"/>
                    <a:pt x="55" y="1"/>
                    <a:pt x="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49"/>
            <p:cNvSpPr/>
            <p:nvPr/>
          </p:nvSpPr>
          <p:spPr>
            <a:xfrm>
              <a:off x="4699053" y="674678"/>
              <a:ext cx="109777" cy="178024"/>
            </a:xfrm>
            <a:custGeom>
              <a:avLst/>
              <a:gdLst/>
              <a:ahLst/>
              <a:cxnLst/>
              <a:rect l="l" t="t" r="r" b="b"/>
              <a:pathLst>
                <a:path w="4655" h="7549" extrusionOk="0">
                  <a:moveTo>
                    <a:pt x="41" y="0"/>
                  </a:moveTo>
                  <a:cubicBezTo>
                    <a:pt x="37" y="0"/>
                    <a:pt x="34" y="1"/>
                    <a:pt x="31" y="2"/>
                  </a:cubicBezTo>
                  <a:cubicBezTo>
                    <a:pt x="13" y="7"/>
                    <a:pt x="1" y="25"/>
                    <a:pt x="5" y="44"/>
                  </a:cubicBezTo>
                  <a:cubicBezTo>
                    <a:pt x="11" y="67"/>
                    <a:pt x="593" y="2377"/>
                    <a:pt x="1437" y="3850"/>
                  </a:cubicBezTo>
                  <a:cubicBezTo>
                    <a:pt x="1537" y="4025"/>
                    <a:pt x="1625" y="4184"/>
                    <a:pt x="1707" y="4331"/>
                  </a:cubicBezTo>
                  <a:cubicBezTo>
                    <a:pt x="2312" y="5416"/>
                    <a:pt x="2563" y="5867"/>
                    <a:pt x="4585" y="7541"/>
                  </a:cubicBezTo>
                  <a:cubicBezTo>
                    <a:pt x="4591" y="7546"/>
                    <a:pt x="4598" y="7549"/>
                    <a:pt x="4607" y="7549"/>
                  </a:cubicBezTo>
                  <a:cubicBezTo>
                    <a:pt x="4639" y="7549"/>
                    <a:pt x="4654" y="7508"/>
                    <a:pt x="4629" y="7487"/>
                  </a:cubicBezTo>
                  <a:cubicBezTo>
                    <a:pt x="2618" y="5820"/>
                    <a:pt x="2386" y="5406"/>
                    <a:pt x="1768" y="4297"/>
                  </a:cubicBezTo>
                  <a:cubicBezTo>
                    <a:pt x="1686" y="4150"/>
                    <a:pt x="1598" y="3990"/>
                    <a:pt x="1496" y="3815"/>
                  </a:cubicBezTo>
                  <a:cubicBezTo>
                    <a:pt x="660" y="2349"/>
                    <a:pt x="79" y="49"/>
                    <a:pt x="73" y="26"/>
                  </a:cubicBezTo>
                  <a:cubicBezTo>
                    <a:pt x="70" y="11"/>
                    <a:pt x="56" y="0"/>
                    <a:pt x="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49"/>
            <p:cNvSpPr/>
            <p:nvPr/>
          </p:nvSpPr>
          <p:spPr>
            <a:xfrm>
              <a:off x="4892241" y="880624"/>
              <a:ext cx="36765" cy="24974"/>
            </a:xfrm>
            <a:custGeom>
              <a:avLst/>
              <a:gdLst/>
              <a:ahLst/>
              <a:cxnLst/>
              <a:rect l="l" t="t" r="r" b="b"/>
              <a:pathLst>
                <a:path w="1559" h="1059" extrusionOk="0">
                  <a:moveTo>
                    <a:pt x="178" y="0"/>
                  </a:moveTo>
                  <a:cubicBezTo>
                    <a:pt x="165" y="0"/>
                    <a:pt x="153" y="7"/>
                    <a:pt x="146" y="19"/>
                  </a:cubicBezTo>
                  <a:cubicBezTo>
                    <a:pt x="137" y="36"/>
                    <a:pt x="143" y="57"/>
                    <a:pt x="160" y="66"/>
                  </a:cubicBezTo>
                  <a:lnTo>
                    <a:pt x="268" y="122"/>
                  </a:lnTo>
                  <a:cubicBezTo>
                    <a:pt x="571" y="283"/>
                    <a:pt x="1489" y="767"/>
                    <a:pt x="1489" y="895"/>
                  </a:cubicBezTo>
                  <a:cubicBezTo>
                    <a:pt x="1489" y="917"/>
                    <a:pt x="1478" y="937"/>
                    <a:pt x="1460" y="949"/>
                  </a:cubicBezTo>
                  <a:cubicBezTo>
                    <a:pt x="1429" y="973"/>
                    <a:pt x="1367" y="988"/>
                    <a:pt x="1274" y="988"/>
                  </a:cubicBezTo>
                  <a:cubicBezTo>
                    <a:pt x="1149" y="988"/>
                    <a:pt x="965" y="959"/>
                    <a:pt x="718" y="881"/>
                  </a:cubicBezTo>
                  <a:cubicBezTo>
                    <a:pt x="249" y="731"/>
                    <a:pt x="74" y="592"/>
                    <a:pt x="71" y="589"/>
                  </a:cubicBezTo>
                  <a:cubicBezTo>
                    <a:pt x="64" y="584"/>
                    <a:pt x="57" y="582"/>
                    <a:pt x="50" y="582"/>
                  </a:cubicBezTo>
                  <a:cubicBezTo>
                    <a:pt x="23" y="582"/>
                    <a:pt x="1" y="619"/>
                    <a:pt x="27" y="643"/>
                  </a:cubicBezTo>
                  <a:cubicBezTo>
                    <a:pt x="34" y="649"/>
                    <a:pt x="213" y="793"/>
                    <a:pt x="696" y="946"/>
                  </a:cubicBezTo>
                  <a:cubicBezTo>
                    <a:pt x="927" y="1021"/>
                    <a:pt x="1127" y="1058"/>
                    <a:pt x="1277" y="1058"/>
                  </a:cubicBezTo>
                  <a:cubicBezTo>
                    <a:pt x="1377" y="1058"/>
                    <a:pt x="1456" y="1040"/>
                    <a:pt x="1503" y="1005"/>
                  </a:cubicBezTo>
                  <a:cubicBezTo>
                    <a:pt x="1537" y="981"/>
                    <a:pt x="1559" y="939"/>
                    <a:pt x="1559" y="895"/>
                  </a:cubicBezTo>
                  <a:cubicBezTo>
                    <a:pt x="1559" y="754"/>
                    <a:pt x="1077" y="470"/>
                    <a:pt x="299" y="61"/>
                  </a:cubicBezTo>
                  <a:lnTo>
                    <a:pt x="193" y="4"/>
                  </a:lnTo>
                  <a:cubicBezTo>
                    <a:pt x="188" y="2"/>
                    <a:pt x="183" y="0"/>
                    <a:pt x="1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49"/>
            <p:cNvSpPr/>
            <p:nvPr/>
          </p:nvSpPr>
          <p:spPr>
            <a:xfrm>
              <a:off x="4915187" y="912696"/>
              <a:ext cx="15541" cy="20847"/>
            </a:xfrm>
            <a:custGeom>
              <a:avLst/>
              <a:gdLst/>
              <a:ahLst/>
              <a:cxnLst/>
              <a:rect l="l" t="t" r="r" b="b"/>
              <a:pathLst>
                <a:path w="659" h="884" extrusionOk="0">
                  <a:moveTo>
                    <a:pt x="40" y="0"/>
                  </a:moveTo>
                  <a:cubicBezTo>
                    <a:pt x="33" y="0"/>
                    <a:pt x="25" y="3"/>
                    <a:pt x="19" y="8"/>
                  </a:cubicBezTo>
                  <a:cubicBezTo>
                    <a:pt x="4" y="20"/>
                    <a:pt x="1" y="41"/>
                    <a:pt x="13" y="56"/>
                  </a:cubicBezTo>
                  <a:lnTo>
                    <a:pt x="28" y="76"/>
                  </a:lnTo>
                  <a:cubicBezTo>
                    <a:pt x="133" y="215"/>
                    <a:pt x="387" y="553"/>
                    <a:pt x="555" y="841"/>
                  </a:cubicBezTo>
                  <a:cubicBezTo>
                    <a:pt x="549" y="788"/>
                    <a:pt x="540" y="735"/>
                    <a:pt x="528" y="685"/>
                  </a:cubicBezTo>
                  <a:lnTo>
                    <a:pt x="528" y="685"/>
                  </a:lnTo>
                  <a:cubicBezTo>
                    <a:pt x="558" y="758"/>
                    <a:pt x="602" y="826"/>
                    <a:pt x="658" y="883"/>
                  </a:cubicBezTo>
                  <a:cubicBezTo>
                    <a:pt x="495" y="580"/>
                    <a:pt x="208" y="202"/>
                    <a:pt x="84" y="33"/>
                  </a:cubicBezTo>
                  <a:lnTo>
                    <a:pt x="69" y="15"/>
                  </a:lnTo>
                  <a:cubicBezTo>
                    <a:pt x="62" y="5"/>
                    <a:pt x="51" y="0"/>
                    <a:pt x="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49"/>
            <p:cNvSpPr/>
            <p:nvPr/>
          </p:nvSpPr>
          <p:spPr>
            <a:xfrm>
              <a:off x="4933298" y="892368"/>
              <a:ext cx="31365" cy="29620"/>
            </a:xfrm>
            <a:custGeom>
              <a:avLst/>
              <a:gdLst/>
              <a:ahLst/>
              <a:cxnLst/>
              <a:rect l="l" t="t" r="r" b="b"/>
              <a:pathLst>
                <a:path w="1330" h="1256" extrusionOk="0">
                  <a:moveTo>
                    <a:pt x="39" y="1"/>
                  </a:moveTo>
                  <a:cubicBezTo>
                    <a:pt x="30" y="1"/>
                    <a:pt x="22" y="3"/>
                    <a:pt x="16" y="9"/>
                  </a:cubicBezTo>
                  <a:cubicBezTo>
                    <a:pt x="1" y="22"/>
                    <a:pt x="1" y="45"/>
                    <a:pt x="13" y="59"/>
                  </a:cubicBezTo>
                  <a:cubicBezTo>
                    <a:pt x="18" y="63"/>
                    <a:pt x="398" y="486"/>
                    <a:pt x="684" y="785"/>
                  </a:cubicBezTo>
                  <a:cubicBezTo>
                    <a:pt x="965" y="1080"/>
                    <a:pt x="1222" y="1250"/>
                    <a:pt x="1291" y="1256"/>
                  </a:cubicBezTo>
                  <a:lnTo>
                    <a:pt x="1294" y="1256"/>
                  </a:lnTo>
                  <a:cubicBezTo>
                    <a:pt x="1312" y="1256"/>
                    <a:pt x="1327" y="1242"/>
                    <a:pt x="1328" y="1224"/>
                  </a:cubicBezTo>
                  <a:cubicBezTo>
                    <a:pt x="1330" y="1204"/>
                    <a:pt x="1315" y="1186"/>
                    <a:pt x="1297" y="1186"/>
                  </a:cubicBezTo>
                  <a:cubicBezTo>
                    <a:pt x="1256" y="1182"/>
                    <a:pt x="1021" y="1036"/>
                    <a:pt x="733" y="736"/>
                  </a:cubicBezTo>
                  <a:cubicBezTo>
                    <a:pt x="450" y="439"/>
                    <a:pt x="69" y="16"/>
                    <a:pt x="65" y="12"/>
                  </a:cubicBezTo>
                  <a:cubicBezTo>
                    <a:pt x="58" y="4"/>
                    <a:pt x="48" y="1"/>
                    <a:pt x="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49"/>
            <p:cNvSpPr/>
            <p:nvPr/>
          </p:nvSpPr>
          <p:spPr>
            <a:xfrm>
              <a:off x="4853566" y="885223"/>
              <a:ext cx="60819" cy="42283"/>
            </a:xfrm>
            <a:custGeom>
              <a:avLst/>
              <a:gdLst/>
              <a:ahLst/>
              <a:cxnLst/>
              <a:rect l="l" t="t" r="r" b="b"/>
              <a:pathLst>
                <a:path w="2579" h="1793" extrusionOk="0">
                  <a:moveTo>
                    <a:pt x="51" y="1"/>
                  </a:moveTo>
                  <a:cubicBezTo>
                    <a:pt x="21" y="1"/>
                    <a:pt x="0" y="45"/>
                    <a:pt x="33" y="66"/>
                  </a:cubicBezTo>
                  <a:cubicBezTo>
                    <a:pt x="568" y="404"/>
                    <a:pt x="1570" y="729"/>
                    <a:pt x="1680" y="763"/>
                  </a:cubicBezTo>
                  <a:cubicBezTo>
                    <a:pt x="1757" y="859"/>
                    <a:pt x="2400" y="1648"/>
                    <a:pt x="2514" y="1779"/>
                  </a:cubicBezTo>
                  <a:cubicBezTo>
                    <a:pt x="2520" y="1788"/>
                    <a:pt x="2530" y="1792"/>
                    <a:pt x="2539" y="1792"/>
                  </a:cubicBezTo>
                  <a:cubicBezTo>
                    <a:pt x="2549" y="1792"/>
                    <a:pt x="2556" y="1789"/>
                    <a:pt x="2562" y="1783"/>
                  </a:cubicBezTo>
                  <a:cubicBezTo>
                    <a:pt x="2577" y="1771"/>
                    <a:pt x="2579" y="1748"/>
                    <a:pt x="2567" y="1735"/>
                  </a:cubicBezTo>
                  <a:cubicBezTo>
                    <a:pt x="2449" y="1600"/>
                    <a:pt x="1736" y="721"/>
                    <a:pt x="1729" y="712"/>
                  </a:cubicBezTo>
                  <a:cubicBezTo>
                    <a:pt x="1724" y="706"/>
                    <a:pt x="1718" y="703"/>
                    <a:pt x="1712" y="700"/>
                  </a:cubicBezTo>
                  <a:cubicBezTo>
                    <a:pt x="1701" y="697"/>
                    <a:pt x="627" y="359"/>
                    <a:pt x="71" y="7"/>
                  </a:cubicBezTo>
                  <a:cubicBezTo>
                    <a:pt x="64" y="3"/>
                    <a:pt x="57" y="1"/>
                    <a:pt x="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49"/>
            <p:cNvSpPr/>
            <p:nvPr/>
          </p:nvSpPr>
          <p:spPr>
            <a:xfrm>
              <a:off x="4531405" y="781248"/>
              <a:ext cx="33935" cy="33723"/>
            </a:xfrm>
            <a:custGeom>
              <a:avLst/>
              <a:gdLst/>
              <a:ahLst/>
              <a:cxnLst/>
              <a:rect l="l" t="t" r="r" b="b"/>
              <a:pathLst>
                <a:path w="1439" h="1430" extrusionOk="0">
                  <a:moveTo>
                    <a:pt x="40" y="1"/>
                  </a:moveTo>
                  <a:cubicBezTo>
                    <a:pt x="28" y="1"/>
                    <a:pt x="16" y="7"/>
                    <a:pt x="10" y="19"/>
                  </a:cubicBezTo>
                  <a:cubicBezTo>
                    <a:pt x="1" y="35"/>
                    <a:pt x="5" y="56"/>
                    <a:pt x="22" y="67"/>
                  </a:cubicBezTo>
                  <a:cubicBezTo>
                    <a:pt x="25" y="67"/>
                    <a:pt x="371" y="275"/>
                    <a:pt x="746" y="672"/>
                  </a:cubicBezTo>
                  <a:cubicBezTo>
                    <a:pt x="950" y="890"/>
                    <a:pt x="1137" y="1123"/>
                    <a:pt x="1309" y="1369"/>
                  </a:cubicBezTo>
                  <a:cubicBezTo>
                    <a:pt x="1350" y="1395"/>
                    <a:pt x="1394" y="1416"/>
                    <a:pt x="1439" y="1429"/>
                  </a:cubicBezTo>
                  <a:cubicBezTo>
                    <a:pt x="1245" y="1146"/>
                    <a:pt x="1030" y="876"/>
                    <a:pt x="796" y="625"/>
                  </a:cubicBezTo>
                  <a:cubicBezTo>
                    <a:pt x="415" y="219"/>
                    <a:pt x="62" y="8"/>
                    <a:pt x="57" y="5"/>
                  </a:cubicBezTo>
                  <a:cubicBezTo>
                    <a:pt x="52" y="2"/>
                    <a:pt x="46" y="1"/>
                    <a:pt x="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49"/>
            <p:cNvSpPr/>
            <p:nvPr/>
          </p:nvSpPr>
          <p:spPr>
            <a:xfrm>
              <a:off x="4523128" y="796788"/>
              <a:ext cx="38982" cy="22191"/>
            </a:xfrm>
            <a:custGeom>
              <a:avLst/>
              <a:gdLst/>
              <a:ahLst/>
              <a:cxnLst/>
              <a:rect l="l" t="t" r="r" b="b"/>
              <a:pathLst>
                <a:path w="1653" h="941" extrusionOk="0">
                  <a:moveTo>
                    <a:pt x="40" y="1"/>
                  </a:moveTo>
                  <a:cubicBezTo>
                    <a:pt x="26" y="1"/>
                    <a:pt x="13" y="8"/>
                    <a:pt x="8" y="20"/>
                  </a:cubicBezTo>
                  <a:cubicBezTo>
                    <a:pt x="0" y="38"/>
                    <a:pt x="6" y="58"/>
                    <a:pt x="23" y="67"/>
                  </a:cubicBezTo>
                  <a:cubicBezTo>
                    <a:pt x="282" y="199"/>
                    <a:pt x="534" y="348"/>
                    <a:pt x="776" y="508"/>
                  </a:cubicBezTo>
                  <a:cubicBezTo>
                    <a:pt x="1082" y="710"/>
                    <a:pt x="1455" y="873"/>
                    <a:pt x="1619" y="940"/>
                  </a:cubicBezTo>
                  <a:cubicBezTo>
                    <a:pt x="1625" y="939"/>
                    <a:pt x="1629" y="934"/>
                    <a:pt x="1634" y="929"/>
                  </a:cubicBezTo>
                  <a:cubicBezTo>
                    <a:pt x="1641" y="920"/>
                    <a:pt x="1648" y="910"/>
                    <a:pt x="1649" y="898"/>
                  </a:cubicBezTo>
                  <a:cubicBezTo>
                    <a:pt x="1651" y="892"/>
                    <a:pt x="1652" y="886"/>
                    <a:pt x="1652" y="879"/>
                  </a:cubicBezTo>
                  <a:cubicBezTo>
                    <a:pt x="1496" y="814"/>
                    <a:pt x="1122" y="651"/>
                    <a:pt x="816" y="449"/>
                  </a:cubicBezTo>
                  <a:cubicBezTo>
                    <a:pt x="569" y="287"/>
                    <a:pt x="316" y="138"/>
                    <a:pt x="53" y="4"/>
                  </a:cubicBezTo>
                  <a:cubicBezTo>
                    <a:pt x="49" y="2"/>
                    <a:pt x="44" y="1"/>
                    <a:pt x="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49"/>
            <p:cNvSpPr/>
            <p:nvPr/>
          </p:nvSpPr>
          <p:spPr>
            <a:xfrm>
              <a:off x="4513317" y="801953"/>
              <a:ext cx="29738" cy="20493"/>
            </a:xfrm>
            <a:custGeom>
              <a:avLst/>
              <a:gdLst/>
              <a:ahLst/>
              <a:cxnLst/>
              <a:rect l="l" t="t" r="r" b="b"/>
              <a:pathLst>
                <a:path w="1261" h="869" extrusionOk="0">
                  <a:moveTo>
                    <a:pt x="51" y="0"/>
                  </a:moveTo>
                  <a:cubicBezTo>
                    <a:pt x="25" y="0"/>
                    <a:pt x="1" y="32"/>
                    <a:pt x="24" y="59"/>
                  </a:cubicBezTo>
                  <a:cubicBezTo>
                    <a:pt x="327" y="456"/>
                    <a:pt x="1162" y="848"/>
                    <a:pt x="1198" y="865"/>
                  </a:cubicBezTo>
                  <a:cubicBezTo>
                    <a:pt x="1203" y="867"/>
                    <a:pt x="1207" y="868"/>
                    <a:pt x="1212" y="868"/>
                  </a:cubicBezTo>
                  <a:cubicBezTo>
                    <a:pt x="1248" y="868"/>
                    <a:pt x="1260" y="818"/>
                    <a:pt x="1227" y="801"/>
                  </a:cubicBezTo>
                  <a:cubicBezTo>
                    <a:pt x="1218" y="798"/>
                    <a:pt x="372" y="400"/>
                    <a:pt x="80" y="16"/>
                  </a:cubicBezTo>
                  <a:cubicBezTo>
                    <a:pt x="72" y="5"/>
                    <a:pt x="61" y="0"/>
                    <a:pt x="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49"/>
            <p:cNvSpPr/>
            <p:nvPr/>
          </p:nvSpPr>
          <p:spPr>
            <a:xfrm>
              <a:off x="4487282" y="512171"/>
              <a:ext cx="37685" cy="98103"/>
            </a:xfrm>
            <a:custGeom>
              <a:avLst/>
              <a:gdLst/>
              <a:ahLst/>
              <a:cxnLst/>
              <a:rect l="l" t="t" r="r" b="b"/>
              <a:pathLst>
                <a:path w="1598" h="4160" extrusionOk="0">
                  <a:moveTo>
                    <a:pt x="1558" y="1"/>
                  </a:moveTo>
                  <a:cubicBezTo>
                    <a:pt x="1544" y="1"/>
                    <a:pt x="1530" y="11"/>
                    <a:pt x="1526" y="27"/>
                  </a:cubicBezTo>
                  <a:cubicBezTo>
                    <a:pt x="1520" y="46"/>
                    <a:pt x="931" y="2033"/>
                    <a:pt x="681" y="2742"/>
                  </a:cubicBezTo>
                  <a:cubicBezTo>
                    <a:pt x="431" y="3452"/>
                    <a:pt x="16" y="4100"/>
                    <a:pt x="12" y="4106"/>
                  </a:cubicBezTo>
                  <a:cubicBezTo>
                    <a:pt x="0" y="4123"/>
                    <a:pt x="6" y="4144"/>
                    <a:pt x="22" y="4155"/>
                  </a:cubicBezTo>
                  <a:cubicBezTo>
                    <a:pt x="28" y="4158"/>
                    <a:pt x="34" y="4159"/>
                    <a:pt x="41" y="4159"/>
                  </a:cubicBezTo>
                  <a:cubicBezTo>
                    <a:pt x="53" y="4159"/>
                    <a:pt x="64" y="4153"/>
                    <a:pt x="70" y="4144"/>
                  </a:cubicBezTo>
                  <a:cubicBezTo>
                    <a:pt x="75" y="4136"/>
                    <a:pt x="496" y="3479"/>
                    <a:pt x="747" y="2765"/>
                  </a:cubicBezTo>
                  <a:cubicBezTo>
                    <a:pt x="999" y="2051"/>
                    <a:pt x="1587" y="65"/>
                    <a:pt x="1593" y="46"/>
                  </a:cubicBezTo>
                  <a:cubicBezTo>
                    <a:pt x="1598" y="28"/>
                    <a:pt x="1587" y="9"/>
                    <a:pt x="1569" y="2"/>
                  </a:cubicBezTo>
                  <a:cubicBezTo>
                    <a:pt x="1565" y="1"/>
                    <a:pt x="1562" y="1"/>
                    <a:pt x="15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49"/>
            <p:cNvSpPr/>
            <p:nvPr/>
          </p:nvSpPr>
          <p:spPr>
            <a:xfrm>
              <a:off x="4460186" y="474203"/>
              <a:ext cx="50679" cy="112512"/>
            </a:xfrm>
            <a:custGeom>
              <a:avLst/>
              <a:gdLst/>
              <a:ahLst/>
              <a:cxnLst/>
              <a:rect l="l" t="t" r="r" b="b"/>
              <a:pathLst>
                <a:path w="2149" h="4771" extrusionOk="0">
                  <a:moveTo>
                    <a:pt x="2072" y="0"/>
                  </a:moveTo>
                  <a:cubicBezTo>
                    <a:pt x="1856" y="335"/>
                    <a:pt x="1334" y="1164"/>
                    <a:pt x="984" y="1910"/>
                  </a:cubicBezTo>
                  <a:cubicBezTo>
                    <a:pt x="602" y="2722"/>
                    <a:pt x="169" y="4014"/>
                    <a:pt x="1" y="4725"/>
                  </a:cubicBezTo>
                  <a:cubicBezTo>
                    <a:pt x="19" y="4739"/>
                    <a:pt x="40" y="4754"/>
                    <a:pt x="61" y="4771"/>
                  </a:cubicBezTo>
                  <a:cubicBezTo>
                    <a:pt x="220" y="4077"/>
                    <a:pt x="660" y="2763"/>
                    <a:pt x="1046" y="1940"/>
                  </a:cubicBezTo>
                  <a:cubicBezTo>
                    <a:pt x="1405" y="1176"/>
                    <a:pt x="1945" y="323"/>
                    <a:pt x="2148" y="11"/>
                  </a:cubicBezTo>
                  <a:cubicBezTo>
                    <a:pt x="2122" y="8"/>
                    <a:pt x="2096" y="5"/>
                    <a:pt x="2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49"/>
            <p:cNvSpPr/>
            <p:nvPr/>
          </p:nvSpPr>
          <p:spPr>
            <a:xfrm>
              <a:off x="4448183" y="472647"/>
              <a:ext cx="48910" cy="106003"/>
            </a:xfrm>
            <a:custGeom>
              <a:avLst/>
              <a:gdLst/>
              <a:ahLst/>
              <a:cxnLst/>
              <a:rect l="l" t="t" r="r" b="b"/>
              <a:pathLst>
                <a:path w="2074" h="4495" extrusionOk="0">
                  <a:moveTo>
                    <a:pt x="1992" y="1"/>
                  </a:moveTo>
                  <a:cubicBezTo>
                    <a:pt x="1693" y="425"/>
                    <a:pt x="1169" y="1356"/>
                    <a:pt x="786" y="2157"/>
                  </a:cubicBezTo>
                  <a:cubicBezTo>
                    <a:pt x="423" y="2915"/>
                    <a:pt x="128" y="3967"/>
                    <a:pt x="1" y="4455"/>
                  </a:cubicBezTo>
                  <a:cubicBezTo>
                    <a:pt x="22" y="4468"/>
                    <a:pt x="43" y="4480"/>
                    <a:pt x="63" y="4494"/>
                  </a:cubicBezTo>
                  <a:cubicBezTo>
                    <a:pt x="187" y="4020"/>
                    <a:pt x="485" y="2951"/>
                    <a:pt x="849" y="2189"/>
                  </a:cubicBezTo>
                  <a:cubicBezTo>
                    <a:pt x="1276" y="1291"/>
                    <a:pt x="1801" y="384"/>
                    <a:pt x="2074" y="9"/>
                  </a:cubicBezTo>
                  <a:cubicBezTo>
                    <a:pt x="2046" y="5"/>
                    <a:pt x="2019" y="2"/>
                    <a:pt x="1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49"/>
            <p:cNvSpPr/>
            <p:nvPr/>
          </p:nvSpPr>
          <p:spPr>
            <a:xfrm>
              <a:off x="4437971" y="475265"/>
              <a:ext cx="38322" cy="96877"/>
            </a:xfrm>
            <a:custGeom>
              <a:avLst/>
              <a:gdLst/>
              <a:ahLst/>
              <a:cxnLst/>
              <a:rect l="l" t="t" r="r" b="b"/>
              <a:pathLst>
                <a:path w="1625" h="4108" extrusionOk="0">
                  <a:moveTo>
                    <a:pt x="1625" y="1"/>
                  </a:moveTo>
                  <a:cubicBezTo>
                    <a:pt x="1581" y="17"/>
                    <a:pt x="1535" y="38"/>
                    <a:pt x="1488" y="61"/>
                  </a:cubicBezTo>
                  <a:cubicBezTo>
                    <a:pt x="1170" y="481"/>
                    <a:pt x="799" y="1175"/>
                    <a:pt x="517" y="2051"/>
                  </a:cubicBezTo>
                  <a:cubicBezTo>
                    <a:pt x="262" y="2845"/>
                    <a:pt x="85" y="3659"/>
                    <a:pt x="0" y="4066"/>
                  </a:cubicBezTo>
                  <a:cubicBezTo>
                    <a:pt x="21" y="4080"/>
                    <a:pt x="43" y="4094"/>
                    <a:pt x="64" y="4107"/>
                  </a:cubicBezTo>
                  <a:cubicBezTo>
                    <a:pt x="144" y="3712"/>
                    <a:pt x="326" y="2881"/>
                    <a:pt x="585" y="2072"/>
                  </a:cubicBezTo>
                  <a:cubicBezTo>
                    <a:pt x="888" y="1125"/>
                    <a:pt x="1294" y="399"/>
                    <a:pt x="16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49"/>
            <p:cNvSpPr/>
            <p:nvPr/>
          </p:nvSpPr>
          <p:spPr>
            <a:xfrm>
              <a:off x="4475939" y="486584"/>
              <a:ext cx="44925" cy="113102"/>
            </a:xfrm>
            <a:custGeom>
              <a:avLst/>
              <a:gdLst/>
              <a:ahLst/>
              <a:cxnLst/>
              <a:rect l="l" t="t" r="r" b="b"/>
              <a:pathLst>
                <a:path w="1905" h="4796" extrusionOk="0">
                  <a:moveTo>
                    <a:pt x="1886" y="1"/>
                  </a:moveTo>
                  <a:cubicBezTo>
                    <a:pt x="1869" y="31"/>
                    <a:pt x="1851" y="65"/>
                    <a:pt x="1835" y="98"/>
                  </a:cubicBezTo>
                  <a:cubicBezTo>
                    <a:pt x="1489" y="740"/>
                    <a:pt x="971" y="1730"/>
                    <a:pt x="639" y="2477"/>
                  </a:cubicBezTo>
                  <a:cubicBezTo>
                    <a:pt x="230" y="3395"/>
                    <a:pt x="60" y="4344"/>
                    <a:pt x="1" y="4743"/>
                  </a:cubicBezTo>
                  <a:cubicBezTo>
                    <a:pt x="22" y="4761"/>
                    <a:pt x="43" y="4779"/>
                    <a:pt x="65" y="4796"/>
                  </a:cubicBezTo>
                  <a:cubicBezTo>
                    <a:pt x="115" y="4429"/>
                    <a:pt x="281" y="3452"/>
                    <a:pt x="703" y="2504"/>
                  </a:cubicBezTo>
                  <a:cubicBezTo>
                    <a:pt x="1019" y="1789"/>
                    <a:pt x="1510" y="847"/>
                    <a:pt x="1853" y="206"/>
                  </a:cubicBezTo>
                  <a:cubicBezTo>
                    <a:pt x="1873" y="174"/>
                    <a:pt x="1888" y="140"/>
                    <a:pt x="1904" y="110"/>
                  </a:cubicBezTo>
                  <a:cubicBezTo>
                    <a:pt x="1900" y="72"/>
                    <a:pt x="1892" y="34"/>
                    <a:pt x="18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49"/>
            <p:cNvSpPr/>
            <p:nvPr/>
          </p:nvSpPr>
          <p:spPr>
            <a:xfrm>
              <a:off x="4700916" y="523019"/>
              <a:ext cx="33581" cy="78412"/>
            </a:xfrm>
            <a:custGeom>
              <a:avLst/>
              <a:gdLst/>
              <a:ahLst/>
              <a:cxnLst/>
              <a:rect l="l" t="t" r="r" b="b"/>
              <a:pathLst>
                <a:path w="1424" h="3325" extrusionOk="0">
                  <a:moveTo>
                    <a:pt x="53" y="1"/>
                  </a:moveTo>
                  <a:cubicBezTo>
                    <a:pt x="24" y="1"/>
                    <a:pt x="1" y="42"/>
                    <a:pt x="32" y="65"/>
                  </a:cubicBezTo>
                  <a:cubicBezTo>
                    <a:pt x="313" y="284"/>
                    <a:pt x="907" y="1258"/>
                    <a:pt x="1107" y="1919"/>
                  </a:cubicBezTo>
                  <a:cubicBezTo>
                    <a:pt x="1307" y="2578"/>
                    <a:pt x="1352" y="3286"/>
                    <a:pt x="1352" y="3293"/>
                  </a:cubicBezTo>
                  <a:cubicBezTo>
                    <a:pt x="1354" y="3311"/>
                    <a:pt x="1369" y="3325"/>
                    <a:pt x="1387" y="3325"/>
                  </a:cubicBezTo>
                  <a:lnTo>
                    <a:pt x="1388" y="3325"/>
                  </a:lnTo>
                  <a:cubicBezTo>
                    <a:pt x="1408" y="3325"/>
                    <a:pt x="1423" y="3308"/>
                    <a:pt x="1422" y="3289"/>
                  </a:cubicBezTo>
                  <a:cubicBezTo>
                    <a:pt x="1422" y="3281"/>
                    <a:pt x="1376" y="2566"/>
                    <a:pt x="1173" y="1897"/>
                  </a:cubicBezTo>
                  <a:cubicBezTo>
                    <a:pt x="970" y="1231"/>
                    <a:pt x="363" y="235"/>
                    <a:pt x="75" y="9"/>
                  </a:cubicBezTo>
                  <a:cubicBezTo>
                    <a:pt x="67" y="3"/>
                    <a:pt x="60" y="1"/>
                    <a:pt x="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49"/>
            <p:cNvSpPr/>
            <p:nvPr/>
          </p:nvSpPr>
          <p:spPr>
            <a:xfrm>
              <a:off x="4704406" y="462082"/>
              <a:ext cx="51127" cy="134467"/>
            </a:xfrm>
            <a:custGeom>
              <a:avLst/>
              <a:gdLst/>
              <a:ahLst/>
              <a:cxnLst/>
              <a:rect l="l" t="t" r="r" b="b"/>
              <a:pathLst>
                <a:path w="2168" h="5702" extrusionOk="0">
                  <a:moveTo>
                    <a:pt x="1" y="0"/>
                  </a:moveTo>
                  <a:lnTo>
                    <a:pt x="1" y="0"/>
                  </a:lnTo>
                  <a:cubicBezTo>
                    <a:pt x="387" y="622"/>
                    <a:pt x="1197" y="2558"/>
                    <a:pt x="1559" y="3542"/>
                  </a:cubicBezTo>
                  <a:cubicBezTo>
                    <a:pt x="1862" y="4368"/>
                    <a:pt x="2032" y="5259"/>
                    <a:pt x="2098" y="5701"/>
                  </a:cubicBezTo>
                  <a:cubicBezTo>
                    <a:pt x="2122" y="5698"/>
                    <a:pt x="2147" y="5695"/>
                    <a:pt x="2168" y="5692"/>
                  </a:cubicBezTo>
                  <a:cubicBezTo>
                    <a:pt x="2098" y="5245"/>
                    <a:pt x="1930" y="4351"/>
                    <a:pt x="1624" y="3518"/>
                  </a:cubicBezTo>
                  <a:cubicBezTo>
                    <a:pt x="1271" y="2558"/>
                    <a:pt x="490" y="690"/>
                    <a:pt x="87" y="9"/>
                  </a:cubicBezTo>
                  <a:cubicBezTo>
                    <a:pt x="58" y="5"/>
                    <a:pt x="30" y="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49"/>
            <p:cNvSpPr/>
            <p:nvPr/>
          </p:nvSpPr>
          <p:spPr>
            <a:xfrm>
              <a:off x="4717306" y="464110"/>
              <a:ext cx="47448" cy="131567"/>
            </a:xfrm>
            <a:custGeom>
              <a:avLst/>
              <a:gdLst/>
              <a:ahLst/>
              <a:cxnLst/>
              <a:rect l="l" t="t" r="r" b="b"/>
              <a:pathLst>
                <a:path w="2012" h="5579" extrusionOk="0">
                  <a:moveTo>
                    <a:pt x="1" y="1"/>
                  </a:moveTo>
                  <a:lnTo>
                    <a:pt x="1" y="1"/>
                  </a:lnTo>
                  <a:cubicBezTo>
                    <a:pt x="419" y="439"/>
                    <a:pt x="1225" y="1960"/>
                    <a:pt x="1592" y="3613"/>
                  </a:cubicBezTo>
                  <a:cubicBezTo>
                    <a:pt x="1806" y="4580"/>
                    <a:pt x="1898" y="5205"/>
                    <a:pt x="1941" y="5579"/>
                  </a:cubicBezTo>
                  <a:lnTo>
                    <a:pt x="2012" y="5574"/>
                  </a:lnTo>
                  <a:cubicBezTo>
                    <a:pt x="1969" y="5202"/>
                    <a:pt x="1875" y="4577"/>
                    <a:pt x="1659" y="3598"/>
                  </a:cubicBezTo>
                  <a:cubicBezTo>
                    <a:pt x="1313" y="2027"/>
                    <a:pt x="565" y="568"/>
                    <a:pt x="119" y="31"/>
                  </a:cubicBezTo>
                  <a:cubicBezTo>
                    <a:pt x="80" y="22"/>
                    <a:pt x="40" y="1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49"/>
            <p:cNvSpPr/>
            <p:nvPr/>
          </p:nvSpPr>
          <p:spPr>
            <a:xfrm>
              <a:off x="4691082" y="461304"/>
              <a:ext cx="51481" cy="137274"/>
            </a:xfrm>
            <a:custGeom>
              <a:avLst/>
              <a:gdLst/>
              <a:ahLst/>
              <a:cxnLst/>
              <a:rect l="l" t="t" r="r" b="b"/>
              <a:pathLst>
                <a:path w="2183" h="5821" extrusionOk="0">
                  <a:moveTo>
                    <a:pt x="1" y="0"/>
                  </a:moveTo>
                  <a:lnTo>
                    <a:pt x="1" y="0"/>
                  </a:lnTo>
                  <a:cubicBezTo>
                    <a:pt x="278" y="529"/>
                    <a:pt x="1271" y="2447"/>
                    <a:pt x="1636" y="3492"/>
                  </a:cubicBezTo>
                  <a:cubicBezTo>
                    <a:pt x="1933" y="4345"/>
                    <a:pt x="2063" y="5316"/>
                    <a:pt x="2115" y="5821"/>
                  </a:cubicBezTo>
                  <a:cubicBezTo>
                    <a:pt x="2137" y="5816"/>
                    <a:pt x="2160" y="5810"/>
                    <a:pt x="2183" y="5806"/>
                  </a:cubicBezTo>
                  <a:cubicBezTo>
                    <a:pt x="2131" y="5298"/>
                    <a:pt x="1999" y="4325"/>
                    <a:pt x="1701" y="3470"/>
                  </a:cubicBezTo>
                  <a:cubicBezTo>
                    <a:pt x="1342" y="2443"/>
                    <a:pt x="384" y="580"/>
                    <a:pt x="82" y="3"/>
                  </a:cubicBezTo>
                  <a:cubicBezTo>
                    <a:pt x="54" y="2"/>
                    <a:pt x="28" y="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49"/>
            <p:cNvSpPr/>
            <p:nvPr/>
          </p:nvSpPr>
          <p:spPr>
            <a:xfrm>
              <a:off x="4529802" y="252127"/>
              <a:ext cx="154984" cy="45868"/>
            </a:xfrm>
            <a:custGeom>
              <a:avLst/>
              <a:gdLst/>
              <a:ahLst/>
              <a:cxnLst/>
              <a:rect l="l" t="t" r="r" b="b"/>
              <a:pathLst>
                <a:path w="6572" h="1945" extrusionOk="0">
                  <a:moveTo>
                    <a:pt x="5323" y="0"/>
                  </a:moveTo>
                  <a:cubicBezTo>
                    <a:pt x="4863" y="0"/>
                    <a:pt x="4333" y="29"/>
                    <a:pt x="3844" y="126"/>
                  </a:cubicBezTo>
                  <a:cubicBezTo>
                    <a:pt x="2741" y="344"/>
                    <a:pt x="1110" y="966"/>
                    <a:pt x="83" y="1825"/>
                  </a:cubicBezTo>
                  <a:lnTo>
                    <a:pt x="139" y="1376"/>
                  </a:lnTo>
                  <a:cubicBezTo>
                    <a:pt x="142" y="1357"/>
                    <a:pt x="128" y="1339"/>
                    <a:pt x="108" y="1337"/>
                  </a:cubicBezTo>
                  <a:cubicBezTo>
                    <a:pt x="107" y="1337"/>
                    <a:pt x="105" y="1337"/>
                    <a:pt x="103" y="1337"/>
                  </a:cubicBezTo>
                  <a:cubicBezTo>
                    <a:pt x="87" y="1337"/>
                    <a:pt x="73" y="1349"/>
                    <a:pt x="70" y="1367"/>
                  </a:cubicBezTo>
                  <a:lnTo>
                    <a:pt x="2" y="1905"/>
                  </a:lnTo>
                  <a:cubicBezTo>
                    <a:pt x="1" y="1919"/>
                    <a:pt x="8" y="1934"/>
                    <a:pt x="20" y="1940"/>
                  </a:cubicBezTo>
                  <a:cubicBezTo>
                    <a:pt x="25" y="1943"/>
                    <a:pt x="31" y="1945"/>
                    <a:pt x="36" y="1945"/>
                  </a:cubicBezTo>
                  <a:cubicBezTo>
                    <a:pt x="45" y="1945"/>
                    <a:pt x="52" y="1942"/>
                    <a:pt x="60" y="1936"/>
                  </a:cubicBezTo>
                  <a:cubicBezTo>
                    <a:pt x="1074" y="1055"/>
                    <a:pt x="2739" y="416"/>
                    <a:pt x="3856" y="196"/>
                  </a:cubicBezTo>
                  <a:cubicBezTo>
                    <a:pt x="4342" y="99"/>
                    <a:pt x="4870" y="70"/>
                    <a:pt x="5327" y="70"/>
                  </a:cubicBezTo>
                  <a:cubicBezTo>
                    <a:pt x="5995" y="70"/>
                    <a:pt x="6510" y="132"/>
                    <a:pt x="6518" y="134"/>
                  </a:cubicBezTo>
                  <a:cubicBezTo>
                    <a:pt x="6520" y="134"/>
                    <a:pt x="6521" y="134"/>
                    <a:pt x="6523" y="134"/>
                  </a:cubicBezTo>
                  <a:cubicBezTo>
                    <a:pt x="6563" y="134"/>
                    <a:pt x="6571" y="73"/>
                    <a:pt x="6529" y="64"/>
                  </a:cubicBezTo>
                  <a:cubicBezTo>
                    <a:pt x="6521" y="63"/>
                    <a:pt x="5999" y="0"/>
                    <a:pt x="53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49"/>
            <p:cNvSpPr/>
            <p:nvPr/>
          </p:nvSpPr>
          <p:spPr>
            <a:xfrm>
              <a:off x="4562534" y="247151"/>
              <a:ext cx="105885" cy="22592"/>
            </a:xfrm>
            <a:custGeom>
              <a:avLst/>
              <a:gdLst/>
              <a:ahLst/>
              <a:cxnLst/>
              <a:rect l="l" t="t" r="r" b="b"/>
              <a:pathLst>
                <a:path w="4490" h="958" extrusionOk="0">
                  <a:moveTo>
                    <a:pt x="3801" y="1"/>
                  </a:moveTo>
                  <a:cubicBezTo>
                    <a:pt x="3381" y="1"/>
                    <a:pt x="2799" y="31"/>
                    <a:pt x="2180" y="157"/>
                  </a:cubicBezTo>
                  <a:cubicBezTo>
                    <a:pt x="986" y="398"/>
                    <a:pt x="43" y="887"/>
                    <a:pt x="33" y="892"/>
                  </a:cubicBezTo>
                  <a:cubicBezTo>
                    <a:pt x="1" y="909"/>
                    <a:pt x="13" y="957"/>
                    <a:pt x="49" y="957"/>
                  </a:cubicBezTo>
                  <a:cubicBezTo>
                    <a:pt x="55" y="957"/>
                    <a:pt x="60" y="956"/>
                    <a:pt x="66" y="954"/>
                  </a:cubicBezTo>
                  <a:cubicBezTo>
                    <a:pt x="75" y="948"/>
                    <a:pt x="1012" y="465"/>
                    <a:pt x="2195" y="225"/>
                  </a:cubicBezTo>
                  <a:cubicBezTo>
                    <a:pt x="2806" y="101"/>
                    <a:pt x="3381" y="70"/>
                    <a:pt x="3796" y="70"/>
                  </a:cubicBezTo>
                  <a:cubicBezTo>
                    <a:pt x="4185" y="70"/>
                    <a:pt x="4433" y="97"/>
                    <a:pt x="4438" y="98"/>
                  </a:cubicBezTo>
                  <a:cubicBezTo>
                    <a:pt x="4439" y="98"/>
                    <a:pt x="4441" y="98"/>
                    <a:pt x="4442" y="98"/>
                  </a:cubicBezTo>
                  <a:cubicBezTo>
                    <a:pt x="4484" y="98"/>
                    <a:pt x="4489" y="33"/>
                    <a:pt x="4445" y="28"/>
                  </a:cubicBezTo>
                  <a:cubicBezTo>
                    <a:pt x="4440" y="27"/>
                    <a:pt x="4191" y="1"/>
                    <a:pt x="38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49"/>
            <p:cNvSpPr/>
            <p:nvPr/>
          </p:nvSpPr>
          <p:spPr>
            <a:xfrm>
              <a:off x="4651605" y="206424"/>
              <a:ext cx="19338" cy="25540"/>
            </a:xfrm>
            <a:custGeom>
              <a:avLst/>
              <a:gdLst/>
              <a:ahLst/>
              <a:cxnLst/>
              <a:rect l="l" t="t" r="r" b="b"/>
              <a:pathLst>
                <a:path w="820" h="1083" extrusionOk="0">
                  <a:moveTo>
                    <a:pt x="349" y="129"/>
                  </a:moveTo>
                  <a:cubicBezTo>
                    <a:pt x="512" y="491"/>
                    <a:pt x="673" y="875"/>
                    <a:pt x="708" y="999"/>
                  </a:cubicBezTo>
                  <a:cubicBezTo>
                    <a:pt x="509" y="940"/>
                    <a:pt x="197" y="894"/>
                    <a:pt x="83" y="878"/>
                  </a:cubicBezTo>
                  <a:lnTo>
                    <a:pt x="349" y="129"/>
                  </a:lnTo>
                  <a:close/>
                  <a:moveTo>
                    <a:pt x="346" y="0"/>
                  </a:moveTo>
                  <a:cubicBezTo>
                    <a:pt x="345" y="0"/>
                    <a:pt x="344" y="0"/>
                    <a:pt x="343" y="0"/>
                  </a:cubicBezTo>
                  <a:cubicBezTo>
                    <a:pt x="329" y="2"/>
                    <a:pt x="317" y="11"/>
                    <a:pt x="312" y="25"/>
                  </a:cubicBezTo>
                  <a:lnTo>
                    <a:pt x="5" y="896"/>
                  </a:lnTo>
                  <a:cubicBezTo>
                    <a:pt x="0" y="905"/>
                    <a:pt x="2" y="916"/>
                    <a:pt x="8" y="925"/>
                  </a:cubicBezTo>
                  <a:cubicBezTo>
                    <a:pt x="12" y="934"/>
                    <a:pt x="21" y="940"/>
                    <a:pt x="32" y="941"/>
                  </a:cubicBezTo>
                  <a:cubicBezTo>
                    <a:pt x="37" y="943"/>
                    <a:pt x="505" y="1002"/>
                    <a:pt x="728" y="1079"/>
                  </a:cubicBezTo>
                  <a:cubicBezTo>
                    <a:pt x="732" y="1081"/>
                    <a:pt x="738" y="1082"/>
                    <a:pt x="743" y="1082"/>
                  </a:cubicBezTo>
                  <a:cubicBezTo>
                    <a:pt x="756" y="1081"/>
                    <a:pt x="768" y="1075"/>
                    <a:pt x="776" y="1063"/>
                  </a:cubicBezTo>
                  <a:cubicBezTo>
                    <a:pt x="787" y="1046"/>
                    <a:pt x="820" y="994"/>
                    <a:pt x="376" y="21"/>
                  </a:cubicBezTo>
                  <a:cubicBezTo>
                    <a:pt x="372" y="9"/>
                    <a:pt x="360" y="0"/>
                    <a:pt x="3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49"/>
            <p:cNvSpPr/>
            <p:nvPr/>
          </p:nvSpPr>
          <p:spPr>
            <a:xfrm>
              <a:off x="4590338" y="195718"/>
              <a:ext cx="38227" cy="32662"/>
            </a:xfrm>
            <a:custGeom>
              <a:avLst/>
              <a:gdLst/>
              <a:ahLst/>
              <a:cxnLst/>
              <a:rect l="l" t="t" r="r" b="b"/>
              <a:pathLst>
                <a:path w="1621" h="1385" extrusionOk="0">
                  <a:moveTo>
                    <a:pt x="519" y="1"/>
                  </a:moveTo>
                  <a:cubicBezTo>
                    <a:pt x="518" y="1"/>
                    <a:pt x="516" y="1"/>
                    <a:pt x="514" y="1"/>
                  </a:cubicBezTo>
                  <a:cubicBezTo>
                    <a:pt x="502" y="4"/>
                    <a:pt x="492" y="12"/>
                    <a:pt x="487" y="24"/>
                  </a:cubicBezTo>
                  <a:lnTo>
                    <a:pt x="7" y="1336"/>
                  </a:lnTo>
                  <a:cubicBezTo>
                    <a:pt x="1" y="1354"/>
                    <a:pt x="10" y="1374"/>
                    <a:pt x="28" y="1382"/>
                  </a:cubicBezTo>
                  <a:cubicBezTo>
                    <a:pt x="31" y="1383"/>
                    <a:pt x="34" y="1383"/>
                    <a:pt x="39" y="1385"/>
                  </a:cubicBezTo>
                  <a:cubicBezTo>
                    <a:pt x="54" y="1385"/>
                    <a:pt x="66" y="1376"/>
                    <a:pt x="72" y="1360"/>
                  </a:cubicBezTo>
                  <a:lnTo>
                    <a:pt x="531" y="104"/>
                  </a:lnTo>
                  <a:cubicBezTo>
                    <a:pt x="1545" y="1279"/>
                    <a:pt x="1551" y="1279"/>
                    <a:pt x="1574" y="1279"/>
                  </a:cubicBezTo>
                  <a:cubicBezTo>
                    <a:pt x="1607" y="1279"/>
                    <a:pt x="1621" y="1236"/>
                    <a:pt x="1593" y="1215"/>
                  </a:cubicBezTo>
                  <a:cubicBezTo>
                    <a:pt x="1548" y="1173"/>
                    <a:pt x="945" y="475"/>
                    <a:pt x="546" y="13"/>
                  </a:cubicBezTo>
                  <a:cubicBezTo>
                    <a:pt x="540" y="5"/>
                    <a:pt x="530" y="1"/>
                    <a:pt x="5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49"/>
            <p:cNvSpPr/>
            <p:nvPr/>
          </p:nvSpPr>
          <p:spPr>
            <a:xfrm>
              <a:off x="4544918" y="233473"/>
              <a:ext cx="15682" cy="25799"/>
            </a:xfrm>
            <a:custGeom>
              <a:avLst/>
              <a:gdLst/>
              <a:ahLst/>
              <a:cxnLst/>
              <a:rect l="l" t="t" r="r" b="b"/>
              <a:pathLst>
                <a:path w="665" h="1094" extrusionOk="0">
                  <a:moveTo>
                    <a:pt x="70" y="97"/>
                  </a:moveTo>
                  <a:lnTo>
                    <a:pt x="563" y="397"/>
                  </a:lnTo>
                  <a:cubicBezTo>
                    <a:pt x="389" y="520"/>
                    <a:pt x="176" y="802"/>
                    <a:pt x="70" y="948"/>
                  </a:cubicBezTo>
                  <a:lnTo>
                    <a:pt x="70" y="97"/>
                  </a:lnTo>
                  <a:close/>
                  <a:moveTo>
                    <a:pt x="36" y="0"/>
                  </a:moveTo>
                  <a:cubicBezTo>
                    <a:pt x="30" y="0"/>
                    <a:pt x="24" y="2"/>
                    <a:pt x="19" y="5"/>
                  </a:cubicBezTo>
                  <a:cubicBezTo>
                    <a:pt x="8" y="13"/>
                    <a:pt x="1" y="23"/>
                    <a:pt x="1" y="37"/>
                  </a:cubicBezTo>
                  <a:lnTo>
                    <a:pt x="1" y="1060"/>
                  </a:lnTo>
                  <a:cubicBezTo>
                    <a:pt x="1" y="1075"/>
                    <a:pt x="11" y="1088"/>
                    <a:pt x="26" y="1093"/>
                  </a:cubicBezTo>
                  <a:lnTo>
                    <a:pt x="36" y="1093"/>
                  </a:lnTo>
                  <a:cubicBezTo>
                    <a:pt x="46" y="1093"/>
                    <a:pt x="58" y="1087"/>
                    <a:pt x="64" y="1076"/>
                  </a:cubicBezTo>
                  <a:cubicBezTo>
                    <a:pt x="67" y="1072"/>
                    <a:pt x="420" y="546"/>
                    <a:pt x="645" y="426"/>
                  </a:cubicBezTo>
                  <a:cubicBezTo>
                    <a:pt x="655" y="420"/>
                    <a:pt x="663" y="410"/>
                    <a:pt x="663" y="396"/>
                  </a:cubicBezTo>
                  <a:cubicBezTo>
                    <a:pt x="664" y="384"/>
                    <a:pt x="657" y="372"/>
                    <a:pt x="646" y="366"/>
                  </a:cubicBezTo>
                  <a:lnTo>
                    <a:pt x="54" y="5"/>
                  </a:lnTo>
                  <a:cubicBezTo>
                    <a:pt x="48" y="2"/>
                    <a:pt x="42" y="0"/>
                    <a:pt x="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49"/>
            <p:cNvSpPr/>
            <p:nvPr/>
          </p:nvSpPr>
          <p:spPr>
            <a:xfrm>
              <a:off x="4601705" y="639281"/>
              <a:ext cx="45349" cy="6768"/>
            </a:xfrm>
            <a:custGeom>
              <a:avLst/>
              <a:gdLst/>
              <a:ahLst/>
              <a:cxnLst/>
              <a:rect l="l" t="t" r="r" b="b"/>
              <a:pathLst>
                <a:path w="1923" h="287" extrusionOk="0">
                  <a:moveTo>
                    <a:pt x="1136" y="1"/>
                  </a:moveTo>
                  <a:cubicBezTo>
                    <a:pt x="1130" y="1"/>
                    <a:pt x="1124" y="2"/>
                    <a:pt x="1119" y="4"/>
                  </a:cubicBezTo>
                  <a:cubicBezTo>
                    <a:pt x="1114" y="7"/>
                    <a:pt x="721" y="216"/>
                    <a:pt x="253" y="216"/>
                  </a:cubicBezTo>
                  <a:cubicBezTo>
                    <a:pt x="184" y="216"/>
                    <a:pt x="114" y="212"/>
                    <a:pt x="43" y="201"/>
                  </a:cubicBezTo>
                  <a:cubicBezTo>
                    <a:pt x="41" y="201"/>
                    <a:pt x="39" y="201"/>
                    <a:pt x="38" y="201"/>
                  </a:cubicBezTo>
                  <a:cubicBezTo>
                    <a:pt x="20" y="201"/>
                    <a:pt x="6" y="214"/>
                    <a:pt x="4" y="230"/>
                  </a:cubicBezTo>
                  <a:cubicBezTo>
                    <a:pt x="1" y="250"/>
                    <a:pt x="13" y="266"/>
                    <a:pt x="32" y="269"/>
                  </a:cubicBezTo>
                  <a:cubicBezTo>
                    <a:pt x="107" y="280"/>
                    <a:pt x="181" y="286"/>
                    <a:pt x="257" y="286"/>
                  </a:cubicBezTo>
                  <a:cubicBezTo>
                    <a:pt x="690" y="286"/>
                    <a:pt x="1052" y="115"/>
                    <a:pt x="1134" y="74"/>
                  </a:cubicBezTo>
                  <a:cubicBezTo>
                    <a:pt x="1402" y="215"/>
                    <a:pt x="1715" y="251"/>
                    <a:pt x="1836" y="265"/>
                  </a:cubicBezTo>
                  <a:lnTo>
                    <a:pt x="1869" y="269"/>
                  </a:lnTo>
                  <a:cubicBezTo>
                    <a:pt x="1871" y="270"/>
                    <a:pt x="1874" y="270"/>
                    <a:pt x="1876" y="270"/>
                  </a:cubicBezTo>
                  <a:cubicBezTo>
                    <a:pt x="1916" y="270"/>
                    <a:pt x="1923" y="207"/>
                    <a:pt x="1880" y="201"/>
                  </a:cubicBezTo>
                  <a:cubicBezTo>
                    <a:pt x="1871" y="200"/>
                    <a:pt x="1859" y="198"/>
                    <a:pt x="1843" y="197"/>
                  </a:cubicBezTo>
                  <a:cubicBezTo>
                    <a:pt x="1725" y="182"/>
                    <a:pt x="1411" y="145"/>
                    <a:pt x="1152" y="4"/>
                  </a:cubicBezTo>
                  <a:cubicBezTo>
                    <a:pt x="1147" y="2"/>
                    <a:pt x="1141" y="1"/>
                    <a:pt x="11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49"/>
            <p:cNvSpPr/>
            <p:nvPr/>
          </p:nvSpPr>
          <p:spPr>
            <a:xfrm>
              <a:off x="4664080" y="310140"/>
              <a:ext cx="7877" cy="19998"/>
            </a:xfrm>
            <a:custGeom>
              <a:avLst/>
              <a:gdLst/>
              <a:ahLst/>
              <a:cxnLst/>
              <a:rect l="l" t="t" r="r" b="b"/>
              <a:pathLst>
                <a:path w="334" h="848" extrusionOk="0">
                  <a:moveTo>
                    <a:pt x="98" y="1"/>
                  </a:moveTo>
                  <a:cubicBezTo>
                    <a:pt x="95" y="1"/>
                    <a:pt x="93" y="1"/>
                    <a:pt x="91" y="1"/>
                  </a:cubicBezTo>
                  <a:cubicBezTo>
                    <a:pt x="23" y="15"/>
                    <a:pt x="0" y="214"/>
                    <a:pt x="42" y="447"/>
                  </a:cubicBezTo>
                  <a:cubicBezTo>
                    <a:pt x="84" y="673"/>
                    <a:pt x="169" y="848"/>
                    <a:pt x="237" y="848"/>
                  </a:cubicBezTo>
                  <a:cubicBezTo>
                    <a:pt x="240" y="848"/>
                    <a:pt x="242" y="847"/>
                    <a:pt x="244" y="847"/>
                  </a:cubicBezTo>
                  <a:cubicBezTo>
                    <a:pt x="312" y="833"/>
                    <a:pt x="333" y="635"/>
                    <a:pt x="291" y="402"/>
                  </a:cubicBezTo>
                  <a:cubicBezTo>
                    <a:pt x="250" y="176"/>
                    <a:pt x="165" y="1"/>
                    <a:pt x="98"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49"/>
            <p:cNvSpPr/>
            <p:nvPr/>
          </p:nvSpPr>
          <p:spPr>
            <a:xfrm>
              <a:off x="4611562" y="319573"/>
              <a:ext cx="7900" cy="19974"/>
            </a:xfrm>
            <a:custGeom>
              <a:avLst/>
              <a:gdLst/>
              <a:ahLst/>
              <a:cxnLst/>
              <a:rect l="l" t="t" r="r" b="b"/>
              <a:pathLst>
                <a:path w="335" h="847" extrusionOk="0">
                  <a:moveTo>
                    <a:pt x="97" y="1"/>
                  </a:moveTo>
                  <a:cubicBezTo>
                    <a:pt x="95" y="1"/>
                    <a:pt x="93" y="1"/>
                    <a:pt x="90" y="2"/>
                  </a:cubicBezTo>
                  <a:cubicBezTo>
                    <a:pt x="22" y="15"/>
                    <a:pt x="1" y="214"/>
                    <a:pt x="43" y="447"/>
                  </a:cubicBezTo>
                  <a:cubicBezTo>
                    <a:pt x="83" y="671"/>
                    <a:pt x="169" y="846"/>
                    <a:pt x="237" y="846"/>
                  </a:cubicBezTo>
                  <a:cubicBezTo>
                    <a:pt x="239" y="846"/>
                    <a:pt x="241" y="846"/>
                    <a:pt x="243" y="846"/>
                  </a:cubicBezTo>
                  <a:cubicBezTo>
                    <a:pt x="312" y="833"/>
                    <a:pt x="334" y="635"/>
                    <a:pt x="292" y="402"/>
                  </a:cubicBezTo>
                  <a:cubicBezTo>
                    <a:pt x="251" y="176"/>
                    <a:pt x="166" y="1"/>
                    <a:pt x="97"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49"/>
            <p:cNvSpPr/>
            <p:nvPr/>
          </p:nvSpPr>
          <p:spPr>
            <a:xfrm>
              <a:off x="4780319" y="688474"/>
              <a:ext cx="26766" cy="66927"/>
            </a:xfrm>
            <a:custGeom>
              <a:avLst/>
              <a:gdLst/>
              <a:ahLst/>
              <a:cxnLst/>
              <a:rect l="l" t="t" r="r" b="b"/>
              <a:pathLst>
                <a:path w="1135" h="2838" extrusionOk="0">
                  <a:moveTo>
                    <a:pt x="41" y="1"/>
                  </a:moveTo>
                  <a:cubicBezTo>
                    <a:pt x="21" y="1"/>
                    <a:pt x="1" y="16"/>
                    <a:pt x="7" y="43"/>
                  </a:cubicBezTo>
                  <a:cubicBezTo>
                    <a:pt x="8" y="55"/>
                    <a:pt x="196" y="1117"/>
                    <a:pt x="196" y="1528"/>
                  </a:cubicBezTo>
                  <a:cubicBezTo>
                    <a:pt x="196" y="1534"/>
                    <a:pt x="198" y="1542"/>
                    <a:pt x="201" y="1546"/>
                  </a:cubicBezTo>
                  <a:cubicBezTo>
                    <a:pt x="207" y="1555"/>
                    <a:pt x="773" y="2427"/>
                    <a:pt x="1066" y="2822"/>
                  </a:cubicBezTo>
                  <a:cubicBezTo>
                    <a:pt x="1073" y="2831"/>
                    <a:pt x="1084" y="2837"/>
                    <a:pt x="1095" y="2837"/>
                  </a:cubicBezTo>
                  <a:cubicBezTo>
                    <a:pt x="1102" y="2837"/>
                    <a:pt x="1110" y="2834"/>
                    <a:pt x="1116" y="2831"/>
                  </a:cubicBezTo>
                  <a:cubicBezTo>
                    <a:pt x="1131" y="2819"/>
                    <a:pt x="1134" y="2796"/>
                    <a:pt x="1122" y="2781"/>
                  </a:cubicBezTo>
                  <a:cubicBezTo>
                    <a:pt x="846" y="2408"/>
                    <a:pt x="325" y="1610"/>
                    <a:pt x="266" y="1517"/>
                  </a:cubicBezTo>
                  <a:cubicBezTo>
                    <a:pt x="263" y="1095"/>
                    <a:pt x="82" y="75"/>
                    <a:pt x="75" y="31"/>
                  </a:cubicBezTo>
                  <a:cubicBezTo>
                    <a:pt x="72" y="10"/>
                    <a:pt x="56" y="1"/>
                    <a:pt x="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49"/>
            <p:cNvSpPr/>
            <p:nvPr/>
          </p:nvSpPr>
          <p:spPr>
            <a:xfrm>
              <a:off x="4605879" y="480689"/>
              <a:ext cx="33699" cy="35327"/>
            </a:xfrm>
            <a:custGeom>
              <a:avLst/>
              <a:gdLst/>
              <a:ahLst/>
              <a:cxnLst/>
              <a:rect l="l" t="t" r="r" b="b"/>
              <a:pathLst>
                <a:path w="1429" h="1498" extrusionOk="0">
                  <a:moveTo>
                    <a:pt x="701" y="0"/>
                  </a:moveTo>
                  <a:cubicBezTo>
                    <a:pt x="679" y="0"/>
                    <a:pt x="658" y="2"/>
                    <a:pt x="636" y="4"/>
                  </a:cubicBezTo>
                  <a:cubicBezTo>
                    <a:pt x="266" y="43"/>
                    <a:pt x="1" y="407"/>
                    <a:pt x="45" y="819"/>
                  </a:cubicBezTo>
                  <a:cubicBezTo>
                    <a:pt x="86" y="1207"/>
                    <a:pt x="385" y="1497"/>
                    <a:pt x="729" y="1497"/>
                  </a:cubicBezTo>
                  <a:cubicBezTo>
                    <a:pt x="750" y="1497"/>
                    <a:pt x="772" y="1496"/>
                    <a:pt x="794" y="1494"/>
                  </a:cubicBezTo>
                  <a:cubicBezTo>
                    <a:pt x="1165" y="1454"/>
                    <a:pt x="1428" y="1089"/>
                    <a:pt x="1385" y="678"/>
                  </a:cubicBezTo>
                  <a:cubicBezTo>
                    <a:pt x="1345" y="290"/>
                    <a:pt x="1044" y="0"/>
                    <a:pt x="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49"/>
            <p:cNvSpPr/>
            <p:nvPr/>
          </p:nvSpPr>
          <p:spPr>
            <a:xfrm>
              <a:off x="4614109" y="489296"/>
              <a:ext cx="17239" cy="18088"/>
            </a:xfrm>
            <a:custGeom>
              <a:avLst/>
              <a:gdLst/>
              <a:ahLst/>
              <a:cxnLst/>
              <a:rect l="l" t="t" r="r" b="b"/>
              <a:pathLst>
                <a:path w="731" h="767" extrusionOk="0">
                  <a:moveTo>
                    <a:pt x="359" y="1"/>
                  </a:moveTo>
                  <a:cubicBezTo>
                    <a:pt x="348" y="1"/>
                    <a:pt x="337" y="2"/>
                    <a:pt x="326" y="3"/>
                  </a:cubicBezTo>
                  <a:cubicBezTo>
                    <a:pt x="137" y="22"/>
                    <a:pt x="1" y="209"/>
                    <a:pt x="23" y="419"/>
                  </a:cubicBezTo>
                  <a:cubicBezTo>
                    <a:pt x="43" y="617"/>
                    <a:pt x="197" y="767"/>
                    <a:pt x="374" y="767"/>
                  </a:cubicBezTo>
                  <a:cubicBezTo>
                    <a:pt x="385" y="767"/>
                    <a:pt x="396" y="766"/>
                    <a:pt x="407" y="765"/>
                  </a:cubicBezTo>
                  <a:cubicBezTo>
                    <a:pt x="596" y="744"/>
                    <a:pt x="731" y="557"/>
                    <a:pt x="708" y="348"/>
                  </a:cubicBezTo>
                  <a:cubicBezTo>
                    <a:pt x="688" y="150"/>
                    <a:pt x="534" y="1"/>
                    <a:pt x="3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1" name="Google Shape;3701;p49"/>
          <p:cNvGrpSpPr/>
          <p:nvPr/>
        </p:nvGrpSpPr>
        <p:grpSpPr>
          <a:xfrm>
            <a:off x="3969540" y="3160891"/>
            <a:ext cx="1485957" cy="1615331"/>
            <a:chOff x="859940" y="1811166"/>
            <a:chExt cx="1485957" cy="1615331"/>
          </a:xfrm>
        </p:grpSpPr>
        <p:sp>
          <p:nvSpPr>
            <p:cNvPr id="3702" name="Google Shape;3702;p49"/>
            <p:cNvSpPr/>
            <p:nvPr/>
          </p:nvSpPr>
          <p:spPr>
            <a:xfrm>
              <a:off x="1577013" y="2925982"/>
              <a:ext cx="351120" cy="103669"/>
            </a:xfrm>
            <a:custGeom>
              <a:avLst/>
              <a:gdLst/>
              <a:ahLst/>
              <a:cxnLst/>
              <a:rect l="l" t="t" r="r" b="b"/>
              <a:pathLst>
                <a:path w="14889" h="4396" extrusionOk="0">
                  <a:moveTo>
                    <a:pt x="13788" y="1"/>
                  </a:moveTo>
                  <a:cubicBezTo>
                    <a:pt x="13648" y="64"/>
                    <a:pt x="13189" y="267"/>
                    <a:pt x="12494" y="495"/>
                  </a:cubicBezTo>
                  <a:cubicBezTo>
                    <a:pt x="11569" y="793"/>
                    <a:pt x="10619" y="1007"/>
                    <a:pt x="9657" y="1134"/>
                  </a:cubicBezTo>
                  <a:cubicBezTo>
                    <a:pt x="9034" y="1218"/>
                    <a:pt x="8405" y="1260"/>
                    <a:pt x="7776" y="1260"/>
                  </a:cubicBezTo>
                  <a:cubicBezTo>
                    <a:pt x="7558" y="1260"/>
                    <a:pt x="7341" y="1257"/>
                    <a:pt x="7125" y="1249"/>
                  </a:cubicBezTo>
                  <a:cubicBezTo>
                    <a:pt x="5637" y="1201"/>
                    <a:pt x="4191" y="995"/>
                    <a:pt x="3073" y="789"/>
                  </a:cubicBezTo>
                  <a:cubicBezTo>
                    <a:pt x="2845" y="748"/>
                    <a:pt x="2632" y="705"/>
                    <a:pt x="2435" y="664"/>
                  </a:cubicBezTo>
                  <a:cubicBezTo>
                    <a:pt x="1515" y="475"/>
                    <a:pt x="937" y="316"/>
                    <a:pt x="937" y="316"/>
                  </a:cubicBezTo>
                  <a:cubicBezTo>
                    <a:pt x="660" y="1113"/>
                    <a:pt x="331" y="1936"/>
                    <a:pt x="5" y="2704"/>
                  </a:cubicBezTo>
                  <a:lnTo>
                    <a:pt x="1" y="2713"/>
                  </a:lnTo>
                  <a:cubicBezTo>
                    <a:pt x="1" y="2713"/>
                    <a:pt x="501" y="2722"/>
                    <a:pt x="2062" y="3069"/>
                  </a:cubicBezTo>
                  <a:cubicBezTo>
                    <a:pt x="2977" y="3272"/>
                    <a:pt x="4655" y="3950"/>
                    <a:pt x="7172" y="4250"/>
                  </a:cubicBezTo>
                  <a:cubicBezTo>
                    <a:pt x="7790" y="4324"/>
                    <a:pt x="8458" y="4376"/>
                    <a:pt x="9177" y="4389"/>
                  </a:cubicBezTo>
                  <a:cubicBezTo>
                    <a:pt x="9340" y="4393"/>
                    <a:pt x="9506" y="4395"/>
                    <a:pt x="9675" y="4395"/>
                  </a:cubicBezTo>
                  <a:cubicBezTo>
                    <a:pt x="10890" y="4395"/>
                    <a:pt x="12244" y="4291"/>
                    <a:pt x="13742" y="4032"/>
                  </a:cubicBezTo>
                  <a:cubicBezTo>
                    <a:pt x="14129" y="3965"/>
                    <a:pt x="14511" y="3877"/>
                    <a:pt x="14888" y="3769"/>
                  </a:cubicBezTo>
                  <a:cubicBezTo>
                    <a:pt x="14756" y="3077"/>
                    <a:pt x="14579" y="2392"/>
                    <a:pt x="14358" y="1722"/>
                  </a:cubicBezTo>
                  <a:cubicBezTo>
                    <a:pt x="14205" y="1258"/>
                    <a:pt x="14009" y="666"/>
                    <a:pt x="13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49"/>
            <p:cNvSpPr/>
            <p:nvPr/>
          </p:nvSpPr>
          <p:spPr>
            <a:xfrm>
              <a:off x="1745015" y="2952724"/>
              <a:ext cx="59734" cy="76808"/>
            </a:xfrm>
            <a:custGeom>
              <a:avLst/>
              <a:gdLst/>
              <a:ahLst/>
              <a:cxnLst/>
              <a:rect l="l" t="t" r="r" b="b"/>
              <a:pathLst>
                <a:path w="2533" h="3257" extrusionOk="0">
                  <a:moveTo>
                    <a:pt x="2533" y="0"/>
                  </a:moveTo>
                  <a:cubicBezTo>
                    <a:pt x="1910" y="84"/>
                    <a:pt x="1281" y="126"/>
                    <a:pt x="652" y="127"/>
                  </a:cubicBezTo>
                  <a:cubicBezTo>
                    <a:pt x="434" y="127"/>
                    <a:pt x="217" y="123"/>
                    <a:pt x="1" y="115"/>
                  </a:cubicBezTo>
                  <a:lnTo>
                    <a:pt x="1" y="115"/>
                  </a:lnTo>
                  <a:cubicBezTo>
                    <a:pt x="7" y="934"/>
                    <a:pt x="22" y="2396"/>
                    <a:pt x="48" y="3117"/>
                  </a:cubicBezTo>
                  <a:cubicBezTo>
                    <a:pt x="666" y="3192"/>
                    <a:pt x="1334" y="3242"/>
                    <a:pt x="2053" y="3257"/>
                  </a:cubicBezTo>
                  <a:lnTo>
                    <a:pt x="25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49"/>
            <p:cNvSpPr/>
            <p:nvPr/>
          </p:nvSpPr>
          <p:spPr>
            <a:xfrm>
              <a:off x="1599110" y="2722276"/>
              <a:ext cx="303059" cy="233420"/>
            </a:xfrm>
            <a:custGeom>
              <a:avLst/>
              <a:gdLst/>
              <a:ahLst/>
              <a:cxnLst/>
              <a:rect l="l" t="t" r="r" b="b"/>
              <a:pathLst>
                <a:path w="12851" h="9898" extrusionOk="0">
                  <a:moveTo>
                    <a:pt x="9961" y="1"/>
                  </a:moveTo>
                  <a:cubicBezTo>
                    <a:pt x="9961" y="1"/>
                    <a:pt x="8802" y="890"/>
                    <a:pt x="5375" y="1738"/>
                  </a:cubicBezTo>
                  <a:cubicBezTo>
                    <a:pt x="3869" y="2111"/>
                    <a:pt x="2899" y="2215"/>
                    <a:pt x="2285" y="2215"/>
                  </a:cubicBezTo>
                  <a:cubicBezTo>
                    <a:pt x="1501" y="2215"/>
                    <a:pt x="1296" y="2045"/>
                    <a:pt x="1296" y="2045"/>
                  </a:cubicBezTo>
                  <a:cubicBezTo>
                    <a:pt x="1296" y="2045"/>
                    <a:pt x="1220" y="4432"/>
                    <a:pt x="488" y="7358"/>
                  </a:cubicBezTo>
                  <a:cubicBezTo>
                    <a:pt x="363" y="7857"/>
                    <a:pt x="194" y="8398"/>
                    <a:pt x="0" y="8954"/>
                  </a:cubicBezTo>
                  <a:cubicBezTo>
                    <a:pt x="0" y="8954"/>
                    <a:pt x="576" y="9113"/>
                    <a:pt x="1498" y="9302"/>
                  </a:cubicBezTo>
                  <a:cubicBezTo>
                    <a:pt x="1695" y="9343"/>
                    <a:pt x="1908" y="9386"/>
                    <a:pt x="2136" y="9427"/>
                  </a:cubicBezTo>
                  <a:cubicBezTo>
                    <a:pt x="3416" y="9662"/>
                    <a:pt x="5125" y="9898"/>
                    <a:pt x="6839" y="9898"/>
                  </a:cubicBezTo>
                  <a:cubicBezTo>
                    <a:pt x="8776" y="9898"/>
                    <a:pt x="10458" y="9487"/>
                    <a:pt x="11555" y="9133"/>
                  </a:cubicBezTo>
                  <a:cubicBezTo>
                    <a:pt x="12251" y="8905"/>
                    <a:pt x="12710" y="8702"/>
                    <a:pt x="12851" y="8639"/>
                  </a:cubicBezTo>
                  <a:cubicBezTo>
                    <a:pt x="12780" y="8425"/>
                    <a:pt x="12705" y="8202"/>
                    <a:pt x="12630" y="7975"/>
                  </a:cubicBezTo>
                  <a:cubicBezTo>
                    <a:pt x="11513" y="4618"/>
                    <a:pt x="9961" y="1"/>
                    <a:pt x="9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49"/>
            <p:cNvSpPr/>
            <p:nvPr/>
          </p:nvSpPr>
          <p:spPr>
            <a:xfrm>
              <a:off x="1073244" y="2143090"/>
              <a:ext cx="1141016" cy="941909"/>
            </a:xfrm>
            <a:custGeom>
              <a:avLst/>
              <a:gdLst/>
              <a:ahLst/>
              <a:cxnLst/>
              <a:rect l="l" t="t" r="r" b="b"/>
              <a:pathLst>
                <a:path w="48384" h="39941" extrusionOk="0">
                  <a:moveTo>
                    <a:pt x="39619" y="56"/>
                  </a:moveTo>
                  <a:lnTo>
                    <a:pt x="39619" y="56"/>
                  </a:lnTo>
                  <a:cubicBezTo>
                    <a:pt x="39223" y="72"/>
                    <a:pt x="38117" y="1"/>
                    <a:pt x="37073" y="1847"/>
                  </a:cubicBezTo>
                  <a:cubicBezTo>
                    <a:pt x="37061" y="1869"/>
                    <a:pt x="37049" y="1891"/>
                    <a:pt x="37035" y="1913"/>
                  </a:cubicBezTo>
                  <a:cubicBezTo>
                    <a:pt x="37008" y="1966"/>
                    <a:pt x="36977" y="2018"/>
                    <a:pt x="36950" y="2074"/>
                  </a:cubicBezTo>
                  <a:cubicBezTo>
                    <a:pt x="36908" y="2157"/>
                    <a:pt x="36864" y="2239"/>
                    <a:pt x="36821" y="2319"/>
                  </a:cubicBezTo>
                  <a:cubicBezTo>
                    <a:pt x="36811" y="2344"/>
                    <a:pt x="36797" y="2366"/>
                    <a:pt x="36785" y="2389"/>
                  </a:cubicBezTo>
                  <a:cubicBezTo>
                    <a:pt x="36538" y="2860"/>
                    <a:pt x="36288" y="3327"/>
                    <a:pt x="36041" y="3803"/>
                  </a:cubicBezTo>
                  <a:lnTo>
                    <a:pt x="36041" y="3805"/>
                  </a:lnTo>
                  <a:cubicBezTo>
                    <a:pt x="36027" y="3829"/>
                    <a:pt x="36015" y="3852"/>
                    <a:pt x="36005" y="3874"/>
                  </a:cubicBezTo>
                  <a:cubicBezTo>
                    <a:pt x="35938" y="4000"/>
                    <a:pt x="35874" y="4127"/>
                    <a:pt x="35808" y="4255"/>
                  </a:cubicBezTo>
                  <a:cubicBezTo>
                    <a:pt x="35797" y="4277"/>
                    <a:pt x="35785" y="4300"/>
                    <a:pt x="35773" y="4326"/>
                  </a:cubicBezTo>
                  <a:cubicBezTo>
                    <a:pt x="35529" y="4802"/>
                    <a:pt x="35291" y="5293"/>
                    <a:pt x="35062" y="5812"/>
                  </a:cubicBezTo>
                  <a:lnTo>
                    <a:pt x="35062" y="5814"/>
                  </a:lnTo>
                  <a:cubicBezTo>
                    <a:pt x="35050" y="5837"/>
                    <a:pt x="35039" y="5859"/>
                    <a:pt x="35030" y="5884"/>
                  </a:cubicBezTo>
                  <a:cubicBezTo>
                    <a:pt x="34962" y="6037"/>
                    <a:pt x="34895" y="6193"/>
                    <a:pt x="34829" y="6353"/>
                  </a:cubicBezTo>
                  <a:cubicBezTo>
                    <a:pt x="34818" y="6376"/>
                    <a:pt x="34809" y="6400"/>
                    <a:pt x="34800" y="6425"/>
                  </a:cubicBezTo>
                  <a:cubicBezTo>
                    <a:pt x="34597" y="6913"/>
                    <a:pt x="34403" y="7428"/>
                    <a:pt x="34224" y="7976"/>
                  </a:cubicBezTo>
                  <a:cubicBezTo>
                    <a:pt x="34215" y="8002"/>
                    <a:pt x="34206" y="8026"/>
                    <a:pt x="34198" y="8051"/>
                  </a:cubicBezTo>
                  <a:lnTo>
                    <a:pt x="34198" y="8052"/>
                  </a:lnTo>
                  <a:cubicBezTo>
                    <a:pt x="34136" y="8246"/>
                    <a:pt x="34074" y="8445"/>
                    <a:pt x="34013" y="8648"/>
                  </a:cubicBezTo>
                  <a:cubicBezTo>
                    <a:pt x="34007" y="8675"/>
                    <a:pt x="33998" y="8699"/>
                    <a:pt x="33992" y="8725"/>
                  </a:cubicBezTo>
                  <a:cubicBezTo>
                    <a:pt x="33963" y="8821"/>
                    <a:pt x="33938" y="8918"/>
                    <a:pt x="33909" y="9015"/>
                  </a:cubicBezTo>
                  <a:cubicBezTo>
                    <a:pt x="33809" y="9377"/>
                    <a:pt x="33718" y="9718"/>
                    <a:pt x="33631" y="10037"/>
                  </a:cubicBezTo>
                  <a:cubicBezTo>
                    <a:pt x="33622" y="10066"/>
                    <a:pt x="33615" y="10096"/>
                    <a:pt x="33607" y="10122"/>
                  </a:cubicBezTo>
                  <a:cubicBezTo>
                    <a:pt x="33566" y="10274"/>
                    <a:pt x="33528" y="10418"/>
                    <a:pt x="33491" y="10559"/>
                  </a:cubicBezTo>
                  <a:cubicBezTo>
                    <a:pt x="33484" y="10587"/>
                    <a:pt x="33477" y="10616"/>
                    <a:pt x="33469" y="10645"/>
                  </a:cubicBezTo>
                  <a:cubicBezTo>
                    <a:pt x="32965" y="12545"/>
                    <a:pt x="32675" y="13662"/>
                    <a:pt x="32216" y="14365"/>
                  </a:cubicBezTo>
                  <a:cubicBezTo>
                    <a:pt x="31824" y="14968"/>
                    <a:pt x="29066" y="17073"/>
                    <a:pt x="26070" y="18643"/>
                  </a:cubicBezTo>
                  <a:cubicBezTo>
                    <a:pt x="25898" y="18731"/>
                    <a:pt x="25726" y="18821"/>
                    <a:pt x="25556" y="18907"/>
                  </a:cubicBezTo>
                  <a:cubicBezTo>
                    <a:pt x="24303" y="19528"/>
                    <a:pt x="23030" y="20039"/>
                    <a:pt x="21889" y="20294"/>
                  </a:cubicBezTo>
                  <a:cubicBezTo>
                    <a:pt x="20540" y="20593"/>
                    <a:pt x="19399" y="20705"/>
                    <a:pt x="18401" y="20705"/>
                  </a:cubicBezTo>
                  <a:cubicBezTo>
                    <a:pt x="16402" y="20705"/>
                    <a:pt x="14972" y="20255"/>
                    <a:pt x="13586" y="19947"/>
                  </a:cubicBezTo>
                  <a:cubicBezTo>
                    <a:pt x="12749" y="19761"/>
                    <a:pt x="11699" y="19590"/>
                    <a:pt x="10534" y="19590"/>
                  </a:cubicBezTo>
                  <a:cubicBezTo>
                    <a:pt x="9345" y="19590"/>
                    <a:pt x="8035" y="19769"/>
                    <a:pt x="6712" y="20294"/>
                  </a:cubicBezTo>
                  <a:cubicBezTo>
                    <a:pt x="6780" y="20362"/>
                    <a:pt x="6836" y="20416"/>
                    <a:pt x="6888" y="20448"/>
                  </a:cubicBezTo>
                  <a:cubicBezTo>
                    <a:pt x="6888" y="20448"/>
                    <a:pt x="5657" y="20754"/>
                    <a:pt x="4501" y="21948"/>
                  </a:cubicBezTo>
                  <a:cubicBezTo>
                    <a:pt x="4083" y="22380"/>
                    <a:pt x="3671" y="22823"/>
                    <a:pt x="3318" y="23300"/>
                  </a:cubicBezTo>
                  <a:cubicBezTo>
                    <a:pt x="2695" y="24138"/>
                    <a:pt x="2258" y="25082"/>
                    <a:pt x="2308" y="26260"/>
                  </a:cubicBezTo>
                  <a:cubicBezTo>
                    <a:pt x="2327" y="26704"/>
                    <a:pt x="2331" y="27245"/>
                    <a:pt x="2322" y="27849"/>
                  </a:cubicBezTo>
                  <a:lnTo>
                    <a:pt x="2322" y="27928"/>
                  </a:lnTo>
                  <a:cubicBezTo>
                    <a:pt x="2284" y="29836"/>
                    <a:pt x="2098" y="32332"/>
                    <a:pt x="1693" y="34265"/>
                  </a:cubicBezTo>
                  <a:cubicBezTo>
                    <a:pt x="1569" y="34861"/>
                    <a:pt x="1351" y="35508"/>
                    <a:pt x="1054" y="36157"/>
                  </a:cubicBezTo>
                  <a:cubicBezTo>
                    <a:pt x="978" y="36326"/>
                    <a:pt x="894" y="36498"/>
                    <a:pt x="805" y="36669"/>
                  </a:cubicBezTo>
                  <a:cubicBezTo>
                    <a:pt x="535" y="37711"/>
                    <a:pt x="253" y="38628"/>
                    <a:pt x="0" y="39269"/>
                  </a:cubicBezTo>
                  <a:cubicBezTo>
                    <a:pt x="0" y="39269"/>
                    <a:pt x="810" y="39428"/>
                    <a:pt x="2319" y="39592"/>
                  </a:cubicBezTo>
                  <a:cubicBezTo>
                    <a:pt x="3381" y="39706"/>
                    <a:pt x="4788" y="39822"/>
                    <a:pt x="6504" y="39886"/>
                  </a:cubicBezTo>
                  <a:cubicBezTo>
                    <a:pt x="6636" y="39891"/>
                    <a:pt x="6773" y="39895"/>
                    <a:pt x="6909" y="39900"/>
                  </a:cubicBezTo>
                  <a:cubicBezTo>
                    <a:pt x="7402" y="39915"/>
                    <a:pt x="7920" y="39925"/>
                    <a:pt x="8452" y="39933"/>
                  </a:cubicBezTo>
                  <a:cubicBezTo>
                    <a:pt x="8855" y="39938"/>
                    <a:pt x="9267" y="39941"/>
                    <a:pt x="9685" y="39941"/>
                  </a:cubicBezTo>
                  <a:cubicBezTo>
                    <a:pt x="10730" y="39941"/>
                    <a:pt x="11812" y="39925"/>
                    <a:pt x="12878" y="39892"/>
                  </a:cubicBezTo>
                  <a:cubicBezTo>
                    <a:pt x="15565" y="39806"/>
                    <a:pt x="18156" y="39607"/>
                    <a:pt x="19811" y="39269"/>
                  </a:cubicBezTo>
                  <a:cubicBezTo>
                    <a:pt x="19811" y="39269"/>
                    <a:pt x="20581" y="37748"/>
                    <a:pt x="21367" y="35902"/>
                  </a:cubicBezTo>
                  <a:lnTo>
                    <a:pt x="21492" y="35582"/>
                  </a:lnTo>
                  <a:lnTo>
                    <a:pt x="22298" y="33514"/>
                  </a:lnTo>
                  <a:cubicBezTo>
                    <a:pt x="22492" y="32958"/>
                    <a:pt x="22662" y="32417"/>
                    <a:pt x="22786" y="31918"/>
                  </a:cubicBezTo>
                  <a:cubicBezTo>
                    <a:pt x="22878" y="31554"/>
                    <a:pt x="22959" y="31198"/>
                    <a:pt x="23030" y="30856"/>
                  </a:cubicBezTo>
                  <a:cubicBezTo>
                    <a:pt x="23489" y="28656"/>
                    <a:pt x="23580" y="26940"/>
                    <a:pt x="23594" y="26651"/>
                  </a:cubicBezTo>
                  <a:cubicBezTo>
                    <a:pt x="23595" y="26622"/>
                    <a:pt x="23595" y="26607"/>
                    <a:pt x="23595" y="26607"/>
                  </a:cubicBezTo>
                  <a:cubicBezTo>
                    <a:pt x="23595" y="26607"/>
                    <a:pt x="23800" y="26776"/>
                    <a:pt x="24583" y="26776"/>
                  </a:cubicBezTo>
                  <a:cubicBezTo>
                    <a:pt x="25044" y="26776"/>
                    <a:pt x="25704" y="26717"/>
                    <a:pt x="26641" y="26531"/>
                  </a:cubicBezTo>
                  <a:cubicBezTo>
                    <a:pt x="26708" y="26519"/>
                    <a:pt x="26774" y="26505"/>
                    <a:pt x="26841" y="26490"/>
                  </a:cubicBezTo>
                  <a:cubicBezTo>
                    <a:pt x="27099" y="26437"/>
                    <a:pt x="27376" y="26373"/>
                    <a:pt x="27674" y="26299"/>
                  </a:cubicBezTo>
                  <a:cubicBezTo>
                    <a:pt x="29829" y="25766"/>
                    <a:pt x="31090" y="25217"/>
                    <a:pt x="31725" y="24881"/>
                  </a:cubicBezTo>
                  <a:cubicBezTo>
                    <a:pt x="32101" y="24684"/>
                    <a:pt x="32260" y="24562"/>
                    <a:pt x="32260" y="24562"/>
                  </a:cubicBezTo>
                  <a:cubicBezTo>
                    <a:pt x="32260" y="24562"/>
                    <a:pt x="33022" y="26829"/>
                    <a:pt x="33860" y="29340"/>
                  </a:cubicBezTo>
                  <a:cubicBezTo>
                    <a:pt x="33891" y="29425"/>
                    <a:pt x="33921" y="29518"/>
                    <a:pt x="33953" y="29616"/>
                  </a:cubicBezTo>
                  <a:cubicBezTo>
                    <a:pt x="34285" y="30603"/>
                    <a:pt x="34623" y="31618"/>
                    <a:pt x="34929" y="32536"/>
                  </a:cubicBezTo>
                  <a:cubicBezTo>
                    <a:pt x="35004" y="32765"/>
                    <a:pt x="35079" y="32986"/>
                    <a:pt x="35150" y="33200"/>
                  </a:cubicBezTo>
                  <a:cubicBezTo>
                    <a:pt x="35204" y="33364"/>
                    <a:pt x="35258" y="33523"/>
                    <a:pt x="35309" y="33678"/>
                  </a:cubicBezTo>
                  <a:cubicBezTo>
                    <a:pt x="35314" y="33693"/>
                    <a:pt x="35318" y="33706"/>
                    <a:pt x="35321" y="33720"/>
                  </a:cubicBezTo>
                  <a:cubicBezTo>
                    <a:pt x="35473" y="34175"/>
                    <a:pt x="35609" y="34582"/>
                    <a:pt x="35720" y="34920"/>
                  </a:cubicBezTo>
                  <a:cubicBezTo>
                    <a:pt x="35841" y="35293"/>
                    <a:pt x="35945" y="35651"/>
                    <a:pt x="36032" y="35992"/>
                  </a:cubicBezTo>
                  <a:cubicBezTo>
                    <a:pt x="36032" y="35996"/>
                    <a:pt x="36033" y="35998"/>
                    <a:pt x="36033" y="35999"/>
                  </a:cubicBezTo>
                  <a:cubicBezTo>
                    <a:pt x="36073" y="36152"/>
                    <a:pt x="36111" y="36305"/>
                    <a:pt x="36142" y="36454"/>
                  </a:cubicBezTo>
                  <a:cubicBezTo>
                    <a:pt x="36146" y="36466"/>
                    <a:pt x="36149" y="36479"/>
                    <a:pt x="36150" y="36492"/>
                  </a:cubicBezTo>
                  <a:cubicBezTo>
                    <a:pt x="36188" y="36655"/>
                    <a:pt x="36220" y="36813"/>
                    <a:pt x="36250" y="36967"/>
                  </a:cubicBezTo>
                  <a:cubicBezTo>
                    <a:pt x="36573" y="38668"/>
                    <a:pt x="36490" y="39769"/>
                    <a:pt x="36490" y="39769"/>
                  </a:cubicBezTo>
                  <a:cubicBezTo>
                    <a:pt x="36490" y="39769"/>
                    <a:pt x="37096" y="39706"/>
                    <a:pt x="38043" y="39542"/>
                  </a:cubicBezTo>
                  <a:cubicBezTo>
                    <a:pt x="39061" y="39365"/>
                    <a:pt x="40475" y="39071"/>
                    <a:pt x="41945" y="38615"/>
                  </a:cubicBezTo>
                  <a:cubicBezTo>
                    <a:pt x="42460" y="38456"/>
                    <a:pt x="42980" y="38277"/>
                    <a:pt x="43494" y="38077"/>
                  </a:cubicBezTo>
                  <a:cubicBezTo>
                    <a:pt x="43976" y="37889"/>
                    <a:pt x="44444" y="37669"/>
                    <a:pt x="44895" y="37422"/>
                  </a:cubicBezTo>
                  <a:cubicBezTo>
                    <a:pt x="46232" y="36690"/>
                    <a:pt x="47168" y="35846"/>
                    <a:pt x="47731" y="35244"/>
                  </a:cubicBezTo>
                  <a:cubicBezTo>
                    <a:pt x="48172" y="34776"/>
                    <a:pt x="48384" y="34458"/>
                    <a:pt x="48384" y="34458"/>
                  </a:cubicBezTo>
                  <a:cubicBezTo>
                    <a:pt x="48384" y="34458"/>
                    <a:pt x="48213" y="32336"/>
                    <a:pt x="47931" y="30010"/>
                  </a:cubicBezTo>
                  <a:cubicBezTo>
                    <a:pt x="47928" y="30004"/>
                    <a:pt x="47928" y="29997"/>
                    <a:pt x="47928" y="29991"/>
                  </a:cubicBezTo>
                  <a:cubicBezTo>
                    <a:pt x="47925" y="29956"/>
                    <a:pt x="47919" y="29922"/>
                    <a:pt x="47914" y="29888"/>
                  </a:cubicBezTo>
                  <a:cubicBezTo>
                    <a:pt x="47831" y="29186"/>
                    <a:pt x="47735" y="28469"/>
                    <a:pt x="47634" y="27789"/>
                  </a:cubicBezTo>
                  <a:cubicBezTo>
                    <a:pt x="47449" y="26551"/>
                    <a:pt x="47235" y="25435"/>
                    <a:pt x="47006" y="24758"/>
                  </a:cubicBezTo>
                  <a:cubicBezTo>
                    <a:pt x="47006" y="24758"/>
                    <a:pt x="46191" y="24191"/>
                    <a:pt x="45171" y="23467"/>
                  </a:cubicBezTo>
                  <a:cubicBezTo>
                    <a:pt x="44154" y="22742"/>
                    <a:pt x="42931" y="21860"/>
                    <a:pt x="42107" y="21224"/>
                  </a:cubicBezTo>
                  <a:cubicBezTo>
                    <a:pt x="41922" y="21080"/>
                    <a:pt x="41745" y="20925"/>
                    <a:pt x="41577" y="20762"/>
                  </a:cubicBezTo>
                  <a:cubicBezTo>
                    <a:pt x="41412" y="20606"/>
                    <a:pt x="41246" y="20435"/>
                    <a:pt x="41078" y="20253"/>
                  </a:cubicBezTo>
                  <a:cubicBezTo>
                    <a:pt x="41074" y="20248"/>
                    <a:pt x="41069" y="20244"/>
                    <a:pt x="41066" y="20239"/>
                  </a:cubicBezTo>
                  <a:cubicBezTo>
                    <a:pt x="40502" y="19627"/>
                    <a:pt x="39943" y="18915"/>
                    <a:pt x="39476" y="18280"/>
                  </a:cubicBezTo>
                  <a:cubicBezTo>
                    <a:pt x="39279" y="18011"/>
                    <a:pt x="39098" y="17755"/>
                    <a:pt x="38938" y="17526"/>
                  </a:cubicBezTo>
                  <a:lnTo>
                    <a:pt x="38891" y="17458"/>
                  </a:lnTo>
                  <a:cubicBezTo>
                    <a:pt x="38525" y="16929"/>
                    <a:pt x="38296" y="16572"/>
                    <a:pt x="38296" y="16572"/>
                  </a:cubicBezTo>
                  <a:cubicBezTo>
                    <a:pt x="38296" y="16572"/>
                    <a:pt x="38303" y="16557"/>
                    <a:pt x="38314" y="16526"/>
                  </a:cubicBezTo>
                  <a:cubicBezTo>
                    <a:pt x="38346" y="16452"/>
                    <a:pt x="38413" y="16284"/>
                    <a:pt x="38499" y="16041"/>
                  </a:cubicBezTo>
                  <a:cubicBezTo>
                    <a:pt x="38511" y="16008"/>
                    <a:pt x="38523" y="15978"/>
                    <a:pt x="38535" y="15943"/>
                  </a:cubicBezTo>
                  <a:cubicBezTo>
                    <a:pt x="38781" y="15235"/>
                    <a:pt x="38981" y="14512"/>
                    <a:pt x="39134" y="13779"/>
                  </a:cubicBezTo>
                  <a:cubicBezTo>
                    <a:pt x="39141" y="13743"/>
                    <a:pt x="39149" y="13708"/>
                    <a:pt x="39157" y="13670"/>
                  </a:cubicBezTo>
                  <a:lnTo>
                    <a:pt x="39157" y="13668"/>
                  </a:lnTo>
                  <a:cubicBezTo>
                    <a:pt x="39202" y="13449"/>
                    <a:pt x="39243" y="13223"/>
                    <a:pt x="39281" y="12986"/>
                  </a:cubicBezTo>
                  <a:cubicBezTo>
                    <a:pt x="39287" y="12945"/>
                    <a:pt x="39295" y="12905"/>
                    <a:pt x="39299" y="12862"/>
                  </a:cubicBezTo>
                  <a:cubicBezTo>
                    <a:pt x="39345" y="12561"/>
                    <a:pt x="39385" y="12244"/>
                    <a:pt x="39413" y="11921"/>
                  </a:cubicBezTo>
                  <a:cubicBezTo>
                    <a:pt x="39457" y="11442"/>
                    <a:pt x="39475" y="10975"/>
                    <a:pt x="39478" y="10530"/>
                  </a:cubicBezTo>
                  <a:cubicBezTo>
                    <a:pt x="39479" y="10481"/>
                    <a:pt x="39479" y="10434"/>
                    <a:pt x="39479" y="10387"/>
                  </a:cubicBezTo>
                  <a:cubicBezTo>
                    <a:pt x="39479" y="10139"/>
                    <a:pt x="39475" y="9898"/>
                    <a:pt x="39469" y="9665"/>
                  </a:cubicBezTo>
                  <a:cubicBezTo>
                    <a:pt x="39467" y="9615"/>
                    <a:pt x="39466" y="9566"/>
                    <a:pt x="39464" y="9518"/>
                  </a:cubicBezTo>
                  <a:lnTo>
                    <a:pt x="39464" y="9516"/>
                  </a:lnTo>
                  <a:cubicBezTo>
                    <a:pt x="39423" y="8425"/>
                    <a:pt x="39328" y="7510"/>
                    <a:pt x="39345" y="6878"/>
                  </a:cubicBezTo>
                  <a:cubicBezTo>
                    <a:pt x="39345" y="6847"/>
                    <a:pt x="39345" y="6817"/>
                    <a:pt x="39348" y="6788"/>
                  </a:cubicBezTo>
                  <a:lnTo>
                    <a:pt x="39348" y="6787"/>
                  </a:lnTo>
                  <a:cubicBezTo>
                    <a:pt x="39351" y="6647"/>
                    <a:pt x="39367" y="6508"/>
                    <a:pt x="39395" y="6370"/>
                  </a:cubicBezTo>
                  <a:lnTo>
                    <a:pt x="39395" y="6369"/>
                  </a:lnTo>
                  <a:cubicBezTo>
                    <a:pt x="39401" y="6346"/>
                    <a:pt x="39407" y="6322"/>
                    <a:pt x="39413" y="6299"/>
                  </a:cubicBezTo>
                  <a:cubicBezTo>
                    <a:pt x="39414" y="6293"/>
                    <a:pt x="39417" y="6284"/>
                    <a:pt x="39419" y="6278"/>
                  </a:cubicBezTo>
                  <a:cubicBezTo>
                    <a:pt x="39546" y="5864"/>
                    <a:pt x="39772" y="5488"/>
                    <a:pt x="40075" y="5179"/>
                  </a:cubicBezTo>
                  <a:cubicBezTo>
                    <a:pt x="40093" y="5159"/>
                    <a:pt x="40113" y="5140"/>
                    <a:pt x="40128" y="5124"/>
                  </a:cubicBezTo>
                  <a:cubicBezTo>
                    <a:pt x="40208" y="5049"/>
                    <a:pt x="40260" y="5011"/>
                    <a:pt x="40260" y="5011"/>
                  </a:cubicBezTo>
                  <a:cubicBezTo>
                    <a:pt x="40260" y="5011"/>
                    <a:pt x="40181" y="4796"/>
                    <a:pt x="40076" y="4438"/>
                  </a:cubicBezTo>
                  <a:cubicBezTo>
                    <a:pt x="40061" y="4383"/>
                    <a:pt x="40045" y="4326"/>
                    <a:pt x="40026" y="4265"/>
                  </a:cubicBezTo>
                  <a:cubicBezTo>
                    <a:pt x="39948" y="3974"/>
                    <a:pt x="39857" y="3618"/>
                    <a:pt x="39776" y="3221"/>
                  </a:cubicBezTo>
                  <a:cubicBezTo>
                    <a:pt x="39714" y="2918"/>
                    <a:pt x="39660" y="2591"/>
                    <a:pt x="39617" y="2253"/>
                  </a:cubicBezTo>
                  <a:cubicBezTo>
                    <a:pt x="39442" y="780"/>
                    <a:pt x="39614" y="72"/>
                    <a:pt x="39617" y="57"/>
                  </a:cubicBezTo>
                  <a:lnTo>
                    <a:pt x="39619" y="5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49"/>
            <p:cNvSpPr/>
            <p:nvPr/>
          </p:nvSpPr>
          <p:spPr>
            <a:xfrm>
              <a:off x="1896981" y="2910323"/>
              <a:ext cx="5235" cy="15682"/>
            </a:xfrm>
            <a:custGeom>
              <a:avLst/>
              <a:gdLst/>
              <a:ahLst/>
              <a:cxnLst/>
              <a:rect l="l" t="t" r="r" b="b"/>
              <a:pathLst>
                <a:path w="222" h="665" extrusionOk="0">
                  <a:moveTo>
                    <a:pt x="0" y="1"/>
                  </a:moveTo>
                  <a:cubicBezTo>
                    <a:pt x="76" y="230"/>
                    <a:pt x="149" y="451"/>
                    <a:pt x="221" y="665"/>
                  </a:cubicBezTo>
                  <a:cubicBezTo>
                    <a:pt x="150" y="451"/>
                    <a:pt x="76" y="228"/>
                    <a:pt x="0" y="1"/>
                  </a:cubicBezTo>
                  <a:close/>
                </a:path>
              </a:pathLst>
            </a:custGeom>
            <a:solidFill>
              <a:srgbClr val="6638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49"/>
            <p:cNvSpPr/>
            <p:nvPr/>
          </p:nvSpPr>
          <p:spPr>
            <a:xfrm>
              <a:off x="1599110" y="2722276"/>
              <a:ext cx="303059" cy="219388"/>
            </a:xfrm>
            <a:custGeom>
              <a:avLst/>
              <a:gdLst/>
              <a:ahLst/>
              <a:cxnLst/>
              <a:rect l="l" t="t" r="r" b="b"/>
              <a:pathLst>
                <a:path w="12851" h="9303" extrusionOk="0">
                  <a:moveTo>
                    <a:pt x="9963" y="1"/>
                  </a:moveTo>
                  <a:cubicBezTo>
                    <a:pt x="9963" y="1"/>
                    <a:pt x="8803" y="892"/>
                    <a:pt x="5377" y="1738"/>
                  </a:cubicBezTo>
                  <a:cubicBezTo>
                    <a:pt x="3868" y="2111"/>
                    <a:pt x="2897" y="2215"/>
                    <a:pt x="2282" y="2215"/>
                  </a:cubicBezTo>
                  <a:cubicBezTo>
                    <a:pt x="1502" y="2215"/>
                    <a:pt x="1298" y="2047"/>
                    <a:pt x="1298" y="2047"/>
                  </a:cubicBezTo>
                  <a:cubicBezTo>
                    <a:pt x="1298" y="2047"/>
                    <a:pt x="1220" y="4432"/>
                    <a:pt x="490" y="7358"/>
                  </a:cubicBezTo>
                  <a:cubicBezTo>
                    <a:pt x="364" y="7857"/>
                    <a:pt x="194" y="8398"/>
                    <a:pt x="0" y="8954"/>
                  </a:cubicBezTo>
                  <a:cubicBezTo>
                    <a:pt x="0" y="8954"/>
                    <a:pt x="578" y="9113"/>
                    <a:pt x="1499" y="9302"/>
                  </a:cubicBezTo>
                  <a:cubicBezTo>
                    <a:pt x="1605" y="8231"/>
                    <a:pt x="1954" y="4459"/>
                    <a:pt x="1742" y="2970"/>
                  </a:cubicBezTo>
                  <a:cubicBezTo>
                    <a:pt x="1742" y="2970"/>
                    <a:pt x="7486" y="2585"/>
                    <a:pt x="9337" y="1442"/>
                  </a:cubicBezTo>
                  <a:lnTo>
                    <a:pt x="11557" y="9133"/>
                  </a:lnTo>
                  <a:cubicBezTo>
                    <a:pt x="12252" y="8907"/>
                    <a:pt x="12711" y="8702"/>
                    <a:pt x="12851" y="8639"/>
                  </a:cubicBezTo>
                  <a:cubicBezTo>
                    <a:pt x="11731" y="5264"/>
                    <a:pt x="9963" y="1"/>
                    <a:pt x="9963"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49"/>
            <p:cNvSpPr/>
            <p:nvPr/>
          </p:nvSpPr>
          <p:spPr>
            <a:xfrm>
              <a:off x="1073244" y="2692562"/>
              <a:ext cx="543105" cy="392436"/>
            </a:xfrm>
            <a:custGeom>
              <a:avLst/>
              <a:gdLst/>
              <a:ahLst/>
              <a:cxnLst/>
              <a:rect l="l" t="t" r="r" b="b"/>
              <a:pathLst>
                <a:path w="23030" h="16641" extrusionOk="0">
                  <a:moveTo>
                    <a:pt x="3319" y="0"/>
                  </a:moveTo>
                  <a:cubicBezTo>
                    <a:pt x="2696" y="838"/>
                    <a:pt x="2260" y="1782"/>
                    <a:pt x="2310" y="2960"/>
                  </a:cubicBezTo>
                  <a:cubicBezTo>
                    <a:pt x="2386" y="4805"/>
                    <a:pt x="2233" y="8386"/>
                    <a:pt x="1693" y="10965"/>
                  </a:cubicBezTo>
                  <a:cubicBezTo>
                    <a:pt x="1569" y="11560"/>
                    <a:pt x="1352" y="12208"/>
                    <a:pt x="1055" y="12855"/>
                  </a:cubicBezTo>
                  <a:cubicBezTo>
                    <a:pt x="978" y="13026"/>
                    <a:pt x="894" y="13198"/>
                    <a:pt x="805" y="13369"/>
                  </a:cubicBezTo>
                  <a:cubicBezTo>
                    <a:pt x="535" y="14411"/>
                    <a:pt x="253" y="15328"/>
                    <a:pt x="0" y="15969"/>
                  </a:cubicBezTo>
                  <a:cubicBezTo>
                    <a:pt x="0" y="15969"/>
                    <a:pt x="810" y="16128"/>
                    <a:pt x="2320" y="16291"/>
                  </a:cubicBezTo>
                  <a:cubicBezTo>
                    <a:pt x="3381" y="16406"/>
                    <a:pt x="4789" y="16521"/>
                    <a:pt x="6504" y="16585"/>
                  </a:cubicBezTo>
                  <a:cubicBezTo>
                    <a:pt x="6638" y="16589"/>
                    <a:pt x="6773" y="16595"/>
                    <a:pt x="6909" y="16600"/>
                  </a:cubicBezTo>
                  <a:cubicBezTo>
                    <a:pt x="7403" y="16613"/>
                    <a:pt x="7920" y="16625"/>
                    <a:pt x="8452" y="16633"/>
                  </a:cubicBezTo>
                  <a:cubicBezTo>
                    <a:pt x="8852" y="16638"/>
                    <a:pt x="9262" y="16641"/>
                    <a:pt x="9677" y="16641"/>
                  </a:cubicBezTo>
                  <a:cubicBezTo>
                    <a:pt x="10725" y="16641"/>
                    <a:pt x="11810" y="16624"/>
                    <a:pt x="12880" y="16591"/>
                  </a:cubicBezTo>
                  <a:cubicBezTo>
                    <a:pt x="15566" y="16504"/>
                    <a:pt x="18156" y="16306"/>
                    <a:pt x="19811" y="15969"/>
                  </a:cubicBezTo>
                  <a:cubicBezTo>
                    <a:pt x="19811" y="15969"/>
                    <a:pt x="20581" y="14448"/>
                    <a:pt x="21367" y="12602"/>
                  </a:cubicBezTo>
                  <a:lnTo>
                    <a:pt x="21492" y="12281"/>
                  </a:lnTo>
                  <a:lnTo>
                    <a:pt x="22299" y="10214"/>
                  </a:lnTo>
                  <a:cubicBezTo>
                    <a:pt x="22493" y="9658"/>
                    <a:pt x="22662" y="9117"/>
                    <a:pt x="22787" y="8618"/>
                  </a:cubicBezTo>
                  <a:cubicBezTo>
                    <a:pt x="22878" y="8254"/>
                    <a:pt x="22959" y="7898"/>
                    <a:pt x="23030" y="7554"/>
                  </a:cubicBezTo>
                  <a:lnTo>
                    <a:pt x="23030" y="7554"/>
                  </a:lnTo>
                  <a:cubicBezTo>
                    <a:pt x="21662" y="7784"/>
                    <a:pt x="20357" y="7888"/>
                    <a:pt x="19116" y="7888"/>
                  </a:cubicBezTo>
                  <a:cubicBezTo>
                    <a:pt x="10640" y="7888"/>
                    <a:pt x="5172" y="3023"/>
                    <a:pt x="3319" y="0"/>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49"/>
            <p:cNvSpPr/>
            <p:nvPr/>
          </p:nvSpPr>
          <p:spPr>
            <a:xfrm>
              <a:off x="1976383" y="2031592"/>
              <a:ext cx="369514" cy="664885"/>
            </a:xfrm>
            <a:custGeom>
              <a:avLst/>
              <a:gdLst/>
              <a:ahLst/>
              <a:cxnLst/>
              <a:rect l="l" t="t" r="r" b="b"/>
              <a:pathLst>
                <a:path w="15669" h="28194" extrusionOk="0">
                  <a:moveTo>
                    <a:pt x="2502" y="1"/>
                  </a:moveTo>
                  <a:cubicBezTo>
                    <a:pt x="2155" y="540"/>
                    <a:pt x="1501" y="4388"/>
                    <a:pt x="1501" y="4388"/>
                  </a:cubicBezTo>
                  <a:cubicBezTo>
                    <a:pt x="1501" y="4388"/>
                    <a:pt x="1416" y="4527"/>
                    <a:pt x="1322" y="4785"/>
                  </a:cubicBezTo>
                  <a:cubicBezTo>
                    <a:pt x="1319" y="4799"/>
                    <a:pt x="1145" y="5508"/>
                    <a:pt x="1322" y="6979"/>
                  </a:cubicBezTo>
                  <a:cubicBezTo>
                    <a:pt x="1501" y="8469"/>
                    <a:pt x="1963" y="9739"/>
                    <a:pt x="1963" y="9739"/>
                  </a:cubicBezTo>
                  <a:cubicBezTo>
                    <a:pt x="1963" y="9739"/>
                    <a:pt x="1358" y="10187"/>
                    <a:pt x="1116" y="11025"/>
                  </a:cubicBezTo>
                  <a:cubicBezTo>
                    <a:pt x="875" y="11863"/>
                    <a:pt x="1346" y="14052"/>
                    <a:pt x="1116" y="16648"/>
                  </a:cubicBezTo>
                  <a:cubicBezTo>
                    <a:pt x="887" y="19245"/>
                    <a:pt x="0" y="21298"/>
                    <a:pt x="0" y="21298"/>
                  </a:cubicBezTo>
                  <a:cubicBezTo>
                    <a:pt x="0" y="21298"/>
                    <a:pt x="2155" y="24673"/>
                    <a:pt x="3812" y="25951"/>
                  </a:cubicBezTo>
                  <a:cubicBezTo>
                    <a:pt x="4636" y="26588"/>
                    <a:pt x="5859" y="27470"/>
                    <a:pt x="6876" y="28193"/>
                  </a:cubicBezTo>
                  <a:cubicBezTo>
                    <a:pt x="7723" y="24503"/>
                    <a:pt x="5759" y="19199"/>
                    <a:pt x="5119" y="17205"/>
                  </a:cubicBezTo>
                  <a:cubicBezTo>
                    <a:pt x="4862" y="16404"/>
                    <a:pt x="4753" y="15753"/>
                    <a:pt x="4745" y="15243"/>
                  </a:cubicBezTo>
                  <a:cubicBezTo>
                    <a:pt x="4741" y="14973"/>
                    <a:pt x="4765" y="14743"/>
                    <a:pt x="4809" y="14549"/>
                  </a:cubicBezTo>
                  <a:cubicBezTo>
                    <a:pt x="4813" y="14531"/>
                    <a:pt x="4816" y="14512"/>
                    <a:pt x="4821" y="14493"/>
                  </a:cubicBezTo>
                  <a:cubicBezTo>
                    <a:pt x="4822" y="14491"/>
                    <a:pt x="4824" y="14488"/>
                    <a:pt x="4824" y="14485"/>
                  </a:cubicBezTo>
                  <a:cubicBezTo>
                    <a:pt x="4907" y="14167"/>
                    <a:pt x="5050" y="13955"/>
                    <a:pt x="5212" y="13836"/>
                  </a:cubicBezTo>
                  <a:cubicBezTo>
                    <a:pt x="5213" y="13835"/>
                    <a:pt x="5213" y="13833"/>
                    <a:pt x="5215" y="13832"/>
                  </a:cubicBezTo>
                  <a:cubicBezTo>
                    <a:pt x="5221" y="13827"/>
                    <a:pt x="5230" y="13824"/>
                    <a:pt x="5236" y="13820"/>
                  </a:cubicBezTo>
                  <a:cubicBezTo>
                    <a:pt x="5244" y="13812"/>
                    <a:pt x="5253" y="13806"/>
                    <a:pt x="5262" y="13802"/>
                  </a:cubicBezTo>
                  <a:cubicBezTo>
                    <a:pt x="5263" y="13802"/>
                    <a:pt x="5263" y="13800"/>
                    <a:pt x="5265" y="13800"/>
                  </a:cubicBezTo>
                  <a:cubicBezTo>
                    <a:pt x="5289" y="13783"/>
                    <a:pt x="5316" y="13770"/>
                    <a:pt x="5344" y="13758"/>
                  </a:cubicBezTo>
                  <a:lnTo>
                    <a:pt x="5345" y="13758"/>
                  </a:lnTo>
                  <a:cubicBezTo>
                    <a:pt x="5377" y="13746"/>
                    <a:pt x="5407" y="13741"/>
                    <a:pt x="5435" y="13741"/>
                  </a:cubicBezTo>
                  <a:cubicBezTo>
                    <a:pt x="5530" y="13741"/>
                    <a:pt x="5614" y="13798"/>
                    <a:pt x="5762" y="13865"/>
                  </a:cubicBezTo>
                  <a:lnTo>
                    <a:pt x="5763" y="13865"/>
                  </a:lnTo>
                  <a:cubicBezTo>
                    <a:pt x="5765" y="13867"/>
                    <a:pt x="5766" y="13867"/>
                    <a:pt x="5771" y="13868"/>
                  </a:cubicBezTo>
                  <a:cubicBezTo>
                    <a:pt x="5847" y="13902"/>
                    <a:pt x="5924" y="13930"/>
                    <a:pt x="6003" y="13956"/>
                  </a:cubicBezTo>
                  <a:cubicBezTo>
                    <a:pt x="6007" y="13956"/>
                    <a:pt x="6010" y="13958"/>
                    <a:pt x="6015" y="13959"/>
                  </a:cubicBezTo>
                  <a:cubicBezTo>
                    <a:pt x="6236" y="14027"/>
                    <a:pt x="6554" y="14083"/>
                    <a:pt x="7038" y="14083"/>
                  </a:cubicBezTo>
                  <a:cubicBezTo>
                    <a:pt x="7241" y="14083"/>
                    <a:pt x="7472" y="14073"/>
                    <a:pt x="7738" y="14050"/>
                  </a:cubicBezTo>
                  <a:cubicBezTo>
                    <a:pt x="7993" y="14029"/>
                    <a:pt x="8244" y="13988"/>
                    <a:pt x="8491" y="13926"/>
                  </a:cubicBezTo>
                  <a:cubicBezTo>
                    <a:pt x="8518" y="13920"/>
                    <a:pt x="8547" y="13914"/>
                    <a:pt x="8574" y="13906"/>
                  </a:cubicBezTo>
                  <a:cubicBezTo>
                    <a:pt x="8938" y="13811"/>
                    <a:pt x="9287" y="13658"/>
                    <a:pt x="9605" y="13456"/>
                  </a:cubicBezTo>
                  <a:cubicBezTo>
                    <a:pt x="9622" y="13445"/>
                    <a:pt x="9638" y="13435"/>
                    <a:pt x="9653" y="13423"/>
                  </a:cubicBezTo>
                  <a:cubicBezTo>
                    <a:pt x="9679" y="13406"/>
                    <a:pt x="9703" y="13389"/>
                    <a:pt x="9728" y="13373"/>
                  </a:cubicBezTo>
                  <a:cubicBezTo>
                    <a:pt x="9852" y="13286"/>
                    <a:pt x="9970" y="13192"/>
                    <a:pt x="10084" y="13092"/>
                  </a:cubicBezTo>
                  <a:cubicBezTo>
                    <a:pt x="10161" y="13024"/>
                    <a:pt x="10232" y="12962"/>
                    <a:pt x="10294" y="12904"/>
                  </a:cubicBezTo>
                  <a:cubicBezTo>
                    <a:pt x="10294" y="12903"/>
                    <a:pt x="10296" y="12903"/>
                    <a:pt x="10297" y="12903"/>
                  </a:cubicBezTo>
                  <a:cubicBezTo>
                    <a:pt x="10310" y="12892"/>
                    <a:pt x="10322" y="12883"/>
                    <a:pt x="10332" y="12873"/>
                  </a:cubicBezTo>
                  <a:cubicBezTo>
                    <a:pt x="10361" y="12850"/>
                    <a:pt x="10385" y="12829"/>
                    <a:pt x="10407" y="12811"/>
                  </a:cubicBezTo>
                  <a:cubicBezTo>
                    <a:pt x="10444" y="12780"/>
                    <a:pt x="10484" y="12753"/>
                    <a:pt x="10525" y="12729"/>
                  </a:cubicBezTo>
                  <a:cubicBezTo>
                    <a:pt x="10566" y="12706"/>
                    <a:pt x="10606" y="12695"/>
                    <a:pt x="10643" y="12695"/>
                  </a:cubicBezTo>
                  <a:cubicBezTo>
                    <a:pt x="10677" y="12695"/>
                    <a:pt x="10709" y="12704"/>
                    <a:pt x="10740" y="12724"/>
                  </a:cubicBezTo>
                  <a:cubicBezTo>
                    <a:pt x="10807" y="12767"/>
                    <a:pt x="10888" y="12818"/>
                    <a:pt x="10981" y="12873"/>
                  </a:cubicBezTo>
                  <a:cubicBezTo>
                    <a:pt x="11038" y="12908"/>
                    <a:pt x="11104" y="12944"/>
                    <a:pt x="11172" y="12982"/>
                  </a:cubicBezTo>
                  <a:cubicBezTo>
                    <a:pt x="11182" y="12986"/>
                    <a:pt x="11192" y="12992"/>
                    <a:pt x="11202" y="12998"/>
                  </a:cubicBezTo>
                  <a:cubicBezTo>
                    <a:pt x="11226" y="13014"/>
                    <a:pt x="11254" y="13027"/>
                    <a:pt x="11279" y="13042"/>
                  </a:cubicBezTo>
                  <a:cubicBezTo>
                    <a:pt x="11295" y="13051"/>
                    <a:pt x="11310" y="13061"/>
                    <a:pt x="11328" y="13068"/>
                  </a:cubicBezTo>
                  <a:cubicBezTo>
                    <a:pt x="11720" y="13285"/>
                    <a:pt x="12167" y="13520"/>
                    <a:pt x="12434" y="13665"/>
                  </a:cubicBezTo>
                  <a:cubicBezTo>
                    <a:pt x="12480" y="13690"/>
                    <a:pt x="12542" y="13701"/>
                    <a:pt x="12615" y="13701"/>
                  </a:cubicBezTo>
                  <a:cubicBezTo>
                    <a:pt x="12729" y="13701"/>
                    <a:pt x="12871" y="13674"/>
                    <a:pt x="13030" y="13621"/>
                  </a:cubicBezTo>
                  <a:lnTo>
                    <a:pt x="13036" y="13621"/>
                  </a:lnTo>
                  <a:cubicBezTo>
                    <a:pt x="13230" y="13555"/>
                    <a:pt x="13416" y="13473"/>
                    <a:pt x="13595" y="13376"/>
                  </a:cubicBezTo>
                  <a:cubicBezTo>
                    <a:pt x="13693" y="13323"/>
                    <a:pt x="13793" y="13264"/>
                    <a:pt x="13893" y="13202"/>
                  </a:cubicBezTo>
                  <a:cubicBezTo>
                    <a:pt x="13933" y="13177"/>
                    <a:pt x="13974" y="13150"/>
                    <a:pt x="14012" y="13124"/>
                  </a:cubicBezTo>
                  <a:lnTo>
                    <a:pt x="14013" y="13124"/>
                  </a:lnTo>
                  <a:cubicBezTo>
                    <a:pt x="14471" y="12814"/>
                    <a:pt x="14904" y="12407"/>
                    <a:pt x="15129" y="11973"/>
                  </a:cubicBezTo>
                  <a:cubicBezTo>
                    <a:pt x="15668" y="10934"/>
                    <a:pt x="14975" y="8931"/>
                    <a:pt x="14666" y="8598"/>
                  </a:cubicBezTo>
                  <a:cubicBezTo>
                    <a:pt x="14357" y="8263"/>
                    <a:pt x="11433" y="6775"/>
                    <a:pt x="8699" y="5505"/>
                  </a:cubicBezTo>
                  <a:cubicBezTo>
                    <a:pt x="5966" y="4235"/>
                    <a:pt x="4542" y="4120"/>
                    <a:pt x="4542" y="4120"/>
                  </a:cubicBezTo>
                  <a:lnTo>
                    <a:pt x="4542" y="231"/>
                  </a:lnTo>
                  <a:cubicBezTo>
                    <a:pt x="3734" y="616"/>
                    <a:pt x="2772" y="3888"/>
                    <a:pt x="2772" y="3888"/>
                  </a:cubicBezTo>
                  <a:lnTo>
                    <a:pt x="25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49"/>
            <p:cNvSpPr/>
            <p:nvPr/>
          </p:nvSpPr>
          <p:spPr>
            <a:xfrm>
              <a:off x="2070501" y="2045529"/>
              <a:ext cx="222925" cy="267166"/>
            </a:xfrm>
            <a:custGeom>
              <a:avLst/>
              <a:gdLst/>
              <a:ahLst/>
              <a:cxnLst/>
              <a:rect l="l" t="t" r="r" b="b"/>
              <a:pathLst>
                <a:path w="9453" h="11329" extrusionOk="0">
                  <a:moveTo>
                    <a:pt x="1592" y="1"/>
                  </a:moveTo>
                  <a:cubicBezTo>
                    <a:pt x="1592" y="1"/>
                    <a:pt x="1162" y="645"/>
                    <a:pt x="751" y="1592"/>
                  </a:cubicBezTo>
                  <a:lnTo>
                    <a:pt x="751" y="1594"/>
                  </a:lnTo>
                  <a:cubicBezTo>
                    <a:pt x="368" y="2468"/>
                    <a:pt x="1" y="3601"/>
                    <a:pt x="1" y="4723"/>
                  </a:cubicBezTo>
                  <a:cubicBezTo>
                    <a:pt x="1" y="7058"/>
                    <a:pt x="693" y="9084"/>
                    <a:pt x="1719" y="10187"/>
                  </a:cubicBezTo>
                  <a:cubicBezTo>
                    <a:pt x="2416" y="10935"/>
                    <a:pt x="3582" y="11328"/>
                    <a:pt x="4749" y="11328"/>
                  </a:cubicBezTo>
                  <a:cubicBezTo>
                    <a:pt x="5154" y="11328"/>
                    <a:pt x="5560" y="11281"/>
                    <a:pt x="5946" y="11185"/>
                  </a:cubicBezTo>
                  <a:cubicBezTo>
                    <a:pt x="6087" y="11148"/>
                    <a:pt x="6229" y="11109"/>
                    <a:pt x="6364" y="11062"/>
                  </a:cubicBezTo>
                  <a:cubicBezTo>
                    <a:pt x="6649" y="10957"/>
                    <a:pt x="6897" y="10851"/>
                    <a:pt x="7116" y="10748"/>
                  </a:cubicBezTo>
                  <a:cubicBezTo>
                    <a:pt x="8029" y="10317"/>
                    <a:pt x="8436" y="9925"/>
                    <a:pt x="8946" y="9925"/>
                  </a:cubicBezTo>
                  <a:cubicBezTo>
                    <a:pt x="8983" y="9925"/>
                    <a:pt x="9021" y="9927"/>
                    <a:pt x="9060" y="9931"/>
                  </a:cubicBezTo>
                  <a:cubicBezTo>
                    <a:pt x="9060" y="9931"/>
                    <a:pt x="9190" y="9277"/>
                    <a:pt x="9296" y="8598"/>
                  </a:cubicBezTo>
                  <a:cubicBezTo>
                    <a:pt x="9383" y="8061"/>
                    <a:pt x="9452" y="7507"/>
                    <a:pt x="9434" y="7251"/>
                  </a:cubicBezTo>
                  <a:lnTo>
                    <a:pt x="3324" y="3644"/>
                  </a:lnTo>
                  <a:lnTo>
                    <a:pt x="15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49"/>
            <p:cNvSpPr/>
            <p:nvPr/>
          </p:nvSpPr>
          <p:spPr>
            <a:xfrm>
              <a:off x="2070501" y="2083096"/>
              <a:ext cx="219247" cy="229599"/>
            </a:xfrm>
            <a:custGeom>
              <a:avLst/>
              <a:gdLst/>
              <a:ahLst/>
              <a:cxnLst/>
              <a:rect l="l" t="t" r="r" b="b"/>
              <a:pathLst>
                <a:path w="9297" h="9736" extrusionOk="0">
                  <a:moveTo>
                    <a:pt x="751" y="1"/>
                  </a:moveTo>
                  <a:cubicBezTo>
                    <a:pt x="368" y="875"/>
                    <a:pt x="1" y="2008"/>
                    <a:pt x="1" y="3130"/>
                  </a:cubicBezTo>
                  <a:cubicBezTo>
                    <a:pt x="1" y="5465"/>
                    <a:pt x="693" y="7491"/>
                    <a:pt x="1719" y="8594"/>
                  </a:cubicBezTo>
                  <a:cubicBezTo>
                    <a:pt x="2416" y="9342"/>
                    <a:pt x="3582" y="9735"/>
                    <a:pt x="4749" y="9735"/>
                  </a:cubicBezTo>
                  <a:cubicBezTo>
                    <a:pt x="5154" y="9735"/>
                    <a:pt x="5560" y="9688"/>
                    <a:pt x="5946" y="9592"/>
                  </a:cubicBezTo>
                  <a:cubicBezTo>
                    <a:pt x="6087" y="9555"/>
                    <a:pt x="6229" y="9516"/>
                    <a:pt x="6364" y="9469"/>
                  </a:cubicBezTo>
                  <a:cubicBezTo>
                    <a:pt x="6649" y="9364"/>
                    <a:pt x="6897" y="9258"/>
                    <a:pt x="7116" y="9155"/>
                  </a:cubicBezTo>
                  <a:cubicBezTo>
                    <a:pt x="8029" y="8724"/>
                    <a:pt x="8436" y="8332"/>
                    <a:pt x="8946" y="8332"/>
                  </a:cubicBezTo>
                  <a:cubicBezTo>
                    <a:pt x="8983" y="8332"/>
                    <a:pt x="9021" y="8334"/>
                    <a:pt x="9060" y="8338"/>
                  </a:cubicBezTo>
                  <a:cubicBezTo>
                    <a:pt x="9060" y="8338"/>
                    <a:pt x="9190" y="7684"/>
                    <a:pt x="9296" y="7005"/>
                  </a:cubicBezTo>
                  <a:lnTo>
                    <a:pt x="9296" y="7005"/>
                  </a:lnTo>
                  <a:cubicBezTo>
                    <a:pt x="8849" y="7070"/>
                    <a:pt x="8423" y="7101"/>
                    <a:pt x="8019" y="7101"/>
                  </a:cubicBezTo>
                  <a:cubicBezTo>
                    <a:pt x="3491" y="7101"/>
                    <a:pt x="1612" y="3209"/>
                    <a:pt x="75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49"/>
            <p:cNvSpPr/>
            <p:nvPr/>
          </p:nvSpPr>
          <p:spPr>
            <a:xfrm>
              <a:off x="1872125" y="2219049"/>
              <a:ext cx="150598" cy="366684"/>
            </a:xfrm>
            <a:custGeom>
              <a:avLst/>
              <a:gdLst/>
              <a:ahLst/>
              <a:cxnLst/>
              <a:rect l="l" t="t" r="r" b="b"/>
              <a:pathLst>
                <a:path w="6386" h="15549" extrusionOk="0">
                  <a:moveTo>
                    <a:pt x="5902" y="0"/>
                  </a:moveTo>
                  <a:cubicBezTo>
                    <a:pt x="5225" y="388"/>
                    <a:pt x="3900" y="1455"/>
                    <a:pt x="3762" y="3880"/>
                  </a:cubicBezTo>
                  <a:cubicBezTo>
                    <a:pt x="3574" y="7156"/>
                    <a:pt x="2429" y="12749"/>
                    <a:pt x="866" y="14168"/>
                  </a:cubicBezTo>
                  <a:cubicBezTo>
                    <a:pt x="0" y="14950"/>
                    <a:pt x="1256" y="15549"/>
                    <a:pt x="2957" y="15549"/>
                  </a:cubicBezTo>
                  <a:cubicBezTo>
                    <a:pt x="3797" y="15549"/>
                    <a:pt x="4747" y="15403"/>
                    <a:pt x="5603" y="15060"/>
                  </a:cubicBezTo>
                  <a:cubicBezTo>
                    <a:pt x="4912" y="14118"/>
                    <a:pt x="4423" y="13351"/>
                    <a:pt x="4423" y="13351"/>
                  </a:cubicBezTo>
                  <a:cubicBezTo>
                    <a:pt x="4423" y="13351"/>
                    <a:pt x="5308" y="11299"/>
                    <a:pt x="5538" y="8700"/>
                  </a:cubicBezTo>
                  <a:cubicBezTo>
                    <a:pt x="5770" y="6101"/>
                    <a:pt x="5297" y="3916"/>
                    <a:pt x="5538" y="3078"/>
                  </a:cubicBezTo>
                  <a:cubicBezTo>
                    <a:pt x="5782" y="2241"/>
                    <a:pt x="6385" y="1791"/>
                    <a:pt x="6385" y="1791"/>
                  </a:cubicBezTo>
                  <a:cubicBezTo>
                    <a:pt x="6385" y="1791"/>
                    <a:pt x="6110" y="1032"/>
                    <a:pt x="5902"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49"/>
            <p:cNvSpPr/>
            <p:nvPr/>
          </p:nvSpPr>
          <p:spPr>
            <a:xfrm>
              <a:off x="1424505" y="2571725"/>
              <a:ext cx="375834" cy="136472"/>
            </a:xfrm>
            <a:custGeom>
              <a:avLst/>
              <a:gdLst/>
              <a:ahLst/>
              <a:cxnLst/>
              <a:rect l="l" t="t" r="r" b="b"/>
              <a:pathLst>
                <a:path w="15937" h="5787" extrusionOk="0">
                  <a:moveTo>
                    <a:pt x="15936" y="1"/>
                  </a:moveTo>
                  <a:lnTo>
                    <a:pt x="15404" y="107"/>
                  </a:lnTo>
                  <a:cubicBezTo>
                    <a:pt x="15365" y="114"/>
                    <a:pt x="15321" y="123"/>
                    <a:pt x="15275" y="132"/>
                  </a:cubicBezTo>
                  <a:cubicBezTo>
                    <a:pt x="13661" y="449"/>
                    <a:pt x="9412" y="1258"/>
                    <a:pt x="6083" y="1655"/>
                  </a:cubicBezTo>
                  <a:cubicBezTo>
                    <a:pt x="4970" y="1788"/>
                    <a:pt x="4099" y="1837"/>
                    <a:pt x="3418" y="1837"/>
                  </a:cubicBezTo>
                  <a:cubicBezTo>
                    <a:pt x="1534" y="1837"/>
                    <a:pt x="1119" y="1463"/>
                    <a:pt x="1119" y="1463"/>
                  </a:cubicBezTo>
                  <a:cubicBezTo>
                    <a:pt x="888" y="1604"/>
                    <a:pt x="685" y="1818"/>
                    <a:pt x="531" y="2077"/>
                  </a:cubicBezTo>
                  <a:cubicBezTo>
                    <a:pt x="508" y="2113"/>
                    <a:pt x="488" y="2149"/>
                    <a:pt x="470" y="2187"/>
                  </a:cubicBezTo>
                  <a:cubicBezTo>
                    <a:pt x="0" y="3097"/>
                    <a:pt x="123" y="4468"/>
                    <a:pt x="1734" y="5291"/>
                  </a:cubicBezTo>
                  <a:cubicBezTo>
                    <a:pt x="2397" y="5629"/>
                    <a:pt x="3187" y="5786"/>
                    <a:pt x="4081" y="5786"/>
                  </a:cubicBezTo>
                  <a:cubicBezTo>
                    <a:pt x="6091" y="5786"/>
                    <a:pt x="8625" y="4989"/>
                    <a:pt x="11411" y="3657"/>
                  </a:cubicBezTo>
                  <a:cubicBezTo>
                    <a:pt x="15436" y="1733"/>
                    <a:pt x="15936" y="1"/>
                    <a:pt x="15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49"/>
            <p:cNvSpPr/>
            <p:nvPr/>
          </p:nvSpPr>
          <p:spPr>
            <a:xfrm>
              <a:off x="1435565" y="2574225"/>
              <a:ext cx="352228" cy="110484"/>
            </a:xfrm>
            <a:custGeom>
              <a:avLst/>
              <a:gdLst/>
              <a:ahLst/>
              <a:cxnLst/>
              <a:rect l="l" t="t" r="r" b="b"/>
              <a:pathLst>
                <a:path w="14936" h="4685" extrusionOk="0">
                  <a:moveTo>
                    <a:pt x="14935" y="1"/>
                  </a:moveTo>
                  <a:lnTo>
                    <a:pt x="14935" y="1"/>
                  </a:lnTo>
                  <a:cubicBezTo>
                    <a:pt x="14894" y="8"/>
                    <a:pt x="14852" y="17"/>
                    <a:pt x="14806" y="26"/>
                  </a:cubicBezTo>
                  <a:cubicBezTo>
                    <a:pt x="14009" y="911"/>
                    <a:pt x="12744" y="1999"/>
                    <a:pt x="10257" y="3028"/>
                  </a:cubicBezTo>
                  <a:cubicBezTo>
                    <a:pt x="7575" y="4135"/>
                    <a:pt x="5221" y="4602"/>
                    <a:pt x="3586" y="4602"/>
                  </a:cubicBezTo>
                  <a:cubicBezTo>
                    <a:pt x="2722" y="4602"/>
                    <a:pt x="2058" y="4471"/>
                    <a:pt x="1653" y="4236"/>
                  </a:cubicBezTo>
                  <a:cubicBezTo>
                    <a:pt x="472" y="3553"/>
                    <a:pt x="145" y="2583"/>
                    <a:pt x="62" y="1971"/>
                  </a:cubicBezTo>
                  <a:cubicBezTo>
                    <a:pt x="39" y="2007"/>
                    <a:pt x="19" y="2043"/>
                    <a:pt x="1" y="2081"/>
                  </a:cubicBezTo>
                  <a:cubicBezTo>
                    <a:pt x="107" y="2710"/>
                    <a:pt x="469" y="3641"/>
                    <a:pt x="1613" y="4301"/>
                  </a:cubicBezTo>
                  <a:cubicBezTo>
                    <a:pt x="2104" y="4586"/>
                    <a:pt x="2801" y="4685"/>
                    <a:pt x="3529" y="4685"/>
                  </a:cubicBezTo>
                  <a:cubicBezTo>
                    <a:pt x="4139" y="4685"/>
                    <a:pt x="4767" y="4615"/>
                    <a:pt x="5309" y="4532"/>
                  </a:cubicBezTo>
                  <a:cubicBezTo>
                    <a:pt x="6866" y="4289"/>
                    <a:pt x="8633" y="3780"/>
                    <a:pt x="10287" y="3098"/>
                  </a:cubicBezTo>
                  <a:cubicBezTo>
                    <a:pt x="12862" y="2036"/>
                    <a:pt x="14133" y="905"/>
                    <a:pt x="149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49"/>
            <p:cNvSpPr/>
            <p:nvPr/>
          </p:nvSpPr>
          <p:spPr>
            <a:xfrm>
              <a:off x="1675895" y="2546964"/>
              <a:ext cx="538365" cy="534002"/>
            </a:xfrm>
            <a:custGeom>
              <a:avLst/>
              <a:gdLst/>
              <a:ahLst/>
              <a:cxnLst/>
              <a:rect l="l" t="t" r="r" b="b"/>
              <a:pathLst>
                <a:path w="22829" h="22644" extrusionOk="0">
                  <a:moveTo>
                    <a:pt x="7779" y="0"/>
                  </a:moveTo>
                  <a:cubicBezTo>
                    <a:pt x="7699" y="0"/>
                    <a:pt x="7567" y="76"/>
                    <a:pt x="7366" y="261"/>
                  </a:cubicBezTo>
                  <a:cubicBezTo>
                    <a:pt x="6497" y="1055"/>
                    <a:pt x="2327" y="1402"/>
                    <a:pt x="515" y="1516"/>
                  </a:cubicBezTo>
                  <a:cubicBezTo>
                    <a:pt x="343" y="1605"/>
                    <a:pt x="171" y="1693"/>
                    <a:pt x="1" y="1779"/>
                  </a:cubicBezTo>
                  <a:cubicBezTo>
                    <a:pt x="559" y="2140"/>
                    <a:pt x="1725" y="2871"/>
                    <a:pt x="2709" y="3321"/>
                  </a:cubicBezTo>
                  <a:cubicBezTo>
                    <a:pt x="3158" y="3526"/>
                    <a:pt x="3555" y="3594"/>
                    <a:pt x="3885" y="3594"/>
                  </a:cubicBezTo>
                  <a:cubicBezTo>
                    <a:pt x="4544" y="3594"/>
                    <a:pt x="4935" y="3321"/>
                    <a:pt x="4935" y="3321"/>
                  </a:cubicBezTo>
                  <a:lnTo>
                    <a:pt x="4935" y="3321"/>
                  </a:lnTo>
                  <a:cubicBezTo>
                    <a:pt x="4896" y="5060"/>
                    <a:pt x="5682" y="6830"/>
                    <a:pt x="6170" y="7753"/>
                  </a:cubicBezTo>
                  <a:cubicBezTo>
                    <a:pt x="6546" y="7556"/>
                    <a:pt x="6705" y="7435"/>
                    <a:pt x="6705" y="7435"/>
                  </a:cubicBezTo>
                  <a:cubicBezTo>
                    <a:pt x="6705" y="7435"/>
                    <a:pt x="8257" y="12052"/>
                    <a:pt x="9374" y="15409"/>
                  </a:cubicBezTo>
                  <a:cubicBezTo>
                    <a:pt x="9451" y="15638"/>
                    <a:pt x="9524" y="15859"/>
                    <a:pt x="9595" y="16073"/>
                  </a:cubicBezTo>
                  <a:cubicBezTo>
                    <a:pt x="9816" y="16738"/>
                    <a:pt x="10012" y="17330"/>
                    <a:pt x="10165" y="17793"/>
                  </a:cubicBezTo>
                  <a:cubicBezTo>
                    <a:pt x="10344" y="18338"/>
                    <a:pt x="10481" y="18852"/>
                    <a:pt x="10587" y="19328"/>
                  </a:cubicBezTo>
                  <a:cubicBezTo>
                    <a:pt x="10627" y="19505"/>
                    <a:pt x="10663" y="19675"/>
                    <a:pt x="10695" y="19841"/>
                  </a:cubicBezTo>
                  <a:cubicBezTo>
                    <a:pt x="11018" y="21542"/>
                    <a:pt x="10935" y="22643"/>
                    <a:pt x="10935" y="22643"/>
                  </a:cubicBezTo>
                  <a:cubicBezTo>
                    <a:pt x="10935" y="22643"/>
                    <a:pt x="11541" y="22580"/>
                    <a:pt x="12488" y="22416"/>
                  </a:cubicBezTo>
                  <a:cubicBezTo>
                    <a:pt x="13506" y="22239"/>
                    <a:pt x="14920" y="21945"/>
                    <a:pt x="16390" y="21489"/>
                  </a:cubicBezTo>
                  <a:cubicBezTo>
                    <a:pt x="16905" y="21330"/>
                    <a:pt x="17425" y="21151"/>
                    <a:pt x="17939" y="20951"/>
                  </a:cubicBezTo>
                  <a:cubicBezTo>
                    <a:pt x="18421" y="20763"/>
                    <a:pt x="18889" y="20543"/>
                    <a:pt x="19340" y="20296"/>
                  </a:cubicBezTo>
                  <a:cubicBezTo>
                    <a:pt x="20677" y="19564"/>
                    <a:pt x="21613" y="18720"/>
                    <a:pt x="22176" y="18118"/>
                  </a:cubicBezTo>
                  <a:cubicBezTo>
                    <a:pt x="22617" y="17650"/>
                    <a:pt x="22829" y="17332"/>
                    <a:pt x="22829" y="17332"/>
                  </a:cubicBezTo>
                  <a:cubicBezTo>
                    <a:pt x="22829" y="17332"/>
                    <a:pt x="22658" y="15210"/>
                    <a:pt x="22377" y="12884"/>
                  </a:cubicBezTo>
                  <a:cubicBezTo>
                    <a:pt x="22289" y="12145"/>
                    <a:pt x="22188" y="11383"/>
                    <a:pt x="22080" y="10663"/>
                  </a:cubicBezTo>
                  <a:cubicBezTo>
                    <a:pt x="19530" y="10611"/>
                    <a:pt x="14344" y="10244"/>
                    <a:pt x="11751" y="8221"/>
                  </a:cubicBezTo>
                  <a:cubicBezTo>
                    <a:pt x="8233" y="5476"/>
                    <a:pt x="7446" y="1563"/>
                    <a:pt x="7446" y="1563"/>
                  </a:cubicBezTo>
                  <a:cubicBezTo>
                    <a:pt x="7446" y="1563"/>
                    <a:pt x="8142" y="0"/>
                    <a:pt x="7779"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49"/>
            <p:cNvSpPr/>
            <p:nvPr/>
          </p:nvSpPr>
          <p:spPr>
            <a:xfrm>
              <a:off x="1870427" y="2005392"/>
              <a:ext cx="141424" cy="147886"/>
            </a:xfrm>
            <a:custGeom>
              <a:avLst/>
              <a:gdLst/>
              <a:ahLst/>
              <a:cxnLst/>
              <a:rect l="l" t="t" r="r" b="b"/>
              <a:pathLst>
                <a:path w="5997" h="6271" extrusionOk="0">
                  <a:moveTo>
                    <a:pt x="1920" y="1"/>
                  </a:moveTo>
                  <a:cubicBezTo>
                    <a:pt x="1305" y="1"/>
                    <a:pt x="763" y="216"/>
                    <a:pt x="425" y="601"/>
                  </a:cubicBezTo>
                  <a:cubicBezTo>
                    <a:pt x="143" y="921"/>
                    <a:pt x="0" y="1356"/>
                    <a:pt x="68" y="1882"/>
                  </a:cubicBezTo>
                  <a:cubicBezTo>
                    <a:pt x="300" y="3653"/>
                    <a:pt x="2378" y="3653"/>
                    <a:pt x="3768" y="4078"/>
                  </a:cubicBezTo>
                  <a:cubicBezTo>
                    <a:pt x="5156" y="4500"/>
                    <a:pt x="5689" y="6270"/>
                    <a:pt x="5689" y="6270"/>
                  </a:cubicBezTo>
                  <a:lnTo>
                    <a:pt x="5997" y="5500"/>
                  </a:lnTo>
                  <a:cubicBezTo>
                    <a:pt x="5919" y="3702"/>
                    <a:pt x="5534" y="1882"/>
                    <a:pt x="3768" y="629"/>
                  </a:cubicBezTo>
                  <a:cubicBezTo>
                    <a:pt x="3161" y="197"/>
                    <a:pt x="2507" y="1"/>
                    <a:pt x="19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49"/>
            <p:cNvSpPr/>
            <p:nvPr/>
          </p:nvSpPr>
          <p:spPr>
            <a:xfrm>
              <a:off x="1870380" y="2019565"/>
              <a:ext cx="138712" cy="133713"/>
            </a:xfrm>
            <a:custGeom>
              <a:avLst/>
              <a:gdLst/>
              <a:ahLst/>
              <a:cxnLst/>
              <a:rect l="l" t="t" r="r" b="b"/>
              <a:pathLst>
                <a:path w="5882" h="5670" extrusionOk="0">
                  <a:moveTo>
                    <a:pt x="425" y="0"/>
                  </a:moveTo>
                  <a:cubicBezTo>
                    <a:pt x="145" y="320"/>
                    <a:pt x="1" y="755"/>
                    <a:pt x="70" y="1281"/>
                  </a:cubicBezTo>
                  <a:cubicBezTo>
                    <a:pt x="302" y="3052"/>
                    <a:pt x="2380" y="3052"/>
                    <a:pt x="3768" y="3477"/>
                  </a:cubicBezTo>
                  <a:cubicBezTo>
                    <a:pt x="5158" y="3899"/>
                    <a:pt x="5690" y="5669"/>
                    <a:pt x="5690" y="5669"/>
                  </a:cubicBezTo>
                  <a:cubicBezTo>
                    <a:pt x="5882" y="3975"/>
                    <a:pt x="5035" y="2936"/>
                    <a:pt x="2650" y="2245"/>
                  </a:cubicBezTo>
                  <a:cubicBezTo>
                    <a:pt x="601" y="1649"/>
                    <a:pt x="508" y="1113"/>
                    <a:pt x="425"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49"/>
            <p:cNvSpPr/>
            <p:nvPr/>
          </p:nvSpPr>
          <p:spPr>
            <a:xfrm>
              <a:off x="1461742" y="2018032"/>
              <a:ext cx="181562" cy="196537"/>
            </a:xfrm>
            <a:custGeom>
              <a:avLst/>
              <a:gdLst/>
              <a:ahLst/>
              <a:cxnLst/>
              <a:rect l="l" t="t" r="r" b="b"/>
              <a:pathLst>
                <a:path w="7699" h="8334" extrusionOk="0">
                  <a:moveTo>
                    <a:pt x="3751" y="1"/>
                  </a:moveTo>
                  <a:cubicBezTo>
                    <a:pt x="3731" y="1"/>
                    <a:pt x="3711" y="1"/>
                    <a:pt x="3692" y="2"/>
                  </a:cubicBezTo>
                  <a:cubicBezTo>
                    <a:pt x="3658" y="3"/>
                    <a:pt x="3625" y="5"/>
                    <a:pt x="3592" y="6"/>
                  </a:cubicBezTo>
                  <a:cubicBezTo>
                    <a:pt x="3452" y="14"/>
                    <a:pt x="3314" y="32"/>
                    <a:pt x="3178" y="61"/>
                  </a:cubicBezTo>
                  <a:cubicBezTo>
                    <a:pt x="3151" y="64"/>
                    <a:pt x="3122" y="70"/>
                    <a:pt x="3093" y="76"/>
                  </a:cubicBezTo>
                  <a:cubicBezTo>
                    <a:pt x="3031" y="89"/>
                    <a:pt x="2966" y="106"/>
                    <a:pt x="2902" y="124"/>
                  </a:cubicBezTo>
                  <a:cubicBezTo>
                    <a:pt x="2004" y="365"/>
                    <a:pt x="1038" y="959"/>
                    <a:pt x="694" y="1791"/>
                  </a:cubicBezTo>
                  <a:cubicBezTo>
                    <a:pt x="173" y="3040"/>
                    <a:pt x="0" y="5907"/>
                    <a:pt x="0" y="5907"/>
                  </a:cubicBezTo>
                  <a:cubicBezTo>
                    <a:pt x="11" y="5931"/>
                    <a:pt x="23" y="5963"/>
                    <a:pt x="38" y="6001"/>
                  </a:cubicBezTo>
                  <a:cubicBezTo>
                    <a:pt x="46" y="6024"/>
                    <a:pt x="56" y="6046"/>
                    <a:pt x="68" y="6072"/>
                  </a:cubicBezTo>
                  <a:cubicBezTo>
                    <a:pt x="209" y="6384"/>
                    <a:pt x="394" y="6675"/>
                    <a:pt x="617" y="6936"/>
                  </a:cubicBezTo>
                  <a:cubicBezTo>
                    <a:pt x="1096" y="7503"/>
                    <a:pt x="1887" y="8112"/>
                    <a:pt x="3129" y="8285"/>
                  </a:cubicBezTo>
                  <a:cubicBezTo>
                    <a:pt x="3357" y="8317"/>
                    <a:pt x="3588" y="8333"/>
                    <a:pt x="3819" y="8333"/>
                  </a:cubicBezTo>
                  <a:cubicBezTo>
                    <a:pt x="3829" y="8333"/>
                    <a:pt x="3839" y="8333"/>
                    <a:pt x="3849" y="8333"/>
                  </a:cubicBezTo>
                  <a:cubicBezTo>
                    <a:pt x="3860" y="8333"/>
                    <a:pt x="3870" y="8333"/>
                    <a:pt x="3881" y="8333"/>
                  </a:cubicBezTo>
                  <a:cubicBezTo>
                    <a:pt x="4355" y="8333"/>
                    <a:pt x="4826" y="8267"/>
                    <a:pt x="5281" y="8135"/>
                  </a:cubicBezTo>
                  <a:cubicBezTo>
                    <a:pt x="7010" y="7622"/>
                    <a:pt x="7698" y="6312"/>
                    <a:pt x="7698" y="6312"/>
                  </a:cubicBezTo>
                  <a:cubicBezTo>
                    <a:pt x="7279" y="5998"/>
                    <a:pt x="6525" y="4839"/>
                    <a:pt x="6392" y="4631"/>
                  </a:cubicBezTo>
                  <a:cubicBezTo>
                    <a:pt x="6380" y="4610"/>
                    <a:pt x="6372" y="4598"/>
                    <a:pt x="6372" y="4598"/>
                  </a:cubicBezTo>
                  <a:cubicBezTo>
                    <a:pt x="6377" y="4586"/>
                    <a:pt x="6380" y="4572"/>
                    <a:pt x="6382" y="4560"/>
                  </a:cubicBezTo>
                  <a:cubicBezTo>
                    <a:pt x="6383" y="4551"/>
                    <a:pt x="6386" y="4543"/>
                    <a:pt x="6388" y="4534"/>
                  </a:cubicBezTo>
                  <a:cubicBezTo>
                    <a:pt x="6413" y="4428"/>
                    <a:pt x="6433" y="4322"/>
                    <a:pt x="6448" y="4214"/>
                  </a:cubicBezTo>
                  <a:cubicBezTo>
                    <a:pt x="6529" y="3651"/>
                    <a:pt x="6510" y="3078"/>
                    <a:pt x="6391" y="2520"/>
                  </a:cubicBezTo>
                  <a:cubicBezTo>
                    <a:pt x="6160" y="1461"/>
                    <a:pt x="5266" y="437"/>
                    <a:pt x="4365" y="111"/>
                  </a:cubicBezTo>
                  <a:cubicBezTo>
                    <a:pt x="4318" y="93"/>
                    <a:pt x="4269" y="77"/>
                    <a:pt x="4221" y="65"/>
                  </a:cubicBezTo>
                  <a:cubicBezTo>
                    <a:pt x="4187" y="55"/>
                    <a:pt x="4152" y="46"/>
                    <a:pt x="4119" y="38"/>
                  </a:cubicBezTo>
                  <a:cubicBezTo>
                    <a:pt x="3997" y="13"/>
                    <a:pt x="3874" y="1"/>
                    <a:pt x="3751"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49"/>
            <p:cNvSpPr/>
            <p:nvPr/>
          </p:nvSpPr>
          <p:spPr>
            <a:xfrm>
              <a:off x="1461742" y="2020909"/>
              <a:ext cx="73766" cy="192504"/>
            </a:xfrm>
            <a:custGeom>
              <a:avLst/>
              <a:gdLst/>
              <a:ahLst/>
              <a:cxnLst/>
              <a:rect l="l" t="t" r="r" b="b"/>
              <a:pathLst>
                <a:path w="3128" h="8163" extrusionOk="0">
                  <a:moveTo>
                    <a:pt x="2901" y="1"/>
                  </a:moveTo>
                  <a:cubicBezTo>
                    <a:pt x="2004" y="243"/>
                    <a:pt x="1037" y="837"/>
                    <a:pt x="693" y="1668"/>
                  </a:cubicBezTo>
                  <a:cubicBezTo>
                    <a:pt x="173" y="2918"/>
                    <a:pt x="0" y="5785"/>
                    <a:pt x="0" y="5785"/>
                  </a:cubicBezTo>
                  <a:cubicBezTo>
                    <a:pt x="53" y="5941"/>
                    <a:pt x="237" y="6364"/>
                    <a:pt x="615" y="6814"/>
                  </a:cubicBezTo>
                  <a:cubicBezTo>
                    <a:pt x="1094" y="7381"/>
                    <a:pt x="1887" y="7990"/>
                    <a:pt x="3128" y="8163"/>
                  </a:cubicBezTo>
                  <a:cubicBezTo>
                    <a:pt x="2696" y="7349"/>
                    <a:pt x="1613" y="5188"/>
                    <a:pt x="1488" y="3714"/>
                  </a:cubicBezTo>
                  <a:cubicBezTo>
                    <a:pt x="1337" y="1883"/>
                    <a:pt x="1964" y="1186"/>
                    <a:pt x="290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49"/>
            <p:cNvSpPr/>
            <p:nvPr/>
          </p:nvSpPr>
          <p:spPr>
            <a:xfrm>
              <a:off x="1625617" y="2291589"/>
              <a:ext cx="164747" cy="80157"/>
            </a:xfrm>
            <a:custGeom>
              <a:avLst/>
              <a:gdLst/>
              <a:ahLst/>
              <a:cxnLst/>
              <a:rect l="l" t="t" r="r" b="b"/>
              <a:pathLst>
                <a:path w="6986" h="3399" extrusionOk="0">
                  <a:moveTo>
                    <a:pt x="1" y="0"/>
                  </a:moveTo>
                  <a:cubicBezTo>
                    <a:pt x="1" y="0"/>
                    <a:pt x="269" y="561"/>
                    <a:pt x="519" y="1085"/>
                  </a:cubicBezTo>
                  <a:cubicBezTo>
                    <a:pt x="612" y="1279"/>
                    <a:pt x="737" y="1636"/>
                    <a:pt x="862" y="2007"/>
                  </a:cubicBezTo>
                  <a:cubicBezTo>
                    <a:pt x="1075" y="2646"/>
                    <a:pt x="1278" y="3333"/>
                    <a:pt x="1278" y="3333"/>
                  </a:cubicBezTo>
                  <a:cubicBezTo>
                    <a:pt x="1278" y="3333"/>
                    <a:pt x="1977" y="3398"/>
                    <a:pt x="2802" y="3398"/>
                  </a:cubicBezTo>
                  <a:cubicBezTo>
                    <a:pt x="3214" y="3398"/>
                    <a:pt x="3657" y="3382"/>
                    <a:pt x="4061" y="3333"/>
                  </a:cubicBezTo>
                  <a:cubicBezTo>
                    <a:pt x="5268" y="3187"/>
                    <a:pt x="6331" y="2661"/>
                    <a:pt x="6331" y="2661"/>
                  </a:cubicBezTo>
                  <a:cubicBezTo>
                    <a:pt x="6367" y="2505"/>
                    <a:pt x="6417" y="2354"/>
                    <a:pt x="6479" y="2207"/>
                  </a:cubicBezTo>
                  <a:cubicBezTo>
                    <a:pt x="6682" y="1696"/>
                    <a:pt x="6985" y="1178"/>
                    <a:pt x="6985" y="1178"/>
                  </a:cubicBezTo>
                  <a:cubicBezTo>
                    <a:pt x="6985" y="1178"/>
                    <a:pt x="5580" y="1061"/>
                    <a:pt x="3944" y="869"/>
                  </a:cubicBezTo>
                  <a:cubicBezTo>
                    <a:pt x="2307" y="678"/>
                    <a:pt x="1" y="0"/>
                    <a:pt x="1" y="0"/>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49"/>
            <p:cNvSpPr/>
            <p:nvPr/>
          </p:nvSpPr>
          <p:spPr>
            <a:xfrm>
              <a:off x="1645921" y="2338895"/>
              <a:ext cx="132510" cy="32850"/>
            </a:xfrm>
            <a:custGeom>
              <a:avLst/>
              <a:gdLst/>
              <a:ahLst/>
              <a:cxnLst/>
              <a:rect l="l" t="t" r="r" b="b"/>
              <a:pathLst>
                <a:path w="5619" h="1393" extrusionOk="0">
                  <a:moveTo>
                    <a:pt x="1" y="1"/>
                  </a:moveTo>
                  <a:lnTo>
                    <a:pt x="1" y="1"/>
                  </a:lnTo>
                  <a:cubicBezTo>
                    <a:pt x="214" y="640"/>
                    <a:pt x="417" y="1327"/>
                    <a:pt x="417" y="1327"/>
                  </a:cubicBezTo>
                  <a:cubicBezTo>
                    <a:pt x="417" y="1327"/>
                    <a:pt x="1116" y="1392"/>
                    <a:pt x="1941" y="1392"/>
                  </a:cubicBezTo>
                  <a:cubicBezTo>
                    <a:pt x="2353" y="1392"/>
                    <a:pt x="2796" y="1376"/>
                    <a:pt x="3200" y="1327"/>
                  </a:cubicBezTo>
                  <a:cubicBezTo>
                    <a:pt x="4407" y="1181"/>
                    <a:pt x="5470" y="655"/>
                    <a:pt x="5470" y="655"/>
                  </a:cubicBezTo>
                  <a:cubicBezTo>
                    <a:pt x="5506" y="499"/>
                    <a:pt x="5556" y="348"/>
                    <a:pt x="5618" y="201"/>
                  </a:cubicBezTo>
                  <a:lnTo>
                    <a:pt x="5618" y="201"/>
                  </a:lnTo>
                  <a:lnTo>
                    <a:pt x="5470" y="217"/>
                  </a:lnTo>
                  <a:cubicBezTo>
                    <a:pt x="5470" y="217"/>
                    <a:pt x="5066" y="406"/>
                    <a:pt x="3419" y="406"/>
                  </a:cubicBezTo>
                  <a:cubicBezTo>
                    <a:pt x="3381" y="406"/>
                    <a:pt x="3342" y="406"/>
                    <a:pt x="3303" y="405"/>
                  </a:cubicBezTo>
                  <a:cubicBezTo>
                    <a:pt x="1992" y="396"/>
                    <a:pt x="623" y="131"/>
                    <a:pt x="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49"/>
            <p:cNvSpPr/>
            <p:nvPr/>
          </p:nvSpPr>
          <p:spPr>
            <a:xfrm>
              <a:off x="1460728" y="2234378"/>
              <a:ext cx="205262" cy="225260"/>
            </a:xfrm>
            <a:custGeom>
              <a:avLst/>
              <a:gdLst/>
              <a:ahLst/>
              <a:cxnLst/>
              <a:rect l="l" t="t" r="r" b="b"/>
              <a:pathLst>
                <a:path w="8704" h="9552" extrusionOk="0">
                  <a:moveTo>
                    <a:pt x="1" y="0"/>
                  </a:moveTo>
                  <a:lnTo>
                    <a:pt x="1" y="0"/>
                  </a:lnTo>
                  <a:cubicBezTo>
                    <a:pt x="340" y="281"/>
                    <a:pt x="586" y="714"/>
                    <a:pt x="848" y="1222"/>
                  </a:cubicBezTo>
                  <a:cubicBezTo>
                    <a:pt x="1368" y="2222"/>
                    <a:pt x="1621" y="3721"/>
                    <a:pt x="1236" y="4836"/>
                  </a:cubicBezTo>
                  <a:cubicBezTo>
                    <a:pt x="1236" y="4836"/>
                    <a:pt x="1168" y="4836"/>
                    <a:pt x="1042" y="4837"/>
                  </a:cubicBezTo>
                  <a:cubicBezTo>
                    <a:pt x="971" y="4840"/>
                    <a:pt x="878" y="4842"/>
                    <a:pt x="771" y="4848"/>
                  </a:cubicBezTo>
                  <a:cubicBezTo>
                    <a:pt x="815" y="5356"/>
                    <a:pt x="846" y="5803"/>
                    <a:pt x="851" y="6088"/>
                  </a:cubicBezTo>
                  <a:cubicBezTo>
                    <a:pt x="871" y="7145"/>
                    <a:pt x="1045" y="9552"/>
                    <a:pt x="1045" y="9552"/>
                  </a:cubicBezTo>
                  <a:cubicBezTo>
                    <a:pt x="1045" y="9552"/>
                    <a:pt x="3168" y="9312"/>
                    <a:pt x="5779" y="8897"/>
                  </a:cubicBezTo>
                  <a:cubicBezTo>
                    <a:pt x="8390" y="8483"/>
                    <a:pt x="8704" y="8050"/>
                    <a:pt x="8704" y="8050"/>
                  </a:cubicBezTo>
                  <a:cubicBezTo>
                    <a:pt x="8704" y="8050"/>
                    <a:pt x="8473" y="5818"/>
                    <a:pt x="7607" y="3739"/>
                  </a:cubicBezTo>
                  <a:cubicBezTo>
                    <a:pt x="6843" y="1907"/>
                    <a:pt x="6155" y="1078"/>
                    <a:pt x="5715" y="464"/>
                  </a:cubicBezTo>
                  <a:cubicBezTo>
                    <a:pt x="5429" y="553"/>
                    <a:pt x="4744" y="726"/>
                    <a:pt x="3708" y="726"/>
                  </a:cubicBezTo>
                  <a:cubicBezTo>
                    <a:pt x="3113" y="726"/>
                    <a:pt x="2401" y="669"/>
                    <a:pt x="1583" y="506"/>
                  </a:cubicBezTo>
                  <a:cubicBezTo>
                    <a:pt x="1037" y="399"/>
                    <a:pt x="507" y="229"/>
                    <a:pt x="1" y="0"/>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49"/>
            <p:cNvSpPr/>
            <p:nvPr/>
          </p:nvSpPr>
          <p:spPr>
            <a:xfrm>
              <a:off x="1473345" y="2424217"/>
              <a:ext cx="267095" cy="219412"/>
            </a:xfrm>
            <a:custGeom>
              <a:avLst/>
              <a:gdLst/>
              <a:ahLst/>
              <a:cxnLst/>
              <a:rect l="l" t="t" r="r" b="b"/>
              <a:pathLst>
                <a:path w="11326" h="9304" extrusionOk="0">
                  <a:moveTo>
                    <a:pt x="8169" y="0"/>
                  </a:moveTo>
                  <a:lnTo>
                    <a:pt x="1510" y="1558"/>
                  </a:lnTo>
                  <a:cubicBezTo>
                    <a:pt x="1510" y="1558"/>
                    <a:pt x="1352" y="1818"/>
                    <a:pt x="1140" y="2235"/>
                  </a:cubicBezTo>
                  <a:cubicBezTo>
                    <a:pt x="907" y="2693"/>
                    <a:pt x="698" y="3164"/>
                    <a:pt x="517" y="3646"/>
                  </a:cubicBezTo>
                  <a:cubicBezTo>
                    <a:pt x="230" y="4423"/>
                    <a:pt x="1" y="5302"/>
                    <a:pt x="48" y="6063"/>
                  </a:cubicBezTo>
                  <a:cubicBezTo>
                    <a:pt x="148" y="7729"/>
                    <a:pt x="1523" y="9303"/>
                    <a:pt x="3916" y="9303"/>
                  </a:cubicBezTo>
                  <a:cubicBezTo>
                    <a:pt x="4044" y="9303"/>
                    <a:pt x="4175" y="9299"/>
                    <a:pt x="4309" y="9289"/>
                  </a:cubicBezTo>
                  <a:cubicBezTo>
                    <a:pt x="4515" y="9277"/>
                    <a:pt x="4721" y="9255"/>
                    <a:pt x="4924" y="9220"/>
                  </a:cubicBezTo>
                  <a:cubicBezTo>
                    <a:pt x="6196" y="9009"/>
                    <a:pt x="7105" y="8556"/>
                    <a:pt x="7810" y="7982"/>
                  </a:cubicBezTo>
                  <a:cubicBezTo>
                    <a:pt x="8775" y="7192"/>
                    <a:pt x="9354" y="6172"/>
                    <a:pt x="9949" y="5216"/>
                  </a:cubicBezTo>
                  <a:cubicBezTo>
                    <a:pt x="10978" y="3561"/>
                    <a:pt x="11325" y="2444"/>
                    <a:pt x="11325" y="2444"/>
                  </a:cubicBezTo>
                  <a:cubicBezTo>
                    <a:pt x="11325" y="2444"/>
                    <a:pt x="10439" y="2393"/>
                    <a:pt x="9608" y="2393"/>
                  </a:cubicBezTo>
                  <a:cubicBezTo>
                    <a:pt x="9209" y="2393"/>
                    <a:pt x="8823" y="2405"/>
                    <a:pt x="8554" y="2440"/>
                  </a:cubicBezTo>
                  <a:cubicBezTo>
                    <a:pt x="8540" y="2441"/>
                    <a:pt x="8528" y="2444"/>
                    <a:pt x="8516" y="2444"/>
                  </a:cubicBezTo>
                  <a:cubicBezTo>
                    <a:pt x="8516" y="2444"/>
                    <a:pt x="8438" y="790"/>
                    <a:pt x="8169" y="0"/>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49"/>
            <p:cNvSpPr/>
            <p:nvPr/>
          </p:nvSpPr>
          <p:spPr>
            <a:xfrm>
              <a:off x="1473345" y="2480650"/>
              <a:ext cx="267095" cy="162979"/>
            </a:xfrm>
            <a:custGeom>
              <a:avLst/>
              <a:gdLst/>
              <a:ahLst/>
              <a:cxnLst/>
              <a:rect l="l" t="t" r="r" b="b"/>
              <a:pathLst>
                <a:path w="11326" h="6911" extrusionOk="0">
                  <a:moveTo>
                    <a:pt x="9608" y="0"/>
                  </a:moveTo>
                  <a:cubicBezTo>
                    <a:pt x="9209" y="0"/>
                    <a:pt x="8823" y="12"/>
                    <a:pt x="8554" y="47"/>
                  </a:cubicBezTo>
                  <a:cubicBezTo>
                    <a:pt x="5991" y="1105"/>
                    <a:pt x="2431" y="1253"/>
                    <a:pt x="656" y="1253"/>
                  </a:cubicBezTo>
                  <a:cubicBezTo>
                    <a:pt x="608" y="1253"/>
                    <a:pt x="562" y="1253"/>
                    <a:pt x="517" y="1253"/>
                  </a:cubicBezTo>
                  <a:cubicBezTo>
                    <a:pt x="230" y="2030"/>
                    <a:pt x="1" y="2909"/>
                    <a:pt x="48" y="3670"/>
                  </a:cubicBezTo>
                  <a:cubicBezTo>
                    <a:pt x="148" y="5336"/>
                    <a:pt x="1523" y="6910"/>
                    <a:pt x="3916" y="6910"/>
                  </a:cubicBezTo>
                  <a:cubicBezTo>
                    <a:pt x="4044" y="6910"/>
                    <a:pt x="4175" y="6906"/>
                    <a:pt x="4309" y="6896"/>
                  </a:cubicBezTo>
                  <a:cubicBezTo>
                    <a:pt x="4515" y="6884"/>
                    <a:pt x="4721" y="6862"/>
                    <a:pt x="4924" y="6827"/>
                  </a:cubicBezTo>
                  <a:cubicBezTo>
                    <a:pt x="6196" y="6616"/>
                    <a:pt x="7105" y="6163"/>
                    <a:pt x="7810" y="5589"/>
                  </a:cubicBezTo>
                  <a:cubicBezTo>
                    <a:pt x="8775" y="4799"/>
                    <a:pt x="9354" y="3779"/>
                    <a:pt x="9949" y="2823"/>
                  </a:cubicBezTo>
                  <a:cubicBezTo>
                    <a:pt x="10978" y="1168"/>
                    <a:pt x="11325" y="51"/>
                    <a:pt x="11325" y="51"/>
                  </a:cubicBezTo>
                  <a:cubicBezTo>
                    <a:pt x="11325" y="51"/>
                    <a:pt x="10439" y="0"/>
                    <a:pt x="9608" y="0"/>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49"/>
            <p:cNvSpPr/>
            <p:nvPr/>
          </p:nvSpPr>
          <p:spPr>
            <a:xfrm>
              <a:off x="1364275" y="1880334"/>
              <a:ext cx="215921" cy="120247"/>
            </a:xfrm>
            <a:custGeom>
              <a:avLst/>
              <a:gdLst/>
              <a:ahLst/>
              <a:cxnLst/>
              <a:rect l="l" t="t" r="r" b="b"/>
              <a:pathLst>
                <a:path w="9156" h="5099" extrusionOk="0">
                  <a:moveTo>
                    <a:pt x="4019" y="0"/>
                  </a:moveTo>
                  <a:cubicBezTo>
                    <a:pt x="3666" y="0"/>
                    <a:pt x="3288" y="21"/>
                    <a:pt x="2881" y="64"/>
                  </a:cubicBezTo>
                  <a:cubicBezTo>
                    <a:pt x="1104" y="253"/>
                    <a:pt x="390" y="1110"/>
                    <a:pt x="178" y="1941"/>
                  </a:cubicBezTo>
                  <a:cubicBezTo>
                    <a:pt x="1" y="2631"/>
                    <a:pt x="167" y="3305"/>
                    <a:pt x="361" y="3567"/>
                  </a:cubicBezTo>
                  <a:cubicBezTo>
                    <a:pt x="688" y="4014"/>
                    <a:pt x="1591" y="4633"/>
                    <a:pt x="2819" y="4633"/>
                  </a:cubicBezTo>
                  <a:cubicBezTo>
                    <a:pt x="3179" y="4633"/>
                    <a:pt x="3568" y="4579"/>
                    <a:pt x="3979" y="4452"/>
                  </a:cubicBezTo>
                  <a:cubicBezTo>
                    <a:pt x="5198" y="4077"/>
                    <a:pt x="5954" y="3753"/>
                    <a:pt x="6494" y="3753"/>
                  </a:cubicBezTo>
                  <a:cubicBezTo>
                    <a:pt x="6755" y="3753"/>
                    <a:pt x="6966" y="3829"/>
                    <a:pt x="7153" y="4012"/>
                  </a:cubicBezTo>
                  <a:cubicBezTo>
                    <a:pt x="7732" y="4568"/>
                    <a:pt x="7661" y="5098"/>
                    <a:pt x="7661" y="5098"/>
                  </a:cubicBezTo>
                  <a:cubicBezTo>
                    <a:pt x="7747" y="5077"/>
                    <a:pt x="7834" y="5062"/>
                    <a:pt x="7922" y="5053"/>
                  </a:cubicBezTo>
                  <a:cubicBezTo>
                    <a:pt x="8028" y="5040"/>
                    <a:pt x="8135" y="5033"/>
                    <a:pt x="8241" y="5033"/>
                  </a:cubicBezTo>
                  <a:cubicBezTo>
                    <a:pt x="8362" y="5033"/>
                    <a:pt x="8483" y="5042"/>
                    <a:pt x="8604" y="5059"/>
                  </a:cubicBezTo>
                  <a:cubicBezTo>
                    <a:pt x="8604" y="5059"/>
                    <a:pt x="9155" y="3492"/>
                    <a:pt x="8385" y="2163"/>
                  </a:cubicBezTo>
                  <a:cubicBezTo>
                    <a:pt x="7712" y="1000"/>
                    <a:pt x="6493"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49"/>
            <p:cNvSpPr/>
            <p:nvPr/>
          </p:nvSpPr>
          <p:spPr>
            <a:xfrm>
              <a:off x="1430377" y="2466406"/>
              <a:ext cx="105060" cy="177623"/>
            </a:xfrm>
            <a:custGeom>
              <a:avLst/>
              <a:gdLst/>
              <a:ahLst/>
              <a:cxnLst/>
              <a:rect l="l" t="t" r="r" b="b"/>
              <a:pathLst>
                <a:path w="4455" h="7532" extrusionOk="0">
                  <a:moveTo>
                    <a:pt x="3199" y="1"/>
                  </a:moveTo>
                  <a:cubicBezTo>
                    <a:pt x="3100" y="181"/>
                    <a:pt x="412" y="2657"/>
                    <a:pt x="191" y="4120"/>
                  </a:cubicBezTo>
                  <a:cubicBezTo>
                    <a:pt x="1" y="5377"/>
                    <a:pt x="1047" y="7531"/>
                    <a:pt x="3268" y="7531"/>
                  </a:cubicBezTo>
                  <a:cubicBezTo>
                    <a:pt x="3632" y="7531"/>
                    <a:pt x="4028" y="7473"/>
                    <a:pt x="4455" y="7344"/>
                  </a:cubicBezTo>
                  <a:cubicBezTo>
                    <a:pt x="4455" y="7344"/>
                    <a:pt x="2126" y="5455"/>
                    <a:pt x="2176" y="3991"/>
                  </a:cubicBezTo>
                  <a:cubicBezTo>
                    <a:pt x="2227" y="2528"/>
                    <a:pt x="3846" y="2"/>
                    <a:pt x="3846" y="2"/>
                  </a:cubicBezTo>
                  <a:lnTo>
                    <a:pt x="3199" y="1"/>
                  </a:ln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49"/>
            <p:cNvSpPr/>
            <p:nvPr/>
          </p:nvSpPr>
          <p:spPr>
            <a:xfrm>
              <a:off x="1774894" y="2318048"/>
              <a:ext cx="66290" cy="54782"/>
            </a:xfrm>
            <a:custGeom>
              <a:avLst/>
              <a:gdLst/>
              <a:ahLst/>
              <a:cxnLst/>
              <a:rect l="l" t="t" r="r" b="b"/>
              <a:pathLst>
                <a:path w="2811" h="2323" extrusionOk="0">
                  <a:moveTo>
                    <a:pt x="2373" y="1"/>
                  </a:moveTo>
                  <a:cubicBezTo>
                    <a:pt x="2253" y="1"/>
                    <a:pt x="2175" y="173"/>
                    <a:pt x="2175" y="173"/>
                  </a:cubicBezTo>
                  <a:cubicBezTo>
                    <a:pt x="2098" y="57"/>
                    <a:pt x="2017" y="18"/>
                    <a:pt x="1943" y="18"/>
                  </a:cubicBezTo>
                  <a:cubicBezTo>
                    <a:pt x="1795" y="18"/>
                    <a:pt x="1675" y="173"/>
                    <a:pt x="1675" y="173"/>
                  </a:cubicBezTo>
                  <a:cubicBezTo>
                    <a:pt x="1542" y="49"/>
                    <a:pt x="1292" y="19"/>
                    <a:pt x="1057" y="19"/>
                  </a:cubicBezTo>
                  <a:cubicBezTo>
                    <a:pt x="835" y="19"/>
                    <a:pt x="627" y="46"/>
                    <a:pt x="545" y="46"/>
                  </a:cubicBezTo>
                  <a:cubicBezTo>
                    <a:pt x="538" y="46"/>
                    <a:pt x="532" y="46"/>
                    <a:pt x="526" y="45"/>
                  </a:cubicBezTo>
                  <a:cubicBezTo>
                    <a:pt x="526" y="45"/>
                    <a:pt x="366" y="248"/>
                    <a:pt x="211" y="673"/>
                  </a:cubicBezTo>
                  <a:cubicBezTo>
                    <a:pt x="160" y="818"/>
                    <a:pt x="116" y="967"/>
                    <a:pt x="81" y="1117"/>
                  </a:cubicBezTo>
                  <a:cubicBezTo>
                    <a:pt x="23" y="1359"/>
                    <a:pt x="1" y="1539"/>
                    <a:pt x="1" y="1539"/>
                  </a:cubicBezTo>
                  <a:cubicBezTo>
                    <a:pt x="363" y="2027"/>
                    <a:pt x="1046" y="2322"/>
                    <a:pt x="1336" y="2322"/>
                  </a:cubicBezTo>
                  <a:cubicBezTo>
                    <a:pt x="1400" y="2322"/>
                    <a:pt x="1445" y="2308"/>
                    <a:pt x="1463" y="2277"/>
                  </a:cubicBezTo>
                  <a:cubicBezTo>
                    <a:pt x="1489" y="2233"/>
                    <a:pt x="1454" y="2147"/>
                    <a:pt x="1392" y="2041"/>
                  </a:cubicBezTo>
                  <a:cubicBezTo>
                    <a:pt x="1217" y="1742"/>
                    <a:pt x="831" y="1279"/>
                    <a:pt x="1001" y="1144"/>
                  </a:cubicBezTo>
                  <a:cubicBezTo>
                    <a:pt x="1019" y="1130"/>
                    <a:pt x="1038" y="1123"/>
                    <a:pt x="1059" y="1123"/>
                  </a:cubicBezTo>
                  <a:cubicBezTo>
                    <a:pt x="1306" y="1123"/>
                    <a:pt x="1725" y="2038"/>
                    <a:pt x="1848" y="2038"/>
                  </a:cubicBezTo>
                  <a:cubicBezTo>
                    <a:pt x="1981" y="2038"/>
                    <a:pt x="2040" y="1442"/>
                    <a:pt x="2040" y="1442"/>
                  </a:cubicBezTo>
                  <a:cubicBezTo>
                    <a:pt x="2040" y="1442"/>
                    <a:pt x="2121" y="1867"/>
                    <a:pt x="2301" y="1867"/>
                  </a:cubicBezTo>
                  <a:cubicBezTo>
                    <a:pt x="2317" y="1867"/>
                    <a:pt x="2333" y="1864"/>
                    <a:pt x="2349" y="1858"/>
                  </a:cubicBezTo>
                  <a:cubicBezTo>
                    <a:pt x="2562" y="1774"/>
                    <a:pt x="2810" y="557"/>
                    <a:pt x="2580" y="173"/>
                  </a:cubicBezTo>
                  <a:cubicBezTo>
                    <a:pt x="2503" y="44"/>
                    <a:pt x="2432" y="1"/>
                    <a:pt x="2373"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49"/>
            <p:cNvSpPr/>
            <p:nvPr/>
          </p:nvSpPr>
          <p:spPr>
            <a:xfrm>
              <a:off x="1657500" y="2481852"/>
              <a:ext cx="311690" cy="372863"/>
            </a:xfrm>
            <a:custGeom>
              <a:avLst/>
              <a:gdLst/>
              <a:ahLst/>
              <a:cxnLst/>
              <a:rect l="l" t="t" r="r" b="b"/>
              <a:pathLst>
                <a:path w="13217" h="15811" extrusionOk="0">
                  <a:moveTo>
                    <a:pt x="3516" y="0"/>
                  </a:moveTo>
                  <a:cubicBezTo>
                    <a:pt x="3516" y="0"/>
                    <a:pt x="3169" y="1117"/>
                    <a:pt x="2140" y="2772"/>
                  </a:cubicBezTo>
                  <a:cubicBezTo>
                    <a:pt x="2064" y="2895"/>
                    <a:pt x="1987" y="3017"/>
                    <a:pt x="1911" y="3143"/>
                  </a:cubicBezTo>
                  <a:cubicBezTo>
                    <a:pt x="1390" y="3986"/>
                    <a:pt x="842" y="4850"/>
                    <a:pt x="1" y="5536"/>
                  </a:cubicBezTo>
                  <a:cubicBezTo>
                    <a:pt x="1" y="5536"/>
                    <a:pt x="705" y="5403"/>
                    <a:pt x="1642" y="5231"/>
                  </a:cubicBezTo>
                  <a:cubicBezTo>
                    <a:pt x="2580" y="5060"/>
                    <a:pt x="3747" y="4850"/>
                    <a:pt x="4671" y="4697"/>
                  </a:cubicBezTo>
                  <a:cubicBezTo>
                    <a:pt x="6518" y="4389"/>
                    <a:pt x="7211" y="4196"/>
                    <a:pt x="7211" y="4196"/>
                  </a:cubicBezTo>
                  <a:lnTo>
                    <a:pt x="7211" y="4196"/>
                  </a:lnTo>
                  <a:cubicBezTo>
                    <a:pt x="7211" y="4196"/>
                    <a:pt x="7208" y="4215"/>
                    <a:pt x="7202" y="4251"/>
                  </a:cubicBezTo>
                  <a:cubicBezTo>
                    <a:pt x="7200" y="4257"/>
                    <a:pt x="7199" y="4268"/>
                    <a:pt x="7197" y="4278"/>
                  </a:cubicBezTo>
                  <a:cubicBezTo>
                    <a:pt x="7126" y="4692"/>
                    <a:pt x="6835" y="6614"/>
                    <a:pt x="7211" y="8353"/>
                  </a:cubicBezTo>
                  <a:cubicBezTo>
                    <a:pt x="7635" y="10317"/>
                    <a:pt x="12333" y="15810"/>
                    <a:pt x="12333" y="15810"/>
                  </a:cubicBezTo>
                  <a:lnTo>
                    <a:pt x="12712" y="15498"/>
                  </a:lnTo>
                  <a:lnTo>
                    <a:pt x="13216" y="15089"/>
                  </a:lnTo>
                  <a:cubicBezTo>
                    <a:pt x="13216" y="15089"/>
                    <a:pt x="11752" y="6236"/>
                    <a:pt x="11369" y="4196"/>
                  </a:cubicBezTo>
                  <a:cubicBezTo>
                    <a:pt x="10984" y="2157"/>
                    <a:pt x="10714" y="1426"/>
                    <a:pt x="9905" y="1040"/>
                  </a:cubicBezTo>
                  <a:cubicBezTo>
                    <a:pt x="9097" y="655"/>
                    <a:pt x="4282" y="35"/>
                    <a:pt x="3516" y="0"/>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49"/>
            <p:cNvSpPr/>
            <p:nvPr/>
          </p:nvSpPr>
          <p:spPr>
            <a:xfrm>
              <a:off x="1948296" y="2837689"/>
              <a:ext cx="108904" cy="58131"/>
            </a:xfrm>
            <a:custGeom>
              <a:avLst/>
              <a:gdLst/>
              <a:ahLst/>
              <a:cxnLst/>
              <a:rect l="l" t="t" r="r" b="b"/>
              <a:pathLst>
                <a:path w="4618" h="2465" extrusionOk="0">
                  <a:moveTo>
                    <a:pt x="884" y="0"/>
                  </a:moveTo>
                  <a:lnTo>
                    <a:pt x="0" y="721"/>
                  </a:lnTo>
                  <a:cubicBezTo>
                    <a:pt x="0" y="721"/>
                    <a:pt x="385" y="2129"/>
                    <a:pt x="564" y="2464"/>
                  </a:cubicBezTo>
                  <a:lnTo>
                    <a:pt x="4618" y="411"/>
                  </a:lnTo>
                  <a:lnTo>
                    <a:pt x="884" y="0"/>
                  </a:ln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49"/>
            <p:cNvSpPr/>
            <p:nvPr/>
          </p:nvSpPr>
          <p:spPr>
            <a:xfrm>
              <a:off x="1539352" y="1997892"/>
              <a:ext cx="29077" cy="22333"/>
            </a:xfrm>
            <a:custGeom>
              <a:avLst/>
              <a:gdLst/>
              <a:ahLst/>
              <a:cxnLst/>
              <a:rect l="l" t="t" r="r" b="b"/>
              <a:pathLst>
                <a:path w="1233" h="947" extrusionOk="0">
                  <a:moveTo>
                    <a:pt x="798" y="1"/>
                  </a:moveTo>
                  <a:cubicBezTo>
                    <a:pt x="692" y="1"/>
                    <a:pt x="584" y="13"/>
                    <a:pt x="486" y="34"/>
                  </a:cubicBezTo>
                  <a:cubicBezTo>
                    <a:pt x="308" y="71"/>
                    <a:pt x="164" y="134"/>
                    <a:pt x="114" y="199"/>
                  </a:cubicBezTo>
                  <a:cubicBezTo>
                    <a:pt x="1" y="354"/>
                    <a:pt x="16" y="892"/>
                    <a:pt x="16" y="892"/>
                  </a:cubicBezTo>
                  <a:cubicBezTo>
                    <a:pt x="99" y="874"/>
                    <a:pt x="182" y="863"/>
                    <a:pt x="266" y="859"/>
                  </a:cubicBezTo>
                  <a:cubicBezTo>
                    <a:pt x="296" y="857"/>
                    <a:pt x="327" y="857"/>
                    <a:pt x="357" y="857"/>
                  </a:cubicBezTo>
                  <a:cubicBezTo>
                    <a:pt x="710" y="857"/>
                    <a:pt x="1022" y="947"/>
                    <a:pt x="1022" y="947"/>
                  </a:cubicBezTo>
                  <a:lnTo>
                    <a:pt x="1233" y="104"/>
                  </a:lnTo>
                  <a:cubicBezTo>
                    <a:pt x="1117" y="30"/>
                    <a:pt x="960" y="1"/>
                    <a:pt x="798"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49"/>
            <p:cNvSpPr/>
            <p:nvPr/>
          </p:nvSpPr>
          <p:spPr>
            <a:xfrm>
              <a:off x="1434009" y="2181506"/>
              <a:ext cx="165077" cy="69993"/>
            </a:xfrm>
            <a:custGeom>
              <a:avLst/>
              <a:gdLst/>
              <a:ahLst/>
              <a:cxnLst/>
              <a:rect l="l" t="t" r="r" b="b"/>
              <a:pathLst>
                <a:path w="7000" h="2968" extrusionOk="0">
                  <a:moveTo>
                    <a:pt x="1793" y="1"/>
                  </a:moveTo>
                  <a:cubicBezTo>
                    <a:pt x="1752" y="39"/>
                    <a:pt x="1441" y="303"/>
                    <a:pt x="1091" y="600"/>
                  </a:cubicBezTo>
                  <a:cubicBezTo>
                    <a:pt x="606" y="1010"/>
                    <a:pt x="43" y="1483"/>
                    <a:pt x="21" y="1515"/>
                  </a:cubicBezTo>
                  <a:cubicBezTo>
                    <a:pt x="0" y="1548"/>
                    <a:pt x="305" y="1821"/>
                    <a:pt x="878" y="2116"/>
                  </a:cubicBezTo>
                  <a:cubicBezTo>
                    <a:pt x="1458" y="2412"/>
                    <a:pt x="2076" y="2624"/>
                    <a:pt x="2716" y="2747"/>
                  </a:cubicBezTo>
                  <a:cubicBezTo>
                    <a:pt x="3536" y="2910"/>
                    <a:pt x="4249" y="2968"/>
                    <a:pt x="4845" y="2968"/>
                  </a:cubicBezTo>
                  <a:cubicBezTo>
                    <a:pt x="5879" y="2968"/>
                    <a:pt x="6562" y="2795"/>
                    <a:pt x="6848" y="2706"/>
                  </a:cubicBezTo>
                  <a:cubicBezTo>
                    <a:pt x="6950" y="2673"/>
                    <a:pt x="7000" y="2651"/>
                    <a:pt x="7000" y="2651"/>
                  </a:cubicBezTo>
                  <a:lnTo>
                    <a:pt x="6629" y="1657"/>
                  </a:lnTo>
                  <a:lnTo>
                    <a:pt x="6457" y="1203"/>
                  </a:lnTo>
                  <a:cubicBezTo>
                    <a:pt x="6002" y="1335"/>
                    <a:pt x="5531" y="1401"/>
                    <a:pt x="5057" y="1401"/>
                  </a:cubicBezTo>
                  <a:cubicBezTo>
                    <a:pt x="5046" y="1401"/>
                    <a:pt x="5036" y="1401"/>
                    <a:pt x="5025" y="1401"/>
                  </a:cubicBezTo>
                  <a:cubicBezTo>
                    <a:pt x="3358" y="1401"/>
                    <a:pt x="2358" y="672"/>
                    <a:pt x="1793" y="4"/>
                  </a:cubicBezTo>
                  <a:lnTo>
                    <a:pt x="1793" y="1"/>
                  </a:ln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49"/>
            <p:cNvSpPr/>
            <p:nvPr/>
          </p:nvSpPr>
          <p:spPr>
            <a:xfrm>
              <a:off x="1472590" y="2466406"/>
              <a:ext cx="102372" cy="177199"/>
            </a:xfrm>
            <a:custGeom>
              <a:avLst/>
              <a:gdLst/>
              <a:ahLst/>
              <a:cxnLst/>
              <a:rect l="l" t="t" r="r" b="b"/>
              <a:pathLst>
                <a:path w="4341" h="7514" extrusionOk="0">
                  <a:moveTo>
                    <a:pt x="2792" y="1"/>
                  </a:moveTo>
                  <a:cubicBezTo>
                    <a:pt x="2792" y="1"/>
                    <a:pt x="1492" y="193"/>
                    <a:pt x="1465" y="270"/>
                  </a:cubicBezTo>
                  <a:cubicBezTo>
                    <a:pt x="1465" y="270"/>
                    <a:pt x="1353" y="333"/>
                    <a:pt x="1172" y="445"/>
                  </a:cubicBezTo>
                  <a:cubicBezTo>
                    <a:pt x="716" y="1346"/>
                    <a:pt x="1" y="2981"/>
                    <a:pt x="80" y="4274"/>
                  </a:cubicBezTo>
                  <a:cubicBezTo>
                    <a:pt x="182" y="5939"/>
                    <a:pt x="1558" y="7514"/>
                    <a:pt x="3951" y="7514"/>
                  </a:cubicBezTo>
                  <a:cubicBezTo>
                    <a:pt x="4078" y="7514"/>
                    <a:pt x="4208" y="7509"/>
                    <a:pt x="4341" y="7500"/>
                  </a:cubicBezTo>
                  <a:cubicBezTo>
                    <a:pt x="2883" y="7328"/>
                    <a:pt x="2497" y="6371"/>
                    <a:pt x="2130" y="4504"/>
                  </a:cubicBezTo>
                  <a:cubicBezTo>
                    <a:pt x="1715" y="2400"/>
                    <a:pt x="2792" y="1"/>
                    <a:pt x="2792"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49"/>
            <p:cNvSpPr/>
            <p:nvPr/>
          </p:nvSpPr>
          <p:spPr>
            <a:xfrm>
              <a:off x="1384038" y="2348446"/>
              <a:ext cx="154418" cy="127322"/>
            </a:xfrm>
            <a:custGeom>
              <a:avLst/>
              <a:gdLst/>
              <a:ahLst/>
              <a:cxnLst/>
              <a:rect l="l" t="t" r="r" b="b"/>
              <a:pathLst>
                <a:path w="6548" h="5399" extrusionOk="0">
                  <a:moveTo>
                    <a:pt x="4292" y="0"/>
                  </a:moveTo>
                  <a:lnTo>
                    <a:pt x="4292" y="0"/>
                  </a:lnTo>
                  <a:cubicBezTo>
                    <a:pt x="3953" y="9"/>
                    <a:pt x="3180" y="47"/>
                    <a:pt x="2154" y="231"/>
                  </a:cubicBezTo>
                  <a:cubicBezTo>
                    <a:pt x="1912" y="273"/>
                    <a:pt x="1671" y="329"/>
                    <a:pt x="1434" y="397"/>
                  </a:cubicBezTo>
                  <a:cubicBezTo>
                    <a:pt x="1024" y="516"/>
                    <a:pt x="624" y="672"/>
                    <a:pt x="242" y="866"/>
                  </a:cubicBezTo>
                  <a:cubicBezTo>
                    <a:pt x="2" y="1675"/>
                    <a:pt x="1" y="2945"/>
                    <a:pt x="242" y="3925"/>
                  </a:cubicBezTo>
                  <a:cubicBezTo>
                    <a:pt x="467" y="4834"/>
                    <a:pt x="797" y="5398"/>
                    <a:pt x="1688" y="5398"/>
                  </a:cubicBezTo>
                  <a:cubicBezTo>
                    <a:pt x="1758" y="5398"/>
                    <a:pt x="1831" y="5395"/>
                    <a:pt x="1909" y="5388"/>
                  </a:cubicBezTo>
                  <a:cubicBezTo>
                    <a:pt x="2968" y="5291"/>
                    <a:pt x="4295" y="5003"/>
                    <a:pt x="4295" y="5003"/>
                  </a:cubicBezTo>
                  <a:cubicBezTo>
                    <a:pt x="4358" y="4592"/>
                    <a:pt x="4450" y="4186"/>
                    <a:pt x="4573" y="3789"/>
                  </a:cubicBezTo>
                  <a:cubicBezTo>
                    <a:pt x="4668" y="3481"/>
                    <a:pt x="4794" y="3162"/>
                    <a:pt x="4950" y="2886"/>
                  </a:cubicBezTo>
                  <a:cubicBezTo>
                    <a:pt x="5432" y="2040"/>
                    <a:pt x="6547" y="1270"/>
                    <a:pt x="6547" y="1270"/>
                  </a:cubicBezTo>
                  <a:lnTo>
                    <a:pt x="6547" y="1270"/>
                  </a:lnTo>
                  <a:cubicBezTo>
                    <a:pt x="6547" y="1270"/>
                    <a:pt x="5311" y="1400"/>
                    <a:pt x="4670" y="1400"/>
                  </a:cubicBezTo>
                  <a:cubicBezTo>
                    <a:pt x="4491" y="1400"/>
                    <a:pt x="4359" y="1390"/>
                    <a:pt x="4312" y="1364"/>
                  </a:cubicBezTo>
                  <a:lnTo>
                    <a:pt x="4101" y="1251"/>
                  </a:lnTo>
                  <a:lnTo>
                    <a:pt x="4292" y="0"/>
                  </a:ln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49"/>
            <p:cNvSpPr/>
            <p:nvPr/>
          </p:nvSpPr>
          <p:spPr>
            <a:xfrm>
              <a:off x="1373779" y="2226430"/>
              <a:ext cx="125176" cy="146943"/>
            </a:xfrm>
            <a:custGeom>
              <a:avLst/>
              <a:gdLst/>
              <a:ahLst/>
              <a:cxnLst/>
              <a:rect l="l" t="t" r="r" b="b"/>
              <a:pathLst>
                <a:path w="5308" h="6231" extrusionOk="0">
                  <a:moveTo>
                    <a:pt x="2718" y="1"/>
                  </a:moveTo>
                  <a:cubicBezTo>
                    <a:pt x="2597" y="1"/>
                    <a:pt x="2467" y="12"/>
                    <a:pt x="2327" y="34"/>
                  </a:cubicBezTo>
                  <a:cubicBezTo>
                    <a:pt x="2172" y="57"/>
                    <a:pt x="2021" y="96"/>
                    <a:pt x="1874" y="151"/>
                  </a:cubicBezTo>
                  <a:cubicBezTo>
                    <a:pt x="1215" y="404"/>
                    <a:pt x="659" y="1036"/>
                    <a:pt x="343" y="2575"/>
                  </a:cubicBezTo>
                  <a:cubicBezTo>
                    <a:pt x="1" y="4244"/>
                    <a:pt x="113" y="6137"/>
                    <a:pt x="343" y="6231"/>
                  </a:cubicBezTo>
                  <a:cubicBezTo>
                    <a:pt x="452" y="6161"/>
                    <a:pt x="565" y="6097"/>
                    <a:pt x="680" y="6040"/>
                  </a:cubicBezTo>
                  <a:cubicBezTo>
                    <a:pt x="1001" y="5875"/>
                    <a:pt x="1336" y="5737"/>
                    <a:pt x="1681" y="5629"/>
                  </a:cubicBezTo>
                  <a:cubicBezTo>
                    <a:pt x="1980" y="5534"/>
                    <a:pt x="2283" y="5459"/>
                    <a:pt x="2591" y="5405"/>
                  </a:cubicBezTo>
                  <a:cubicBezTo>
                    <a:pt x="3207" y="5293"/>
                    <a:pt x="3830" y="5218"/>
                    <a:pt x="4458" y="5185"/>
                  </a:cubicBezTo>
                  <a:cubicBezTo>
                    <a:pt x="4567" y="5179"/>
                    <a:pt x="4658" y="5177"/>
                    <a:pt x="4729" y="5174"/>
                  </a:cubicBezTo>
                  <a:cubicBezTo>
                    <a:pt x="4792" y="5173"/>
                    <a:pt x="4840" y="5172"/>
                    <a:pt x="4873" y="5172"/>
                  </a:cubicBezTo>
                  <a:cubicBezTo>
                    <a:pt x="4906" y="5172"/>
                    <a:pt x="4923" y="5173"/>
                    <a:pt x="4923" y="5173"/>
                  </a:cubicBezTo>
                  <a:cubicBezTo>
                    <a:pt x="5308" y="4058"/>
                    <a:pt x="5053" y="2559"/>
                    <a:pt x="4536" y="1557"/>
                  </a:cubicBezTo>
                  <a:cubicBezTo>
                    <a:pt x="4273" y="1049"/>
                    <a:pt x="4027" y="616"/>
                    <a:pt x="3689" y="336"/>
                  </a:cubicBezTo>
                  <a:cubicBezTo>
                    <a:pt x="3434" y="124"/>
                    <a:pt x="3127" y="1"/>
                    <a:pt x="2718"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49"/>
            <p:cNvSpPr/>
            <p:nvPr/>
          </p:nvSpPr>
          <p:spPr>
            <a:xfrm>
              <a:off x="1577084" y="2933410"/>
              <a:ext cx="22050" cy="56315"/>
            </a:xfrm>
            <a:custGeom>
              <a:avLst/>
              <a:gdLst/>
              <a:ahLst/>
              <a:cxnLst/>
              <a:rect l="l" t="t" r="r" b="b"/>
              <a:pathLst>
                <a:path w="935" h="2388" extrusionOk="0">
                  <a:moveTo>
                    <a:pt x="933" y="1"/>
                  </a:moveTo>
                  <a:lnTo>
                    <a:pt x="1" y="2388"/>
                  </a:lnTo>
                  <a:cubicBezTo>
                    <a:pt x="328" y="1619"/>
                    <a:pt x="657" y="796"/>
                    <a:pt x="934" y="1"/>
                  </a:cubicBezTo>
                  <a:close/>
                </a:path>
              </a:pathLst>
            </a:custGeom>
            <a:solidFill>
              <a:srgbClr val="FFC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49"/>
            <p:cNvSpPr/>
            <p:nvPr/>
          </p:nvSpPr>
          <p:spPr>
            <a:xfrm>
              <a:off x="1970369" y="3053704"/>
              <a:ext cx="157673" cy="370363"/>
            </a:xfrm>
            <a:custGeom>
              <a:avLst/>
              <a:gdLst/>
              <a:ahLst/>
              <a:cxnLst/>
              <a:rect l="l" t="t" r="r" b="b"/>
              <a:pathLst>
                <a:path w="6686" h="15705" extrusionOk="0">
                  <a:moveTo>
                    <a:pt x="3903" y="1"/>
                  </a:moveTo>
                  <a:lnTo>
                    <a:pt x="3903" y="1"/>
                  </a:lnTo>
                  <a:cubicBezTo>
                    <a:pt x="2435" y="457"/>
                    <a:pt x="1021" y="751"/>
                    <a:pt x="1" y="928"/>
                  </a:cubicBezTo>
                  <a:cubicBezTo>
                    <a:pt x="283" y="1987"/>
                    <a:pt x="765" y="3932"/>
                    <a:pt x="872" y="5774"/>
                  </a:cubicBezTo>
                  <a:cubicBezTo>
                    <a:pt x="987" y="7737"/>
                    <a:pt x="642" y="12472"/>
                    <a:pt x="410" y="13050"/>
                  </a:cubicBezTo>
                  <a:cubicBezTo>
                    <a:pt x="325" y="13262"/>
                    <a:pt x="392" y="13469"/>
                    <a:pt x="524" y="13665"/>
                  </a:cubicBezTo>
                  <a:cubicBezTo>
                    <a:pt x="754" y="14003"/>
                    <a:pt x="1178" y="14307"/>
                    <a:pt x="1372" y="14550"/>
                  </a:cubicBezTo>
                  <a:cubicBezTo>
                    <a:pt x="1681" y="14935"/>
                    <a:pt x="1797" y="15705"/>
                    <a:pt x="1797" y="15705"/>
                  </a:cubicBezTo>
                  <a:lnTo>
                    <a:pt x="6261" y="15705"/>
                  </a:lnTo>
                  <a:cubicBezTo>
                    <a:pt x="6261" y="15705"/>
                    <a:pt x="6685" y="15089"/>
                    <a:pt x="6261" y="14782"/>
                  </a:cubicBezTo>
                  <a:cubicBezTo>
                    <a:pt x="6011" y="14600"/>
                    <a:pt x="5427" y="14285"/>
                    <a:pt x="4942" y="13710"/>
                  </a:cubicBezTo>
                  <a:cubicBezTo>
                    <a:pt x="4550" y="13250"/>
                    <a:pt x="4300" y="12686"/>
                    <a:pt x="4221" y="12087"/>
                  </a:cubicBezTo>
                  <a:cubicBezTo>
                    <a:pt x="3991" y="10393"/>
                    <a:pt x="2872" y="4851"/>
                    <a:pt x="2835" y="3850"/>
                  </a:cubicBezTo>
                  <a:cubicBezTo>
                    <a:pt x="2806" y="3098"/>
                    <a:pt x="3539" y="999"/>
                    <a:pt x="3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49"/>
            <p:cNvSpPr/>
            <p:nvPr/>
          </p:nvSpPr>
          <p:spPr>
            <a:xfrm>
              <a:off x="2096206" y="2974231"/>
              <a:ext cx="137085" cy="452265"/>
            </a:xfrm>
            <a:custGeom>
              <a:avLst/>
              <a:gdLst/>
              <a:ahLst/>
              <a:cxnLst/>
              <a:rect l="l" t="t" r="r" b="b"/>
              <a:pathLst>
                <a:path w="5813" h="19178" extrusionOk="0">
                  <a:moveTo>
                    <a:pt x="4351" y="0"/>
                  </a:moveTo>
                  <a:cubicBezTo>
                    <a:pt x="3790" y="601"/>
                    <a:pt x="2854" y="1446"/>
                    <a:pt x="1517" y="2178"/>
                  </a:cubicBezTo>
                  <a:cubicBezTo>
                    <a:pt x="2261" y="2799"/>
                    <a:pt x="2657" y="3893"/>
                    <a:pt x="2657" y="4256"/>
                  </a:cubicBezTo>
                  <a:cubicBezTo>
                    <a:pt x="2657" y="4678"/>
                    <a:pt x="1570" y="8105"/>
                    <a:pt x="1113" y="9990"/>
                  </a:cubicBezTo>
                  <a:cubicBezTo>
                    <a:pt x="655" y="11877"/>
                    <a:pt x="0" y="12916"/>
                    <a:pt x="423" y="13801"/>
                  </a:cubicBezTo>
                  <a:cubicBezTo>
                    <a:pt x="848" y="14686"/>
                    <a:pt x="1472" y="15303"/>
                    <a:pt x="1472" y="15303"/>
                  </a:cubicBezTo>
                  <a:cubicBezTo>
                    <a:pt x="1472" y="15303"/>
                    <a:pt x="1426" y="15354"/>
                    <a:pt x="1355" y="15447"/>
                  </a:cubicBezTo>
                  <a:cubicBezTo>
                    <a:pt x="1108" y="15770"/>
                    <a:pt x="555" y="16559"/>
                    <a:pt x="617" y="17190"/>
                  </a:cubicBezTo>
                  <a:cubicBezTo>
                    <a:pt x="698" y="17997"/>
                    <a:pt x="1580" y="18844"/>
                    <a:pt x="1810" y="19075"/>
                  </a:cubicBezTo>
                  <a:cubicBezTo>
                    <a:pt x="1887" y="19152"/>
                    <a:pt x="2153" y="19178"/>
                    <a:pt x="2472" y="19178"/>
                  </a:cubicBezTo>
                  <a:cubicBezTo>
                    <a:pt x="3111" y="19178"/>
                    <a:pt x="3966" y="19075"/>
                    <a:pt x="3966" y="19075"/>
                  </a:cubicBezTo>
                  <a:lnTo>
                    <a:pt x="3466" y="15880"/>
                  </a:lnTo>
                  <a:cubicBezTo>
                    <a:pt x="3466" y="15877"/>
                    <a:pt x="3468" y="15876"/>
                    <a:pt x="3469" y="15873"/>
                  </a:cubicBezTo>
                  <a:cubicBezTo>
                    <a:pt x="3533" y="15692"/>
                    <a:pt x="4826" y="12036"/>
                    <a:pt x="5273" y="9220"/>
                  </a:cubicBezTo>
                  <a:cubicBezTo>
                    <a:pt x="5735" y="6335"/>
                    <a:pt x="5812" y="4178"/>
                    <a:pt x="5697" y="3446"/>
                  </a:cubicBezTo>
                  <a:cubicBezTo>
                    <a:pt x="5618" y="2936"/>
                    <a:pt x="4824" y="1078"/>
                    <a:pt x="4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49"/>
            <p:cNvSpPr/>
            <p:nvPr/>
          </p:nvSpPr>
          <p:spPr>
            <a:xfrm>
              <a:off x="1264757" y="3083796"/>
              <a:ext cx="227878" cy="330296"/>
            </a:xfrm>
            <a:custGeom>
              <a:avLst/>
              <a:gdLst/>
              <a:ahLst/>
              <a:cxnLst/>
              <a:rect l="l" t="t" r="r" b="b"/>
              <a:pathLst>
                <a:path w="9663" h="14006" extrusionOk="0">
                  <a:moveTo>
                    <a:pt x="4759" y="1"/>
                  </a:moveTo>
                  <a:cubicBezTo>
                    <a:pt x="3692" y="34"/>
                    <a:pt x="2611" y="51"/>
                    <a:pt x="1566" y="51"/>
                  </a:cubicBezTo>
                  <a:cubicBezTo>
                    <a:pt x="1147" y="51"/>
                    <a:pt x="734" y="49"/>
                    <a:pt x="331" y="43"/>
                  </a:cubicBezTo>
                  <a:lnTo>
                    <a:pt x="0" y="1342"/>
                  </a:lnTo>
                  <a:cubicBezTo>
                    <a:pt x="0" y="1342"/>
                    <a:pt x="3889" y="10504"/>
                    <a:pt x="4159" y="10849"/>
                  </a:cubicBezTo>
                  <a:cubicBezTo>
                    <a:pt x="4427" y="11196"/>
                    <a:pt x="5929" y="11812"/>
                    <a:pt x="5929" y="11812"/>
                  </a:cubicBezTo>
                  <a:lnTo>
                    <a:pt x="5873" y="12863"/>
                  </a:lnTo>
                  <a:lnTo>
                    <a:pt x="5813" y="14006"/>
                  </a:lnTo>
                  <a:lnTo>
                    <a:pt x="9663" y="14006"/>
                  </a:lnTo>
                  <a:cubicBezTo>
                    <a:pt x="9663" y="14006"/>
                    <a:pt x="9179" y="13465"/>
                    <a:pt x="8649" y="12865"/>
                  </a:cubicBezTo>
                  <a:cubicBezTo>
                    <a:pt x="8026" y="12163"/>
                    <a:pt x="7338" y="11377"/>
                    <a:pt x="7276" y="11274"/>
                  </a:cubicBezTo>
                  <a:cubicBezTo>
                    <a:pt x="7159" y="11081"/>
                    <a:pt x="6698" y="9542"/>
                    <a:pt x="6121" y="7694"/>
                  </a:cubicBezTo>
                  <a:cubicBezTo>
                    <a:pt x="5544" y="5845"/>
                    <a:pt x="4581" y="1536"/>
                    <a:pt x="4581" y="1536"/>
                  </a:cubicBezTo>
                  <a:cubicBezTo>
                    <a:pt x="4581" y="1536"/>
                    <a:pt x="4609" y="736"/>
                    <a:pt x="47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49"/>
            <p:cNvSpPr/>
            <p:nvPr/>
          </p:nvSpPr>
          <p:spPr>
            <a:xfrm>
              <a:off x="1101354" y="3076768"/>
              <a:ext cx="134845" cy="337324"/>
            </a:xfrm>
            <a:custGeom>
              <a:avLst/>
              <a:gdLst/>
              <a:ahLst/>
              <a:cxnLst/>
              <a:rect l="l" t="t" r="r" b="b"/>
              <a:pathLst>
                <a:path w="5718" h="14304" extrusionOk="0">
                  <a:moveTo>
                    <a:pt x="1128" y="0"/>
                  </a:moveTo>
                  <a:lnTo>
                    <a:pt x="1" y="1602"/>
                  </a:lnTo>
                  <a:lnTo>
                    <a:pt x="1" y="11379"/>
                  </a:lnTo>
                  <a:cubicBezTo>
                    <a:pt x="1" y="11379"/>
                    <a:pt x="656" y="11957"/>
                    <a:pt x="771" y="12149"/>
                  </a:cubicBezTo>
                  <a:cubicBezTo>
                    <a:pt x="841" y="12266"/>
                    <a:pt x="1112" y="13045"/>
                    <a:pt x="1315" y="13631"/>
                  </a:cubicBezTo>
                  <a:cubicBezTo>
                    <a:pt x="1442" y="14007"/>
                    <a:pt x="1541" y="14304"/>
                    <a:pt x="1541" y="14304"/>
                  </a:cubicBezTo>
                  <a:lnTo>
                    <a:pt x="4697" y="14304"/>
                  </a:lnTo>
                  <a:lnTo>
                    <a:pt x="3900" y="12692"/>
                  </a:lnTo>
                  <a:lnTo>
                    <a:pt x="2657" y="10187"/>
                  </a:lnTo>
                  <a:cubicBezTo>
                    <a:pt x="2657" y="10187"/>
                    <a:pt x="3696" y="3989"/>
                    <a:pt x="3965" y="3142"/>
                  </a:cubicBezTo>
                  <a:cubicBezTo>
                    <a:pt x="4180" y="2470"/>
                    <a:pt x="5070" y="1218"/>
                    <a:pt x="5717" y="308"/>
                  </a:cubicBezTo>
                  <a:cubicBezTo>
                    <a:pt x="5581" y="303"/>
                    <a:pt x="5446" y="297"/>
                    <a:pt x="5312" y="293"/>
                  </a:cubicBezTo>
                  <a:cubicBezTo>
                    <a:pt x="3596" y="229"/>
                    <a:pt x="2189" y="114"/>
                    <a:pt x="1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49"/>
            <p:cNvSpPr/>
            <p:nvPr/>
          </p:nvSpPr>
          <p:spPr>
            <a:xfrm>
              <a:off x="859940" y="2589601"/>
              <a:ext cx="375787" cy="515962"/>
            </a:xfrm>
            <a:custGeom>
              <a:avLst/>
              <a:gdLst/>
              <a:ahLst/>
              <a:cxnLst/>
              <a:rect l="l" t="t" r="r" b="b"/>
              <a:pathLst>
                <a:path w="15935" h="21879" extrusionOk="0">
                  <a:moveTo>
                    <a:pt x="11848" y="1"/>
                  </a:moveTo>
                  <a:cubicBezTo>
                    <a:pt x="11678" y="1"/>
                    <a:pt x="11501" y="4"/>
                    <a:pt x="11315" y="12"/>
                  </a:cubicBezTo>
                  <a:cubicBezTo>
                    <a:pt x="7698" y="165"/>
                    <a:pt x="5465" y="3284"/>
                    <a:pt x="4657" y="6286"/>
                  </a:cubicBezTo>
                  <a:cubicBezTo>
                    <a:pt x="3849" y="9290"/>
                    <a:pt x="4887" y="12175"/>
                    <a:pt x="4311" y="15024"/>
                  </a:cubicBezTo>
                  <a:cubicBezTo>
                    <a:pt x="3734" y="17871"/>
                    <a:pt x="2000" y="19873"/>
                    <a:pt x="0" y="20335"/>
                  </a:cubicBezTo>
                  <a:cubicBezTo>
                    <a:pt x="0" y="20335"/>
                    <a:pt x="1544" y="21879"/>
                    <a:pt x="4131" y="21879"/>
                  </a:cubicBezTo>
                  <a:cubicBezTo>
                    <a:pt x="4374" y="21879"/>
                    <a:pt x="4626" y="21865"/>
                    <a:pt x="4887" y="21836"/>
                  </a:cubicBezTo>
                  <a:cubicBezTo>
                    <a:pt x="7042" y="21592"/>
                    <a:pt x="8810" y="19722"/>
                    <a:pt x="9850" y="17733"/>
                  </a:cubicBezTo>
                  <a:cubicBezTo>
                    <a:pt x="10279" y="16918"/>
                    <a:pt x="10582" y="16083"/>
                    <a:pt x="10738" y="15331"/>
                  </a:cubicBezTo>
                  <a:cubicBezTo>
                    <a:pt x="11278" y="12752"/>
                    <a:pt x="11431" y="9173"/>
                    <a:pt x="11355" y="7326"/>
                  </a:cubicBezTo>
                  <a:cubicBezTo>
                    <a:pt x="11278" y="5478"/>
                    <a:pt x="12394" y="4209"/>
                    <a:pt x="13548" y="3014"/>
                  </a:cubicBezTo>
                  <a:cubicBezTo>
                    <a:pt x="14702" y="1820"/>
                    <a:pt x="15934" y="1514"/>
                    <a:pt x="15934" y="1514"/>
                  </a:cubicBezTo>
                  <a:cubicBezTo>
                    <a:pt x="15883" y="1481"/>
                    <a:pt x="15825" y="1428"/>
                    <a:pt x="15757" y="1358"/>
                  </a:cubicBezTo>
                  <a:cubicBezTo>
                    <a:pt x="15351" y="949"/>
                    <a:pt x="14544" y="1"/>
                    <a:pt x="118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49"/>
            <p:cNvSpPr/>
            <p:nvPr/>
          </p:nvSpPr>
          <p:spPr>
            <a:xfrm>
              <a:off x="2210557" y="2299017"/>
              <a:ext cx="31860" cy="41482"/>
            </a:xfrm>
            <a:custGeom>
              <a:avLst/>
              <a:gdLst/>
              <a:ahLst/>
              <a:cxnLst/>
              <a:rect l="l" t="t" r="r" b="b"/>
              <a:pathLst>
                <a:path w="1351" h="1759" extrusionOk="0">
                  <a:moveTo>
                    <a:pt x="1178" y="1"/>
                  </a:moveTo>
                  <a:cubicBezTo>
                    <a:pt x="958" y="104"/>
                    <a:pt x="711" y="208"/>
                    <a:pt x="427" y="311"/>
                  </a:cubicBezTo>
                  <a:cubicBezTo>
                    <a:pt x="289" y="360"/>
                    <a:pt x="149" y="402"/>
                    <a:pt x="7" y="436"/>
                  </a:cubicBezTo>
                  <a:lnTo>
                    <a:pt x="1" y="440"/>
                  </a:lnTo>
                  <a:cubicBezTo>
                    <a:pt x="1" y="440"/>
                    <a:pt x="2" y="1228"/>
                    <a:pt x="148" y="1758"/>
                  </a:cubicBezTo>
                  <a:cubicBezTo>
                    <a:pt x="412" y="1532"/>
                    <a:pt x="571" y="1355"/>
                    <a:pt x="714" y="1355"/>
                  </a:cubicBezTo>
                  <a:cubicBezTo>
                    <a:pt x="747" y="1355"/>
                    <a:pt x="779" y="1365"/>
                    <a:pt x="811" y="1386"/>
                  </a:cubicBezTo>
                  <a:cubicBezTo>
                    <a:pt x="943" y="1474"/>
                    <a:pt x="1139" y="1586"/>
                    <a:pt x="1351" y="1704"/>
                  </a:cubicBezTo>
                  <a:cubicBezTo>
                    <a:pt x="1301" y="1267"/>
                    <a:pt x="1218" y="499"/>
                    <a:pt x="1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49"/>
            <p:cNvSpPr/>
            <p:nvPr/>
          </p:nvSpPr>
          <p:spPr>
            <a:xfrm>
              <a:off x="2114081" y="2171483"/>
              <a:ext cx="81572" cy="65206"/>
            </a:xfrm>
            <a:custGeom>
              <a:avLst/>
              <a:gdLst/>
              <a:ahLst/>
              <a:cxnLst/>
              <a:rect l="l" t="t" r="r" b="b"/>
              <a:pathLst>
                <a:path w="3459" h="2765" extrusionOk="0">
                  <a:moveTo>
                    <a:pt x="1224" y="1"/>
                  </a:moveTo>
                  <a:cubicBezTo>
                    <a:pt x="1063" y="1"/>
                    <a:pt x="902" y="39"/>
                    <a:pt x="744" y="126"/>
                  </a:cubicBezTo>
                  <a:cubicBezTo>
                    <a:pt x="65" y="500"/>
                    <a:pt x="0" y="1332"/>
                    <a:pt x="744" y="2178"/>
                  </a:cubicBezTo>
                  <a:cubicBezTo>
                    <a:pt x="1114" y="2597"/>
                    <a:pt x="1570" y="2765"/>
                    <a:pt x="1994" y="2765"/>
                  </a:cubicBezTo>
                  <a:cubicBezTo>
                    <a:pt x="2425" y="2765"/>
                    <a:pt x="2821" y="2591"/>
                    <a:pt x="3054" y="2332"/>
                  </a:cubicBezTo>
                  <a:cubicBezTo>
                    <a:pt x="3458" y="1883"/>
                    <a:pt x="2350" y="1"/>
                    <a:pt x="1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49"/>
            <p:cNvSpPr/>
            <p:nvPr/>
          </p:nvSpPr>
          <p:spPr>
            <a:xfrm>
              <a:off x="2008196" y="2123328"/>
              <a:ext cx="92278" cy="250092"/>
            </a:xfrm>
            <a:custGeom>
              <a:avLst/>
              <a:gdLst/>
              <a:ahLst/>
              <a:cxnLst/>
              <a:rect l="l" t="t" r="r" b="b"/>
              <a:pathLst>
                <a:path w="3913" h="10605" extrusionOk="0">
                  <a:moveTo>
                    <a:pt x="1423" y="1"/>
                  </a:moveTo>
                  <a:lnTo>
                    <a:pt x="411" y="706"/>
                  </a:lnTo>
                  <a:cubicBezTo>
                    <a:pt x="385" y="1141"/>
                    <a:pt x="0" y="2529"/>
                    <a:pt x="1129" y="6350"/>
                  </a:cubicBezTo>
                  <a:cubicBezTo>
                    <a:pt x="1940" y="9093"/>
                    <a:pt x="2960" y="10198"/>
                    <a:pt x="3473" y="10604"/>
                  </a:cubicBezTo>
                  <a:lnTo>
                    <a:pt x="3913" y="9913"/>
                  </a:lnTo>
                  <a:cubicBezTo>
                    <a:pt x="1999" y="8202"/>
                    <a:pt x="3146" y="4709"/>
                    <a:pt x="3146" y="4709"/>
                  </a:cubicBezTo>
                  <a:cubicBezTo>
                    <a:pt x="3031" y="4383"/>
                    <a:pt x="2794" y="3271"/>
                    <a:pt x="2794" y="3271"/>
                  </a:cubicBezTo>
                  <a:cubicBezTo>
                    <a:pt x="2407" y="4171"/>
                    <a:pt x="2028" y="5608"/>
                    <a:pt x="2028" y="5608"/>
                  </a:cubicBezTo>
                  <a:cubicBezTo>
                    <a:pt x="1231" y="3914"/>
                    <a:pt x="1052" y="1374"/>
                    <a:pt x="1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49"/>
            <p:cNvSpPr/>
            <p:nvPr/>
          </p:nvSpPr>
          <p:spPr>
            <a:xfrm>
              <a:off x="1073244" y="2982155"/>
              <a:ext cx="506835" cy="102843"/>
            </a:xfrm>
            <a:custGeom>
              <a:avLst/>
              <a:gdLst/>
              <a:ahLst/>
              <a:cxnLst/>
              <a:rect l="l" t="t" r="r" b="b"/>
              <a:pathLst>
                <a:path w="21492" h="4361" extrusionOk="0">
                  <a:moveTo>
                    <a:pt x="21492" y="1"/>
                  </a:moveTo>
                  <a:cubicBezTo>
                    <a:pt x="19860" y="254"/>
                    <a:pt x="15106" y="919"/>
                    <a:pt x="9520" y="1084"/>
                  </a:cubicBezTo>
                  <a:cubicBezTo>
                    <a:pt x="8793" y="1106"/>
                    <a:pt x="8119" y="1116"/>
                    <a:pt x="7494" y="1116"/>
                  </a:cubicBezTo>
                  <a:cubicBezTo>
                    <a:pt x="3992" y="1116"/>
                    <a:pt x="2036" y="810"/>
                    <a:pt x="1054" y="575"/>
                  </a:cubicBezTo>
                  <a:cubicBezTo>
                    <a:pt x="978" y="746"/>
                    <a:pt x="894" y="918"/>
                    <a:pt x="805" y="1089"/>
                  </a:cubicBezTo>
                  <a:cubicBezTo>
                    <a:pt x="535" y="2131"/>
                    <a:pt x="253" y="3048"/>
                    <a:pt x="0" y="3689"/>
                  </a:cubicBezTo>
                  <a:cubicBezTo>
                    <a:pt x="0" y="3689"/>
                    <a:pt x="810" y="3848"/>
                    <a:pt x="2320" y="4012"/>
                  </a:cubicBezTo>
                  <a:cubicBezTo>
                    <a:pt x="3381" y="4126"/>
                    <a:pt x="4788" y="4241"/>
                    <a:pt x="6504" y="4305"/>
                  </a:cubicBezTo>
                  <a:cubicBezTo>
                    <a:pt x="6638" y="4309"/>
                    <a:pt x="6773" y="4315"/>
                    <a:pt x="6909" y="4320"/>
                  </a:cubicBezTo>
                  <a:cubicBezTo>
                    <a:pt x="7403" y="4335"/>
                    <a:pt x="7920" y="4345"/>
                    <a:pt x="8452" y="4353"/>
                  </a:cubicBezTo>
                  <a:cubicBezTo>
                    <a:pt x="8852" y="4358"/>
                    <a:pt x="9262" y="4361"/>
                    <a:pt x="9677" y="4361"/>
                  </a:cubicBezTo>
                  <a:cubicBezTo>
                    <a:pt x="10725" y="4361"/>
                    <a:pt x="11810" y="4344"/>
                    <a:pt x="12880" y="4311"/>
                  </a:cubicBezTo>
                  <a:cubicBezTo>
                    <a:pt x="15566" y="4226"/>
                    <a:pt x="18156" y="4026"/>
                    <a:pt x="19811" y="3689"/>
                  </a:cubicBezTo>
                  <a:cubicBezTo>
                    <a:pt x="19811" y="3689"/>
                    <a:pt x="20581" y="2168"/>
                    <a:pt x="21367" y="322"/>
                  </a:cubicBezTo>
                  <a:lnTo>
                    <a:pt x="21492" y="1"/>
                  </a:ln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49"/>
            <p:cNvSpPr/>
            <p:nvPr/>
          </p:nvSpPr>
          <p:spPr>
            <a:xfrm>
              <a:off x="1925563" y="2850824"/>
              <a:ext cx="288697" cy="230142"/>
            </a:xfrm>
            <a:custGeom>
              <a:avLst/>
              <a:gdLst/>
              <a:ahLst/>
              <a:cxnLst/>
              <a:rect l="l" t="t" r="r" b="b"/>
              <a:pathLst>
                <a:path w="12242" h="9759" extrusionOk="0">
                  <a:moveTo>
                    <a:pt x="11790" y="1"/>
                  </a:moveTo>
                  <a:cubicBezTo>
                    <a:pt x="10942" y="996"/>
                    <a:pt x="9302" y="2647"/>
                    <a:pt x="6788" y="4036"/>
                  </a:cubicBezTo>
                  <a:cubicBezTo>
                    <a:pt x="4022" y="5564"/>
                    <a:pt x="1386" y="6190"/>
                    <a:pt x="0" y="6443"/>
                  </a:cubicBezTo>
                  <a:cubicBezTo>
                    <a:pt x="40" y="6620"/>
                    <a:pt x="76" y="6790"/>
                    <a:pt x="108" y="6956"/>
                  </a:cubicBezTo>
                  <a:cubicBezTo>
                    <a:pt x="431" y="8657"/>
                    <a:pt x="348" y="9758"/>
                    <a:pt x="348" y="9758"/>
                  </a:cubicBezTo>
                  <a:cubicBezTo>
                    <a:pt x="348" y="9758"/>
                    <a:pt x="954" y="9695"/>
                    <a:pt x="1901" y="9531"/>
                  </a:cubicBezTo>
                  <a:cubicBezTo>
                    <a:pt x="2919" y="9354"/>
                    <a:pt x="4333" y="9060"/>
                    <a:pt x="5803" y="8604"/>
                  </a:cubicBezTo>
                  <a:cubicBezTo>
                    <a:pt x="6318" y="8445"/>
                    <a:pt x="6838" y="8266"/>
                    <a:pt x="7352" y="8066"/>
                  </a:cubicBezTo>
                  <a:cubicBezTo>
                    <a:pt x="7834" y="7878"/>
                    <a:pt x="8302" y="7658"/>
                    <a:pt x="8753" y="7411"/>
                  </a:cubicBezTo>
                  <a:cubicBezTo>
                    <a:pt x="10090" y="6679"/>
                    <a:pt x="11026" y="5835"/>
                    <a:pt x="11589" y="5233"/>
                  </a:cubicBezTo>
                  <a:cubicBezTo>
                    <a:pt x="12030" y="4765"/>
                    <a:pt x="12242" y="4447"/>
                    <a:pt x="12242" y="4447"/>
                  </a:cubicBezTo>
                  <a:cubicBezTo>
                    <a:pt x="12242" y="4447"/>
                    <a:pt x="12071" y="2325"/>
                    <a:pt x="11790" y="1"/>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49"/>
            <p:cNvSpPr/>
            <p:nvPr/>
          </p:nvSpPr>
          <p:spPr>
            <a:xfrm>
              <a:off x="1539399" y="1998647"/>
              <a:ext cx="11461" cy="20257"/>
            </a:xfrm>
            <a:custGeom>
              <a:avLst/>
              <a:gdLst/>
              <a:ahLst/>
              <a:cxnLst/>
              <a:rect l="l" t="t" r="r" b="b"/>
              <a:pathLst>
                <a:path w="486" h="859" extrusionOk="0">
                  <a:moveTo>
                    <a:pt x="485" y="1"/>
                  </a:moveTo>
                  <a:lnTo>
                    <a:pt x="485" y="1"/>
                  </a:lnTo>
                  <a:cubicBezTo>
                    <a:pt x="306" y="39"/>
                    <a:pt x="162" y="102"/>
                    <a:pt x="114" y="166"/>
                  </a:cubicBezTo>
                  <a:cubicBezTo>
                    <a:pt x="0" y="320"/>
                    <a:pt x="15" y="858"/>
                    <a:pt x="15" y="858"/>
                  </a:cubicBezTo>
                  <a:cubicBezTo>
                    <a:pt x="97" y="842"/>
                    <a:pt x="180" y="830"/>
                    <a:pt x="264" y="825"/>
                  </a:cubicBezTo>
                  <a:cubicBezTo>
                    <a:pt x="309" y="543"/>
                    <a:pt x="384" y="267"/>
                    <a:pt x="485"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49"/>
            <p:cNvSpPr/>
            <p:nvPr/>
          </p:nvSpPr>
          <p:spPr>
            <a:xfrm>
              <a:off x="1373779" y="2229968"/>
              <a:ext cx="44194" cy="143405"/>
            </a:xfrm>
            <a:custGeom>
              <a:avLst/>
              <a:gdLst/>
              <a:ahLst/>
              <a:cxnLst/>
              <a:rect l="l" t="t" r="r" b="b"/>
              <a:pathLst>
                <a:path w="1874" h="6081" extrusionOk="0">
                  <a:moveTo>
                    <a:pt x="1874" y="1"/>
                  </a:moveTo>
                  <a:cubicBezTo>
                    <a:pt x="1215" y="254"/>
                    <a:pt x="659" y="886"/>
                    <a:pt x="343" y="2425"/>
                  </a:cubicBezTo>
                  <a:cubicBezTo>
                    <a:pt x="1" y="4094"/>
                    <a:pt x="111" y="5987"/>
                    <a:pt x="343" y="6081"/>
                  </a:cubicBezTo>
                  <a:cubicBezTo>
                    <a:pt x="451" y="6011"/>
                    <a:pt x="563" y="5947"/>
                    <a:pt x="678" y="5890"/>
                  </a:cubicBezTo>
                  <a:cubicBezTo>
                    <a:pt x="1001" y="5725"/>
                    <a:pt x="1336" y="5587"/>
                    <a:pt x="1681" y="5479"/>
                  </a:cubicBezTo>
                  <a:cubicBezTo>
                    <a:pt x="1119" y="4124"/>
                    <a:pt x="1397" y="1284"/>
                    <a:pt x="1874"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49"/>
            <p:cNvSpPr/>
            <p:nvPr/>
          </p:nvSpPr>
          <p:spPr>
            <a:xfrm>
              <a:off x="1459690" y="2181506"/>
              <a:ext cx="130647" cy="46198"/>
            </a:xfrm>
            <a:custGeom>
              <a:avLst/>
              <a:gdLst/>
              <a:ahLst/>
              <a:cxnLst/>
              <a:rect l="l" t="t" r="r" b="b"/>
              <a:pathLst>
                <a:path w="5540" h="1959" extrusionOk="0">
                  <a:moveTo>
                    <a:pt x="702" y="1"/>
                  </a:moveTo>
                  <a:cubicBezTo>
                    <a:pt x="663" y="39"/>
                    <a:pt x="352" y="303"/>
                    <a:pt x="1" y="600"/>
                  </a:cubicBezTo>
                  <a:cubicBezTo>
                    <a:pt x="496" y="1207"/>
                    <a:pt x="1792" y="1959"/>
                    <a:pt x="3561" y="1959"/>
                  </a:cubicBezTo>
                  <a:cubicBezTo>
                    <a:pt x="4169" y="1959"/>
                    <a:pt x="4833" y="1870"/>
                    <a:pt x="5540" y="1656"/>
                  </a:cubicBezTo>
                  <a:lnTo>
                    <a:pt x="5368" y="1203"/>
                  </a:lnTo>
                  <a:cubicBezTo>
                    <a:pt x="4913" y="1335"/>
                    <a:pt x="4442" y="1401"/>
                    <a:pt x="3968" y="1401"/>
                  </a:cubicBezTo>
                  <a:cubicBezTo>
                    <a:pt x="3957" y="1401"/>
                    <a:pt x="3947" y="1401"/>
                    <a:pt x="3936" y="1401"/>
                  </a:cubicBezTo>
                  <a:cubicBezTo>
                    <a:pt x="2269" y="1401"/>
                    <a:pt x="1268" y="672"/>
                    <a:pt x="702" y="4"/>
                  </a:cubicBezTo>
                  <a:lnTo>
                    <a:pt x="702" y="1"/>
                  </a:ln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49"/>
            <p:cNvSpPr/>
            <p:nvPr/>
          </p:nvSpPr>
          <p:spPr>
            <a:xfrm>
              <a:off x="1657500" y="2555170"/>
              <a:ext cx="192150" cy="57258"/>
            </a:xfrm>
            <a:custGeom>
              <a:avLst/>
              <a:gdLst/>
              <a:ahLst/>
              <a:cxnLst/>
              <a:rect l="l" t="t" r="r" b="b"/>
              <a:pathLst>
                <a:path w="8148" h="2428" extrusionOk="0">
                  <a:moveTo>
                    <a:pt x="8147" y="1"/>
                  </a:moveTo>
                  <a:lnTo>
                    <a:pt x="8147" y="1"/>
                  </a:lnTo>
                  <a:cubicBezTo>
                    <a:pt x="7601" y="81"/>
                    <a:pt x="6632" y="107"/>
                    <a:pt x="5583" y="107"/>
                  </a:cubicBezTo>
                  <a:cubicBezTo>
                    <a:pt x="4257" y="107"/>
                    <a:pt x="2802" y="65"/>
                    <a:pt x="1911" y="34"/>
                  </a:cubicBezTo>
                  <a:cubicBezTo>
                    <a:pt x="1389" y="877"/>
                    <a:pt x="842" y="1741"/>
                    <a:pt x="1" y="2427"/>
                  </a:cubicBezTo>
                  <a:cubicBezTo>
                    <a:pt x="1" y="2427"/>
                    <a:pt x="704" y="2294"/>
                    <a:pt x="1642" y="2122"/>
                  </a:cubicBezTo>
                  <a:cubicBezTo>
                    <a:pt x="2580" y="1951"/>
                    <a:pt x="3747" y="1741"/>
                    <a:pt x="4671" y="1588"/>
                  </a:cubicBezTo>
                  <a:cubicBezTo>
                    <a:pt x="6518" y="1280"/>
                    <a:pt x="7211" y="1087"/>
                    <a:pt x="7211" y="1087"/>
                  </a:cubicBezTo>
                  <a:lnTo>
                    <a:pt x="7211" y="1087"/>
                  </a:lnTo>
                  <a:cubicBezTo>
                    <a:pt x="7211" y="1087"/>
                    <a:pt x="7208" y="1106"/>
                    <a:pt x="7202" y="1142"/>
                  </a:cubicBezTo>
                  <a:cubicBezTo>
                    <a:pt x="7200" y="1148"/>
                    <a:pt x="7199" y="1159"/>
                    <a:pt x="7197" y="1169"/>
                  </a:cubicBezTo>
                  <a:cubicBezTo>
                    <a:pt x="7241" y="1107"/>
                    <a:pt x="7287" y="1048"/>
                    <a:pt x="7329" y="989"/>
                  </a:cubicBezTo>
                  <a:cubicBezTo>
                    <a:pt x="7332" y="984"/>
                    <a:pt x="7335" y="981"/>
                    <a:pt x="7338" y="978"/>
                  </a:cubicBezTo>
                  <a:cubicBezTo>
                    <a:pt x="7344" y="972"/>
                    <a:pt x="7347" y="968"/>
                    <a:pt x="7347" y="968"/>
                  </a:cubicBezTo>
                  <a:cubicBezTo>
                    <a:pt x="7747" y="448"/>
                    <a:pt x="8147" y="1"/>
                    <a:pt x="8147"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49"/>
            <p:cNvSpPr/>
            <p:nvPr/>
          </p:nvSpPr>
          <p:spPr>
            <a:xfrm>
              <a:off x="1818663" y="2558071"/>
              <a:ext cx="138618" cy="296644"/>
            </a:xfrm>
            <a:custGeom>
              <a:avLst/>
              <a:gdLst/>
              <a:ahLst/>
              <a:cxnLst/>
              <a:rect l="l" t="t" r="r" b="b"/>
              <a:pathLst>
                <a:path w="5878" h="12579" extrusionOk="0">
                  <a:moveTo>
                    <a:pt x="1698" y="1"/>
                  </a:moveTo>
                  <a:lnTo>
                    <a:pt x="513" y="845"/>
                  </a:lnTo>
                  <a:cubicBezTo>
                    <a:pt x="513" y="845"/>
                    <a:pt x="510" y="848"/>
                    <a:pt x="504" y="854"/>
                  </a:cubicBezTo>
                  <a:cubicBezTo>
                    <a:pt x="501" y="858"/>
                    <a:pt x="498" y="861"/>
                    <a:pt x="495" y="866"/>
                  </a:cubicBezTo>
                  <a:cubicBezTo>
                    <a:pt x="472" y="893"/>
                    <a:pt x="427" y="948"/>
                    <a:pt x="368" y="1019"/>
                  </a:cubicBezTo>
                  <a:cubicBezTo>
                    <a:pt x="366" y="1025"/>
                    <a:pt x="365" y="1036"/>
                    <a:pt x="363" y="1046"/>
                  </a:cubicBezTo>
                  <a:cubicBezTo>
                    <a:pt x="292" y="1460"/>
                    <a:pt x="1" y="3382"/>
                    <a:pt x="377" y="5121"/>
                  </a:cubicBezTo>
                  <a:cubicBezTo>
                    <a:pt x="801" y="7085"/>
                    <a:pt x="5499" y="12578"/>
                    <a:pt x="5499" y="12578"/>
                  </a:cubicBezTo>
                  <a:lnTo>
                    <a:pt x="5878" y="12266"/>
                  </a:lnTo>
                  <a:cubicBezTo>
                    <a:pt x="5347" y="11522"/>
                    <a:pt x="2965" y="8138"/>
                    <a:pt x="2236" y="6365"/>
                  </a:cubicBezTo>
                  <a:cubicBezTo>
                    <a:pt x="1416" y="4364"/>
                    <a:pt x="1545" y="1516"/>
                    <a:pt x="1698"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49"/>
            <p:cNvSpPr/>
            <p:nvPr/>
          </p:nvSpPr>
          <p:spPr>
            <a:xfrm>
              <a:off x="1384038" y="2357808"/>
              <a:ext cx="107843" cy="117960"/>
            </a:xfrm>
            <a:custGeom>
              <a:avLst/>
              <a:gdLst/>
              <a:ahLst/>
              <a:cxnLst/>
              <a:rect l="l" t="t" r="r" b="b"/>
              <a:pathLst>
                <a:path w="4573" h="5002" extrusionOk="0">
                  <a:moveTo>
                    <a:pt x="1434" y="0"/>
                  </a:moveTo>
                  <a:lnTo>
                    <a:pt x="1434" y="0"/>
                  </a:lnTo>
                  <a:cubicBezTo>
                    <a:pt x="1024" y="119"/>
                    <a:pt x="624" y="275"/>
                    <a:pt x="242" y="469"/>
                  </a:cubicBezTo>
                  <a:cubicBezTo>
                    <a:pt x="2" y="1276"/>
                    <a:pt x="1" y="2548"/>
                    <a:pt x="242" y="3528"/>
                  </a:cubicBezTo>
                  <a:cubicBezTo>
                    <a:pt x="467" y="4437"/>
                    <a:pt x="797" y="5001"/>
                    <a:pt x="1688" y="5001"/>
                  </a:cubicBezTo>
                  <a:cubicBezTo>
                    <a:pt x="1758" y="5001"/>
                    <a:pt x="1831" y="4998"/>
                    <a:pt x="1909" y="4991"/>
                  </a:cubicBezTo>
                  <a:cubicBezTo>
                    <a:pt x="2968" y="4894"/>
                    <a:pt x="4295" y="4606"/>
                    <a:pt x="4295" y="4606"/>
                  </a:cubicBezTo>
                  <a:cubicBezTo>
                    <a:pt x="4358" y="4195"/>
                    <a:pt x="4450" y="3789"/>
                    <a:pt x="4573" y="3392"/>
                  </a:cubicBezTo>
                  <a:lnTo>
                    <a:pt x="4573" y="3392"/>
                  </a:lnTo>
                  <a:cubicBezTo>
                    <a:pt x="4017" y="3489"/>
                    <a:pt x="3531" y="3523"/>
                    <a:pt x="3121" y="3523"/>
                  </a:cubicBezTo>
                  <a:cubicBezTo>
                    <a:pt x="2102" y="3523"/>
                    <a:pt x="1551" y="3310"/>
                    <a:pt x="1549" y="3310"/>
                  </a:cubicBezTo>
                  <a:cubicBezTo>
                    <a:pt x="1139" y="2463"/>
                    <a:pt x="1266" y="822"/>
                    <a:pt x="1434"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49"/>
            <p:cNvSpPr/>
            <p:nvPr/>
          </p:nvSpPr>
          <p:spPr>
            <a:xfrm>
              <a:off x="1774894" y="2344366"/>
              <a:ext cx="35091" cy="28464"/>
            </a:xfrm>
            <a:custGeom>
              <a:avLst/>
              <a:gdLst/>
              <a:ahLst/>
              <a:cxnLst/>
              <a:rect l="l" t="t" r="r" b="b"/>
              <a:pathLst>
                <a:path w="1488" h="1207" extrusionOk="0">
                  <a:moveTo>
                    <a:pt x="81" y="1"/>
                  </a:moveTo>
                  <a:cubicBezTo>
                    <a:pt x="23" y="243"/>
                    <a:pt x="1" y="423"/>
                    <a:pt x="1" y="423"/>
                  </a:cubicBezTo>
                  <a:cubicBezTo>
                    <a:pt x="363" y="911"/>
                    <a:pt x="1046" y="1206"/>
                    <a:pt x="1336" y="1206"/>
                  </a:cubicBezTo>
                  <a:cubicBezTo>
                    <a:pt x="1400" y="1206"/>
                    <a:pt x="1445" y="1192"/>
                    <a:pt x="1463" y="1161"/>
                  </a:cubicBezTo>
                  <a:cubicBezTo>
                    <a:pt x="1487" y="1117"/>
                    <a:pt x="1454" y="1031"/>
                    <a:pt x="1392" y="925"/>
                  </a:cubicBezTo>
                  <a:cubicBezTo>
                    <a:pt x="919" y="714"/>
                    <a:pt x="340" y="293"/>
                    <a:pt x="8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49"/>
            <p:cNvSpPr/>
            <p:nvPr/>
          </p:nvSpPr>
          <p:spPr>
            <a:xfrm>
              <a:off x="1364275" y="1926107"/>
              <a:ext cx="186821" cy="74474"/>
            </a:xfrm>
            <a:custGeom>
              <a:avLst/>
              <a:gdLst/>
              <a:ahLst/>
              <a:cxnLst/>
              <a:rect l="l" t="t" r="r" b="b"/>
              <a:pathLst>
                <a:path w="7922" h="3158" extrusionOk="0">
                  <a:moveTo>
                    <a:pt x="178" y="0"/>
                  </a:moveTo>
                  <a:cubicBezTo>
                    <a:pt x="1" y="690"/>
                    <a:pt x="169" y="1364"/>
                    <a:pt x="361" y="1626"/>
                  </a:cubicBezTo>
                  <a:cubicBezTo>
                    <a:pt x="688" y="2073"/>
                    <a:pt x="1591" y="2692"/>
                    <a:pt x="2819" y="2692"/>
                  </a:cubicBezTo>
                  <a:cubicBezTo>
                    <a:pt x="3179" y="2692"/>
                    <a:pt x="3568" y="2638"/>
                    <a:pt x="3979" y="2511"/>
                  </a:cubicBezTo>
                  <a:cubicBezTo>
                    <a:pt x="5198" y="2136"/>
                    <a:pt x="5954" y="1812"/>
                    <a:pt x="6494" y="1812"/>
                  </a:cubicBezTo>
                  <a:cubicBezTo>
                    <a:pt x="6755" y="1812"/>
                    <a:pt x="6966" y="1888"/>
                    <a:pt x="7153" y="2071"/>
                  </a:cubicBezTo>
                  <a:cubicBezTo>
                    <a:pt x="7732" y="2627"/>
                    <a:pt x="7663" y="3157"/>
                    <a:pt x="7663" y="3157"/>
                  </a:cubicBezTo>
                  <a:cubicBezTo>
                    <a:pt x="7747" y="3136"/>
                    <a:pt x="7834" y="3121"/>
                    <a:pt x="7922" y="3112"/>
                  </a:cubicBezTo>
                  <a:cubicBezTo>
                    <a:pt x="7896" y="1275"/>
                    <a:pt x="6536" y="570"/>
                    <a:pt x="4974" y="570"/>
                  </a:cubicBezTo>
                  <a:cubicBezTo>
                    <a:pt x="4376" y="570"/>
                    <a:pt x="3749" y="674"/>
                    <a:pt x="3156" y="857"/>
                  </a:cubicBezTo>
                  <a:cubicBezTo>
                    <a:pt x="2748" y="982"/>
                    <a:pt x="2390" y="1036"/>
                    <a:pt x="2075" y="1036"/>
                  </a:cubicBezTo>
                  <a:cubicBezTo>
                    <a:pt x="1077" y="1036"/>
                    <a:pt x="511" y="498"/>
                    <a:pt x="178"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49"/>
            <p:cNvSpPr/>
            <p:nvPr/>
          </p:nvSpPr>
          <p:spPr>
            <a:xfrm>
              <a:off x="1461907" y="2080714"/>
              <a:ext cx="150598" cy="80605"/>
            </a:xfrm>
            <a:custGeom>
              <a:avLst/>
              <a:gdLst/>
              <a:ahLst/>
              <a:cxnLst/>
              <a:rect l="l" t="t" r="r" b="b"/>
              <a:pathLst>
                <a:path w="6386" h="3418" extrusionOk="0">
                  <a:moveTo>
                    <a:pt x="1919" y="0"/>
                  </a:moveTo>
                  <a:cubicBezTo>
                    <a:pt x="1781" y="0"/>
                    <a:pt x="1654" y="34"/>
                    <a:pt x="1539" y="100"/>
                  </a:cubicBezTo>
                  <a:cubicBezTo>
                    <a:pt x="924" y="458"/>
                    <a:pt x="1193" y="2193"/>
                    <a:pt x="1231" y="2426"/>
                  </a:cubicBezTo>
                  <a:lnTo>
                    <a:pt x="31" y="3343"/>
                  </a:lnTo>
                  <a:lnTo>
                    <a:pt x="22" y="3349"/>
                  </a:lnTo>
                  <a:cubicBezTo>
                    <a:pt x="5" y="3361"/>
                    <a:pt x="1" y="3387"/>
                    <a:pt x="14" y="3404"/>
                  </a:cubicBezTo>
                  <a:cubicBezTo>
                    <a:pt x="22" y="3413"/>
                    <a:pt x="33" y="3417"/>
                    <a:pt x="45" y="3417"/>
                  </a:cubicBezTo>
                  <a:cubicBezTo>
                    <a:pt x="46" y="3418"/>
                    <a:pt x="48" y="3418"/>
                    <a:pt x="50" y="3418"/>
                  </a:cubicBezTo>
                  <a:cubicBezTo>
                    <a:pt x="54" y="3418"/>
                    <a:pt x="58" y="3416"/>
                    <a:pt x="61" y="3414"/>
                  </a:cubicBezTo>
                  <a:cubicBezTo>
                    <a:pt x="64" y="3413"/>
                    <a:pt x="66" y="3411"/>
                    <a:pt x="69" y="3410"/>
                  </a:cubicBezTo>
                  <a:lnTo>
                    <a:pt x="1295" y="2472"/>
                  </a:lnTo>
                  <a:cubicBezTo>
                    <a:pt x="1307" y="2464"/>
                    <a:pt x="1313" y="2449"/>
                    <a:pt x="1312" y="2434"/>
                  </a:cubicBezTo>
                  <a:cubicBezTo>
                    <a:pt x="1306" y="2416"/>
                    <a:pt x="978" y="514"/>
                    <a:pt x="1578" y="165"/>
                  </a:cubicBezTo>
                  <a:cubicBezTo>
                    <a:pt x="1680" y="106"/>
                    <a:pt x="1795" y="76"/>
                    <a:pt x="1920" y="76"/>
                  </a:cubicBezTo>
                  <a:cubicBezTo>
                    <a:pt x="2005" y="76"/>
                    <a:pt x="2095" y="90"/>
                    <a:pt x="2189" y="117"/>
                  </a:cubicBezTo>
                  <a:cubicBezTo>
                    <a:pt x="2666" y="259"/>
                    <a:pt x="3129" y="727"/>
                    <a:pt x="3266" y="997"/>
                  </a:cubicBezTo>
                  <a:cubicBezTo>
                    <a:pt x="3471" y="1397"/>
                    <a:pt x="3269" y="1806"/>
                    <a:pt x="3266" y="1808"/>
                  </a:cubicBezTo>
                  <a:cubicBezTo>
                    <a:pt x="3262" y="1819"/>
                    <a:pt x="3262" y="1829"/>
                    <a:pt x="3265" y="1838"/>
                  </a:cubicBezTo>
                  <a:cubicBezTo>
                    <a:pt x="3268" y="1847"/>
                    <a:pt x="3276" y="1856"/>
                    <a:pt x="3283" y="1861"/>
                  </a:cubicBezTo>
                  <a:cubicBezTo>
                    <a:pt x="3295" y="1866"/>
                    <a:pt x="4047" y="2198"/>
                    <a:pt x="5043" y="2198"/>
                  </a:cubicBezTo>
                  <a:cubicBezTo>
                    <a:pt x="5202" y="2198"/>
                    <a:pt x="5367" y="2190"/>
                    <a:pt x="5537" y="2170"/>
                  </a:cubicBezTo>
                  <a:lnTo>
                    <a:pt x="5543" y="2170"/>
                  </a:lnTo>
                  <a:cubicBezTo>
                    <a:pt x="5547" y="2169"/>
                    <a:pt x="5552" y="2169"/>
                    <a:pt x="5556" y="2167"/>
                  </a:cubicBezTo>
                  <a:cubicBezTo>
                    <a:pt x="5837" y="2132"/>
                    <a:pt x="6111" y="2070"/>
                    <a:pt x="6376" y="1978"/>
                  </a:cubicBezTo>
                  <a:cubicBezTo>
                    <a:pt x="6381" y="1976"/>
                    <a:pt x="6384" y="1975"/>
                    <a:pt x="6385" y="1973"/>
                  </a:cubicBezTo>
                  <a:cubicBezTo>
                    <a:pt x="6371" y="1950"/>
                    <a:pt x="6365" y="1940"/>
                    <a:pt x="6365" y="1940"/>
                  </a:cubicBezTo>
                  <a:cubicBezTo>
                    <a:pt x="6370" y="1928"/>
                    <a:pt x="6373" y="1914"/>
                    <a:pt x="6375" y="1900"/>
                  </a:cubicBezTo>
                  <a:cubicBezTo>
                    <a:pt x="6376" y="1893"/>
                    <a:pt x="6379" y="1885"/>
                    <a:pt x="6381" y="1876"/>
                  </a:cubicBezTo>
                  <a:lnTo>
                    <a:pt x="6381" y="1876"/>
                  </a:lnTo>
                  <a:lnTo>
                    <a:pt x="6346" y="1906"/>
                  </a:lnTo>
                  <a:cubicBezTo>
                    <a:pt x="6255" y="1940"/>
                    <a:pt x="6164" y="1967"/>
                    <a:pt x="6074" y="1990"/>
                  </a:cubicBezTo>
                  <a:cubicBezTo>
                    <a:pt x="6046" y="1997"/>
                    <a:pt x="6015" y="2006"/>
                    <a:pt x="5988" y="2013"/>
                  </a:cubicBezTo>
                  <a:cubicBezTo>
                    <a:pt x="5853" y="2044"/>
                    <a:pt x="5718" y="2069"/>
                    <a:pt x="5588" y="2085"/>
                  </a:cubicBezTo>
                  <a:cubicBezTo>
                    <a:pt x="5561" y="2090"/>
                    <a:pt x="5533" y="2093"/>
                    <a:pt x="5508" y="2096"/>
                  </a:cubicBezTo>
                  <a:cubicBezTo>
                    <a:pt x="5353" y="2113"/>
                    <a:pt x="5199" y="2120"/>
                    <a:pt x="5044" y="2120"/>
                  </a:cubicBezTo>
                  <a:lnTo>
                    <a:pt x="5041" y="2120"/>
                  </a:lnTo>
                  <a:cubicBezTo>
                    <a:pt x="5014" y="2120"/>
                    <a:pt x="4986" y="2120"/>
                    <a:pt x="4958" y="2119"/>
                  </a:cubicBezTo>
                  <a:cubicBezTo>
                    <a:pt x="4141" y="2105"/>
                    <a:pt x="3506" y="1869"/>
                    <a:pt x="3353" y="1806"/>
                  </a:cubicBezTo>
                  <a:cubicBezTo>
                    <a:pt x="3400" y="1690"/>
                    <a:pt x="3523" y="1329"/>
                    <a:pt x="3335" y="961"/>
                  </a:cubicBezTo>
                  <a:cubicBezTo>
                    <a:pt x="3188" y="673"/>
                    <a:pt x="2715" y="193"/>
                    <a:pt x="2210" y="46"/>
                  </a:cubicBezTo>
                  <a:cubicBezTo>
                    <a:pt x="2108" y="15"/>
                    <a:pt x="2011" y="0"/>
                    <a:pt x="19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49"/>
            <p:cNvSpPr/>
            <p:nvPr/>
          </p:nvSpPr>
          <p:spPr>
            <a:xfrm>
              <a:off x="1489758" y="2130049"/>
              <a:ext cx="28063" cy="29124"/>
            </a:xfrm>
            <a:custGeom>
              <a:avLst/>
              <a:gdLst/>
              <a:ahLst/>
              <a:cxnLst/>
              <a:rect l="l" t="t" r="r" b="b"/>
              <a:pathLst>
                <a:path w="1190" h="1235" extrusionOk="0">
                  <a:moveTo>
                    <a:pt x="47" y="0"/>
                  </a:moveTo>
                  <a:cubicBezTo>
                    <a:pt x="24" y="0"/>
                    <a:pt x="1" y="19"/>
                    <a:pt x="8" y="48"/>
                  </a:cubicBezTo>
                  <a:cubicBezTo>
                    <a:pt x="147" y="593"/>
                    <a:pt x="1085" y="1203"/>
                    <a:pt x="1126" y="1230"/>
                  </a:cubicBezTo>
                  <a:cubicBezTo>
                    <a:pt x="1132" y="1233"/>
                    <a:pt x="1138" y="1234"/>
                    <a:pt x="1146" y="1234"/>
                  </a:cubicBezTo>
                  <a:cubicBezTo>
                    <a:pt x="1160" y="1234"/>
                    <a:pt x="1172" y="1228"/>
                    <a:pt x="1178" y="1218"/>
                  </a:cubicBezTo>
                  <a:cubicBezTo>
                    <a:pt x="1190" y="1200"/>
                    <a:pt x="1184" y="1175"/>
                    <a:pt x="1167" y="1163"/>
                  </a:cubicBezTo>
                  <a:cubicBezTo>
                    <a:pt x="1158" y="1157"/>
                    <a:pt x="214" y="545"/>
                    <a:pt x="84" y="30"/>
                  </a:cubicBezTo>
                  <a:cubicBezTo>
                    <a:pt x="78" y="9"/>
                    <a:pt x="62" y="0"/>
                    <a:pt x="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49"/>
            <p:cNvSpPr/>
            <p:nvPr/>
          </p:nvSpPr>
          <p:spPr>
            <a:xfrm>
              <a:off x="1575622" y="2159503"/>
              <a:ext cx="7428" cy="16932"/>
            </a:xfrm>
            <a:custGeom>
              <a:avLst/>
              <a:gdLst/>
              <a:ahLst/>
              <a:cxnLst/>
              <a:rect l="l" t="t" r="r" b="b"/>
              <a:pathLst>
                <a:path w="315" h="718" extrusionOk="0">
                  <a:moveTo>
                    <a:pt x="44" y="0"/>
                  </a:moveTo>
                  <a:cubicBezTo>
                    <a:pt x="25" y="0"/>
                    <a:pt x="10" y="16"/>
                    <a:pt x="8" y="35"/>
                  </a:cubicBezTo>
                  <a:cubicBezTo>
                    <a:pt x="1" y="163"/>
                    <a:pt x="213" y="640"/>
                    <a:pt x="236" y="695"/>
                  </a:cubicBezTo>
                  <a:cubicBezTo>
                    <a:pt x="242" y="708"/>
                    <a:pt x="255" y="717"/>
                    <a:pt x="271" y="717"/>
                  </a:cubicBezTo>
                  <a:cubicBezTo>
                    <a:pt x="277" y="717"/>
                    <a:pt x="281" y="716"/>
                    <a:pt x="287" y="714"/>
                  </a:cubicBezTo>
                  <a:cubicBezTo>
                    <a:pt x="307" y="705"/>
                    <a:pt x="314" y="682"/>
                    <a:pt x="305" y="663"/>
                  </a:cubicBezTo>
                  <a:cubicBezTo>
                    <a:pt x="217" y="466"/>
                    <a:pt x="80" y="122"/>
                    <a:pt x="86" y="40"/>
                  </a:cubicBezTo>
                  <a:cubicBezTo>
                    <a:pt x="87" y="19"/>
                    <a:pt x="70" y="1"/>
                    <a:pt x="49" y="1"/>
                  </a:cubicBezTo>
                  <a:cubicBezTo>
                    <a:pt x="48" y="0"/>
                    <a:pt x="46" y="0"/>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49"/>
            <p:cNvSpPr/>
            <p:nvPr/>
          </p:nvSpPr>
          <p:spPr>
            <a:xfrm>
              <a:off x="1586446" y="2159456"/>
              <a:ext cx="4905" cy="11980"/>
            </a:xfrm>
            <a:custGeom>
              <a:avLst/>
              <a:gdLst/>
              <a:ahLst/>
              <a:cxnLst/>
              <a:rect l="l" t="t" r="r" b="b"/>
              <a:pathLst>
                <a:path w="208" h="508" extrusionOk="0">
                  <a:moveTo>
                    <a:pt x="44" y="1"/>
                  </a:moveTo>
                  <a:cubicBezTo>
                    <a:pt x="40" y="1"/>
                    <a:pt x="36" y="1"/>
                    <a:pt x="33" y="3"/>
                  </a:cubicBezTo>
                  <a:cubicBezTo>
                    <a:pt x="12" y="9"/>
                    <a:pt x="1" y="30"/>
                    <a:pt x="5" y="51"/>
                  </a:cubicBezTo>
                  <a:lnTo>
                    <a:pt x="127" y="478"/>
                  </a:lnTo>
                  <a:cubicBezTo>
                    <a:pt x="131" y="495"/>
                    <a:pt x="146" y="507"/>
                    <a:pt x="165" y="507"/>
                  </a:cubicBezTo>
                  <a:cubicBezTo>
                    <a:pt x="168" y="507"/>
                    <a:pt x="171" y="507"/>
                    <a:pt x="174" y="506"/>
                  </a:cubicBezTo>
                  <a:cubicBezTo>
                    <a:pt x="195" y="500"/>
                    <a:pt x="207" y="478"/>
                    <a:pt x="201" y="459"/>
                  </a:cubicBezTo>
                  <a:lnTo>
                    <a:pt x="81" y="30"/>
                  </a:lnTo>
                  <a:cubicBezTo>
                    <a:pt x="76" y="12"/>
                    <a:pt x="61" y="1"/>
                    <a:pt x="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49"/>
            <p:cNvSpPr/>
            <p:nvPr/>
          </p:nvSpPr>
          <p:spPr>
            <a:xfrm>
              <a:off x="1597837" y="2157334"/>
              <a:ext cx="7004" cy="9056"/>
            </a:xfrm>
            <a:custGeom>
              <a:avLst/>
              <a:gdLst/>
              <a:ahLst/>
              <a:cxnLst/>
              <a:rect l="l" t="t" r="r" b="b"/>
              <a:pathLst>
                <a:path w="297" h="384" extrusionOk="0">
                  <a:moveTo>
                    <a:pt x="55" y="0"/>
                  </a:moveTo>
                  <a:cubicBezTo>
                    <a:pt x="27" y="0"/>
                    <a:pt x="1" y="31"/>
                    <a:pt x="21" y="61"/>
                  </a:cubicBezTo>
                  <a:lnTo>
                    <a:pt x="221" y="365"/>
                  </a:lnTo>
                  <a:cubicBezTo>
                    <a:pt x="229" y="376"/>
                    <a:pt x="241" y="383"/>
                    <a:pt x="253" y="383"/>
                  </a:cubicBezTo>
                  <a:cubicBezTo>
                    <a:pt x="260" y="383"/>
                    <a:pt x="268" y="380"/>
                    <a:pt x="274" y="376"/>
                  </a:cubicBezTo>
                  <a:cubicBezTo>
                    <a:pt x="292" y="365"/>
                    <a:pt x="297" y="341"/>
                    <a:pt x="285" y="323"/>
                  </a:cubicBezTo>
                  <a:lnTo>
                    <a:pt x="86" y="18"/>
                  </a:lnTo>
                  <a:cubicBezTo>
                    <a:pt x="78" y="5"/>
                    <a:pt x="66" y="0"/>
                    <a:pt x="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49"/>
            <p:cNvSpPr/>
            <p:nvPr/>
          </p:nvSpPr>
          <p:spPr>
            <a:xfrm>
              <a:off x="1608048" y="2152381"/>
              <a:ext cx="6344" cy="8938"/>
            </a:xfrm>
            <a:custGeom>
              <a:avLst/>
              <a:gdLst/>
              <a:ahLst/>
              <a:cxnLst/>
              <a:rect l="l" t="t" r="r" b="b"/>
              <a:pathLst>
                <a:path w="269" h="379" extrusionOk="0">
                  <a:moveTo>
                    <a:pt x="52" y="0"/>
                  </a:moveTo>
                  <a:cubicBezTo>
                    <a:pt x="26" y="0"/>
                    <a:pt x="1" y="28"/>
                    <a:pt x="18" y="59"/>
                  </a:cubicBezTo>
                  <a:lnTo>
                    <a:pt x="191" y="360"/>
                  </a:lnTo>
                  <a:cubicBezTo>
                    <a:pt x="199" y="372"/>
                    <a:pt x="211" y="378"/>
                    <a:pt x="226" y="378"/>
                  </a:cubicBezTo>
                  <a:cubicBezTo>
                    <a:pt x="232" y="378"/>
                    <a:pt x="238" y="377"/>
                    <a:pt x="244" y="375"/>
                  </a:cubicBezTo>
                  <a:cubicBezTo>
                    <a:pt x="262" y="365"/>
                    <a:pt x="268" y="340"/>
                    <a:pt x="258" y="322"/>
                  </a:cubicBezTo>
                  <a:lnTo>
                    <a:pt x="85" y="21"/>
                  </a:lnTo>
                  <a:cubicBezTo>
                    <a:pt x="77" y="6"/>
                    <a:pt x="64"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49"/>
            <p:cNvSpPr/>
            <p:nvPr/>
          </p:nvSpPr>
          <p:spPr>
            <a:xfrm>
              <a:off x="1586423" y="2188203"/>
              <a:ext cx="4952" cy="11367"/>
            </a:xfrm>
            <a:custGeom>
              <a:avLst/>
              <a:gdLst/>
              <a:ahLst/>
              <a:cxnLst/>
              <a:rect l="l" t="t" r="r" b="b"/>
              <a:pathLst>
                <a:path w="210" h="482" extrusionOk="0">
                  <a:moveTo>
                    <a:pt x="44" y="0"/>
                  </a:moveTo>
                  <a:cubicBezTo>
                    <a:pt x="41" y="0"/>
                    <a:pt x="37" y="1"/>
                    <a:pt x="34" y="2"/>
                  </a:cubicBezTo>
                  <a:cubicBezTo>
                    <a:pt x="13" y="8"/>
                    <a:pt x="0" y="29"/>
                    <a:pt x="8" y="50"/>
                  </a:cubicBezTo>
                  <a:lnTo>
                    <a:pt x="128" y="455"/>
                  </a:lnTo>
                  <a:cubicBezTo>
                    <a:pt x="132" y="469"/>
                    <a:pt x="146" y="481"/>
                    <a:pt x="163" y="481"/>
                  </a:cubicBezTo>
                  <a:cubicBezTo>
                    <a:pt x="164" y="481"/>
                    <a:pt x="165" y="481"/>
                    <a:pt x="166" y="481"/>
                  </a:cubicBezTo>
                  <a:cubicBezTo>
                    <a:pt x="167" y="481"/>
                    <a:pt x="168" y="481"/>
                    <a:pt x="169" y="481"/>
                  </a:cubicBezTo>
                  <a:cubicBezTo>
                    <a:pt x="171" y="481"/>
                    <a:pt x="173" y="481"/>
                    <a:pt x="176" y="481"/>
                  </a:cubicBezTo>
                  <a:cubicBezTo>
                    <a:pt x="197" y="475"/>
                    <a:pt x="210" y="452"/>
                    <a:pt x="202" y="432"/>
                  </a:cubicBezTo>
                  <a:lnTo>
                    <a:pt x="82" y="28"/>
                  </a:lnTo>
                  <a:cubicBezTo>
                    <a:pt x="76" y="11"/>
                    <a:pt x="60" y="0"/>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49"/>
            <p:cNvSpPr/>
            <p:nvPr/>
          </p:nvSpPr>
          <p:spPr>
            <a:xfrm>
              <a:off x="1593285" y="2183227"/>
              <a:ext cx="6886" cy="11579"/>
            </a:xfrm>
            <a:custGeom>
              <a:avLst/>
              <a:gdLst/>
              <a:ahLst/>
              <a:cxnLst/>
              <a:rect l="l" t="t" r="r" b="b"/>
              <a:pathLst>
                <a:path w="292" h="491" extrusionOk="0">
                  <a:moveTo>
                    <a:pt x="44" y="0"/>
                  </a:moveTo>
                  <a:cubicBezTo>
                    <a:pt x="38" y="0"/>
                    <a:pt x="33" y="1"/>
                    <a:pt x="28" y="4"/>
                  </a:cubicBezTo>
                  <a:cubicBezTo>
                    <a:pt x="8" y="13"/>
                    <a:pt x="0" y="36"/>
                    <a:pt x="9" y="55"/>
                  </a:cubicBezTo>
                  <a:lnTo>
                    <a:pt x="213" y="469"/>
                  </a:lnTo>
                  <a:cubicBezTo>
                    <a:pt x="219" y="483"/>
                    <a:pt x="232" y="490"/>
                    <a:pt x="246" y="490"/>
                  </a:cubicBezTo>
                  <a:cubicBezTo>
                    <a:pt x="252" y="490"/>
                    <a:pt x="258" y="490"/>
                    <a:pt x="263" y="487"/>
                  </a:cubicBezTo>
                  <a:cubicBezTo>
                    <a:pt x="282" y="480"/>
                    <a:pt x="291" y="455"/>
                    <a:pt x="282" y="436"/>
                  </a:cubicBezTo>
                  <a:lnTo>
                    <a:pt x="79" y="22"/>
                  </a:lnTo>
                  <a:cubicBezTo>
                    <a:pt x="73" y="9"/>
                    <a:pt x="59" y="0"/>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49"/>
            <p:cNvSpPr/>
            <p:nvPr/>
          </p:nvSpPr>
          <p:spPr>
            <a:xfrm>
              <a:off x="1606326" y="2176860"/>
              <a:ext cx="5990" cy="10471"/>
            </a:xfrm>
            <a:custGeom>
              <a:avLst/>
              <a:gdLst/>
              <a:ahLst/>
              <a:cxnLst/>
              <a:rect l="l" t="t" r="r" b="b"/>
              <a:pathLst>
                <a:path w="254" h="444" extrusionOk="0">
                  <a:moveTo>
                    <a:pt x="44" y="0"/>
                  </a:moveTo>
                  <a:cubicBezTo>
                    <a:pt x="38" y="0"/>
                    <a:pt x="33" y="2"/>
                    <a:pt x="28" y="4"/>
                  </a:cubicBezTo>
                  <a:cubicBezTo>
                    <a:pt x="8" y="13"/>
                    <a:pt x="0" y="36"/>
                    <a:pt x="8" y="56"/>
                  </a:cubicBezTo>
                  <a:lnTo>
                    <a:pt x="175" y="421"/>
                  </a:lnTo>
                  <a:cubicBezTo>
                    <a:pt x="182" y="434"/>
                    <a:pt x="196" y="443"/>
                    <a:pt x="211" y="443"/>
                  </a:cubicBezTo>
                  <a:cubicBezTo>
                    <a:pt x="216" y="443"/>
                    <a:pt x="222" y="442"/>
                    <a:pt x="226" y="439"/>
                  </a:cubicBezTo>
                  <a:cubicBezTo>
                    <a:pt x="246" y="430"/>
                    <a:pt x="254" y="407"/>
                    <a:pt x="244" y="389"/>
                  </a:cubicBezTo>
                  <a:lnTo>
                    <a:pt x="79" y="22"/>
                  </a:lnTo>
                  <a:cubicBezTo>
                    <a:pt x="72" y="9"/>
                    <a:pt x="58" y="0"/>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49"/>
            <p:cNvSpPr/>
            <p:nvPr/>
          </p:nvSpPr>
          <p:spPr>
            <a:xfrm>
              <a:off x="1617056" y="2169573"/>
              <a:ext cx="7735" cy="9150"/>
            </a:xfrm>
            <a:custGeom>
              <a:avLst/>
              <a:gdLst/>
              <a:ahLst/>
              <a:cxnLst/>
              <a:rect l="l" t="t" r="r" b="b"/>
              <a:pathLst>
                <a:path w="328" h="388" extrusionOk="0">
                  <a:moveTo>
                    <a:pt x="55" y="1"/>
                  </a:moveTo>
                  <a:cubicBezTo>
                    <a:pt x="27" y="1"/>
                    <a:pt x="1" y="33"/>
                    <a:pt x="23" y="63"/>
                  </a:cubicBezTo>
                  <a:lnTo>
                    <a:pt x="253" y="371"/>
                  </a:lnTo>
                  <a:cubicBezTo>
                    <a:pt x="261" y="381"/>
                    <a:pt x="273" y="387"/>
                    <a:pt x="285" y="387"/>
                  </a:cubicBezTo>
                  <a:cubicBezTo>
                    <a:pt x="293" y="386"/>
                    <a:pt x="302" y="384"/>
                    <a:pt x="308" y="378"/>
                  </a:cubicBezTo>
                  <a:cubicBezTo>
                    <a:pt x="324" y="366"/>
                    <a:pt x="327" y="342"/>
                    <a:pt x="315" y="325"/>
                  </a:cubicBezTo>
                  <a:lnTo>
                    <a:pt x="85" y="18"/>
                  </a:lnTo>
                  <a:cubicBezTo>
                    <a:pt x="77" y="6"/>
                    <a:pt x="66" y="1"/>
                    <a:pt x="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49"/>
            <p:cNvSpPr/>
            <p:nvPr/>
          </p:nvSpPr>
          <p:spPr>
            <a:xfrm>
              <a:off x="1534683" y="2019423"/>
              <a:ext cx="54452" cy="112772"/>
            </a:xfrm>
            <a:custGeom>
              <a:avLst/>
              <a:gdLst/>
              <a:ahLst/>
              <a:cxnLst/>
              <a:rect l="l" t="t" r="r" b="b"/>
              <a:pathLst>
                <a:path w="2309" h="4782" extrusionOk="0">
                  <a:moveTo>
                    <a:pt x="83" y="0"/>
                  </a:moveTo>
                  <a:cubicBezTo>
                    <a:pt x="56" y="5"/>
                    <a:pt x="27" y="9"/>
                    <a:pt x="0" y="17"/>
                  </a:cubicBezTo>
                  <a:cubicBezTo>
                    <a:pt x="388" y="512"/>
                    <a:pt x="1299" y="1719"/>
                    <a:pt x="1749" y="2652"/>
                  </a:cubicBezTo>
                  <a:cubicBezTo>
                    <a:pt x="2241" y="3675"/>
                    <a:pt x="1978" y="4472"/>
                    <a:pt x="1870" y="4718"/>
                  </a:cubicBezTo>
                  <a:cubicBezTo>
                    <a:pt x="1867" y="4725"/>
                    <a:pt x="1866" y="4730"/>
                    <a:pt x="1863" y="4736"/>
                  </a:cubicBezTo>
                  <a:cubicBezTo>
                    <a:pt x="1856" y="4751"/>
                    <a:pt x="1856" y="4768"/>
                    <a:pt x="1863" y="4781"/>
                  </a:cubicBezTo>
                  <a:lnTo>
                    <a:pt x="1897" y="4760"/>
                  </a:lnTo>
                  <a:lnTo>
                    <a:pt x="1935" y="4768"/>
                  </a:lnTo>
                  <a:cubicBezTo>
                    <a:pt x="1941" y="4752"/>
                    <a:pt x="1949" y="4736"/>
                    <a:pt x="1953" y="4719"/>
                  </a:cubicBezTo>
                  <a:lnTo>
                    <a:pt x="1956" y="4719"/>
                  </a:lnTo>
                  <a:cubicBezTo>
                    <a:pt x="2072" y="4436"/>
                    <a:pt x="2308" y="3637"/>
                    <a:pt x="1819" y="2620"/>
                  </a:cubicBezTo>
                  <a:cubicBezTo>
                    <a:pt x="1375" y="1699"/>
                    <a:pt x="485" y="514"/>
                    <a:pt x="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49"/>
            <p:cNvSpPr/>
            <p:nvPr/>
          </p:nvSpPr>
          <p:spPr>
            <a:xfrm>
              <a:off x="1546403" y="2018055"/>
              <a:ext cx="50325" cy="113856"/>
            </a:xfrm>
            <a:custGeom>
              <a:avLst/>
              <a:gdLst/>
              <a:ahLst/>
              <a:cxnLst/>
              <a:rect l="l" t="t" r="r" b="b"/>
              <a:pathLst>
                <a:path w="2134" h="4828" extrusionOk="0">
                  <a:moveTo>
                    <a:pt x="100" y="1"/>
                  </a:moveTo>
                  <a:cubicBezTo>
                    <a:pt x="67" y="2"/>
                    <a:pt x="34" y="4"/>
                    <a:pt x="0" y="5"/>
                  </a:cubicBezTo>
                  <a:cubicBezTo>
                    <a:pt x="393" y="422"/>
                    <a:pt x="1376" y="1668"/>
                    <a:pt x="1705" y="2515"/>
                  </a:cubicBezTo>
                  <a:cubicBezTo>
                    <a:pt x="2066" y="3442"/>
                    <a:pt x="1949" y="4554"/>
                    <a:pt x="1923" y="4753"/>
                  </a:cubicBezTo>
                  <a:cubicBezTo>
                    <a:pt x="1922" y="4770"/>
                    <a:pt x="1920" y="4782"/>
                    <a:pt x="1920" y="4782"/>
                  </a:cubicBezTo>
                  <a:cubicBezTo>
                    <a:pt x="1917" y="4803"/>
                    <a:pt x="1931" y="4824"/>
                    <a:pt x="1954" y="4827"/>
                  </a:cubicBezTo>
                  <a:lnTo>
                    <a:pt x="1960" y="4827"/>
                  </a:lnTo>
                  <a:cubicBezTo>
                    <a:pt x="1964" y="4826"/>
                    <a:pt x="1969" y="4826"/>
                    <a:pt x="1973" y="4824"/>
                  </a:cubicBezTo>
                  <a:cubicBezTo>
                    <a:pt x="1985" y="4820"/>
                    <a:pt x="1994" y="4807"/>
                    <a:pt x="1996" y="4794"/>
                  </a:cubicBezTo>
                  <a:cubicBezTo>
                    <a:pt x="1996" y="4794"/>
                    <a:pt x="1999" y="4774"/>
                    <a:pt x="2004" y="4742"/>
                  </a:cubicBezTo>
                  <a:cubicBezTo>
                    <a:pt x="2032" y="4494"/>
                    <a:pt x="2134" y="3404"/>
                    <a:pt x="1776" y="2487"/>
                  </a:cubicBezTo>
                  <a:cubicBezTo>
                    <a:pt x="1458" y="1666"/>
                    <a:pt x="546" y="479"/>
                    <a:pt x="1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49"/>
            <p:cNvSpPr/>
            <p:nvPr/>
          </p:nvSpPr>
          <p:spPr>
            <a:xfrm>
              <a:off x="1561260" y="2019517"/>
              <a:ext cx="50136" cy="110319"/>
            </a:xfrm>
            <a:custGeom>
              <a:avLst/>
              <a:gdLst/>
              <a:ahLst/>
              <a:cxnLst/>
              <a:rect l="l" t="t" r="r" b="b"/>
              <a:pathLst>
                <a:path w="2126" h="4678" extrusionOk="0">
                  <a:moveTo>
                    <a:pt x="1" y="1"/>
                  </a:moveTo>
                  <a:lnTo>
                    <a:pt x="1" y="1"/>
                  </a:lnTo>
                  <a:cubicBezTo>
                    <a:pt x="322" y="364"/>
                    <a:pt x="978" y="1168"/>
                    <a:pt x="1469" y="2168"/>
                  </a:cubicBezTo>
                  <a:cubicBezTo>
                    <a:pt x="2084" y="3421"/>
                    <a:pt x="1819" y="4451"/>
                    <a:pt x="1774" y="4606"/>
                  </a:cubicBezTo>
                  <a:cubicBezTo>
                    <a:pt x="1771" y="4618"/>
                    <a:pt x="1768" y="4624"/>
                    <a:pt x="1768" y="4627"/>
                  </a:cubicBezTo>
                  <a:cubicBezTo>
                    <a:pt x="1761" y="4645"/>
                    <a:pt x="1771" y="4668"/>
                    <a:pt x="1790" y="4676"/>
                  </a:cubicBezTo>
                  <a:cubicBezTo>
                    <a:pt x="1795" y="4677"/>
                    <a:pt x="1799" y="4677"/>
                    <a:pt x="1804" y="4677"/>
                  </a:cubicBezTo>
                  <a:cubicBezTo>
                    <a:pt x="1807" y="4677"/>
                    <a:pt x="1811" y="4677"/>
                    <a:pt x="1816" y="4676"/>
                  </a:cubicBezTo>
                  <a:cubicBezTo>
                    <a:pt x="1828" y="4673"/>
                    <a:pt x="1837" y="4664"/>
                    <a:pt x="1840" y="4651"/>
                  </a:cubicBezTo>
                  <a:cubicBezTo>
                    <a:pt x="1848" y="4629"/>
                    <a:pt x="1855" y="4608"/>
                    <a:pt x="1860" y="4585"/>
                  </a:cubicBezTo>
                  <a:cubicBezTo>
                    <a:pt x="1928" y="4326"/>
                    <a:pt x="2125" y="3325"/>
                    <a:pt x="1539" y="2131"/>
                  </a:cubicBezTo>
                  <a:cubicBezTo>
                    <a:pt x="1084" y="1207"/>
                    <a:pt x="489" y="449"/>
                    <a:pt x="143" y="48"/>
                  </a:cubicBezTo>
                  <a:cubicBezTo>
                    <a:pt x="96" y="30"/>
                    <a:pt x="49" y="13"/>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49"/>
            <p:cNvSpPr/>
            <p:nvPr/>
          </p:nvSpPr>
          <p:spPr>
            <a:xfrm>
              <a:off x="1433325" y="2216313"/>
              <a:ext cx="166728" cy="35657"/>
            </a:xfrm>
            <a:custGeom>
              <a:avLst/>
              <a:gdLst/>
              <a:ahLst/>
              <a:cxnLst/>
              <a:rect l="l" t="t" r="r" b="b"/>
              <a:pathLst>
                <a:path w="7070" h="1512" extrusionOk="0">
                  <a:moveTo>
                    <a:pt x="52" y="1"/>
                  </a:moveTo>
                  <a:cubicBezTo>
                    <a:pt x="26" y="1"/>
                    <a:pt x="1" y="27"/>
                    <a:pt x="17" y="57"/>
                  </a:cubicBezTo>
                  <a:cubicBezTo>
                    <a:pt x="28" y="80"/>
                    <a:pt x="331" y="618"/>
                    <a:pt x="1946" y="1059"/>
                  </a:cubicBezTo>
                  <a:cubicBezTo>
                    <a:pt x="2937" y="1332"/>
                    <a:pt x="3868" y="1512"/>
                    <a:pt x="4853" y="1512"/>
                  </a:cubicBezTo>
                  <a:cubicBezTo>
                    <a:pt x="5542" y="1512"/>
                    <a:pt x="6258" y="1422"/>
                    <a:pt x="7039" y="1213"/>
                  </a:cubicBezTo>
                  <a:cubicBezTo>
                    <a:pt x="7050" y="1210"/>
                    <a:pt x="7059" y="1203"/>
                    <a:pt x="7064" y="1194"/>
                  </a:cubicBezTo>
                  <a:cubicBezTo>
                    <a:pt x="7068" y="1185"/>
                    <a:pt x="7070" y="1174"/>
                    <a:pt x="7067" y="1163"/>
                  </a:cubicBezTo>
                  <a:lnTo>
                    <a:pt x="6864" y="569"/>
                  </a:lnTo>
                  <a:cubicBezTo>
                    <a:pt x="6858" y="553"/>
                    <a:pt x="6842" y="543"/>
                    <a:pt x="6826" y="543"/>
                  </a:cubicBezTo>
                  <a:cubicBezTo>
                    <a:pt x="6823" y="543"/>
                    <a:pt x="6819" y="544"/>
                    <a:pt x="6815" y="545"/>
                  </a:cubicBezTo>
                  <a:cubicBezTo>
                    <a:pt x="6795" y="551"/>
                    <a:pt x="6785" y="574"/>
                    <a:pt x="6791" y="594"/>
                  </a:cubicBezTo>
                  <a:lnTo>
                    <a:pt x="6980" y="1148"/>
                  </a:lnTo>
                  <a:cubicBezTo>
                    <a:pt x="6222" y="1349"/>
                    <a:pt x="5525" y="1435"/>
                    <a:pt x="4853" y="1435"/>
                  </a:cubicBezTo>
                  <a:cubicBezTo>
                    <a:pt x="3876" y="1435"/>
                    <a:pt x="2951" y="1254"/>
                    <a:pt x="1966" y="984"/>
                  </a:cubicBezTo>
                  <a:cubicBezTo>
                    <a:pt x="396" y="556"/>
                    <a:pt x="90" y="28"/>
                    <a:pt x="84" y="21"/>
                  </a:cubicBezTo>
                  <a:cubicBezTo>
                    <a:pt x="76" y="7"/>
                    <a:pt x="64" y="1"/>
                    <a:pt x="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49"/>
            <p:cNvSpPr/>
            <p:nvPr/>
          </p:nvSpPr>
          <p:spPr>
            <a:xfrm>
              <a:off x="1469571" y="2145542"/>
              <a:ext cx="174699" cy="70087"/>
            </a:xfrm>
            <a:custGeom>
              <a:avLst/>
              <a:gdLst/>
              <a:ahLst/>
              <a:cxnLst/>
              <a:rect l="l" t="t" r="r" b="b"/>
              <a:pathLst>
                <a:path w="7408" h="2972" extrusionOk="0">
                  <a:moveTo>
                    <a:pt x="6614" y="1"/>
                  </a:moveTo>
                  <a:cubicBezTo>
                    <a:pt x="6607" y="1"/>
                    <a:pt x="6599" y="3"/>
                    <a:pt x="6592" y="8"/>
                  </a:cubicBezTo>
                  <a:cubicBezTo>
                    <a:pt x="6574" y="20"/>
                    <a:pt x="6571" y="45"/>
                    <a:pt x="6583" y="62"/>
                  </a:cubicBezTo>
                  <a:cubicBezTo>
                    <a:pt x="6686" y="205"/>
                    <a:pt x="7204" y="783"/>
                    <a:pt x="7315" y="908"/>
                  </a:cubicBezTo>
                  <a:cubicBezTo>
                    <a:pt x="7198" y="1073"/>
                    <a:pt x="6512" y="2006"/>
                    <a:pt x="5781" y="2341"/>
                  </a:cubicBezTo>
                  <a:lnTo>
                    <a:pt x="5686" y="2387"/>
                  </a:lnTo>
                  <a:cubicBezTo>
                    <a:pt x="5105" y="2655"/>
                    <a:pt x="4582" y="2896"/>
                    <a:pt x="3676" y="2896"/>
                  </a:cubicBezTo>
                  <a:cubicBezTo>
                    <a:pt x="3348" y="2896"/>
                    <a:pt x="2971" y="2865"/>
                    <a:pt x="2522" y="2791"/>
                  </a:cubicBezTo>
                  <a:cubicBezTo>
                    <a:pt x="793" y="2509"/>
                    <a:pt x="85" y="1209"/>
                    <a:pt x="79" y="1194"/>
                  </a:cubicBezTo>
                  <a:cubicBezTo>
                    <a:pt x="72" y="1182"/>
                    <a:pt x="59" y="1174"/>
                    <a:pt x="45" y="1174"/>
                  </a:cubicBezTo>
                  <a:cubicBezTo>
                    <a:pt x="38" y="1174"/>
                    <a:pt x="32" y="1176"/>
                    <a:pt x="26" y="1179"/>
                  </a:cubicBezTo>
                  <a:cubicBezTo>
                    <a:pt x="8" y="1188"/>
                    <a:pt x="0" y="1212"/>
                    <a:pt x="9" y="1230"/>
                  </a:cubicBezTo>
                  <a:cubicBezTo>
                    <a:pt x="17" y="1244"/>
                    <a:pt x="741" y="2579"/>
                    <a:pt x="2510" y="2867"/>
                  </a:cubicBezTo>
                  <a:cubicBezTo>
                    <a:pt x="2955" y="2940"/>
                    <a:pt x="3334" y="2972"/>
                    <a:pt x="3664" y="2972"/>
                  </a:cubicBezTo>
                  <a:cubicBezTo>
                    <a:pt x="4604" y="2972"/>
                    <a:pt x="5151" y="2719"/>
                    <a:pt x="5718" y="2456"/>
                  </a:cubicBezTo>
                  <a:lnTo>
                    <a:pt x="5813" y="2412"/>
                  </a:lnTo>
                  <a:cubicBezTo>
                    <a:pt x="6630" y="2038"/>
                    <a:pt x="7366" y="971"/>
                    <a:pt x="7397" y="927"/>
                  </a:cubicBezTo>
                  <a:cubicBezTo>
                    <a:pt x="7407" y="912"/>
                    <a:pt x="7406" y="893"/>
                    <a:pt x="7394" y="879"/>
                  </a:cubicBezTo>
                  <a:cubicBezTo>
                    <a:pt x="7386" y="871"/>
                    <a:pt x="6756" y="170"/>
                    <a:pt x="6647" y="18"/>
                  </a:cubicBezTo>
                  <a:cubicBezTo>
                    <a:pt x="6639" y="7"/>
                    <a:pt x="6627" y="1"/>
                    <a:pt x="66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49"/>
            <p:cNvSpPr/>
            <p:nvPr/>
          </p:nvSpPr>
          <p:spPr>
            <a:xfrm>
              <a:off x="1380264" y="2367619"/>
              <a:ext cx="56221" cy="109187"/>
            </a:xfrm>
            <a:custGeom>
              <a:avLst/>
              <a:gdLst/>
              <a:ahLst/>
              <a:cxnLst/>
              <a:rect l="l" t="t" r="r" b="b"/>
              <a:pathLst>
                <a:path w="2384" h="4630" extrusionOk="0">
                  <a:moveTo>
                    <a:pt x="418" y="1"/>
                  </a:moveTo>
                  <a:cubicBezTo>
                    <a:pt x="402" y="1"/>
                    <a:pt x="387" y="11"/>
                    <a:pt x="380" y="27"/>
                  </a:cubicBezTo>
                  <a:cubicBezTo>
                    <a:pt x="377" y="38"/>
                    <a:pt x="0" y="1195"/>
                    <a:pt x="312" y="2874"/>
                  </a:cubicBezTo>
                  <a:cubicBezTo>
                    <a:pt x="567" y="4243"/>
                    <a:pt x="1037" y="4629"/>
                    <a:pt x="1822" y="4629"/>
                  </a:cubicBezTo>
                  <a:cubicBezTo>
                    <a:pt x="1997" y="4626"/>
                    <a:pt x="2173" y="4612"/>
                    <a:pt x="2347" y="4585"/>
                  </a:cubicBezTo>
                  <a:cubicBezTo>
                    <a:pt x="2370" y="4582"/>
                    <a:pt x="2384" y="4562"/>
                    <a:pt x="2381" y="4541"/>
                  </a:cubicBezTo>
                  <a:cubicBezTo>
                    <a:pt x="2378" y="4521"/>
                    <a:pt x="2360" y="4508"/>
                    <a:pt x="2340" y="4508"/>
                  </a:cubicBezTo>
                  <a:cubicBezTo>
                    <a:pt x="2339" y="4508"/>
                    <a:pt x="2338" y="4508"/>
                    <a:pt x="2337" y="4508"/>
                  </a:cubicBezTo>
                  <a:cubicBezTo>
                    <a:pt x="2148" y="4535"/>
                    <a:pt x="1976" y="4552"/>
                    <a:pt x="1817" y="4552"/>
                  </a:cubicBezTo>
                  <a:cubicBezTo>
                    <a:pt x="1064" y="4552"/>
                    <a:pt x="633" y="4181"/>
                    <a:pt x="388" y="2861"/>
                  </a:cubicBezTo>
                  <a:cubicBezTo>
                    <a:pt x="79" y="1203"/>
                    <a:pt x="450" y="62"/>
                    <a:pt x="453" y="51"/>
                  </a:cubicBezTo>
                  <a:cubicBezTo>
                    <a:pt x="461" y="31"/>
                    <a:pt x="449" y="10"/>
                    <a:pt x="429" y="3"/>
                  </a:cubicBezTo>
                  <a:cubicBezTo>
                    <a:pt x="425" y="2"/>
                    <a:pt x="421" y="1"/>
                    <a:pt x="4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49"/>
            <p:cNvSpPr/>
            <p:nvPr/>
          </p:nvSpPr>
          <p:spPr>
            <a:xfrm>
              <a:off x="1368780" y="2226336"/>
              <a:ext cx="137368" cy="147957"/>
            </a:xfrm>
            <a:custGeom>
              <a:avLst/>
              <a:gdLst/>
              <a:ahLst/>
              <a:cxnLst/>
              <a:rect l="l" t="t" r="r" b="b"/>
              <a:pathLst>
                <a:path w="5825" h="6274" extrusionOk="0">
                  <a:moveTo>
                    <a:pt x="2538" y="1"/>
                  </a:moveTo>
                  <a:cubicBezTo>
                    <a:pt x="2535" y="1"/>
                    <a:pt x="2533" y="1"/>
                    <a:pt x="2530" y="2"/>
                  </a:cubicBezTo>
                  <a:cubicBezTo>
                    <a:pt x="2507" y="6"/>
                    <a:pt x="2480" y="12"/>
                    <a:pt x="2450" y="18"/>
                  </a:cubicBezTo>
                  <a:cubicBezTo>
                    <a:pt x="2021" y="99"/>
                    <a:pt x="881" y="312"/>
                    <a:pt x="480" y="2761"/>
                  </a:cubicBezTo>
                  <a:cubicBezTo>
                    <a:pt x="460" y="2857"/>
                    <a:pt x="1" y="5116"/>
                    <a:pt x="520" y="6251"/>
                  </a:cubicBezTo>
                  <a:cubicBezTo>
                    <a:pt x="525" y="6262"/>
                    <a:pt x="534" y="6269"/>
                    <a:pt x="545" y="6271"/>
                  </a:cubicBezTo>
                  <a:cubicBezTo>
                    <a:pt x="547" y="6272"/>
                    <a:pt x="550" y="6273"/>
                    <a:pt x="552" y="6273"/>
                  </a:cubicBezTo>
                  <a:cubicBezTo>
                    <a:pt x="553" y="6273"/>
                    <a:pt x="554" y="6273"/>
                    <a:pt x="555" y="6273"/>
                  </a:cubicBezTo>
                  <a:cubicBezTo>
                    <a:pt x="557" y="6273"/>
                    <a:pt x="558" y="6273"/>
                    <a:pt x="559" y="6273"/>
                  </a:cubicBezTo>
                  <a:cubicBezTo>
                    <a:pt x="566" y="6273"/>
                    <a:pt x="572" y="6270"/>
                    <a:pt x="577" y="6266"/>
                  </a:cubicBezTo>
                  <a:cubicBezTo>
                    <a:pt x="586" y="6262"/>
                    <a:pt x="1416" y="5704"/>
                    <a:pt x="2427" y="5525"/>
                  </a:cubicBezTo>
                  <a:cubicBezTo>
                    <a:pt x="3442" y="5347"/>
                    <a:pt x="5121" y="5216"/>
                    <a:pt x="5139" y="5215"/>
                  </a:cubicBezTo>
                  <a:cubicBezTo>
                    <a:pt x="5155" y="5215"/>
                    <a:pt x="5168" y="5203"/>
                    <a:pt x="5173" y="5187"/>
                  </a:cubicBezTo>
                  <a:cubicBezTo>
                    <a:pt x="5824" y="2907"/>
                    <a:pt x="4467" y="975"/>
                    <a:pt x="4453" y="955"/>
                  </a:cubicBezTo>
                  <a:cubicBezTo>
                    <a:pt x="4444" y="943"/>
                    <a:pt x="4433" y="939"/>
                    <a:pt x="4423" y="939"/>
                  </a:cubicBezTo>
                  <a:cubicBezTo>
                    <a:pt x="4395" y="939"/>
                    <a:pt x="4369" y="970"/>
                    <a:pt x="4391" y="1000"/>
                  </a:cubicBezTo>
                  <a:cubicBezTo>
                    <a:pt x="4404" y="1019"/>
                    <a:pt x="5729" y="2905"/>
                    <a:pt x="5105" y="5141"/>
                  </a:cubicBezTo>
                  <a:cubicBezTo>
                    <a:pt x="4885" y="5159"/>
                    <a:pt x="3362" y="5283"/>
                    <a:pt x="2412" y="5450"/>
                  </a:cubicBezTo>
                  <a:cubicBezTo>
                    <a:pt x="1510" y="5609"/>
                    <a:pt x="748" y="6065"/>
                    <a:pt x="572" y="6179"/>
                  </a:cubicBezTo>
                  <a:cubicBezTo>
                    <a:pt x="92" y="5051"/>
                    <a:pt x="551" y="2801"/>
                    <a:pt x="555" y="2775"/>
                  </a:cubicBezTo>
                  <a:cubicBezTo>
                    <a:pt x="949" y="378"/>
                    <a:pt x="2049" y="172"/>
                    <a:pt x="2465" y="93"/>
                  </a:cubicBezTo>
                  <a:cubicBezTo>
                    <a:pt x="2495" y="88"/>
                    <a:pt x="2524" y="82"/>
                    <a:pt x="2545" y="76"/>
                  </a:cubicBezTo>
                  <a:cubicBezTo>
                    <a:pt x="2566" y="72"/>
                    <a:pt x="2580" y="52"/>
                    <a:pt x="2575" y="31"/>
                  </a:cubicBezTo>
                  <a:cubicBezTo>
                    <a:pt x="2570" y="12"/>
                    <a:pt x="2555" y="1"/>
                    <a:pt x="25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49"/>
            <p:cNvSpPr/>
            <p:nvPr/>
          </p:nvSpPr>
          <p:spPr>
            <a:xfrm>
              <a:off x="1691341" y="2318237"/>
              <a:ext cx="97018" cy="53862"/>
            </a:xfrm>
            <a:custGeom>
              <a:avLst/>
              <a:gdLst/>
              <a:ahLst/>
              <a:cxnLst/>
              <a:rect l="l" t="t" r="r" b="b"/>
              <a:pathLst>
                <a:path w="4114" h="2284" extrusionOk="0">
                  <a:moveTo>
                    <a:pt x="4069" y="0"/>
                  </a:moveTo>
                  <a:cubicBezTo>
                    <a:pt x="4056" y="0"/>
                    <a:pt x="4043" y="7"/>
                    <a:pt x="4036" y="19"/>
                  </a:cubicBezTo>
                  <a:cubicBezTo>
                    <a:pt x="4030" y="27"/>
                    <a:pt x="3610" y="763"/>
                    <a:pt x="3507" y="1507"/>
                  </a:cubicBezTo>
                  <a:cubicBezTo>
                    <a:pt x="3340" y="1588"/>
                    <a:pt x="2011" y="2206"/>
                    <a:pt x="206" y="2206"/>
                  </a:cubicBezTo>
                  <a:cubicBezTo>
                    <a:pt x="151" y="2206"/>
                    <a:pt x="97" y="2205"/>
                    <a:pt x="42" y="2204"/>
                  </a:cubicBezTo>
                  <a:cubicBezTo>
                    <a:pt x="20" y="2204"/>
                    <a:pt x="4" y="2221"/>
                    <a:pt x="1" y="2242"/>
                  </a:cubicBezTo>
                  <a:cubicBezTo>
                    <a:pt x="1" y="2263"/>
                    <a:pt x="19" y="2280"/>
                    <a:pt x="38" y="2282"/>
                  </a:cubicBezTo>
                  <a:cubicBezTo>
                    <a:pt x="92" y="2282"/>
                    <a:pt x="142" y="2283"/>
                    <a:pt x="190" y="2283"/>
                  </a:cubicBezTo>
                  <a:cubicBezTo>
                    <a:pt x="2139" y="2283"/>
                    <a:pt x="3547" y="1572"/>
                    <a:pt x="3562" y="1566"/>
                  </a:cubicBezTo>
                  <a:cubicBezTo>
                    <a:pt x="3572" y="1560"/>
                    <a:pt x="3580" y="1548"/>
                    <a:pt x="3581" y="1536"/>
                  </a:cubicBezTo>
                  <a:cubicBezTo>
                    <a:pt x="3675" y="804"/>
                    <a:pt x="4097" y="65"/>
                    <a:pt x="4101" y="57"/>
                  </a:cubicBezTo>
                  <a:cubicBezTo>
                    <a:pt x="4113" y="39"/>
                    <a:pt x="4106" y="16"/>
                    <a:pt x="4088" y="5"/>
                  </a:cubicBezTo>
                  <a:cubicBezTo>
                    <a:pt x="4082" y="2"/>
                    <a:pt x="4075" y="0"/>
                    <a:pt x="40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49"/>
            <p:cNvSpPr/>
            <p:nvPr/>
          </p:nvSpPr>
          <p:spPr>
            <a:xfrm>
              <a:off x="1716362" y="2485343"/>
              <a:ext cx="65819" cy="116969"/>
            </a:xfrm>
            <a:custGeom>
              <a:avLst/>
              <a:gdLst/>
              <a:ahLst/>
              <a:cxnLst/>
              <a:rect l="l" t="t" r="r" b="b"/>
              <a:pathLst>
                <a:path w="2791" h="4960" extrusionOk="0">
                  <a:moveTo>
                    <a:pt x="2749" y="0"/>
                  </a:moveTo>
                  <a:cubicBezTo>
                    <a:pt x="2739" y="0"/>
                    <a:pt x="2729" y="5"/>
                    <a:pt x="2722" y="13"/>
                  </a:cubicBezTo>
                  <a:cubicBezTo>
                    <a:pt x="2714" y="19"/>
                    <a:pt x="1961" y="727"/>
                    <a:pt x="988" y="2036"/>
                  </a:cubicBezTo>
                  <a:cubicBezTo>
                    <a:pt x="210" y="3085"/>
                    <a:pt x="37" y="4267"/>
                    <a:pt x="3" y="4879"/>
                  </a:cubicBezTo>
                  <a:cubicBezTo>
                    <a:pt x="3" y="4896"/>
                    <a:pt x="2" y="4906"/>
                    <a:pt x="2" y="4912"/>
                  </a:cubicBezTo>
                  <a:cubicBezTo>
                    <a:pt x="0" y="4917"/>
                    <a:pt x="0" y="4923"/>
                    <a:pt x="2" y="4929"/>
                  </a:cubicBezTo>
                  <a:cubicBezTo>
                    <a:pt x="5" y="4946"/>
                    <a:pt x="20" y="4959"/>
                    <a:pt x="37" y="4959"/>
                  </a:cubicBezTo>
                  <a:cubicBezTo>
                    <a:pt x="38" y="4959"/>
                    <a:pt x="39" y="4959"/>
                    <a:pt x="40" y="4959"/>
                  </a:cubicBezTo>
                  <a:lnTo>
                    <a:pt x="46" y="4959"/>
                  </a:lnTo>
                  <a:cubicBezTo>
                    <a:pt x="78" y="4953"/>
                    <a:pt x="79" y="4932"/>
                    <a:pt x="82" y="4882"/>
                  </a:cubicBezTo>
                  <a:cubicBezTo>
                    <a:pt x="114" y="4279"/>
                    <a:pt x="284" y="3115"/>
                    <a:pt x="1051" y="2081"/>
                  </a:cubicBezTo>
                  <a:cubicBezTo>
                    <a:pt x="2019" y="778"/>
                    <a:pt x="2766" y="74"/>
                    <a:pt x="2775" y="68"/>
                  </a:cubicBezTo>
                  <a:cubicBezTo>
                    <a:pt x="2790" y="52"/>
                    <a:pt x="2790" y="28"/>
                    <a:pt x="2777" y="13"/>
                  </a:cubicBezTo>
                  <a:cubicBezTo>
                    <a:pt x="2769" y="5"/>
                    <a:pt x="2759" y="0"/>
                    <a:pt x="27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49"/>
            <p:cNvSpPr/>
            <p:nvPr/>
          </p:nvSpPr>
          <p:spPr>
            <a:xfrm>
              <a:off x="1840406" y="2504138"/>
              <a:ext cx="48415" cy="61527"/>
            </a:xfrm>
            <a:custGeom>
              <a:avLst/>
              <a:gdLst/>
              <a:ahLst/>
              <a:cxnLst/>
              <a:rect l="l" t="t" r="r" b="b"/>
              <a:pathLst>
                <a:path w="2053" h="2609" extrusionOk="0">
                  <a:moveTo>
                    <a:pt x="2009" y="0"/>
                  </a:moveTo>
                  <a:cubicBezTo>
                    <a:pt x="2003" y="0"/>
                    <a:pt x="1997" y="1"/>
                    <a:pt x="1992" y="4"/>
                  </a:cubicBezTo>
                  <a:cubicBezTo>
                    <a:pt x="849" y="524"/>
                    <a:pt x="41" y="2473"/>
                    <a:pt x="8" y="2554"/>
                  </a:cubicBezTo>
                  <a:cubicBezTo>
                    <a:pt x="0" y="2574"/>
                    <a:pt x="9" y="2597"/>
                    <a:pt x="29" y="2604"/>
                  </a:cubicBezTo>
                  <a:cubicBezTo>
                    <a:pt x="32" y="2607"/>
                    <a:pt x="36" y="2608"/>
                    <a:pt x="40" y="2608"/>
                  </a:cubicBezTo>
                  <a:cubicBezTo>
                    <a:pt x="41" y="2608"/>
                    <a:pt x="43" y="2608"/>
                    <a:pt x="44" y="2607"/>
                  </a:cubicBezTo>
                  <a:cubicBezTo>
                    <a:pt x="59" y="2607"/>
                    <a:pt x="73" y="2598"/>
                    <a:pt x="79" y="2585"/>
                  </a:cubicBezTo>
                  <a:cubicBezTo>
                    <a:pt x="88" y="2565"/>
                    <a:pt x="908" y="583"/>
                    <a:pt x="2023" y="74"/>
                  </a:cubicBezTo>
                  <a:cubicBezTo>
                    <a:pt x="2043" y="66"/>
                    <a:pt x="2052" y="42"/>
                    <a:pt x="2043" y="22"/>
                  </a:cubicBezTo>
                  <a:cubicBezTo>
                    <a:pt x="2037" y="8"/>
                    <a:pt x="2023" y="0"/>
                    <a:pt x="20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49"/>
            <p:cNvSpPr/>
            <p:nvPr/>
          </p:nvSpPr>
          <p:spPr>
            <a:xfrm>
              <a:off x="1850476" y="2508807"/>
              <a:ext cx="47519" cy="59003"/>
            </a:xfrm>
            <a:custGeom>
              <a:avLst/>
              <a:gdLst/>
              <a:ahLst/>
              <a:cxnLst/>
              <a:rect l="l" t="t" r="r" b="b"/>
              <a:pathLst>
                <a:path w="2015" h="2502" extrusionOk="0">
                  <a:moveTo>
                    <a:pt x="1972" y="0"/>
                  </a:moveTo>
                  <a:cubicBezTo>
                    <a:pt x="1965" y="0"/>
                    <a:pt x="1957" y="2"/>
                    <a:pt x="1951" y="6"/>
                  </a:cubicBezTo>
                  <a:cubicBezTo>
                    <a:pt x="895" y="647"/>
                    <a:pt x="19" y="2428"/>
                    <a:pt x="10" y="2447"/>
                  </a:cubicBezTo>
                  <a:cubicBezTo>
                    <a:pt x="1" y="2466"/>
                    <a:pt x="8" y="2488"/>
                    <a:pt x="26" y="2497"/>
                  </a:cubicBezTo>
                  <a:cubicBezTo>
                    <a:pt x="32" y="2500"/>
                    <a:pt x="39" y="2502"/>
                    <a:pt x="45" y="2502"/>
                  </a:cubicBezTo>
                  <a:cubicBezTo>
                    <a:pt x="58" y="2502"/>
                    <a:pt x="72" y="2493"/>
                    <a:pt x="78" y="2481"/>
                  </a:cubicBezTo>
                  <a:cubicBezTo>
                    <a:pt x="87" y="2461"/>
                    <a:pt x="952" y="702"/>
                    <a:pt x="1992" y="71"/>
                  </a:cubicBezTo>
                  <a:cubicBezTo>
                    <a:pt x="2010" y="61"/>
                    <a:pt x="2015" y="36"/>
                    <a:pt x="2004" y="18"/>
                  </a:cubicBezTo>
                  <a:cubicBezTo>
                    <a:pt x="1997" y="6"/>
                    <a:pt x="1985" y="0"/>
                    <a:pt x="19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49"/>
            <p:cNvSpPr/>
            <p:nvPr/>
          </p:nvSpPr>
          <p:spPr>
            <a:xfrm>
              <a:off x="1854886" y="2598444"/>
              <a:ext cx="75134" cy="19668"/>
            </a:xfrm>
            <a:custGeom>
              <a:avLst/>
              <a:gdLst/>
              <a:ahLst/>
              <a:cxnLst/>
              <a:rect l="l" t="t" r="r" b="b"/>
              <a:pathLst>
                <a:path w="3186" h="834" extrusionOk="0">
                  <a:moveTo>
                    <a:pt x="3141" y="0"/>
                  </a:moveTo>
                  <a:cubicBezTo>
                    <a:pt x="3132" y="0"/>
                    <a:pt x="3124" y="3"/>
                    <a:pt x="3117" y="9"/>
                  </a:cubicBezTo>
                  <a:cubicBezTo>
                    <a:pt x="2282" y="654"/>
                    <a:pt x="1159" y="756"/>
                    <a:pt x="532" y="756"/>
                  </a:cubicBezTo>
                  <a:cubicBezTo>
                    <a:pt x="247" y="756"/>
                    <a:pt x="64" y="735"/>
                    <a:pt x="58" y="735"/>
                  </a:cubicBezTo>
                  <a:cubicBezTo>
                    <a:pt x="56" y="734"/>
                    <a:pt x="54" y="734"/>
                    <a:pt x="52" y="734"/>
                  </a:cubicBezTo>
                  <a:cubicBezTo>
                    <a:pt x="7" y="734"/>
                    <a:pt x="0" y="804"/>
                    <a:pt x="49" y="810"/>
                  </a:cubicBezTo>
                  <a:cubicBezTo>
                    <a:pt x="209" y="827"/>
                    <a:pt x="368" y="833"/>
                    <a:pt x="529" y="833"/>
                  </a:cubicBezTo>
                  <a:cubicBezTo>
                    <a:pt x="1167" y="833"/>
                    <a:pt x="2311" y="728"/>
                    <a:pt x="3164" y="69"/>
                  </a:cubicBezTo>
                  <a:cubicBezTo>
                    <a:pt x="3182" y="57"/>
                    <a:pt x="3185" y="31"/>
                    <a:pt x="3172" y="16"/>
                  </a:cubicBezTo>
                  <a:cubicBezTo>
                    <a:pt x="3164" y="6"/>
                    <a:pt x="3152" y="0"/>
                    <a:pt x="31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49"/>
            <p:cNvSpPr/>
            <p:nvPr/>
          </p:nvSpPr>
          <p:spPr>
            <a:xfrm>
              <a:off x="1844109" y="2611509"/>
              <a:ext cx="88199" cy="21460"/>
            </a:xfrm>
            <a:custGeom>
              <a:avLst/>
              <a:gdLst/>
              <a:ahLst/>
              <a:cxnLst/>
              <a:rect l="l" t="t" r="r" b="b"/>
              <a:pathLst>
                <a:path w="3740" h="910" extrusionOk="0">
                  <a:moveTo>
                    <a:pt x="3696" y="0"/>
                  </a:moveTo>
                  <a:cubicBezTo>
                    <a:pt x="3688" y="0"/>
                    <a:pt x="3680" y="3"/>
                    <a:pt x="3673" y="8"/>
                  </a:cubicBezTo>
                  <a:cubicBezTo>
                    <a:pt x="2764" y="684"/>
                    <a:pt x="1737" y="832"/>
                    <a:pt x="1010" y="832"/>
                  </a:cubicBezTo>
                  <a:cubicBezTo>
                    <a:pt x="446" y="832"/>
                    <a:pt x="62" y="743"/>
                    <a:pt x="52" y="741"/>
                  </a:cubicBezTo>
                  <a:cubicBezTo>
                    <a:pt x="50" y="741"/>
                    <a:pt x="47" y="740"/>
                    <a:pt x="44" y="740"/>
                  </a:cubicBezTo>
                  <a:cubicBezTo>
                    <a:pt x="27" y="740"/>
                    <a:pt x="11" y="752"/>
                    <a:pt x="7" y="770"/>
                  </a:cubicBezTo>
                  <a:cubicBezTo>
                    <a:pt x="1" y="790"/>
                    <a:pt x="13" y="811"/>
                    <a:pt x="34" y="817"/>
                  </a:cubicBezTo>
                  <a:cubicBezTo>
                    <a:pt x="43" y="819"/>
                    <a:pt x="434" y="909"/>
                    <a:pt x="1010" y="909"/>
                  </a:cubicBezTo>
                  <a:cubicBezTo>
                    <a:pt x="1750" y="909"/>
                    <a:pt x="2794" y="758"/>
                    <a:pt x="3718" y="70"/>
                  </a:cubicBezTo>
                  <a:cubicBezTo>
                    <a:pt x="3736" y="58"/>
                    <a:pt x="3739" y="34"/>
                    <a:pt x="3726" y="15"/>
                  </a:cubicBezTo>
                  <a:cubicBezTo>
                    <a:pt x="3719" y="5"/>
                    <a:pt x="3707" y="0"/>
                    <a:pt x="36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49"/>
            <p:cNvSpPr/>
            <p:nvPr/>
          </p:nvSpPr>
          <p:spPr>
            <a:xfrm>
              <a:off x="1940396" y="2809602"/>
              <a:ext cx="25328" cy="36293"/>
            </a:xfrm>
            <a:custGeom>
              <a:avLst/>
              <a:gdLst/>
              <a:ahLst/>
              <a:cxnLst/>
              <a:rect l="l" t="t" r="r" b="b"/>
              <a:pathLst>
                <a:path w="1074" h="1539" extrusionOk="0">
                  <a:moveTo>
                    <a:pt x="1030" y="1"/>
                  </a:moveTo>
                  <a:cubicBezTo>
                    <a:pt x="1017" y="1"/>
                    <a:pt x="1005" y="7"/>
                    <a:pt x="998" y="18"/>
                  </a:cubicBezTo>
                  <a:lnTo>
                    <a:pt x="13" y="1479"/>
                  </a:lnTo>
                  <a:cubicBezTo>
                    <a:pt x="0" y="1497"/>
                    <a:pt x="5" y="1520"/>
                    <a:pt x="23" y="1532"/>
                  </a:cubicBezTo>
                  <a:cubicBezTo>
                    <a:pt x="29" y="1537"/>
                    <a:pt x="37" y="1538"/>
                    <a:pt x="44" y="1538"/>
                  </a:cubicBezTo>
                  <a:cubicBezTo>
                    <a:pt x="56" y="1538"/>
                    <a:pt x="69" y="1532"/>
                    <a:pt x="76" y="1521"/>
                  </a:cubicBezTo>
                  <a:lnTo>
                    <a:pt x="1061" y="61"/>
                  </a:lnTo>
                  <a:cubicBezTo>
                    <a:pt x="1073" y="42"/>
                    <a:pt x="1069" y="20"/>
                    <a:pt x="1051" y="8"/>
                  </a:cubicBezTo>
                  <a:cubicBezTo>
                    <a:pt x="1044" y="3"/>
                    <a:pt x="1037" y="1"/>
                    <a:pt x="10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49"/>
            <p:cNvSpPr/>
            <p:nvPr/>
          </p:nvSpPr>
          <p:spPr>
            <a:xfrm>
              <a:off x="1841703" y="2636530"/>
              <a:ext cx="128407" cy="217501"/>
            </a:xfrm>
            <a:custGeom>
              <a:avLst/>
              <a:gdLst/>
              <a:ahLst/>
              <a:cxnLst/>
              <a:rect l="l" t="t" r="r" b="b"/>
              <a:pathLst>
                <a:path w="5445" h="9223" extrusionOk="0">
                  <a:moveTo>
                    <a:pt x="3981" y="1"/>
                  </a:moveTo>
                  <a:cubicBezTo>
                    <a:pt x="3960" y="1"/>
                    <a:pt x="3938" y="17"/>
                    <a:pt x="3943" y="45"/>
                  </a:cubicBezTo>
                  <a:cubicBezTo>
                    <a:pt x="4101" y="962"/>
                    <a:pt x="5286" y="8050"/>
                    <a:pt x="5363" y="8513"/>
                  </a:cubicBezTo>
                  <a:lnTo>
                    <a:pt x="4526" y="9132"/>
                  </a:lnTo>
                  <a:cubicBezTo>
                    <a:pt x="4331" y="8900"/>
                    <a:pt x="2953" y="7271"/>
                    <a:pt x="2271" y="6395"/>
                  </a:cubicBezTo>
                  <a:cubicBezTo>
                    <a:pt x="1541" y="5455"/>
                    <a:pt x="100" y="3250"/>
                    <a:pt x="85" y="3229"/>
                  </a:cubicBezTo>
                  <a:cubicBezTo>
                    <a:pt x="77" y="3216"/>
                    <a:pt x="65" y="3211"/>
                    <a:pt x="54" y="3211"/>
                  </a:cubicBezTo>
                  <a:cubicBezTo>
                    <a:pt x="27" y="3211"/>
                    <a:pt x="0" y="3241"/>
                    <a:pt x="20" y="3272"/>
                  </a:cubicBezTo>
                  <a:cubicBezTo>
                    <a:pt x="35" y="3293"/>
                    <a:pt x="1479" y="5501"/>
                    <a:pt x="2211" y="6442"/>
                  </a:cubicBezTo>
                  <a:cubicBezTo>
                    <a:pt x="2943" y="7383"/>
                    <a:pt x="4476" y="9191"/>
                    <a:pt x="4491" y="9209"/>
                  </a:cubicBezTo>
                  <a:cubicBezTo>
                    <a:pt x="4499" y="9217"/>
                    <a:pt x="4510" y="9223"/>
                    <a:pt x="4520" y="9223"/>
                  </a:cubicBezTo>
                  <a:cubicBezTo>
                    <a:pt x="4529" y="9223"/>
                    <a:pt x="4537" y="9220"/>
                    <a:pt x="4543" y="9215"/>
                  </a:cubicBezTo>
                  <a:lnTo>
                    <a:pt x="5426" y="8562"/>
                  </a:lnTo>
                  <a:cubicBezTo>
                    <a:pt x="5439" y="8553"/>
                    <a:pt x="5445" y="8539"/>
                    <a:pt x="5442" y="8524"/>
                  </a:cubicBezTo>
                  <a:cubicBezTo>
                    <a:pt x="5430" y="8450"/>
                    <a:pt x="4181" y="976"/>
                    <a:pt x="4019" y="33"/>
                  </a:cubicBezTo>
                  <a:cubicBezTo>
                    <a:pt x="4015" y="11"/>
                    <a:pt x="3998" y="1"/>
                    <a:pt x="39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49"/>
            <p:cNvSpPr/>
            <p:nvPr/>
          </p:nvSpPr>
          <p:spPr>
            <a:xfrm>
              <a:off x="1947258" y="2846438"/>
              <a:ext cx="111309" cy="50278"/>
            </a:xfrm>
            <a:custGeom>
              <a:avLst/>
              <a:gdLst/>
              <a:ahLst/>
              <a:cxnLst/>
              <a:rect l="l" t="t" r="r" b="b"/>
              <a:pathLst>
                <a:path w="4720" h="2132" extrusionOk="0">
                  <a:moveTo>
                    <a:pt x="4663" y="0"/>
                  </a:moveTo>
                  <a:cubicBezTo>
                    <a:pt x="4657" y="0"/>
                    <a:pt x="4651" y="2"/>
                    <a:pt x="4645" y="5"/>
                  </a:cubicBezTo>
                  <a:lnTo>
                    <a:pt x="622" y="2042"/>
                  </a:lnTo>
                  <a:cubicBezTo>
                    <a:pt x="353" y="1582"/>
                    <a:pt x="85" y="288"/>
                    <a:pt x="82" y="276"/>
                  </a:cubicBezTo>
                  <a:cubicBezTo>
                    <a:pt x="78" y="254"/>
                    <a:pt x="61" y="245"/>
                    <a:pt x="45" y="245"/>
                  </a:cubicBezTo>
                  <a:cubicBezTo>
                    <a:pt x="23" y="245"/>
                    <a:pt x="0" y="263"/>
                    <a:pt x="6" y="291"/>
                  </a:cubicBezTo>
                  <a:cubicBezTo>
                    <a:pt x="19" y="347"/>
                    <a:pt x="293" y="1669"/>
                    <a:pt x="575" y="2113"/>
                  </a:cubicBezTo>
                  <a:cubicBezTo>
                    <a:pt x="582" y="2125"/>
                    <a:pt x="594" y="2131"/>
                    <a:pt x="608" y="2131"/>
                  </a:cubicBezTo>
                  <a:cubicBezTo>
                    <a:pt x="614" y="2131"/>
                    <a:pt x="620" y="2130"/>
                    <a:pt x="626" y="2126"/>
                  </a:cubicBezTo>
                  <a:lnTo>
                    <a:pt x="4680" y="75"/>
                  </a:lnTo>
                  <a:cubicBezTo>
                    <a:pt x="4719" y="55"/>
                    <a:pt x="4699" y="0"/>
                    <a:pt x="46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49"/>
            <p:cNvSpPr/>
            <p:nvPr/>
          </p:nvSpPr>
          <p:spPr>
            <a:xfrm>
              <a:off x="1808145" y="2564674"/>
              <a:ext cx="62682" cy="69380"/>
            </a:xfrm>
            <a:custGeom>
              <a:avLst/>
              <a:gdLst/>
              <a:ahLst/>
              <a:cxnLst/>
              <a:rect l="l" t="t" r="r" b="b"/>
              <a:pathLst>
                <a:path w="2658" h="2942" extrusionOk="0">
                  <a:moveTo>
                    <a:pt x="1462" y="1"/>
                  </a:moveTo>
                  <a:cubicBezTo>
                    <a:pt x="834" y="1"/>
                    <a:pt x="133" y="686"/>
                    <a:pt x="62" y="1698"/>
                  </a:cubicBezTo>
                  <a:cubicBezTo>
                    <a:pt x="0" y="2567"/>
                    <a:pt x="412" y="2942"/>
                    <a:pt x="923" y="2942"/>
                  </a:cubicBezTo>
                  <a:cubicBezTo>
                    <a:pt x="1227" y="2942"/>
                    <a:pt x="1566" y="2810"/>
                    <a:pt x="1862" y="2571"/>
                  </a:cubicBezTo>
                  <a:cubicBezTo>
                    <a:pt x="2658" y="1930"/>
                    <a:pt x="2382" y="634"/>
                    <a:pt x="2093" y="300"/>
                  </a:cubicBezTo>
                  <a:cubicBezTo>
                    <a:pt x="1916" y="94"/>
                    <a:pt x="1694" y="1"/>
                    <a:pt x="1462"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49"/>
            <p:cNvSpPr/>
            <p:nvPr/>
          </p:nvSpPr>
          <p:spPr>
            <a:xfrm>
              <a:off x="1818144" y="2576371"/>
              <a:ext cx="41104" cy="51622"/>
            </a:xfrm>
            <a:custGeom>
              <a:avLst/>
              <a:gdLst/>
              <a:ahLst/>
              <a:cxnLst/>
              <a:rect l="l" t="t" r="r" b="b"/>
              <a:pathLst>
                <a:path w="1743" h="2189" fill="none" extrusionOk="0">
                  <a:moveTo>
                    <a:pt x="1052" y="137"/>
                  </a:moveTo>
                  <a:cubicBezTo>
                    <a:pt x="643" y="1"/>
                    <a:pt x="105" y="560"/>
                    <a:pt x="52" y="1151"/>
                  </a:cubicBezTo>
                  <a:cubicBezTo>
                    <a:pt x="0" y="1740"/>
                    <a:pt x="422" y="2189"/>
                    <a:pt x="988" y="1881"/>
                  </a:cubicBezTo>
                  <a:cubicBezTo>
                    <a:pt x="1553" y="1574"/>
                    <a:pt x="1743" y="369"/>
                    <a:pt x="1052" y="137"/>
                  </a:cubicBez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49"/>
            <p:cNvSpPr/>
            <p:nvPr/>
          </p:nvSpPr>
          <p:spPr>
            <a:xfrm>
              <a:off x="1658208" y="2563754"/>
              <a:ext cx="208021" cy="71007"/>
            </a:xfrm>
            <a:custGeom>
              <a:avLst/>
              <a:gdLst/>
              <a:ahLst/>
              <a:cxnLst/>
              <a:rect l="l" t="t" r="r" b="b"/>
              <a:pathLst>
                <a:path w="8821" h="3011" extrusionOk="0">
                  <a:moveTo>
                    <a:pt x="7734" y="1"/>
                  </a:moveTo>
                  <a:cubicBezTo>
                    <a:pt x="7087" y="1"/>
                    <a:pt x="6713" y="684"/>
                    <a:pt x="6650" y="808"/>
                  </a:cubicBezTo>
                  <a:lnTo>
                    <a:pt x="36" y="2027"/>
                  </a:lnTo>
                  <a:cubicBezTo>
                    <a:pt x="14" y="2031"/>
                    <a:pt x="1" y="2051"/>
                    <a:pt x="5" y="2072"/>
                  </a:cubicBezTo>
                  <a:cubicBezTo>
                    <a:pt x="10" y="2090"/>
                    <a:pt x="25" y="2103"/>
                    <a:pt x="43" y="2103"/>
                  </a:cubicBezTo>
                  <a:cubicBezTo>
                    <a:pt x="45" y="2103"/>
                    <a:pt x="47" y="2103"/>
                    <a:pt x="49" y="2102"/>
                  </a:cubicBezTo>
                  <a:lnTo>
                    <a:pt x="6684" y="880"/>
                  </a:lnTo>
                  <a:cubicBezTo>
                    <a:pt x="6696" y="878"/>
                    <a:pt x="6706" y="870"/>
                    <a:pt x="6711" y="858"/>
                  </a:cubicBezTo>
                  <a:cubicBezTo>
                    <a:pt x="6716" y="851"/>
                    <a:pt x="7085" y="78"/>
                    <a:pt x="7734" y="78"/>
                  </a:cubicBezTo>
                  <a:lnTo>
                    <a:pt x="7767" y="78"/>
                  </a:lnTo>
                  <a:cubicBezTo>
                    <a:pt x="8035" y="89"/>
                    <a:pt x="8251" y="187"/>
                    <a:pt x="8408" y="370"/>
                  </a:cubicBezTo>
                  <a:cubicBezTo>
                    <a:pt x="8651" y="651"/>
                    <a:pt x="8742" y="1124"/>
                    <a:pt x="8673" y="1733"/>
                  </a:cubicBezTo>
                  <a:cubicBezTo>
                    <a:pt x="8626" y="2142"/>
                    <a:pt x="8376" y="2506"/>
                    <a:pt x="7988" y="2731"/>
                  </a:cubicBezTo>
                  <a:cubicBezTo>
                    <a:pt x="7760" y="2864"/>
                    <a:pt x="7511" y="2933"/>
                    <a:pt x="7283" y="2933"/>
                  </a:cubicBezTo>
                  <a:cubicBezTo>
                    <a:pt x="7151" y="2933"/>
                    <a:pt x="7027" y="2910"/>
                    <a:pt x="6917" y="2863"/>
                  </a:cubicBezTo>
                  <a:cubicBezTo>
                    <a:pt x="6328" y="2610"/>
                    <a:pt x="6456" y="1751"/>
                    <a:pt x="6456" y="1743"/>
                  </a:cubicBezTo>
                  <a:cubicBezTo>
                    <a:pt x="6461" y="1715"/>
                    <a:pt x="6440" y="1698"/>
                    <a:pt x="6419" y="1698"/>
                  </a:cubicBezTo>
                  <a:cubicBezTo>
                    <a:pt x="6402" y="1698"/>
                    <a:pt x="6385" y="1708"/>
                    <a:pt x="6381" y="1731"/>
                  </a:cubicBezTo>
                  <a:cubicBezTo>
                    <a:pt x="6381" y="1740"/>
                    <a:pt x="6243" y="2657"/>
                    <a:pt x="6888" y="2934"/>
                  </a:cubicBezTo>
                  <a:cubicBezTo>
                    <a:pt x="7009" y="2985"/>
                    <a:pt x="7140" y="3010"/>
                    <a:pt x="7272" y="3010"/>
                  </a:cubicBezTo>
                  <a:cubicBezTo>
                    <a:pt x="7276" y="3010"/>
                    <a:pt x="7280" y="3010"/>
                    <a:pt x="7284" y="3010"/>
                  </a:cubicBezTo>
                  <a:cubicBezTo>
                    <a:pt x="7525" y="3010"/>
                    <a:pt x="7787" y="2939"/>
                    <a:pt x="8026" y="2798"/>
                  </a:cubicBezTo>
                  <a:cubicBezTo>
                    <a:pt x="8437" y="2562"/>
                    <a:pt x="8699" y="2175"/>
                    <a:pt x="8749" y="1742"/>
                  </a:cubicBezTo>
                  <a:cubicBezTo>
                    <a:pt x="8820" y="1110"/>
                    <a:pt x="8722" y="617"/>
                    <a:pt x="8466" y="320"/>
                  </a:cubicBezTo>
                  <a:cubicBezTo>
                    <a:pt x="8295" y="120"/>
                    <a:pt x="8061" y="14"/>
                    <a:pt x="7770" y="2"/>
                  </a:cubicBezTo>
                  <a:cubicBezTo>
                    <a:pt x="7758" y="2"/>
                    <a:pt x="7746" y="1"/>
                    <a:pt x="77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49"/>
            <p:cNvSpPr/>
            <p:nvPr/>
          </p:nvSpPr>
          <p:spPr>
            <a:xfrm>
              <a:off x="1498554" y="2461972"/>
              <a:ext cx="242947" cy="182316"/>
            </a:xfrm>
            <a:custGeom>
              <a:avLst/>
              <a:gdLst/>
              <a:ahLst/>
              <a:cxnLst/>
              <a:rect l="l" t="t" r="r" b="b"/>
              <a:pathLst>
                <a:path w="10302" h="7731" extrusionOk="0">
                  <a:moveTo>
                    <a:pt x="326" y="0"/>
                  </a:moveTo>
                  <a:cubicBezTo>
                    <a:pt x="312" y="0"/>
                    <a:pt x="299" y="7"/>
                    <a:pt x="291" y="24"/>
                  </a:cubicBezTo>
                  <a:lnTo>
                    <a:pt x="8" y="674"/>
                  </a:lnTo>
                  <a:cubicBezTo>
                    <a:pt x="0" y="692"/>
                    <a:pt x="6" y="713"/>
                    <a:pt x="23" y="722"/>
                  </a:cubicBezTo>
                  <a:cubicBezTo>
                    <a:pt x="29" y="726"/>
                    <a:pt x="36" y="728"/>
                    <a:pt x="43" y="728"/>
                  </a:cubicBezTo>
                  <a:cubicBezTo>
                    <a:pt x="54" y="728"/>
                    <a:pt x="65" y="723"/>
                    <a:pt x="73" y="713"/>
                  </a:cubicBezTo>
                  <a:cubicBezTo>
                    <a:pt x="76" y="710"/>
                    <a:pt x="327" y="405"/>
                    <a:pt x="1626" y="236"/>
                  </a:cubicBezTo>
                  <a:lnTo>
                    <a:pt x="1626" y="236"/>
                  </a:lnTo>
                  <a:cubicBezTo>
                    <a:pt x="1493" y="531"/>
                    <a:pt x="955" y="1812"/>
                    <a:pt x="903" y="3326"/>
                  </a:cubicBezTo>
                  <a:cubicBezTo>
                    <a:pt x="856" y="4699"/>
                    <a:pt x="1185" y="6447"/>
                    <a:pt x="2019" y="7261"/>
                  </a:cubicBezTo>
                  <a:cubicBezTo>
                    <a:pt x="2340" y="7573"/>
                    <a:pt x="2716" y="7731"/>
                    <a:pt x="3138" y="7731"/>
                  </a:cubicBezTo>
                  <a:cubicBezTo>
                    <a:pt x="3173" y="7731"/>
                    <a:pt x="3208" y="7729"/>
                    <a:pt x="3245" y="7728"/>
                  </a:cubicBezTo>
                  <a:cubicBezTo>
                    <a:pt x="5155" y="7611"/>
                    <a:pt x="6774" y="6696"/>
                    <a:pt x="8056" y="5005"/>
                  </a:cubicBezTo>
                  <a:cubicBezTo>
                    <a:pt x="9371" y="3269"/>
                    <a:pt x="10284" y="881"/>
                    <a:pt x="10294" y="857"/>
                  </a:cubicBezTo>
                  <a:cubicBezTo>
                    <a:pt x="10302" y="837"/>
                    <a:pt x="10291" y="815"/>
                    <a:pt x="10271" y="807"/>
                  </a:cubicBezTo>
                  <a:cubicBezTo>
                    <a:pt x="10267" y="805"/>
                    <a:pt x="10262" y="805"/>
                    <a:pt x="10258" y="805"/>
                  </a:cubicBezTo>
                  <a:cubicBezTo>
                    <a:pt x="10241" y="805"/>
                    <a:pt x="10227" y="814"/>
                    <a:pt x="10221" y="830"/>
                  </a:cubicBezTo>
                  <a:cubicBezTo>
                    <a:pt x="10212" y="854"/>
                    <a:pt x="9303" y="3232"/>
                    <a:pt x="7994" y="4959"/>
                  </a:cubicBezTo>
                  <a:cubicBezTo>
                    <a:pt x="6725" y="6631"/>
                    <a:pt x="5127" y="7537"/>
                    <a:pt x="3240" y="7650"/>
                  </a:cubicBezTo>
                  <a:cubicBezTo>
                    <a:pt x="3204" y="7653"/>
                    <a:pt x="3169" y="7654"/>
                    <a:pt x="3134" y="7654"/>
                  </a:cubicBezTo>
                  <a:cubicBezTo>
                    <a:pt x="2734" y="7654"/>
                    <a:pt x="2378" y="7502"/>
                    <a:pt x="2073" y="7206"/>
                  </a:cubicBezTo>
                  <a:cubicBezTo>
                    <a:pt x="1256" y="6409"/>
                    <a:pt x="935" y="4685"/>
                    <a:pt x="981" y="3327"/>
                  </a:cubicBezTo>
                  <a:cubicBezTo>
                    <a:pt x="1038" y="1625"/>
                    <a:pt x="1720" y="221"/>
                    <a:pt x="1726" y="207"/>
                  </a:cubicBezTo>
                  <a:cubicBezTo>
                    <a:pt x="1732" y="195"/>
                    <a:pt x="1731" y="178"/>
                    <a:pt x="1723" y="167"/>
                  </a:cubicBezTo>
                  <a:cubicBezTo>
                    <a:pt x="1715" y="157"/>
                    <a:pt x="1703" y="151"/>
                    <a:pt x="1691" y="151"/>
                  </a:cubicBezTo>
                  <a:cubicBezTo>
                    <a:pt x="1689" y="151"/>
                    <a:pt x="1688" y="151"/>
                    <a:pt x="1687" y="151"/>
                  </a:cubicBezTo>
                  <a:cubicBezTo>
                    <a:pt x="752" y="268"/>
                    <a:pt x="324" y="451"/>
                    <a:pt x="139" y="566"/>
                  </a:cubicBezTo>
                  <a:lnTo>
                    <a:pt x="362" y="54"/>
                  </a:lnTo>
                  <a:cubicBezTo>
                    <a:pt x="375" y="23"/>
                    <a:pt x="350" y="0"/>
                    <a:pt x="3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49"/>
            <p:cNvSpPr/>
            <p:nvPr/>
          </p:nvSpPr>
          <p:spPr>
            <a:xfrm>
              <a:off x="1469430" y="2477301"/>
              <a:ext cx="51716" cy="157460"/>
            </a:xfrm>
            <a:custGeom>
              <a:avLst/>
              <a:gdLst/>
              <a:ahLst/>
              <a:cxnLst/>
              <a:rect l="l" t="t" r="r" b="b"/>
              <a:pathLst>
                <a:path w="2193" h="6677" extrusionOk="0">
                  <a:moveTo>
                    <a:pt x="1276" y="1"/>
                  </a:moveTo>
                  <a:cubicBezTo>
                    <a:pt x="1263" y="1"/>
                    <a:pt x="1249" y="8"/>
                    <a:pt x="1243" y="22"/>
                  </a:cubicBezTo>
                  <a:cubicBezTo>
                    <a:pt x="1193" y="118"/>
                    <a:pt x="0" y="2397"/>
                    <a:pt x="174" y="3817"/>
                  </a:cubicBezTo>
                  <a:cubicBezTo>
                    <a:pt x="333" y="5114"/>
                    <a:pt x="1065" y="6181"/>
                    <a:pt x="2134" y="6672"/>
                  </a:cubicBezTo>
                  <a:cubicBezTo>
                    <a:pt x="2138" y="6675"/>
                    <a:pt x="2144" y="6676"/>
                    <a:pt x="2150" y="6676"/>
                  </a:cubicBezTo>
                  <a:cubicBezTo>
                    <a:pt x="2164" y="6675"/>
                    <a:pt x="2178" y="6667"/>
                    <a:pt x="2184" y="6653"/>
                  </a:cubicBezTo>
                  <a:cubicBezTo>
                    <a:pt x="2193" y="6634"/>
                    <a:pt x="2184" y="6611"/>
                    <a:pt x="2166" y="6602"/>
                  </a:cubicBezTo>
                  <a:cubicBezTo>
                    <a:pt x="1121" y="6123"/>
                    <a:pt x="405" y="5079"/>
                    <a:pt x="250" y="3808"/>
                  </a:cubicBezTo>
                  <a:cubicBezTo>
                    <a:pt x="80" y="2412"/>
                    <a:pt x="1299" y="81"/>
                    <a:pt x="1311" y="57"/>
                  </a:cubicBezTo>
                  <a:cubicBezTo>
                    <a:pt x="1320" y="39"/>
                    <a:pt x="1314" y="16"/>
                    <a:pt x="1294" y="5"/>
                  </a:cubicBezTo>
                  <a:cubicBezTo>
                    <a:pt x="1289" y="2"/>
                    <a:pt x="1282" y="1"/>
                    <a:pt x="12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49"/>
            <p:cNvSpPr/>
            <p:nvPr/>
          </p:nvSpPr>
          <p:spPr>
            <a:xfrm>
              <a:off x="1126918" y="2721333"/>
              <a:ext cx="1076635" cy="282306"/>
            </a:xfrm>
            <a:custGeom>
              <a:avLst/>
              <a:gdLst/>
              <a:ahLst/>
              <a:cxnLst/>
              <a:rect l="l" t="t" r="r" b="b"/>
              <a:pathLst>
                <a:path w="45654" h="11971" extrusionOk="0">
                  <a:moveTo>
                    <a:pt x="29982" y="0"/>
                  </a:moveTo>
                  <a:cubicBezTo>
                    <a:pt x="29974" y="0"/>
                    <a:pt x="29966" y="3"/>
                    <a:pt x="29960" y="8"/>
                  </a:cubicBezTo>
                  <a:cubicBezTo>
                    <a:pt x="29954" y="12"/>
                    <a:pt x="29328" y="467"/>
                    <a:pt x="27990" y="971"/>
                  </a:cubicBezTo>
                  <a:cubicBezTo>
                    <a:pt x="26690" y="1461"/>
                    <a:pt x="24135" y="2017"/>
                    <a:pt x="22944" y="2182"/>
                  </a:cubicBezTo>
                  <a:cubicBezTo>
                    <a:pt x="22711" y="2215"/>
                    <a:pt x="22504" y="2228"/>
                    <a:pt x="22323" y="2228"/>
                  </a:cubicBezTo>
                  <a:cubicBezTo>
                    <a:pt x="21659" y="2228"/>
                    <a:pt x="21342" y="2053"/>
                    <a:pt x="21337" y="2050"/>
                  </a:cubicBezTo>
                  <a:cubicBezTo>
                    <a:pt x="21333" y="2049"/>
                    <a:pt x="21328" y="2047"/>
                    <a:pt x="21325" y="2046"/>
                  </a:cubicBezTo>
                  <a:cubicBezTo>
                    <a:pt x="19631" y="1782"/>
                    <a:pt x="17365" y="1648"/>
                    <a:pt x="14875" y="1648"/>
                  </a:cubicBezTo>
                  <a:cubicBezTo>
                    <a:pt x="13046" y="1648"/>
                    <a:pt x="11097" y="1720"/>
                    <a:pt x="9164" y="1867"/>
                  </a:cubicBezTo>
                  <a:cubicBezTo>
                    <a:pt x="4218" y="2243"/>
                    <a:pt x="692" y="3122"/>
                    <a:pt x="46" y="3328"/>
                  </a:cubicBezTo>
                  <a:cubicBezTo>
                    <a:pt x="43" y="3329"/>
                    <a:pt x="37" y="3331"/>
                    <a:pt x="32" y="3332"/>
                  </a:cubicBezTo>
                  <a:cubicBezTo>
                    <a:pt x="13" y="3338"/>
                    <a:pt x="0" y="3361"/>
                    <a:pt x="8" y="3381"/>
                  </a:cubicBezTo>
                  <a:cubicBezTo>
                    <a:pt x="13" y="3398"/>
                    <a:pt x="29" y="3408"/>
                    <a:pt x="46" y="3408"/>
                  </a:cubicBezTo>
                  <a:cubicBezTo>
                    <a:pt x="51" y="3408"/>
                    <a:pt x="54" y="3407"/>
                    <a:pt x="58" y="3407"/>
                  </a:cubicBezTo>
                  <a:cubicBezTo>
                    <a:pt x="666" y="3207"/>
                    <a:pt x="4198" y="2323"/>
                    <a:pt x="9172" y="1944"/>
                  </a:cubicBezTo>
                  <a:cubicBezTo>
                    <a:pt x="10868" y="1815"/>
                    <a:pt x="12901" y="1725"/>
                    <a:pt x="14943" y="1725"/>
                  </a:cubicBezTo>
                  <a:cubicBezTo>
                    <a:pt x="17199" y="1725"/>
                    <a:pt x="19467" y="1834"/>
                    <a:pt x="21307" y="2122"/>
                  </a:cubicBezTo>
                  <a:lnTo>
                    <a:pt x="21318" y="2128"/>
                  </a:lnTo>
                  <a:cubicBezTo>
                    <a:pt x="21394" y="2166"/>
                    <a:pt x="21715" y="2307"/>
                    <a:pt x="22321" y="2307"/>
                  </a:cubicBezTo>
                  <a:cubicBezTo>
                    <a:pt x="22506" y="2307"/>
                    <a:pt x="22717" y="2294"/>
                    <a:pt x="22956" y="2261"/>
                  </a:cubicBezTo>
                  <a:cubicBezTo>
                    <a:pt x="23322" y="2209"/>
                    <a:pt x="23818" y="2122"/>
                    <a:pt x="24366" y="2009"/>
                  </a:cubicBezTo>
                  <a:cubicBezTo>
                    <a:pt x="24432" y="1996"/>
                    <a:pt x="24498" y="1982"/>
                    <a:pt x="24567" y="1968"/>
                  </a:cubicBezTo>
                  <a:cubicBezTo>
                    <a:pt x="25762" y="1717"/>
                    <a:pt x="27162" y="1365"/>
                    <a:pt x="28017" y="1043"/>
                  </a:cubicBezTo>
                  <a:cubicBezTo>
                    <a:pt x="29170" y="609"/>
                    <a:pt x="29802" y="209"/>
                    <a:pt x="29964" y="100"/>
                  </a:cubicBezTo>
                  <a:cubicBezTo>
                    <a:pt x="30102" y="499"/>
                    <a:pt x="31065" y="3281"/>
                    <a:pt x="31586" y="4817"/>
                  </a:cubicBezTo>
                  <a:cubicBezTo>
                    <a:pt x="31615" y="4902"/>
                    <a:pt x="31645" y="4995"/>
                    <a:pt x="31678" y="5093"/>
                  </a:cubicBezTo>
                  <a:cubicBezTo>
                    <a:pt x="31990" y="6043"/>
                    <a:pt x="32472" y="7598"/>
                    <a:pt x="32900" y="8985"/>
                  </a:cubicBezTo>
                  <a:cubicBezTo>
                    <a:pt x="33298" y="10270"/>
                    <a:pt x="33671" y="11482"/>
                    <a:pt x="33830" y="11944"/>
                  </a:cubicBezTo>
                  <a:cubicBezTo>
                    <a:pt x="33836" y="11960"/>
                    <a:pt x="33849" y="11970"/>
                    <a:pt x="33865" y="11970"/>
                  </a:cubicBezTo>
                  <a:cubicBezTo>
                    <a:pt x="33866" y="11970"/>
                    <a:pt x="33867" y="11970"/>
                    <a:pt x="33868" y="11970"/>
                  </a:cubicBezTo>
                  <a:lnTo>
                    <a:pt x="33876" y="11970"/>
                  </a:lnTo>
                  <a:cubicBezTo>
                    <a:pt x="33909" y="11963"/>
                    <a:pt x="37312" y="11317"/>
                    <a:pt x="40207" y="9809"/>
                  </a:cubicBezTo>
                  <a:cubicBezTo>
                    <a:pt x="42150" y="8798"/>
                    <a:pt x="44562" y="6727"/>
                    <a:pt x="45653" y="5472"/>
                  </a:cubicBezTo>
                  <a:cubicBezTo>
                    <a:pt x="45650" y="5437"/>
                    <a:pt x="45646" y="5404"/>
                    <a:pt x="45640" y="5369"/>
                  </a:cubicBezTo>
                  <a:cubicBezTo>
                    <a:pt x="45203" y="5881"/>
                    <a:pt x="44530" y="6537"/>
                    <a:pt x="43738" y="7219"/>
                  </a:cubicBezTo>
                  <a:cubicBezTo>
                    <a:pt x="42483" y="8294"/>
                    <a:pt x="41183" y="9214"/>
                    <a:pt x="40171" y="9742"/>
                  </a:cubicBezTo>
                  <a:cubicBezTo>
                    <a:pt x="37438" y="11165"/>
                    <a:pt x="34248" y="11819"/>
                    <a:pt x="33892" y="11890"/>
                  </a:cubicBezTo>
                  <a:cubicBezTo>
                    <a:pt x="33856" y="11782"/>
                    <a:pt x="33812" y="11644"/>
                    <a:pt x="33757" y="11478"/>
                  </a:cubicBezTo>
                  <a:cubicBezTo>
                    <a:pt x="33757" y="11476"/>
                    <a:pt x="33756" y="11475"/>
                    <a:pt x="33756" y="11472"/>
                  </a:cubicBezTo>
                  <a:cubicBezTo>
                    <a:pt x="33580" y="10924"/>
                    <a:pt x="33321" y="10088"/>
                    <a:pt x="33045" y="9198"/>
                  </a:cubicBezTo>
                  <a:cubicBezTo>
                    <a:pt x="33041" y="9185"/>
                    <a:pt x="33038" y="9170"/>
                    <a:pt x="33033" y="9156"/>
                  </a:cubicBezTo>
                  <a:cubicBezTo>
                    <a:pt x="33013" y="9092"/>
                    <a:pt x="32992" y="9029"/>
                    <a:pt x="32974" y="8964"/>
                  </a:cubicBezTo>
                  <a:cubicBezTo>
                    <a:pt x="32500" y="7433"/>
                    <a:pt x="31963" y="5696"/>
                    <a:pt x="31657" y="4793"/>
                  </a:cubicBezTo>
                  <a:cubicBezTo>
                    <a:pt x="31099" y="3143"/>
                    <a:pt x="30031" y="59"/>
                    <a:pt x="30020" y="26"/>
                  </a:cubicBezTo>
                  <a:cubicBezTo>
                    <a:pt x="30016" y="15"/>
                    <a:pt x="30007" y="6"/>
                    <a:pt x="29996" y="3"/>
                  </a:cubicBezTo>
                  <a:cubicBezTo>
                    <a:pt x="29992" y="1"/>
                    <a:pt x="29987" y="0"/>
                    <a:pt x="299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49"/>
            <p:cNvSpPr/>
            <p:nvPr/>
          </p:nvSpPr>
          <p:spPr>
            <a:xfrm>
              <a:off x="1568806" y="2696996"/>
              <a:ext cx="61810" cy="310393"/>
            </a:xfrm>
            <a:custGeom>
              <a:avLst/>
              <a:gdLst/>
              <a:ahLst/>
              <a:cxnLst/>
              <a:rect l="l" t="t" r="r" b="b"/>
              <a:pathLst>
                <a:path w="2621" h="13162" extrusionOk="0">
                  <a:moveTo>
                    <a:pt x="877" y="0"/>
                  </a:moveTo>
                  <a:cubicBezTo>
                    <a:pt x="870" y="0"/>
                    <a:pt x="863" y="2"/>
                    <a:pt x="857" y="6"/>
                  </a:cubicBezTo>
                  <a:cubicBezTo>
                    <a:pt x="838" y="17"/>
                    <a:pt x="832" y="41"/>
                    <a:pt x="844" y="59"/>
                  </a:cubicBezTo>
                  <a:cubicBezTo>
                    <a:pt x="858" y="80"/>
                    <a:pt x="2196" y="2211"/>
                    <a:pt x="2542" y="3125"/>
                  </a:cubicBezTo>
                  <a:cubicBezTo>
                    <a:pt x="2539" y="3241"/>
                    <a:pt x="2476" y="4678"/>
                    <a:pt x="2228" y="6015"/>
                  </a:cubicBezTo>
                  <a:cubicBezTo>
                    <a:pt x="1984" y="7322"/>
                    <a:pt x="1413" y="10387"/>
                    <a:pt x="11" y="13104"/>
                  </a:cubicBezTo>
                  <a:cubicBezTo>
                    <a:pt x="0" y="13123"/>
                    <a:pt x="8" y="13148"/>
                    <a:pt x="28" y="13157"/>
                  </a:cubicBezTo>
                  <a:cubicBezTo>
                    <a:pt x="34" y="13160"/>
                    <a:pt x="40" y="13161"/>
                    <a:pt x="46" y="13161"/>
                  </a:cubicBezTo>
                  <a:cubicBezTo>
                    <a:pt x="59" y="13161"/>
                    <a:pt x="73" y="13152"/>
                    <a:pt x="81" y="13140"/>
                  </a:cubicBezTo>
                  <a:cubicBezTo>
                    <a:pt x="1488" y="10411"/>
                    <a:pt x="2060" y="7339"/>
                    <a:pt x="2304" y="6028"/>
                  </a:cubicBezTo>
                  <a:cubicBezTo>
                    <a:pt x="2563" y="4634"/>
                    <a:pt x="2620" y="3134"/>
                    <a:pt x="2620" y="3119"/>
                  </a:cubicBezTo>
                  <a:cubicBezTo>
                    <a:pt x="2620" y="3114"/>
                    <a:pt x="2619" y="3110"/>
                    <a:pt x="2617" y="3105"/>
                  </a:cubicBezTo>
                  <a:cubicBezTo>
                    <a:pt x="2273" y="2188"/>
                    <a:pt x="923" y="39"/>
                    <a:pt x="910" y="18"/>
                  </a:cubicBezTo>
                  <a:cubicBezTo>
                    <a:pt x="902" y="6"/>
                    <a:pt x="890" y="0"/>
                    <a:pt x="8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49"/>
            <p:cNvSpPr/>
            <p:nvPr/>
          </p:nvSpPr>
          <p:spPr>
            <a:xfrm>
              <a:off x="1540036" y="2700580"/>
              <a:ext cx="50372" cy="288107"/>
            </a:xfrm>
            <a:custGeom>
              <a:avLst/>
              <a:gdLst/>
              <a:ahLst/>
              <a:cxnLst/>
              <a:rect l="l" t="t" r="r" b="b"/>
              <a:pathLst>
                <a:path w="2136" h="12217" extrusionOk="0">
                  <a:moveTo>
                    <a:pt x="658" y="1"/>
                  </a:moveTo>
                  <a:cubicBezTo>
                    <a:pt x="632" y="1"/>
                    <a:pt x="606" y="27"/>
                    <a:pt x="623" y="57"/>
                  </a:cubicBezTo>
                  <a:lnTo>
                    <a:pt x="2055" y="2767"/>
                  </a:lnTo>
                  <a:cubicBezTo>
                    <a:pt x="2007" y="3106"/>
                    <a:pt x="1005" y="10054"/>
                    <a:pt x="10" y="12162"/>
                  </a:cubicBezTo>
                  <a:cubicBezTo>
                    <a:pt x="0" y="12182"/>
                    <a:pt x="10" y="12205"/>
                    <a:pt x="29" y="12214"/>
                  </a:cubicBezTo>
                  <a:cubicBezTo>
                    <a:pt x="34" y="12215"/>
                    <a:pt x="40" y="12217"/>
                    <a:pt x="44" y="12217"/>
                  </a:cubicBezTo>
                  <a:cubicBezTo>
                    <a:pt x="60" y="12217"/>
                    <a:pt x="73" y="12208"/>
                    <a:pt x="79" y="12194"/>
                  </a:cubicBezTo>
                  <a:cubicBezTo>
                    <a:pt x="1101" y="10033"/>
                    <a:pt x="2124" y="2836"/>
                    <a:pt x="2134" y="2764"/>
                  </a:cubicBezTo>
                  <a:cubicBezTo>
                    <a:pt x="2136" y="2756"/>
                    <a:pt x="2134" y="2748"/>
                    <a:pt x="2130" y="2741"/>
                  </a:cubicBezTo>
                  <a:lnTo>
                    <a:pt x="690" y="21"/>
                  </a:lnTo>
                  <a:cubicBezTo>
                    <a:pt x="682" y="7"/>
                    <a:pt x="670" y="1"/>
                    <a:pt x="6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49"/>
            <p:cNvSpPr/>
            <p:nvPr/>
          </p:nvSpPr>
          <p:spPr>
            <a:xfrm>
              <a:off x="1097109" y="2981306"/>
              <a:ext cx="483936" cy="27851"/>
            </a:xfrm>
            <a:custGeom>
              <a:avLst/>
              <a:gdLst/>
              <a:ahLst/>
              <a:cxnLst/>
              <a:rect l="l" t="t" r="r" b="b"/>
              <a:pathLst>
                <a:path w="20521" h="1181" extrusionOk="0">
                  <a:moveTo>
                    <a:pt x="20478" y="0"/>
                  </a:moveTo>
                  <a:cubicBezTo>
                    <a:pt x="20477" y="0"/>
                    <a:pt x="20476" y="0"/>
                    <a:pt x="20475" y="0"/>
                  </a:cubicBezTo>
                  <a:lnTo>
                    <a:pt x="17309" y="426"/>
                  </a:lnTo>
                  <a:cubicBezTo>
                    <a:pt x="14089" y="860"/>
                    <a:pt x="8408" y="1084"/>
                    <a:pt x="5403" y="1104"/>
                  </a:cubicBezTo>
                  <a:cubicBezTo>
                    <a:pt x="5341" y="1104"/>
                    <a:pt x="5278" y="1104"/>
                    <a:pt x="5216" y="1104"/>
                  </a:cubicBezTo>
                  <a:cubicBezTo>
                    <a:pt x="2247" y="1104"/>
                    <a:pt x="74" y="581"/>
                    <a:pt x="52" y="575"/>
                  </a:cubicBezTo>
                  <a:cubicBezTo>
                    <a:pt x="49" y="574"/>
                    <a:pt x="46" y="574"/>
                    <a:pt x="43" y="574"/>
                  </a:cubicBezTo>
                  <a:cubicBezTo>
                    <a:pt x="25" y="574"/>
                    <a:pt x="9" y="585"/>
                    <a:pt x="5" y="604"/>
                  </a:cubicBezTo>
                  <a:cubicBezTo>
                    <a:pt x="1" y="625"/>
                    <a:pt x="13" y="645"/>
                    <a:pt x="34" y="651"/>
                  </a:cubicBezTo>
                  <a:cubicBezTo>
                    <a:pt x="55" y="655"/>
                    <a:pt x="2243" y="1181"/>
                    <a:pt x="5229" y="1181"/>
                  </a:cubicBezTo>
                  <a:lnTo>
                    <a:pt x="5403" y="1181"/>
                  </a:lnTo>
                  <a:cubicBezTo>
                    <a:pt x="8410" y="1161"/>
                    <a:pt x="14095" y="937"/>
                    <a:pt x="17319" y="504"/>
                  </a:cubicBezTo>
                  <a:lnTo>
                    <a:pt x="20484" y="76"/>
                  </a:lnTo>
                  <a:cubicBezTo>
                    <a:pt x="20507" y="75"/>
                    <a:pt x="20521" y="55"/>
                    <a:pt x="20518" y="34"/>
                  </a:cubicBezTo>
                  <a:cubicBezTo>
                    <a:pt x="20515" y="14"/>
                    <a:pt x="20497" y="0"/>
                    <a:pt x="204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49"/>
            <p:cNvSpPr/>
            <p:nvPr/>
          </p:nvSpPr>
          <p:spPr>
            <a:xfrm>
              <a:off x="1072230" y="3039248"/>
              <a:ext cx="483418" cy="46906"/>
            </a:xfrm>
            <a:custGeom>
              <a:avLst/>
              <a:gdLst/>
              <a:ahLst/>
              <a:cxnLst/>
              <a:rect l="l" t="t" r="r" b="b"/>
              <a:pathLst>
                <a:path w="20499" h="1989" extrusionOk="0">
                  <a:moveTo>
                    <a:pt x="20447" y="1"/>
                  </a:moveTo>
                  <a:cubicBezTo>
                    <a:pt x="20435" y="1"/>
                    <a:pt x="20422" y="7"/>
                    <a:pt x="20415" y="23"/>
                  </a:cubicBezTo>
                  <a:lnTo>
                    <a:pt x="19827" y="1235"/>
                  </a:lnTo>
                  <a:cubicBezTo>
                    <a:pt x="17908" y="1676"/>
                    <a:pt x="12947" y="1912"/>
                    <a:pt x="8839" y="1912"/>
                  </a:cubicBezTo>
                  <a:cubicBezTo>
                    <a:pt x="8348" y="1912"/>
                    <a:pt x="7869" y="1909"/>
                    <a:pt x="7408" y="1902"/>
                  </a:cubicBezTo>
                  <a:cubicBezTo>
                    <a:pt x="3455" y="1843"/>
                    <a:pt x="83" y="1236"/>
                    <a:pt x="51" y="1230"/>
                  </a:cubicBezTo>
                  <a:cubicBezTo>
                    <a:pt x="49" y="1230"/>
                    <a:pt x="47" y="1230"/>
                    <a:pt x="45" y="1230"/>
                  </a:cubicBezTo>
                  <a:cubicBezTo>
                    <a:pt x="26" y="1230"/>
                    <a:pt x="8" y="1243"/>
                    <a:pt x="5" y="1261"/>
                  </a:cubicBezTo>
                  <a:cubicBezTo>
                    <a:pt x="1" y="1282"/>
                    <a:pt x="15" y="1302"/>
                    <a:pt x="36" y="1306"/>
                  </a:cubicBezTo>
                  <a:cubicBezTo>
                    <a:pt x="71" y="1312"/>
                    <a:pt x="3447" y="1918"/>
                    <a:pt x="7407" y="1978"/>
                  </a:cubicBezTo>
                  <a:cubicBezTo>
                    <a:pt x="7872" y="1985"/>
                    <a:pt x="8355" y="1988"/>
                    <a:pt x="8851" y="1988"/>
                  </a:cubicBezTo>
                  <a:cubicBezTo>
                    <a:pt x="12974" y="1988"/>
                    <a:pt x="17952" y="1750"/>
                    <a:pt x="19862" y="1306"/>
                  </a:cubicBezTo>
                  <a:cubicBezTo>
                    <a:pt x="19874" y="1303"/>
                    <a:pt x="19883" y="1296"/>
                    <a:pt x="19887" y="1285"/>
                  </a:cubicBezTo>
                  <a:lnTo>
                    <a:pt x="20483" y="56"/>
                  </a:lnTo>
                  <a:cubicBezTo>
                    <a:pt x="20498" y="26"/>
                    <a:pt x="20472" y="1"/>
                    <a:pt x="204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49"/>
            <p:cNvSpPr/>
            <p:nvPr/>
          </p:nvSpPr>
          <p:spPr>
            <a:xfrm>
              <a:off x="1609109" y="2870657"/>
              <a:ext cx="275962" cy="34666"/>
            </a:xfrm>
            <a:custGeom>
              <a:avLst/>
              <a:gdLst/>
              <a:ahLst/>
              <a:cxnLst/>
              <a:rect l="l" t="t" r="r" b="b"/>
              <a:pathLst>
                <a:path w="11702" h="1470" extrusionOk="0">
                  <a:moveTo>
                    <a:pt x="11656" y="1"/>
                  </a:moveTo>
                  <a:cubicBezTo>
                    <a:pt x="11652" y="1"/>
                    <a:pt x="11649" y="1"/>
                    <a:pt x="11645" y="2"/>
                  </a:cubicBezTo>
                  <a:cubicBezTo>
                    <a:pt x="11610" y="13"/>
                    <a:pt x="7979" y="1107"/>
                    <a:pt x="5167" y="1334"/>
                  </a:cubicBezTo>
                  <a:cubicBezTo>
                    <a:pt x="4669" y="1375"/>
                    <a:pt x="4187" y="1392"/>
                    <a:pt x="3732" y="1392"/>
                  </a:cubicBezTo>
                  <a:cubicBezTo>
                    <a:pt x="1619" y="1392"/>
                    <a:pt x="69" y="1032"/>
                    <a:pt x="51" y="1028"/>
                  </a:cubicBezTo>
                  <a:cubicBezTo>
                    <a:pt x="47" y="1027"/>
                    <a:pt x="44" y="1027"/>
                    <a:pt x="40" y="1027"/>
                  </a:cubicBezTo>
                  <a:cubicBezTo>
                    <a:pt x="23" y="1027"/>
                    <a:pt x="8" y="1039"/>
                    <a:pt x="5" y="1057"/>
                  </a:cubicBezTo>
                  <a:cubicBezTo>
                    <a:pt x="1" y="1077"/>
                    <a:pt x="13" y="1098"/>
                    <a:pt x="33" y="1103"/>
                  </a:cubicBezTo>
                  <a:cubicBezTo>
                    <a:pt x="52" y="1107"/>
                    <a:pt x="1610" y="1469"/>
                    <a:pt x="3736" y="1469"/>
                  </a:cubicBezTo>
                  <a:cubicBezTo>
                    <a:pt x="4192" y="1469"/>
                    <a:pt x="4676" y="1454"/>
                    <a:pt x="5173" y="1412"/>
                  </a:cubicBezTo>
                  <a:cubicBezTo>
                    <a:pt x="7993" y="1183"/>
                    <a:pt x="11631" y="87"/>
                    <a:pt x="11668" y="75"/>
                  </a:cubicBezTo>
                  <a:cubicBezTo>
                    <a:pt x="11689" y="71"/>
                    <a:pt x="11701" y="48"/>
                    <a:pt x="11693" y="28"/>
                  </a:cubicBezTo>
                  <a:cubicBezTo>
                    <a:pt x="11688" y="12"/>
                    <a:pt x="11673" y="1"/>
                    <a:pt x="116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49"/>
            <p:cNvSpPr/>
            <p:nvPr/>
          </p:nvSpPr>
          <p:spPr>
            <a:xfrm>
              <a:off x="1933321" y="2491215"/>
              <a:ext cx="57164" cy="101122"/>
            </a:xfrm>
            <a:custGeom>
              <a:avLst/>
              <a:gdLst/>
              <a:ahLst/>
              <a:cxnLst/>
              <a:rect l="l" t="t" r="r" b="b"/>
              <a:pathLst>
                <a:path w="2424" h="4288" extrusionOk="0">
                  <a:moveTo>
                    <a:pt x="2379" y="0"/>
                  </a:moveTo>
                  <a:cubicBezTo>
                    <a:pt x="2363" y="0"/>
                    <a:pt x="2347" y="10"/>
                    <a:pt x="2342" y="31"/>
                  </a:cubicBezTo>
                  <a:cubicBezTo>
                    <a:pt x="1642" y="2855"/>
                    <a:pt x="38" y="4206"/>
                    <a:pt x="23" y="4216"/>
                  </a:cubicBezTo>
                  <a:cubicBezTo>
                    <a:pt x="5" y="4228"/>
                    <a:pt x="0" y="4253"/>
                    <a:pt x="12" y="4269"/>
                  </a:cubicBezTo>
                  <a:cubicBezTo>
                    <a:pt x="19" y="4280"/>
                    <a:pt x="31" y="4287"/>
                    <a:pt x="44" y="4287"/>
                  </a:cubicBezTo>
                  <a:cubicBezTo>
                    <a:pt x="52" y="4286"/>
                    <a:pt x="59" y="4284"/>
                    <a:pt x="65" y="4280"/>
                  </a:cubicBezTo>
                  <a:cubicBezTo>
                    <a:pt x="81" y="4268"/>
                    <a:pt x="1698" y="2949"/>
                    <a:pt x="2417" y="47"/>
                  </a:cubicBezTo>
                  <a:cubicBezTo>
                    <a:pt x="2424" y="18"/>
                    <a:pt x="2401" y="0"/>
                    <a:pt x="23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49"/>
            <p:cNvSpPr/>
            <p:nvPr/>
          </p:nvSpPr>
          <p:spPr>
            <a:xfrm>
              <a:off x="2132310" y="2184925"/>
              <a:ext cx="43297" cy="37756"/>
            </a:xfrm>
            <a:custGeom>
              <a:avLst/>
              <a:gdLst/>
              <a:ahLst/>
              <a:cxnLst/>
              <a:rect l="l" t="t" r="r" b="b"/>
              <a:pathLst>
                <a:path w="1836" h="1601" extrusionOk="0">
                  <a:moveTo>
                    <a:pt x="506" y="0"/>
                  </a:moveTo>
                  <a:cubicBezTo>
                    <a:pt x="431" y="0"/>
                    <a:pt x="360" y="25"/>
                    <a:pt x="299" y="82"/>
                  </a:cubicBezTo>
                  <a:cubicBezTo>
                    <a:pt x="0" y="354"/>
                    <a:pt x="742" y="1601"/>
                    <a:pt x="1254" y="1601"/>
                  </a:cubicBezTo>
                  <a:cubicBezTo>
                    <a:pt x="1304" y="1601"/>
                    <a:pt x="1352" y="1589"/>
                    <a:pt x="1396" y="1564"/>
                  </a:cubicBezTo>
                  <a:cubicBezTo>
                    <a:pt x="1835" y="1311"/>
                    <a:pt x="1049" y="0"/>
                    <a:pt x="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49"/>
            <p:cNvSpPr/>
            <p:nvPr/>
          </p:nvSpPr>
          <p:spPr>
            <a:xfrm>
              <a:off x="2245860" y="2309158"/>
              <a:ext cx="60961" cy="33770"/>
            </a:xfrm>
            <a:custGeom>
              <a:avLst/>
              <a:gdLst/>
              <a:ahLst/>
              <a:cxnLst/>
              <a:rect l="l" t="t" r="r" b="b"/>
              <a:pathLst>
                <a:path w="2585" h="1432" extrusionOk="0">
                  <a:moveTo>
                    <a:pt x="255" y="1"/>
                  </a:moveTo>
                  <a:cubicBezTo>
                    <a:pt x="121" y="1"/>
                    <a:pt x="40" y="29"/>
                    <a:pt x="31" y="33"/>
                  </a:cubicBezTo>
                  <a:cubicBezTo>
                    <a:pt x="12" y="40"/>
                    <a:pt x="1" y="62"/>
                    <a:pt x="9" y="81"/>
                  </a:cubicBezTo>
                  <a:cubicBezTo>
                    <a:pt x="14" y="98"/>
                    <a:pt x="30" y="108"/>
                    <a:pt x="45" y="108"/>
                  </a:cubicBezTo>
                  <a:cubicBezTo>
                    <a:pt x="50" y="108"/>
                    <a:pt x="54" y="107"/>
                    <a:pt x="59" y="106"/>
                  </a:cubicBezTo>
                  <a:cubicBezTo>
                    <a:pt x="60" y="104"/>
                    <a:pt x="131" y="80"/>
                    <a:pt x="251" y="80"/>
                  </a:cubicBezTo>
                  <a:cubicBezTo>
                    <a:pt x="441" y="80"/>
                    <a:pt x="755" y="141"/>
                    <a:pt x="1116" y="453"/>
                  </a:cubicBezTo>
                  <a:cubicBezTo>
                    <a:pt x="1266" y="580"/>
                    <a:pt x="1388" y="715"/>
                    <a:pt x="1506" y="845"/>
                  </a:cubicBezTo>
                  <a:cubicBezTo>
                    <a:pt x="1780" y="1142"/>
                    <a:pt x="2026" y="1410"/>
                    <a:pt x="2466" y="1432"/>
                  </a:cubicBezTo>
                  <a:cubicBezTo>
                    <a:pt x="2506" y="1407"/>
                    <a:pt x="2547" y="1380"/>
                    <a:pt x="2585" y="1354"/>
                  </a:cubicBezTo>
                  <a:lnTo>
                    <a:pt x="2585" y="1354"/>
                  </a:lnTo>
                  <a:cubicBezTo>
                    <a:pt x="2563" y="1355"/>
                    <a:pt x="2542" y="1356"/>
                    <a:pt x="2521" y="1356"/>
                  </a:cubicBezTo>
                  <a:cubicBezTo>
                    <a:pt x="2081" y="1356"/>
                    <a:pt x="1846" y="1100"/>
                    <a:pt x="1563" y="792"/>
                  </a:cubicBezTo>
                  <a:cubicBezTo>
                    <a:pt x="1441" y="651"/>
                    <a:pt x="1309" y="518"/>
                    <a:pt x="1168" y="395"/>
                  </a:cubicBezTo>
                  <a:cubicBezTo>
                    <a:pt x="789" y="68"/>
                    <a:pt x="461" y="1"/>
                    <a:pt x="2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49"/>
            <p:cNvSpPr/>
            <p:nvPr/>
          </p:nvSpPr>
          <p:spPr>
            <a:xfrm>
              <a:off x="2287672" y="2247324"/>
              <a:ext cx="43392" cy="62376"/>
            </a:xfrm>
            <a:custGeom>
              <a:avLst/>
              <a:gdLst/>
              <a:ahLst/>
              <a:cxnLst/>
              <a:rect l="l" t="t" r="r" b="b"/>
              <a:pathLst>
                <a:path w="1840" h="2645" extrusionOk="0">
                  <a:moveTo>
                    <a:pt x="822" y="76"/>
                  </a:moveTo>
                  <a:cubicBezTo>
                    <a:pt x="863" y="76"/>
                    <a:pt x="904" y="77"/>
                    <a:pt x="944" y="82"/>
                  </a:cubicBezTo>
                  <a:cubicBezTo>
                    <a:pt x="1338" y="121"/>
                    <a:pt x="1527" y="671"/>
                    <a:pt x="1604" y="995"/>
                  </a:cubicBezTo>
                  <a:cubicBezTo>
                    <a:pt x="1774" y="1700"/>
                    <a:pt x="1710" y="2458"/>
                    <a:pt x="1582" y="2541"/>
                  </a:cubicBezTo>
                  <a:cubicBezTo>
                    <a:pt x="1555" y="2558"/>
                    <a:pt x="1523" y="2567"/>
                    <a:pt x="1491" y="2567"/>
                  </a:cubicBezTo>
                  <a:cubicBezTo>
                    <a:pt x="1488" y="2567"/>
                    <a:pt x="1486" y="2567"/>
                    <a:pt x="1483" y="2567"/>
                  </a:cubicBezTo>
                  <a:cubicBezTo>
                    <a:pt x="1119" y="2567"/>
                    <a:pt x="348" y="1808"/>
                    <a:pt x="193" y="1299"/>
                  </a:cubicBezTo>
                  <a:cubicBezTo>
                    <a:pt x="104" y="998"/>
                    <a:pt x="78" y="586"/>
                    <a:pt x="278" y="317"/>
                  </a:cubicBezTo>
                  <a:cubicBezTo>
                    <a:pt x="398" y="157"/>
                    <a:pt x="580" y="76"/>
                    <a:pt x="821" y="76"/>
                  </a:cubicBezTo>
                  <a:close/>
                  <a:moveTo>
                    <a:pt x="818" y="0"/>
                  </a:moveTo>
                  <a:cubicBezTo>
                    <a:pt x="553" y="0"/>
                    <a:pt x="351" y="93"/>
                    <a:pt x="216" y="273"/>
                  </a:cubicBezTo>
                  <a:cubicBezTo>
                    <a:pt x="1" y="564"/>
                    <a:pt x="25" y="1005"/>
                    <a:pt x="121" y="1320"/>
                  </a:cubicBezTo>
                  <a:cubicBezTo>
                    <a:pt x="274" y="1823"/>
                    <a:pt x="1060" y="2644"/>
                    <a:pt x="1485" y="2644"/>
                  </a:cubicBezTo>
                  <a:cubicBezTo>
                    <a:pt x="1487" y="2644"/>
                    <a:pt x="1490" y="2644"/>
                    <a:pt x="1493" y="2644"/>
                  </a:cubicBezTo>
                  <a:cubicBezTo>
                    <a:pt x="1538" y="2644"/>
                    <a:pt x="1582" y="2632"/>
                    <a:pt x="1621" y="2608"/>
                  </a:cubicBezTo>
                  <a:cubicBezTo>
                    <a:pt x="1810" y="2485"/>
                    <a:pt x="1839" y="1649"/>
                    <a:pt x="1679" y="979"/>
                  </a:cubicBezTo>
                  <a:cubicBezTo>
                    <a:pt x="1535" y="386"/>
                    <a:pt x="1277" y="41"/>
                    <a:pt x="951" y="7"/>
                  </a:cubicBezTo>
                  <a:cubicBezTo>
                    <a:pt x="905" y="3"/>
                    <a:pt x="861" y="0"/>
                    <a:pt x="8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49"/>
            <p:cNvSpPr/>
            <p:nvPr/>
          </p:nvSpPr>
          <p:spPr>
            <a:xfrm>
              <a:off x="2295195" y="2257583"/>
              <a:ext cx="29525" cy="39076"/>
            </a:xfrm>
            <a:custGeom>
              <a:avLst/>
              <a:gdLst/>
              <a:ahLst/>
              <a:cxnLst/>
              <a:rect l="l" t="t" r="r" b="b"/>
              <a:pathLst>
                <a:path w="1252" h="1657" extrusionOk="0">
                  <a:moveTo>
                    <a:pt x="523" y="0"/>
                  </a:moveTo>
                  <a:cubicBezTo>
                    <a:pt x="63" y="0"/>
                    <a:pt x="0" y="502"/>
                    <a:pt x="147" y="886"/>
                  </a:cubicBezTo>
                  <a:cubicBezTo>
                    <a:pt x="276" y="1225"/>
                    <a:pt x="587" y="1657"/>
                    <a:pt x="892" y="1657"/>
                  </a:cubicBezTo>
                  <a:cubicBezTo>
                    <a:pt x="952" y="1657"/>
                    <a:pt x="1013" y="1640"/>
                    <a:pt x="1072" y="1602"/>
                  </a:cubicBezTo>
                  <a:cubicBezTo>
                    <a:pt x="1252" y="1483"/>
                    <a:pt x="1126" y="62"/>
                    <a:pt x="599" y="4"/>
                  </a:cubicBezTo>
                  <a:cubicBezTo>
                    <a:pt x="572" y="1"/>
                    <a:pt x="547"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49"/>
            <p:cNvSpPr/>
            <p:nvPr/>
          </p:nvSpPr>
          <p:spPr>
            <a:xfrm>
              <a:off x="2087409" y="2330618"/>
              <a:ext cx="210945" cy="61385"/>
            </a:xfrm>
            <a:custGeom>
              <a:avLst/>
              <a:gdLst/>
              <a:ahLst/>
              <a:cxnLst/>
              <a:rect l="l" t="t" r="r" b="b"/>
              <a:pathLst>
                <a:path w="8945" h="2603" extrusionOk="0">
                  <a:moveTo>
                    <a:pt x="5879" y="0"/>
                  </a:moveTo>
                  <a:cubicBezTo>
                    <a:pt x="5792" y="0"/>
                    <a:pt x="5739" y="43"/>
                    <a:pt x="5673" y="103"/>
                  </a:cubicBezTo>
                  <a:cubicBezTo>
                    <a:pt x="5652" y="121"/>
                    <a:pt x="5629" y="141"/>
                    <a:pt x="5602" y="162"/>
                  </a:cubicBezTo>
                  <a:cubicBezTo>
                    <a:pt x="5574" y="184"/>
                    <a:pt x="5535" y="218"/>
                    <a:pt x="5485" y="264"/>
                  </a:cubicBezTo>
                  <a:cubicBezTo>
                    <a:pt x="5206" y="515"/>
                    <a:pt x="4626" y="1038"/>
                    <a:pt x="3776" y="1209"/>
                  </a:cubicBezTo>
                  <a:cubicBezTo>
                    <a:pt x="3334" y="1298"/>
                    <a:pt x="2820" y="1341"/>
                    <a:pt x="2354" y="1341"/>
                  </a:cubicBezTo>
                  <a:cubicBezTo>
                    <a:pt x="1784" y="1341"/>
                    <a:pt x="1285" y="1277"/>
                    <a:pt x="1075" y="1152"/>
                  </a:cubicBezTo>
                  <a:cubicBezTo>
                    <a:pt x="896" y="1046"/>
                    <a:pt x="801" y="1010"/>
                    <a:pt x="733" y="1010"/>
                  </a:cubicBezTo>
                  <a:cubicBezTo>
                    <a:pt x="686" y="1010"/>
                    <a:pt x="652" y="1028"/>
                    <a:pt x="611" y="1052"/>
                  </a:cubicBezTo>
                  <a:cubicBezTo>
                    <a:pt x="589" y="1066"/>
                    <a:pt x="564" y="1078"/>
                    <a:pt x="540" y="1087"/>
                  </a:cubicBezTo>
                  <a:cubicBezTo>
                    <a:pt x="380" y="1149"/>
                    <a:pt x="110" y="1732"/>
                    <a:pt x="76" y="1805"/>
                  </a:cubicBezTo>
                  <a:cubicBezTo>
                    <a:pt x="10" y="2096"/>
                    <a:pt x="1" y="2545"/>
                    <a:pt x="1" y="2563"/>
                  </a:cubicBezTo>
                  <a:cubicBezTo>
                    <a:pt x="1" y="2585"/>
                    <a:pt x="17" y="2602"/>
                    <a:pt x="39" y="2602"/>
                  </a:cubicBezTo>
                  <a:cubicBezTo>
                    <a:pt x="60" y="2602"/>
                    <a:pt x="75" y="2584"/>
                    <a:pt x="75" y="2564"/>
                  </a:cubicBezTo>
                  <a:cubicBezTo>
                    <a:pt x="75" y="2560"/>
                    <a:pt x="84" y="2104"/>
                    <a:pt x="148" y="1829"/>
                  </a:cubicBezTo>
                  <a:cubicBezTo>
                    <a:pt x="257" y="1590"/>
                    <a:pt x="467" y="1196"/>
                    <a:pt x="566" y="1158"/>
                  </a:cubicBezTo>
                  <a:cubicBezTo>
                    <a:pt x="595" y="1147"/>
                    <a:pt x="622" y="1134"/>
                    <a:pt x="648" y="1116"/>
                  </a:cubicBezTo>
                  <a:cubicBezTo>
                    <a:pt x="675" y="1100"/>
                    <a:pt x="698" y="1087"/>
                    <a:pt x="732" y="1087"/>
                  </a:cubicBezTo>
                  <a:cubicBezTo>
                    <a:pt x="784" y="1087"/>
                    <a:pt x="865" y="1118"/>
                    <a:pt x="1034" y="1219"/>
                  </a:cubicBezTo>
                  <a:cubicBezTo>
                    <a:pt x="1253" y="1348"/>
                    <a:pt x="1773" y="1416"/>
                    <a:pt x="2363" y="1416"/>
                  </a:cubicBezTo>
                  <a:cubicBezTo>
                    <a:pt x="2833" y="1416"/>
                    <a:pt x="3347" y="1373"/>
                    <a:pt x="3789" y="1284"/>
                  </a:cubicBezTo>
                  <a:cubicBezTo>
                    <a:pt x="4659" y="1109"/>
                    <a:pt x="5273" y="558"/>
                    <a:pt x="5535" y="321"/>
                  </a:cubicBezTo>
                  <a:cubicBezTo>
                    <a:pt x="5582" y="278"/>
                    <a:pt x="5617" y="246"/>
                    <a:pt x="5647" y="223"/>
                  </a:cubicBezTo>
                  <a:cubicBezTo>
                    <a:pt x="5676" y="202"/>
                    <a:pt x="5700" y="179"/>
                    <a:pt x="5723" y="159"/>
                  </a:cubicBezTo>
                  <a:cubicBezTo>
                    <a:pt x="5774" y="114"/>
                    <a:pt x="5812" y="79"/>
                    <a:pt x="5881" y="79"/>
                  </a:cubicBezTo>
                  <a:cubicBezTo>
                    <a:pt x="5954" y="79"/>
                    <a:pt x="6061" y="118"/>
                    <a:pt x="6253" y="226"/>
                  </a:cubicBezTo>
                  <a:lnTo>
                    <a:pt x="6599" y="423"/>
                  </a:lnTo>
                  <a:cubicBezTo>
                    <a:pt x="7070" y="691"/>
                    <a:pt x="7600" y="994"/>
                    <a:pt x="7717" y="1023"/>
                  </a:cubicBezTo>
                  <a:cubicBezTo>
                    <a:pt x="7753" y="1032"/>
                    <a:pt x="7814" y="1040"/>
                    <a:pt x="7896" y="1040"/>
                  </a:cubicBezTo>
                  <a:cubicBezTo>
                    <a:pt x="8122" y="1040"/>
                    <a:pt x="8501" y="981"/>
                    <a:pt x="8908" y="728"/>
                  </a:cubicBezTo>
                  <a:cubicBezTo>
                    <a:pt x="8945" y="705"/>
                    <a:pt x="8923" y="656"/>
                    <a:pt x="8889" y="656"/>
                  </a:cubicBezTo>
                  <a:cubicBezTo>
                    <a:pt x="8882" y="656"/>
                    <a:pt x="8875" y="658"/>
                    <a:pt x="8867" y="662"/>
                  </a:cubicBezTo>
                  <a:cubicBezTo>
                    <a:pt x="8476" y="906"/>
                    <a:pt x="8114" y="963"/>
                    <a:pt x="7901" y="963"/>
                  </a:cubicBezTo>
                  <a:cubicBezTo>
                    <a:pt x="7825" y="963"/>
                    <a:pt x="7768" y="956"/>
                    <a:pt x="7735" y="947"/>
                  </a:cubicBezTo>
                  <a:cubicBezTo>
                    <a:pt x="7631" y="922"/>
                    <a:pt x="7081" y="608"/>
                    <a:pt x="6638" y="356"/>
                  </a:cubicBezTo>
                  <a:cubicBezTo>
                    <a:pt x="6512" y="285"/>
                    <a:pt x="6393" y="215"/>
                    <a:pt x="6291" y="159"/>
                  </a:cubicBezTo>
                  <a:cubicBezTo>
                    <a:pt x="6088" y="44"/>
                    <a:pt x="5966" y="0"/>
                    <a:pt x="5879"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49"/>
            <p:cNvSpPr/>
            <p:nvPr/>
          </p:nvSpPr>
          <p:spPr>
            <a:xfrm>
              <a:off x="2052177" y="2063381"/>
              <a:ext cx="29714" cy="66314"/>
            </a:xfrm>
            <a:custGeom>
              <a:avLst/>
              <a:gdLst/>
              <a:ahLst/>
              <a:cxnLst/>
              <a:rect l="l" t="t" r="r" b="b"/>
              <a:pathLst>
                <a:path w="1260" h="2812" extrusionOk="0">
                  <a:moveTo>
                    <a:pt x="1041" y="0"/>
                  </a:moveTo>
                  <a:cubicBezTo>
                    <a:pt x="1028" y="0"/>
                    <a:pt x="1016" y="7"/>
                    <a:pt x="1010" y="18"/>
                  </a:cubicBezTo>
                  <a:cubicBezTo>
                    <a:pt x="587" y="632"/>
                    <a:pt x="28" y="2676"/>
                    <a:pt x="4" y="2763"/>
                  </a:cubicBezTo>
                  <a:cubicBezTo>
                    <a:pt x="1" y="2775"/>
                    <a:pt x="4" y="2790"/>
                    <a:pt x="14" y="2799"/>
                  </a:cubicBezTo>
                  <a:cubicBezTo>
                    <a:pt x="20" y="2807"/>
                    <a:pt x="31" y="2811"/>
                    <a:pt x="41" y="2811"/>
                  </a:cubicBezTo>
                  <a:cubicBezTo>
                    <a:pt x="44" y="2811"/>
                    <a:pt x="48" y="2811"/>
                    <a:pt x="51" y="2810"/>
                  </a:cubicBezTo>
                  <a:cubicBezTo>
                    <a:pt x="277" y="2757"/>
                    <a:pt x="614" y="2749"/>
                    <a:pt x="793" y="2749"/>
                  </a:cubicBezTo>
                  <a:cubicBezTo>
                    <a:pt x="866" y="2749"/>
                    <a:pt x="913" y="2751"/>
                    <a:pt x="914" y="2751"/>
                  </a:cubicBezTo>
                  <a:cubicBezTo>
                    <a:pt x="915" y="2751"/>
                    <a:pt x="916" y="2751"/>
                    <a:pt x="917" y="2751"/>
                  </a:cubicBezTo>
                  <a:cubicBezTo>
                    <a:pt x="937" y="2751"/>
                    <a:pt x="954" y="2734"/>
                    <a:pt x="954" y="2713"/>
                  </a:cubicBezTo>
                  <a:cubicBezTo>
                    <a:pt x="954" y="2691"/>
                    <a:pt x="937" y="2673"/>
                    <a:pt x="916" y="2673"/>
                  </a:cubicBezTo>
                  <a:cubicBezTo>
                    <a:pt x="909" y="2673"/>
                    <a:pt x="861" y="2672"/>
                    <a:pt x="788" y="2672"/>
                  </a:cubicBezTo>
                  <a:cubicBezTo>
                    <a:pt x="621" y="2672"/>
                    <a:pt x="325" y="2679"/>
                    <a:pt x="96" y="2722"/>
                  </a:cubicBezTo>
                  <a:cubicBezTo>
                    <a:pt x="188" y="2388"/>
                    <a:pt x="648" y="781"/>
                    <a:pt x="1016" y="152"/>
                  </a:cubicBezTo>
                  <a:lnTo>
                    <a:pt x="1181" y="1625"/>
                  </a:lnTo>
                  <a:cubicBezTo>
                    <a:pt x="1184" y="1645"/>
                    <a:pt x="1200" y="1658"/>
                    <a:pt x="1220" y="1658"/>
                  </a:cubicBezTo>
                  <a:cubicBezTo>
                    <a:pt x="1221" y="1658"/>
                    <a:pt x="1222" y="1658"/>
                    <a:pt x="1223" y="1658"/>
                  </a:cubicBezTo>
                  <a:cubicBezTo>
                    <a:pt x="1245" y="1655"/>
                    <a:pt x="1260" y="1637"/>
                    <a:pt x="1258" y="1616"/>
                  </a:cubicBezTo>
                  <a:lnTo>
                    <a:pt x="1079" y="35"/>
                  </a:lnTo>
                  <a:cubicBezTo>
                    <a:pt x="1078" y="20"/>
                    <a:pt x="1066" y="6"/>
                    <a:pt x="1051" y="2"/>
                  </a:cubicBezTo>
                  <a:cubicBezTo>
                    <a:pt x="1047" y="1"/>
                    <a:pt x="1044" y="0"/>
                    <a:pt x="10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49"/>
            <p:cNvSpPr/>
            <p:nvPr/>
          </p:nvSpPr>
          <p:spPr>
            <a:xfrm>
              <a:off x="2067482" y="2044633"/>
              <a:ext cx="225614" cy="269123"/>
            </a:xfrm>
            <a:custGeom>
              <a:avLst/>
              <a:gdLst/>
              <a:ahLst/>
              <a:cxnLst/>
              <a:rect l="l" t="t" r="r" b="b"/>
              <a:pathLst>
                <a:path w="9567" h="11412" extrusionOk="0">
                  <a:moveTo>
                    <a:pt x="1718" y="0"/>
                  </a:moveTo>
                  <a:cubicBezTo>
                    <a:pt x="1707" y="0"/>
                    <a:pt x="1695" y="6"/>
                    <a:pt x="1687" y="19"/>
                  </a:cubicBezTo>
                  <a:cubicBezTo>
                    <a:pt x="1676" y="36"/>
                    <a:pt x="662" y="1750"/>
                    <a:pt x="423" y="2742"/>
                  </a:cubicBezTo>
                  <a:cubicBezTo>
                    <a:pt x="396" y="2855"/>
                    <a:pt x="370" y="2964"/>
                    <a:pt x="343" y="3068"/>
                  </a:cubicBezTo>
                  <a:cubicBezTo>
                    <a:pt x="146" y="3871"/>
                    <a:pt x="0" y="4453"/>
                    <a:pt x="108" y="5381"/>
                  </a:cubicBezTo>
                  <a:cubicBezTo>
                    <a:pt x="109" y="5405"/>
                    <a:pt x="243" y="7754"/>
                    <a:pt x="1135" y="9293"/>
                  </a:cubicBezTo>
                  <a:cubicBezTo>
                    <a:pt x="1960" y="10716"/>
                    <a:pt x="3142" y="11412"/>
                    <a:pt x="4737" y="11412"/>
                  </a:cubicBezTo>
                  <a:cubicBezTo>
                    <a:pt x="4861" y="11412"/>
                    <a:pt x="4989" y="11407"/>
                    <a:pt x="5118" y="11398"/>
                  </a:cubicBezTo>
                  <a:cubicBezTo>
                    <a:pt x="6595" y="11303"/>
                    <a:pt x="7338" y="10841"/>
                    <a:pt x="7830" y="10535"/>
                  </a:cubicBezTo>
                  <a:cubicBezTo>
                    <a:pt x="7926" y="10475"/>
                    <a:pt x="8009" y="10424"/>
                    <a:pt x="8085" y="10383"/>
                  </a:cubicBezTo>
                  <a:cubicBezTo>
                    <a:pt x="8157" y="10344"/>
                    <a:pt x="8226" y="10307"/>
                    <a:pt x="8291" y="10271"/>
                  </a:cubicBezTo>
                  <a:cubicBezTo>
                    <a:pt x="8576" y="10111"/>
                    <a:pt x="8797" y="9989"/>
                    <a:pt x="9031" y="9989"/>
                  </a:cubicBezTo>
                  <a:cubicBezTo>
                    <a:pt x="9079" y="9989"/>
                    <a:pt x="9129" y="9995"/>
                    <a:pt x="9179" y="10006"/>
                  </a:cubicBezTo>
                  <a:cubicBezTo>
                    <a:pt x="9182" y="10006"/>
                    <a:pt x="9185" y="10007"/>
                    <a:pt x="9188" y="10007"/>
                  </a:cubicBezTo>
                  <a:cubicBezTo>
                    <a:pt x="9205" y="10007"/>
                    <a:pt x="9220" y="9995"/>
                    <a:pt x="9224" y="9978"/>
                  </a:cubicBezTo>
                  <a:cubicBezTo>
                    <a:pt x="9229" y="9965"/>
                    <a:pt x="9540" y="8683"/>
                    <a:pt x="9565" y="7917"/>
                  </a:cubicBezTo>
                  <a:cubicBezTo>
                    <a:pt x="9567" y="7896"/>
                    <a:pt x="9550" y="7878"/>
                    <a:pt x="9527" y="7878"/>
                  </a:cubicBezTo>
                  <a:cubicBezTo>
                    <a:pt x="9508" y="7878"/>
                    <a:pt x="9491" y="7895"/>
                    <a:pt x="9488" y="7916"/>
                  </a:cubicBezTo>
                  <a:cubicBezTo>
                    <a:pt x="9464" y="8601"/>
                    <a:pt x="9209" y="9712"/>
                    <a:pt x="9158" y="9924"/>
                  </a:cubicBezTo>
                  <a:cubicBezTo>
                    <a:pt x="9113" y="9916"/>
                    <a:pt x="9070" y="9913"/>
                    <a:pt x="9028" y="9913"/>
                  </a:cubicBezTo>
                  <a:cubicBezTo>
                    <a:pt x="8776" y="9913"/>
                    <a:pt x="8548" y="10040"/>
                    <a:pt x="8251" y="10204"/>
                  </a:cubicBezTo>
                  <a:cubicBezTo>
                    <a:pt x="8188" y="10241"/>
                    <a:pt x="8121" y="10278"/>
                    <a:pt x="8048" y="10316"/>
                  </a:cubicBezTo>
                  <a:cubicBezTo>
                    <a:pt x="7971" y="10357"/>
                    <a:pt x="7888" y="10410"/>
                    <a:pt x="7789" y="10469"/>
                  </a:cubicBezTo>
                  <a:cubicBezTo>
                    <a:pt x="7304" y="10772"/>
                    <a:pt x="6571" y="11227"/>
                    <a:pt x="5112" y="11323"/>
                  </a:cubicBezTo>
                  <a:cubicBezTo>
                    <a:pt x="4978" y="11331"/>
                    <a:pt x="4848" y="11336"/>
                    <a:pt x="4721" y="11336"/>
                  </a:cubicBezTo>
                  <a:cubicBezTo>
                    <a:pt x="3145" y="11336"/>
                    <a:pt x="2019" y="10665"/>
                    <a:pt x="1202" y="9256"/>
                  </a:cubicBezTo>
                  <a:cubicBezTo>
                    <a:pt x="318" y="7731"/>
                    <a:pt x="185" y="5402"/>
                    <a:pt x="183" y="5375"/>
                  </a:cubicBezTo>
                  <a:cubicBezTo>
                    <a:pt x="79" y="4458"/>
                    <a:pt x="221" y="3882"/>
                    <a:pt x="418" y="3086"/>
                  </a:cubicBezTo>
                  <a:cubicBezTo>
                    <a:pt x="444" y="2982"/>
                    <a:pt x="470" y="2873"/>
                    <a:pt x="497" y="2759"/>
                  </a:cubicBezTo>
                  <a:cubicBezTo>
                    <a:pt x="735" y="1780"/>
                    <a:pt x="1743" y="77"/>
                    <a:pt x="1753" y="59"/>
                  </a:cubicBezTo>
                  <a:cubicBezTo>
                    <a:pt x="1771" y="28"/>
                    <a:pt x="1745" y="0"/>
                    <a:pt x="17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49"/>
            <p:cNvSpPr/>
            <p:nvPr/>
          </p:nvSpPr>
          <p:spPr>
            <a:xfrm>
              <a:off x="2034443" y="2030696"/>
              <a:ext cx="8254" cy="93528"/>
            </a:xfrm>
            <a:custGeom>
              <a:avLst/>
              <a:gdLst/>
              <a:ahLst/>
              <a:cxnLst/>
              <a:rect l="l" t="t" r="r" b="b"/>
              <a:pathLst>
                <a:path w="350" h="3966" extrusionOk="0">
                  <a:moveTo>
                    <a:pt x="41" y="1"/>
                  </a:moveTo>
                  <a:cubicBezTo>
                    <a:pt x="41" y="1"/>
                    <a:pt x="40" y="1"/>
                    <a:pt x="39" y="1"/>
                  </a:cubicBezTo>
                  <a:cubicBezTo>
                    <a:pt x="18" y="3"/>
                    <a:pt x="1" y="21"/>
                    <a:pt x="2" y="42"/>
                  </a:cubicBezTo>
                  <a:lnTo>
                    <a:pt x="272" y="3930"/>
                  </a:lnTo>
                  <a:cubicBezTo>
                    <a:pt x="274" y="3950"/>
                    <a:pt x="290" y="3965"/>
                    <a:pt x="310" y="3965"/>
                  </a:cubicBezTo>
                  <a:lnTo>
                    <a:pt x="313" y="3965"/>
                  </a:lnTo>
                  <a:cubicBezTo>
                    <a:pt x="334" y="3964"/>
                    <a:pt x="349" y="3946"/>
                    <a:pt x="348" y="3924"/>
                  </a:cubicBezTo>
                  <a:lnTo>
                    <a:pt x="80" y="37"/>
                  </a:lnTo>
                  <a:cubicBezTo>
                    <a:pt x="78" y="17"/>
                    <a:pt x="62" y="1"/>
                    <a:pt x="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49"/>
            <p:cNvSpPr/>
            <p:nvPr/>
          </p:nvSpPr>
          <p:spPr>
            <a:xfrm>
              <a:off x="1886722" y="2018669"/>
              <a:ext cx="119493" cy="124681"/>
            </a:xfrm>
            <a:custGeom>
              <a:avLst/>
              <a:gdLst/>
              <a:ahLst/>
              <a:cxnLst/>
              <a:rect l="l" t="t" r="r" b="b"/>
              <a:pathLst>
                <a:path w="5067" h="5287" extrusionOk="0">
                  <a:moveTo>
                    <a:pt x="43" y="1"/>
                  </a:moveTo>
                  <a:cubicBezTo>
                    <a:pt x="35" y="1"/>
                    <a:pt x="28" y="3"/>
                    <a:pt x="21" y="6"/>
                  </a:cubicBezTo>
                  <a:cubicBezTo>
                    <a:pt x="5" y="19"/>
                    <a:pt x="0" y="41"/>
                    <a:pt x="11" y="59"/>
                  </a:cubicBezTo>
                  <a:cubicBezTo>
                    <a:pt x="362" y="608"/>
                    <a:pt x="891" y="876"/>
                    <a:pt x="1764" y="1320"/>
                  </a:cubicBezTo>
                  <a:cubicBezTo>
                    <a:pt x="2082" y="1481"/>
                    <a:pt x="2443" y="1664"/>
                    <a:pt x="2855" y="1892"/>
                  </a:cubicBezTo>
                  <a:cubicBezTo>
                    <a:pt x="4359" y="2720"/>
                    <a:pt x="4980" y="5231"/>
                    <a:pt x="4984" y="5257"/>
                  </a:cubicBezTo>
                  <a:cubicBezTo>
                    <a:pt x="4989" y="5274"/>
                    <a:pt x="5004" y="5286"/>
                    <a:pt x="5019" y="5286"/>
                  </a:cubicBezTo>
                  <a:cubicBezTo>
                    <a:pt x="5020" y="5286"/>
                    <a:pt x="5021" y="5286"/>
                    <a:pt x="5022" y="5286"/>
                  </a:cubicBezTo>
                  <a:lnTo>
                    <a:pt x="5031" y="5286"/>
                  </a:lnTo>
                  <a:cubicBezTo>
                    <a:pt x="5053" y="5281"/>
                    <a:pt x="5066" y="5260"/>
                    <a:pt x="5060" y="5239"/>
                  </a:cubicBezTo>
                  <a:cubicBezTo>
                    <a:pt x="5054" y="5213"/>
                    <a:pt x="4425" y="2670"/>
                    <a:pt x="2893" y="1825"/>
                  </a:cubicBezTo>
                  <a:cubicBezTo>
                    <a:pt x="2479" y="1596"/>
                    <a:pt x="2119" y="1413"/>
                    <a:pt x="1799" y="1252"/>
                  </a:cubicBezTo>
                  <a:cubicBezTo>
                    <a:pt x="937" y="813"/>
                    <a:pt x="417" y="549"/>
                    <a:pt x="76" y="17"/>
                  </a:cubicBezTo>
                  <a:cubicBezTo>
                    <a:pt x="68" y="6"/>
                    <a:pt x="56" y="1"/>
                    <a:pt x="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49"/>
            <p:cNvSpPr/>
            <p:nvPr/>
          </p:nvSpPr>
          <p:spPr>
            <a:xfrm>
              <a:off x="1926812" y="2023008"/>
              <a:ext cx="28747" cy="40420"/>
            </a:xfrm>
            <a:custGeom>
              <a:avLst/>
              <a:gdLst/>
              <a:ahLst/>
              <a:cxnLst/>
              <a:rect l="l" t="t" r="r" b="b"/>
              <a:pathLst>
                <a:path w="1219" h="1714" extrusionOk="0">
                  <a:moveTo>
                    <a:pt x="44" y="0"/>
                  </a:moveTo>
                  <a:cubicBezTo>
                    <a:pt x="32" y="0"/>
                    <a:pt x="21" y="6"/>
                    <a:pt x="14" y="16"/>
                  </a:cubicBezTo>
                  <a:cubicBezTo>
                    <a:pt x="1" y="33"/>
                    <a:pt x="4" y="56"/>
                    <a:pt x="20" y="69"/>
                  </a:cubicBezTo>
                  <a:cubicBezTo>
                    <a:pt x="414" y="368"/>
                    <a:pt x="1134" y="1680"/>
                    <a:pt x="1142" y="1692"/>
                  </a:cubicBezTo>
                  <a:cubicBezTo>
                    <a:pt x="1148" y="1706"/>
                    <a:pt x="1160" y="1714"/>
                    <a:pt x="1175" y="1714"/>
                  </a:cubicBezTo>
                  <a:cubicBezTo>
                    <a:pt x="1181" y="1714"/>
                    <a:pt x="1187" y="1712"/>
                    <a:pt x="1193" y="1709"/>
                  </a:cubicBezTo>
                  <a:cubicBezTo>
                    <a:pt x="1211" y="1698"/>
                    <a:pt x="1219" y="1674"/>
                    <a:pt x="1210" y="1656"/>
                  </a:cubicBezTo>
                  <a:cubicBezTo>
                    <a:pt x="1180" y="1601"/>
                    <a:pt x="473" y="318"/>
                    <a:pt x="67" y="9"/>
                  </a:cubicBezTo>
                  <a:cubicBezTo>
                    <a:pt x="60" y="3"/>
                    <a:pt x="52" y="0"/>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49"/>
            <p:cNvSpPr/>
            <p:nvPr/>
          </p:nvSpPr>
          <p:spPr>
            <a:xfrm>
              <a:off x="1904150" y="2071894"/>
              <a:ext cx="75723" cy="15588"/>
            </a:xfrm>
            <a:custGeom>
              <a:avLst/>
              <a:gdLst/>
              <a:ahLst/>
              <a:cxnLst/>
              <a:rect l="l" t="t" r="r" b="b"/>
              <a:pathLst>
                <a:path w="3211" h="661" extrusionOk="0">
                  <a:moveTo>
                    <a:pt x="45" y="0"/>
                  </a:moveTo>
                  <a:cubicBezTo>
                    <a:pt x="28" y="0"/>
                    <a:pt x="12" y="10"/>
                    <a:pt x="5" y="27"/>
                  </a:cubicBezTo>
                  <a:cubicBezTo>
                    <a:pt x="1" y="48"/>
                    <a:pt x="11" y="69"/>
                    <a:pt x="33" y="76"/>
                  </a:cubicBezTo>
                  <a:cubicBezTo>
                    <a:pt x="116" y="101"/>
                    <a:pt x="2004" y="660"/>
                    <a:pt x="3010" y="660"/>
                  </a:cubicBezTo>
                  <a:cubicBezTo>
                    <a:pt x="3068" y="660"/>
                    <a:pt x="3122" y="657"/>
                    <a:pt x="3172" y="654"/>
                  </a:cubicBezTo>
                  <a:cubicBezTo>
                    <a:pt x="3195" y="653"/>
                    <a:pt x="3210" y="635"/>
                    <a:pt x="3209" y="614"/>
                  </a:cubicBezTo>
                  <a:cubicBezTo>
                    <a:pt x="3207" y="593"/>
                    <a:pt x="3191" y="579"/>
                    <a:pt x="3171" y="579"/>
                  </a:cubicBezTo>
                  <a:cubicBezTo>
                    <a:pt x="3170" y="579"/>
                    <a:pt x="3169" y="579"/>
                    <a:pt x="3168" y="579"/>
                  </a:cubicBezTo>
                  <a:cubicBezTo>
                    <a:pt x="3120" y="582"/>
                    <a:pt x="3068" y="584"/>
                    <a:pt x="3014" y="584"/>
                  </a:cubicBezTo>
                  <a:cubicBezTo>
                    <a:pt x="2016" y="584"/>
                    <a:pt x="74" y="7"/>
                    <a:pt x="54" y="1"/>
                  </a:cubicBezTo>
                  <a:cubicBezTo>
                    <a:pt x="51" y="1"/>
                    <a:pt x="48" y="0"/>
                    <a:pt x="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49"/>
            <p:cNvSpPr/>
            <p:nvPr/>
          </p:nvSpPr>
          <p:spPr>
            <a:xfrm>
              <a:off x="1988952" y="2070503"/>
              <a:ext cx="10541" cy="46717"/>
            </a:xfrm>
            <a:custGeom>
              <a:avLst/>
              <a:gdLst/>
              <a:ahLst/>
              <a:cxnLst/>
              <a:rect l="l" t="t" r="r" b="b"/>
              <a:pathLst>
                <a:path w="447" h="1981" extrusionOk="0">
                  <a:moveTo>
                    <a:pt x="47" y="1"/>
                  </a:moveTo>
                  <a:cubicBezTo>
                    <a:pt x="40" y="1"/>
                    <a:pt x="33" y="3"/>
                    <a:pt x="27" y="7"/>
                  </a:cubicBezTo>
                  <a:cubicBezTo>
                    <a:pt x="7" y="18"/>
                    <a:pt x="1" y="42"/>
                    <a:pt x="13" y="60"/>
                  </a:cubicBezTo>
                  <a:cubicBezTo>
                    <a:pt x="368" y="651"/>
                    <a:pt x="271" y="1927"/>
                    <a:pt x="271" y="1939"/>
                  </a:cubicBezTo>
                  <a:cubicBezTo>
                    <a:pt x="269" y="1961"/>
                    <a:pt x="284" y="1979"/>
                    <a:pt x="305" y="1980"/>
                  </a:cubicBezTo>
                  <a:lnTo>
                    <a:pt x="308" y="1980"/>
                  </a:lnTo>
                  <a:cubicBezTo>
                    <a:pt x="328" y="1980"/>
                    <a:pt x="345" y="1965"/>
                    <a:pt x="348" y="1945"/>
                  </a:cubicBezTo>
                  <a:cubicBezTo>
                    <a:pt x="351" y="1891"/>
                    <a:pt x="446" y="632"/>
                    <a:pt x="80" y="19"/>
                  </a:cubicBezTo>
                  <a:cubicBezTo>
                    <a:pt x="73" y="8"/>
                    <a:pt x="60" y="1"/>
                    <a:pt x="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49"/>
            <p:cNvSpPr/>
            <p:nvPr/>
          </p:nvSpPr>
          <p:spPr>
            <a:xfrm>
              <a:off x="2107926" y="2472750"/>
              <a:ext cx="39689" cy="224647"/>
            </a:xfrm>
            <a:custGeom>
              <a:avLst/>
              <a:gdLst/>
              <a:ahLst/>
              <a:cxnLst/>
              <a:rect l="l" t="t" r="r" b="b"/>
              <a:pathLst>
                <a:path w="1683" h="9526" extrusionOk="0">
                  <a:moveTo>
                    <a:pt x="48" y="1"/>
                  </a:moveTo>
                  <a:cubicBezTo>
                    <a:pt x="25" y="1"/>
                    <a:pt x="1" y="21"/>
                    <a:pt x="11" y="51"/>
                  </a:cubicBezTo>
                  <a:cubicBezTo>
                    <a:pt x="22" y="82"/>
                    <a:pt x="1045" y="3096"/>
                    <a:pt x="1325" y="5460"/>
                  </a:cubicBezTo>
                  <a:cubicBezTo>
                    <a:pt x="1605" y="7824"/>
                    <a:pt x="1264" y="9462"/>
                    <a:pt x="1260" y="9479"/>
                  </a:cubicBezTo>
                  <a:cubicBezTo>
                    <a:pt x="1255" y="9500"/>
                    <a:pt x="1269" y="9520"/>
                    <a:pt x="1290" y="9524"/>
                  </a:cubicBezTo>
                  <a:cubicBezTo>
                    <a:pt x="1293" y="9524"/>
                    <a:pt x="1295" y="9526"/>
                    <a:pt x="1298" y="9526"/>
                  </a:cubicBezTo>
                  <a:cubicBezTo>
                    <a:pt x="1316" y="9526"/>
                    <a:pt x="1331" y="9514"/>
                    <a:pt x="1336" y="9495"/>
                  </a:cubicBezTo>
                  <a:cubicBezTo>
                    <a:pt x="1339" y="9479"/>
                    <a:pt x="1683" y="7825"/>
                    <a:pt x="1401" y="5451"/>
                  </a:cubicBezTo>
                  <a:cubicBezTo>
                    <a:pt x="1120" y="3076"/>
                    <a:pt x="94" y="58"/>
                    <a:pt x="84" y="27"/>
                  </a:cubicBezTo>
                  <a:cubicBezTo>
                    <a:pt x="78" y="9"/>
                    <a:pt x="63" y="1"/>
                    <a:pt x="48"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49"/>
            <p:cNvSpPr/>
            <p:nvPr/>
          </p:nvSpPr>
          <p:spPr>
            <a:xfrm>
              <a:off x="2099153" y="2668201"/>
              <a:ext cx="107277" cy="199461"/>
            </a:xfrm>
            <a:custGeom>
              <a:avLst/>
              <a:gdLst/>
              <a:ahLst/>
              <a:cxnLst/>
              <a:rect l="l" t="t" r="r" b="b"/>
              <a:pathLst>
                <a:path w="4549" h="8458" extrusionOk="0">
                  <a:moveTo>
                    <a:pt x="57" y="0"/>
                  </a:moveTo>
                  <a:cubicBezTo>
                    <a:pt x="24" y="0"/>
                    <a:pt x="0" y="45"/>
                    <a:pt x="35" y="69"/>
                  </a:cubicBezTo>
                  <a:cubicBezTo>
                    <a:pt x="60" y="89"/>
                    <a:pt x="2644" y="1971"/>
                    <a:pt x="3473" y="2515"/>
                  </a:cubicBezTo>
                  <a:cubicBezTo>
                    <a:pt x="3526" y="2705"/>
                    <a:pt x="4119" y="4850"/>
                    <a:pt x="4470" y="8422"/>
                  </a:cubicBezTo>
                  <a:cubicBezTo>
                    <a:pt x="4472" y="8442"/>
                    <a:pt x="4488" y="8457"/>
                    <a:pt x="4508" y="8457"/>
                  </a:cubicBezTo>
                  <a:lnTo>
                    <a:pt x="4513" y="8457"/>
                  </a:lnTo>
                  <a:cubicBezTo>
                    <a:pt x="4534" y="8456"/>
                    <a:pt x="4549" y="8436"/>
                    <a:pt x="4547" y="8415"/>
                  </a:cubicBezTo>
                  <a:cubicBezTo>
                    <a:pt x="4179" y="4682"/>
                    <a:pt x="3549" y="2502"/>
                    <a:pt x="3543" y="2480"/>
                  </a:cubicBezTo>
                  <a:cubicBezTo>
                    <a:pt x="3540" y="2473"/>
                    <a:pt x="3535" y="2464"/>
                    <a:pt x="3528" y="2459"/>
                  </a:cubicBezTo>
                  <a:cubicBezTo>
                    <a:pt x="2714" y="1926"/>
                    <a:pt x="106" y="27"/>
                    <a:pt x="80" y="9"/>
                  </a:cubicBezTo>
                  <a:cubicBezTo>
                    <a:pt x="72" y="3"/>
                    <a:pt x="64" y="0"/>
                    <a:pt x="57"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49"/>
            <p:cNvSpPr/>
            <p:nvPr/>
          </p:nvSpPr>
          <p:spPr>
            <a:xfrm>
              <a:off x="1008699" y="2623064"/>
              <a:ext cx="197008" cy="258535"/>
            </a:xfrm>
            <a:custGeom>
              <a:avLst/>
              <a:gdLst/>
              <a:ahLst/>
              <a:cxnLst/>
              <a:rect l="l" t="t" r="r" b="b"/>
              <a:pathLst>
                <a:path w="8354" h="10963" extrusionOk="0">
                  <a:moveTo>
                    <a:pt x="5845" y="0"/>
                  </a:moveTo>
                  <a:cubicBezTo>
                    <a:pt x="4922" y="0"/>
                    <a:pt x="3842" y="277"/>
                    <a:pt x="2713" y="1141"/>
                  </a:cubicBezTo>
                  <a:cubicBezTo>
                    <a:pt x="1" y="3217"/>
                    <a:pt x="285" y="6481"/>
                    <a:pt x="587" y="9935"/>
                  </a:cubicBezTo>
                  <a:cubicBezTo>
                    <a:pt x="616" y="10263"/>
                    <a:pt x="645" y="10594"/>
                    <a:pt x="670" y="10926"/>
                  </a:cubicBezTo>
                  <a:cubicBezTo>
                    <a:pt x="673" y="10945"/>
                    <a:pt x="690" y="10961"/>
                    <a:pt x="710" y="10962"/>
                  </a:cubicBezTo>
                  <a:lnTo>
                    <a:pt x="713" y="10961"/>
                  </a:lnTo>
                  <a:cubicBezTo>
                    <a:pt x="734" y="10961"/>
                    <a:pt x="749" y="10941"/>
                    <a:pt x="748" y="10920"/>
                  </a:cubicBezTo>
                  <a:cubicBezTo>
                    <a:pt x="720" y="10588"/>
                    <a:pt x="693" y="10256"/>
                    <a:pt x="664" y="9927"/>
                  </a:cubicBezTo>
                  <a:cubicBezTo>
                    <a:pt x="364" y="6495"/>
                    <a:pt x="81" y="3253"/>
                    <a:pt x="2760" y="1203"/>
                  </a:cubicBezTo>
                  <a:cubicBezTo>
                    <a:pt x="3873" y="351"/>
                    <a:pt x="4938" y="78"/>
                    <a:pt x="5847" y="78"/>
                  </a:cubicBezTo>
                  <a:cubicBezTo>
                    <a:pt x="6925" y="78"/>
                    <a:pt x="7782" y="463"/>
                    <a:pt x="8235" y="721"/>
                  </a:cubicBezTo>
                  <a:cubicBezTo>
                    <a:pt x="8278" y="745"/>
                    <a:pt x="8296" y="755"/>
                    <a:pt x="8310" y="755"/>
                  </a:cubicBezTo>
                  <a:cubicBezTo>
                    <a:pt x="8317" y="755"/>
                    <a:pt x="8323" y="753"/>
                    <a:pt x="8331" y="748"/>
                  </a:cubicBezTo>
                  <a:cubicBezTo>
                    <a:pt x="8349" y="736"/>
                    <a:pt x="8353" y="713"/>
                    <a:pt x="8341" y="695"/>
                  </a:cubicBezTo>
                  <a:cubicBezTo>
                    <a:pt x="8335" y="686"/>
                    <a:pt x="8328" y="682"/>
                    <a:pt x="8317" y="679"/>
                  </a:cubicBezTo>
                  <a:cubicBezTo>
                    <a:pt x="8309" y="676"/>
                    <a:pt x="8296" y="666"/>
                    <a:pt x="8275" y="654"/>
                  </a:cubicBezTo>
                  <a:cubicBezTo>
                    <a:pt x="7813" y="392"/>
                    <a:pt x="6941" y="0"/>
                    <a:pt x="58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49"/>
            <p:cNvSpPr/>
            <p:nvPr/>
          </p:nvSpPr>
          <p:spPr>
            <a:xfrm>
              <a:off x="975966" y="2816795"/>
              <a:ext cx="81147" cy="217714"/>
            </a:xfrm>
            <a:custGeom>
              <a:avLst/>
              <a:gdLst/>
              <a:ahLst/>
              <a:cxnLst/>
              <a:rect l="l" t="t" r="r" b="b"/>
              <a:pathLst>
                <a:path w="3441" h="9232" extrusionOk="0">
                  <a:moveTo>
                    <a:pt x="3049" y="0"/>
                  </a:moveTo>
                  <a:cubicBezTo>
                    <a:pt x="3027" y="0"/>
                    <a:pt x="3005" y="17"/>
                    <a:pt x="3010" y="45"/>
                  </a:cubicBezTo>
                  <a:cubicBezTo>
                    <a:pt x="3012" y="65"/>
                    <a:pt x="3362" y="2018"/>
                    <a:pt x="3166" y="4109"/>
                  </a:cubicBezTo>
                  <a:cubicBezTo>
                    <a:pt x="2843" y="7593"/>
                    <a:pt x="1284" y="8775"/>
                    <a:pt x="34" y="9156"/>
                  </a:cubicBezTo>
                  <a:cubicBezTo>
                    <a:pt x="13" y="9162"/>
                    <a:pt x="0" y="9183"/>
                    <a:pt x="8" y="9204"/>
                  </a:cubicBezTo>
                  <a:cubicBezTo>
                    <a:pt x="13" y="9221"/>
                    <a:pt x="28" y="9231"/>
                    <a:pt x="46" y="9231"/>
                  </a:cubicBezTo>
                  <a:cubicBezTo>
                    <a:pt x="49" y="9231"/>
                    <a:pt x="54" y="9231"/>
                    <a:pt x="57" y="9230"/>
                  </a:cubicBezTo>
                  <a:cubicBezTo>
                    <a:pt x="1883" y="8675"/>
                    <a:pt x="2986" y="6907"/>
                    <a:pt x="3243" y="4115"/>
                  </a:cubicBezTo>
                  <a:cubicBezTo>
                    <a:pt x="3440" y="2014"/>
                    <a:pt x="3089" y="51"/>
                    <a:pt x="3086" y="31"/>
                  </a:cubicBezTo>
                  <a:cubicBezTo>
                    <a:pt x="3082" y="10"/>
                    <a:pt x="3065" y="0"/>
                    <a:pt x="30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49"/>
            <p:cNvSpPr/>
            <p:nvPr/>
          </p:nvSpPr>
          <p:spPr>
            <a:xfrm>
              <a:off x="1075767" y="2673979"/>
              <a:ext cx="37331" cy="164653"/>
            </a:xfrm>
            <a:custGeom>
              <a:avLst/>
              <a:gdLst/>
              <a:ahLst/>
              <a:cxnLst/>
              <a:rect l="l" t="t" r="r" b="b"/>
              <a:pathLst>
                <a:path w="1583" h="6982" extrusionOk="0">
                  <a:moveTo>
                    <a:pt x="1529" y="1"/>
                  </a:moveTo>
                  <a:cubicBezTo>
                    <a:pt x="1517" y="1"/>
                    <a:pt x="1506" y="6"/>
                    <a:pt x="1498" y="18"/>
                  </a:cubicBezTo>
                  <a:cubicBezTo>
                    <a:pt x="577" y="1423"/>
                    <a:pt x="1" y="4192"/>
                    <a:pt x="910" y="6954"/>
                  </a:cubicBezTo>
                  <a:cubicBezTo>
                    <a:pt x="916" y="6969"/>
                    <a:pt x="930" y="6980"/>
                    <a:pt x="948" y="6982"/>
                  </a:cubicBezTo>
                  <a:cubicBezTo>
                    <a:pt x="951" y="6982"/>
                    <a:pt x="956" y="6980"/>
                    <a:pt x="960" y="6978"/>
                  </a:cubicBezTo>
                  <a:cubicBezTo>
                    <a:pt x="981" y="6972"/>
                    <a:pt x="992" y="6951"/>
                    <a:pt x="986" y="6930"/>
                  </a:cubicBezTo>
                  <a:cubicBezTo>
                    <a:pt x="83" y="4193"/>
                    <a:pt x="653" y="1450"/>
                    <a:pt x="1562" y="61"/>
                  </a:cubicBezTo>
                  <a:cubicBezTo>
                    <a:pt x="1582" y="31"/>
                    <a:pt x="1556" y="1"/>
                    <a:pt x="15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49"/>
            <p:cNvSpPr/>
            <p:nvPr/>
          </p:nvSpPr>
          <p:spPr>
            <a:xfrm>
              <a:off x="890951" y="3020147"/>
              <a:ext cx="168190" cy="63390"/>
            </a:xfrm>
            <a:custGeom>
              <a:avLst/>
              <a:gdLst/>
              <a:ahLst/>
              <a:cxnLst/>
              <a:rect l="l" t="t" r="r" b="b"/>
              <a:pathLst>
                <a:path w="7132" h="2688" extrusionOk="0">
                  <a:moveTo>
                    <a:pt x="7087" y="0"/>
                  </a:moveTo>
                  <a:cubicBezTo>
                    <a:pt x="7075" y="0"/>
                    <a:pt x="7063" y="6"/>
                    <a:pt x="7056" y="17"/>
                  </a:cubicBezTo>
                  <a:cubicBezTo>
                    <a:pt x="5645" y="2157"/>
                    <a:pt x="3545" y="2612"/>
                    <a:pt x="2015" y="2612"/>
                  </a:cubicBezTo>
                  <a:cubicBezTo>
                    <a:pt x="900" y="2612"/>
                    <a:pt x="88" y="2370"/>
                    <a:pt x="69" y="2363"/>
                  </a:cubicBezTo>
                  <a:cubicBezTo>
                    <a:pt x="64" y="2362"/>
                    <a:pt x="60" y="2361"/>
                    <a:pt x="56" y="2361"/>
                  </a:cubicBezTo>
                  <a:cubicBezTo>
                    <a:pt x="15" y="2361"/>
                    <a:pt x="0" y="2424"/>
                    <a:pt x="46" y="2437"/>
                  </a:cubicBezTo>
                  <a:cubicBezTo>
                    <a:pt x="64" y="2444"/>
                    <a:pt x="887" y="2688"/>
                    <a:pt x="2016" y="2688"/>
                  </a:cubicBezTo>
                  <a:cubicBezTo>
                    <a:pt x="3565" y="2688"/>
                    <a:pt x="5691" y="2227"/>
                    <a:pt x="7120" y="60"/>
                  </a:cubicBezTo>
                  <a:cubicBezTo>
                    <a:pt x="7132" y="42"/>
                    <a:pt x="7127" y="17"/>
                    <a:pt x="7109" y="7"/>
                  </a:cubicBezTo>
                  <a:cubicBezTo>
                    <a:pt x="7102" y="2"/>
                    <a:pt x="7095" y="0"/>
                    <a:pt x="70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49"/>
            <p:cNvSpPr/>
            <p:nvPr/>
          </p:nvSpPr>
          <p:spPr>
            <a:xfrm>
              <a:off x="1100482" y="3075825"/>
              <a:ext cx="112866" cy="339211"/>
            </a:xfrm>
            <a:custGeom>
              <a:avLst/>
              <a:gdLst/>
              <a:ahLst/>
              <a:cxnLst/>
              <a:rect l="l" t="t" r="r" b="b"/>
              <a:pathLst>
                <a:path w="4786" h="14384" extrusionOk="0">
                  <a:moveTo>
                    <a:pt x="1166" y="0"/>
                  </a:moveTo>
                  <a:cubicBezTo>
                    <a:pt x="1154" y="0"/>
                    <a:pt x="1142" y="6"/>
                    <a:pt x="1135" y="17"/>
                  </a:cubicBezTo>
                  <a:lnTo>
                    <a:pt x="8" y="1621"/>
                  </a:lnTo>
                  <a:cubicBezTo>
                    <a:pt x="2" y="1627"/>
                    <a:pt x="0" y="1634"/>
                    <a:pt x="0" y="1642"/>
                  </a:cubicBezTo>
                  <a:lnTo>
                    <a:pt x="0" y="11419"/>
                  </a:lnTo>
                  <a:cubicBezTo>
                    <a:pt x="0" y="11434"/>
                    <a:pt x="9" y="11449"/>
                    <a:pt x="24" y="11454"/>
                  </a:cubicBezTo>
                  <a:cubicBezTo>
                    <a:pt x="30" y="11457"/>
                    <a:pt x="559" y="11663"/>
                    <a:pt x="771" y="12203"/>
                  </a:cubicBezTo>
                  <a:cubicBezTo>
                    <a:pt x="991" y="12757"/>
                    <a:pt x="1537" y="14341"/>
                    <a:pt x="1541" y="14356"/>
                  </a:cubicBezTo>
                  <a:cubicBezTo>
                    <a:pt x="1547" y="14371"/>
                    <a:pt x="1561" y="14382"/>
                    <a:pt x="1578" y="14382"/>
                  </a:cubicBezTo>
                  <a:lnTo>
                    <a:pt x="4734" y="14382"/>
                  </a:lnTo>
                  <a:lnTo>
                    <a:pt x="4734" y="14383"/>
                  </a:lnTo>
                  <a:cubicBezTo>
                    <a:pt x="4786" y="14383"/>
                    <a:pt x="4786" y="14306"/>
                    <a:pt x="4734" y="14306"/>
                  </a:cubicBezTo>
                  <a:lnTo>
                    <a:pt x="1605" y="14306"/>
                  </a:lnTo>
                  <a:cubicBezTo>
                    <a:pt x="1534" y="14097"/>
                    <a:pt x="1047" y="12692"/>
                    <a:pt x="844" y="12175"/>
                  </a:cubicBezTo>
                  <a:cubicBezTo>
                    <a:pt x="643" y="11666"/>
                    <a:pt x="190" y="11442"/>
                    <a:pt x="76" y="11393"/>
                  </a:cubicBezTo>
                  <a:lnTo>
                    <a:pt x="76" y="1654"/>
                  </a:lnTo>
                  <a:lnTo>
                    <a:pt x="1199" y="61"/>
                  </a:lnTo>
                  <a:cubicBezTo>
                    <a:pt x="1211" y="45"/>
                    <a:pt x="1206" y="20"/>
                    <a:pt x="1190" y="8"/>
                  </a:cubicBezTo>
                  <a:cubicBezTo>
                    <a:pt x="1183" y="3"/>
                    <a:pt x="1174" y="0"/>
                    <a:pt x="1166"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49"/>
            <p:cNvSpPr/>
            <p:nvPr/>
          </p:nvSpPr>
          <p:spPr>
            <a:xfrm>
              <a:off x="1263814" y="3084315"/>
              <a:ext cx="141660" cy="330674"/>
            </a:xfrm>
            <a:custGeom>
              <a:avLst/>
              <a:gdLst/>
              <a:ahLst/>
              <a:cxnLst/>
              <a:rect l="l" t="t" r="r" b="b"/>
              <a:pathLst>
                <a:path w="6007" h="14022" extrusionOk="0">
                  <a:moveTo>
                    <a:pt x="367" y="0"/>
                  </a:moveTo>
                  <a:cubicBezTo>
                    <a:pt x="350" y="0"/>
                    <a:pt x="334" y="12"/>
                    <a:pt x="330" y="29"/>
                  </a:cubicBezTo>
                  <a:lnTo>
                    <a:pt x="2" y="1312"/>
                  </a:lnTo>
                  <a:cubicBezTo>
                    <a:pt x="1" y="1320"/>
                    <a:pt x="1" y="1327"/>
                    <a:pt x="4" y="1335"/>
                  </a:cubicBezTo>
                  <a:cubicBezTo>
                    <a:pt x="43" y="1424"/>
                    <a:pt x="3820" y="10159"/>
                    <a:pt x="4162" y="10846"/>
                  </a:cubicBezTo>
                  <a:cubicBezTo>
                    <a:pt x="4167" y="10852"/>
                    <a:pt x="4171" y="10858"/>
                    <a:pt x="4177" y="10862"/>
                  </a:cubicBezTo>
                  <a:cubicBezTo>
                    <a:pt x="4190" y="10868"/>
                    <a:pt x="5417" y="11573"/>
                    <a:pt x="5928" y="11814"/>
                  </a:cubicBezTo>
                  <a:lnTo>
                    <a:pt x="5814" y="13982"/>
                  </a:lnTo>
                  <a:cubicBezTo>
                    <a:pt x="5812" y="14004"/>
                    <a:pt x="5829" y="14022"/>
                    <a:pt x="5850" y="14022"/>
                  </a:cubicBezTo>
                  <a:lnTo>
                    <a:pt x="5853" y="14022"/>
                  </a:lnTo>
                  <a:cubicBezTo>
                    <a:pt x="5873" y="14022"/>
                    <a:pt x="5890" y="14005"/>
                    <a:pt x="5891" y="13985"/>
                  </a:cubicBezTo>
                  <a:lnTo>
                    <a:pt x="6006" y="11791"/>
                  </a:lnTo>
                  <a:cubicBezTo>
                    <a:pt x="6006" y="11776"/>
                    <a:pt x="5999" y="11761"/>
                    <a:pt x="5984" y="11755"/>
                  </a:cubicBezTo>
                  <a:cubicBezTo>
                    <a:pt x="5514" y="11538"/>
                    <a:pt x="4347" y="10870"/>
                    <a:pt x="4226" y="10800"/>
                  </a:cubicBezTo>
                  <a:cubicBezTo>
                    <a:pt x="3861" y="10056"/>
                    <a:pt x="240" y="1690"/>
                    <a:pt x="81" y="1317"/>
                  </a:cubicBezTo>
                  <a:lnTo>
                    <a:pt x="404" y="48"/>
                  </a:lnTo>
                  <a:cubicBezTo>
                    <a:pt x="409" y="27"/>
                    <a:pt x="396" y="7"/>
                    <a:pt x="375" y="1"/>
                  </a:cubicBezTo>
                  <a:cubicBezTo>
                    <a:pt x="372" y="1"/>
                    <a:pt x="370" y="0"/>
                    <a:pt x="367"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49"/>
            <p:cNvSpPr/>
            <p:nvPr/>
          </p:nvSpPr>
          <p:spPr>
            <a:xfrm>
              <a:off x="1132342" y="3376054"/>
              <a:ext cx="79803" cy="38039"/>
            </a:xfrm>
            <a:custGeom>
              <a:avLst/>
              <a:gdLst/>
              <a:ahLst/>
              <a:cxnLst/>
              <a:rect l="l" t="t" r="r" b="b"/>
              <a:pathLst>
                <a:path w="3384" h="1613" extrusionOk="0">
                  <a:moveTo>
                    <a:pt x="2586" y="1"/>
                  </a:moveTo>
                  <a:cubicBezTo>
                    <a:pt x="1925" y="231"/>
                    <a:pt x="505" y="729"/>
                    <a:pt x="1" y="940"/>
                  </a:cubicBezTo>
                  <a:cubicBezTo>
                    <a:pt x="128" y="1316"/>
                    <a:pt x="227" y="1613"/>
                    <a:pt x="227" y="1613"/>
                  </a:cubicBezTo>
                  <a:lnTo>
                    <a:pt x="3383" y="1613"/>
                  </a:lnTo>
                  <a:lnTo>
                    <a:pt x="2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49"/>
            <p:cNvSpPr/>
            <p:nvPr/>
          </p:nvSpPr>
          <p:spPr>
            <a:xfrm>
              <a:off x="1401842" y="3387137"/>
              <a:ext cx="90793" cy="26955"/>
            </a:xfrm>
            <a:custGeom>
              <a:avLst/>
              <a:gdLst/>
              <a:ahLst/>
              <a:cxnLst/>
              <a:rect l="l" t="t" r="r" b="b"/>
              <a:pathLst>
                <a:path w="3850" h="1143" extrusionOk="0">
                  <a:moveTo>
                    <a:pt x="60" y="0"/>
                  </a:moveTo>
                  <a:lnTo>
                    <a:pt x="0" y="1143"/>
                  </a:lnTo>
                  <a:lnTo>
                    <a:pt x="3850" y="1143"/>
                  </a:lnTo>
                  <a:cubicBezTo>
                    <a:pt x="3850" y="1143"/>
                    <a:pt x="3366" y="602"/>
                    <a:pt x="2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49"/>
            <p:cNvSpPr/>
            <p:nvPr/>
          </p:nvSpPr>
          <p:spPr>
            <a:xfrm>
              <a:off x="1982703" y="3375936"/>
              <a:ext cx="145339" cy="48132"/>
            </a:xfrm>
            <a:custGeom>
              <a:avLst/>
              <a:gdLst/>
              <a:ahLst/>
              <a:cxnLst/>
              <a:rect l="l" t="t" r="r" b="b"/>
              <a:pathLst>
                <a:path w="6163" h="2041" extrusionOk="0">
                  <a:moveTo>
                    <a:pt x="1" y="1"/>
                  </a:moveTo>
                  <a:cubicBezTo>
                    <a:pt x="231" y="339"/>
                    <a:pt x="655" y="643"/>
                    <a:pt x="849" y="886"/>
                  </a:cubicBezTo>
                  <a:cubicBezTo>
                    <a:pt x="1158" y="1271"/>
                    <a:pt x="1274" y="2041"/>
                    <a:pt x="1274" y="2041"/>
                  </a:cubicBezTo>
                  <a:lnTo>
                    <a:pt x="5738" y="2041"/>
                  </a:lnTo>
                  <a:cubicBezTo>
                    <a:pt x="5738" y="2041"/>
                    <a:pt x="6162" y="1425"/>
                    <a:pt x="5738" y="1118"/>
                  </a:cubicBezTo>
                  <a:cubicBezTo>
                    <a:pt x="5488" y="936"/>
                    <a:pt x="4906" y="621"/>
                    <a:pt x="4419" y="46"/>
                  </a:cubicBezTo>
                  <a:cubicBezTo>
                    <a:pt x="4115" y="70"/>
                    <a:pt x="3684" y="79"/>
                    <a:pt x="3207" y="79"/>
                  </a:cubicBezTo>
                  <a:cubicBezTo>
                    <a:pt x="2044" y="79"/>
                    <a:pt x="600" y="2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49"/>
            <p:cNvSpPr/>
            <p:nvPr/>
          </p:nvSpPr>
          <p:spPr>
            <a:xfrm>
              <a:off x="2109294" y="3338487"/>
              <a:ext cx="80463" cy="88010"/>
            </a:xfrm>
            <a:custGeom>
              <a:avLst/>
              <a:gdLst/>
              <a:ahLst/>
              <a:cxnLst/>
              <a:rect l="l" t="t" r="r" b="b"/>
              <a:pathLst>
                <a:path w="3412" h="3732" extrusionOk="0">
                  <a:moveTo>
                    <a:pt x="800" y="1"/>
                  </a:moveTo>
                  <a:cubicBezTo>
                    <a:pt x="553" y="324"/>
                    <a:pt x="0" y="1113"/>
                    <a:pt x="62" y="1744"/>
                  </a:cubicBezTo>
                  <a:cubicBezTo>
                    <a:pt x="143" y="2551"/>
                    <a:pt x="1025" y="3398"/>
                    <a:pt x="1255" y="3629"/>
                  </a:cubicBezTo>
                  <a:cubicBezTo>
                    <a:pt x="1332" y="3706"/>
                    <a:pt x="1598" y="3732"/>
                    <a:pt x="1917" y="3732"/>
                  </a:cubicBezTo>
                  <a:cubicBezTo>
                    <a:pt x="2556" y="3732"/>
                    <a:pt x="3411" y="3629"/>
                    <a:pt x="3411" y="3629"/>
                  </a:cubicBezTo>
                  <a:lnTo>
                    <a:pt x="2910" y="433"/>
                  </a:lnTo>
                  <a:cubicBezTo>
                    <a:pt x="2911" y="431"/>
                    <a:pt x="2913" y="430"/>
                    <a:pt x="2913" y="427"/>
                  </a:cubicBezTo>
                  <a:lnTo>
                    <a:pt x="2913" y="427"/>
                  </a:lnTo>
                  <a:cubicBezTo>
                    <a:pt x="2783" y="451"/>
                    <a:pt x="2652" y="461"/>
                    <a:pt x="2521" y="461"/>
                  </a:cubicBezTo>
                  <a:cubicBezTo>
                    <a:pt x="1877" y="461"/>
                    <a:pt x="1229" y="206"/>
                    <a:pt x="8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49"/>
            <p:cNvSpPr/>
            <p:nvPr/>
          </p:nvSpPr>
          <p:spPr>
            <a:xfrm>
              <a:off x="1628635" y="2682846"/>
              <a:ext cx="38369" cy="92113"/>
            </a:xfrm>
            <a:custGeom>
              <a:avLst/>
              <a:gdLst/>
              <a:ahLst/>
              <a:cxnLst/>
              <a:rect l="l" t="t" r="r" b="b"/>
              <a:pathLst>
                <a:path w="1627" h="3906" extrusionOk="0">
                  <a:moveTo>
                    <a:pt x="43" y="1"/>
                  </a:moveTo>
                  <a:cubicBezTo>
                    <a:pt x="38" y="1"/>
                    <a:pt x="33" y="2"/>
                    <a:pt x="27" y="4"/>
                  </a:cubicBezTo>
                  <a:cubicBezTo>
                    <a:pt x="8" y="14"/>
                    <a:pt x="0" y="36"/>
                    <a:pt x="8" y="56"/>
                  </a:cubicBezTo>
                  <a:cubicBezTo>
                    <a:pt x="20" y="82"/>
                    <a:pt x="1205" y="2759"/>
                    <a:pt x="1546" y="3878"/>
                  </a:cubicBezTo>
                  <a:cubicBezTo>
                    <a:pt x="1552" y="3894"/>
                    <a:pt x="1567" y="3905"/>
                    <a:pt x="1584" y="3905"/>
                  </a:cubicBezTo>
                  <a:cubicBezTo>
                    <a:pt x="1587" y="3905"/>
                    <a:pt x="1591" y="3905"/>
                    <a:pt x="1594" y="3904"/>
                  </a:cubicBezTo>
                  <a:cubicBezTo>
                    <a:pt x="1614" y="3898"/>
                    <a:pt x="1626" y="3876"/>
                    <a:pt x="1619" y="3857"/>
                  </a:cubicBezTo>
                  <a:cubicBezTo>
                    <a:pt x="1276" y="2732"/>
                    <a:pt x="90" y="51"/>
                    <a:pt x="77" y="24"/>
                  </a:cubicBezTo>
                  <a:cubicBezTo>
                    <a:pt x="72" y="10"/>
                    <a:pt x="58" y="1"/>
                    <a:pt x="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49"/>
            <p:cNvSpPr/>
            <p:nvPr/>
          </p:nvSpPr>
          <p:spPr>
            <a:xfrm>
              <a:off x="1646770" y="2677233"/>
              <a:ext cx="38086" cy="94896"/>
            </a:xfrm>
            <a:custGeom>
              <a:avLst/>
              <a:gdLst/>
              <a:ahLst/>
              <a:cxnLst/>
              <a:rect l="l" t="t" r="r" b="b"/>
              <a:pathLst>
                <a:path w="1615" h="4024" extrusionOk="0">
                  <a:moveTo>
                    <a:pt x="45" y="0"/>
                  </a:moveTo>
                  <a:cubicBezTo>
                    <a:pt x="37" y="0"/>
                    <a:pt x="29" y="3"/>
                    <a:pt x="22" y="8"/>
                  </a:cubicBezTo>
                  <a:cubicBezTo>
                    <a:pt x="4" y="20"/>
                    <a:pt x="1" y="44"/>
                    <a:pt x="13" y="61"/>
                  </a:cubicBezTo>
                  <a:cubicBezTo>
                    <a:pt x="934" y="1332"/>
                    <a:pt x="1528" y="3966"/>
                    <a:pt x="1534" y="3993"/>
                  </a:cubicBezTo>
                  <a:cubicBezTo>
                    <a:pt x="1538" y="4010"/>
                    <a:pt x="1554" y="4023"/>
                    <a:pt x="1572" y="4023"/>
                  </a:cubicBezTo>
                  <a:cubicBezTo>
                    <a:pt x="1575" y="4023"/>
                    <a:pt x="1577" y="4023"/>
                    <a:pt x="1580" y="4022"/>
                  </a:cubicBezTo>
                  <a:cubicBezTo>
                    <a:pt x="1601" y="4017"/>
                    <a:pt x="1615" y="3996"/>
                    <a:pt x="1610" y="3976"/>
                  </a:cubicBezTo>
                  <a:cubicBezTo>
                    <a:pt x="1604" y="3949"/>
                    <a:pt x="1007" y="1300"/>
                    <a:pt x="75" y="15"/>
                  </a:cubicBezTo>
                  <a:cubicBezTo>
                    <a:pt x="68" y="5"/>
                    <a:pt x="57" y="0"/>
                    <a:pt x="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49"/>
            <p:cNvSpPr/>
            <p:nvPr/>
          </p:nvSpPr>
          <p:spPr>
            <a:xfrm>
              <a:off x="2124080" y="2171059"/>
              <a:ext cx="65253" cy="60112"/>
            </a:xfrm>
            <a:custGeom>
              <a:avLst/>
              <a:gdLst/>
              <a:ahLst/>
              <a:cxnLst/>
              <a:rect l="l" t="t" r="r" b="b"/>
              <a:pathLst>
                <a:path w="2767" h="2549" extrusionOk="0">
                  <a:moveTo>
                    <a:pt x="858" y="0"/>
                  </a:moveTo>
                  <a:cubicBezTo>
                    <a:pt x="583" y="0"/>
                    <a:pt x="307" y="105"/>
                    <a:pt x="32" y="315"/>
                  </a:cubicBezTo>
                  <a:cubicBezTo>
                    <a:pt x="1" y="340"/>
                    <a:pt x="24" y="385"/>
                    <a:pt x="56" y="385"/>
                  </a:cubicBezTo>
                  <a:cubicBezTo>
                    <a:pt x="63" y="385"/>
                    <a:pt x="71" y="382"/>
                    <a:pt x="79" y="376"/>
                  </a:cubicBezTo>
                  <a:cubicBezTo>
                    <a:pt x="202" y="282"/>
                    <a:pt x="474" y="75"/>
                    <a:pt x="847" y="75"/>
                  </a:cubicBezTo>
                  <a:cubicBezTo>
                    <a:pt x="1105" y="75"/>
                    <a:pt x="1411" y="173"/>
                    <a:pt x="1751" y="474"/>
                  </a:cubicBezTo>
                  <a:cubicBezTo>
                    <a:pt x="2316" y="977"/>
                    <a:pt x="2687" y="1640"/>
                    <a:pt x="2649" y="2087"/>
                  </a:cubicBezTo>
                  <a:cubicBezTo>
                    <a:pt x="2636" y="2262"/>
                    <a:pt x="2560" y="2394"/>
                    <a:pt x="2427" y="2478"/>
                  </a:cubicBezTo>
                  <a:cubicBezTo>
                    <a:pt x="2394" y="2497"/>
                    <a:pt x="2408" y="2549"/>
                    <a:pt x="2446" y="2549"/>
                  </a:cubicBezTo>
                  <a:cubicBezTo>
                    <a:pt x="2447" y="2549"/>
                    <a:pt x="2447" y="2549"/>
                    <a:pt x="2448" y="2549"/>
                  </a:cubicBezTo>
                  <a:cubicBezTo>
                    <a:pt x="2455" y="2549"/>
                    <a:pt x="2461" y="2547"/>
                    <a:pt x="2469" y="2543"/>
                  </a:cubicBezTo>
                  <a:cubicBezTo>
                    <a:pt x="2621" y="2447"/>
                    <a:pt x="2710" y="2291"/>
                    <a:pt x="2727" y="2093"/>
                  </a:cubicBezTo>
                  <a:cubicBezTo>
                    <a:pt x="2766" y="1617"/>
                    <a:pt x="2395" y="943"/>
                    <a:pt x="1801" y="417"/>
                  </a:cubicBezTo>
                  <a:cubicBezTo>
                    <a:pt x="1489" y="139"/>
                    <a:pt x="1174" y="0"/>
                    <a:pt x="858"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49"/>
            <p:cNvSpPr/>
            <p:nvPr/>
          </p:nvSpPr>
          <p:spPr>
            <a:xfrm>
              <a:off x="1862550" y="2392050"/>
              <a:ext cx="191655" cy="240942"/>
            </a:xfrm>
            <a:custGeom>
              <a:avLst/>
              <a:gdLst/>
              <a:ahLst/>
              <a:cxnLst/>
              <a:rect l="l" t="t" r="r" b="b"/>
              <a:pathLst>
                <a:path w="8127" h="10217" extrusionOk="0">
                  <a:moveTo>
                    <a:pt x="22" y="0"/>
                  </a:moveTo>
                  <a:cubicBezTo>
                    <a:pt x="16" y="29"/>
                    <a:pt x="8" y="58"/>
                    <a:pt x="1" y="87"/>
                  </a:cubicBezTo>
                  <a:cubicBezTo>
                    <a:pt x="922" y="1044"/>
                    <a:pt x="3730" y="4027"/>
                    <a:pt x="4794" y="6034"/>
                  </a:cubicBezTo>
                  <a:cubicBezTo>
                    <a:pt x="4812" y="6062"/>
                    <a:pt x="6437" y="8867"/>
                    <a:pt x="8057" y="10208"/>
                  </a:cubicBezTo>
                  <a:cubicBezTo>
                    <a:pt x="8064" y="10214"/>
                    <a:pt x="8073" y="10217"/>
                    <a:pt x="8082" y="10217"/>
                  </a:cubicBezTo>
                  <a:cubicBezTo>
                    <a:pt x="8093" y="10217"/>
                    <a:pt x="8102" y="10212"/>
                    <a:pt x="8110" y="10205"/>
                  </a:cubicBezTo>
                  <a:lnTo>
                    <a:pt x="8111" y="10205"/>
                  </a:lnTo>
                  <a:cubicBezTo>
                    <a:pt x="8126" y="10188"/>
                    <a:pt x="8123" y="10162"/>
                    <a:pt x="8107" y="10149"/>
                  </a:cubicBezTo>
                  <a:cubicBezTo>
                    <a:pt x="7934" y="10006"/>
                    <a:pt x="7767" y="9855"/>
                    <a:pt x="7611" y="9694"/>
                  </a:cubicBezTo>
                  <a:cubicBezTo>
                    <a:pt x="7607" y="9691"/>
                    <a:pt x="7602" y="9687"/>
                    <a:pt x="7599" y="9680"/>
                  </a:cubicBezTo>
                  <a:cubicBezTo>
                    <a:pt x="6769" y="8855"/>
                    <a:pt x="5985" y="7753"/>
                    <a:pt x="5471" y="6969"/>
                  </a:cubicBezTo>
                  <a:lnTo>
                    <a:pt x="5424" y="6900"/>
                  </a:lnTo>
                  <a:cubicBezTo>
                    <a:pt x="5080" y="6372"/>
                    <a:pt x="4868" y="6006"/>
                    <a:pt x="4862" y="5997"/>
                  </a:cubicBezTo>
                  <a:cubicBezTo>
                    <a:pt x="4858" y="5986"/>
                    <a:pt x="4853" y="5978"/>
                    <a:pt x="4847" y="5969"/>
                  </a:cubicBezTo>
                  <a:cubicBezTo>
                    <a:pt x="3753" y="3931"/>
                    <a:pt x="909" y="914"/>
                    <a:pt x="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49"/>
            <p:cNvSpPr/>
            <p:nvPr/>
          </p:nvSpPr>
          <p:spPr>
            <a:xfrm>
              <a:off x="1916884" y="2243457"/>
              <a:ext cx="85274" cy="61857"/>
            </a:xfrm>
            <a:custGeom>
              <a:avLst/>
              <a:gdLst/>
              <a:ahLst/>
              <a:cxnLst/>
              <a:rect l="l" t="t" r="r" b="b"/>
              <a:pathLst>
                <a:path w="3616" h="2623" extrusionOk="0">
                  <a:moveTo>
                    <a:pt x="35" y="0"/>
                  </a:moveTo>
                  <a:cubicBezTo>
                    <a:pt x="24" y="21"/>
                    <a:pt x="12" y="44"/>
                    <a:pt x="0" y="70"/>
                  </a:cubicBezTo>
                  <a:cubicBezTo>
                    <a:pt x="1607" y="805"/>
                    <a:pt x="3527" y="2593"/>
                    <a:pt x="3548" y="2613"/>
                  </a:cubicBezTo>
                  <a:cubicBezTo>
                    <a:pt x="3554" y="2619"/>
                    <a:pt x="3563" y="2622"/>
                    <a:pt x="3572" y="2622"/>
                  </a:cubicBezTo>
                  <a:cubicBezTo>
                    <a:pt x="3574" y="2622"/>
                    <a:pt x="3575" y="2622"/>
                    <a:pt x="3577" y="2622"/>
                  </a:cubicBezTo>
                  <a:cubicBezTo>
                    <a:pt x="3586" y="2622"/>
                    <a:pt x="3594" y="2618"/>
                    <a:pt x="3601" y="2610"/>
                  </a:cubicBezTo>
                  <a:cubicBezTo>
                    <a:pt x="3616" y="2595"/>
                    <a:pt x="3616" y="2570"/>
                    <a:pt x="3601" y="2557"/>
                  </a:cubicBezTo>
                  <a:cubicBezTo>
                    <a:pt x="3598" y="2555"/>
                    <a:pt x="3590" y="2548"/>
                    <a:pt x="3575" y="2534"/>
                  </a:cubicBezTo>
                  <a:lnTo>
                    <a:pt x="3575" y="2531"/>
                  </a:lnTo>
                  <a:cubicBezTo>
                    <a:pt x="3343" y="2320"/>
                    <a:pt x="1554" y="697"/>
                    <a:pt x="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49"/>
            <p:cNvSpPr/>
            <p:nvPr/>
          </p:nvSpPr>
          <p:spPr>
            <a:xfrm>
              <a:off x="1922355" y="2232798"/>
              <a:ext cx="80558" cy="60536"/>
            </a:xfrm>
            <a:custGeom>
              <a:avLst/>
              <a:gdLst/>
              <a:ahLst/>
              <a:cxnLst/>
              <a:rect l="l" t="t" r="r" b="b"/>
              <a:pathLst>
                <a:path w="3416" h="2567" extrusionOk="0">
                  <a:moveTo>
                    <a:pt x="35" y="1"/>
                  </a:moveTo>
                  <a:cubicBezTo>
                    <a:pt x="23" y="25"/>
                    <a:pt x="11" y="48"/>
                    <a:pt x="0" y="70"/>
                  </a:cubicBezTo>
                  <a:cubicBezTo>
                    <a:pt x="1732" y="739"/>
                    <a:pt x="3041" y="2162"/>
                    <a:pt x="3392" y="2566"/>
                  </a:cubicBezTo>
                  <a:cubicBezTo>
                    <a:pt x="3396" y="2542"/>
                    <a:pt x="3402" y="2519"/>
                    <a:pt x="3408" y="2495"/>
                  </a:cubicBezTo>
                  <a:cubicBezTo>
                    <a:pt x="3411" y="2489"/>
                    <a:pt x="3414" y="2481"/>
                    <a:pt x="3416" y="2475"/>
                  </a:cubicBezTo>
                  <a:cubicBezTo>
                    <a:pt x="3016" y="2021"/>
                    <a:pt x="1728" y="655"/>
                    <a:pt x="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49"/>
            <p:cNvSpPr/>
            <p:nvPr/>
          </p:nvSpPr>
          <p:spPr>
            <a:xfrm>
              <a:off x="1899362" y="2280175"/>
              <a:ext cx="104706" cy="90840"/>
            </a:xfrm>
            <a:custGeom>
              <a:avLst/>
              <a:gdLst/>
              <a:ahLst/>
              <a:cxnLst/>
              <a:rect l="l" t="t" r="r" b="b"/>
              <a:pathLst>
                <a:path w="4440" h="3852" extrusionOk="0">
                  <a:moveTo>
                    <a:pt x="31" y="1"/>
                  </a:moveTo>
                  <a:cubicBezTo>
                    <a:pt x="20" y="24"/>
                    <a:pt x="10" y="48"/>
                    <a:pt x="1" y="71"/>
                  </a:cubicBezTo>
                  <a:cubicBezTo>
                    <a:pt x="874" y="457"/>
                    <a:pt x="2981" y="1571"/>
                    <a:pt x="4439" y="3852"/>
                  </a:cubicBezTo>
                  <a:cubicBezTo>
                    <a:pt x="4438" y="3802"/>
                    <a:pt x="4436" y="3753"/>
                    <a:pt x="4435" y="3705"/>
                  </a:cubicBezTo>
                  <a:lnTo>
                    <a:pt x="4435" y="3703"/>
                  </a:lnTo>
                  <a:cubicBezTo>
                    <a:pt x="2969" y="1479"/>
                    <a:pt x="899" y="384"/>
                    <a:pt x="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49"/>
            <p:cNvSpPr/>
            <p:nvPr/>
          </p:nvSpPr>
          <p:spPr>
            <a:xfrm>
              <a:off x="1893891" y="2292909"/>
              <a:ext cx="110413" cy="98504"/>
            </a:xfrm>
            <a:custGeom>
              <a:avLst/>
              <a:gdLst/>
              <a:ahLst/>
              <a:cxnLst/>
              <a:rect l="l" t="t" r="r" b="b"/>
              <a:pathLst>
                <a:path w="4682" h="4177" extrusionOk="0">
                  <a:moveTo>
                    <a:pt x="31" y="0"/>
                  </a:moveTo>
                  <a:cubicBezTo>
                    <a:pt x="21" y="23"/>
                    <a:pt x="10" y="47"/>
                    <a:pt x="1" y="72"/>
                  </a:cubicBezTo>
                  <a:cubicBezTo>
                    <a:pt x="418" y="328"/>
                    <a:pt x="1271" y="864"/>
                    <a:pt x="2400" y="1676"/>
                  </a:cubicBezTo>
                  <a:cubicBezTo>
                    <a:pt x="3576" y="2521"/>
                    <a:pt x="4347" y="3633"/>
                    <a:pt x="4680" y="4177"/>
                  </a:cubicBezTo>
                  <a:cubicBezTo>
                    <a:pt x="4682" y="4128"/>
                    <a:pt x="4682" y="4081"/>
                    <a:pt x="4682" y="4034"/>
                  </a:cubicBezTo>
                  <a:cubicBezTo>
                    <a:pt x="4315" y="3456"/>
                    <a:pt x="3559" y="2416"/>
                    <a:pt x="2445" y="1613"/>
                  </a:cubicBezTo>
                  <a:cubicBezTo>
                    <a:pt x="1304" y="795"/>
                    <a:pt x="443" y="251"/>
                    <a:pt x="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49"/>
            <p:cNvSpPr/>
            <p:nvPr/>
          </p:nvSpPr>
          <p:spPr>
            <a:xfrm>
              <a:off x="1879742" y="2331207"/>
              <a:ext cx="120318" cy="118148"/>
            </a:xfrm>
            <a:custGeom>
              <a:avLst/>
              <a:gdLst/>
              <a:ahLst/>
              <a:cxnLst/>
              <a:rect l="l" t="t" r="r" b="b"/>
              <a:pathLst>
                <a:path w="5102" h="5010" extrusionOk="0">
                  <a:moveTo>
                    <a:pt x="25" y="1"/>
                  </a:moveTo>
                  <a:cubicBezTo>
                    <a:pt x="16" y="25"/>
                    <a:pt x="8" y="49"/>
                    <a:pt x="1" y="74"/>
                  </a:cubicBezTo>
                  <a:lnTo>
                    <a:pt x="1" y="77"/>
                  </a:lnTo>
                  <a:cubicBezTo>
                    <a:pt x="611" y="415"/>
                    <a:pt x="1878" y="1174"/>
                    <a:pt x="2895" y="2104"/>
                  </a:cubicBezTo>
                  <a:cubicBezTo>
                    <a:pt x="3918" y="3041"/>
                    <a:pt x="4723" y="4367"/>
                    <a:pt x="5083" y="5009"/>
                  </a:cubicBezTo>
                  <a:cubicBezTo>
                    <a:pt x="5089" y="4968"/>
                    <a:pt x="5097" y="4928"/>
                    <a:pt x="5102" y="4885"/>
                  </a:cubicBezTo>
                  <a:cubicBezTo>
                    <a:pt x="4721" y="4212"/>
                    <a:pt x="3935" y="2951"/>
                    <a:pt x="2948" y="2050"/>
                  </a:cubicBezTo>
                  <a:cubicBezTo>
                    <a:pt x="1918" y="1106"/>
                    <a:pt x="634" y="342"/>
                    <a:pt x="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49"/>
            <p:cNvSpPr/>
            <p:nvPr/>
          </p:nvSpPr>
          <p:spPr>
            <a:xfrm>
              <a:off x="1874884" y="2347055"/>
              <a:ext cx="121827" cy="121025"/>
            </a:xfrm>
            <a:custGeom>
              <a:avLst/>
              <a:gdLst/>
              <a:ahLst/>
              <a:cxnLst/>
              <a:rect l="l" t="t" r="r" b="b"/>
              <a:pathLst>
                <a:path w="5166" h="5132" extrusionOk="0">
                  <a:moveTo>
                    <a:pt x="22" y="0"/>
                  </a:moveTo>
                  <a:cubicBezTo>
                    <a:pt x="14" y="26"/>
                    <a:pt x="7" y="52"/>
                    <a:pt x="1" y="76"/>
                  </a:cubicBezTo>
                  <a:cubicBezTo>
                    <a:pt x="548" y="382"/>
                    <a:pt x="1712" y="1069"/>
                    <a:pt x="2669" y="1898"/>
                  </a:cubicBezTo>
                  <a:cubicBezTo>
                    <a:pt x="3630" y="2728"/>
                    <a:pt x="4668" y="4346"/>
                    <a:pt x="5144" y="5131"/>
                  </a:cubicBezTo>
                  <a:cubicBezTo>
                    <a:pt x="5151" y="5094"/>
                    <a:pt x="5159" y="5059"/>
                    <a:pt x="5165" y="5022"/>
                  </a:cubicBezTo>
                  <a:lnTo>
                    <a:pt x="5165" y="5021"/>
                  </a:lnTo>
                  <a:cubicBezTo>
                    <a:pt x="4671" y="4206"/>
                    <a:pt x="3659" y="2651"/>
                    <a:pt x="2718" y="1838"/>
                  </a:cubicBezTo>
                  <a:cubicBezTo>
                    <a:pt x="1746" y="997"/>
                    <a:pt x="564" y="302"/>
                    <a:pt x="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49"/>
            <p:cNvSpPr/>
            <p:nvPr/>
          </p:nvSpPr>
          <p:spPr>
            <a:xfrm>
              <a:off x="1865804" y="2379811"/>
              <a:ext cx="116285" cy="141589"/>
            </a:xfrm>
            <a:custGeom>
              <a:avLst/>
              <a:gdLst/>
              <a:ahLst/>
              <a:cxnLst/>
              <a:rect l="l" t="t" r="r" b="b"/>
              <a:pathLst>
                <a:path w="4931" h="6004" extrusionOk="0">
                  <a:moveTo>
                    <a:pt x="23" y="1"/>
                  </a:moveTo>
                  <a:cubicBezTo>
                    <a:pt x="16" y="30"/>
                    <a:pt x="8" y="58"/>
                    <a:pt x="1" y="86"/>
                  </a:cubicBezTo>
                  <a:cubicBezTo>
                    <a:pt x="377" y="474"/>
                    <a:pt x="1177" y="1348"/>
                    <a:pt x="2013" y="2259"/>
                  </a:cubicBezTo>
                  <a:cubicBezTo>
                    <a:pt x="2310" y="2582"/>
                    <a:pt x="2619" y="2920"/>
                    <a:pt x="2932" y="3257"/>
                  </a:cubicBezTo>
                  <a:cubicBezTo>
                    <a:pt x="3988" y="4406"/>
                    <a:pt x="4609" y="5462"/>
                    <a:pt x="4894" y="6003"/>
                  </a:cubicBezTo>
                  <a:cubicBezTo>
                    <a:pt x="4906" y="5972"/>
                    <a:pt x="4917" y="5940"/>
                    <a:pt x="4930" y="5905"/>
                  </a:cubicBezTo>
                  <a:cubicBezTo>
                    <a:pt x="4629" y="5344"/>
                    <a:pt x="4009" y="4317"/>
                    <a:pt x="2986" y="3206"/>
                  </a:cubicBezTo>
                  <a:lnTo>
                    <a:pt x="2069" y="2206"/>
                  </a:lnTo>
                  <a:cubicBezTo>
                    <a:pt x="966" y="1003"/>
                    <a:pt x="327" y="309"/>
                    <a:pt x="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49"/>
            <p:cNvSpPr/>
            <p:nvPr/>
          </p:nvSpPr>
          <p:spPr>
            <a:xfrm>
              <a:off x="1940750" y="2197825"/>
              <a:ext cx="78883" cy="67446"/>
            </a:xfrm>
            <a:custGeom>
              <a:avLst/>
              <a:gdLst/>
              <a:ahLst/>
              <a:cxnLst/>
              <a:rect l="l" t="t" r="r" b="b"/>
              <a:pathLst>
                <a:path w="3345" h="2860" extrusionOk="0">
                  <a:moveTo>
                    <a:pt x="37" y="0"/>
                  </a:moveTo>
                  <a:cubicBezTo>
                    <a:pt x="25" y="23"/>
                    <a:pt x="13" y="45"/>
                    <a:pt x="1" y="70"/>
                  </a:cubicBezTo>
                  <a:cubicBezTo>
                    <a:pt x="1372" y="838"/>
                    <a:pt x="2716" y="2226"/>
                    <a:pt x="3290" y="2860"/>
                  </a:cubicBezTo>
                  <a:cubicBezTo>
                    <a:pt x="3309" y="2838"/>
                    <a:pt x="3328" y="2820"/>
                    <a:pt x="3345" y="2803"/>
                  </a:cubicBezTo>
                  <a:cubicBezTo>
                    <a:pt x="2766" y="2166"/>
                    <a:pt x="1416" y="771"/>
                    <a:pt x="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49"/>
            <p:cNvSpPr/>
            <p:nvPr/>
          </p:nvSpPr>
          <p:spPr>
            <a:xfrm>
              <a:off x="1946645" y="2186623"/>
              <a:ext cx="71738" cy="61173"/>
            </a:xfrm>
            <a:custGeom>
              <a:avLst/>
              <a:gdLst/>
              <a:ahLst/>
              <a:cxnLst/>
              <a:rect l="l" t="t" r="r" b="b"/>
              <a:pathLst>
                <a:path w="3042" h="2594" extrusionOk="0">
                  <a:moveTo>
                    <a:pt x="38" y="1"/>
                  </a:moveTo>
                  <a:cubicBezTo>
                    <a:pt x="26" y="23"/>
                    <a:pt x="14" y="46"/>
                    <a:pt x="1" y="67"/>
                  </a:cubicBezTo>
                  <a:cubicBezTo>
                    <a:pt x="551" y="417"/>
                    <a:pt x="1990" y="1384"/>
                    <a:pt x="3042" y="2594"/>
                  </a:cubicBezTo>
                  <a:cubicBezTo>
                    <a:pt x="3027" y="2539"/>
                    <a:pt x="3010" y="2480"/>
                    <a:pt x="2993" y="2419"/>
                  </a:cubicBezTo>
                  <a:cubicBezTo>
                    <a:pt x="1943" y="1258"/>
                    <a:pt x="572" y="339"/>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49"/>
            <p:cNvSpPr/>
            <p:nvPr/>
          </p:nvSpPr>
          <p:spPr>
            <a:xfrm>
              <a:off x="1409460" y="1915849"/>
              <a:ext cx="148405" cy="82963"/>
            </a:xfrm>
            <a:custGeom>
              <a:avLst/>
              <a:gdLst/>
              <a:ahLst/>
              <a:cxnLst/>
              <a:rect l="l" t="t" r="r" b="b"/>
              <a:pathLst>
                <a:path w="6293" h="3518" extrusionOk="0">
                  <a:moveTo>
                    <a:pt x="3277" y="0"/>
                  </a:moveTo>
                  <a:cubicBezTo>
                    <a:pt x="2455" y="0"/>
                    <a:pt x="1551" y="238"/>
                    <a:pt x="421" y="535"/>
                  </a:cubicBezTo>
                  <a:lnTo>
                    <a:pt x="34" y="639"/>
                  </a:lnTo>
                  <a:cubicBezTo>
                    <a:pt x="12" y="645"/>
                    <a:pt x="0" y="664"/>
                    <a:pt x="5" y="686"/>
                  </a:cubicBezTo>
                  <a:cubicBezTo>
                    <a:pt x="10" y="702"/>
                    <a:pt x="25" y="714"/>
                    <a:pt x="42" y="714"/>
                  </a:cubicBezTo>
                  <a:cubicBezTo>
                    <a:pt x="45" y="714"/>
                    <a:pt x="49" y="714"/>
                    <a:pt x="52" y="713"/>
                  </a:cubicBezTo>
                  <a:lnTo>
                    <a:pt x="441" y="610"/>
                  </a:lnTo>
                  <a:cubicBezTo>
                    <a:pt x="1565" y="314"/>
                    <a:pt x="2462" y="78"/>
                    <a:pt x="3276" y="78"/>
                  </a:cubicBezTo>
                  <a:cubicBezTo>
                    <a:pt x="3836" y="78"/>
                    <a:pt x="4356" y="189"/>
                    <a:pt x="4883" y="470"/>
                  </a:cubicBezTo>
                  <a:cubicBezTo>
                    <a:pt x="6239" y="1192"/>
                    <a:pt x="6216" y="3456"/>
                    <a:pt x="6216" y="3478"/>
                  </a:cubicBezTo>
                  <a:cubicBezTo>
                    <a:pt x="6215" y="3500"/>
                    <a:pt x="6233" y="3518"/>
                    <a:pt x="6254" y="3518"/>
                  </a:cubicBezTo>
                  <a:cubicBezTo>
                    <a:pt x="6275" y="3518"/>
                    <a:pt x="6292" y="3501"/>
                    <a:pt x="6292" y="3480"/>
                  </a:cubicBezTo>
                  <a:cubicBezTo>
                    <a:pt x="6289" y="3057"/>
                    <a:pt x="6238" y="2636"/>
                    <a:pt x="6138" y="2225"/>
                  </a:cubicBezTo>
                  <a:cubicBezTo>
                    <a:pt x="5919" y="1340"/>
                    <a:pt x="5498" y="711"/>
                    <a:pt x="4918" y="402"/>
                  </a:cubicBezTo>
                  <a:cubicBezTo>
                    <a:pt x="4378" y="114"/>
                    <a:pt x="3847" y="0"/>
                    <a:pt x="32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49"/>
            <p:cNvSpPr/>
            <p:nvPr/>
          </p:nvSpPr>
          <p:spPr>
            <a:xfrm>
              <a:off x="1368402" y="1956812"/>
              <a:ext cx="201064" cy="44642"/>
            </a:xfrm>
            <a:custGeom>
              <a:avLst/>
              <a:gdLst/>
              <a:ahLst/>
              <a:cxnLst/>
              <a:rect l="l" t="t" r="r" b="b"/>
              <a:pathLst>
                <a:path w="8526" h="1893" extrusionOk="0">
                  <a:moveTo>
                    <a:pt x="43" y="0"/>
                  </a:moveTo>
                  <a:cubicBezTo>
                    <a:pt x="38" y="0"/>
                    <a:pt x="32" y="1"/>
                    <a:pt x="27" y="3"/>
                  </a:cubicBezTo>
                  <a:cubicBezTo>
                    <a:pt x="8" y="14"/>
                    <a:pt x="0" y="37"/>
                    <a:pt x="11" y="56"/>
                  </a:cubicBezTo>
                  <a:cubicBezTo>
                    <a:pt x="61" y="159"/>
                    <a:pt x="544" y="1069"/>
                    <a:pt x="1885" y="1349"/>
                  </a:cubicBezTo>
                  <a:cubicBezTo>
                    <a:pt x="2157" y="1405"/>
                    <a:pt x="2413" y="1428"/>
                    <a:pt x="2652" y="1428"/>
                  </a:cubicBezTo>
                  <a:cubicBezTo>
                    <a:pt x="3352" y="1428"/>
                    <a:pt x="3908" y="1233"/>
                    <a:pt x="4279" y="1103"/>
                  </a:cubicBezTo>
                  <a:cubicBezTo>
                    <a:pt x="4339" y="1082"/>
                    <a:pt x="4393" y="1062"/>
                    <a:pt x="4443" y="1046"/>
                  </a:cubicBezTo>
                  <a:cubicBezTo>
                    <a:pt x="4528" y="1017"/>
                    <a:pt x="4634" y="978"/>
                    <a:pt x="4755" y="934"/>
                  </a:cubicBezTo>
                  <a:cubicBezTo>
                    <a:pt x="5197" y="769"/>
                    <a:pt x="5822" y="536"/>
                    <a:pt x="6278" y="536"/>
                  </a:cubicBezTo>
                  <a:cubicBezTo>
                    <a:pt x="6376" y="536"/>
                    <a:pt x="6466" y="547"/>
                    <a:pt x="6545" y="572"/>
                  </a:cubicBezTo>
                  <a:cubicBezTo>
                    <a:pt x="7103" y="746"/>
                    <a:pt x="7491" y="1470"/>
                    <a:pt x="7448" y="1850"/>
                  </a:cubicBezTo>
                  <a:cubicBezTo>
                    <a:pt x="7447" y="1864"/>
                    <a:pt x="7453" y="1876"/>
                    <a:pt x="7463" y="1885"/>
                  </a:cubicBezTo>
                  <a:cubicBezTo>
                    <a:pt x="7469" y="1890"/>
                    <a:pt x="7478" y="1893"/>
                    <a:pt x="7488" y="1893"/>
                  </a:cubicBezTo>
                  <a:cubicBezTo>
                    <a:pt x="7491" y="1893"/>
                    <a:pt x="7495" y="1893"/>
                    <a:pt x="7498" y="1891"/>
                  </a:cubicBezTo>
                  <a:cubicBezTo>
                    <a:pt x="7502" y="1890"/>
                    <a:pt x="7751" y="1806"/>
                    <a:pt x="8042" y="1806"/>
                  </a:cubicBezTo>
                  <a:cubicBezTo>
                    <a:pt x="8181" y="1806"/>
                    <a:pt x="8330" y="1825"/>
                    <a:pt x="8467" y="1882"/>
                  </a:cubicBezTo>
                  <a:cubicBezTo>
                    <a:pt x="8471" y="1884"/>
                    <a:pt x="8476" y="1885"/>
                    <a:pt x="8481" y="1885"/>
                  </a:cubicBezTo>
                  <a:cubicBezTo>
                    <a:pt x="8496" y="1885"/>
                    <a:pt x="8511" y="1876"/>
                    <a:pt x="8517" y="1861"/>
                  </a:cubicBezTo>
                  <a:cubicBezTo>
                    <a:pt x="8526" y="1841"/>
                    <a:pt x="8515" y="1819"/>
                    <a:pt x="8495" y="1811"/>
                  </a:cubicBezTo>
                  <a:cubicBezTo>
                    <a:pt x="8347" y="1750"/>
                    <a:pt x="8189" y="1729"/>
                    <a:pt x="8042" y="1729"/>
                  </a:cubicBezTo>
                  <a:cubicBezTo>
                    <a:pt x="7818" y="1729"/>
                    <a:pt x="7621" y="1777"/>
                    <a:pt x="7528" y="1804"/>
                  </a:cubicBezTo>
                  <a:cubicBezTo>
                    <a:pt x="7536" y="1350"/>
                    <a:pt x="7095" y="664"/>
                    <a:pt x="6568" y="499"/>
                  </a:cubicBezTo>
                  <a:cubicBezTo>
                    <a:pt x="6482" y="472"/>
                    <a:pt x="6385" y="460"/>
                    <a:pt x="6280" y="460"/>
                  </a:cubicBezTo>
                  <a:cubicBezTo>
                    <a:pt x="5808" y="460"/>
                    <a:pt x="5174" y="696"/>
                    <a:pt x="4728" y="861"/>
                  </a:cubicBezTo>
                  <a:cubicBezTo>
                    <a:pt x="4607" y="906"/>
                    <a:pt x="4502" y="946"/>
                    <a:pt x="4417" y="973"/>
                  </a:cubicBezTo>
                  <a:cubicBezTo>
                    <a:pt x="4367" y="991"/>
                    <a:pt x="4311" y="1011"/>
                    <a:pt x="4254" y="1031"/>
                  </a:cubicBezTo>
                  <a:cubicBezTo>
                    <a:pt x="3888" y="1159"/>
                    <a:pt x="3339" y="1352"/>
                    <a:pt x="2652" y="1352"/>
                  </a:cubicBezTo>
                  <a:cubicBezTo>
                    <a:pt x="2417" y="1352"/>
                    <a:pt x="2167" y="1330"/>
                    <a:pt x="1902" y="1275"/>
                  </a:cubicBezTo>
                  <a:cubicBezTo>
                    <a:pt x="594" y="1000"/>
                    <a:pt x="127" y="121"/>
                    <a:pt x="79" y="23"/>
                  </a:cubicBezTo>
                  <a:cubicBezTo>
                    <a:pt x="72" y="8"/>
                    <a:pt x="58" y="0"/>
                    <a:pt x="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49"/>
            <p:cNvSpPr/>
            <p:nvPr/>
          </p:nvSpPr>
          <p:spPr>
            <a:xfrm>
              <a:off x="1404460" y="1941530"/>
              <a:ext cx="149324" cy="57282"/>
            </a:xfrm>
            <a:custGeom>
              <a:avLst/>
              <a:gdLst/>
              <a:ahLst/>
              <a:cxnLst/>
              <a:rect l="l" t="t" r="r" b="b"/>
              <a:pathLst>
                <a:path w="6332" h="2429" extrusionOk="0">
                  <a:moveTo>
                    <a:pt x="4373" y="0"/>
                  </a:moveTo>
                  <a:cubicBezTo>
                    <a:pt x="3809" y="0"/>
                    <a:pt x="3272" y="278"/>
                    <a:pt x="2711" y="569"/>
                  </a:cubicBezTo>
                  <a:cubicBezTo>
                    <a:pt x="2128" y="872"/>
                    <a:pt x="1531" y="1181"/>
                    <a:pt x="875" y="1181"/>
                  </a:cubicBezTo>
                  <a:cubicBezTo>
                    <a:pt x="613" y="1181"/>
                    <a:pt x="342" y="1132"/>
                    <a:pt x="59" y="1013"/>
                  </a:cubicBezTo>
                  <a:cubicBezTo>
                    <a:pt x="54" y="1012"/>
                    <a:pt x="50" y="1011"/>
                    <a:pt x="45" y="1011"/>
                  </a:cubicBezTo>
                  <a:cubicBezTo>
                    <a:pt x="29" y="1011"/>
                    <a:pt x="15" y="1020"/>
                    <a:pt x="8" y="1035"/>
                  </a:cubicBezTo>
                  <a:cubicBezTo>
                    <a:pt x="0" y="1054"/>
                    <a:pt x="9" y="1077"/>
                    <a:pt x="29" y="1086"/>
                  </a:cubicBezTo>
                  <a:cubicBezTo>
                    <a:pt x="323" y="1208"/>
                    <a:pt x="603" y="1259"/>
                    <a:pt x="873" y="1259"/>
                  </a:cubicBezTo>
                  <a:cubicBezTo>
                    <a:pt x="1545" y="1259"/>
                    <a:pt x="2153" y="945"/>
                    <a:pt x="2746" y="638"/>
                  </a:cubicBezTo>
                  <a:cubicBezTo>
                    <a:pt x="3299" y="352"/>
                    <a:pt x="3828" y="78"/>
                    <a:pt x="4375" y="78"/>
                  </a:cubicBezTo>
                  <a:cubicBezTo>
                    <a:pt x="4500" y="78"/>
                    <a:pt x="4626" y="92"/>
                    <a:pt x="4754" y="124"/>
                  </a:cubicBezTo>
                  <a:cubicBezTo>
                    <a:pt x="6251" y="498"/>
                    <a:pt x="6240" y="2370"/>
                    <a:pt x="6240" y="2389"/>
                  </a:cubicBezTo>
                  <a:cubicBezTo>
                    <a:pt x="6239" y="2411"/>
                    <a:pt x="6257" y="2429"/>
                    <a:pt x="6278" y="2429"/>
                  </a:cubicBezTo>
                  <a:cubicBezTo>
                    <a:pt x="6300" y="2429"/>
                    <a:pt x="6318" y="2412"/>
                    <a:pt x="6318" y="2391"/>
                  </a:cubicBezTo>
                  <a:cubicBezTo>
                    <a:pt x="6318" y="2371"/>
                    <a:pt x="6331" y="438"/>
                    <a:pt x="4774" y="50"/>
                  </a:cubicBezTo>
                  <a:cubicBezTo>
                    <a:pt x="4638" y="16"/>
                    <a:pt x="4505" y="0"/>
                    <a:pt x="43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49"/>
            <p:cNvSpPr/>
            <p:nvPr/>
          </p:nvSpPr>
          <p:spPr>
            <a:xfrm>
              <a:off x="1530178" y="1912264"/>
              <a:ext cx="30846" cy="76006"/>
            </a:xfrm>
            <a:custGeom>
              <a:avLst/>
              <a:gdLst/>
              <a:ahLst/>
              <a:cxnLst/>
              <a:rect l="l" t="t" r="r" b="b"/>
              <a:pathLst>
                <a:path w="1308" h="3223" extrusionOk="0">
                  <a:moveTo>
                    <a:pt x="43" y="0"/>
                  </a:moveTo>
                  <a:cubicBezTo>
                    <a:pt x="32" y="0"/>
                    <a:pt x="21" y="6"/>
                    <a:pt x="14" y="16"/>
                  </a:cubicBezTo>
                  <a:cubicBezTo>
                    <a:pt x="0" y="33"/>
                    <a:pt x="2" y="57"/>
                    <a:pt x="20" y="69"/>
                  </a:cubicBezTo>
                  <a:cubicBezTo>
                    <a:pt x="850" y="718"/>
                    <a:pt x="1226" y="1804"/>
                    <a:pt x="1081" y="3126"/>
                  </a:cubicBezTo>
                  <a:cubicBezTo>
                    <a:pt x="1078" y="3153"/>
                    <a:pt x="1075" y="3173"/>
                    <a:pt x="1075" y="3182"/>
                  </a:cubicBezTo>
                  <a:cubicBezTo>
                    <a:pt x="1073" y="3203"/>
                    <a:pt x="1090" y="3221"/>
                    <a:pt x="1111" y="3223"/>
                  </a:cubicBezTo>
                  <a:lnTo>
                    <a:pt x="1114" y="3223"/>
                  </a:lnTo>
                  <a:cubicBezTo>
                    <a:pt x="1134" y="3223"/>
                    <a:pt x="1152" y="3208"/>
                    <a:pt x="1152" y="3186"/>
                  </a:cubicBezTo>
                  <a:cubicBezTo>
                    <a:pt x="1152" y="3177"/>
                    <a:pt x="1155" y="3159"/>
                    <a:pt x="1158" y="3135"/>
                  </a:cubicBezTo>
                  <a:cubicBezTo>
                    <a:pt x="1308" y="1785"/>
                    <a:pt x="920" y="675"/>
                    <a:pt x="67" y="9"/>
                  </a:cubicBezTo>
                  <a:cubicBezTo>
                    <a:pt x="60" y="3"/>
                    <a:pt x="52" y="0"/>
                    <a:pt x="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49"/>
            <p:cNvSpPr/>
            <p:nvPr/>
          </p:nvSpPr>
          <p:spPr>
            <a:xfrm>
              <a:off x="1388117" y="1894082"/>
              <a:ext cx="83458" cy="23606"/>
            </a:xfrm>
            <a:custGeom>
              <a:avLst/>
              <a:gdLst/>
              <a:ahLst/>
              <a:cxnLst/>
              <a:rect l="l" t="t" r="r" b="b"/>
              <a:pathLst>
                <a:path w="3539" h="1001" extrusionOk="0">
                  <a:moveTo>
                    <a:pt x="3501" y="0"/>
                  </a:moveTo>
                  <a:cubicBezTo>
                    <a:pt x="3500" y="0"/>
                    <a:pt x="3498" y="0"/>
                    <a:pt x="3497" y="1"/>
                  </a:cubicBezTo>
                  <a:cubicBezTo>
                    <a:pt x="3222" y="13"/>
                    <a:pt x="787" y="145"/>
                    <a:pt x="16" y="936"/>
                  </a:cubicBezTo>
                  <a:cubicBezTo>
                    <a:pt x="1" y="949"/>
                    <a:pt x="1" y="974"/>
                    <a:pt x="16" y="989"/>
                  </a:cubicBezTo>
                  <a:cubicBezTo>
                    <a:pt x="23" y="996"/>
                    <a:pt x="32" y="1001"/>
                    <a:pt x="41" y="1001"/>
                  </a:cubicBezTo>
                  <a:cubicBezTo>
                    <a:pt x="54" y="1001"/>
                    <a:pt x="63" y="996"/>
                    <a:pt x="70" y="989"/>
                  </a:cubicBezTo>
                  <a:cubicBezTo>
                    <a:pt x="822" y="220"/>
                    <a:pt x="3228" y="90"/>
                    <a:pt x="3501" y="78"/>
                  </a:cubicBezTo>
                  <a:cubicBezTo>
                    <a:pt x="3522" y="78"/>
                    <a:pt x="3537" y="60"/>
                    <a:pt x="3537" y="39"/>
                  </a:cubicBezTo>
                  <a:cubicBezTo>
                    <a:pt x="3539" y="18"/>
                    <a:pt x="3522" y="0"/>
                    <a:pt x="35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49"/>
            <p:cNvSpPr/>
            <p:nvPr/>
          </p:nvSpPr>
          <p:spPr>
            <a:xfrm>
              <a:off x="1381396" y="1934031"/>
              <a:ext cx="49806" cy="18253"/>
            </a:xfrm>
            <a:custGeom>
              <a:avLst/>
              <a:gdLst/>
              <a:ahLst/>
              <a:cxnLst/>
              <a:rect l="l" t="t" r="r" b="b"/>
              <a:pathLst>
                <a:path w="2112" h="774" extrusionOk="0">
                  <a:moveTo>
                    <a:pt x="38" y="1"/>
                  </a:moveTo>
                  <a:cubicBezTo>
                    <a:pt x="17" y="1"/>
                    <a:pt x="1" y="19"/>
                    <a:pt x="1" y="40"/>
                  </a:cubicBezTo>
                  <a:cubicBezTo>
                    <a:pt x="1" y="95"/>
                    <a:pt x="202" y="278"/>
                    <a:pt x="413" y="421"/>
                  </a:cubicBezTo>
                  <a:cubicBezTo>
                    <a:pt x="643" y="571"/>
                    <a:pt x="1033" y="774"/>
                    <a:pt x="1487" y="774"/>
                  </a:cubicBezTo>
                  <a:cubicBezTo>
                    <a:pt x="1687" y="774"/>
                    <a:pt x="1886" y="733"/>
                    <a:pt x="2069" y="654"/>
                  </a:cubicBezTo>
                  <a:cubicBezTo>
                    <a:pt x="2112" y="637"/>
                    <a:pt x="2093" y="579"/>
                    <a:pt x="2056" y="579"/>
                  </a:cubicBezTo>
                  <a:cubicBezTo>
                    <a:pt x="2051" y="579"/>
                    <a:pt x="2046" y="580"/>
                    <a:pt x="2040" y="583"/>
                  </a:cubicBezTo>
                  <a:cubicBezTo>
                    <a:pt x="1851" y="664"/>
                    <a:pt x="1664" y="697"/>
                    <a:pt x="1485" y="697"/>
                  </a:cubicBezTo>
                  <a:cubicBezTo>
                    <a:pt x="726" y="697"/>
                    <a:pt x="116" y="101"/>
                    <a:pt x="76" y="30"/>
                  </a:cubicBezTo>
                  <a:cubicBezTo>
                    <a:pt x="72" y="13"/>
                    <a:pt x="57"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49"/>
            <p:cNvSpPr/>
            <p:nvPr/>
          </p:nvSpPr>
          <p:spPr>
            <a:xfrm>
              <a:off x="1548761" y="2115121"/>
              <a:ext cx="65017" cy="16578"/>
            </a:xfrm>
            <a:custGeom>
              <a:avLst/>
              <a:gdLst/>
              <a:ahLst/>
              <a:cxnLst/>
              <a:rect l="l" t="t" r="r" b="b"/>
              <a:pathLst>
                <a:path w="2757" h="703" extrusionOk="0">
                  <a:moveTo>
                    <a:pt x="456" y="0"/>
                  </a:moveTo>
                  <a:lnTo>
                    <a:pt x="0" y="504"/>
                  </a:lnTo>
                  <a:cubicBezTo>
                    <a:pt x="0" y="504"/>
                    <a:pt x="572" y="702"/>
                    <a:pt x="1413" y="702"/>
                  </a:cubicBezTo>
                  <a:cubicBezTo>
                    <a:pt x="1435" y="702"/>
                    <a:pt x="1456" y="702"/>
                    <a:pt x="1478" y="702"/>
                  </a:cubicBezTo>
                  <a:cubicBezTo>
                    <a:pt x="2104" y="693"/>
                    <a:pt x="2508" y="534"/>
                    <a:pt x="2690" y="441"/>
                  </a:cubicBezTo>
                  <a:cubicBezTo>
                    <a:pt x="2719" y="328"/>
                    <a:pt x="2742" y="213"/>
                    <a:pt x="2757" y="96"/>
                  </a:cubicBezTo>
                  <a:lnTo>
                    <a:pt x="2757" y="96"/>
                  </a:lnTo>
                  <a:cubicBezTo>
                    <a:pt x="2600" y="138"/>
                    <a:pt x="2383" y="154"/>
                    <a:pt x="2145" y="154"/>
                  </a:cubicBezTo>
                  <a:cubicBezTo>
                    <a:pt x="1405" y="154"/>
                    <a:pt x="456" y="0"/>
                    <a:pt x="456"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49"/>
            <p:cNvSpPr/>
            <p:nvPr/>
          </p:nvSpPr>
          <p:spPr>
            <a:xfrm>
              <a:off x="1690209" y="2335287"/>
              <a:ext cx="529946" cy="133123"/>
            </a:xfrm>
            <a:custGeom>
              <a:avLst/>
              <a:gdLst/>
              <a:ahLst/>
              <a:cxnLst/>
              <a:rect l="l" t="t" r="r" b="b"/>
              <a:pathLst>
                <a:path w="22472" h="5645" extrusionOk="0">
                  <a:moveTo>
                    <a:pt x="22415" y="1"/>
                  </a:moveTo>
                  <a:cubicBezTo>
                    <a:pt x="22406" y="1"/>
                    <a:pt x="22397" y="4"/>
                    <a:pt x="22389" y="13"/>
                  </a:cubicBezTo>
                  <a:cubicBezTo>
                    <a:pt x="22292" y="114"/>
                    <a:pt x="21323" y="1030"/>
                    <a:pt x="17018" y="1868"/>
                  </a:cubicBezTo>
                  <a:cubicBezTo>
                    <a:pt x="15601" y="2143"/>
                    <a:pt x="14205" y="2281"/>
                    <a:pt x="12835" y="2281"/>
                  </a:cubicBezTo>
                  <a:cubicBezTo>
                    <a:pt x="10345" y="2281"/>
                    <a:pt x="7941" y="1827"/>
                    <a:pt x="5651" y="921"/>
                  </a:cubicBezTo>
                  <a:cubicBezTo>
                    <a:pt x="5646" y="919"/>
                    <a:pt x="5641" y="918"/>
                    <a:pt x="5637" y="918"/>
                  </a:cubicBezTo>
                  <a:cubicBezTo>
                    <a:pt x="5623" y="918"/>
                    <a:pt x="5611" y="925"/>
                    <a:pt x="5604" y="937"/>
                  </a:cubicBezTo>
                  <a:cubicBezTo>
                    <a:pt x="5590" y="957"/>
                    <a:pt x="4308" y="3109"/>
                    <a:pt x="3375" y="3935"/>
                  </a:cubicBezTo>
                  <a:cubicBezTo>
                    <a:pt x="2401" y="4796"/>
                    <a:pt x="1215" y="5573"/>
                    <a:pt x="537" y="5573"/>
                  </a:cubicBezTo>
                  <a:cubicBezTo>
                    <a:pt x="443" y="5573"/>
                    <a:pt x="358" y="5558"/>
                    <a:pt x="285" y="5526"/>
                  </a:cubicBezTo>
                  <a:cubicBezTo>
                    <a:pt x="187" y="5483"/>
                    <a:pt x="135" y="5400"/>
                    <a:pt x="126" y="5274"/>
                  </a:cubicBezTo>
                  <a:cubicBezTo>
                    <a:pt x="79" y="4635"/>
                    <a:pt x="1143" y="3198"/>
                    <a:pt x="2125" y="2578"/>
                  </a:cubicBezTo>
                  <a:cubicBezTo>
                    <a:pt x="3326" y="1819"/>
                    <a:pt x="5077" y="1021"/>
                    <a:pt x="5228" y="995"/>
                  </a:cubicBezTo>
                  <a:cubicBezTo>
                    <a:pt x="5249" y="990"/>
                    <a:pt x="5263" y="971"/>
                    <a:pt x="5260" y="949"/>
                  </a:cubicBezTo>
                  <a:cubicBezTo>
                    <a:pt x="5256" y="930"/>
                    <a:pt x="5239" y="917"/>
                    <a:pt x="5220" y="917"/>
                  </a:cubicBezTo>
                  <a:cubicBezTo>
                    <a:pt x="5219" y="917"/>
                    <a:pt x="5217" y="917"/>
                    <a:pt x="5215" y="918"/>
                  </a:cubicBezTo>
                  <a:cubicBezTo>
                    <a:pt x="5057" y="945"/>
                    <a:pt x="3320" y="1731"/>
                    <a:pt x="2082" y="2513"/>
                  </a:cubicBezTo>
                  <a:cubicBezTo>
                    <a:pt x="1064" y="3156"/>
                    <a:pt x="0" y="4604"/>
                    <a:pt x="49" y="5280"/>
                  </a:cubicBezTo>
                  <a:cubicBezTo>
                    <a:pt x="61" y="5433"/>
                    <a:pt x="132" y="5543"/>
                    <a:pt x="255" y="5596"/>
                  </a:cubicBezTo>
                  <a:cubicBezTo>
                    <a:pt x="332" y="5628"/>
                    <a:pt x="415" y="5644"/>
                    <a:pt x="499" y="5644"/>
                  </a:cubicBezTo>
                  <a:cubicBezTo>
                    <a:pt x="506" y="5644"/>
                    <a:pt x="513" y="5644"/>
                    <a:pt x="520" y="5644"/>
                  </a:cubicBezTo>
                  <a:cubicBezTo>
                    <a:pt x="1052" y="5644"/>
                    <a:pt x="2034" y="5224"/>
                    <a:pt x="3425" y="3992"/>
                  </a:cubicBezTo>
                  <a:cubicBezTo>
                    <a:pt x="4310" y="3210"/>
                    <a:pt x="5496" y="1262"/>
                    <a:pt x="5653" y="1004"/>
                  </a:cubicBezTo>
                  <a:cubicBezTo>
                    <a:pt x="7943" y="1906"/>
                    <a:pt x="10347" y="2358"/>
                    <a:pt x="12836" y="2358"/>
                  </a:cubicBezTo>
                  <a:cubicBezTo>
                    <a:pt x="14211" y="2358"/>
                    <a:pt x="15611" y="2220"/>
                    <a:pt x="17033" y="1943"/>
                  </a:cubicBezTo>
                  <a:cubicBezTo>
                    <a:pt x="17489" y="1853"/>
                    <a:pt x="21514" y="1048"/>
                    <a:pt x="22445" y="66"/>
                  </a:cubicBezTo>
                  <a:cubicBezTo>
                    <a:pt x="22471" y="38"/>
                    <a:pt x="22445" y="1"/>
                    <a:pt x="22415"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49"/>
            <p:cNvSpPr/>
            <p:nvPr/>
          </p:nvSpPr>
          <p:spPr>
            <a:xfrm>
              <a:off x="1207263" y="1812133"/>
              <a:ext cx="1009826" cy="1086422"/>
            </a:xfrm>
            <a:custGeom>
              <a:avLst/>
              <a:gdLst/>
              <a:ahLst/>
              <a:cxnLst/>
              <a:rect l="l" t="t" r="r" b="b"/>
              <a:pathLst>
                <a:path w="42821" h="46069" extrusionOk="0">
                  <a:moveTo>
                    <a:pt x="42821" y="1"/>
                  </a:moveTo>
                  <a:lnTo>
                    <a:pt x="39902" y="1794"/>
                  </a:lnTo>
                  <a:lnTo>
                    <a:pt x="39852" y="1824"/>
                  </a:lnTo>
                  <a:lnTo>
                    <a:pt x="37959" y="3867"/>
                  </a:lnTo>
                  <a:lnTo>
                    <a:pt x="35457" y="6569"/>
                  </a:lnTo>
                  <a:lnTo>
                    <a:pt x="32860" y="9375"/>
                  </a:lnTo>
                  <a:lnTo>
                    <a:pt x="29709" y="12777"/>
                  </a:lnTo>
                  <a:lnTo>
                    <a:pt x="27139" y="15552"/>
                  </a:lnTo>
                  <a:lnTo>
                    <a:pt x="24542" y="18357"/>
                  </a:lnTo>
                  <a:lnTo>
                    <a:pt x="21910" y="21198"/>
                  </a:lnTo>
                  <a:lnTo>
                    <a:pt x="19183" y="24141"/>
                  </a:lnTo>
                  <a:lnTo>
                    <a:pt x="16518" y="27020"/>
                  </a:lnTo>
                  <a:lnTo>
                    <a:pt x="14587" y="29106"/>
                  </a:lnTo>
                  <a:lnTo>
                    <a:pt x="11863" y="32047"/>
                  </a:lnTo>
                  <a:lnTo>
                    <a:pt x="9729" y="34350"/>
                  </a:lnTo>
                  <a:lnTo>
                    <a:pt x="6672" y="37651"/>
                  </a:lnTo>
                  <a:lnTo>
                    <a:pt x="3758" y="40798"/>
                  </a:lnTo>
                  <a:lnTo>
                    <a:pt x="0" y="44857"/>
                  </a:lnTo>
                  <a:lnTo>
                    <a:pt x="1270" y="46069"/>
                  </a:lnTo>
                  <a:lnTo>
                    <a:pt x="3995" y="43067"/>
                  </a:lnTo>
                  <a:lnTo>
                    <a:pt x="6672" y="40116"/>
                  </a:lnTo>
                  <a:lnTo>
                    <a:pt x="9920" y="36540"/>
                  </a:lnTo>
                  <a:lnTo>
                    <a:pt x="12187" y="34041"/>
                  </a:lnTo>
                  <a:lnTo>
                    <a:pt x="14877" y="31079"/>
                  </a:lnTo>
                  <a:lnTo>
                    <a:pt x="16871" y="28880"/>
                  </a:lnTo>
                  <a:lnTo>
                    <a:pt x="19649" y="25819"/>
                  </a:lnTo>
                  <a:lnTo>
                    <a:pt x="22187" y="23023"/>
                  </a:lnTo>
                  <a:lnTo>
                    <a:pt x="24986" y="19940"/>
                  </a:lnTo>
                  <a:lnTo>
                    <a:pt x="27365" y="17319"/>
                  </a:lnTo>
                  <a:lnTo>
                    <a:pt x="30090" y="14317"/>
                  </a:lnTo>
                  <a:lnTo>
                    <a:pt x="33057" y="11047"/>
                  </a:lnTo>
                  <a:lnTo>
                    <a:pt x="35721" y="8113"/>
                  </a:lnTo>
                  <a:lnTo>
                    <a:pt x="38173" y="5412"/>
                  </a:lnTo>
                  <a:lnTo>
                    <a:pt x="40331" y="3035"/>
                  </a:lnTo>
                  <a:lnTo>
                    <a:pt x="40685" y="2644"/>
                  </a:lnTo>
                  <a:lnTo>
                    <a:pt x="428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49"/>
            <p:cNvSpPr/>
            <p:nvPr/>
          </p:nvSpPr>
          <p:spPr>
            <a:xfrm>
              <a:off x="1207287" y="2774205"/>
              <a:ext cx="94189" cy="124351"/>
            </a:xfrm>
            <a:custGeom>
              <a:avLst/>
              <a:gdLst/>
              <a:ahLst/>
              <a:cxnLst/>
              <a:rect l="l" t="t" r="r" b="b"/>
              <a:pathLst>
                <a:path w="3994" h="5273" extrusionOk="0">
                  <a:moveTo>
                    <a:pt x="3759" y="1"/>
                  </a:moveTo>
                  <a:lnTo>
                    <a:pt x="1" y="4061"/>
                  </a:lnTo>
                  <a:lnTo>
                    <a:pt x="1271" y="5273"/>
                  </a:lnTo>
                  <a:lnTo>
                    <a:pt x="3994" y="2271"/>
                  </a:lnTo>
                  <a:cubicBezTo>
                    <a:pt x="3906" y="1483"/>
                    <a:pt x="3813" y="611"/>
                    <a:pt x="37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49"/>
            <p:cNvSpPr/>
            <p:nvPr/>
          </p:nvSpPr>
          <p:spPr>
            <a:xfrm>
              <a:off x="1364606" y="2622192"/>
              <a:ext cx="76596" cy="136000"/>
            </a:xfrm>
            <a:custGeom>
              <a:avLst/>
              <a:gdLst/>
              <a:ahLst/>
              <a:cxnLst/>
              <a:rect l="l" t="t" r="r" b="b"/>
              <a:pathLst>
                <a:path w="3248" h="5767" extrusionOk="0">
                  <a:moveTo>
                    <a:pt x="3057" y="0"/>
                  </a:moveTo>
                  <a:lnTo>
                    <a:pt x="0" y="3301"/>
                  </a:lnTo>
                  <a:lnTo>
                    <a:pt x="0" y="5766"/>
                  </a:lnTo>
                  <a:lnTo>
                    <a:pt x="3248" y="2190"/>
                  </a:lnTo>
                  <a:lnTo>
                    <a:pt x="30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49"/>
            <p:cNvSpPr/>
            <p:nvPr/>
          </p:nvSpPr>
          <p:spPr>
            <a:xfrm>
              <a:off x="1486999" y="2498502"/>
              <a:ext cx="71101" cy="116427"/>
            </a:xfrm>
            <a:custGeom>
              <a:avLst/>
              <a:gdLst/>
              <a:ahLst/>
              <a:cxnLst/>
              <a:rect l="l" t="t" r="r" b="b"/>
              <a:pathLst>
                <a:path w="3015" h="4937" extrusionOk="0">
                  <a:moveTo>
                    <a:pt x="2725" y="1"/>
                  </a:moveTo>
                  <a:lnTo>
                    <a:pt x="1" y="2942"/>
                  </a:lnTo>
                  <a:lnTo>
                    <a:pt x="325" y="4936"/>
                  </a:lnTo>
                  <a:lnTo>
                    <a:pt x="3015" y="1974"/>
                  </a:lnTo>
                  <a:lnTo>
                    <a:pt x="27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49"/>
            <p:cNvSpPr/>
            <p:nvPr/>
          </p:nvSpPr>
          <p:spPr>
            <a:xfrm>
              <a:off x="1596775" y="2381438"/>
              <a:ext cx="73860" cy="111757"/>
            </a:xfrm>
            <a:custGeom>
              <a:avLst/>
              <a:gdLst/>
              <a:ahLst/>
              <a:cxnLst/>
              <a:rect l="l" t="t" r="r" b="b"/>
              <a:pathLst>
                <a:path w="3132" h="4739" extrusionOk="0">
                  <a:moveTo>
                    <a:pt x="2666" y="0"/>
                  </a:moveTo>
                  <a:lnTo>
                    <a:pt x="1" y="2879"/>
                  </a:lnTo>
                  <a:lnTo>
                    <a:pt x="354" y="4739"/>
                  </a:lnTo>
                  <a:lnTo>
                    <a:pt x="3132" y="1678"/>
                  </a:lnTo>
                  <a:lnTo>
                    <a:pt x="26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49"/>
            <p:cNvSpPr/>
            <p:nvPr/>
          </p:nvSpPr>
          <p:spPr>
            <a:xfrm>
              <a:off x="1723932" y="2245013"/>
              <a:ext cx="72563" cy="110060"/>
            </a:xfrm>
            <a:custGeom>
              <a:avLst/>
              <a:gdLst/>
              <a:ahLst/>
              <a:cxnLst/>
              <a:rect l="l" t="t" r="r" b="b"/>
              <a:pathLst>
                <a:path w="3077" h="4667" extrusionOk="0">
                  <a:moveTo>
                    <a:pt x="2633" y="1"/>
                  </a:moveTo>
                  <a:lnTo>
                    <a:pt x="1" y="2842"/>
                  </a:lnTo>
                  <a:cubicBezTo>
                    <a:pt x="82" y="3350"/>
                    <a:pt x="195" y="4101"/>
                    <a:pt x="278" y="4667"/>
                  </a:cubicBezTo>
                  <a:lnTo>
                    <a:pt x="3077" y="1584"/>
                  </a:lnTo>
                  <a:lnTo>
                    <a:pt x="26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49"/>
            <p:cNvSpPr/>
            <p:nvPr/>
          </p:nvSpPr>
          <p:spPr>
            <a:xfrm>
              <a:off x="1847221" y="2116809"/>
              <a:ext cx="69639" cy="107112"/>
            </a:xfrm>
            <a:custGeom>
              <a:avLst/>
              <a:gdLst/>
              <a:ahLst/>
              <a:cxnLst/>
              <a:rect l="l" t="t" r="r" b="b"/>
              <a:pathLst>
                <a:path w="2953" h="4542" extrusionOk="0">
                  <a:moveTo>
                    <a:pt x="2571" y="0"/>
                  </a:moveTo>
                  <a:lnTo>
                    <a:pt x="1" y="2775"/>
                  </a:lnTo>
                  <a:cubicBezTo>
                    <a:pt x="67" y="3287"/>
                    <a:pt x="154" y="3981"/>
                    <a:pt x="228" y="4542"/>
                  </a:cubicBezTo>
                  <a:lnTo>
                    <a:pt x="2953" y="1540"/>
                  </a:lnTo>
                  <a:lnTo>
                    <a:pt x="25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49"/>
            <p:cNvSpPr/>
            <p:nvPr/>
          </p:nvSpPr>
          <p:spPr>
            <a:xfrm>
              <a:off x="1982161" y="1970433"/>
              <a:ext cx="67493" cy="105626"/>
            </a:xfrm>
            <a:custGeom>
              <a:avLst/>
              <a:gdLst/>
              <a:ahLst/>
              <a:cxnLst/>
              <a:rect l="l" t="t" r="r" b="b"/>
              <a:pathLst>
                <a:path w="2862" h="4479" extrusionOk="0">
                  <a:moveTo>
                    <a:pt x="2598" y="0"/>
                  </a:moveTo>
                  <a:lnTo>
                    <a:pt x="1" y="2807"/>
                  </a:lnTo>
                  <a:cubicBezTo>
                    <a:pt x="60" y="3258"/>
                    <a:pt x="136" y="3925"/>
                    <a:pt x="198" y="4478"/>
                  </a:cubicBezTo>
                  <a:lnTo>
                    <a:pt x="2862" y="1544"/>
                  </a:lnTo>
                  <a:lnTo>
                    <a:pt x="25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49"/>
            <p:cNvSpPr/>
            <p:nvPr/>
          </p:nvSpPr>
          <p:spPr>
            <a:xfrm>
              <a:off x="2102431" y="1857779"/>
              <a:ext cx="55938" cy="85369"/>
            </a:xfrm>
            <a:custGeom>
              <a:avLst/>
              <a:gdLst/>
              <a:ahLst/>
              <a:cxnLst/>
              <a:rect l="l" t="t" r="r" b="b"/>
              <a:pathLst>
                <a:path w="2372" h="3620" extrusionOk="0">
                  <a:moveTo>
                    <a:pt x="1943" y="1"/>
                  </a:moveTo>
                  <a:lnTo>
                    <a:pt x="1893" y="31"/>
                  </a:lnTo>
                  <a:lnTo>
                    <a:pt x="0" y="2074"/>
                  </a:lnTo>
                  <a:lnTo>
                    <a:pt x="214" y="3619"/>
                  </a:lnTo>
                  <a:lnTo>
                    <a:pt x="2372" y="1242"/>
                  </a:lnTo>
                  <a:lnTo>
                    <a:pt x="19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49"/>
            <p:cNvSpPr/>
            <p:nvPr/>
          </p:nvSpPr>
          <p:spPr>
            <a:xfrm>
              <a:off x="1206249" y="2141062"/>
              <a:ext cx="718700" cy="758390"/>
            </a:xfrm>
            <a:custGeom>
              <a:avLst/>
              <a:gdLst/>
              <a:ahLst/>
              <a:cxnLst/>
              <a:rect l="l" t="t" r="r" b="b"/>
              <a:pathLst>
                <a:path w="30476" h="32159" extrusionOk="0">
                  <a:moveTo>
                    <a:pt x="30434" y="0"/>
                  </a:moveTo>
                  <a:cubicBezTo>
                    <a:pt x="30423" y="0"/>
                    <a:pt x="30413" y="5"/>
                    <a:pt x="30406" y="13"/>
                  </a:cubicBezTo>
                  <a:lnTo>
                    <a:pt x="1311" y="32065"/>
                  </a:lnTo>
                  <a:lnTo>
                    <a:pt x="70" y="30880"/>
                  </a:lnTo>
                  <a:cubicBezTo>
                    <a:pt x="62" y="30873"/>
                    <a:pt x="52" y="30870"/>
                    <a:pt x="43" y="30870"/>
                  </a:cubicBezTo>
                  <a:cubicBezTo>
                    <a:pt x="33" y="30870"/>
                    <a:pt x="23" y="30873"/>
                    <a:pt x="16" y="30881"/>
                  </a:cubicBezTo>
                  <a:cubicBezTo>
                    <a:pt x="1" y="30896"/>
                    <a:pt x="1" y="30922"/>
                    <a:pt x="17" y="30936"/>
                  </a:cubicBezTo>
                  <a:lnTo>
                    <a:pt x="1287" y="32148"/>
                  </a:lnTo>
                  <a:cubicBezTo>
                    <a:pt x="1295" y="32156"/>
                    <a:pt x="1304" y="32159"/>
                    <a:pt x="1315" y="32159"/>
                  </a:cubicBezTo>
                  <a:cubicBezTo>
                    <a:pt x="1325" y="32159"/>
                    <a:pt x="1334" y="32154"/>
                    <a:pt x="1342" y="32147"/>
                  </a:cubicBezTo>
                  <a:lnTo>
                    <a:pt x="30462" y="64"/>
                  </a:lnTo>
                  <a:cubicBezTo>
                    <a:pt x="30475" y="48"/>
                    <a:pt x="30475" y="23"/>
                    <a:pt x="30460" y="10"/>
                  </a:cubicBezTo>
                  <a:cubicBezTo>
                    <a:pt x="30452" y="3"/>
                    <a:pt x="30443" y="0"/>
                    <a:pt x="30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49"/>
            <p:cNvSpPr/>
            <p:nvPr/>
          </p:nvSpPr>
          <p:spPr>
            <a:xfrm>
              <a:off x="2074227" y="1811166"/>
              <a:ext cx="144160" cy="164771"/>
            </a:xfrm>
            <a:custGeom>
              <a:avLst/>
              <a:gdLst/>
              <a:ahLst/>
              <a:cxnLst/>
              <a:rect l="l" t="t" r="r" b="b"/>
              <a:pathLst>
                <a:path w="6113" h="6987" extrusionOk="0">
                  <a:moveTo>
                    <a:pt x="6060" y="1"/>
                  </a:moveTo>
                  <a:cubicBezTo>
                    <a:pt x="6053" y="1"/>
                    <a:pt x="6045" y="3"/>
                    <a:pt x="6038" y="9"/>
                  </a:cubicBezTo>
                  <a:lnTo>
                    <a:pt x="3118" y="1800"/>
                  </a:lnTo>
                  <a:cubicBezTo>
                    <a:pt x="3115" y="1803"/>
                    <a:pt x="3113" y="1804"/>
                    <a:pt x="3110" y="1807"/>
                  </a:cubicBezTo>
                  <a:lnTo>
                    <a:pt x="26" y="5117"/>
                  </a:lnTo>
                  <a:cubicBezTo>
                    <a:pt x="0" y="5145"/>
                    <a:pt x="25" y="5182"/>
                    <a:pt x="54" y="5182"/>
                  </a:cubicBezTo>
                  <a:cubicBezTo>
                    <a:pt x="64" y="5182"/>
                    <a:pt x="74" y="5178"/>
                    <a:pt x="82" y="5168"/>
                  </a:cubicBezTo>
                  <a:lnTo>
                    <a:pt x="3163" y="1863"/>
                  </a:lnTo>
                  <a:lnTo>
                    <a:pt x="5882" y="195"/>
                  </a:lnTo>
                  <a:lnTo>
                    <a:pt x="5882" y="195"/>
                  </a:lnTo>
                  <a:lnTo>
                    <a:pt x="3539" y="3048"/>
                  </a:lnTo>
                  <a:lnTo>
                    <a:pt x="25" y="6922"/>
                  </a:lnTo>
                  <a:cubicBezTo>
                    <a:pt x="10" y="6937"/>
                    <a:pt x="11" y="6963"/>
                    <a:pt x="26" y="6976"/>
                  </a:cubicBezTo>
                  <a:cubicBezTo>
                    <a:pt x="34" y="6982"/>
                    <a:pt x="43" y="6985"/>
                    <a:pt x="54" y="6987"/>
                  </a:cubicBezTo>
                  <a:cubicBezTo>
                    <a:pt x="64" y="6987"/>
                    <a:pt x="75" y="6982"/>
                    <a:pt x="82" y="6973"/>
                  </a:cubicBezTo>
                  <a:lnTo>
                    <a:pt x="3598" y="3098"/>
                  </a:lnTo>
                  <a:lnTo>
                    <a:pt x="6088" y="66"/>
                  </a:lnTo>
                  <a:cubicBezTo>
                    <a:pt x="6112" y="38"/>
                    <a:pt x="6089" y="1"/>
                    <a:pt x="60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49"/>
            <p:cNvSpPr/>
            <p:nvPr/>
          </p:nvSpPr>
          <p:spPr>
            <a:xfrm>
              <a:off x="1261078" y="2437187"/>
              <a:ext cx="347394" cy="374254"/>
            </a:xfrm>
            <a:custGeom>
              <a:avLst/>
              <a:gdLst/>
              <a:ahLst/>
              <a:cxnLst/>
              <a:rect l="l" t="t" r="r" b="b"/>
              <a:pathLst>
                <a:path w="14731" h="15870" extrusionOk="0">
                  <a:moveTo>
                    <a:pt x="14676" y="1"/>
                  </a:moveTo>
                  <a:cubicBezTo>
                    <a:pt x="14666" y="1"/>
                    <a:pt x="14657" y="5"/>
                    <a:pt x="14648" y="14"/>
                  </a:cubicBezTo>
                  <a:lnTo>
                    <a:pt x="23" y="15804"/>
                  </a:lnTo>
                  <a:cubicBezTo>
                    <a:pt x="0" y="15830"/>
                    <a:pt x="18" y="15869"/>
                    <a:pt x="52" y="15869"/>
                  </a:cubicBezTo>
                  <a:cubicBezTo>
                    <a:pt x="62" y="15869"/>
                    <a:pt x="75" y="15865"/>
                    <a:pt x="81" y="15857"/>
                  </a:cubicBezTo>
                  <a:lnTo>
                    <a:pt x="14704" y="67"/>
                  </a:lnTo>
                  <a:cubicBezTo>
                    <a:pt x="14731" y="38"/>
                    <a:pt x="14705" y="1"/>
                    <a:pt x="146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49"/>
            <p:cNvSpPr/>
            <p:nvPr/>
          </p:nvSpPr>
          <p:spPr>
            <a:xfrm>
              <a:off x="1389084" y="2258738"/>
              <a:ext cx="97231" cy="15635"/>
            </a:xfrm>
            <a:custGeom>
              <a:avLst/>
              <a:gdLst/>
              <a:ahLst/>
              <a:cxnLst/>
              <a:rect l="l" t="t" r="r" b="b"/>
              <a:pathLst>
                <a:path w="4123" h="663" extrusionOk="0">
                  <a:moveTo>
                    <a:pt x="44" y="0"/>
                  </a:moveTo>
                  <a:cubicBezTo>
                    <a:pt x="31" y="0"/>
                    <a:pt x="18" y="7"/>
                    <a:pt x="11" y="20"/>
                  </a:cubicBezTo>
                  <a:cubicBezTo>
                    <a:pt x="0" y="39"/>
                    <a:pt x="6" y="61"/>
                    <a:pt x="25" y="72"/>
                  </a:cubicBezTo>
                  <a:cubicBezTo>
                    <a:pt x="38" y="80"/>
                    <a:pt x="1098" y="663"/>
                    <a:pt x="3098" y="663"/>
                  </a:cubicBezTo>
                  <a:cubicBezTo>
                    <a:pt x="3404" y="663"/>
                    <a:pt x="3734" y="651"/>
                    <a:pt x="4086" y="618"/>
                  </a:cubicBezTo>
                  <a:cubicBezTo>
                    <a:pt x="4107" y="616"/>
                    <a:pt x="4122" y="598"/>
                    <a:pt x="4121" y="577"/>
                  </a:cubicBezTo>
                  <a:cubicBezTo>
                    <a:pt x="4119" y="557"/>
                    <a:pt x="4104" y="541"/>
                    <a:pt x="4085" y="541"/>
                  </a:cubicBezTo>
                  <a:cubicBezTo>
                    <a:pt x="4083" y="541"/>
                    <a:pt x="4082" y="542"/>
                    <a:pt x="4080" y="542"/>
                  </a:cubicBezTo>
                  <a:cubicBezTo>
                    <a:pt x="3731" y="573"/>
                    <a:pt x="3403" y="587"/>
                    <a:pt x="3098" y="587"/>
                  </a:cubicBezTo>
                  <a:cubicBezTo>
                    <a:pt x="1120" y="587"/>
                    <a:pt x="75" y="12"/>
                    <a:pt x="64" y="5"/>
                  </a:cubicBezTo>
                  <a:cubicBezTo>
                    <a:pt x="58" y="2"/>
                    <a:pt x="51" y="0"/>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49"/>
            <p:cNvSpPr/>
            <p:nvPr/>
          </p:nvSpPr>
          <p:spPr>
            <a:xfrm>
              <a:off x="1380642" y="2286825"/>
              <a:ext cx="113172" cy="18654"/>
            </a:xfrm>
            <a:custGeom>
              <a:avLst/>
              <a:gdLst/>
              <a:ahLst/>
              <a:cxnLst/>
              <a:rect l="l" t="t" r="r" b="b"/>
              <a:pathLst>
                <a:path w="4799" h="791" extrusionOk="0">
                  <a:moveTo>
                    <a:pt x="45" y="0"/>
                  </a:moveTo>
                  <a:cubicBezTo>
                    <a:pt x="32" y="0"/>
                    <a:pt x="18" y="7"/>
                    <a:pt x="11" y="19"/>
                  </a:cubicBezTo>
                  <a:cubicBezTo>
                    <a:pt x="1" y="37"/>
                    <a:pt x="7" y="61"/>
                    <a:pt x="25" y="72"/>
                  </a:cubicBezTo>
                  <a:cubicBezTo>
                    <a:pt x="30" y="75"/>
                    <a:pt x="496" y="349"/>
                    <a:pt x="1312" y="557"/>
                  </a:cubicBezTo>
                  <a:cubicBezTo>
                    <a:pt x="1937" y="713"/>
                    <a:pt x="2580" y="790"/>
                    <a:pt x="3225" y="790"/>
                  </a:cubicBezTo>
                  <a:cubicBezTo>
                    <a:pt x="3231" y="790"/>
                    <a:pt x="3237" y="790"/>
                    <a:pt x="3244" y="790"/>
                  </a:cubicBezTo>
                  <a:cubicBezTo>
                    <a:pt x="3753" y="790"/>
                    <a:pt x="4262" y="745"/>
                    <a:pt x="4764" y="656"/>
                  </a:cubicBezTo>
                  <a:cubicBezTo>
                    <a:pt x="4785" y="652"/>
                    <a:pt x="4799" y="633"/>
                    <a:pt x="4794" y="612"/>
                  </a:cubicBezTo>
                  <a:cubicBezTo>
                    <a:pt x="4791" y="592"/>
                    <a:pt x="4775" y="579"/>
                    <a:pt x="4756" y="579"/>
                  </a:cubicBezTo>
                  <a:cubicBezTo>
                    <a:pt x="4754" y="579"/>
                    <a:pt x="4752" y="579"/>
                    <a:pt x="4750" y="580"/>
                  </a:cubicBezTo>
                  <a:cubicBezTo>
                    <a:pt x="4212" y="675"/>
                    <a:pt x="3709" y="713"/>
                    <a:pt x="3248" y="713"/>
                  </a:cubicBezTo>
                  <a:cubicBezTo>
                    <a:pt x="1287" y="713"/>
                    <a:pt x="79" y="15"/>
                    <a:pt x="64" y="5"/>
                  </a:cubicBezTo>
                  <a:cubicBezTo>
                    <a:pt x="58" y="2"/>
                    <a:pt x="52" y="0"/>
                    <a:pt x="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49"/>
            <p:cNvSpPr/>
            <p:nvPr/>
          </p:nvSpPr>
          <p:spPr>
            <a:xfrm>
              <a:off x="1375406" y="2322694"/>
              <a:ext cx="119870" cy="11697"/>
            </a:xfrm>
            <a:custGeom>
              <a:avLst/>
              <a:gdLst/>
              <a:ahLst/>
              <a:cxnLst/>
              <a:rect l="l" t="t" r="r" b="b"/>
              <a:pathLst>
                <a:path w="5083" h="496" extrusionOk="0">
                  <a:moveTo>
                    <a:pt x="56" y="1"/>
                  </a:moveTo>
                  <a:cubicBezTo>
                    <a:pt x="19" y="1"/>
                    <a:pt x="1" y="60"/>
                    <a:pt x="42" y="76"/>
                  </a:cubicBezTo>
                  <a:cubicBezTo>
                    <a:pt x="58" y="83"/>
                    <a:pt x="1094" y="495"/>
                    <a:pt x="2649" y="495"/>
                  </a:cubicBezTo>
                  <a:cubicBezTo>
                    <a:pt x="3461" y="495"/>
                    <a:pt x="4269" y="383"/>
                    <a:pt x="5051" y="160"/>
                  </a:cubicBezTo>
                  <a:cubicBezTo>
                    <a:pt x="5071" y="154"/>
                    <a:pt x="5083" y="133"/>
                    <a:pt x="5077" y="113"/>
                  </a:cubicBezTo>
                  <a:cubicBezTo>
                    <a:pt x="5073" y="96"/>
                    <a:pt x="5058" y="85"/>
                    <a:pt x="5041" y="85"/>
                  </a:cubicBezTo>
                  <a:cubicBezTo>
                    <a:pt x="5037" y="85"/>
                    <a:pt x="5033" y="85"/>
                    <a:pt x="5030" y="86"/>
                  </a:cubicBezTo>
                  <a:cubicBezTo>
                    <a:pt x="4161" y="333"/>
                    <a:pt x="3352" y="418"/>
                    <a:pt x="2650" y="418"/>
                  </a:cubicBezTo>
                  <a:cubicBezTo>
                    <a:pt x="1112" y="418"/>
                    <a:pt x="87" y="11"/>
                    <a:pt x="71" y="4"/>
                  </a:cubicBezTo>
                  <a:cubicBezTo>
                    <a:pt x="66" y="2"/>
                    <a:pt x="60" y="1"/>
                    <a:pt x="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49"/>
            <p:cNvSpPr/>
            <p:nvPr/>
          </p:nvSpPr>
          <p:spPr>
            <a:xfrm>
              <a:off x="1485324" y="2344083"/>
              <a:ext cx="209719" cy="122393"/>
            </a:xfrm>
            <a:custGeom>
              <a:avLst/>
              <a:gdLst/>
              <a:ahLst/>
              <a:cxnLst/>
              <a:rect l="l" t="t" r="r" b="b"/>
              <a:pathLst>
                <a:path w="8893" h="5190" extrusionOk="0">
                  <a:moveTo>
                    <a:pt x="8047" y="1"/>
                  </a:moveTo>
                  <a:cubicBezTo>
                    <a:pt x="7960" y="1"/>
                    <a:pt x="7875" y="25"/>
                    <a:pt x="7794" y="70"/>
                  </a:cubicBezTo>
                  <a:cubicBezTo>
                    <a:pt x="7486" y="241"/>
                    <a:pt x="6467" y="685"/>
                    <a:pt x="6467" y="685"/>
                  </a:cubicBezTo>
                  <a:cubicBezTo>
                    <a:pt x="6467" y="685"/>
                    <a:pt x="5216" y="858"/>
                    <a:pt x="4175" y="1089"/>
                  </a:cubicBezTo>
                  <a:cubicBezTo>
                    <a:pt x="3137" y="1320"/>
                    <a:pt x="2251" y="1455"/>
                    <a:pt x="2251" y="1455"/>
                  </a:cubicBezTo>
                  <a:cubicBezTo>
                    <a:pt x="2251" y="1455"/>
                    <a:pt x="1135" y="2225"/>
                    <a:pt x="654" y="3072"/>
                  </a:cubicBezTo>
                  <a:cubicBezTo>
                    <a:pt x="529" y="3298"/>
                    <a:pt x="425" y="3533"/>
                    <a:pt x="341" y="3777"/>
                  </a:cubicBezTo>
                  <a:cubicBezTo>
                    <a:pt x="94" y="4485"/>
                    <a:pt x="0" y="5189"/>
                    <a:pt x="0" y="5189"/>
                  </a:cubicBezTo>
                  <a:cubicBezTo>
                    <a:pt x="0" y="5189"/>
                    <a:pt x="2204" y="4900"/>
                    <a:pt x="3706" y="4322"/>
                  </a:cubicBezTo>
                  <a:cubicBezTo>
                    <a:pt x="5207" y="3745"/>
                    <a:pt x="6197" y="2918"/>
                    <a:pt x="6467" y="2725"/>
                  </a:cubicBezTo>
                  <a:lnTo>
                    <a:pt x="6697" y="2551"/>
                  </a:lnTo>
                  <a:cubicBezTo>
                    <a:pt x="6697" y="2551"/>
                    <a:pt x="7409" y="2859"/>
                    <a:pt x="7582" y="3166"/>
                  </a:cubicBezTo>
                  <a:cubicBezTo>
                    <a:pt x="7632" y="3257"/>
                    <a:pt x="7696" y="3300"/>
                    <a:pt x="7753" y="3300"/>
                  </a:cubicBezTo>
                  <a:cubicBezTo>
                    <a:pt x="7754" y="3300"/>
                    <a:pt x="7755" y="3300"/>
                    <a:pt x="7756" y="3300"/>
                  </a:cubicBezTo>
                  <a:cubicBezTo>
                    <a:pt x="7894" y="3300"/>
                    <a:pt x="8007" y="3059"/>
                    <a:pt x="7873" y="2655"/>
                  </a:cubicBezTo>
                  <a:lnTo>
                    <a:pt x="7873" y="2655"/>
                  </a:lnTo>
                  <a:cubicBezTo>
                    <a:pt x="7899" y="2717"/>
                    <a:pt x="8073" y="3167"/>
                    <a:pt x="8253" y="3167"/>
                  </a:cubicBezTo>
                  <a:cubicBezTo>
                    <a:pt x="8274" y="3167"/>
                    <a:pt x="8295" y="3161"/>
                    <a:pt x="8315" y="3148"/>
                  </a:cubicBezTo>
                  <a:cubicBezTo>
                    <a:pt x="8508" y="3025"/>
                    <a:pt x="8350" y="2145"/>
                    <a:pt x="8321" y="1981"/>
                  </a:cubicBezTo>
                  <a:lnTo>
                    <a:pt x="8321" y="1981"/>
                  </a:lnTo>
                  <a:cubicBezTo>
                    <a:pt x="8347" y="2098"/>
                    <a:pt x="8468" y="2568"/>
                    <a:pt x="8628" y="2568"/>
                  </a:cubicBezTo>
                  <a:cubicBezTo>
                    <a:pt x="8645" y="2568"/>
                    <a:pt x="8663" y="2562"/>
                    <a:pt x="8681" y="2551"/>
                  </a:cubicBezTo>
                  <a:cubicBezTo>
                    <a:pt x="8893" y="2418"/>
                    <a:pt x="8871" y="1261"/>
                    <a:pt x="8681" y="646"/>
                  </a:cubicBezTo>
                  <a:cubicBezTo>
                    <a:pt x="8537" y="193"/>
                    <a:pt x="8290" y="1"/>
                    <a:pt x="8047"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49"/>
            <p:cNvSpPr/>
            <p:nvPr/>
          </p:nvSpPr>
          <p:spPr>
            <a:xfrm>
              <a:off x="1485324" y="2391083"/>
              <a:ext cx="182859" cy="75346"/>
            </a:xfrm>
            <a:custGeom>
              <a:avLst/>
              <a:gdLst/>
              <a:ahLst/>
              <a:cxnLst/>
              <a:rect l="l" t="t" r="r" b="b"/>
              <a:pathLst>
                <a:path w="7754" h="3195" extrusionOk="0">
                  <a:moveTo>
                    <a:pt x="6570" y="0"/>
                  </a:moveTo>
                  <a:cubicBezTo>
                    <a:pt x="6570" y="0"/>
                    <a:pt x="6054" y="512"/>
                    <a:pt x="3801" y="1182"/>
                  </a:cubicBezTo>
                  <a:cubicBezTo>
                    <a:pt x="2333" y="1614"/>
                    <a:pt x="1054" y="1746"/>
                    <a:pt x="341" y="1784"/>
                  </a:cubicBezTo>
                  <a:cubicBezTo>
                    <a:pt x="96" y="2492"/>
                    <a:pt x="0" y="3195"/>
                    <a:pt x="0" y="3195"/>
                  </a:cubicBezTo>
                  <a:cubicBezTo>
                    <a:pt x="0" y="3195"/>
                    <a:pt x="2204" y="2907"/>
                    <a:pt x="3706" y="2329"/>
                  </a:cubicBezTo>
                  <a:cubicBezTo>
                    <a:pt x="5207" y="1752"/>
                    <a:pt x="6197" y="925"/>
                    <a:pt x="6467" y="732"/>
                  </a:cubicBezTo>
                  <a:lnTo>
                    <a:pt x="6697" y="558"/>
                  </a:lnTo>
                  <a:cubicBezTo>
                    <a:pt x="6697" y="558"/>
                    <a:pt x="7409" y="866"/>
                    <a:pt x="7582" y="1173"/>
                  </a:cubicBezTo>
                  <a:cubicBezTo>
                    <a:pt x="7632" y="1263"/>
                    <a:pt x="7696" y="1305"/>
                    <a:pt x="7753" y="1305"/>
                  </a:cubicBezTo>
                  <a:cubicBezTo>
                    <a:pt x="7686" y="496"/>
                    <a:pt x="6570" y="0"/>
                    <a:pt x="6570"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49"/>
            <p:cNvSpPr/>
            <p:nvPr/>
          </p:nvSpPr>
          <p:spPr>
            <a:xfrm>
              <a:off x="1614156" y="2343400"/>
              <a:ext cx="80393" cy="37732"/>
            </a:xfrm>
            <a:custGeom>
              <a:avLst/>
              <a:gdLst/>
              <a:ahLst/>
              <a:cxnLst/>
              <a:rect l="l" t="t" r="r" b="b"/>
              <a:pathLst>
                <a:path w="3409" h="1600" extrusionOk="0">
                  <a:moveTo>
                    <a:pt x="2579" y="0"/>
                  </a:moveTo>
                  <a:cubicBezTo>
                    <a:pt x="2129" y="0"/>
                    <a:pt x="1034" y="652"/>
                    <a:pt x="990" y="678"/>
                  </a:cubicBezTo>
                  <a:cubicBezTo>
                    <a:pt x="869" y="731"/>
                    <a:pt x="261" y="802"/>
                    <a:pt x="37" y="825"/>
                  </a:cubicBezTo>
                  <a:cubicBezTo>
                    <a:pt x="16" y="827"/>
                    <a:pt x="0" y="846"/>
                    <a:pt x="3" y="868"/>
                  </a:cubicBezTo>
                  <a:cubicBezTo>
                    <a:pt x="5" y="887"/>
                    <a:pt x="21" y="901"/>
                    <a:pt x="40" y="901"/>
                  </a:cubicBezTo>
                  <a:cubicBezTo>
                    <a:pt x="42" y="901"/>
                    <a:pt x="44" y="901"/>
                    <a:pt x="46" y="901"/>
                  </a:cubicBezTo>
                  <a:cubicBezTo>
                    <a:pt x="79" y="898"/>
                    <a:pt x="864" y="818"/>
                    <a:pt x="1025" y="746"/>
                  </a:cubicBezTo>
                  <a:cubicBezTo>
                    <a:pt x="1036" y="739"/>
                    <a:pt x="2151" y="78"/>
                    <a:pt x="2576" y="78"/>
                  </a:cubicBezTo>
                  <a:cubicBezTo>
                    <a:pt x="2592" y="78"/>
                    <a:pt x="2607" y="79"/>
                    <a:pt x="2620" y="81"/>
                  </a:cubicBezTo>
                  <a:cubicBezTo>
                    <a:pt x="3014" y="134"/>
                    <a:pt x="3293" y="716"/>
                    <a:pt x="3331" y="1562"/>
                  </a:cubicBezTo>
                  <a:cubicBezTo>
                    <a:pt x="3333" y="1583"/>
                    <a:pt x="3349" y="1599"/>
                    <a:pt x="3369" y="1599"/>
                  </a:cubicBezTo>
                  <a:cubicBezTo>
                    <a:pt x="3390" y="1598"/>
                    <a:pt x="3408" y="1580"/>
                    <a:pt x="3407" y="1559"/>
                  </a:cubicBezTo>
                  <a:cubicBezTo>
                    <a:pt x="3368" y="660"/>
                    <a:pt x="3069" y="64"/>
                    <a:pt x="2631" y="4"/>
                  </a:cubicBezTo>
                  <a:cubicBezTo>
                    <a:pt x="2615" y="1"/>
                    <a:pt x="2598" y="0"/>
                    <a:pt x="25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49"/>
            <p:cNvSpPr/>
            <p:nvPr/>
          </p:nvSpPr>
          <p:spPr>
            <a:xfrm>
              <a:off x="1632809" y="2359294"/>
              <a:ext cx="11532" cy="45892"/>
            </a:xfrm>
            <a:custGeom>
              <a:avLst/>
              <a:gdLst/>
              <a:ahLst/>
              <a:cxnLst/>
              <a:rect l="l" t="t" r="r" b="b"/>
              <a:pathLst>
                <a:path w="489" h="1946" extrusionOk="0">
                  <a:moveTo>
                    <a:pt x="214" y="1"/>
                  </a:moveTo>
                  <a:cubicBezTo>
                    <a:pt x="197" y="1"/>
                    <a:pt x="180" y="11"/>
                    <a:pt x="176" y="33"/>
                  </a:cubicBezTo>
                  <a:cubicBezTo>
                    <a:pt x="173" y="45"/>
                    <a:pt x="0" y="1226"/>
                    <a:pt x="411" y="1924"/>
                  </a:cubicBezTo>
                  <a:cubicBezTo>
                    <a:pt x="419" y="1936"/>
                    <a:pt x="431" y="1944"/>
                    <a:pt x="444" y="1945"/>
                  </a:cubicBezTo>
                  <a:cubicBezTo>
                    <a:pt x="452" y="1944"/>
                    <a:pt x="458" y="1942"/>
                    <a:pt x="464" y="1939"/>
                  </a:cubicBezTo>
                  <a:cubicBezTo>
                    <a:pt x="482" y="1929"/>
                    <a:pt x="488" y="1904"/>
                    <a:pt x="478" y="1886"/>
                  </a:cubicBezTo>
                  <a:cubicBezTo>
                    <a:pt x="81" y="1210"/>
                    <a:pt x="250" y="57"/>
                    <a:pt x="252" y="45"/>
                  </a:cubicBezTo>
                  <a:cubicBezTo>
                    <a:pt x="257" y="17"/>
                    <a:pt x="236" y="1"/>
                    <a:pt x="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49"/>
            <p:cNvSpPr/>
            <p:nvPr/>
          </p:nvSpPr>
          <p:spPr>
            <a:xfrm>
              <a:off x="1479853" y="2347880"/>
              <a:ext cx="194815" cy="119493"/>
            </a:xfrm>
            <a:custGeom>
              <a:avLst/>
              <a:gdLst/>
              <a:ahLst/>
              <a:cxnLst/>
              <a:rect l="l" t="t" r="r" b="b"/>
              <a:pathLst>
                <a:path w="8261" h="5067" extrusionOk="0">
                  <a:moveTo>
                    <a:pt x="232" y="1"/>
                  </a:moveTo>
                  <a:cubicBezTo>
                    <a:pt x="215" y="1"/>
                    <a:pt x="198" y="10"/>
                    <a:pt x="194" y="32"/>
                  </a:cubicBezTo>
                  <a:cubicBezTo>
                    <a:pt x="185" y="76"/>
                    <a:pt x="1" y="1120"/>
                    <a:pt x="1" y="1275"/>
                  </a:cubicBezTo>
                  <a:cubicBezTo>
                    <a:pt x="1" y="1279"/>
                    <a:pt x="2" y="1282"/>
                    <a:pt x="2" y="1285"/>
                  </a:cubicBezTo>
                  <a:cubicBezTo>
                    <a:pt x="13" y="1319"/>
                    <a:pt x="91" y="1462"/>
                    <a:pt x="704" y="1462"/>
                  </a:cubicBezTo>
                  <a:cubicBezTo>
                    <a:pt x="826" y="1462"/>
                    <a:pt x="970" y="1456"/>
                    <a:pt x="1139" y="1443"/>
                  </a:cubicBezTo>
                  <a:cubicBezTo>
                    <a:pt x="1795" y="1391"/>
                    <a:pt x="2164" y="1361"/>
                    <a:pt x="2343" y="1344"/>
                  </a:cubicBezTo>
                  <a:lnTo>
                    <a:pt x="2343" y="1344"/>
                  </a:lnTo>
                  <a:cubicBezTo>
                    <a:pt x="2054" y="1556"/>
                    <a:pt x="1299" y="2147"/>
                    <a:pt x="854" y="2890"/>
                  </a:cubicBezTo>
                  <a:cubicBezTo>
                    <a:pt x="296" y="3819"/>
                    <a:pt x="194" y="5012"/>
                    <a:pt x="194" y="5024"/>
                  </a:cubicBezTo>
                  <a:cubicBezTo>
                    <a:pt x="193" y="5036"/>
                    <a:pt x="198" y="5046"/>
                    <a:pt x="207" y="5055"/>
                  </a:cubicBezTo>
                  <a:cubicBezTo>
                    <a:pt x="213" y="5062"/>
                    <a:pt x="223" y="5066"/>
                    <a:pt x="234" y="5066"/>
                  </a:cubicBezTo>
                  <a:cubicBezTo>
                    <a:pt x="235" y="5066"/>
                    <a:pt x="235" y="5066"/>
                    <a:pt x="237" y="5065"/>
                  </a:cubicBezTo>
                  <a:cubicBezTo>
                    <a:pt x="251" y="5063"/>
                    <a:pt x="1560" y="4880"/>
                    <a:pt x="3278" y="4425"/>
                  </a:cubicBezTo>
                  <a:cubicBezTo>
                    <a:pt x="5089" y="3946"/>
                    <a:pt x="6700" y="2634"/>
                    <a:pt x="6939" y="2431"/>
                  </a:cubicBezTo>
                  <a:cubicBezTo>
                    <a:pt x="7153" y="2485"/>
                    <a:pt x="7347" y="2596"/>
                    <a:pt x="7502" y="2751"/>
                  </a:cubicBezTo>
                  <a:cubicBezTo>
                    <a:pt x="7587" y="2835"/>
                    <a:pt x="7667" y="2926"/>
                    <a:pt x="7741" y="3020"/>
                  </a:cubicBezTo>
                  <a:cubicBezTo>
                    <a:pt x="7819" y="3116"/>
                    <a:pt x="7876" y="3188"/>
                    <a:pt x="7945" y="3188"/>
                  </a:cubicBezTo>
                  <a:cubicBezTo>
                    <a:pt x="7963" y="3188"/>
                    <a:pt x="7982" y="3183"/>
                    <a:pt x="8002" y="3172"/>
                  </a:cubicBezTo>
                  <a:cubicBezTo>
                    <a:pt x="8138" y="3101"/>
                    <a:pt x="8261" y="2788"/>
                    <a:pt x="8140" y="2481"/>
                  </a:cubicBezTo>
                  <a:cubicBezTo>
                    <a:pt x="8133" y="2463"/>
                    <a:pt x="8119" y="2456"/>
                    <a:pt x="8106" y="2456"/>
                  </a:cubicBezTo>
                  <a:cubicBezTo>
                    <a:pt x="8081" y="2456"/>
                    <a:pt x="8057" y="2478"/>
                    <a:pt x="8068" y="2508"/>
                  </a:cubicBezTo>
                  <a:cubicBezTo>
                    <a:pt x="8176" y="2782"/>
                    <a:pt x="8062" y="3054"/>
                    <a:pt x="7967" y="3104"/>
                  </a:cubicBezTo>
                  <a:cubicBezTo>
                    <a:pt x="7960" y="3107"/>
                    <a:pt x="7953" y="3109"/>
                    <a:pt x="7947" y="3109"/>
                  </a:cubicBezTo>
                  <a:cubicBezTo>
                    <a:pt x="7916" y="3109"/>
                    <a:pt x="7882" y="3072"/>
                    <a:pt x="7800" y="2970"/>
                  </a:cubicBezTo>
                  <a:cubicBezTo>
                    <a:pt x="7724" y="2875"/>
                    <a:pt x="7643" y="2782"/>
                    <a:pt x="7556" y="2696"/>
                  </a:cubicBezTo>
                  <a:cubicBezTo>
                    <a:pt x="7264" y="2408"/>
                    <a:pt x="6949" y="2354"/>
                    <a:pt x="6935" y="2351"/>
                  </a:cubicBezTo>
                  <a:cubicBezTo>
                    <a:pt x="6924" y="2351"/>
                    <a:pt x="6914" y="2354"/>
                    <a:pt x="6905" y="2361"/>
                  </a:cubicBezTo>
                  <a:cubicBezTo>
                    <a:pt x="6726" y="2514"/>
                    <a:pt x="5095" y="3866"/>
                    <a:pt x="3259" y="4351"/>
                  </a:cubicBezTo>
                  <a:cubicBezTo>
                    <a:pt x="1731" y="4754"/>
                    <a:pt x="528" y="4943"/>
                    <a:pt x="275" y="4981"/>
                  </a:cubicBezTo>
                  <a:cubicBezTo>
                    <a:pt x="301" y="4751"/>
                    <a:pt x="434" y="3739"/>
                    <a:pt x="919" y="2929"/>
                  </a:cubicBezTo>
                  <a:cubicBezTo>
                    <a:pt x="1467" y="2016"/>
                    <a:pt x="2493" y="1332"/>
                    <a:pt x="2504" y="1326"/>
                  </a:cubicBezTo>
                  <a:cubicBezTo>
                    <a:pt x="2519" y="1316"/>
                    <a:pt x="2525" y="1297"/>
                    <a:pt x="2519" y="1281"/>
                  </a:cubicBezTo>
                  <a:cubicBezTo>
                    <a:pt x="2513" y="1265"/>
                    <a:pt x="2498" y="1255"/>
                    <a:pt x="2483" y="1255"/>
                  </a:cubicBezTo>
                  <a:cubicBezTo>
                    <a:pt x="2482" y="1255"/>
                    <a:pt x="2481" y="1255"/>
                    <a:pt x="2480" y="1255"/>
                  </a:cubicBezTo>
                  <a:cubicBezTo>
                    <a:pt x="2477" y="1256"/>
                    <a:pt x="2155" y="1287"/>
                    <a:pt x="1133" y="1367"/>
                  </a:cubicBezTo>
                  <a:cubicBezTo>
                    <a:pt x="967" y="1380"/>
                    <a:pt x="826" y="1385"/>
                    <a:pt x="708" y="1385"/>
                  </a:cubicBezTo>
                  <a:cubicBezTo>
                    <a:pt x="191" y="1385"/>
                    <a:pt x="91" y="1283"/>
                    <a:pt x="78" y="1267"/>
                  </a:cubicBezTo>
                  <a:cubicBezTo>
                    <a:pt x="84" y="1126"/>
                    <a:pt x="205" y="411"/>
                    <a:pt x="270" y="46"/>
                  </a:cubicBezTo>
                  <a:cubicBezTo>
                    <a:pt x="275" y="17"/>
                    <a:pt x="253" y="1"/>
                    <a:pt x="2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49"/>
            <p:cNvSpPr/>
            <p:nvPr/>
          </p:nvSpPr>
          <p:spPr>
            <a:xfrm>
              <a:off x="1072348" y="2950224"/>
              <a:ext cx="41906" cy="118950"/>
            </a:xfrm>
            <a:custGeom>
              <a:avLst/>
              <a:gdLst/>
              <a:ahLst/>
              <a:cxnLst/>
              <a:rect l="l" t="t" r="r" b="b"/>
              <a:pathLst>
                <a:path w="1777" h="5044" extrusionOk="0">
                  <a:moveTo>
                    <a:pt x="1733" y="1"/>
                  </a:moveTo>
                  <a:cubicBezTo>
                    <a:pt x="1716" y="1"/>
                    <a:pt x="1699" y="10"/>
                    <a:pt x="1695" y="32"/>
                  </a:cubicBezTo>
                  <a:cubicBezTo>
                    <a:pt x="1587" y="608"/>
                    <a:pt x="1225" y="1502"/>
                    <a:pt x="1049" y="1919"/>
                  </a:cubicBezTo>
                  <a:cubicBezTo>
                    <a:pt x="1042" y="1914"/>
                    <a:pt x="1036" y="1911"/>
                    <a:pt x="1028" y="1909"/>
                  </a:cubicBezTo>
                  <a:cubicBezTo>
                    <a:pt x="1022" y="1908"/>
                    <a:pt x="1016" y="1907"/>
                    <a:pt x="1012" y="1907"/>
                  </a:cubicBezTo>
                  <a:cubicBezTo>
                    <a:pt x="981" y="1907"/>
                    <a:pt x="970" y="1950"/>
                    <a:pt x="896" y="2257"/>
                  </a:cubicBezTo>
                  <a:cubicBezTo>
                    <a:pt x="740" y="2896"/>
                    <a:pt x="16" y="4972"/>
                    <a:pt x="8" y="4993"/>
                  </a:cubicBezTo>
                  <a:cubicBezTo>
                    <a:pt x="0" y="5013"/>
                    <a:pt x="13" y="5036"/>
                    <a:pt x="32" y="5042"/>
                  </a:cubicBezTo>
                  <a:cubicBezTo>
                    <a:pt x="37" y="5043"/>
                    <a:pt x="41" y="5043"/>
                    <a:pt x="46" y="5043"/>
                  </a:cubicBezTo>
                  <a:cubicBezTo>
                    <a:pt x="61" y="5043"/>
                    <a:pt x="76" y="5034"/>
                    <a:pt x="82" y="5018"/>
                  </a:cubicBezTo>
                  <a:cubicBezTo>
                    <a:pt x="90" y="4998"/>
                    <a:pt x="814" y="2917"/>
                    <a:pt x="970" y="2275"/>
                  </a:cubicBezTo>
                  <a:cubicBezTo>
                    <a:pt x="978" y="2247"/>
                    <a:pt x="985" y="2222"/>
                    <a:pt x="990" y="2199"/>
                  </a:cubicBezTo>
                  <a:cubicBezTo>
                    <a:pt x="1004" y="2197"/>
                    <a:pt x="1016" y="2190"/>
                    <a:pt x="1022" y="2176"/>
                  </a:cubicBezTo>
                  <a:cubicBezTo>
                    <a:pt x="1028" y="2164"/>
                    <a:pt x="1625" y="821"/>
                    <a:pt x="1770" y="47"/>
                  </a:cubicBezTo>
                  <a:cubicBezTo>
                    <a:pt x="1777" y="18"/>
                    <a:pt x="1755" y="1"/>
                    <a:pt x="1733"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49"/>
            <p:cNvSpPr/>
            <p:nvPr/>
          </p:nvSpPr>
          <p:spPr>
            <a:xfrm>
              <a:off x="1085177" y="3002578"/>
              <a:ext cx="81289" cy="72445"/>
            </a:xfrm>
            <a:custGeom>
              <a:avLst/>
              <a:gdLst/>
              <a:ahLst/>
              <a:cxnLst/>
              <a:rect l="l" t="t" r="r" b="b"/>
              <a:pathLst>
                <a:path w="3447" h="3072" fill="none" extrusionOk="0">
                  <a:moveTo>
                    <a:pt x="1" y="1316"/>
                  </a:moveTo>
                  <a:lnTo>
                    <a:pt x="1466" y="3072"/>
                  </a:lnTo>
                  <a:lnTo>
                    <a:pt x="3447" y="1556"/>
                  </a:lnTo>
                  <a:lnTo>
                    <a:pt x="2190" y="0"/>
                  </a:ln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49"/>
            <p:cNvSpPr/>
            <p:nvPr/>
          </p:nvSpPr>
          <p:spPr>
            <a:xfrm>
              <a:off x="1166442" y="3008214"/>
              <a:ext cx="82279" cy="74615"/>
            </a:xfrm>
            <a:custGeom>
              <a:avLst/>
              <a:gdLst/>
              <a:ahLst/>
              <a:cxnLst/>
              <a:rect l="l" t="t" r="r" b="b"/>
              <a:pathLst>
                <a:path w="3489" h="3164" fill="none" extrusionOk="0">
                  <a:moveTo>
                    <a:pt x="1" y="1317"/>
                  </a:moveTo>
                  <a:lnTo>
                    <a:pt x="1514" y="3163"/>
                  </a:lnTo>
                  <a:lnTo>
                    <a:pt x="3489" y="1596"/>
                  </a:lnTo>
                  <a:lnTo>
                    <a:pt x="2207" y="1"/>
                  </a:ln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49"/>
            <p:cNvSpPr/>
            <p:nvPr/>
          </p:nvSpPr>
          <p:spPr>
            <a:xfrm>
              <a:off x="1248698" y="3006422"/>
              <a:ext cx="90415" cy="78836"/>
            </a:xfrm>
            <a:custGeom>
              <a:avLst/>
              <a:gdLst/>
              <a:ahLst/>
              <a:cxnLst/>
              <a:rect l="l" t="t" r="r" b="b"/>
              <a:pathLst>
                <a:path w="3834" h="3343" fill="none" extrusionOk="0">
                  <a:moveTo>
                    <a:pt x="1" y="1672"/>
                  </a:moveTo>
                  <a:lnTo>
                    <a:pt x="1747" y="3342"/>
                  </a:lnTo>
                  <a:lnTo>
                    <a:pt x="3833" y="1672"/>
                  </a:lnTo>
                  <a:lnTo>
                    <a:pt x="2106" y="1"/>
                  </a:ln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49"/>
            <p:cNvSpPr/>
            <p:nvPr/>
          </p:nvSpPr>
          <p:spPr>
            <a:xfrm>
              <a:off x="1339089" y="3003026"/>
              <a:ext cx="75464" cy="79803"/>
            </a:xfrm>
            <a:custGeom>
              <a:avLst/>
              <a:gdLst/>
              <a:ahLst/>
              <a:cxnLst/>
              <a:rect l="l" t="t" r="r" b="b"/>
              <a:pathLst>
                <a:path w="3200" h="3384" fill="none" extrusionOk="0">
                  <a:moveTo>
                    <a:pt x="0" y="1816"/>
                  </a:moveTo>
                  <a:lnTo>
                    <a:pt x="1402" y="3383"/>
                  </a:lnTo>
                  <a:lnTo>
                    <a:pt x="3199" y="1663"/>
                  </a:lnTo>
                  <a:lnTo>
                    <a:pt x="1679" y="1"/>
                  </a:ln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49"/>
            <p:cNvSpPr/>
            <p:nvPr/>
          </p:nvSpPr>
          <p:spPr>
            <a:xfrm>
              <a:off x="1414530" y="2997955"/>
              <a:ext cx="74450" cy="81784"/>
            </a:xfrm>
            <a:custGeom>
              <a:avLst/>
              <a:gdLst/>
              <a:ahLst/>
              <a:cxnLst/>
              <a:rect l="l" t="t" r="r" b="b"/>
              <a:pathLst>
                <a:path w="3157" h="3468" fill="none" extrusionOk="0">
                  <a:moveTo>
                    <a:pt x="0" y="1877"/>
                  </a:moveTo>
                  <a:lnTo>
                    <a:pt x="1514" y="3468"/>
                  </a:lnTo>
                  <a:cubicBezTo>
                    <a:pt x="1514" y="3468"/>
                    <a:pt x="3054" y="1845"/>
                    <a:pt x="3157" y="1733"/>
                  </a:cubicBezTo>
                  <a:lnTo>
                    <a:pt x="1578" y="1"/>
                  </a:ln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49"/>
            <p:cNvSpPr/>
            <p:nvPr/>
          </p:nvSpPr>
          <p:spPr>
            <a:xfrm>
              <a:off x="1488956" y="2989749"/>
              <a:ext cx="68601" cy="83128"/>
            </a:xfrm>
            <a:custGeom>
              <a:avLst/>
              <a:gdLst/>
              <a:ahLst/>
              <a:cxnLst/>
              <a:rect l="l" t="t" r="r" b="b"/>
              <a:pathLst>
                <a:path w="2909" h="3525" fill="none" extrusionOk="0">
                  <a:moveTo>
                    <a:pt x="1" y="2079"/>
                  </a:moveTo>
                  <a:lnTo>
                    <a:pt x="1054" y="3525"/>
                  </a:lnTo>
                  <a:lnTo>
                    <a:pt x="2909" y="1860"/>
                  </a:lnTo>
                  <a:lnTo>
                    <a:pt x="1695" y="0"/>
                  </a:ln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822;p38">
            <a:extLst>
              <a:ext uri="{FF2B5EF4-FFF2-40B4-BE49-F238E27FC236}">
                <a16:creationId xmlns:a16="http://schemas.microsoft.com/office/drawing/2014/main" id="{E091DAFE-E2CB-16C8-DFF1-CFBC028C8AF8}"/>
              </a:ext>
            </a:extLst>
          </p:cNvPr>
          <p:cNvSpPr txBox="1">
            <a:spLocks noGrp="1"/>
          </p:cNvSpPr>
          <p:nvPr>
            <p:ph type="title"/>
          </p:nvPr>
        </p:nvSpPr>
        <p:spPr>
          <a:xfrm>
            <a:off x="720000" y="445025"/>
            <a:ext cx="7704000" cy="5727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nl-NL" dirty="0"/>
              <a:t>Test je kennis</a:t>
            </a:r>
          </a:p>
        </p:txBody>
      </p:sp>
      <p:sp>
        <p:nvSpPr>
          <p:cNvPr id="11" name="Google Shape;836;p39">
            <a:extLst>
              <a:ext uri="{FF2B5EF4-FFF2-40B4-BE49-F238E27FC236}">
                <a16:creationId xmlns:a16="http://schemas.microsoft.com/office/drawing/2014/main" id="{3C23861B-2D69-85B5-82F7-8AD369B21261}"/>
              </a:ext>
            </a:extLst>
          </p:cNvPr>
          <p:cNvSpPr txBox="1">
            <a:spLocks noGrp="1"/>
          </p:cNvSpPr>
          <p:nvPr>
            <p:ph type="subTitle" idx="1"/>
          </p:nvPr>
        </p:nvSpPr>
        <p:spPr>
          <a:xfrm>
            <a:off x="613378" y="1511197"/>
            <a:ext cx="7662800" cy="186577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nl-NL" sz="1400" dirty="0"/>
              <a:t>Kun jij de volgende vragen beantwoorden?</a:t>
            </a:r>
          </a:p>
          <a:p>
            <a:pPr marL="285750" lvl="0" indent="-285750" algn="l" rtl="0">
              <a:spcBef>
                <a:spcPts val="0"/>
              </a:spcBef>
              <a:spcAft>
                <a:spcPts val="0"/>
              </a:spcAft>
              <a:buFontTx/>
              <a:buChar char="-"/>
            </a:pPr>
            <a:r>
              <a:rPr lang="nl-NL" sz="1400" dirty="0"/>
              <a:t>Wat is de standenmaatschappij?</a:t>
            </a:r>
          </a:p>
          <a:p>
            <a:pPr marL="285750" lvl="0" indent="-285750" algn="l" rtl="0">
              <a:spcBef>
                <a:spcPts val="0"/>
              </a:spcBef>
              <a:spcAft>
                <a:spcPts val="0"/>
              </a:spcAft>
              <a:buFontTx/>
              <a:buChar char="-"/>
            </a:pPr>
            <a:r>
              <a:rPr lang="nl-NL" sz="1400" dirty="0"/>
              <a:t>Wat deed de leenman voor de leenheer?</a:t>
            </a:r>
          </a:p>
          <a:p>
            <a:pPr marL="285750" lvl="0" indent="-285750" algn="l" rtl="0">
              <a:spcBef>
                <a:spcPts val="0"/>
              </a:spcBef>
              <a:spcAft>
                <a:spcPts val="0"/>
              </a:spcAft>
              <a:buFontTx/>
              <a:buChar char="-"/>
            </a:pPr>
            <a:r>
              <a:rPr lang="nl-NL" sz="1400" dirty="0"/>
              <a:t>Waarom was hoofsheid belangrijk in de 12</a:t>
            </a:r>
            <a:r>
              <a:rPr lang="nl-NL" sz="1400" baseline="30000" dirty="0"/>
              <a:t>e</a:t>
            </a:r>
            <a:r>
              <a:rPr lang="nl-NL" sz="1400" dirty="0"/>
              <a:t> eeuw?</a:t>
            </a:r>
          </a:p>
          <a:p>
            <a:pPr marL="285750" lvl="0" indent="-285750" algn="l" rtl="0">
              <a:spcBef>
                <a:spcPts val="0"/>
              </a:spcBef>
              <a:spcAft>
                <a:spcPts val="0"/>
              </a:spcAft>
              <a:buFontTx/>
              <a:buChar char="-"/>
            </a:pPr>
            <a:r>
              <a:rPr lang="nl-NL" sz="1400" dirty="0"/>
              <a:t>Noem twee </a:t>
            </a:r>
            <a:r>
              <a:rPr lang="nl-NL" sz="1400"/>
              <a:t>belangrijke ridderromans. </a:t>
            </a:r>
            <a:endParaRPr lang="nl-NL" sz="1400" dirty="0"/>
          </a:p>
          <a:p>
            <a:pPr marL="285750" lvl="0" indent="-285750" algn="l" rtl="0">
              <a:spcBef>
                <a:spcPts val="0"/>
              </a:spcBef>
              <a:spcAft>
                <a:spcPts val="0"/>
              </a:spcAft>
              <a:buFontTx/>
              <a:buChar char="-"/>
            </a:pPr>
            <a:r>
              <a:rPr lang="nl-NL" sz="1400" dirty="0"/>
              <a:t>Waarom is Beatrijs een Marialegende?</a:t>
            </a:r>
          </a:p>
          <a:p>
            <a:pPr marL="285750" lvl="0" indent="-285750" algn="l" rtl="0">
              <a:spcBef>
                <a:spcPts val="0"/>
              </a:spcBef>
              <a:spcAft>
                <a:spcPts val="0"/>
              </a:spcAft>
              <a:buFontTx/>
              <a:buChar char="-"/>
            </a:pPr>
            <a:r>
              <a:rPr lang="nl-NL" sz="1400" dirty="0"/>
              <a:t>Waarom is de boekdrukkunst zo’n belangrijke ontwikkeling geweest?</a:t>
            </a:r>
          </a:p>
          <a:p>
            <a:pPr marL="285750" lvl="0" indent="-285750" algn="l" rtl="0">
              <a:spcBef>
                <a:spcPts val="0"/>
              </a:spcBef>
              <a:spcAft>
                <a:spcPts val="0"/>
              </a:spcAft>
              <a:buFontTx/>
              <a:buChar char="-"/>
            </a:pPr>
            <a:endParaRPr sz="1400" dirty="0"/>
          </a:p>
        </p:txBody>
      </p:sp>
    </p:spTree>
    <p:extLst>
      <p:ext uri="{BB962C8B-B14F-4D97-AF65-F5344CB8AC3E}">
        <p14:creationId xmlns:p14="http://schemas.microsoft.com/office/powerpoint/2010/main" val="766504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38"/>
          <p:cNvSpPr txBox="1">
            <a:spLocks noGrp="1"/>
          </p:cNvSpPr>
          <p:nvPr>
            <p:ph type="title"/>
          </p:nvPr>
        </p:nvSpPr>
        <p:spPr>
          <a:xfrm>
            <a:off x="720000" y="445025"/>
            <a:ext cx="7704000" cy="5727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t>Wat komt er allemaal aan bod? </a:t>
            </a:r>
            <a:endParaRPr dirty="0"/>
          </a:p>
        </p:txBody>
      </p:sp>
      <p:sp>
        <p:nvSpPr>
          <p:cNvPr id="824" name="Google Shape;824;p38"/>
          <p:cNvSpPr txBox="1"/>
          <p:nvPr/>
        </p:nvSpPr>
        <p:spPr>
          <a:xfrm>
            <a:off x="720000" y="1188381"/>
            <a:ext cx="7704000" cy="479700"/>
          </a:xfrm>
          <a:prstGeom prst="rect">
            <a:avLst/>
          </a:prstGeom>
          <a:noFill/>
          <a:ln>
            <a:noFill/>
          </a:ln>
        </p:spPr>
        <p:txBody>
          <a:bodyPr spcFirstLastPara="1" wrap="square" lIns="91425" tIns="91425" rIns="0" bIns="91425" anchor="t" anchorCtr="0">
            <a:noAutofit/>
          </a:bodyPr>
          <a:lstStyle/>
          <a:p>
            <a:pPr marL="228600" lvl="0" indent="-228600" algn="l" rtl="0">
              <a:spcBef>
                <a:spcPts val="0"/>
              </a:spcBef>
              <a:spcAft>
                <a:spcPts val="0"/>
              </a:spcAft>
              <a:buAutoNum type="arabicPeriod"/>
            </a:pPr>
            <a:r>
              <a:rPr lang="nl-NL" sz="1600" b="1" dirty="0">
                <a:solidFill>
                  <a:schemeClr val="tx1"/>
                </a:solidFill>
                <a:latin typeface="Anaheim"/>
                <a:ea typeface="Livvic"/>
                <a:cs typeface="Livvic"/>
                <a:sym typeface="Anaheim"/>
              </a:rPr>
              <a:t>Waarom behandelen we de literatuurgeschiedenis bij Nederlands?</a:t>
            </a:r>
          </a:p>
          <a:p>
            <a:pPr marL="228600" lvl="0" indent="-228600" algn="l" rtl="0">
              <a:spcBef>
                <a:spcPts val="0"/>
              </a:spcBef>
              <a:spcAft>
                <a:spcPts val="0"/>
              </a:spcAft>
              <a:buAutoNum type="arabicPeriod"/>
            </a:pPr>
            <a:r>
              <a:rPr lang="nl-NL" sz="1600" b="1" dirty="0">
                <a:solidFill>
                  <a:schemeClr val="tx1"/>
                </a:solidFill>
                <a:latin typeface="Anaheim"/>
                <a:ea typeface="Livvic"/>
                <a:cs typeface="Livvic"/>
                <a:sym typeface="Anaheim"/>
              </a:rPr>
              <a:t>Over welke periode hebben we het?</a:t>
            </a:r>
          </a:p>
          <a:p>
            <a:pPr marL="228600" lvl="0" indent="-228600" algn="l" rtl="0">
              <a:spcBef>
                <a:spcPts val="0"/>
              </a:spcBef>
              <a:spcAft>
                <a:spcPts val="0"/>
              </a:spcAft>
              <a:buAutoNum type="arabicPeriod"/>
            </a:pPr>
            <a:r>
              <a:rPr lang="nl-NL" sz="1600" b="1" dirty="0">
                <a:solidFill>
                  <a:schemeClr val="tx1"/>
                </a:solidFill>
                <a:latin typeface="Anaheim"/>
                <a:ea typeface="Livvic"/>
                <a:cs typeface="Livvic"/>
                <a:sym typeface="Anaheim"/>
              </a:rPr>
              <a:t>De standenmaatschappij</a:t>
            </a:r>
          </a:p>
          <a:p>
            <a:pPr marL="228600" lvl="0" indent="-228600" algn="l" rtl="0">
              <a:spcBef>
                <a:spcPts val="0"/>
              </a:spcBef>
              <a:spcAft>
                <a:spcPts val="0"/>
              </a:spcAft>
              <a:buAutoNum type="arabicPeriod"/>
            </a:pPr>
            <a:r>
              <a:rPr lang="nl-NL" sz="1600" b="1" dirty="0">
                <a:solidFill>
                  <a:schemeClr val="tx1"/>
                </a:solidFill>
                <a:latin typeface="Anaheim"/>
                <a:ea typeface="Livvic"/>
                <a:cs typeface="Livvic"/>
                <a:sym typeface="Anaheim"/>
              </a:rPr>
              <a:t>Het feodale stelsel</a:t>
            </a:r>
          </a:p>
          <a:p>
            <a:pPr marL="228600" lvl="0" indent="-228600" algn="l" rtl="0">
              <a:spcBef>
                <a:spcPts val="0"/>
              </a:spcBef>
              <a:spcAft>
                <a:spcPts val="0"/>
              </a:spcAft>
              <a:buAutoNum type="arabicPeriod"/>
            </a:pPr>
            <a:r>
              <a:rPr lang="nl-NL" sz="1600" b="1" dirty="0">
                <a:solidFill>
                  <a:schemeClr val="tx1"/>
                </a:solidFill>
                <a:latin typeface="Anaheim"/>
                <a:ea typeface="Livvic"/>
                <a:cs typeface="Livvic"/>
                <a:sym typeface="Anaheim"/>
              </a:rPr>
              <a:t>Ridders </a:t>
            </a:r>
          </a:p>
          <a:p>
            <a:pPr marL="228600" lvl="0" indent="-228600" algn="l" rtl="0">
              <a:spcBef>
                <a:spcPts val="0"/>
              </a:spcBef>
              <a:spcAft>
                <a:spcPts val="0"/>
              </a:spcAft>
              <a:buAutoNum type="arabicPeriod"/>
            </a:pPr>
            <a:r>
              <a:rPr lang="nl-NL" sz="1600" b="1" dirty="0">
                <a:solidFill>
                  <a:schemeClr val="tx1"/>
                </a:solidFill>
                <a:latin typeface="Anaheim"/>
                <a:ea typeface="Livvic"/>
                <a:cs typeface="Livvic"/>
                <a:sym typeface="Anaheim"/>
              </a:rPr>
              <a:t>Eercultuur</a:t>
            </a:r>
          </a:p>
          <a:p>
            <a:pPr marL="228600" lvl="0" indent="-228600" algn="l" rtl="0">
              <a:spcBef>
                <a:spcPts val="0"/>
              </a:spcBef>
              <a:spcAft>
                <a:spcPts val="0"/>
              </a:spcAft>
              <a:buAutoNum type="arabicPeriod"/>
            </a:pPr>
            <a:r>
              <a:rPr lang="nl-NL" sz="1600" b="1" dirty="0">
                <a:solidFill>
                  <a:schemeClr val="tx1"/>
                </a:solidFill>
                <a:latin typeface="Anaheim"/>
                <a:ea typeface="Livvic"/>
                <a:cs typeface="Livvic"/>
                <a:sym typeface="Anaheim"/>
              </a:rPr>
              <a:t>Hoofsheid</a:t>
            </a:r>
          </a:p>
          <a:p>
            <a:pPr marL="228600" lvl="0" indent="-228600" algn="l" rtl="0">
              <a:spcBef>
                <a:spcPts val="0"/>
              </a:spcBef>
              <a:spcAft>
                <a:spcPts val="0"/>
              </a:spcAft>
              <a:buAutoNum type="arabicPeriod"/>
            </a:pPr>
            <a:r>
              <a:rPr lang="nl-NL" sz="1600" b="1" dirty="0">
                <a:solidFill>
                  <a:schemeClr val="tx1"/>
                </a:solidFill>
                <a:latin typeface="Anaheim"/>
                <a:ea typeface="Livvic"/>
                <a:cs typeface="Livvic"/>
                <a:sym typeface="Anaheim"/>
              </a:rPr>
              <a:t>De eerste handschriften</a:t>
            </a:r>
          </a:p>
          <a:p>
            <a:pPr marL="228600" lvl="0" indent="-228600" algn="l" rtl="0">
              <a:spcBef>
                <a:spcPts val="0"/>
              </a:spcBef>
              <a:spcAft>
                <a:spcPts val="0"/>
              </a:spcAft>
              <a:buAutoNum type="arabicPeriod"/>
            </a:pPr>
            <a:r>
              <a:rPr lang="nl-NL" sz="1600" b="1" dirty="0">
                <a:solidFill>
                  <a:schemeClr val="tx1"/>
                </a:solidFill>
                <a:latin typeface="Anaheim"/>
                <a:ea typeface="Livvic"/>
                <a:cs typeface="Livvic"/>
                <a:sym typeface="Anaheim"/>
              </a:rPr>
              <a:t>Ridderromans</a:t>
            </a:r>
          </a:p>
          <a:p>
            <a:pPr marL="228600" lvl="0" indent="-228600" algn="l" rtl="0">
              <a:spcBef>
                <a:spcPts val="0"/>
              </a:spcBef>
              <a:spcAft>
                <a:spcPts val="0"/>
              </a:spcAft>
              <a:buAutoNum type="arabicPeriod"/>
            </a:pPr>
            <a:r>
              <a:rPr lang="nl-NL" sz="1600" b="1" dirty="0">
                <a:solidFill>
                  <a:schemeClr val="tx1"/>
                </a:solidFill>
                <a:latin typeface="Anaheim"/>
                <a:ea typeface="Livvic"/>
                <a:cs typeface="Livvic"/>
                <a:sym typeface="Anaheim"/>
              </a:rPr>
              <a:t>Marialegende</a:t>
            </a:r>
          </a:p>
          <a:p>
            <a:pPr marL="228600" lvl="0" indent="-228600" algn="l" rtl="0">
              <a:spcBef>
                <a:spcPts val="0"/>
              </a:spcBef>
              <a:spcAft>
                <a:spcPts val="0"/>
              </a:spcAft>
              <a:buAutoNum type="arabicPeriod"/>
            </a:pPr>
            <a:r>
              <a:rPr lang="nl-NL" sz="1600" b="1" dirty="0">
                <a:solidFill>
                  <a:schemeClr val="tx1"/>
                </a:solidFill>
                <a:latin typeface="Anaheim"/>
                <a:ea typeface="Livvic"/>
                <a:cs typeface="Livvic"/>
                <a:sym typeface="Anaheim"/>
              </a:rPr>
              <a:t>Toneel</a:t>
            </a:r>
          </a:p>
          <a:p>
            <a:pPr marL="228600" lvl="0" indent="-228600" algn="l" rtl="0">
              <a:spcBef>
                <a:spcPts val="0"/>
              </a:spcBef>
              <a:spcAft>
                <a:spcPts val="0"/>
              </a:spcAft>
              <a:buAutoNum type="arabicPeriod"/>
            </a:pPr>
            <a:r>
              <a:rPr lang="nl-NL" sz="1600" b="1" dirty="0">
                <a:solidFill>
                  <a:schemeClr val="tx1"/>
                </a:solidFill>
                <a:latin typeface="Anaheim"/>
                <a:ea typeface="Livvic"/>
                <a:cs typeface="Livvic"/>
                <a:sym typeface="Anaheim"/>
              </a:rPr>
              <a:t>Boekdrukkunst</a:t>
            </a:r>
          </a:p>
          <a:p>
            <a:pPr marL="228600" lvl="0" indent="-228600" algn="l" rtl="0">
              <a:spcBef>
                <a:spcPts val="0"/>
              </a:spcBef>
              <a:spcAft>
                <a:spcPts val="0"/>
              </a:spcAft>
              <a:buAutoNum type="arabicPeriod"/>
            </a:pPr>
            <a:r>
              <a:rPr lang="nl-NL" sz="1600" b="1" dirty="0">
                <a:solidFill>
                  <a:schemeClr val="tx1"/>
                </a:solidFill>
                <a:latin typeface="Anaheim"/>
                <a:ea typeface="Livvic"/>
                <a:cs typeface="Livvic"/>
                <a:sym typeface="Anaheim"/>
              </a:rPr>
              <a:t>Test je kennis</a:t>
            </a:r>
          </a:p>
          <a:p>
            <a:pPr lvl="0" algn="l" rtl="0">
              <a:spcBef>
                <a:spcPts val="0"/>
              </a:spcBef>
              <a:spcAft>
                <a:spcPts val="0"/>
              </a:spcAft>
            </a:pPr>
            <a:endParaRPr lang="nl-NL" sz="1200" b="1" dirty="0">
              <a:solidFill>
                <a:schemeClr val="tx1"/>
              </a:solidFill>
              <a:latin typeface="Anaheim"/>
              <a:ea typeface="Livvic"/>
              <a:cs typeface="Livvic"/>
              <a:sym typeface="Anaheim"/>
            </a:endParaRPr>
          </a:p>
          <a:p>
            <a:pPr marL="228600" lvl="0" indent="-228600" algn="l" rtl="0">
              <a:spcBef>
                <a:spcPts val="0"/>
              </a:spcBef>
              <a:spcAft>
                <a:spcPts val="0"/>
              </a:spcAft>
              <a:buAutoNum type="arabicPeriod"/>
            </a:pPr>
            <a:endParaRPr lang="nl-NL" sz="1200" b="1" dirty="0">
              <a:solidFill>
                <a:schemeClr val="tx1"/>
              </a:solidFill>
              <a:latin typeface="Anaheim"/>
              <a:ea typeface="Livvic"/>
              <a:cs typeface="Livvic"/>
              <a:sym typeface="Anaheim"/>
            </a:endParaRPr>
          </a:p>
          <a:p>
            <a:pPr lvl="0" algn="l" rtl="0">
              <a:spcBef>
                <a:spcPts val="0"/>
              </a:spcBef>
              <a:spcAft>
                <a:spcPts val="0"/>
              </a:spcAft>
            </a:pPr>
            <a:endParaRPr lang="nl-NL" sz="1200" b="1" dirty="0">
              <a:solidFill>
                <a:schemeClr val="tx1"/>
              </a:solidFill>
              <a:latin typeface="Anaheim"/>
              <a:ea typeface="Livvic"/>
              <a:cs typeface="Livvic"/>
              <a:sym typeface="Anaheim"/>
            </a:endParaRPr>
          </a:p>
        </p:txBody>
      </p:sp>
      <p:sp>
        <p:nvSpPr>
          <p:cNvPr id="827" name="Google Shape;827;p38"/>
          <p:cNvSpPr/>
          <p:nvPr/>
        </p:nvSpPr>
        <p:spPr>
          <a:xfrm>
            <a:off x="7503650" y="535000"/>
            <a:ext cx="556125" cy="183575"/>
          </a:xfrm>
          <a:custGeom>
            <a:avLst/>
            <a:gdLst/>
            <a:ahLst/>
            <a:cxnLst/>
            <a:rect l="l" t="t" r="r" b="b"/>
            <a:pathLst>
              <a:path w="22245" h="7343" extrusionOk="0">
                <a:moveTo>
                  <a:pt x="12486" y="0"/>
                </a:moveTo>
                <a:cubicBezTo>
                  <a:pt x="11150" y="0"/>
                  <a:pt x="9849" y="2296"/>
                  <a:pt x="7933" y="3050"/>
                </a:cubicBezTo>
                <a:cubicBezTo>
                  <a:pt x="7568" y="3193"/>
                  <a:pt x="7181" y="3246"/>
                  <a:pt x="6783" y="3246"/>
                </a:cubicBezTo>
                <a:cubicBezTo>
                  <a:pt x="5657" y="3246"/>
                  <a:pt x="4432" y="2824"/>
                  <a:pt x="3325" y="2824"/>
                </a:cubicBezTo>
                <a:cubicBezTo>
                  <a:pt x="2212" y="2824"/>
                  <a:pt x="1217" y="3250"/>
                  <a:pt x="559" y="4958"/>
                </a:cubicBezTo>
                <a:cubicBezTo>
                  <a:pt x="1" y="6405"/>
                  <a:pt x="2819" y="7343"/>
                  <a:pt x="5916" y="7343"/>
                </a:cubicBezTo>
                <a:cubicBezTo>
                  <a:pt x="7154" y="7343"/>
                  <a:pt x="8436" y="7193"/>
                  <a:pt x="9565" y="6866"/>
                </a:cubicBezTo>
                <a:cubicBezTo>
                  <a:pt x="10464" y="6606"/>
                  <a:pt x="11392" y="6519"/>
                  <a:pt x="12312" y="6519"/>
                </a:cubicBezTo>
                <a:cubicBezTo>
                  <a:pt x="14173" y="6519"/>
                  <a:pt x="15999" y="6876"/>
                  <a:pt x="17472" y="6876"/>
                </a:cubicBezTo>
                <a:cubicBezTo>
                  <a:pt x="18473" y="6876"/>
                  <a:pt x="19311" y="6711"/>
                  <a:pt x="19886" y="6157"/>
                </a:cubicBezTo>
                <a:cubicBezTo>
                  <a:pt x="21725" y="4385"/>
                  <a:pt x="22244" y="2668"/>
                  <a:pt x="19886" y="2095"/>
                </a:cubicBezTo>
                <a:cubicBezTo>
                  <a:pt x="17526" y="1523"/>
                  <a:pt x="15356" y="2476"/>
                  <a:pt x="13580" y="568"/>
                </a:cubicBezTo>
                <a:cubicBezTo>
                  <a:pt x="13204" y="165"/>
                  <a:pt x="12844" y="0"/>
                  <a:pt x="12486" y="0"/>
                </a:cubicBezTo>
                <a:close/>
              </a:path>
            </a:pathLst>
          </a:custGeom>
          <a:solidFill>
            <a:srgbClr val="0E63AF">
              <a:alpha val="23260"/>
            </a:srgbClr>
          </a:solidFill>
          <a:ln w="525" cap="flat" cmpd="sng">
            <a:solidFill>
              <a:srgbClr val="231F20"/>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8"/>
          <p:cNvSpPr/>
          <p:nvPr/>
        </p:nvSpPr>
        <p:spPr>
          <a:xfrm>
            <a:off x="6466438" y="1009775"/>
            <a:ext cx="625600" cy="262600"/>
          </a:xfrm>
          <a:custGeom>
            <a:avLst/>
            <a:gdLst/>
            <a:ahLst/>
            <a:cxnLst/>
            <a:rect l="l" t="t" r="r" b="b"/>
            <a:pathLst>
              <a:path w="25024" h="10504" extrusionOk="0">
                <a:moveTo>
                  <a:pt x="13461" y="0"/>
                </a:moveTo>
                <a:cubicBezTo>
                  <a:pt x="10870" y="0"/>
                  <a:pt x="12157" y="4691"/>
                  <a:pt x="9133" y="4755"/>
                </a:cubicBezTo>
                <a:cubicBezTo>
                  <a:pt x="5889" y="4825"/>
                  <a:pt x="1691" y="5003"/>
                  <a:pt x="736" y="7490"/>
                </a:cubicBezTo>
                <a:cubicBezTo>
                  <a:pt x="0" y="9408"/>
                  <a:pt x="1595" y="10503"/>
                  <a:pt x="4150" y="10503"/>
                </a:cubicBezTo>
                <a:cubicBezTo>
                  <a:pt x="5436" y="10503"/>
                  <a:pt x="6964" y="10226"/>
                  <a:pt x="8561" y="9637"/>
                </a:cubicBezTo>
                <a:cubicBezTo>
                  <a:pt x="9757" y="9196"/>
                  <a:pt x="11162" y="9059"/>
                  <a:pt x="12627" y="9059"/>
                </a:cubicBezTo>
                <a:cubicBezTo>
                  <a:pt x="15031" y="9059"/>
                  <a:pt x="17598" y="9428"/>
                  <a:pt x="19668" y="9428"/>
                </a:cubicBezTo>
                <a:cubicBezTo>
                  <a:pt x="21367" y="9428"/>
                  <a:pt x="22731" y="9179"/>
                  <a:pt x="23394" y="8271"/>
                </a:cubicBezTo>
                <a:cubicBezTo>
                  <a:pt x="25024" y="6039"/>
                  <a:pt x="23281" y="4157"/>
                  <a:pt x="21348" y="4157"/>
                </a:cubicBezTo>
                <a:cubicBezTo>
                  <a:pt x="20955" y="4157"/>
                  <a:pt x="20555" y="4234"/>
                  <a:pt x="20173" y="4402"/>
                </a:cubicBezTo>
                <a:cubicBezTo>
                  <a:pt x="19952" y="4500"/>
                  <a:pt x="19748" y="4544"/>
                  <a:pt x="19557" y="4544"/>
                </a:cubicBezTo>
                <a:cubicBezTo>
                  <a:pt x="17807" y="4544"/>
                  <a:pt x="17191" y="792"/>
                  <a:pt x="14094" y="79"/>
                </a:cubicBezTo>
                <a:cubicBezTo>
                  <a:pt x="13860" y="25"/>
                  <a:pt x="13650" y="0"/>
                  <a:pt x="13461" y="0"/>
                </a:cubicBezTo>
                <a:close/>
              </a:path>
            </a:pathLst>
          </a:custGeom>
          <a:solidFill>
            <a:srgbClr val="0E63AF">
              <a:alpha val="23260"/>
            </a:srgbClr>
          </a:solidFill>
          <a:ln w="525" cap="flat" cmpd="sng">
            <a:solidFill>
              <a:srgbClr val="231F20"/>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8"/>
          <p:cNvSpPr/>
          <p:nvPr/>
        </p:nvSpPr>
        <p:spPr>
          <a:xfrm>
            <a:off x="8059775" y="1017725"/>
            <a:ext cx="619925" cy="246700"/>
          </a:xfrm>
          <a:custGeom>
            <a:avLst/>
            <a:gdLst/>
            <a:ahLst/>
            <a:cxnLst/>
            <a:rect l="l" t="t" r="r" b="b"/>
            <a:pathLst>
              <a:path w="24797" h="9868" extrusionOk="0">
                <a:moveTo>
                  <a:pt x="16801" y="1"/>
                </a:moveTo>
                <a:cubicBezTo>
                  <a:pt x="13853" y="1"/>
                  <a:pt x="14301" y="3110"/>
                  <a:pt x="13037" y="3508"/>
                </a:cubicBezTo>
                <a:cubicBezTo>
                  <a:pt x="12949" y="3536"/>
                  <a:pt x="12861" y="3549"/>
                  <a:pt x="12773" y="3549"/>
                </a:cubicBezTo>
                <a:cubicBezTo>
                  <a:pt x="11539" y="3549"/>
                  <a:pt x="10353" y="973"/>
                  <a:pt x="8993" y="973"/>
                </a:cubicBezTo>
                <a:cubicBezTo>
                  <a:pt x="8929" y="973"/>
                  <a:pt x="8865" y="978"/>
                  <a:pt x="8800" y="990"/>
                </a:cubicBezTo>
                <a:cubicBezTo>
                  <a:pt x="7260" y="1275"/>
                  <a:pt x="7075" y="4404"/>
                  <a:pt x="6118" y="4843"/>
                </a:cubicBezTo>
                <a:cubicBezTo>
                  <a:pt x="5899" y="4943"/>
                  <a:pt x="5542" y="4962"/>
                  <a:pt x="5110" y="4962"/>
                </a:cubicBezTo>
                <a:cubicBezTo>
                  <a:pt x="4850" y="4962"/>
                  <a:pt x="4565" y="4956"/>
                  <a:pt x="4266" y="4956"/>
                </a:cubicBezTo>
                <a:cubicBezTo>
                  <a:pt x="2887" y="4956"/>
                  <a:pt x="1233" y="5100"/>
                  <a:pt x="661" y="6727"/>
                </a:cubicBezTo>
                <a:cubicBezTo>
                  <a:pt x="0" y="8613"/>
                  <a:pt x="1153" y="9867"/>
                  <a:pt x="3516" y="9867"/>
                </a:cubicBezTo>
                <a:cubicBezTo>
                  <a:pt x="4636" y="9867"/>
                  <a:pt x="6028" y="9586"/>
                  <a:pt x="7627" y="8957"/>
                </a:cubicBezTo>
                <a:cubicBezTo>
                  <a:pt x="9046" y="8399"/>
                  <a:pt x="10285" y="8209"/>
                  <a:pt x="11441" y="8209"/>
                </a:cubicBezTo>
                <a:cubicBezTo>
                  <a:pt x="13885" y="8209"/>
                  <a:pt x="15958" y="9056"/>
                  <a:pt x="18572" y="9056"/>
                </a:cubicBezTo>
                <a:cubicBezTo>
                  <a:pt x="19059" y="9056"/>
                  <a:pt x="19564" y="9026"/>
                  <a:pt x="20094" y="8957"/>
                </a:cubicBezTo>
                <a:cubicBezTo>
                  <a:pt x="24666" y="8356"/>
                  <a:pt x="24797" y="4831"/>
                  <a:pt x="22730" y="4831"/>
                </a:cubicBezTo>
                <a:cubicBezTo>
                  <a:pt x="22662" y="4831"/>
                  <a:pt x="22592" y="4835"/>
                  <a:pt x="22519" y="4843"/>
                </a:cubicBezTo>
                <a:cubicBezTo>
                  <a:pt x="22454" y="4850"/>
                  <a:pt x="22393" y="4853"/>
                  <a:pt x="22335" y="4853"/>
                </a:cubicBezTo>
                <a:cubicBezTo>
                  <a:pt x="20320" y="4853"/>
                  <a:pt x="21674" y="804"/>
                  <a:pt x="17768" y="95"/>
                </a:cubicBezTo>
                <a:cubicBezTo>
                  <a:pt x="17410" y="30"/>
                  <a:pt x="17089" y="1"/>
                  <a:pt x="16801" y="1"/>
                </a:cubicBezTo>
                <a:close/>
              </a:path>
            </a:pathLst>
          </a:custGeom>
          <a:solidFill>
            <a:srgbClr val="0E63AF">
              <a:alpha val="23260"/>
            </a:srgbClr>
          </a:solidFill>
          <a:ln w="525" cap="flat" cmpd="sng">
            <a:solidFill>
              <a:srgbClr val="231F20"/>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3042;p46">
            <a:extLst>
              <a:ext uri="{FF2B5EF4-FFF2-40B4-BE49-F238E27FC236}">
                <a16:creationId xmlns:a16="http://schemas.microsoft.com/office/drawing/2014/main" id="{80CEECB9-807A-B379-E805-423068F6F6F6}"/>
              </a:ext>
            </a:extLst>
          </p:cNvPr>
          <p:cNvGrpSpPr/>
          <p:nvPr/>
        </p:nvGrpSpPr>
        <p:grpSpPr>
          <a:xfrm>
            <a:off x="6085277" y="3455751"/>
            <a:ext cx="1006761" cy="1355947"/>
            <a:chOff x="2305948" y="207627"/>
            <a:chExt cx="1006761" cy="1355947"/>
          </a:xfrm>
        </p:grpSpPr>
        <p:sp>
          <p:nvSpPr>
            <p:cNvPr id="3" name="Google Shape;3043;p46">
              <a:extLst>
                <a:ext uri="{FF2B5EF4-FFF2-40B4-BE49-F238E27FC236}">
                  <a16:creationId xmlns:a16="http://schemas.microsoft.com/office/drawing/2014/main" id="{8CC99B35-7AE1-9E99-AEF7-78DCD19670EC}"/>
                </a:ext>
              </a:extLst>
            </p:cNvPr>
            <p:cNvSpPr/>
            <p:nvPr/>
          </p:nvSpPr>
          <p:spPr>
            <a:xfrm>
              <a:off x="2972390" y="267243"/>
              <a:ext cx="127511" cy="164229"/>
            </a:xfrm>
            <a:custGeom>
              <a:avLst/>
              <a:gdLst/>
              <a:ahLst/>
              <a:cxnLst/>
              <a:rect l="l" t="t" r="r" b="b"/>
              <a:pathLst>
                <a:path w="5407" h="6964" extrusionOk="0">
                  <a:moveTo>
                    <a:pt x="3137" y="0"/>
                  </a:moveTo>
                  <a:cubicBezTo>
                    <a:pt x="2074" y="0"/>
                    <a:pt x="1465" y="581"/>
                    <a:pt x="1362" y="687"/>
                  </a:cubicBezTo>
                  <a:cubicBezTo>
                    <a:pt x="1325" y="732"/>
                    <a:pt x="1287" y="776"/>
                    <a:pt x="1253" y="826"/>
                  </a:cubicBezTo>
                  <a:cubicBezTo>
                    <a:pt x="454" y="1925"/>
                    <a:pt x="1" y="3565"/>
                    <a:pt x="66" y="4794"/>
                  </a:cubicBezTo>
                  <a:cubicBezTo>
                    <a:pt x="131" y="6023"/>
                    <a:pt x="346" y="6605"/>
                    <a:pt x="971" y="6864"/>
                  </a:cubicBezTo>
                  <a:cubicBezTo>
                    <a:pt x="1133" y="6930"/>
                    <a:pt x="1389" y="6963"/>
                    <a:pt x="1692" y="6963"/>
                  </a:cubicBezTo>
                  <a:cubicBezTo>
                    <a:pt x="1902" y="6963"/>
                    <a:pt x="2134" y="6947"/>
                    <a:pt x="2372" y="6915"/>
                  </a:cubicBezTo>
                  <a:cubicBezTo>
                    <a:pt x="2415" y="6909"/>
                    <a:pt x="2457" y="6903"/>
                    <a:pt x="2500" y="6897"/>
                  </a:cubicBezTo>
                  <a:cubicBezTo>
                    <a:pt x="3160" y="6794"/>
                    <a:pt x="3850" y="6567"/>
                    <a:pt x="4229" y="6215"/>
                  </a:cubicBezTo>
                  <a:cubicBezTo>
                    <a:pt x="4758" y="5218"/>
                    <a:pt x="5406" y="4084"/>
                    <a:pt x="5406" y="3124"/>
                  </a:cubicBezTo>
                  <a:lnTo>
                    <a:pt x="5406" y="3074"/>
                  </a:lnTo>
                  <a:cubicBezTo>
                    <a:pt x="5394" y="2461"/>
                    <a:pt x="5212" y="1748"/>
                    <a:pt x="5079" y="1305"/>
                  </a:cubicBezTo>
                  <a:cubicBezTo>
                    <a:pt x="5030" y="1149"/>
                    <a:pt x="4991" y="1028"/>
                    <a:pt x="4967" y="954"/>
                  </a:cubicBezTo>
                  <a:cubicBezTo>
                    <a:pt x="4286" y="304"/>
                    <a:pt x="3939" y="11"/>
                    <a:pt x="3174" y="0"/>
                  </a:cubicBezTo>
                  <a:cubicBezTo>
                    <a:pt x="3162" y="0"/>
                    <a:pt x="3149" y="0"/>
                    <a:pt x="3137" y="0"/>
                  </a:cubicBezTo>
                  <a:close/>
                </a:path>
              </a:pathLst>
            </a:custGeom>
            <a:solidFill>
              <a:srgbClr val="BA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044;p46">
              <a:extLst>
                <a:ext uri="{FF2B5EF4-FFF2-40B4-BE49-F238E27FC236}">
                  <a16:creationId xmlns:a16="http://schemas.microsoft.com/office/drawing/2014/main" id="{8271D69C-B95C-1B52-17CD-DE477E3E91A2}"/>
                </a:ext>
              </a:extLst>
            </p:cNvPr>
            <p:cNvSpPr/>
            <p:nvPr/>
          </p:nvSpPr>
          <p:spPr>
            <a:xfrm>
              <a:off x="2378677" y="239487"/>
              <a:ext cx="618663" cy="163969"/>
            </a:xfrm>
            <a:custGeom>
              <a:avLst/>
              <a:gdLst/>
              <a:ahLst/>
              <a:cxnLst/>
              <a:rect l="l" t="t" r="r" b="b"/>
              <a:pathLst>
                <a:path w="26234" h="6953" extrusionOk="0">
                  <a:moveTo>
                    <a:pt x="2055" y="0"/>
                  </a:moveTo>
                  <a:cubicBezTo>
                    <a:pt x="1993" y="790"/>
                    <a:pt x="1752" y="1822"/>
                    <a:pt x="1393" y="2779"/>
                  </a:cubicBezTo>
                  <a:cubicBezTo>
                    <a:pt x="1026" y="3757"/>
                    <a:pt x="499" y="4808"/>
                    <a:pt x="0" y="5525"/>
                  </a:cubicBezTo>
                  <a:cubicBezTo>
                    <a:pt x="643" y="5095"/>
                    <a:pt x="1874" y="4503"/>
                    <a:pt x="4215" y="4503"/>
                  </a:cubicBezTo>
                  <a:cubicBezTo>
                    <a:pt x="4601" y="4503"/>
                    <a:pt x="5018" y="4520"/>
                    <a:pt x="5468" y="4555"/>
                  </a:cubicBezTo>
                  <a:cubicBezTo>
                    <a:pt x="5595" y="4566"/>
                    <a:pt x="5737" y="4576"/>
                    <a:pt x="5894" y="4592"/>
                  </a:cubicBezTo>
                  <a:cubicBezTo>
                    <a:pt x="6169" y="4616"/>
                    <a:pt x="6489" y="4646"/>
                    <a:pt x="6845" y="4681"/>
                  </a:cubicBezTo>
                  <a:cubicBezTo>
                    <a:pt x="8976" y="4896"/>
                    <a:pt x="12445" y="5296"/>
                    <a:pt x="15862" y="5699"/>
                  </a:cubicBezTo>
                  <a:cubicBezTo>
                    <a:pt x="16163" y="5736"/>
                    <a:pt x="16463" y="5771"/>
                    <a:pt x="16763" y="5807"/>
                  </a:cubicBezTo>
                  <a:lnTo>
                    <a:pt x="16765" y="5807"/>
                  </a:lnTo>
                  <a:cubicBezTo>
                    <a:pt x="21679" y="6390"/>
                    <a:pt x="26233" y="6953"/>
                    <a:pt x="26233" y="6953"/>
                  </a:cubicBezTo>
                  <a:cubicBezTo>
                    <a:pt x="26233" y="6953"/>
                    <a:pt x="26097" y="6556"/>
                    <a:pt x="25683" y="6466"/>
                  </a:cubicBezTo>
                  <a:cubicBezTo>
                    <a:pt x="25451" y="6415"/>
                    <a:pt x="21019" y="5584"/>
                    <a:pt x="16832" y="4813"/>
                  </a:cubicBezTo>
                  <a:cubicBezTo>
                    <a:pt x="16483" y="4748"/>
                    <a:pt x="16135" y="4684"/>
                    <a:pt x="15792" y="4620"/>
                  </a:cubicBezTo>
                  <a:cubicBezTo>
                    <a:pt x="12943" y="4099"/>
                    <a:pt x="10390" y="3640"/>
                    <a:pt x="9608" y="3525"/>
                  </a:cubicBezTo>
                  <a:cubicBezTo>
                    <a:pt x="8747" y="3399"/>
                    <a:pt x="7810" y="3247"/>
                    <a:pt x="6957" y="3085"/>
                  </a:cubicBezTo>
                  <a:cubicBezTo>
                    <a:pt x="6604" y="3019"/>
                    <a:pt x="6269" y="2949"/>
                    <a:pt x="5959" y="2879"/>
                  </a:cubicBezTo>
                  <a:cubicBezTo>
                    <a:pt x="5266" y="2726"/>
                    <a:pt x="4704" y="2569"/>
                    <a:pt x="4401" y="2422"/>
                  </a:cubicBezTo>
                  <a:cubicBezTo>
                    <a:pt x="3355" y="1920"/>
                    <a:pt x="2523" y="1061"/>
                    <a:pt x="20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045;p46">
              <a:extLst>
                <a:ext uri="{FF2B5EF4-FFF2-40B4-BE49-F238E27FC236}">
                  <a16:creationId xmlns:a16="http://schemas.microsoft.com/office/drawing/2014/main" id="{AC2D904A-22ED-E171-1515-8569C1DBDC77}"/>
                </a:ext>
              </a:extLst>
            </p:cNvPr>
            <p:cNvSpPr/>
            <p:nvPr/>
          </p:nvSpPr>
          <p:spPr>
            <a:xfrm>
              <a:off x="2409216" y="267243"/>
              <a:ext cx="269265" cy="79685"/>
            </a:xfrm>
            <a:custGeom>
              <a:avLst/>
              <a:gdLst/>
              <a:ahLst/>
              <a:cxnLst/>
              <a:rect l="l" t="t" r="r" b="b"/>
              <a:pathLst>
                <a:path w="11418" h="3379" extrusionOk="0">
                  <a:moveTo>
                    <a:pt x="777" y="0"/>
                  </a:moveTo>
                  <a:cubicBezTo>
                    <a:pt x="777" y="1"/>
                    <a:pt x="1004" y="1463"/>
                    <a:pt x="1" y="2490"/>
                  </a:cubicBezTo>
                  <a:cubicBezTo>
                    <a:pt x="1" y="2490"/>
                    <a:pt x="7117" y="2793"/>
                    <a:pt x="11418" y="3378"/>
                  </a:cubicBezTo>
                  <a:cubicBezTo>
                    <a:pt x="11418" y="3378"/>
                    <a:pt x="5273" y="2261"/>
                    <a:pt x="3300" y="1689"/>
                  </a:cubicBezTo>
                  <a:cubicBezTo>
                    <a:pt x="1327" y="1116"/>
                    <a:pt x="777" y="1"/>
                    <a:pt x="7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046;p46">
              <a:extLst>
                <a:ext uri="{FF2B5EF4-FFF2-40B4-BE49-F238E27FC236}">
                  <a16:creationId xmlns:a16="http://schemas.microsoft.com/office/drawing/2014/main" id="{09E20EC2-CA9F-493A-0698-FA53DE381A5B}"/>
                </a:ext>
              </a:extLst>
            </p:cNvPr>
            <p:cNvSpPr/>
            <p:nvPr/>
          </p:nvSpPr>
          <p:spPr>
            <a:xfrm>
              <a:off x="3132255" y="208759"/>
              <a:ext cx="121379" cy="92986"/>
            </a:xfrm>
            <a:custGeom>
              <a:avLst/>
              <a:gdLst/>
              <a:ahLst/>
              <a:cxnLst/>
              <a:rect l="l" t="t" r="r" b="b"/>
              <a:pathLst>
                <a:path w="5147" h="3943" extrusionOk="0">
                  <a:moveTo>
                    <a:pt x="2713" y="1"/>
                  </a:moveTo>
                  <a:cubicBezTo>
                    <a:pt x="2519" y="1"/>
                    <a:pt x="2301" y="18"/>
                    <a:pt x="2057" y="56"/>
                  </a:cubicBezTo>
                  <a:cubicBezTo>
                    <a:pt x="991" y="221"/>
                    <a:pt x="423" y="479"/>
                    <a:pt x="170" y="626"/>
                  </a:cubicBezTo>
                  <a:cubicBezTo>
                    <a:pt x="167" y="626"/>
                    <a:pt x="167" y="627"/>
                    <a:pt x="167" y="627"/>
                  </a:cubicBezTo>
                  <a:cubicBezTo>
                    <a:pt x="108" y="659"/>
                    <a:pt x="52" y="695"/>
                    <a:pt x="0" y="739"/>
                  </a:cubicBezTo>
                  <a:cubicBezTo>
                    <a:pt x="9" y="747"/>
                    <a:pt x="17" y="753"/>
                    <a:pt x="28" y="762"/>
                  </a:cubicBezTo>
                  <a:cubicBezTo>
                    <a:pt x="105" y="832"/>
                    <a:pt x="171" y="917"/>
                    <a:pt x="221" y="1009"/>
                  </a:cubicBezTo>
                  <a:cubicBezTo>
                    <a:pt x="231" y="1030"/>
                    <a:pt x="241" y="1048"/>
                    <a:pt x="250" y="1068"/>
                  </a:cubicBezTo>
                  <a:cubicBezTo>
                    <a:pt x="285" y="1145"/>
                    <a:pt x="309" y="1227"/>
                    <a:pt x="320" y="1311"/>
                  </a:cubicBezTo>
                  <a:cubicBezTo>
                    <a:pt x="323" y="1326"/>
                    <a:pt x="325" y="1341"/>
                    <a:pt x="326" y="1355"/>
                  </a:cubicBezTo>
                  <a:cubicBezTo>
                    <a:pt x="403" y="1341"/>
                    <a:pt x="482" y="1333"/>
                    <a:pt x="561" y="1333"/>
                  </a:cubicBezTo>
                  <a:cubicBezTo>
                    <a:pt x="565" y="1333"/>
                    <a:pt x="570" y="1333"/>
                    <a:pt x="574" y="1333"/>
                  </a:cubicBezTo>
                  <a:cubicBezTo>
                    <a:pt x="676" y="1333"/>
                    <a:pt x="777" y="1350"/>
                    <a:pt x="875" y="1380"/>
                  </a:cubicBezTo>
                  <a:cubicBezTo>
                    <a:pt x="1223" y="1491"/>
                    <a:pt x="1444" y="1786"/>
                    <a:pt x="1557" y="2111"/>
                  </a:cubicBezTo>
                  <a:cubicBezTo>
                    <a:pt x="1719" y="2580"/>
                    <a:pt x="1751" y="3740"/>
                    <a:pt x="3255" y="3920"/>
                  </a:cubicBezTo>
                  <a:cubicBezTo>
                    <a:pt x="3371" y="3935"/>
                    <a:pt x="3487" y="3943"/>
                    <a:pt x="3604" y="3943"/>
                  </a:cubicBezTo>
                  <a:cubicBezTo>
                    <a:pt x="3699" y="3943"/>
                    <a:pt x="3793" y="3938"/>
                    <a:pt x="3887" y="3928"/>
                  </a:cubicBezTo>
                  <a:cubicBezTo>
                    <a:pt x="4069" y="3908"/>
                    <a:pt x="4245" y="3864"/>
                    <a:pt x="4413" y="3794"/>
                  </a:cubicBezTo>
                  <a:cubicBezTo>
                    <a:pt x="4415" y="3794"/>
                    <a:pt x="4415" y="3794"/>
                    <a:pt x="4415" y="3793"/>
                  </a:cubicBezTo>
                  <a:cubicBezTo>
                    <a:pt x="4568" y="3731"/>
                    <a:pt x="4709" y="3643"/>
                    <a:pt x="4831" y="3534"/>
                  </a:cubicBezTo>
                  <a:cubicBezTo>
                    <a:pt x="4851" y="3519"/>
                    <a:pt x="4868" y="3502"/>
                    <a:pt x="4886" y="3485"/>
                  </a:cubicBezTo>
                  <a:cubicBezTo>
                    <a:pt x="4912" y="3461"/>
                    <a:pt x="4937" y="3435"/>
                    <a:pt x="4957" y="3411"/>
                  </a:cubicBezTo>
                  <a:cubicBezTo>
                    <a:pt x="4978" y="3387"/>
                    <a:pt x="4998" y="3364"/>
                    <a:pt x="5015" y="3341"/>
                  </a:cubicBezTo>
                  <a:cubicBezTo>
                    <a:pt x="5066" y="3276"/>
                    <a:pt x="5110" y="3205"/>
                    <a:pt x="5145" y="3129"/>
                  </a:cubicBezTo>
                  <a:cubicBezTo>
                    <a:pt x="5145" y="3129"/>
                    <a:pt x="5147" y="3128"/>
                    <a:pt x="5147" y="3126"/>
                  </a:cubicBezTo>
                  <a:cubicBezTo>
                    <a:pt x="4709" y="3046"/>
                    <a:pt x="4449" y="1705"/>
                    <a:pt x="4272" y="1058"/>
                  </a:cubicBezTo>
                  <a:cubicBezTo>
                    <a:pt x="4124" y="511"/>
                    <a:pt x="3766"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047;p46">
              <a:extLst>
                <a:ext uri="{FF2B5EF4-FFF2-40B4-BE49-F238E27FC236}">
                  <a16:creationId xmlns:a16="http://schemas.microsoft.com/office/drawing/2014/main" id="{966CC0E6-12F8-A422-76E2-3EECA6B2A627}"/>
                </a:ext>
              </a:extLst>
            </p:cNvPr>
            <p:cNvSpPr/>
            <p:nvPr/>
          </p:nvSpPr>
          <p:spPr>
            <a:xfrm>
              <a:off x="3135675" y="226045"/>
              <a:ext cx="117913" cy="75700"/>
            </a:xfrm>
            <a:custGeom>
              <a:avLst/>
              <a:gdLst/>
              <a:ahLst/>
              <a:cxnLst/>
              <a:rect l="l" t="t" r="r" b="b"/>
              <a:pathLst>
                <a:path w="5000" h="3210" extrusionOk="0">
                  <a:moveTo>
                    <a:pt x="958" y="0"/>
                  </a:moveTo>
                  <a:cubicBezTo>
                    <a:pt x="681" y="0"/>
                    <a:pt x="366" y="60"/>
                    <a:pt x="1" y="158"/>
                  </a:cubicBezTo>
                  <a:cubicBezTo>
                    <a:pt x="102" y="293"/>
                    <a:pt x="164" y="453"/>
                    <a:pt x="181" y="622"/>
                  </a:cubicBezTo>
                  <a:cubicBezTo>
                    <a:pt x="258" y="606"/>
                    <a:pt x="337" y="599"/>
                    <a:pt x="416" y="599"/>
                  </a:cubicBezTo>
                  <a:cubicBezTo>
                    <a:pt x="951" y="599"/>
                    <a:pt x="1269" y="964"/>
                    <a:pt x="1412" y="1376"/>
                  </a:cubicBezTo>
                  <a:cubicBezTo>
                    <a:pt x="1572" y="1846"/>
                    <a:pt x="1606" y="3005"/>
                    <a:pt x="3109" y="3187"/>
                  </a:cubicBezTo>
                  <a:cubicBezTo>
                    <a:pt x="3236" y="3202"/>
                    <a:pt x="3355" y="3209"/>
                    <a:pt x="3466" y="3209"/>
                  </a:cubicBezTo>
                  <a:cubicBezTo>
                    <a:pt x="4638" y="3209"/>
                    <a:pt x="4979" y="2443"/>
                    <a:pt x="5000" y="2396"/>
                  </a:cubicBezTo>
                  <a:lnTo>
                    <a:pt x="5000" y="2396"/>
                  </a:lnTo>
                  <a:cubicBezTo>
                    <a:pt x="4877" y="2421"/>
                    <a:pt x="4756" y="2432"/>
                    <a:pt x="4639" y="2432"/>
                  </a:cubicBezTo>
                  <a:cubicBezTo>
                    <a:pt x="3425" y="2432"/>
                    <a:pt x="2530" y="1207"/>
                    <a:pt x="2112" y="622"/>
                  </a:cubicBezTo>
                  <a:cubicBezTo>
                    <a:pt x="1791" y="172"/>
                    <a:pt x="1428" y="0"/>
                    <a:pt x="958"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48;p46">
              <a:extLst>
                <a:ext uri="{FF2B5EF4-FFF2-40B4-BE49-F238E27FC236}">
                  <a16:creationId xmlns:a16="http://schemas.microsoft.com/office/drawing/2014/main" id="{EA62EE09-523E-BDAD-FBDD-56048406E40F}"/>
                </a:ext>
              </a:extLst>
            </p:cNvPr>
            <p:cNvSpPr/>
            <p:nvPr/>
          </p:nvSpPr>
          <p:spPr>
            <a:xfrm>
              <a:off x="2771632" y="494484"/>
              <a:ext cx="541077" cy="580200"/>
            </a:xfrm>
            <a:custGeom>
              <a:avLst/>
              <a:gdLst/>
              <a:ahLst/>
              <a:cxnLst/>
              <a:rect l="l" t="t" r="r" b="b"/>
              <a:pathLst>
                <a:path w="22944" h="24603" extrusionOk="0">
                  <a:moveTo>
                    <a:pt x="3313" y="1"/>
                  </a:moveTo>
                  <a:lnTo>
                    <a:pt x="0" y="1481"/>
                  </a:lnTo>
                  <a:cubicBezTo>
                    <a:pt x="8" y="2238"/>
                    <a:pt x="23" y="2957"/>
                    <a:pt x="53" y="3564"/>
                  </a:cubicBezTo>
                  <a:cubicBezTo>
                    <a:pt x="56" y="3601"/>
                    <a:pt x="58" y="3638"/>
                    <a:pt x="61" y="3674"/>
                  </a:cubicBezTo>
                  <a:cubicBezTo>
                    <a:pt x="81" y="4047"/>
                    <a:pt x="110" y="4514"/>
                    <a:pt x="141" y="5044"/>
                  </a:cubicBezTo>
                  <a:cubicBezTo>
                    <a:pt x="1116" y="5035"/>
                    <a:pt x="3395" y="4871"/>
                    <a:pt x="5509" y="3642"/>
                  </a:cubicBezTo>
                  <a:lnTo>
                    <a:pt x="5509" y="3642"/>
                  </a:lnTo>
                  <a:cubicBezTo>
                    <a:pt x="5509" y="3642"/>
                    <a:pt x="5304" y="4355"/>
                    <a:pt x="5307" y="5723"/>
                  </a:cubicBezTo>
                  <a:lnTo>
                    <a:pt x="5307" y="5726"/>
                  </a:lnTo>
                  <a:cubicBezTo>
                    <a:pt x="5309" y="6396"/>
                    <a:pt x="5359" y="7225"/>
                    <a:pt x="5509" y="8202"/>
                  </a:cubicBezTo>
                  <a:cubicBezTo>
                    <a:pt x="5894" y="10722"/>
                    <a:pt x="6323" y="12871"/>
                    <a:pt x="6445" y="13470"/>
                  </a:cubicBezTo>
                  <a:cubicBezTo>
                    <a:pt x="6468" y="13579"/>
                    <a:pt x="6480" y="13636"/>
                    <a:pt x="6480" y="13636"/>
                  </a:cubicBezTo>
                  <a:cubicBezTo>
                    <a:pt x="6480" y="13636"/>
                    <a:pt x="6342" y="13873"/>
                    <a:pt x="6129" y="14252"/>
                  </a:cubicBezTo>
                  <a:cubicBezTo>
                    <a:pt x="5571" y="15240"/>
                    <a:pt x="4486" y="17202"/>
                    <a:pt x="3925" y="18489"/>
                  </a:cubicBezTo>
                  <a:cubicBezTo>
                    <a:pt x="3148" y="20268"/>
                    <a:pt x="1757" y="24115"/>
                    <a:pt x="1757" y="24115"/>
                  </a:cubicBezTo>
                  <a:cubicBezTo>
                    <a:pt x="1757" y="24115"/>
                    <a:pt x="2127" y="23891"/>
                    <a:pt x="2651" y="23571"/>
                  </a:cubicBezTo>
                  <a:cubicBezTo>
                    <a:pt x="3548" y="23026"/>
                    <a:pt x="4892" y="22203"/>
                    <a:pt x="5606" y="21754"/>
                  </a:cubicBezTo>
                  <a:cubicBezTo>
                    <a:pt x="5606" y="21754"/>
                    <a:pt x="6026" y="24537"/>
                    <a:pt x="6253" y="24602"/>
                  </a:cubicBezTo>
                  <a:cubicBezTo>
                    <a:pt x="6255" y="24602"/>
                    <a:pt x="6258" y="24603"/>
                    <a:pt x="6261" y="24603"/>
                  </a:cubicBezTo>
                  <a:cubicBezTo>
                    <a:pt x="6536" y="24603"/>
                    <a:pt x="9196" y="21626"/>
                    <a:pt x="9196" y="21626"/>
                  </a:cubicBezTo>
                  <a:cubicBezTo>
                    <a:pt x="9196" y="21626"/>
                    <a:pt x="9391" y="22123"/>
                    <a:pt x="9631" y="22700"/>
                  </a:cubicBezTo>
                  <a:cubicBezTo>
                    <a:pt x="9967" y="23506"/>
                    <a:pt x="10393" y="24472"/>
                    <a:pt x="10502" y="24472"/>
                  </a:cubicBezTo>
                  <a:cubicBezTo>
                    <a:pt x="10503" y="24472"/>
                    <a:pt x="10504" y="24472"/>
                    <a:pt x="10505" y="24471"/>
                  </a:cubicBezTo>
                  <a:cubicBezTo>
                    <a:pt x="10551" y="24462"/>
                    <a:pt x="10717" y="24249"/>
                    <a:pt x="10935" y="23940"/>
                  </a:cubicBezTo>
                  <a:cubicBezTo>
                    <a:pt x="11552" y="23070"/>
                    <a:pt x="12592" y="21432"/>
                    <a:pt x="12592" y="21432"/>
                  </a:cubicBezTo>
                  <a:cubicBezTo>
                    <a:pt x="12592" y="21432"/>
                    <a:pt x="13473" y="23832"/>
                    <a:pt x="13969" y="23832"/>
                  </a:cubicBezTo>
                  <a:cubicBezTo>
                    <a:pt x="13985" y="23832"/>
                    <a:pt x="14000" y="23829"/>
                    <a:pt x="14015" y="23824"/>
                  </a:cubicBezTo>
                  <a:cubicBezTo>
                    <a:pt x="14054" y="23809"/>
                    <a:pt x="14091" y="23785"/>
                    <a:pt x="14119" y="23753"/>
                  </a:cubicBezTo>
                  <a:cubicBezTo>
                    <a:pt x="14625" y="23259"/>
                    <a:pt x="15470" y="20559"/>
                    <a:pt x="15470" y="20559"/>
                  </a:cubicBezTo>
                  <a:lnTo>
                    <a:pt x="16338" y="22083"/>
                  </a:lnTo>
                  <a:lnTo>
                    <a:pt x="16667" y="22661"/>
                  </a:lnTo>
                  <a:cubicBezTo>
                    <a:pt x="16667" y="22661"/>
                    <a:pt x="17462" y="19951"/>
                    <a:pt x="16667" y="17517"/>
                  </a:cubicBezTo>
                  <a:cubicBezTo>
                    <a:pt x="16024" y="15550"/>
                    <a:pt x="14707" y="13676"/>
                    <a:pt x="14227" y="13032"/>
                  </a:cubicBezTo>
                  <a:cubicBezTo>
                    <a:pt x="14115" y="12879"/>
                    <a:pt x="14047" y="12795"/>
                    <a:pt x="14047" y="12795"/>
                  </a:cubicBezTo>
                  <a:cubicBezTo>
                    <a:pt x="14047" y="12795"/>
                    <a:pt x="13900" y="12592"/>
                    <a:pt x="13787" y="12251"/>
                  </a:cubicBezTo>
                  <a:cubicBezTo>
                    <a:pt x="13607" y="11700"/>
                    <a:pt x="13625" y="11103"/>
                    <a:pt x="13842" y="10563"/>
                  </a:cubicBezTo>
                  <a:cubicBezTo>
                    <a:pt x="14339" y="9302"/>
                    <a:pt x="16021" y="6585"/>
                    <a:pt x="16085" y="5938"/>
                  </a:cubicBezTo>
                  <a:cubicBezTo>
                    <a:pt x="16085" y="5938"/>
                    <a:pt x="18058" y="7976"/>
                    <a:pt x="18996" y="8558"/>
                  </a:cubicBezTo>
                  <a:cubicBezTo>
                    <a:pt x="18996" y="8558"/>
                    <a:pt x="17064" y="11524"/>
                    <a:pt x="15435" y="13032"/>
                  </a:cubicBezTo>
                  <a:cubicBezTo>
                    <a:pt x="15435" y="13032"/>
                    <a:pt x="15573" y="13168"/>
                    <a:pt x="15765" y="13347"/>
                  </a:cubicBezTo>
                  <a:cubicBezTo>
                    <a:pt x="15971" y="13538"/>
                    <a:pt x="16241" y="13779"/>
                    <a:pt x="16474" y="13956"/>
                  </a:cubicBezTo>
                  <a:cubicBezTo>
                    <a:pt x="16639" y="14080"/>
                    <a:pt x="16785" y="14174"/>
                    <a:pt x="16880" y="14197"/>
                  </a:cubicBezTo>
                  <a:cubicBezTo>
                    <a:pt x="16880" y="14197"/>
                    <a:pt x="19191" y="13086"/>
                    <a:pt x="20776" y="11825"/>
                  </a:cubicBezTo>
                  <a:cubicBezTo>
                    <a:pt x="22360" y="10563"/>
                    <a:pt x="22943" y="9431"/>
                    <a:pt x="22781" y="8817"/>
                  </a:cubicBezTo>
                  <a:cubicBezTo>
                    <a:pt x="22737" y="8649"/>
                    <a:pt x="22542" y="8286"/>
                    <a:pt x="22260" y="7813"/>
                  </a:cubicBezTo>
                  <a:lnTo>
                    <a:pt x="22260" y="7811"/>
                  </a:lnTo>
                  <a:cubicBezTo>
                    <a:pt x="21513" y="6555"/>
                    <a:pt x="20152" y="4529"/>
                    <a:pt x="19353" y="3367"/>
                  </a:cubicBezTo>
                  <a:cubicBezTo>
                    <a:pt x="18984" y="2829"/>
                    <a:pt x="18693" y="2422"/>
                    <a:pt x="18456" y="2113"/>
                  </a:cubicBezTo>
                  <a:cubicBezTo>
                    <a:pt x="18296" y="1900"/>
                    <a:pt x="18123" y="1694"/>
                    <a:pt x="17941" y="1497"/>
                  </a:cubicBezTo>
                  <a:cubicBezTo>
                    <a:pt x="17146" y="2191"/>
                    <a:pt x="16517" y="2315"/>
                    <a:pt x="16517" y="2315"/>
                  </a:cubicBezTo>
                  <a:lnTo>
                    <a:pt x="16120" y="1733"/>
                  </a:lnTo>
                  <a:lnTo>
                    <a:pt x="15148" y="2071"/>
                  </a:lnTo>
                  <a:lnTo>
                    <a:pt x="15392" y="2783"/>
                  </a:lnTo>
                  <a:cubicBezTo>
                    <a:pt x="15019" y="2929"/>
                    <a:pt x="14083" y="3076"/>
                    <a:pt x="14083" y="3076"/>
                  </a:cubicBezTo>
                  <a:lnTo>
                    <a:pt x="13771" y="2330"/>
                  </a:lnTo>
                  <a:lnTo>
                    <a:pt x="12481" y="2574"/>
                  </a:lnTo>
                  <a:lnTo>
                    <a:pt x="12552" y="3285"/>
                  </a:lnTo>
                  <a:lnTo>
                    <a:pt x="11155" y="3365"/>
                  </a:lnTo>
                  <a:lnTo>
                    <a:pt x="11043" y="2638"/>
                  </a:lnTo>
                  <a:lnTo>
                    <a:pt x="10470" y="2547"/>
                  </a:lnTo>
                  <a:lnTo>
                    <a:pt x="10407" y="2536"/>
                  </a:lnTo>
                  <a:lnTo>
                    <a:pt x="9522" y="2395"/>
                  </a:lnTo>
                  <a:lnTo>
                    <a:pt x="9296" y="3204"/>
                  </a:lnTo>
                  <a:lnTo>
                    <a:pt x="8002" y="2977"/>
                  </a:lnTo>
                  <a:lnTo>
                    <a:pt x="8132" y="2153"/>
                  </a:lnTo>
                  <a:cubicBezTo>
                    <a:pt x="7709" y="2121"/>
                    <a:pt x="6773" y="1668"/>
                    <a:pt x="6773" y="1668"/>
                  </a:cubicBezTo>
                  <a:lnTo>
                    <a:pt x="6450" y="2153"/>
                  </a:lnTo>
                  <a:cubicBezTo>
                    <a:pt x="6027" y="2024"/>
                    <a:pt x="5074" y="1554"/>
                    <a:pt x="5074" y="1554"/>
                  </a:cubicBezTo>
                  <a:lnTo>
                    <a:pt x="5704" y="907"/>
                  </a:lnTo>
                  <a:lnTo>
                    <a:pt x="5091" y="424"/>
                  </a:lnTo>
                  <a:lnTo>
                    <a:pt x="4395" y="907"/>
                  </a:lnTo>
                  <a:cubicBezTo>
                    <a:pt x="4195" y="789"/>
                    <a:pt x="3898" y="536"/>
                    <a:pt x="3653" y="313"/>
                  </a:cubicBezTo>
                  <a:cubicBezTo>
                    <a:pt x="3516" y="192"/>
                    <a:pt x="3396" y="80"/>
                    <a:pt x="33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49;p46">
              <a:extLst>
                <a:ext uri="{FF2B5EF4-FFF2-40B4-BE49-F238E27FC236}">
                  <a16:creationId xmlns:a16="http://schemas.microsoft.com/office/drawing/2014/main" id="{8C7DE4A6-D95E-3989-168D-BD3F36675C06}"/>
                </a:ext>
              </a:extLst>
            </p:cNvPr>
            <p:cNvSpPr/>
            <p:nvPr/>
          </p:nvSpPr>
          <p:spPr>
            <a:xfrm>
              <a:off x="2772882" y="564359"/>
              <a:ext cx="134632" cy="65088"/>
            </a:xfrm>
            <a:custGeom>
              <a:avLst/>
              <a:gdLst/>
              <a:ahLst/>
              <a:cxnLst/>
              <a:rect l="l" t="t" r="r" b="b"/>
              <a:pathLst>
                <a:path w="5709" h="2760" extrusionOk="0">
                  <a:moveTo>
                    <a:pt x="5709" y="0"/>
                  </a:moveTo>
                  <a:cubicBezTo>
                    <a:pt x="4339" y="613"/>
                    <a:pt x="3019" y="795"/>
                    <a:pt x="1932" y="795"/>
                  </a:cubicBezTo>
                  <a:cubicBezTo>
                    <a:pt x="1140" y="795"/>
                    <a:pt x="472" y="698"/>
                    <a:pt x="0" y="601"/>
                  </a:cubicBezTo>
                  <a:lnTo>
                    <a:pt x="0" y="601"/>
                  </a:lnTo>
                  <a:cubicBezTo>
                    <a:pt x="3" y="638"/>
                    <a:pt x="5" y="675"/>
                    <a:pt x="8" y="711"/>
                  </a:cubicBezTo>
                  <a:cubicBezTo>
                    <a:pt x="28" y="1084"/>
                    <a:pt x="57" y="1551"/>
                    <a:pt x="88" y="2081"/>
                  </a:cubicBezTo>
                  <a:cubicBezTo>
                    <a:pt x="1063" y="2072"/>
                    <a:pt x="3342" y="1908"/>
                    <a:pt x="5456" y="679"/>
                  </a:cubicBezTo>
                  <a:lnTo>
                    <a:pt x="5456" y="679"/>
                  </a:lnTo>
                  <a:cubicBezTo>
                    <a:pt x="5456" y="679"/>
                    <a:pt x="5251" y="1392"/>
                    <a:pt x="5254" y="2760"/>
                  </a:cubicBezTo>
                  <a:cubicBezTo>
                    <a:pt x="5359" y="1833"/>
                    <a:pt x="5512" y="913"/>
                    <a:pt x="5709"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50;p46">
              <a:extLst>
                <a:ext uri="{FF2B5EF4-FFF2-40B4-BE49-F238E27FC236}">
                  <a16:creationId xmlns:a16="http://schemas.microsoft.com/office/drawing/2014/main" id="{1D79282C-C037-91BB-6DDE-B591AFCCA135}"/>
                </a:ext>
              </a:extLst>
            </p:cNvPr>
            <p:cNvSpPr/>
            <p:nvPr/>
          </p:nvSpPr>
          <p:spPr>
            <a:xfrm>
              <a:off x="3064739" y="584617"/>
              <a:ext cx="154866" cy="470070"/>
            </a:xfrm>
            <a:custGeom>
              <a:avLst/>
              <a:gdLst/>
              <a:ahLst/>
              <a:cxnLst/>
              <a:rect l="l" t="t" r="r" b="b"/>
              <a:pathLst>
                <a:path w="6567" h="19933" extrusionOk="0">
                  <a:moveTo>
                    <a:pt x="2862" y="1"/>
                  </a:moveTo>
                  <a:cubicBezTo>
                    <a:pt x="2862" y="1"/>
                    <a:pt x="2877" y="2247"/>
                    <a:pt x="1798" y="3669"/>
                  </a:cubicBezTo>
                  <a:cubicBezTo>
                    <a:pt x="720" y="5092"/>
                    <a:pt x="1" y="6753"/>
                    <a:pt x="123" y="8801"/>
                  </a:cubicBezTo>
                  <a:cubicBezTo>
                    <a:pt x="246" y="10849"/>
                    <a:pt x="1627" y="11474"/>
                    <a:pt x="1798" y="14148"/>
                  </a:cubicBezTo>
                  <a:cubicBezTo>
                    <a:pt x="1922" y="16058"/>
                    <a:pt x="1783" y="18622"/>
                    <a:pt x="1692" y="19933"/>
                  </a:cubicBezTo>
                  <a:cubicBezTo>
                    <a:pt x="2196" y="19437"/>
                    <a:pt x="3042" y="16737"/>
                    <a:pt x="3042" y="16737"/>
                  </a:cubicBezTo>
                  <a:lnTo>
                    <a:pt x="3910" y="18261"/>
                  </a:lnTo>
                  <a:lnTo>
                    <a:pt x="4239" y="18839"/>
                  </a:lnTo>
                  <a:cubicBezTo>
                    <a:pt x="4239" y="18839"/>
                    <a:pt x="5033" y="16129"/>
                    <a:pt x="4239" y="13695"/>
                  </a:cubicBezTo>
                  <a:cubicBezTo>
                    <a:pt x="3595" y="11728"/>
                    <a:pt x="2280" y="9855"/>
                    <a:pt x="1798" y="9211"/>
                  </a:cubicBezTo>
                  <a:cubicBezTo>
                    <a:pt x="1686" y="9058"/>
                    <a:pt x="1619" y="8975"/>
                    <a:pt x="1619" y="8975"/>
                  </a:cubicBezTo>
                  <a:cubicBezTo>
                    <a:pt x="1619" y="8975"/>
                    <a:pt x="1471" y="8770"/>
                    <a:pt x="1360" y="8429"/>
                  </a:cubicBezTo>
                  <a:cubicBezTo>
                    <a:pt x="1178" y="7878"/>
                    <a:pt x="1198" y="7281"/>
                    <a:pt x="1413" y="6743"/>
                  </a:cubicBezTo>
                  <a:cubicBezTo>
                    <a:pt x="1910" y="5480"/>
                    <a:pt x="3592" y="2765"/>
                    <a:pt x="3657" y="2118"/>
                  </a:cubicBezTo>
                  <a:cubicBezTo>
                    <a:pt x="3657" y="2118"/>
                    <a:pt x="5630" y="4154"/>
                    <a:pt x="6567" y="4736"/>
                  </a:cubicBezTo>
                  <a:cubicBezTo>
                    <a:pt x="6567" y="4736"/>
                    <a:pt x="5636" y="3053"/>
                    <a:pt x="4451" y="1743"/>
                  </a:cubicBezTo>
                  <a:cubicBezTo>
                    <a:pt x="3265" y="434"/>
                    <a:pt x="2862" y="1"/>
                    <a:pt x="2862"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51;p46">
              <a:extLst>
                <a:ext uri="{FF2B5EF4-FFF2-40B4-BE49-F238E27FC236}">
                  <a16:creationId xmlns:a16="http://schemas.microsoft.com/office/drawing/2014/main" id="{B33384D1-158C-0030-3B2B-47F0D5B9A0C8}"/>
                </a:ext>
              </a:extLst>
            </p:cNvPr>
            <p:cNvSpPr/>
            <p:nvPr/>
          </p:nvSpPr>
          <p:spPr>
            <a:xfrm>
              <a:off x="2857755" y="501889"/>
              <a:ext cx="349139" cy="73176"/>
            </a:xfrm>
            <a:custGeom>
              <a:avLst/>
              <a:gdLst/>
              <a:ahLst/>
              <a:cxnLst/>
              <a:rect l="l" t="t" r="r" b="b"/>
              <a:pathLst>
                <a:path w="14805" h="3103" extrusionOk="0">
                  <a:moveTo>
                    <a:pt x="1" y="1"/>
                  </a:moveTo>
                  <a:lnTo>
                    <a:pt x="1" y="1"/>
                  </a:lnTo>
                  <a:cubicBezTo>
                    <a:pt x="625" y="848"/>
                    <a:pt x="1634" y="2042"/>
                    <a:pt x="3719" y="2648"/>
                  </a:cubicBezTo>
                  <a:cubicBezTo>
                    <a:pt x="4679" y="2927"/>
                    <a:pt x="6178" y="3102"/>
                    <a:pt x="7832" y="3102"/>
                  </a:cubicBezTo>
                  <a:cubicBezTo>
                    <a:pt x="10213" y="3102"/>
                    <a:pt x="12918" y="2739"/>
                    <a:pt x="14804" y="1799"/>
                  </a:cubicBezTo>
                  <a:cubicBezTo>
                    <a:pt x="14644" y="1586"/>
                    <a:pt x="14471" y="1380"/>
                    <a:pt x="14289" y="1183"/>
                  </a:cubicBezTo>
                  <a:cubicBezTo>
                    <a:pt x="13494" y="1877"/>
                    <a:pt x="12865" y="2001"/>
                    <a:pt x="12865" y="2001"/>
                  </a:cubicBezTo>
                  <a:lnTo>
                    <a:pt x="12468" y="1419"/>
                  </a:lnTo>
                  <a:lnTo>
                    <a:pt x="11496" y="1758"/>
                  </a:lnTo>
                  <a:lnTo>
                    <a:pt x="11740" y="2469"/>
                  </a:lnTo>
                  <a:cubicBezTo>
                    <a:pt x="11367" y="2616"/>
                    <a:pt x="10431" y="2762"/>
                    <a:pt x="10431" y="2762"/>
                  </a:cubicBezTo>
                  <a:lnTo>
                    <a:pt x="10119" y="2018"/>
                  </a:lnTo>
                  <a:lnTo>
                    <a:pt x="8829" y="2260"/>
                  </a:lnTo>
                  <a:lnTo>
                    <a:pt x="8900" y="2972"/>
                  </a:lnTo>
                  <a:lnTo>
                    <a:pt x="7503" y="3053"/>
                  </a:lnTo>
                  <a:lnTo>
                    <a:pt x="7391" y="2325"/>
                  </a:lnTo>
                  <a:lnTo>
                    <a:pt x="5870" y="2081"/>
                  </a:lnTo>
                  <a:lnTo>
                    <a:pt x="5644" y="2892"/>
                  </a:lnTo>
                  <a:lnTo>
                    <a:pt x="4350" y="2665"/>
                  </a:lnTo>
                  <a:lnTo>
                    <a:pt x="4480" y="1840"/>
                  </a:lnTo>
                  <a:cubicBezTo>
                    <a:pt x="4057" y="1808"/>
                    <a:pt x="3121" y="1355"/>
                    <a:pt x="3121" y="1355"/>
                  </a:cubicBezTo>
                  <a:lnTo>
                    <a:pt x="2798" y="1840"/>
                  </a:lnTo>
                  <a:cubicBezTo>
                    <a:pt x="2375" y="1710"/>
                    <a:pt x="1422" y="1240"/>
                    <a:pt x="1422" y="1240"/>
                  </a:cubicBezTo>
                  <a:lnTo>
                    <a:pt x="2052" y="595"/>
                  </a:lnTo>
                  <a:lnTo>
                    <a:pt x="1439" y="110"/>
                  </a:lnTo>
                  <a:lnTo>
                    <a:pt x="743" y="595"/>
                  </a:lnTo>
                  <a:cubicBezTo>
                    <a:pt x="543" y="475"/>
                    <a:pt x="246" y="223"/>
                    <a:pt x="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52;p46">
              <a:extLst>
                <a:ext uri="{FF2B5EF4-FFF2-40B4-BE49-F238E27FC236}">
                  <a16:creationId xmlns:a16="http://schemas.microsoft.com/office/drawing/2014/main" id="{3779F06C-F0F8-2B13-877D-699D8315D795}"/>
                </a:ext>
              </a:extLst>
            </p:cNvPr>
            <p:cNvSpPr/>
            <p:nvPr/>
          </p:nvSpPr>
          <p:spPr>
            <a:xfrm>
              <a:off x="2999557" y="220008"/>
              <a:ext cx="190358" cy="140316"/>
            </a:xfrm>
            <a:custGeom>
              <a:avLst/>
              <a:gdLst/>
              <a:ahLst/>
              <a:cxnLst/>
              <a:rect l="l" t="t" r="r" b="b"/>
              <a:pathLst>
                <a:path w="8072" h="5950" extrusionOk="0">
                  <a:moveTo>
                    <a:pt x="1442" y="1"/>
                  </a:moveTo>
                  <a:cubicBezTo>
                    <a:pt x="1007" y="1"/>
                    <a:pt x="586" y="434"/>
                    <a:pt x="357" y="952"/>
                  </a:cubicBezTo>
                  <a:cubicBezTo>
                    <a:pt x="1" y="1761"/>
                    <a:pt x="190" y="2708"/>
                    <a:pt x="190" y="2708"/>
                  </a:cubicBezTo>
                  <a:lnTo>
                    <a:pt x="210" y="2688"/>
                  </a:lnTo>
                  <a:cubicBezTo>
                    <a:pt x="312" y="2584"/>
                    <a:pt x="922" y="2002"/>
                    <a:pt x="1984" y="2002"/>
                  </a:cubicBezTo>
                  <a:cubicBezTo>
                    <a:pt x="1996" y="2002"/>
                    <a:pt x="2008" y="2002"/>
                    <a:pt x="2021" y="2002"/>
                  </a:cubicBezTo>
                  <a:cubicBezTo>
                    <a:pt x="2787" y="2014"/>
                    <a:pt x="3133" y="2305"/>
                    <a:pt x="3813" y="2955"/>
                  </a:cubicBezTo>
                  <a:cubicBezTo>
                    <a:pt x="3822" y="2963"/>
                    <a:pt x="3828" y="2969"/>
                    <a:pt x="3835" y="2975"/>
                  </a:cubicBezTo>
                  <a:cubicBezTo>
                    <a:pt x="3982" y="3114"/>
                    <a:pt x="4162" y="3325"/>
                    <a:pt x="4354" y="3572"/>
                  </a:cubicBezTo>
                  <a:cubicBezTo>
                    <a:pt x="4601" y="3889"/>
                    <a:pt x="4871" y="4263"/>
                    <a:pt x="5117" y="4616"/>
                  </a:cubicBezTo>
                  <a:cubicBezTo>
                    <a:pt x="5554" y="5245"/>
                    <a:pt x="5917" y="5810"/>
                    <a:pt x="5962" y="5881"/>
                  </a:cubicBezTo>
                  <a:lnTo>
                    <a:pt x="5967" y="5889"/>
                  </a:lnTo>
                  <a:cubicBezTo>
                    <a:pt x="5967" y="5889"/>
                    <a:pt x="6162" y="5950"/>
                    <a:pt x="6446" y="5950"/>
                  </a:cubicBezTo>
                  <a:cubicBezTo>
                    <a:pt x="6704" y="5950"/>
                    <a:pt x="7036" y="5899"/>
                    <a:pt x="7361" y="5706"/>
                  </a:cubicBezTo>
                  <a:cubicBezTo>
                    <a:pt x="8040" y="5301"/>
                    <a:pt x="8072" y="4687"/>
                    <a:pt x="8072" y="4687"/>
                  </a:cubicBezTo>
                  <a:cubicBezTo>
                    <a:pt x="7621" y="3337"/>
                    <a:pt x="6335" y="1640"/>
                    <a:pt x="5136" y="702"/>
                  </a:cubicBezTo>
                  <a:cubicBezTo>
                    <a:pt x="4968" y="570"/>
                    <a:pt x="4794" y="449"/>
                    <a:pt x="4612" y="338"/>
                  </a:cubicBezTo>
                  <a:cubicBezTo>
                    <a:pt x="4213" y="99"/>
                    <a:pt x="3831" y="16"/>
                    <a:pt x="3493" y="16"/>
                  </a:cubicBezTo>
                  <a:cubicBezTo>
                    <a:pt x="2706" y="16"/>
                    <a:pt x="2152" y="467"/>
                    <a:pt x="2152" y="467"/>
                  </a:cubicBezTo>
                  <a:cubicBezTo>
                    <a:pt x="1932" y="136"/>
                    <a:pt x="1685" y="1"/>
                    <a:pt x="14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53;p46">
              <a:extLst>
                <a:ext uri="{FF2B5EF4-FFF2-40B4-BE49-F238E27FC236}">
                  <a16:creationId xmlns:a16="http://schemas.microsoft.com/office/drawing/2014/main" id="{1275537F-ED95-1D95-5CDC-931626B279DC}"/>
                </a:ext>
              </a:extLst>
            </p:cNvPr>
            <p:cNvSpPr/>
            <p:nvPr/>
          </p:nvSpPr>
          <p:spPr>
            <a:xfrm>
              <a:off x="3102235" y="236515"/>
              <a:ext cx="87680" cy="123808"/>
            </a:xfrm>
            <a:custGeom>
              <a:avLst/>
              <a:gdLst/>
              <a:ahLst/>
              <a:cxnLst/>
              <a:rect l="l" t="t" r="r" b="b"/>
              <a:pathLst>
                <a:path w="3718" h="5250" extrusionOk="0">
                  <a:moveTo>
                    <a:pt x="782" y="0"/>
                  </a:moveTo>
                  <a:lnTo>
                    <a:pt x="782" y="0"/>
                  </a:lnTo>
                  <a:cubicBezTo>
                    <a:pt x="879" y="1267"/>
                    <a:pt x="537" y="2270"/>
                    <a:pt x="0" y="2872"/>
                  </a:cubicBezTo>
                  <a:cubicBezTo>
                    <a:pt x="247" y="3189"/>
                    <a:pt x="517" y="3563"/>
                    <a:pt x="763" y="3916"/>
                  </a:cubicBezTo>
                  <a:cubicBezTo>
                    <a:pt x="1200" y="4545"/>
                    <a:pt x="1563" y="5110"/>
                    <a:pt x="1608" y="5181"/>
                  </a:cubicBezTo>
                  <a:lnTo>
                    <a:pt x="1613" y="5189"/>
                  </a:lnTo>
                  <a:cubicBezTo>
                    <a:pt x="1613" y="5189"/>
                    <a:pt x="1808" y="5250"/>
                    <a:pt x="2092" y="5250"/>
                  </a:cubicBezTo>
                  <a:cubicBezTo>
                    <a:pt x="2350" y="5250"/>
                    <a:pt x="2682" y="5199"/>
                    <a:pt x="3007" y="5006"/>
                  </a:cubicBezTo>
                  <a:cubicBezTo>
                    <a:pt x="3686" y="4601"/>
                    <a:pt x="3718" y="3987"/>
                    <a:pt x="3718" y="3987"/>
                  </a:cubicBezTo>
                  <a:cubicBezTo>
                    <a:pt x="3267" y="2637"/>
                    <a:pt x="1981" y="940"/>
                    <a:pt x="782"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54;p46">
              <a:extLst>
                <a:ext uri="{FF2B5EF4-FFF2-40B4-BE49-F238E27FC236}">
                  <a16:creationId xmlns:a16="http://schemas.microsoft.com/office/drawing/2014/main" id="{110B3313-016F-3A72-A890-0D5B3D3175E1}"/>
                </a:ext>
              </a:extLst>
            </p:cNvPr>
            <p:cNvSpPr/>
            <p:nvPr/>
          </p:nvSpPr>
          <p:spPr>
            <a:xfrm>
              <a:off x="3029530" y="979293"/>
              <a:ext cx="127440" cy="488087"/>
            </a:xfrm>
            <a:custGeom>
              <a:avLst/>
              <a:gdLst/>
              <a:ahLst/>
              <a:cxnLst/>
              <a:rect l="l" t="t" r="r" b="b"/>
              <a:pathLst>
                <a:path w="5404" h="20697" extrusionOk="0">
                  <a:moveTo>
                    <a:pt x="4535" y="1"/>
                  </a:moveTo>
                  <a:cubicBezTo>
                    <a:pt x="4535" y="1"/>
                    <a:pt x="3565" y="3106"/>
                    <a:pt x="3080" y="3266"/>
                  </a:cubicBezTo>
                  <a:cubicBezTo>
                    <a:pt x="3077" y="3268"/>
                    <a:pt x="3074" y="3268"/>
                    <a:pt x="3073" y="3269"/>
                  </a:cubicBezTo>
                  <a:cubicBezTo>
                    <a:pt x="3060" y="3273"/>
                    <a:pt x="3047" y="3274"/>
                    <a:pt x="3034" y="3274"/>
                  </a:cubicBezTo>
                  <a:cubicBezTo>
                    <a:pt x="2862" y="3274"/>
                    <a:pt x="2644" y="2986"/>
                    <a:pt x="2433" y="2612"/>
                  </a:cubicBezTo>
                  <a:cubicBezTo>
                    <a:pt x="2035" y="1902"/>
                    <a:pt x="1656" y="874"/>
                    <a:pt x="1656" y="874"/>
                  </a:cubicBezTo>
                  <a:cubicBezTo>
                    <a:pt x="1656" y="874"/>
                    <a:pt x="618" y="2512"/>
                    <a:pt x="1" y="3382"/>
                  </a:cubicBezTo>
                  <a:cubicBezTo>
                    <a:pt x="3" y="3441"/>
                    <a:pt x="7" y="3500"/>
                    <a:pt x="10" y="3559"/>
                  </a:cubicBezTo>
                  <a:cubicBezTo>
                    <a:pt x="137" y="6102"/>
                    <a:pt x="310" y="9660"/>
                    <a:pt x="348" y="11255"/>
                  </a:cubicBezTo>
                  <a:cubicBezTo>
                    <a:pt x="410" y="13766"/>
                    <a:pt x="769" y="20166"/>
                    <a:pt x="800" y="20696"/>
                  </a:cubicBezTo>
                  <a:lnTo>
                    <a:pt x="2141" y="20531"/>
                  </a:lnTo>
                  <a:lnTo>
                    <a:pt x="2398" y="20499"/>
                  </a:lnTo>
                  <a:cubicBezTo>
                    <a:pt x="2771" y="19522"/>
                    <a:pt x="4359" y="15200"/>
                    <a:pt x="4359" y="12744"/>
                  </a:cubicBezTo>
                  <a:cubicBezTo>
                    <a:pt x="4359" y="9961"/>
                    <a:pt x="3421" y="8960"/>
                    <a:pt x="3421" y="8960"/>
                  </a:cubicBezTo>
                  <a:cubicBezTo>
                    <a:pt x="3421" y="8960"/>
                    <a:pt x="4735" y="5714"/>
                    <a:pt x="5103" y="3494"/>
                  </a:cubicBezTo>
                  <a:cubicBezTo>
                    <a:pt x="5255" y="2584"/>
                    <a:pt x="5346" y="1954"/>
                    <a:pt x="5403" y="1525"/>
                  </a:cubicBezTo>
                  <a:lnTo>
                    <a:pt x="4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055;p46">
              <a:extLst>
                <a:ext uri="{FF2B5EF4-FFF2-40B4-BE49-F238E27FC236}">
                  <a16:creationId xmlns:a16="http://schemas.microsoft.com/office/drawing/2014/main" id="{3833DD4F-240E-7B48-059A-D84B7FA0A9E9}"/>
                </a:ext>
              </a:extLst>
            </p:cNvPr>
            <p:cNvSpPr/>
            <p:nvPr/>
          </p:nvSpPr>
          <p:spPr>
            <a:xfrm>
              <a:off x="2786772" y="1004456"/>
              <a:ext cx="212030" cy="470329"/>
            </a:xfrm>
            <a:custGeom>
              <a:avLst/>
              <a:gdLst/>
              <a:ahLst/>
              <a:cxnLst/>
              <a:rect l="l" t="t" r="r" b="b"/>
              <a:pathLst>
                <a:path w="8991" h="19944" extrusionOk="0">
                  <a:moveTo>
                    <a:pt x="8555" y="1"/>
                  </a:moveTo>
                  <a:cubicBezTo>
                    <a:pt x="8555" y="1"/>
                    <a:pt x="5894" y="2978"/>
                    <a:pt x="5619" y="2978"/>
                  </a:cubicBezTo>
                  <a:cubicBezTo>
                    <a:pt x="5616" y="2978"/>
                    <a:pt x="5613" y="2977"/>
                    <a:pt x="5611" y="2977"/>
                  </a:cubicBezTo>
                  <a:cubicBezTo>
                    <a:pt x="5514" y="2948"/>
                    <a:pt x="5384" y="2427"/>
                    <a:pt x="5264" y="1836"/>
                  </a:cubicBezTo>
                  <a:cubicBezTo>
                    <a:pt x="5212" y="1587"/>
                    <a:pt x="5164" y="1323"/>
                    <a:pt x="5121" y="1082"/>
                  </a:cubicBezTo>
                  <a:cubicBezTo>
                    <a:pt x="5029" y="558"/>
                    <a:pt x="4964" y="129"/>
                    <a:pt x="4964" y="129"/>
                  </a:cubicBezTo>
                  <a:cubicBezTo>
                    <a:pt x="4250" y="579"/>
                    <a:pt x="2906" y="1401"/>
                    <a:pt x="2009" y="1946"/>
                  </a:cubicBezTo>
                  <a:lnTo>
                    <a:pt x="1871" y="2161"/>
                  </a:lnTo>
                  <a:cubicBezTo>
                    <a:pt x="1263" y="3203"/>
                    <a:pt x="390" y="5983"/>
                    <a:pt x="196" y="6533"/>
                  </a:cubicBezTo>
                  <a:cubicBezTo>
                    <a:pt x="1" y="7083"/>
                    <a:pt x="1333" y="12674"/>
                    <a:pt x="1812" y="15126"/>
                  </a:cubicBezTo>
                  <a:cubicBezTo>
                    <a:pt x="2162" y="16924"/>
                    <a:pt x="2594" y="19469"/>
                    <a:pt x="2674" y="19943"/>
                  </a:cubicBezTo>
                  <a:lnTo>
                    <a:pt x="3811" y="19622"/>
                  </a:lnTo>
                  <a:lnTo>
                    <a:pt x="4427" y="19449"/>
                  </a:lnTo>
                  <a:cubicBezTo>
                    <a:pt x="4682" y="18222"/>
                    <a:pt x="5652" y="13300"/>
                    <a:pt x="5370" y="10707"/>
                  </a:cubicBezTo>
                  <a:cubicBezTo>
                    <a:pt x="5047" y="7731"/>
                    <a:pt x="3905" y="7300"/>
                    <a:pt x="3451" y="6782"/>
                  </a:cubicBezTo>
                  <a:cubicBezTo>
                    <a:pt x="3451" y="6782"/>
                    <a:pt x="7435" y="2924"/>
                    <a:pt x="8990" y="1075"/>
                  </a:cubicBezTo>
                  <a:cubicBezTo>
                    <a:pt x="8749" y="498"/>
                    <a:pt x="8555" y="1"/>
                    <a:pt x="8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056;p46">
              <a:extLst>
                <a:ext uri="{FF2B5EF4-FFF2-40B4-BE49-F238E27FC236}">
                  <a16:creationId xmlns:a16="http://schemas.microsoft.com/office/drawing/2014/main" id="{30BAFFC5-FED5-881E-E4FA-9F3C1560631F}"/>
                </a:ext>
              </a:extLst>
            </p:cNvPr>
            <p:cNvSpPr/>
            <p:nvPr/>
          </p:nvSpPr>
          <p:spPr>
            <a:xfrm>
              <a:off x="2847025" y="1004456"/>
              <a:ext cx="151777" cy="462736"/>
            </a:xfrm>
            <a:custGeom>
              <a:avLst/>
              <a:gdLst/>
              <a:ahLst/>
              <a:cxnLst/>
              <a:rect l="l" t="t" r="r" b="b"/>
              <a:pathLst>
                <a:path w="6436" h="19622" extrusionOk="0">
                  <a:moveTo>
                    <a:pt x="5999" y="1"/>
                  </a:moveTo>
                  <a:cubicBezTo>
                    <a:pt x="5999" y="1"/>
                    <a:pt x="3339" y="2978"/>
                    <a:pt x="3064" y="2978"/>
                  </a:cubicBezTo>
                  <a:cubicBezTo>
                    <a:pt x="3061" y="2978"/>
                    <a:pt x="3058" y="2977"/>
                    <a:pt x="3056" y="2977"/>
                  </a:cubicBezTo>
                  <a:cubicBezTo>
                    <a:pt x="2959" y="2948"/>
                    <a:pt x="2829" y="2427"/>
                    <a:pt x="2707" y="1836"/>
                  </a:cubicBezTo>
                  <a:cubicBezTo>
                    <a:pt x="1630" y="4142"/>
                    <a:pt x="174" y="6726"/>
                    <a:pt x="1" y="7170"/>
                  </a:cubicBezTo>
                  <a:cubicBezTo>
                    <a:pt x="1" y="7170"/>
                    <a:pt x="916" y="8162"/>
                    <a:pt x="1468" y="11957"/>
                  </a:cubicBezTo>
                  <a:cubicBezTo>
                    <a:pt x="1927" y="15127"/>
                    <a:pt x="1431" y="18573"/>
                    <a:pt x="1256" y="19622"/>
                  </a:cubicBezTo>
                  <a:lnTo>
                    <a:pt x="1872" y="19449"/>
                  </a:lnTo>
                  <a:cubicBezTo>
                    <a:pt x="2127" y="18222"/>
                    <a:pt x="3097" y="13300"/>
                    <a:pt x="2815" y="10707"/>
                  </a:cubicBezTo>
                  <a:cubicBezTo>
                    <a:pt x="2492" y="7731"/>
                    <a:pt x="1350" y="7300"/>
                    <a:pt x="896" y="6782"/>
                  </a:cubicBezTo>
                  <a:cubicBezTo>
                    <a:pt x="896" y="6782"/>
                    <a:pt x="4880" y="2924"/>
                    <a:pt x="6435" y="1075"/>
                  </a:cubicBezTo>
                  <a:cubicBezTo>
                    <a:pt x="6194" y="498"/>
                    <a:pt x="5999" y="1"/>
                    <a:pt x="5999"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057;p46">
              <a:extLst>
                <a:ext uri="{FF2B5EF4-FFF2-40B4-BE49-F238E27FC236}">
                  <a16:creationId xmlns:a16="http://schemas.microsoft.com/office/drawing/2014/main" id="{883C4D16-A9D3-B821-2A68-E648C2D37E58}"/>
                </a:ext>
              </a:extLst>
            </p:cNvPr>
            <p:cNvSpPr/>
            <p:nvPr/>
          </p:nvSpPr>
          <p:spPr>
            <a:xfrm>
              <a:off x="3029530" y="999881"/>
              <a:ext cx="57400" cy="63343"/>
            </a:xfrm>
            <a:custGeom>
              <a:avLst/>
              <a:gdLst/>
              <a:ahLst/>
              <a:cxnLst/>
              <a:rect l="l" t="t" r="r" b="b"/>
              <a:pathLst>
                <a:path w="2434" h="2686" extrusionOk="0">
                  <a:moveTo>
                    <a:pt x="1656" y="1"/>
                  </a:moveTo>
                  <a:cubicBezTo>
                    <a:pt x="1656" y="1"/>
                    <a:pt x="618" y="1639"/>
                    <a:pt x="1" y="2509"/>
                  </a:cubicBezTo>
                  <a:cubicBezTo>
                    <a:pt x="3" y="2568"/>
                    <a:pt x="7" y="2627"/>
                    <a:pt x="10" y="2686"/>
                  </a:cubicBezTo>
                  <a:lnTo>
                    <a:pt x="1697" y="1327"/>
                  </a:lnTo>
                  <a:cubicBezTo>
                    <a:pt x="1954" y="1442"/>
                    <a:pt x="2200" y="1580"/>
                    <a:pt x="2433" y="1739"/>
                  </a:cubicBezTo>
                  <a:cubicBezTo>
                    <a:pt x="2035" y="1029"/>
                    <a:pt x="1656" y="1"/>
                    <a:pt x="1656"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058;p46">
              <a:extLst>
                <a:ext uri="{FF2B5EF4-FFF2-40B4-BE49-F238E27FC236}">
                  <a16:creationId xmlns:a16="http://schemas.microsoft.com/office/drawing/2014/main" id="{EC0A910F-4BC3-6A35-31A8-7E70A1165A19}"/>
                </a:ext>
              </a:extLst>
            </p:cNvPr>
            <p:cNvSpPr/>
            <p:nvPr/>
          </p:nvSpPr>
          <p:spPr>
            <a:xfrm>
              <a:off x="3079997" y="979293"/>
              <a:ext cx="76973" cy="484196"/>
            </a:xfrm>
            <a:custGeom>
              <a:avLst/>
              <a:gdLst/>
              <a:ahLst/>
              <a:cxnLst/>
              <a:rect l="l" t="t" r="r" b="b"/>
              <a:pathLst>
                <a:path w="3264" h="20532" extrusionOk="0">
                  <a:moveTo>
                    <a:pt x="2395" y="1"/>
                  </a:moveTo>
                  <a:cubicBezTo>
                    <a:pt x="2395" y="1"/>
                    <a:pt x="1425" y="3106"/>
                    <a:pt x="940" y="3266"/>
                  </a:cubicBezTo>
                  <a:cubicBezTo>
                    <a:pt x="937" y="3268"/>
                    <a:pt x="934" y="3268"/>
                    <a:pt x="933" y="3269"/>
                  </a:cubicBezTo>
                  <a:cubicBezTo>
                    <a:pt x="951" y="3306"/>
                    <a:pt x="966" y="3345"/>
                    <a:pt x="980" y="3385"/>
                  </a:cubicBezTo>
                  <a:cubicBezTo>
                    <a:pt x="980" y="3385"/>
                    <a:pt x="1093" y="7503"/>
                    <a:pt x="561" y="9099"/>
                  </a:cubicBezTo>
                  <a:cubicBezTo>
                    <a:pt x="561" y="9099"/>
                    <a:pt x="1324" y="11255"/>
                    <a:pt x="980" y="14448"/>
                  </a:cubicBezTo>
                  <a:cubicBezTo>
                    <a:pt x="713" y="16914"/>
                    <a:pt x="214" y="19492"/>
                    <a:pt x="1" y="20531"/>
                  </a:cubicBezTo>
                  <a:lnTo>
                    <a:pt x="258" y="20499"/>
                  </a:lnTo>
                  <a:cubicBezTo>
                    <a:pt x="631" y="19522"/>
                    <a:pt x="2219" y="15200"/>
                    <a:pt x="2219" y="12744"/>
                  </a:cubicBezTo>
                  <a:cubicBezTo>
                    <a:pt x="2219" y="9961"/>
                    <a:pt x="1281" y="8960"/>
                    <a:pt x="1281" y="8960"/>
                  </a:cubicBezTo>
                  <a:cubicBezTo>
                    <a:pt x="1281" y="8960"/>
                    <a:pt x="2595" y="5714"/>
                    <a:pt x="2963" y="3494"/>
                  </a:cubicBezTo>
                  <a:cubicBezTo>
                    <a:pt x="3115" y="2584"/>
                    <a:pt x="3206" y="1954"/>
                    <a:pt x="3263" y="1525"/>
                  </a:cubicBezTo>
                  <a:lnTo>
                    <a:pt x="2395" y="1"/>
                  </a:ln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059;p46">
              <a:extLst>
                <a:ext uri="{FF2B5EF4-FFF2-40B4-BE49-F238E27FC236}">
                  <a16:creationId xmlns:a16="http://schemas.microsoft.com/office/drawing/2014/main" id="{E39F3E27-5FF7-77C7-2509-B044743F99DA}"/>
                </a:ext>
              </a:extLst>
            </p:cNvPr>
            <p:cNvSpPr/>
            <p:nvPr/>
          </p:nvSpPr>
          <p:spPr>
            <a:xfrm>
              <a:off x="2847025" y="413809"/>
              <a:ext cx="352440" cy="160078"/>
            </a:xfrm>
            <a:custGeom>
              <a:avLst/>
              <a:gdLst/>
              <a:ahLst/>
              <a:cxnLst/>
              <a:rect l="l" t="t" r="r" b="b"/>
              <a:pathLst>
                <a:path w="14945" h="6788" extrusionOk="0">
                  <a:moveTo>
                    <a:pt x="9543" y="0"/>
                  </a:moveTo>
                  <a:cubicBezTo>
                    <a:pt x="9140" y="374"/>
                    <a:pt x="8387" y="608"/>
                    <a:pt x="7688" y="700"/>
                  </a:cubicBezTo>
                  <a:lnTo>
                    <a:pt x="7685" y="702"/>
                  </a:lnTo>
                  <a:cubicBezTo>
                    <a:pt x="7617" y="1258"/>
                    <a:pt x="7278" y="1920"/>
                    <a:pt x="7134" y="1985"/>
                  </a:cubicBezTo>
                  <a:cubicBezTo>
                    <a:pt x="7134" y="1985"/>
                    <a:pt x="4959" y="1985"/>
                    <a:pt x="3839" y="2079"/>
                  </a:cubicBezTo>
                  <a:cubicBezTo>
                    <a:pt x="3709" y="2088"/>
                    <a:pt x="3591" y="2100"/>
                    <a:pt x="3494" y="2114"/>
                  </a:cubicBezTo>
                  <a:cubicBezTo>
                    <a:pt x="2573" y="2244"/>
                    <a:pt x="1118" y="2664"/>
                    <a:pt x="1" y="3311"/>
                  </a:cubicBezTo>
                  <a:cubicBezTo>
                    <a:pt x="1" y="3311"/>
                    <a:pt x="45" y="3354"/>
                    <a:pt x="116" y="3422"/>
                  </a:cubicBezTo>
                  <a:cubicBezTo>
                    <a:pt x="349" y="3645"/>
                    <a:pt x="887" y="4145"/>
                    <a:pt x="1198" y="4330"/>
                  </a:cubicBezTo>
                  <a:lnTo>
                    <a:pt x="1894" y="3846"/>
                  </a:lnTo>
                  <a:lnTo>
                    <a:pt x="2507" y="4330"/>
                  </a:lnTo>
                  <a:lnTo>
                    <a:pt x="1877" y="4977"/>
                  </a:lnTo>
                  <a:cubicBezTo>
                    <a:pt x="1877" y="4977"/>
                    <a:pt x="2830" y="5446"/>
                    <a:pt x="3251" y="5575"/>
                  </a:cubicBezTo>
                  <a:lnTo>
                    <a:pt x="3576" y="5090"/>
                  </a:lnTo>
                  <a:cubicBezTo>
                    <a:pt x="3576" y="5090"/>
                    <a:pt x="4512" y="5543"/>
                    <a:pt x="4933" y="5575"/>
                  </a:cubicBezTo>
                  <a:lnTo>
                    <a:pt x="4805" y="6400"/>
                  </a:lnTo>
                  <a:lnTo>
                    <a:pt x="6099" y="6627"/>
                  </a:lnTo>
                  <a:lnTo>
                    <a:pt x="6323" y="5816"/>
                  </a:lnTo>
                  <a:lnTo>
                    <a:pt x="7845" y="6060"/>
                  </a:lnTo>
                  <a:lnTo>
                    <a:pt x="7958" y="6788"/>
                  </a:lnTo>
                  <a:lnTo>
                    <a:pt x="9355" y="6707"/>
                  </a:lnTo>
                  <a:lnTo>
                    <a:pt x="9284" y="5995"/>
                  </a:lnTo>
                  <a:lnTo>
                    <a:pt x="10574" y="5753"/>
                  </a:lnTo>
                  <a:lnTo>
                    <a:pt x="10886" y="6498"/>
                  </a:lnTo>
                  <a:cubicBezTo>
                    <a:pt x="10886" y="6498"/>
                    <a:pt x="11822" y="6351"/>
                    <a:pt x="12195" y="6206"/>
                  </a:cubicBezTo>
                  <a:lnTo>
                    <a:pt x="11951" y="5493"/>
                  </a:lnTo>
                  <a:lnTo>
                    <a:pt x="12921" y="5155"/>
                  </a:lnTo>
                  <a:lnTo>
                    <a:pt x="13320" y="5737"/>
                  </a:lnTo>
                  <a:cubicBezTo>
                    <a:pt x="13320" y="5737"/>
                    <a:pt x="13947" y="5612"/>
                    <a:pt x="14743" y="4918"/>
                  </a:cubicBezTo>
                  <a:cubicBezTo>
                    <a:pt x="14809" y="4861"/>
                    <a:pt x="14876" y="4801"/>
                    <a:pt x="14944" y="4734"/>
                  </a:cubicBezTo>
                  <a:cubicBezTo>
                    <a:pt x="14944" y="4734"/>
                    <a:pt x="14265" y="3763"/>
                    <a:pt x="13392" y="3504"/>
                  </a:cubicBezTo>
                  <a:cubicBezTo>
                    <a:pt x="13041" y="3399"/>
                    <a:pt x="12491" y="3219"/>
                    <a:pt x="11933" y="3028"/>
                  </a:cubicBezTo>
                  <a:cubicBezTo>
                    <a:pt x="11106" y="2743"/>
                    <a:pt x="10257" y="2434"/>
                    <a:pt x="9995" y="2308"/>
                  </a:cubicBezTo>
                  <a:cubicBezTo>
                    <a:pt x="9995" y="2308"/>
                    <a:pt x="9351" y="1023"/>
                    <a:pt x="9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60;p46">
              <a:extLst>
                <a:ext uri="{FF2B5EF4-FFF2-40B4-BE49-F238E27FC236}">
                  <a16:creationId xmlns:a16="http://schemas.microsoft.com/office/drawing/2014/main" id="{29E85E45-1AC9-9510-5EF1-4DCC271239D4}"/>
                </a:ext>
              </a:extLst>
            </p:cNvPr>
            <p:cNvSpPr/>
            <p:nvPr/>
          </p:nvSpPr>
          <p:spPr>
            <a:xfrm>
              <a:off x="2937558" y="413761"/>
              <a:ext cx="190924" cy="73719"/>
            </a:xfrm>
            <a:custGeom>
              <a:avLst/>
              <a:gdLst/>
              <a:ahLst/>
              <a:cxnLst/>
              <a:rect l="l" t="t" r="r" b="b"/>
              <a:pathLst>
                <a:path w="8096" h="3126" extrusionOk="0">
                  <a:moveTo>
                    <a:pt x="5706" y="1"/>
                  </a:moveTo>
                  <a:cubicBezTo>
                    <a:pt x="5303" y="375"/>
                    <a:pt x="4550" y="608"/>
                    <a:pt x="3851" y="702"/>
                  </a:cubicBezTo>
                  <a:lnTo>
                    <a:pt x="3848" y="702"/>
                  </a:lnTo>
                  <a:cubicBezTo>
                    <a:pt x="3802" y="1070"/>
                    <a:pt x="3640" y="1484"/>
                    <a:pt x="3492" y="1740"/>
                  </a:cubicBezTo>
                  <a:cubicBezTo>
                    <a:pt x="3481" y="1760"/>
                    <a:pt x="3471" y="1778"/>
                    <a:pt x="3459" y="1798"/>
                  </a:cubicBezTo>
                  <a:cubicBezTo>
                    <a:pt x="3395" y="1899"/>
                    <a:pt x="3337" y="1968"/>
                    <a:pt x="3296" y="1987"/>
                  </a:cubicBezTo>
                  <a:cubicBezTo>
                    <a:pt x="3296" y="1987"/>
                    <a:pt x="3233" y="1987"/>
                    <a:pt x="3124" y="1989"/>
                  </a:cubicBezTo>
                  <a:lnTo>
                    <a:pt x="3122" y="1989"/>
                  </a:lnTo>
                  <a:cubicBezTo>
                    <a:pt x="3108" y="1988"/>
                    <a:pt x="3093" y="1988"/>
                    <a:pt x="3078" y="1988"/>
                  </a:cubicBezTo>
                  <a:cubicBezTo>
                    <a:pt x="3047" y="1988"/>
                    <a:pt x="3013" y="1989"/>
                    <a:pt x="2977" y="1989"/>
                  </a:cubicBezTo>
                  <a:lnTo>
                    <a:pt x="2975" y="1989"/>
                  </a:lnTo>
                  <a:cubicBezTo>
                    <a:pt x="2328" y="1992"/>
                    <a:pt x="857" y="2008"/>
                    <a:pt x="0" y="2080"/>
                  </a:cubicBezTo>
                  <a:cubicBezTo>
                    <a:pt x="1066" y="2506"/>
                    <a:pt x="3786" y="3125"/>
                    <a:pt x="6425" y="3125"/>
                  </a:cubicBezTo>
                  <a:cubicBezTo>
                    <a:pt x="6991" y="3125"/>
                    <a:pt x="7554" y="3096"/>
                    <a:pt x="8096" y="3031"/>
                  </a:cubicBezTo>
                  <a:cubicBezTo>
                    <a:pt x="7505" y="2828"/>
                    <a:pt x="6908" y="2612"/>
                    <a:pt x="6517" y="2457"/>
                  </a:cubicBezTo>
                  <a:lnTo>
                    <a:pt x="6515" y="2457"/>
                  </a:lnTo>
                  <a:cubicBezTo>
                    <a:pt x="6476" y="2442"/>
                    <a:pt x="6439" y="2428"/>
                    <a:pt x="6404" y="2413"/>
                  </a:cubicBezTo>
                  <a:cubicBezTo>
                    <a:pt x="6298" y="2371"/>
                    <a:pt x="6215" y="2336"/>
                    <a:pt x="6157" y="2309"/>
                  </a:cubicBezTo>
                  <a:cubicBezTo>
                    <a:pt x="6157" y="2309"/>
                    <a:pt x="6126" y="2245"/>
                    <a:pt x="6079" y="2136"/>
                  </a:cubicBezTo>
                  <a:cubicBezTo>
                    <a:pt x="6070" y="2116"/>
                    <a:pt x="6062" y="2095"/>
                    <a:pt x="6053" y="2074"/>
                  </a:cubicBezTo>
                  <a:cubicBezTo>
                    <a:pt x="5879" y="1655"/>
                    <a:pt x="5563" y="758"/>
                    <a:pt x="5706"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61;p46">
              <a:extLst>
                <a:ext uri="{FF2B5EF4-FFF2-40B4-BE49-F238E27FC236}">
                  <a16:creationId xmlns:a16="http://schemas.microsoft.com/office/drawing/2014/main" id="{35EEAC5D-6A34-DC35-D04C-875068A7D340}"/>
                </a:ext>
              </a:extLst>
            </p:cNvPr>
            <p:cNvSpPr/>
            <p:nvPr/>
          </p:nvSpPr>
          <p:spPr>
            <a:xfrm>
              <a:off x="3072097" y="413809"/>
              <a:ext cx="24" cy="24"/>
            </a:xfrm>
            <a:custGeom>
              <a:avLst/>
              <a:gdLst/>
              <a:ahLst/>
              <a:cxnLst/>
              <a:rect l="l" t="t" r="r" b="b"/>
              <a:pathLst>
                <a:path w="1" h="1" extrusionOk="0">
                  <a:moveTo>
                    <a:pt x="1" y="0"/>
                  </a:moveTo>
                  <a:lnTo>
                    <a:pt x="1" y="0"/>
                  </a:ln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062;p46">
              <a:extLst>
                <a:ext uri="{FF2B5EF4-FFF2-40B4-BE49-F238E27FC236}">
                  <a16:creationId xmlns:a16="http://schemas.microsoft.com/office/drawing/2014/main" id="{B133ED68-7BC2-D892-94F8-12FC7DBD61F6}"/>
                </a:ext>
              </a:extLst>
            </p:cNvPr>
            <p:cNvSpPr/>
            <p:nvPr/>
          </p:nvSpPr>
          <p:spPr>
            <a:xfrm>
              <a:off x="3046415" y="317545"/>
              <a:ext cx="35798" cy="18418"/>
            </a:xfrm>
            <a:custGeom>
              <a:avLst/>
              <a:gdLst/>
              <a:ahLst/>
              <a:cxnLst/>
              <a:rect l="l" t="t" r="r" b="b"/>
              <a:pathLst>
                <a:path w="1518" h="781" extrusionOk="0">
                  <a:moveTo>
                    <a:pt x="511" y="1"/>
                  </a:moveTo>
                  <a:cubicBezTo>
                    <a:pt x="247" y="1"/>
                    <a:pt x="2" y="189"/>
                    <a:pt x="2" y="359"/>
                  </a:cubicBezTo>
                  <a:cubicBezTo>
                    <a:pt x="0" y="583"/>
                    <a:pt x="488" y="597"/>
                    <a:pt x="902" y="694"/>
                  </a:cubicBezTo>
                  <a:cubicBezTo>
                    <a:pt x="1182" y="759"/>
                    <a:pt x="1517" y="780"/>
                    <a:pt x="1517" y="780"/>
                  </a:cubicBezTo>
                  <a:cubicBezTo>
                    <a:pt x="1517" y="780"/>
                    <a:pt x="1108" y="262"/>
                    <a:pt x="766" y="66"/>
                  </a:cubicBezTo>
                  <a:cubicBezTo>
                    <a:pt x="684" y="20"/>
                    <a:pt x="597" y="1"/>
                    <a:pt x="511" y="1"/>
                  </a:cubicBez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63;p46">
              <a:extLst>
                <a:ext uri="{FF2B5EF4-FFF2-40B4-BE49-F238E27FC236}">
                  <a16:creationId xmlns:a16="http://schemas.microsoft.com/office/drawing/2014/main" id="{EE494AE0-92ED-E756-5F2E-9CC3C3F4FEED}"/>
                </a:ext>
              </a:extLst>
            </p:cNvPr>
            <p:cNvSpPr/>
            <p:nvPr/>
          </p:nvSpPr>
          <p:spPr>
            <a:xfrm>
              <a:off x="2988190" y="297146"/>
              <a:ext cx="29572" cy="22073"/>
            </a:xfrm>
            <a:custGeom>
              <a:avLst/>
              <a:gdLst/>
              <a:ahLst/>
              <a:cxnLst/>
              <a:rect l="l" t="t" r="r" b="b"/>
              <a:pathLst>
                <a:path w="1254" h="936" extrusionOk="0">
                  <a:moveTo>
                    <a:pt x="288" y="0"/>
                  </a:moveTo>
                  <a:cubicBezTo>
                    <a:pt x="125" y="0"/>
                    <a:pt x="1" y="34"/>
                    <a:pt x="1" y="34"/>
                  </a:cubicBezTo>
                  <a:cubicBezTo>
                    <a:pt x="1" y="34"/>
                    <a:pt x="289" y="349"/>
                    <a:pt x="486" y="552"/>
                  </a:cubicBezTo>
                  <a:cubicBezTo>
                    <a:pt x="650" y="723"/>
                    <a:pt x="835" y="935"/>
                    <a:pt x="983" y="935"/>
                  </a:cubicBezTo>
                  <a:cubicBezTo>
                    <a:pt x="1012" y="935"/>
                    <a:pt x="1040" y="927"/>
                    <a:pt x="1066" y="909"/>
                  </a:cubicBezTo>
                  <a:cubicBezTo>
                    <a:pt x="1254" y="777"/>
                    <a:pt x="1021" y="280"/>
                    <a:pt x="713" y="102"/>
                  </a:cubicBezTo>
                  <a:cubicBezTo>
                    <a:pt x="576" y="22"/>
                    <a:pt x="419" y="0"/>
                    <a:pt x="288" y="0"/>
                  </a:cubicBez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64;p46">
              <a:extLst>
                <a:ext uri="{FF2B5EF4-FFF2-40B4-BE49-F238E27FC236}">
                  <a16:creationId xmlns:a16="http://schemas.microsoft.com/office/drawing/2014/main" id="{77CD9BC2-9B7E-9C2D-6506-18A01CD65D79}"/>
                </a:ext>
              </a:extLst>
            </p:cNvPr>
            <p:cNvSpPr/>
            <p:nvPr/>
          </p:nvSpPr>
          <p:spPr>
            <a:xfrm>
              <a:off x="2339035" y="207627"/>
              <a:ext cx="89401" cy="182717"/>
            </a:xfrm>
            <a:custGeom>
              <a:avLst/>
              <a:gdLst/>
              <a:ahLst/>
              <a:cxnLst/>
              <a:rect l="l" t="t" r="r" b="b"/>
              <a:pathLst>
                <a:path w="3791" h="7748" extrusionOk="0">
                  <a:moveTo>
                    <a:pt x="3138" y="0"/>
                  </a:moveTo>
                  <a:cubicBezTo>
                    <a:pt x="2172" y="0"/>
                    <a:pt x="1422" y="1591"/>
                    <a:pt x="745" y="3500"/>
                  </a:cubicBezTo>
                  <a:cubicBezTo>
                    <a:pt x="96" y="5330"/>
                    <a:pt x="1" y="7428"/>
                    <a:pt x="582" y="7720"/>
                  </a:cubicBezTo>
                  <a:cubicBezTo>
                    <a:pt x="620" y="7739"/>
                    <a:pt x="659" y="7748"/>
                    <a:pt x="701" y="7748"/>
                  </a:cubicBezTo>
                  <a:cubicBezTo>
                    <a:pt x="963" y="7748"/>
                    <a:pt x="1314" y="7402"/>
                    <a:pt x="1681" y="6876"/>
                  </a:cubicBezTo>
                  <a:cubicBezTo>
                    <a:pt x="2180" y="6159"/>
                    <a:pt x="2707" y="5108"/>
                    <a:pt x="3074" y="4130"/>
                  </a:cubicBezTo>
                  <a:cubicBezTo>
                    <a:pt x="3433" y="3173"/>
                    <a:pt x="3674" y="2141"/>
                    <a:pt x="3736" y="1351"/>
                  </a:cubicBezTo>
                  <a:cubicBezTo>
                    <a:pt x="3791" y="648"/>
                    <a:pt x="3704" y="136"/>
                    <a:pt x="3430" y="48"/>
                  </a:cubicBezTo>
                  <a:cubicBezTo>
                    <a:pt x="3330" y="16"/>
                    <a:pt x="3233" y="0"/>
                    <a:pt x="31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065;p46">
              <a:extLst>
                <a:ext uri="{FF2B5EF4-FFF2-40B4-BE49-F238E27FC236}">
                  <a16:creationId xmlns:a16="http://schemas.microsoft.com/office/drawing/2014/main" id="{5FB3D0F7-3099-968B-3C76-AE1351BC8E16}"/>
                </a:ext>
              </a:extLst>
            </p:cNvPr>
            <p:cNvSpPr/>
            <p:nvPr/>
          </p:nvSpPr>
          <p:spPr>
            <a:xfrm>
              <a:off x="2491307" y="346905"/>
              <a:ext cx="299686" cy="557655"/>
            </a:xfrm>
            <a:custGeom>
              <a:avLst/>
              <a:gdLst/>
              <a:ahLst/>
              <a:cxnLst/>
              <a:rect l="l" t="t" r="r" b="b"/>
              <a:pathLst>
                <a:path w="12708" h="23647" extrusionOk="0">
                  <a:moveTo>
                    <a:pt x="1145" y="0"/>
                  </a:moveTo>
                  <a:cubicBezTo>
                    <a:pt x="1080" y="76"/>
                    <a:pt x="628" y="6051"/>
                    <a:pt x="240" y="10805"/>
                  </a:cubicBezTo>
                  <a:cubicBezTo>
                    <a:pt x="1" y="13727"/>
                    <a:pt x="129" y="17455"/>
                    <a:pt x="375" y="20172"/>
                  </a:cubicBezTo>
                  <a:cubicBezTo>
                    <a:pt x="530" y="21876"/>
                    <a:pt x="731" y="23186"/>
                    <a:pt x="919" y="23646"/>
                  </a:cubicBezTo>
                  <a:lnTo>
                    <a:pt x="1792" y="23387"/>
                  </a:lnTo>
                  <a:cubicBezTo>
                    <a:pt x="1792" y="23387"/>
                    <a:pt x="2393" y="20123"/>
                    <a:pt x="3598" y="16856"/>
                  </a:cubicBezTo>
                  <a:cubicBezTo>
                    <a:pt x="3610" y="16823"/>
                    <a:pt x="3622" y="16791"/>
                    <a:pt x="3635" y="16757"/>
                  </a:cubicBezTo>
                  <a:cubicBezTo>
                    <a:pt x="4865" y="13458"/>
                    <a:pt x="5382" y="12423"/>
                    <a:pt x="5382" y="12423"/>
                  </a:cubicBezTo>
                  <a:cubicBezTo>
                    <a:pt x="5382" y="12423"/>
                    <a:pt x="5639" y="12772"/>
                    <a:pt x="6033" y="13333"/>
                  </a:cubicBezTo>
                  <a:cubicBezTo>
                    <a:pt x="6788" y="14400"/>
                    <a:pt x="8050" y="16235"/>
                    <a:pt x="9005" y="17889"/>
                  </a:cubicBezTo>
                  <a:cubicBezTo>
                    <a:pt x="10460" y="20413"/>
                    <a:pt x="11398" y="22158"/>
                    <a:pt x="11398" y="22158"/>
                  </a:cubicBezTo>
                  <a:lnTo>
                    <a:pt x="12707" y="21642"/>
                  </a:lnTo>
                  <a:cubicBezTo>
                    <a:pt x="12707" y="21642"/>
                    <a:pt x="12251" y="14954"/>
                    <a:pt x="12028" y="11302"/>
                  </a:cubicBezTo>
                  <a:cubicBezTo>
                    <a:pt x="11997" y="10772"/>
                    <a:pt x="11968" y="10306"/>
                    <a:pt x="11948" y="9934"/>
                  </a:cubicBezTo>
                  <a:cubicBezTo>
                    <a:pt x="11913" y="9303"/>
                    <a:pt x="11895" y="8544"/>
                    <a:pt x="11889" y="7741"/>
                  </a:cubicBezTo>
                  <a:cubicBezTo>
                    <a:pt x="11863" y="4795"/>
                    <a:pt x="11989" y="1254"/>
                    <a:pt x="11989" y="1254"/>
                  </a:cubicBezTo>
                  <a:lnTo>
                    <a:pt x="11713" y="1220"/>
                  </a:lnTo>
                  <a:lnTo>
                    <a:pt x="11086" y="1144"/>
                  </a:lnTo>
                  <a:cubicBezTo>
                    <a:pt x="11086" y="1144"/>
                    <a:pt x="10136" y="1666"/>
                    <a:pt x="7701" y="1666"/>
                  </a:cubicBezTo>
                  <a:cubicBezTo>
                    <a:pt x="7310" y="1666"/>
                    <a:pt x="6881" y="1653"/>
                    <a:pt x="6411" y="1622"/>
                  </a:cubicBezTo>
                  <a:cubicBezTo>
                    <a:pt x="3015" y="1396"/>
                    <a:pt x="2181" y="126"/>
                    <a:pt x="2181" y="126"/>
                  </a:cubicBezTo>
                  <a:lnTo>
                    <a:pt x="11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066;p46">
              <a:extLst>
                <a:ext uri="{FF2B5EF4-FFF2-40B4-BE49-F238E27FC236}">
                  <a16:creationId xmlns:a16="http://schemas.microsoft.com/office/drawing/2014/main" id="{FA5F06CB-8A0B-C7D5-E336-69408ED43199}"/>
                </a:ext>
              </a:extLst>
            </p:cNvPr>
            <p:cNvSpPr/>
            <p:nvPr/>
          </p:nvSpPr>
          <p:spPr>
            <a:xfrm>
              <a:off x="2517648" y="307381"/>
              <a:ext cx="25115" cy="42519"/>
            </a:xfrm>
            <a:custGeom>
              <a:avLst/>
              <a:gdLst/>
              <a:ahLst/>
              <a:cxnLst/>
              <a:rect l="l" t="t" r="r" b="b"/>
              <a:pathLst>
                <a:path w="1065" h="1803" extrusionOk="0">
                  <a:moveTo>
                    <a:pt x="64" y="0"/>
                  </a:moveTo>
                  <a:lnTo>
                    <a:pt x="1" y="1713"/>
                  </a:lnTo>
                  <a:cubicBezTo>
                    <a:pt x="276" y="1737"/>
                    <a:pt x="596" y="1767"/>
                    <a:pt x="952" y="1802"/>
                  </a:cubicBezTo>
                  <a:cubicBezTo>
                    <a:pt x="989" y="1407"/>
                    <a:pt x="1057" y="616"/>
                    <a:pt x="1064" y="206"/>
                  </a:cubicBezTo>
                  <a:cubicBezTo>
                    <a:pt x="711" y="140"/>
                    <a:pt x="376" y="70"/>
                    <a:pt x="64" y="0"/>
                  </a:cubicBezTo>
                  <a:close/>
                </a:path>
              </a:pathLst>
            </a:custGeom>
            <a:solidFill>
              <a:srgbClr val="E4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067;p46">
              <a:extLst>
                <a:ext uri="{FF2B5EF4-FFF2-40B4-BE49-F238E27FC236}">
                  <a16:creationId xmlns:a16="http://schemas.microsoft.com/office/drawing/2014/main" id="{10DBEBE5-2076-FA58-D0BB-05C763835776}"/>
                </a:ext>
              </a:extLst>
            </p:cNvPr>
            <p:cNvSpPr/>
            <p:nvPr/>
          </p:nvSpPr>
          <p:spPr>
            <a:xfrm>
              <a:off x="2751092" y="348438"/>
              <a:ext cx="25233" cy="27992"/>
            </a:xfrm>
            <a:custGeom>
              <a:avLst/>
              <a:gdLst/>
              <a:ahLst/>
              <a:cxnLst/>
              <a:rect l="l" t="t" r="r" b="b"/>
              <a:pathLst>
                <a:path w="1070" h="1187" extrusionOk="0">
                  <a:moveTo>
                    <a:pt x="0" y="0"/>
                  </a:moveTo>
                  <a:lnTo>
                    <a:pt x="0" y="0"/>
                  </a:lnTo>
                  <a:cubicBezTo>
                    <a:pt x="35" y="282"/>
                    <a:pt x="77" y="719"/>
                    <a:pt x="70" y="1079"/>
                  </a:cubicBezTo>
                  <a:cubicBezTo>
                    <a:pt x="371" y="1116"/>
                    <a:pt x="671" y="1151"/>
                    <a:pt x="971" y="1187"/>
                  </a:cubicBezTo>
                  <a:lnTo>
                    <a:pt x="973" y="1187"/>
                  </a:lnTo>
                  <a:cubicBezTo>
                    <a:pt x="1032" y="935"/>
                    <a:pt x="1070" y="504"/>
                    <a:pt x="1040" y="191"/>
                  </a:cubicBezTo>
                  <a:cubicBezTo>
                    <a:pt x="691" y="126"/>
                    <a:pt x="343" y="64"/>
                    <a:pt x="0" y="0"/>
                  </a:cubicBezTo>
                  <a:close/>
                </a:path>
              </a:pathLst>
            </a:custGeom>
            <a:solidFill>
              <a:srgbClr val="E4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068;p46">
              <a:extLst>
                <a:ext uri="{FF2B5EF4-FFF2-40B4-BE49-F238E27FC236}">
                  <a16:creationId xmlns:a16="http://schemas.microsoft.com/office/drawing/2014/main" id="{ACA67781-2131-B24B-F26D-22D859333C29}"/>
                </a:ext>
              </a:extLst>
            </p:cNvPr>
            <p:cNvSpPr/>
            <p:nvPr/>
          </p:nvSpPr>
          <p:spPr>
            <a:xfrm>
              <a:off x="2617214" y="319196"/>
              <a:ext cx="57423" cy="24597"/>
            </a:xfrm>
            <a:custGeom>
              <a:avLst/>
              <a:gdLst/>
              <a:ahLst/>
              <a:cxnLst/>
              <a:rect l="l" t="t" r="r" b="b"/>
              <a:pathLst>
                <a:path w="2435" h="1043" extrusionOk="0">
                  <a:moveTo>
                    <a:pt x="1641" y="1"/>
                  </a:moveTo>
                  <a:cubicBezTo>
                    <a:pt x="1587" y="1"/>
                    <a:pt x="1531" y="6"/>
                    <a:pt x="1473" y="19"/>
                  </a:cubicBezTo>
                  <a:cubicBezTo>
                    <a:pt x="884" y="149"/>
                    <a:pt x="0" y="731"/>
                    <a:pt x="138" y="948"/>
                  </a:cubicBezTo>
                  <a:cubicBezTo>
                    <a:pt x="181" y="1015"/>
                    <a:pt x="271" y="1042"/>
                    <a:pt x="393" y="1042"/>
                  </a:cubicBezTo>
                  <a:cubicBezTo>
                    <a:pt x="665" y="1042"/>
                    <a:pt x="1093" y="902"/>
                    <a:pt x="1473" y="752"/>
                  </a:cubicBezTo>
                  <a:cubicBezTo>
                    <a:pt x="1748" y="645"/>
                    <a:pt x="1944" y="618"/>
                    <a:pt x="2072" y="618"/>
                  </a:cubicBezTo>
                  <a:cubicBezTo>
                    <a:pt x="2199" y="618"/>
                    <a:pt x="2258" y="645"/>
                    <a:pt x="2258" y="645"/>
                  </a:cubicBezTo>
                  <a:cubicBezTo>
                    <a:pt x="2435" y="489"/>
                    <a:pt x="2133" y="1"/>
                    <a:pt x="1641" y="1"/>
                  </a:cubicBezTo>
                  <a:close/>
                </a:path>
              </a:pathLst>
            </a:custGeom>
            <a:solidFill>
              <a:srgbClr val="BA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069;p46">
              <a:extLst>
                <a:ext uri="{FF2B5EF4-FFF2-40B4-BE49-F238E27FC236}">
                  <a16:creationId xmlns:a16="http://schemas.microsoft.com/office/drawing/2014/main" id="{8A16E24D-DE86-8A81-B80A-973B4A855EAD}"/>
                </a:ext>
              </a:extLst>
            </p:cNvPr>
            <p:cNvSpPr/>
            <p:nvPr/>
          </p:nvSpPr>
          <p:spPr>
            <a:xfrm>
              <a:off x="3105230" y="222885"/>
              <a:ext cx="34949" cy="35657"/>
            </a:xfrm>
            <a:custGeom>
              <a:avLst/>
              <a:gdLst/>
              <a:ahLst/>
              <a:cxnLst/>
              <a:rect l="l" t="t" r="r" b="b"/>
              <a:pathLst>
                <a:path w="1482" h="1512" extrusionOk="0">
                  <a:moveTo>
                    <a:pt x="783" y="0"/>
                  </a:moveTo>
                  <a:cubicBezTo>
                    <a:pt x="760" y="0"/>
                    <a:pt x="736" y="2"/>
                    <a:pt x="713" y="5"/>
                  </a:cubicBezTo>
                  <a:cubicBezTo>
                    <a:pt x="204" y="78"/>
                    <a:pt x="1" y="880"/>
                    <a:pt x="260" y="1251"/>
                  </a:cubicBezTo>
                  <a:cubicBezTo>
                    <a:pt x="377" y="1419"/>
                    <a:pt x="596" y="1512"/>
                    <a:pt x="816" y="1512"/>
                  </a:cubicBezTo>
                  <a:cubicBezTo>
                    <a:pt x="1083" y="1512"/>
                    <a:pt x="1351" y="1375"/>
                    <a:pt x="1440" y="1074"/>
                  </a:cubicBezTo>
                  <a:cubicBezTo>
                    <a:pt x="1471" y="971"/>
                    <a:pt x="1481" y="862"/>
                    <a:pt x="1471" y="756"/>
                  </a:cubicBezTo>
                  <a:cubicBezTo>
                    <a:pt x="1449" y="515"/>
                    <a:pt x="1333" y="292"/>
                    <a:pt x="1146" y="139"/>
                  </a:cubicBezTo>
                  <a:cubicBezTo>
                    <a:pt x="1038" y="53"/>
                    <a:pt x="913" y="0"/>
                    <a:pt x="7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70;p46">
              <a:extLst>
                <a:ext uri="{FF2B5EF4-FFF2-40B4-BE49-F238E27FC236}">
                  <a16:creationId xmlns:a16="http://schemas.microsoft.com/office/drawing/2014/main" id="{858F3195-0474-97B1-9018-E160F43E4EE4}"/>
                </a:ext>
              </a:extLst>
            </p:cNvPr>
            <p:cNvSpPr/>
            <p:nvPr/>
          </p:nvSpPr>
          <p:spPr>
            <a:xfrm>
              <a:off x="2778377" y="1459858"/>
              <a:ext cx="124351" cy="102961"/>
            </a:xfrm>
            <a:custGeom>
              <a:avLst/>
              <a:gdLst/>
              <a:ahLst/>
              <a:cxnLst/>
              <a:rect l="l" t="t" r="r" b="b"/>
              <a:pathLst>
                <a:path w="5273" h="4366" extrusionOk="0">
                  <a:moveTo>
                    <a:pt x="5273" y="0"/>
                  </a:moveTo>
                  <a:lnTo>
                    <a:pt x="4783" y="138"/>
                  </a:lnTo>
                  <a:lnTo>
                    <a:pt x="4109" y="327"/>
                  </a:lnTo>
                  <a:lnTo>
                    <a:pt x="3029" y="632"/>
                  </a:lnTo>
                  <a:lnTo>
                    <a:pt x="2751" y="711"/>
                  </a:lnTo>
                  <a:cubicBezTo>
                    <a:pt x="2751" y="711"/>
                    <a:pt x="3203" y="2037"/>
                    <a:pt x="3268" y="2490"/>
                  </a:cubicBezTo>
                  <a:cubicBezTo>
                    <a:pt x="3268" y="2490"/>
                    <a:pt x="1327" y="3202"/>
                    <a:pt x="1" y="4366"/>
                  </a:cubicBezTo>
                  <a:lnTo>
                    <a:pt x="5079" y="4366"/>
                  </a:lnTo>
                  <a:lnTo>
                    <a:pt x="4497" y="2134"/>
                  </a:lnTo>
                  <a:lnTo>
                    <a:pt x="52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071;p46">
              <a:extLst>
                <a:ext uri="{FF2B5EF4-FFF2-40B4-BE49-F238E27FC236}">
                  <a16:creationId xmlns:a16="http://schemas.microsoft.com/office/drawing/2014/main" id="{9FA3D16B-7B09-E3F2-D7CF-7DCBBB013DD2}"/>
                </a:ext>
              </a:extLst>
            </p:cNvPr>
            <p:cNvSpPr/>
            <p:nvPr/>
          </p:nvSpPr>
          <p:spPr>
            <a:xfrm>
              <a:off x="2982082" y="1459810"/>
              <a:ext cx="127393" cy="103008"/>
            </a:xfrm>
            <a:custGeom>
              <a:avLst/>
              <a:gdLst/>
              <a:ahLst/>
              <a:cxnLst/>
              <a:rect l="l" t="t" r="r" b="b"/>
              <a:pathLst>
                <a:path w="5402" h="4368" extrusionOk="0">
                  <a:moveTo>
                    <a:pt x="5401" y="1"/>
                  </a:moveTo>
                  <a:lnTo>
                    <a:pt x="4429" y="120"/>
                  </a:lnTo>
                  <a:lnTo>
                    <a:pt x="4412" y="123"/>
                  </a:lnTo>
                  <a:lnTo>
                    <a:pt x="2812" y="320"/>
                  </a:lnTo>
                  <a:lnTo>
                    <a:pt x="2521" y="357"/>
                  </a:lnTo>
                  <a:cubicBezTo>
                    <a:pt x="2425" y="455"/>
                    <a:pt x="2716" y="2330"/>
                    <a:pt x="2716" y="2330"/>
                  </a:cubicBezTo>
                  <a:lnTo>
                    <a:pt x="1" y="4368"/>
                  </a:lnTo>
                  <a:lnTo>
                    <a:pt x="4689" y="4368"/>
                  </a:lnTo>
                  <a:lnTo>
                    <a:pt x="4236" y="2186"/>
                  </a:lnTo>
                  <a:lnTo>
                    <a:pt x="54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072;p46">
              <a:extLst>
                <a:ext uri="{FF2B5EF4-FFF2-40B4-BE49-F238E27FC236}">
                  <a16:creationId xmlns:a16="http://schemas.microsoft.com/office/drawing/2014/main" id="{9D084990-E032-B73E-FDBD-13168655BFB0}"/>
                </a:ext>
              </a:extLst>
            </p:cNvPr>
            <p:cNvSpPr/>
            <p:nvPr/>
          </p:nvSpPr>
          <p:spPr>
            <a:xfrm>
              <a:off x="2916145" y="782804"/>
              <a:ext cx="191042" cy="47778"/>
            </a:xfrm>
            <a:custGeom>
              <a:avLst/>
              <a:gdLst/>
              <a:ahLst/>
              <a:cxnLst/>
              <a:rect l="l" t="t" r="r" b="b"/>
              <a:pathLst>
                <a:path w="8101" h="2026" extrusionOk="0">
                  <a:moveTo>
                    <a:pt x="7070" y="1"/>
                  </a:moveTo>
                  <a:cubicBezTo>
                    <a:pt x="4845" y="1"/>
                    <a:pt x="1381" y="879"/>
                    <a:pt x="316" y="1245"/>
                  </a:cubicBezTo>
                  <a:cubicBezTo>
                    <a:pt x="340" y="1354"/>
                    <a:pt x="351" y="1412"/>
                    <a:pt x="351" y="1412"/>
                  </a:cubicBezTo>
                  <a:cubicBezTo>
                    <a:pt x="351" y="1412"/>
                    <a:pt x="214" y="1647"/>
                    <a:pt x="1" y="2026"/>
                  </a:cubicBezTo>
                  <a:cubicBezTo>
                    <a:pt x="633" y="1882"/>
                    <a:pt x="2109" y="1554"/>
                    <a:pt x="3895" y="1218"/>
                  </a:cubicBezTo>
                  <a:cubicBezTo>
                    <a:pt x="5732" y="871"/>
                    <a:pt x="7415" y="813"/>
                    <a:pt x="8100" y="807"/>
                  </a:cubicBezTo>
                  <a:cubicBezTo>
                    <a:pt x="7987" y="653"/>
                    <a:pt x="7920" y="571"/>
                    <a:pt x="7920" y="571"/>
                  </a:cubicBezTo>
                  <a:cubicBezTo>
                    <a:pt x="7920" y="571"/>
                    <a:pt x="7772" y="366"/>
                    <a:pt x="7661" y="25"/>
                  </a:cubicBezTo>
                  <a:cubicBezTo>
                    <a:pt x="7477" y="9"/>
                    <a:pt x="7279" y="1"/>
                    <a:pt x="7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073;p46">
              <a:extLst>
                <a:ext uri="{FF2B5EF4-FFF2-40B4-BE49-F238E27FC236}">
                  <a16:creationId xmlns:a16="http://schemas.microsoft.com/office/drawing/2014/main" id="{63590ADD-1FCB-7665-A896-9D48034B8226}"/>
                </a:ext>
              </a:extLst>
            </p:cNvPr>
            <p:cNvSpPr/>
            <p:nvPr/>
          </p:nvSpPr>
          <p:spPr>
            <a:xfrm>
              <a:off x="2933243" y="807589"/>
              <a:ext cx="73742" cy="171728"/>
            </a:xfrm>
            <a:custGeom>
              <a:avLst/>
              <a:gdLst/>
              <a:ahLst/>
              <a:cxnLst/>
              <a:rect l="l" t="t" r="r" b="b"/>
              <a:pathLst>
                <a:path w="3127" h="7282" extrusionOk="0">
                  <a:moveTo>
                    <a:pt x="3126" y="0"/>
                  </a:moveTo>
                  <a:lnTo>
                    <a:pt x="2020" y="390"/>
                  </a:lnTo>
                  <a:cubicBezTo>
                    <a:pt x="1229" y="1740"/>
                    <a:pt x="21" y="5039"/>
                    <a:pt x="0" y="7282"/>
                  </a:cubicBezTo>
                  <a:cubicBezTo>
                    <a:pt x="0" y="7282"/>
                    <a:pt x="439" y="7014"/>
                    <a:pt x="879" y="7014"/>
                  </a:cubicBezTo>
                  <a:cubicBezTo>
                    <a:pt x="923" y="7014"/>
                    <a:pt x="967" y="7017"/>
                    <a:pt x="1011" y="7023"/>
                  </a:cubicBezTo>
                  <a:cubicBezTo>
                    <a:pt x="1011" y="7023"/>
                    <a:pt x="1496" y="4284"/>
                    <a:pt x="2020" y="2754"/>
                  </a:cubicBezTo>
                  <a:cubicBezTo>
                    <a:pt x="2341" y="1817"/>
                    <a:pt x="2711" y="899"/>
                    <a:pt x="3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074;p46">
              <a:extLst>
                <a:ext uri="{FF2B5EF4-FFF2-40B4-BE49-F238E27FC236}">
                  <a16:creationId xmlns:a16="http://schemas.microsoft.com/office/drawing/2014/main" id="{D06B113A-6FDB-C737-D38A-F7B2CF4AFA39}"/>
                </a:ext>
              </a:extLst>
            </p:cNvPr>
            <p:cNvSpPr/>
            <p:nvPr/>
          </p:nvSpPr>
          <p:spPr>
            <a:xfrm>
              <a:off x="2875277" y="1459858"/>
              <a:ext cx="27497" cy="102961"/>
            </a:xfrm>
            <a:custGeom>
              <a:avLst/>
              <a:gdLst/>
              <a:ahLst/>
              <a:cxnLst/>
              <a:rect l="l" t="t" r="r" b="b"/>
              <a:pathLst>
                <a:path w="1166" h="4366" extrusionOk="0">
                  <a:moveTo>
                    <a:pt x="1165" y="0"/>
                  </a:moveTo>
                  <a:lnTo>
                    <a:pt x="674" y="138"/>
                  </a:lnTo>
                  <a:lnTo>
                    <a:pt x="0" y="327"/>
                  </a:lnTo>
                  <a:lnTo>
                    <a:pt x="0" y="2695"/>
                  </a:lnTo>
                  <a:cubicBezTo>
                    <a:pt x="0" y="3075"/>
                    <a:pt x="155" y="3846"/>
                    <a:pt x="268" y="4366"/>
                  </a:cubicBezTo>
                  <a:lnTo>
                    <a:pt x="970" y="4366"/>
                  </a:lnTo>
                  <a:lnTo>
                    <a:pt x="388" y="2134"/>
                  </a:lnTo>
                  <a:lnTo>
                    <a:pt x="1165" y="0"/>
                  </a:ln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075;p46">
              <a:extLst>
                <a:ext uri="{FF2B5EF4-FFF2-40B4-BE49-F238E27FC236}">
                  <a16:creationId xmlns:a16="http://schemas.microsoft.com/office/drawing/2014/main" id="{AA83DF71-603C-0157-EB42-E86FA602006F}"/>
                </a:ext>
              </a:extLst>
            </p:cNvPr>
            <p:cNvSpPr/>
            <p:nvPr/>
          </p:nvSpPr>
          <p:spPr>
            <a:xfrm>
              <a:off x="3069526" y="1459858"/>
              <a:ext cx="39949" cy="102961"/>
            </a:xfrm>
            <a:custGeom>
              <a:avLst/>
              <a:gdLst/>
              <a:ahLst/>
              <a:cxnLst/>
              <a:rect l="l" t="t" r="r" b="b"/>
              <a:pathLst>
                <a:path w="1694" h="4366" extrusionOk="0">
                  <a:moveTo>
                    <a:pt x="1693" y="0"/>
                  </a:moveTo>
                  <a:lnTo>
                    <a:pt x="721" y="120"/>
                  </a:lnTo>
                  <a:cubicBezTo>
                    <a:pt x="367" y="1584"/>
                    <a:pt x="1" y="2569"/>
                    <a:pt x="1" y="2695"/>
                  </a:cubicBezTo>
                  <a:cubicBezTo>
                    <a:pt x="1" y="2766"/>
                    <a:pt x="119" y="3625"/>
                    <a:pt x="222" y="4366"/>
                  </a:cubicBezTo>
                  <a:lnTo>
                    <a:pt x="981" y="4366"/>
                  </a:lnTo>
                  <a:lnTo>
                    <a:pt x="528" y="2184"/>
                  </a:lnTo>
                  <a:lnTo>
                    <a:pt x="1693" y="0"/>
                  </a:ln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076;p46">
              <a:extLst>
                <a:ext uri="{FF2B5EF4-FFF2-40B4-BE49-F238E27FC236}">
                  <a16:creationId xmlns:a16="http://schemas.microsoft.com/office/drawing/2014/main" id="{B89DC769-212F-1ABA-07F7-C68B90BFF1B4}"/>
                </a:ext>
              </a:extLst>
            </p:cNvPr>
            <p:cNvSpPr/>
            <p:nvPr/>
          </p:nvSpPr>
          <p:spPr>
            <a:xfrm>
              <a:off x="2500127" y="744388"/>
              <a:ext cx="76054" cy="160172"/>
            </a:xfrm>
            <a:custGeom>
              <a:avLst/>
              <a:gdLst/>
              <a:ahLst/>
              <a:cxnLst/>
              <a:rect l="l" t="t" r="r" b="b"/>
              <a:pathLst>
                <a:path w="3225" h="6792" extrusionOk="0">
                  <a:moveTo>
                    <a:pt x="3224" y="1"/>
                  </a:moveTo>
                  <a:lnTo>
                    <a:pt x="3224" y="1"/>
                  </a:lnTo>
                  <a:cubicBezTo>
                    <a:pt x="2429" y="1003"/>
                    <a:pt x="1598" y="1903"/>
                    <a:pt x="744" y="2642"/>
                  </a:cubicBezTo>
                  <a:cubicBezTo>
                    <a:pt x="475" y="2876"/>
                    <a:pt x="227" y="3098"/>
                    <a:pt x="1" y="3317"/>
                  </a:cubicBezTo>
                  <a:cubicBezTo>
                    <a:pt x="156" y="5021"/>
                    <a:pt x="357" y="6331"/>
                    <a:pt x="545" y="6791"/>
                  </a:cubicBezTo>
                  <a:lnTo>
                    <a:pt x="1418" y="6532"/>
                  </a:lnTo>
                  <a:cubicBezTo>
                    <a:pt x="1418" y="6532"/>
                    <a:pt x="2019" y="3268"/>
                    <a:pt x="3224" y="1"/>
                  </a:cubicBezTo>
                  <a:close/>
                </a:path>
              </a:pathLst>
            </a:custGeom>
            <a:solidFill>
              <a:srgbClr val="1F0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077;p46">
              <a:extLst>
                <a:ext uri="{FF2B5EF4-FFF2-40B4-BE49-F238E27FC236}">
                  <a16:creationId xmlns:a16="http://schemas.microsoft.com/office/drawing/2014/main" id="{1108F309-DC32-734F-7ED7-BDAFB48C3DF3}"/>
                </a:ext>
              </a:extLst>
            </p:cNvPr>
            <p:cNvSpPr/>
            <p:nvPr/>
          </p:nvSpPr>
          <p:spPr>
            <a:xfrm>
              <a:off x="2633580" y="375676"/>
              <a:ext cx="157413" cy="493794"/>
            </a:xfrm>
            <a:custGeom>
              <a:avLst/>
              <a:gdLst/>
              <a:ahLst/>
              <a:cxnLst/>
              <a:rect l="l" t="t" r="r" b="b"/>
              <a:pathLst>
                <a:path w="6675" h="20939" extrusionOk="0">
                  <a:moveTo>
                    <a:pt x="5680" y="0"/>
                  </a:moveTo>
                  <a:cubicBezTo>
                    <a:pt x="4959" y="2161"/>
                    <a:pt x="2852" y="7459"/>
                    <a:pt x="0" y="12113"/>
                  </a:cubicBezTo>
                  <a:cubicBezTo>
                    <a:pt x="755" y="13180"/>
                    <a:pt x="2017" y="15015"/>
                    <a:pt x="2972" y="16669"/>
                  </a:cubicBezTo>
                  <a:cubicBezTo>
                    <a:pt x="4427" y="19193"/>
                    <a:pt x="5365" y="20938"/>
                    <a:pt x="5365" y="20938"/>
                  </a:cubicBezTo>
                  <a:lnTo>
                    <a:pt x="6674" y="20422"/>
                  </a:lnTo>
                  <a:cubicBezTo>
                    <a:pt x="6674" y="20422"/>
                    <a:pt x="6218" y="13734"/>
                    <a:pt x="5995" y="10081"/>
                  </a:cubicBezTo>
                  <a:cubicBezTo>
                    <a:pt x="5964" y="9550"/>
                    <a:pt x="5935" y="9085"/>
                    <a:pt x="5915" y="8712"/>
                  </a:cubicBezTo>
                  <a:cubicBezTo>
                    <a:pt x="5880" y="8082"/>
                    <a:pt x="5862" y="7323"/>
                    <a:pt x="5856" y="6519"/>
                  </a:cubicBezTo>
                  <a:cubicBezTo>
                    <a:pt x="5830" y="3573"/>
                    <a:pt x="5956" y="32"/>
                    <a:pt x="5956" y="32"/>
                  </a:cubicBezTo>
                  <a:lnTo>
                    <a:pt x="5680" y="0"/>
                  </a:ln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078;p46">
              <a:extLst>
                <a:ext uri="{FF2B5EF4-FFF2-40B4-BE49-F238E27FC236}">
                  <a16:creationId xmlns:a16="http://schemas.microsoft.com/office/drawing/2014/main" id="{ABC7A300-B10C-E605-87AC-666DDD3F39A4}"/>
                </a:ext>
              </a:extLst>
            </p:cNvPr>
            <p:cNvSpPr/>
            <p:nvPr/>
          </p:nvSpPr>
          <p:spPr>
            <a:xfrm>
              <a:off x="2830871" y="1007522"/>
              <a:ext cx="76690" cy="47920"/>
            </a:xfrm>
            <a:custGeom>
              <a:avLst/>
              <a:gdLst/>
              <a:ahLst/>
              <a:cxnLst/>
              <a:rect l="l" t="t" r="r" b="b"/>
              <a:pathLst>
                <a:path w="3252" h="2032" extrusionOk="0">
                  <a:moveTo>
                    <a:pt x="3094" y="1"/>
                  </a:moveTo>
                  <a:cubicBezTo>
                    <a:pt x="3094" y="1"/>
                    <a:pt x="3094" y="1"/>
                    <a:pt x="3094" y="1"/>
                  </a:cubicBezTo>
                  <a:cubicBezTo>
                    <a:pt x="2380" y="449"/>
                    <a:pt x="1036" y="1271"/>
                    <a:pt x="139" y="1816"/>
                  </a:cubicBezTo>
                  <a:lnTo>
                    <a:pt x="1" y="2031"/>
                  </a:lnTo>
                  <a:cubicBezTo>
                    <a:pt x="1028" y="1689"/>
                    <a:pt x="2557" y="1183"/>
                    <a:pt x="3251" y="952"/>
                  </a:cubicBezTo>
                  <a:cubicBezTo>
                    <a:pt x="3159" y="429"/>
                    <a:pt x="3094" y="1"/>
                    <a:pt x="3094"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079;p46">
              <a:extLst>
                <a:ext uri="{FF2B5EF4-FFF2-40B4-BE49-F238E27FC236}">
                  <a16:creationId xmlns:a16="http://schemas.microsoft.com/office/drawing/2014/main" id="{ACE1A0A8-CD86-9DEC-D1FC-398DD02F9939}"/>
                </a:ext>
              </a:extLst>
            </p:cNvPr>
            <p:cNvSpPr/>
            <p:nvPr/>
          </p:nvSpPr>
          <p:spPr>
            <a:xfrm>
              <a:off x="3160130" y="678711"/>
              <a:ext cx="152579" cy="150598"/>
            </a:xfrm>
            <a:custGeom>
              <a:avLst/>
              <a:gdLst/>
              <a:ahLst/>
              <a:cxnLst/>
              <a:rect l="l" t="t" r="r" b="b"/>
              <a:pathLst>
                <a:path w="6470" h="6386" extrusionOk="0">
                  <a:moveTo>
                    <a:pt x="5786" y="1"/>
                  </a:moveTo>
                  <a:cubicBezTo>
                    <a:pt x="5350" y="1166"/>
                    <a:pt x="3904" y="4135"/>
                    <a:pt x="0" y="6144"/>
                  </a:cubicBezTo>
                  <a:cubicBezTo>
                    <a:pt x="165" y="6268"/>
                    <a:pt x="311" y="6362"/>
                    <a:pt x="406" y="6385"/>
                  </a:cubicBezTo>
                  <a:cubicBezTo>
                    <a:pt x="406" y="6385"/>
                    <a:pt x="2717" y="5274"/>
                    <a:pt x="4302" y="4013"/>
                  </a:cubicBezTo>
                  <a:cubicBezTo>
                    <a:pt x="5886" y="2751"/>
                    <a:pt x="6469" y="1619"/>
                    <a:pt x="6307" y="1005"/>
                  </a:cubicBezTo>
                  <a:cubicBezTo>
                    <a:pt x="6263" y="837"/>
                    <a:pt x="6068" y="474"/>
                    <a:pt x="5786"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080;p46">
              <a:extLst>
                <a:ext uri="{FF2B5EF4-FFF2-40B4-BE49-F238E27FC236}">
                  <a16:creationId xmlns:a16="http://schemas.microsoft.com/office/drawing/2014/main" id="{726F76E7-0680-51E1-BCD6-B316A41F0271}"/>
                </a:ext>
              </a:extLst>
            </p:cNvPr>
            <p:cNvSpPr/>
            <p:nvPr/>
          </p:nvSpPr>
          <p:spPr>
            <a:xfrm>
              <a:off x="3067639" y="289718"/>
              <a:ext cx="99542" cy="167436"/>
            </a:xfrm>
            <a:custGeom>
              <a:avLst/>
              <a:gdLst/>
              <a:ahLst/>
              <a:cxnLst/>
              <a:rect l="l" t="t" r="r" b="b"/>
              <a:pathLst>
                <a:path w="4221" h="7100" extrusionOk="0">
                  <a:moveTo>
                    <a:pt x="926" y="1"/>
                  </a:moveTo>
                  <a:lnTo>
                    <a:pt x="926" y="1"/>
                  </a:lnTo>
                  <a:cubicBezTo>
                    <a:pt x="975" y="140"/>
                    <a:pt x="1082" y="464"/>
                    <a:pt x="1178" y="857"/>
                  </a:cubicBezTo>
                  <a:cubicBezTo>
                    <a:pt x="1273" y="1249"/>
                    <a:pt x="1360" y="1707"/>
                    <a:pt x="1369" y="2121"/>
                  </a:cubicBezTo>
                  <a:cubicBezTo>
                    <a:pt x="1392" y="3092"/>
                    <a:pt x="728" y="4250"/>
                    <a:pt x="190" y="5262"/>
                  </a:cubicBezTo>
                  <a:cubicBezTo>
                    <a:pt x="60" y="5508"/>
                    <a:pt x="0" y="5726"/>
                    <a:pt x="0" y="5918"/>
                  </a:cubicBezTo>
                  <a:cubicBezTo>
                    <a:pt x="0" y="6300"/>
                    <a:pt x="234" y="6580"/>
                    <a:pt x="588" y="6770"/>
                  </a:cubicBezTo>
                  <a:cubicBezTo>
                    <a:pt x="790" y="6878"/>
                    <a:pt x="1029" y="6956"/>
                    <a:pt x="1288" y="7011"/>
                  </a:cubicBezTo>
                  <a:cubicBezTo>
                    <a:pt x="1578" y="7070"/>
                    <a:pt x="1887" y="7099"/>
                    <a:pt x="2189" y="7099"/>
                  </a:cubicBezTo>
                  <a:cubicBezTo>
                    <a:pt x="2877" y="7099"/>
                    <a:pt x="3526" y="6949"/>
                    <a:pt x="3810" y="6664"/>
                  </a:cubicBezTo>
                  <a:cubicBezTo>
                    <a:pt x="4221" y="6255"/>
                    <a:pt x="3746" y="4551"/>
                    <a:pt x="3163" y="3128"/>
                  </a:cubicBezTo>
                  <a:cubicBezTo>
                    <a:pt x="3137" y="3060"/>
                    <a:pt x="3105" y="2992"/>
                    <a:pt x="3075" y="2925"/>
                  </a:cubicBezTo>
                  <a:cubicBezTo>
                    <a:pt x="3028" y="2851"/>
                    <a:pt x="2617" y="2215"/>
                    <a:pt x="2143" y="1537"/>
                  </a:cubicBezTo>
                  <a:cubicBezTo>
                    <a:pt x="1728" y="943"/>
                    <a:pt x="1263" y="320"/>
                    <a:pt x="948" y="19"/>
                  </a:cubicBezTo>
                  <a:cubicBezTo>
                    <a:pt x="941" y="13"/>
                    <a:pt x="935" y="7"/>
                    <a:pt x="926" y="1"/>
                  </a:cubicBez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081;p46">
              <a:extLst>
                <a:ext uri="{FF2B5EF4-FFF2-40B4-BE49-F238E27FC236}">
                  <a16:creationId xmlns:a16="http://schemas.microsoft.com/office/drawing/2014/main" id="{1A4F11D0-9C3E-7098-FABF-988146C3D2C2}"/>
                </a:ext>
              </a:extLst>
            </p:cNvPr>
            <p:cNvSpPr/>
            <p:nvPr/>
          </p:nvSpPr>
          <p:spPr>
            <a:xfrm>
              <a:off x="3081506" y="325917"/>
              <a:ext cx="85675" cy="131237"/>
            </a:xfrm>
            <a:custGeom>
              <a:avLst/>
              <a:gdLst/>
              <a:ahLst/>
              <a:cxnLst/>
              <a:rect l="l" t="t" r="r" b="b"/>
              <a:pathLst>
                <a:path w="3633" h="5565" extrusionOk="0">
                  <a:moveTo>
                    <a:pt x="1555" y="1"/>
                  </a:moveTo>
                  <a:lnTo>
                    <a:pt x="1555" y="1"/>
                  </a:lnTo>
                  <a:cubicBezTo>
                    <a:pt x="2264" y="1589"/>
                    <a:pt x="1911" y="2828"/>
                    <a:pt x="1154" y="3657"/>
                  </a:cubicBezTo>
                  <a:cubicBezTo>
                    <a:pt x="637" y="4223"/>
                    <a:pt x="143" y="4756"/>
                    <a:pt x="0" y="5235"/>
                  </a:cubicBezTo>
                  <a:cubicBezTo>
                    <a:pt x="202" y="5343"/>
                    <a:pt x="441" y="5421"/>
                    <a:pt x="700" y="5476"/>
                  </a:cubicBezTo>
                  <a:cubicBezTo>
                    <a:pt x="990" y="5535"/>
                    <a:pt x="1299" y="5564"/>
                    <a:pt x="1601" y="5564"/>
                  </a:cubicBezTo>
                  <a:cubicBezTo>
                    <a:pt x="2289" y="5564"/>
                    <a:pt x="2938" y="5414"/>
                    <a:pt x="3222" y="5129"/>
                  </a:cubicBezTo>
                  <a:cubicBezTo>
                    <a:pt x="3633" y="4720"/>
                    <a:pt x="3158" y="3016"/>
                    <a:pt x="2575" y="1593"/>
                  </a:cubicBezTo>
                  <a:cubicBezTo>
                    <a:pt x="2549" y="1524"/>
                    <a:pt x="2517" y="1457"/>
                    <a:pt x="2487" y="1390"/>
                  </a:cubicBezTo>
                  <a:cubicBezTo>
                    <a:pt x="2440" y="1315"/>
                    <a:pt x="2029" y="678"/>
                    <a:pt x="1555" y="1"/>
                  </a:cubicBezTo>
                  <a:close/>
                </a:path>
              </a:pathLst>
            </a:custGeom>
            <a:solidFill>
              <a:srgbClr val="3F21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082;p46">
              <a:extLst>
                <a:ext uri="{FF2B5EF4-FFF2-40B4-BE49-F238E27FC236}">
                  <a16:creationId xmlns:a16="http://schemas.microsoft.com/office/drawing/2014/main" id="{A725F80F-F4EB-3C09-ABD6-DB97F01062F4}"/>
                </a:ext>
              </a:extLst>
            </p:cNvPr>
            <p:cNvSpPr/>
            <p:nvPr/>
          </p:nvSpPr>
          <p:spPr>
            <a:xfrm>
              <a:off x="2566346" y="468237"/>
              <a:ext cx="122087" cy="131991"/>
            </a:xfrm>
            <a:custGeom>
              <a:avLst/>
              <a:gdLst/>
              <a:ahLst/>
              <a:cxnLst/>
              <a:rect l="l" t="t" r="r" b="b"/>
              <a:pathLst>
                <a:path w="5177" h="5597" extrusionOk="0">
                  <a:moveTo>
                    <a:pt x="4999" y="0"/>
                  </a:moveTo>
                  <a:lnTo>
                    <a:pt x="3462" y="2264"/>
                  </a:lnTo>
                  <a:lnTo>
                    <a:pt x="2629" y="615"/>
                  </a:lnTo>
                  <a:lnTo>
                    <a:pt x="1359" y="3235"/>
                  </a:lnTo>
                  <a:lnTo>
                    <a:pt x="1" y="1087"/>
                  </a:lnTo>
                  <a:lnTo>
                    <a:pt x="118" y="5207"/>
                  </a:lnTo>
                  <a:lnTo>
                    <a:pt x="130" y="5596"/>
                  </a:lnTo>
                  <a:lnTo>
                    <a:pt x="5176" y="4108"/>
                  </a:lnTo>
                  <a:lnTo>
                    <a:pt x="5075" y="1770"/>
                  </a:lnTo>
                  <a:lnTo>
                    <a:pt x="49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083;p46">
              <a:extLst>
                <a:ext uri="{FF2B5EF4-FFF2-40B4-BE49-F238E27FC236}">
                  <a16:creationId xmlns:a16="http://schemas.microsoft.com/office/drawing/2014/main" id="{F26489EF-761B-9EBB-8834-736F5B53FBFB}"/>
                </a:ext>
              </a:extLst>
            </p:cNvPr>
            <p:cNvSpPr/>
            <p:nvPr/>
          </p:nvSpPr>
          <p:spPr>
            <a:xfrm>
              <a:off x="2569105" y="509978"/>
              <a:ext cx="119327" cy="90250"/>
            </a:xfrm>
            <a:custGeom>
              <a:avLst/>
              <a:gdLst/>
              <a:ahLst/>
              <a:cxnLst/>
              <a:rect l="l" t="t" r="r" b="b"/>
              <a:pathLst>
                <a:path w="5060" h="3827" extrusionOk="0">
                  <a:moveTo>
                    <a:pt x="4958" y="0"/>
                  </a:moveTo>
                  <a:cubicBezTo>
                    <a:pt x="2951" y="1879"/>
                    <a:pt x="1074" y="2929"/>
                    <a:pt x="1" y="3437"/>
                  </a:cubicBezTo>
                  <a:lnTo>
                    <a:pt x="13" y="3826"/>
                  </a:lnTo>
                  <a:lnTo>
                    <a:pt x="5059" y="2338"/>
                  </a:lnTo>
                  <a:lnTo>
                    <a:pt x="4958" y="0"/>
                  </a:ln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084;p46">
              <a:extLst>
                <a:ext uri="{FF2B5EF4-FFF2-40B4-BE49-F238E27FC236}">
                  <a16:creationId xmlns:a16="http://schemas.microsoft.com/office/drawing/2014/main" id="{0C5F665F-1424-C315-9CB6-1C6BA2D50A84}"/>
                </a:ext>
              </a:extLst>
            </p:cNvPr>
            <p:cNvSpPr/>
            <p:nvPr/>
          </p:nvSpPr>
          <p:spPr>
            <a:xfrm>
              <a:off x="3031322" y="297971"/>
              <a:ext cx="68578" cy="131944"/>
            </a:xfrm>
            <a:custGeom>
              <a:avLst/>
              <a:gdLst/>
              <a:ahLst/>
              <a:cxnLst/>
              <a:rect l="l" t="t" r="r" b="b"/>
              <a:pathLst>
                <a:path w="2908" h="5595" extrusionOk="0">
                  <a:moveTo>
                    <a:pt x="2580" y="1"/>
                  </a:moveTo>
                  <a:cubicBezTo>
                    <a:pt x="2418" y="1610"/>
                    <a:pt x="1936" y="4112"/>
                    <a:pt x="1" y="5594"/>
                  </a:cubicBezTo>
                  <a:cubicBezTo>
                    <a:pt x="661" y="5491"/>
                    <a:pt x="1351" y="5264"/>
                    <a:pt x="1730" y="4912"/>
                  </a:cubicBezTo>
                  <a:cubicBezTo>
                    <a:pt x="2259" y="3915"/>
                    <a:pt x="2907" y="2781"/>
                    <a:pt x="2907" y="1821"/>
                  </a:cubicBezTo>
                  <a:lnTo>
                    <a:pt x="2907" y="1771"/>
                  </a:lnTo>
                  <a:cubicBezTo>
                    <a:pt x="2895" y="1158"/>
                    <a:pt x="2713" y="445"/>
                    <a:pt x="2580" y="1"/>
                  </a:cubicBezTo>
                  <a:close/>
                </a:path>
              </a:pathLst>
            </a:custGeom>
            <a:solidFill>
              <a:srgbClr val="7F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085;p46">
              <a:extLst>
                <a:ext uri="{FF2B5EF4-FFF2-40B4-BE49-F238E27FC236}">
                  <a16:creationId xmlns:a16="http://schemas.microsoft.com/office/drawing/2014/main" id="{C3CB3754-E966-0D0D-FDF6-A2BEEFDE7545}"/>
                </a:ext>
              </a:extLst>
            </p:cNvPr>
            <p:cNvSpPr/>
            <p:nvPr/>
          </p:nvSpPr>
          <p:spPr>
            <a:xfrm>
              <a:off x="3041534" y="801788"/>
              <a:ext cx="128194" cy="61197"/>
            </a:xfrm>
            <a:custGeom>
              <a:avLst/>
              <a:gdLst/>
              <a:ahLst/>
              <a:cxnLst/>
              <a:rect l="l" t="t" r="r" b="b"/>
              <a:pathLst>
                <a:path w="5436" h="2595" extrusionOk="0">
                  <a:moveTo>
                    <a:pt x="2262" y="0"/>
                  </a:moveTo>
                  <a:cubicBezTo>
                    <a:pt x="1477" y="0"/>
                    <a:pt x="0" y="868"/>
                    <a:pt x="209" y="1166"/>
                  </a:cubicBezTo>
                  <a:cubicBezTo>
                    <a:pt x="228" y="1193"/>
                    <a:pt x="263" y="1204"/>
                    <a:pt x="310" y="1204"/>
                  </a:cubicBezTo>
                  <a:cubicBezTo>
                    <a:pt x="596" y="1204"/>
                    <a:pt x="1343" y="777"/>
                    <a:pt x="1854" y="777"/>
                  </a:cubicBezTo>
                  <a:cubicBezTo>
                    <a:pt x="1866" y="777"/>
                    <a:pt x="1877" y="778"/>
                    <a:pt x="1888" y="778"/>
                  </a:cubicBezTo>
                  <a:cubicBezTo>
                    <a:pt x="2482" y="799"/>
                    <a:pt x="2288" y="907"/>
                    <a:pt x="2288" y="907"/>
                  </a:cubicBezTo>
                  <a:cubicBezTo>
                    <a:pt x="2288" y="907"/>
                    <a:pt x="1770" y="951"/>
                    <a:pt x="1230" y="1640"/>
                  </a:cubicBezTo>
                  <a:cubicBezTo>
                    <a:pt x="831" y="2150"/>
                    <a:pt x="645" y="2402"/>
                    <a:pt x="880" y="2402"/>
                  </a:cubicBezTo>
                  <a:cubicBezTo>
                    <a:pt x="963" y="2402"/>
                    <a:pt x="1098" y="2371"/>
                    <a:pt x="1294" y="2309"/>
                  </a:cubicBezTo>
                  <a:lnTo>
                    <a:pt x="1786" y="2116"/>
                  </a:lnTo>
                  <a:lnTo>
                    <a:pt x="1786" y="2116"/>
                  </a:lnTo>
                  <a:cubicBezTo>
                    <a:pt x="1758" y="2137"/>
                    <a:pt x="1509" y="2319"/>
                    <a:pt x="1551" y="2459"/>
                  </a:cubicBezTo>
                  <a:cubicBezTo>
                    <a:pt x="1556" y="2475"/>
                    <a:pt x="1564" y="2491"/>
                    <a:pt x="1574" y="2504"/>
                  </a:cubicBezTo>
                  <a:cubicBezTo>
                    <a:pt x="1623" y="2559"/>
                    <a:pt x="1917" y="2594"/>
                    <a:pt x="2307" y="2594"/>
                  </a:cubicBezTo>
                  <a:cubicBezTo>
                    <a:pt x="2968" y="2594"/>
                    <a:pt x="3903" y="2494"/>
                    <a:pt x="4378" y="2222"/>
                  </a:cubicBezTo>
                  <a:cubicBezTo>
                    <a:pt x="5134" y="1790"/>
                    <a:pt x="5435" y="1166"/>
                    <a:pt x="5435" y="1166"/>
                  </a:cubicBezTo>
                  <a:cubicBezTo>
                    <a:pt x="5435" y="1166"/>
                    <a:pt x="5300" y="1031"/>
                    <a:pt x="5097" y="843"/>
                  </a:cubicBezTo>
                  <a:cubicBezTo>
                    <a:pt x="4967" y="721"/>
                    <a:pt x="4806" y="577"/>
                    <a:pt x="4637" y="434"/>
                  </a:cubicBezTo>
                  <a:cubicBezTo>
                    <a:pt x="4206" y="66"/>
                    <a:pt x="3990" y="1"/>
                    <a:pt x="3990" y="1"/>
                  </a:cubicBezTo>
                  <a:cubicBezTo>
                    <a:pt x="3887" y="155"/>
                    <a:pt x="3746" y="283"/>
                    <a:pt x="3581" y="369"/>
                  </a:cubicBezTo>
                  <a:cubicBezTo>
                    <a:pt x="3581" y="369"/>
                    <a:pt x="3064" y="22"/>
                    <a:pt x="2288" y="1"/>
                  </a:cubicBezTo>
                  <a:cubicBezTo>
                    <a:pt x="2279" y="0"/>
                    <a:pt x="2271" y="0"/>
                    <a:pt x="2262" y="0"/>
                  </a:cubicBezTo>
                  <a:close/>
                </a:path>
              </a:pathLst>
            </a:custGeom>
            <a:solidFill>
              <a:srgbClr val="BA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086;p46">
              <a:extLst>
                <a:ext uri="{FF2B5EF4-FFF2-40B4-BE49-F238E27FC236}">
                  <a16:creationId xmlns:a16="http://schemas.microsoft.com/office/drawing/2014/main" id="{D25487B6-D0EF-3CC6-02B5-6938AF6F3B16}"/>
                </a:ext>
              </a:extLst>
            </p:cNvPr>
            <p:cNvSpPr/>
            <p:nvPr/>
          </p:nvSpPr>
          <p:spPr>
            <a:xfrm>
              <a:off x="3078110" y="821692"/>
              <a:ext cx="91618" cy="41293"/>
            </a:xfrm>
            <a:custGeom>
              <a:avLst/>
              <a:gdLst/>
              <a:ahLst/>
              <a:cxnLst/>
              <a:rect l="l" t="t" r="r" b="b"/>
              <a:pathLst>
                <a:path w="3885" h="1751" extrusionOk="0">
                  <a:moveTo>
                    <a:pt x="3545" y="1"/>
                  </a:moveTo>
                  <a:cubicBezTo>
                    <a:pt x="3086" y="502"/>
                    <a:pt x="2681" y="893"/>
                    <a:pt x="2161" y="1160"/>
                  </a:cubicBezTo>
                  <a:cubicBezTo>
                    <a:pt x="1678" y="1410"/>
                    <a:pt x="668" y="1615"/>
                    <a:pt x="46" y="1615"/>
                  </a:cubicBezTo>
                  <a:cubicBezTo>
                    <a:pt x="31" y="1615"/>
                    <a:pt x="15" y="1615"/>
                    <a:pt x="0" y="1615"/>
                  </a:cubicBezTo>
                  <a:lnTo>
                    <a:pt x="0" y="1615"/>
                  </a:lnTo>
                  <a:cubicBezTo>
                    <a:pt x="5" y="1631"/>
                    <a:pt x="13" y="1647"/>
                    <a:pt x="23" y="1660"/>
                  </a:cubicBezTo>
                  <a:cubicBezTo>
                    <a:pt x="72" y="1715"/>
                    <a:pt x="366" y="1750"/>
                    <a:pt x="756" y="1750"/>
                  </a:cubicBezTo>
                  <a:cubicBezTo>
                    <a:pt x="1417" y="1750"/>
                    <a:pt x="2352" y="1650"/>
                    <a:pt x="2827" y="1378"/>
                  </a:cubicBezTo>
                  <a:cubicBezTo>
                    <a:pt x="3583" y="946"/>
                    <a:pt x="3884" y="322"/>
                    <a:pt x="3884" y="322"/>
                  </a:cubicBezTo>
                  <a:cubicBezTo>
                    <a:pt x="3884" y="322"/>
                    <a:pt x="3749" y="187"/>
                    <a:pt x="3545" y="1"/>
                  </a:cubicBezTo>
                  <a:close/>
                </a:path>
              </a:pathLst>
            </a:custGeom>
            <a:solidFill>
              <a:srgbClr val="7F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087;p46">
              <a:extLst>
                <a:ext uri="{FF2B5EF4-FFF2-40B4-BE49-F238E27FC236}">
                  <a16:creationId xmlns:a16="http://schemas.microsoft.com/office/drawing/2014/main" id="{FA0A2EE0-BB26-609E-359A-24CEC938D4FF}"/>
                </a:ext>
              </a:extLst>
            </p:cNvPr>
            <p:cNvSpPr/>
            <p:nvPr/>
          </p:nvSpPr>
          <p:spPr>
            <a:xfrm>
              <a:off x="2593136" y="343321"/>
              <a:ext cx="75959" cy="52023"/>
            </a:xfrm>
            <a:custGeom>
              <a:avLst/>
              <a:gdLst/>
              <a:ahLst/>
              <a:cxnLst/>
              <a:rect l="l" t="t" r="r" b="b"/>
              <a:pathLst>
                <a:path w="3221" h="2206" extrusionOk="0">
                  <a:moveTo>
                    <a:pt x="1723" y="0"/>
                  </a:moveTo>
                  <a:cubicBezTo>
                    <a:pt x="1537" y="0"/>
                    <a:pt x="1261" y="63"/>
                    <a:pt x="853" y="236"/>
                  </a:cubicBezTo>
                  <a:cubicBezTo>
                    <a:pt x="388" y="433"/>
                    <a:pt x="0" y="816"/>
                    <a:pt x="117" y="1018"/>
                  </a:cubicBezTo>
                  <a:cubicBezTo>
                    <a:pt x="144" y="1066"/>
                    <a:pt x="206" y="1084"/>
                    <a:pt x="284" y="1084"/>
                  </a:cubicBezTo>
                  <a:cubicBezTo>
                    <a:pt x="533" y="1084"/>
                    <a:pt x="949" y="898"/>
                    <a:pt x="949" y="898"/>
                  </a:cubicBezTo>
                  <a:lnTo>
                    <a:pt x="949" y="898"/>
                  </a:lnTo>
                  <a:cubicBezTo>
                    <a:pt x="949" y="898"/>
                    <a:pt x="433" y="1325"/>
                    <a:pt x="620" y="1601"/>
                  </a:cubicBezTo>
                  <a:cubicBezTo>
                    <a:pt x="665" y="1668"/>
                    <a:pt x="752" y="1694"/>
                    <a:pt x="856" y="1694"/>
                  </a:cubicBezTo>
                  <a:cubicBezTo>
                    <a:pt x="1181" y="1694"/>
                    <a:pt x="1680" y="1450"/>
                    <a:pt x="1681" y="1449"/>
                  </a:cubicBezTo>
                  <a:lnTo>
                    <a:pt x="1681" y="1449"/>
                  </a:lnTo>
                  <a:cubicBezTo>
                    <a:pt x="1680" y="1450"/>
                    <a:pt x="1146" y="1828"/>
                    <a:pt x="1314" y="2087"/>
                  </a:cubicBezTo>
                  <a:cubicBezTo>
                    <a:pt x="1366" y="2167"/>
                    <a:pt x="1467" y="2205"/>
                    <a:pt x="1600" y="2205"/>
                  </a:cubicBezTo>
                  <a:cubicBezTo>
                    <a:pt x="1897" y="2205"/>
                    <a:pt x="2348" y="2015"/>
                    <a:pt x="2738" y="1687"/>
                  </a:cubicBezTo>
                  <a:cubicBezTo>
                    <a:pt x="3185" y="1313"/>
                    <a:pt x="3221" y="938"/>
                    <a:pt x="2934" y="938"/>
                  </a:cubicBezTo>
                  <a:cubicBezTo>
                    <a:pt x="2859" y="938"/>
                    <a:pt x="2761" y="963"/>
                    <a:pt x="2643" y="1022"/>
                  </a:cubicBezTo>
                  <a:cubicBezTo>
                    <a:pt x="2643" y="1022"/>
                    <a:pt x="2987" y="390"/>
                    <a:pt x="2391" y="390"/>
                  </a:cubicBezTo>
                  <a:cubicBezTo>
                    <a:pt x="2307" y="390"/>
                    <a:pt x="2204" y="402"/>
                    <a:pt x="2079" y="431"/>
                  </a:cubicBezTo>
                  <a:cubicBezTo>
                    <a:pt x="2079" y="431"/>
                    <a:pt x="2212" y="0"/>
                    <a:pt x="1723" y="0"/>
                  </a:cubicBezTo>
                  <a:close/>
                </a:path>
              </a:pathLst>
            </a:custGeom>
            <a:solidFill>
              <a:srgbClr val="BA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088;p46">
              <a:extLst>
                <a:ext uri="{FF2B5EF4-FFF2-40B4-BE49-F238E27FC236}">
                  <a16:creationId xmlns:a16="http://schemas.microsoft.com/office/drawing/2014/main" id="{74CCE2ED-08BF-0C2F-ED6C-E20D2FA091DA}"/>
                </a:ext>
              </a:extLst>
            </p:cNvPr>
            <p:cNvSpPr/>
            <p:nvPr/>
          </p:nvSpPr>
          <p:spPr>
            <a:xfrm>
              <a:off x="2356226" y="226941"/>
              <a:ext cx="72021" cy="164016"/>
            </a:xfrm>
            <a:custGeom>
              <a:avLst/>
              <a:gdLst/>
              <a:ahLst/>
              <a:cxnLst/>
              <a:rect l="l" t="t" r="r" b="b"/>
              <a:pathLst>
                <a:path w="3054" h="6955" extrusionOk="0">
                  <a:moveTo>
                    <a:pt x="3021" y="0"/>
                  </a:moveTo>
                  <a:cubicBezTo>
                    <a:pt x="3002" y="0"/>
                    <a:pt x="2989" y="14"/>
                    <a:pt x="2989" y="30"/>
                  </a:cubicBezTo>
                  <a:cubicBezTo>
                    <a:pt x="2966" y="540"/>
                    <a:pt x="2839" y="2319"/>
                    <a:pt x="2102" y="3831"/>
                  </a:cubicBezTo>
                  <a:cubicBezTo>
                    <a:pt x="1417" y="5236"/>
                    <a:pt x="464" y="6878"/>
                    <a:pt x="32" y="6889"/>
                  </a:cubicBezTo>
                  <a:cubicBezTo>
                    <a:pt x="14" y="6891"/>
                    <a:pt x="0" y="6904"/>
                    <a:pt x="0" y="6922"/>
                  </a:cubicBezTo>
                  <a:cubicBezTo>
                    <a:pt x="0" y="6939"/>
                    <a:pt x="14" y="6954"/>
                    <a:pt x="32" y="6954"/>
                  </a:cubicBezTo>
                  <a:lnTo>
                    <a:pt x="34" y="6954"/>
                  </a:lnTo>
                  <a:cubicBezTo>
                    <a:pt x="629" y="6939"/>
                    <a:pt x="1910" y="4375"/>
                    <a:pt x="2160" y="3860"/>
                  </a:cubicBezTo>
                  <a:cubicBezTo>
                    <a:pt x="2902" y="2335"/>
                    <a:pt x="3031" y="546"/>
                    <a:pt x="3052" y="33"/>
                  </a:cubicBezTo>
                  <a:cubicBezTo>
                    <a:pt x="3054" y="15"/>
                    <a:pt x="3039" y="0"/>
                    <a:pt x="30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089;p46">
              <a:extLst>
                <a:ext uri="{FF2B5EF4-FFF2-40B4-BE49-F238E27FC236}">
                  <a16:creationId xmlns:a16="http://schemas.microsoft.com/office/drawing/2014/main" id="{E13EAE7F-C482-D5E5-3461-3264C5C46B66}"/>
                </a:ext>
              </a:extLst>
            </p:cNvPr>
            <p:cNvSpPr/>
            <p:nvPr/>
          </p:nvSpPr>
          <p:spPr>
            <a:xfrm>
              <a:off x="2361414" y="237978"/>
              <a:ext cx="50018" cy="123714"/>
            </a:xfrm>
            <a:custGeom>
              <a:avLst/>
              <a:gdLst/>
              <a:ahLst/>
              <a:cxnLst/>
              <a:rect l="l" t="t" r="r" b="b"/>
              <a:pathLst>
                <a:path w="2121" h="5246" extrusionOk="0">
                  <a:moveTo>
                    <a:pt x="1822" y="116"/>
                  </a:moveTo>
                  <a:cubicBezTo>
                    <a:pt x="1849" y="128"/>
                    <a:pt x="1982" y="237"/>
                    <a:pt x="1787" y="1148"/>
                  </a:cubicBezTo>
                  <a:cubicBezTo>
                    <a:pt x="1394" y="2983"/>
                    <a:pt x="434" y="5133"/>
                    <a:pt x="176" y="5133"/>
                  </a:cubicBezTo>
                  <a:lnTo>
                    <a:pt x="171" y="5133"/>
                  </a:lnTo>
                  <a:cubicBezTo>
                    <a:pt x="171" y="5133"/>
                    <a:pt x="103" y="5112"/>
                    <a:pt x="135" y="4766"/>
                  </a:cubicBezTo>
                  <a:cubicBezTo>
                    <a:pt x="259" y="3419"/>
                    <a:pt x="1449" y="116"/>
                    <a:pt x="1822" y="116"/>
                  </a:cubicBezTo>
                  <a:close/>
                  <a:moveTo>
                    <a:pt x="1813" y="0"/>
                  </a:moveTo>
                  <a:cubicBezTo>
                    <a:pt x="1281" y="0"/>
                    <a:pt x="126" y="3646"/>
                    <a:pt x="24" y="4756"/>
                  </a:cubicBezTo>
                  <a:cubicBezTo>
                    <a:pt x="6" y="4951"/>
                    <a:pt x="0" y="5215"/>
                    <a:pt x="152" y="5244"/>
                  </a:cubicBezTo>
                  <a:cubicBezTo>
                    <a:pt x="156" y="5244"/>
                    <a:pt x="176" y="5245"/>
                    <a:pt x="176" y="5245"/>
                  </a:cubicBezTo>
                  <a:cubicBezTo>
                    <a:pt x="634" y="5245"/>
                    <a:pt x="1610" y="2513"/>
                    <a:pt x="1896" y="1170"/>
                  </a:cubicBezTo>
                  <a:cubicBezTo>
                    <a:pt x="2120" y="126"/>
                    <a:pt x="1929" y="40"/>
                    <a:pt x="1867" y="12"/>
                  </a:cubicBezTo>
                  <a:cubicBezTo>
                    <a:pt x="1849" y="5"/>
                    <a:pt x="1831" y="0"/>
                    <a:pt x="18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090;p46">
              <a:extLst>
                <a:ext uri="{FF2B5EF4-FFF2-40B4-BE49-F238E27FC236}">
                  <a16:creationId xmlns:a16="http://schemas.microsoft.com/office/drawing/2014/main" id="{0C532015-D30C-ED9E-57A9-0AF9BF7E1A46}"/>
                </a:ext>
              </a:extLst>
            </p:cNvPr>
            <p:cNvSpPr/>
            <p:nvPr/>
          </p:nvSpPr>
          <p:spPr>
            <a:xfrm>
              <a:off x="2394784" y="344240"/>
              <a:ext cx="196702" cy="16861"/>
            </a:xfrm>
            <a:custGeom>
              <a:avLst/>
              <a:gdLst/>
              <a:ahLst/>
              <a:cxnLst/>
              <a:rect l="l" t="t" r="r" b="b"/>
              <a:pathLst>
                <a:path w="8341" h="715" extrusionOk="0">
                  <a:moveTo>
                    <a:pt x="3194" y="1"/>
                  </a:moveTo>
                  <a:cubicBezTo>
                    <a:pt x="1131" y="1"/>
                    <a:pt x="41" y="648"/>
                    <a:pt x="29" y="654"/>
                  </a:cubicBezTo>
                  <a:cubicBezTo>
                    <a:pt x="1" y="671"/>
                    <a:pt x="13" y="715"/>
                    <a:pt x="46" y="715"/>
                  </a:cubicBezTo>
                  <a:cubicBezTo>
                    <a:pt x="52" y="715"/>
                    <a:pt x="58" y="713"/>
                    <a:pt x="63" y="710"/>
                  </a:cubicBezTo>
                  <a:cubicBezTo>
                    <a:pt x="66" y="707"/>
                    <a:pt x="414" y="500"/>
                    <a:pt x="1083" y="321"/>
                  </a:cubicBezTo>
                  <a:cubicBezTo>
                    <a:pt x="1555" y="195"/>
                    <a:pt x="2269" y="65"/>
                    <a:pt x="3196" y="65"/>
                  </a:cubicBezTo>
                  <a:cubicBezTo>
                    <a:pt x="3475" y="65"/>
                    <a:pt x="3774" y="77"/>
                    <a:pt x="4092" y="104"/>
                  </a:cubicBezTo>
                  <a:cubicBezTo>
                    <a:pt x="6727" y="330"/>
                    <a:pt x="8276" y="497"/>
                    <a:pt x="8293" y="498"/>
                  </a:cubicBezTo>
                  <a:cubicBezTo>
                    <a:pt x="8295" y="498"/>
                    <a:pt x="8297" y="499"/>
                    <a:pt x="8298" y="499"/>
                  </a:cubicBezTo>
                  <a:cubicBezTo>
                    <a:pt x="8337" y="499"/>
                    <a:pt x="8341" y="437"/>
                    <a:pt x="8299" y="435"/>
                  </a:cubicBezTo>
                  <a:cubicBezTo>
                    <a:pt x="8284" y="433"/>
                    <a:pt x="6735" y="268"/>
                    <a:pt x="4097" y="41"/>
                  </a:cubicBezTo>
                  <a:cubicBezTo>
                    <a:pt x="3778" y="13"/>
                    <a:pt x="3477" y="1"/>
                    <a:pt x="31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091;p46">
              <a:extLst>
                <a:ext uri="{FF2B5EF4-FFF2-40B4-BE49-F238E27FC236}">
                  <a16:creationId xmlns:a16="http://schemas.microsoft.com/office/drawing/2014/main" id="{7C4E42E5-03E9-8678-AF30-D4D469F05182}"/>
                </a:ext>
              </a:extLst>
            </p:cNvPr>
            <p:cNvSpPr/>
            <p:nvPr/>
          </p:nvSpPr>
          <p:spPr>
            <a:xfrm>
              <a:off x="2785711" y="377161"/>
              <a:ext cx="176444" cy="22663"/>
            </a:xfrm>
            <a:custGeom>
              <a:avLst/>
              <a:gdLst/>
              <a:ahLst/>
              <a:cxnLst/>
              <a:rect l="l" t="t" r="r" b="b"/>
              <a:pathLst>
                <a:path w="7482" h="961" extrusionOk="0">
                  <a:moveTo>
                    <a:pt x="45" y="1"/>
                  </a:moveTo>
                  <a:cubicBezTo>
                    <a:pt x="5" y="1"/>
                    <a:pt x="0" y="60"/>
                    <a:pt x="41" y="64"/>
                  </a:cubicBezTo>
                  <a:lnTo>
                    <a:pt x="7444" y="960"/>
                  </a:lnTo>
                  <a:lnTo>
                    <a:pt x="7447" y="960"/>
                  </a:lnTo>
                  <a:cubicBezTo>
                    <a:pt x="7464" y="960"/>
                    <a:pt x="7477" y="948"/>
                    <a:pt x="7480" y="931"/>
                  </a:cubicBezTo>
                  <a:cubicBezTo>
                    <a:pt x="7482" y="913"/>
                    <a:pt x="7470" y="898"/>
                    <a:pt x="7452" y="896"/>
                  </a:cubicBezTo>
                  <a:lnTo>
                    <a:pt x="49" y="1"/>
                  </a:lnTo>
                  <a:cubicBezTo>
                    <a:pt x="47" y="1"/>
                    <a:pt x="46" y="1"/>
                    <a:pt x="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092;p46">
              <a:extLst>
                <a:ext uri="{FF2B5EF4-FFF2-40B4-BE49-F238E27FC236}">
                  <a16:creationId xmlns:a16="http://schemas.microsoft.com/office/drawing/2014/main" id="{12893FAC-5ACD-0A8B-4D57-F609353CCE5C}"/>
                </a:ext>
              </a:extLst>
            </p:cNvPr>
            <p:cNvSpPr/>
            <p:nvPr/>
          </p:nvSpPr>
          <p:spPr>
            <a:xfrm>
              <a:off x="2980762" y="330657"/>
              <a:ext cx="35020" cy="45962"/>
            </a:xfrm>
            <a:custGeom>
              <a:avLst/>
              <a:gdLst/>
              <a:ahLst/>
              <a:cxnLst/>
              <a:rect l="l" t="t" r="r" b="b"/>
              <a:pathLst>
                <a:path w="1485" h="1949" extrusionOk="0">
                  <a:moveTo>
                    <a:pt x="1448" y="1"/>
                  </a:moveTo>
                  <a:cubicBezTo>
                    <a:pt x="1438" y="1"/>
                    <a:pt x="1429" y="5"/>
                    <a:pt x="1422" y="13"/>
                  </a:cubicBezTo>
                  <a:cubicBezTo>
                    <a:pt x="1411" y="27"/>
                    <a:pt x="310" y="1417"/>
                    <a:pt x="7" y="1891"/>
                  </a:cubicBezTo>
                  <a:cubicBezTo>
                    <a:pt x="0" y="1900"/>
                    <a:pt x="0" y="1912"/>
                    <a:pt x="5" y="1923"/>
                  </a:cubicBezTo>
                  <a:cubicBezTo>
                    <a:pt x="10" y="1933"/>
                    <a:pt x="20" y="1941"/>
                    <a:pt x="32" y="1941"/>
                  </a:cubicBezTo>
                  <a:cubicBezTo>
                    <a:pt x="43" y="1941"/>
                    <a:pt x="147" y="1949"/>
                    <a:pt x="296" y="1949"/>
                  </a:cubicBezTo>
                  <a:cubicBezTo>
                    <a:pt x="534" y="1949"/>
                    <a:pt x="882" y="1930"/>
                    <a:pt x="1123" y="1842"/>
                  </a:cubicBezTo>
                  <a:cubicBezTo>
                    <a:pt x="1158" y="1829"/>
                    <a:pt x="1144" y="1780"/>
                    <a:pt x="1111" y="1780"/>
                  </a:cubicBezTo>
                  <a:cubicBezTo>
                    <a:pt x="1108" y="1780"/>
                    <a:pt x="1104" y="1781"/>
                    <a:pt x="1101" y="1782"/>
                  </a:cubicBezTo>
                  <a:cubicBezTo>
                    <a:pt x="867" y="1867"/>
                    <a:pt x="516" y="1882"/>
                    <a:pt x="282" y="1882"/>
                  </a:cubicBezTo>
                  <a:cubicBezTo>
                    <a:pt x="202" y="1882"/>
                    <a:pt x="135" y="1880"/>
                    <a:pt x="91" y="1879"/>
                  </a:cubicBezTo>
                  <a:cubicBezTo>
                    <a:pt x="429" y="1370"/>
                    <a:pt x="1463" y="66"/>
                    <a:pt x="1473" y="53"/>
                  </a:cubicBezTo>
                  <a:cubicBezTo>
                    <a:pt x="1484" y="39"/>
                    <a:pt x="1481" y="19"/>
                    <a:pt x="1467" y="7"/>
                  </a:cubicBezTo>
                  <a:cubicBezTo>
                    <a:pt x="1462" y="3"/>
                    <a:pt x="1455" y="1"/>
                    <a:pt x="14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093;p46">
              <a:extLst>
                <a:ext uri="{FF2B5EF4-FFF2-40B4-BE49-F238E27FC236}">
                  <a16:creationId xmlns:a16="http://schemas.microsoft.com/office/drawing/2014/main" id="{5E213164-B0BB-F9FE-0493-834B98C8FAEE}"/>
                </a:ext>
              </a:extLst>
            </p:cNvPr>
            <p:cNvSpPr/>
            <p:nvPr/>
          </p:nvSpPr>
          <p:spPr>
            <a:xfrm>
              <a:off x="3019059" y="454819"/>
              <a:ext cx="61857" cy="10353"/>
            </a:xfrm>
            <a:custGeom>
              <a:avLst/>
              <a:gdLst/>
              <a:ahLst/>
              <a:cxnLst/>
              <a:rect l="l" t="t" r="r" b="b"/>
              <a:pathLst>
                <a:path w="2623" h="439" extrusionOk="0">
                  <a:moveTo>
                    <a:pt x="36" y="1"/>
                  </a:moveTo>
                  <a:cubicBezTo>
                    <a:pt x="24" y="20"/>
                    <a:pt x="13" y="39"/>
                    <a:pt x="1" y="57"/>
                  </a:cubicBezTo>
                  <a:cubicBezTo>
                    <a:pt x="389" y="249"/>
                    <a:pt x="1180" y="439"/>
                    <a:pt x="1992" y="439"/>
                  </a:cubicBezTo>
                  <a:cubicBezTo>
                    <a:pt x="2203" y="439"/>
                    <a:pt x="2413" y="425"/>
                    <a:pt x="2623" y="396"/>
                  </a:cubicBezTo>
                  <a:cubicBezTo>
                    <a:pt x="2614" y="377"/>
                    <a:pt x="2604" y="357"/>
                    <a:pt x="2595" y="334"/>
                  </a:cubicBezTo>
                  <a:cubicBezTo>
                    <a:pt x="2402" y="360"/>
                    <a:pt x="2204" y="371"/>
                    <a:pt x="2007" y="371"/>
                  </a:cubicBezTo>
                  <a:cubicBezTo>
                    <a:pt x="1198" y="371"/>
                    <a:pt x="408" y="179"/>
                    <a:pt x="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094;p46">
              <a:extLst>
                <a:ext uri="{FF2B5EF4-FFF2-40B4-BE49-F238E27FC236}">
                  <a16:creationId xmlns:a16="http://schemas.microsoft.com/office/drawing/2014/main" id="{2C2A7131-09FC-F147-202F-37E56C24367F}"/>
                </a:ext>
              </a:extLst>
            </p:cNvPr>
            <p:cNvSpPr/>
            <p:nvPr/>
          </p:nvSpPr>
          <p:spPr>
            <a:xfrm>
              <a:off x="3007716" y="460643"/>
              <a:ext cx="83506" cy="13678"/>
            </a:xfrm>
            <a:custGeom>
              <a:avLst/>
              <a:gdLst/>
              <a:ahLst/>
              <a:cxnLst/>
              <a:rect l="l" t="t" r="r" b="b"/>
              <a:pathLst>
                <a:path w="3541" h="580" extrusionOk="0">
                  <a:moveTo>
                    <a:pt x="103" y="0"/>
                  </a:moveTo>
                  <a:cubicBezTo>
                    <a:pt x="71" y="0"/>
                    <a:pt x="37" y="1"/>
                    <a:pt x="0" y="1"/>
                  </a:cubicBezTo>
                  <a:cubicBezTo>
                    <a:pt x="397" y="202"/>
                    <a:pt x="1299" y="580"/>
                    <a:pt x="2467" y="580"/>
                  </a:cubicBezTo>
                  <a:cubicBezTo>
                    <a:pt x="2828" y="580"/>
                    <a:pt x="3187" y="543"/>
                    <a:pt x="3540" y="471"/>
                  </a:cubicBezTo>
                  <a:cubicBezTo>
                    <a:pt x="3502" y="455"/>
                    <a:pt x="3466" y="442"/>
                    <a:pt x="3431" y="427"/>
                  </a:cubicBezTo>
                  <a:lnTo>
                    <a:pt x="3429" y="427"/>
                  </a:lnTo>
                  <a:cubicBezTo>
                    <a:pt x="3092" y="489"/>
                    <a:pt x="2768" y="515"/>
                    <a:pt x="2464" y="515"/>
                  </a:cubicBezTo>
                  <a:cubicBezTo>
                    <a:pt x="1414" y="515"/>
                    <a:pt x="583" y="206"/>
                    <a:pt x="149" y="1"/>
                  </a:cubicBezTo>
                  <a:lnTo>
                    <a:pt x="147" y="1"/>
                  </a:lnTo>
                  <a:cubicBezTo>
                    <a:pt x="133" y="0"/>
                    <a:pt x="118" y="0"/>
                    <a:pt x="1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095;p46">
              <a:extLst>
                <a:ext uri="{FF2B5EF4-FFF2-40B4-BE49-F238E27FC236}">
                  <a16:creationId xmlns:a16="http://schemas.microsoft.com/office/drawing/2014/main" id="{099501A4-B148-6EB8-22A9-6A6C0DCA826E}"/>
                </a:ext>
              </a:extLst>
            </p:cNvPr>
            <p:cNvSpPr/>
            <p:nvPr/>
          </p:nvSpPr>
          <p:spPr>
            <a:xfrm>
              <a:off x="3002057" y="554313"/>
              <a:ext cx="16508" cy="240141"/>
            </a:xfrm>
            <a:custGeom>
              <a:avLst/>
              <a:gdLst/>
              <a:ahLst/>
              <a:cxnLst/>
              <a:rect l="l" t="t" r="r" b="b"/>
              <a:pathLst>
                <a:path w="700" h="10183" extrusionOk="0">
                  <a:moveTo>
                    <a:pt x="636" y="1"/>
                  </a:moveTo>
                  <a:cubicBezTo>
                    <a:pt x="225" y="1445"/>
                    <a:pt x="1" y="3407"/>
                    <a:pt x="2" y="5579"/>
                  </a:cubicBezTo>
                  <a:cubicBezTo>
                    <a:pt x="4" y="7714"/>
                    <a:pt x="367" y="10131"/>
                    <a:pt x="370" y="10155"/>
                  </a:cubicBezTo>
                  <a:cubicBezTo>
                    <a:pt x="372" y="10170"/>
                    <a:pt x="386" y="10183"/>
                    <a:pt x="402" y="10183"/>
                  </a:cubicBezTo>
                  <a:lnTo>
                    <a:pt x="407" y="10183"/>
                  </a:lnTo>
                  <a:cubicBezTo>
                    <a:pt x="425" y="10180"/>
                    <a:pt x="437" y="10163"/>
                    <a:pt x="434" y="10146"/>
                  </a:cubicBezTo>
                  <a:cubicBezTo>
                    <a:pt x="431" y="10122"/>
                    <a:pt x="69" y="7708"/>
                    <a:pt x="67" y="5579"/>
                  </a:cubicBezTo>
                  <a:cubicBezTo>
                    <a:pt x="66" y="3409"/>
                    <a:pt x="290" y="1451"/>
                    <a:pt x="699" y="10"/>
                  </a:cubicBezTo>
                  <a:lnTo>
                    <a:pt x="6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096;p46">
              <a:extLst>
                <a:ext uri="{FF2B5EF4-FFF2-40B4-BE49-F238E27FC236}">
                  <a16:creationId xmlns:a16="http://schemas.microsoft.com/office/drawing/2014/main" id="{189AB6CC-212F-6E74-F567-1EEE6C899E71}"/>
                </a:ext>
              </a:extLst>
            </p:cNvPr>
            <p:cNvSpPr/>
            <p:nvPr/>
          </p:nvSpPr>
          <p:spPr>
            <a:xfrm>
              <a:off x="2932441" y="639281"/>
              <a:ext cx="186561" cy="20776"/>
            </a:xfrm>
            <a:custGeom>
              <a:avLst/>
              <a:gdLst/>
              <a:ahLst/>
              <a:cxnLst/>
              <a:rect l="l" t="t" r="r" b="b"/>
              <a:pathLst>
                <a:path w="7911" h="881" extrusionOk="0">
                  <a:moveTo>
                    <a:pt x="7863" y="1"/>
                  </a:moveTo>
                  <a:cubicBezTo>
                    <a:pt x="7856" y="1"/>
                    <a:pt x="7848" y="3"/>
                    <a:pt x="7841" y="10"/>
                  </a:cubicBezTo>
                  <a:cubicBezTo>
                    <a:pt x="7414" y="369"/>
                    <a:pt x="6451" y="814"/>
                    <a:pt x="5530" y="814"/>
                  </a:cubicBezTo>
                  <a:cubicBezTo>
                    <a:pt x="5385" y="814"/>
                    <a:pt x="5240" y="803"/>
                    <a:pt x="5098" y="779"/>
                  </a:cubicBezTo>
                  <a:cubicBezTo>
                    <a:pt x="4086" y="606"/>
                    <a:pt x="1068" y="262"/>
                    <a:pt x="37" y="154"/>
                  </a:cubicBezTo>
                  <a:cubicBezTo>
                    <a:pt x="36" y="154"/>
                    <a:pt x="35" y="154"/>
                    <a:pt x="34" y="154"/>
                  </a:cubicBezTo>
                  <a:cubicBezTo>
                    <a:pt x="19" y="154"/>
                    <a:pt x="4" y="166"/>
                    <a:pt x="2" y="183"/>
                  </a:cubicBezTo>
                  <a:cubicBezTo>
                    <a:pt x="1" y="201"/>
                    <a:pt x="13" y="216"/>
                    <a:pt x="31" y="218"/>
                  </a:cubicBezTo>
                  <a:cubicBezTo>
                    <a:pt x="1060" y="326"/>
                    <a:pt x="4077" y="670"/>
                    <a:pt x="5088" y="844"/>
                  </a:cubicBezTo>
                  <a:cubicBezTo>
                    <a:pt x="5233" y="868"/>
                    <a:pt x="5380" y="880"/>
                    <a:pt x="5527" y="880"/>
                  </a:cubicBezTo>
                  <a:cubicBezTo>
                    <a:pt x="6465" y="880"/>
                    <a:pt x="7447" y="426"/>
                    <a:pt x="7882" y="60"/>
                  </a:cubicBezTo>
                  <a:cubicBezTo>
                    <a:pt x="7911" y="39"/>
                    <a:pt x="7890" y="1"/>
                    <a:pt x="78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097;p46">
              <a:extLst>
                <a:ext uri="{FF2B5EF4-FFF2-40B4-BE49-F238E27FC236}">
                  <a16:creationId xmlns:a16="http://schemas.microsoft.com/office/drawing/2014/main" id="{65EE584B-5ADD-3ADA-6F78-4F5C2DEC02C5}"/>
                </a:ext>
              </a:extLst>
            </p:cNvPr>
            <p:cNvSpPr/>
            <p:nvPr/>
          </p:nvSpPr>
          <p:spPr>
            <a:xfrm>
              <a:off x="2806723" y="561034"/>
              <a:ext cx="101664" cy="50844"/>
            </a:xfrm>
            <a:custGeom>
              <a:avLst/>
              <a:gdLst/>
              <a:ahLst/>
              <a:cxnLst/>
              <a:rect l="l" t="t" r="r" b="b"/>
              <a:pathLst>
                <a:path w="4311" h="2156" extrusionOk="0">
                  <a:moveTo>
                    <a:pt x="4275" y="0"/>
                  </a:moveTo>
                  <a:cubicBezTo>
                    <a:pt x="4261" y="0"/>
                    <a:pt x="4249" y="10"/>
                    <a:pt x="4244" y="23"/>
                  </a:cubicBezTo>
                  <a:lnTo>
                    <a:pt x="3994" y="798"/>
                  </a:lnTo>
                  <a:cubicBezTo>
                    <a:pt x="2289" y="1845"/>
                    <a:pt x="64" y="2089"/>
                    <a:pt x="41" y="2090"/>
                  </a:cubicBezTo>
                  <a:cubicBezTo>
                    <a:pt x="1" y="2095"/>
                    <a:pt x="4" y="2155"/>
                    <a:pt x="44" y="2155"/>
                  </a:cubicBezTo>
                  <a:cubicBezTo>
                    <a:pt x="46" y="2155"/>
                    <a:pt x="46" y="2155"/>
                    <a:pt x="48" y="2154"/>
                  </a:cubicBezTo>
                  <a:cubicBezTo>
                    <a:pt x="70" y="2152"/>
                    <a:pt x="2319" y="1907"/>
                    <a:pt x="4038" y="848"/>
                  </a:cubicBezTo>
                  <a:cubicBezTo>
                    <a:pt x="4045" y="843"/>
                    <a:pt x="4050" y="837"/>
                    <a:pt x="4053" y="829"/>
                  </a:cubicBezTo>
                  <a:lnTo>
                    <a:pt x="4306" y="43"/>
                  </a:lnTo>
                  <a:cubicBezTo>
                    <a:pt x="4310" y="26"/>
                    <a:pt x="4301" y="8"/>
                    <a:pt x="4285" y="2"/>
                  </a:cubicBezTo>
                  <a:cubicBezTo>
                    <a:pt x="4281" y="1"/>
                    <a:pt x="4278" y="0"/>
                    <a:pt x="42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098;p46">
              <a:extLst>
                <a:ext uri="{FF2B5EF4-FFF2-40B4-BE49-F238E27FC236}">
                  <a16:creationId xmlns:a16="http://schemas.microsoft.com/office/drawing/2014/main" id="{D6A08835-278B-1EBC-AE9F-9E4E43D39A88}"/>
                </a:ext>
              </a:extLst>
            </p:cNvPr>
            <p:cNvSpPr/>
            <p:nvPr/>
          </p:nvSpPr>
          <p:spPr>
            <a:xfrm>
              <a:off x="2892280" y="579594"/>
              <a:ext cx="27214" cy="208233"/>
            </a:xfrm>
            <a:custGeom>
              <a:avLst/>
              <a:gdLst/>
              <a:ahLst/>
              <a:cxnLst/>
              <a:rect l="l" t="t" r="r" b="b"/>
              <a:pathLst>
                <a:path w="1154" h="8830" extrusionOk="0">
                  <a:moveTo>
                    <a:pt x="392" y="0"/>
                  </a:moveTo>
                  <a:cubicBezTo>
                    <a:pt x="379" y="0"/>
                    <a:pt x="365" y="8"/>
                    <a:pt x="361" y="26"/>
                  </a:cubicBezTo>
                  <a:cubicBezTo>
                    <a:pt x="356" y="41"/>
                    <a:pt x="0" y="1579"/>
                    <a:pt x="203" y="3237"/>
                  </a:cubicBezTo>
                  <a:cubicBezTo>
                    <a:pt x="406" y="4889"/>
                    <a:pt x="1079" y="8765"/>
                    <a:pt x="1087" y="8803"/>
                  </a:cubicBezTo>
                  <a:cubicBezTo>
                    <a:pt x="1088" y="8818"/>
                    <a:pt x="1102" y="8829"/>
                    <a:pt x="1119" y="8829"/>
                  </a:cubicBezTo>
                  <a:cubicBezTo>
                    <a:pt x="1120" y="8829"/>
                    <a:pt x="1121" y="8829"/>
                    <a:pt x="1122" y="8829"/>
                  </a:cubicBezTo>
                  <a:cubicBezTo>
                    <a:pt x="1122" y="8829"/>
                    <a:pt x="1123" y="8829"/>
                    <a:pt x="1123" y="8829"/>
                  </a:cubicBezTo>
                  <a:cubicBezTo>
                    <a:pt x="1141" y="8827"/>
                    <a:pt x="1154" y="8809"/>
                    <a:pt x="1151" y="8791"/>
                  </a:cubicBezTo>
                  <a:cubicBezTo>
                    <a:pt x="1143" y="8753"/>
                    <a:pt x="470" y="4880"/>
                    <a:pt x="267" y="3229"/>
                  </a:cubicBezTo>
                  <a:cubicBezTo>
                    <a:pt x="66" y="1584"/>
                    <a:pt x="420" y="56"/>
                    <a:pt x="425" y="39"/>
                  </a:cubicBezTo>
                  <a:cubicBezTo>
                    <a:pt x="430" y="16"/>
                    <a:pt x="411" y="0"/>
                    <a:pt x="3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099;p46">
              <a:extLst>
                <a:ext uri="{FF2B5EF4-FFF2-40B4-BE49-F238E27FC236}">
                  <a16:creationId xmlns:a16="http://schemas.microsoft.com/office/drawing/2014/main" id="{769CC933-15CC-21F1-19FB-ACF1B0871FE2}"/>
                </a:ext>
              </a:extLst>
            </p:cNvPr>
            <p:cNvSpPr/>
            <p:nvPr/>
          </p:nvSpPr>
          <p:spPr>
            <a:xfrm>
              <a:off x="3097188" y="633739"/>
              <a:ext cx="123313" cy="110649"/>
            </a:xfrm>
            <a:custGeom>
              <a:avLst/>
              <a:gdLst/>
              <a:ahLst/>
              <a:cxnLst/>
              <a:rect l="l" t="t" r="r" b="b"/>
              <a:pathLst>
                <a:path w="5229" h="4692" extrusionOk="0">
                  <a:moveTo>
                    <a:pt x="2281" y="1"/>
                  </a:moveTo>
                  <a:cubicBezTo>
                    <a:pt x="2279" y="1"/>
                    <a:pt x="2277" y="1"/>
                    <a:pt x="2275" y="1"/>
                  </a:cubicBezTo>
                  <a:cubicBezTo>
                    <a:pt x="2265" y="4"/>
                    <a:pt x="2256" y="10"/>
                    <a:pt x="2251" y="21"/>
                  </a:cubicBezTo>
                  <a:cubicBezTo>
                    <a:pt x="2246" y="33"/>
                    <a:pt x="1751" y="1224"/>
                    <a:pt x="1105" y="2450"/>
                  </a:cubicBezTo>
                  <a:cubicBezTo>
                    <a:pt x="961" y="2723"/>
                    <a:pt x="836" y="2962"/>
                    <a:pt x="722" y="3175"/>
                  </a:cubicBezTo>
                  <a:cubicBezTo>
                    <a:pt x="322" y="3926"/>
                    <a:pt x="101" y="4340"/>
                    <a:pt x="7" y="4649"/>
                  </a:cubicBezTo>
                  <a:cubicBezTo>
                    <a:pt x="1" y="4666"/>
                    <a:pt x="11" y="4684"/>
                    <a:pt x="28" y="4690"/>
                  </a:cubicBezTo>
                  <a:cubicBezTo>
                    <a:pt x="31" y="4690"/>
                    <a:pt x="34" y="4691"/>
                    <a:pt x="37" y="4691"/>
                  </a:cubicBezTo>
                  <a:cubicBezTo>
                    <a:pt x="52" y="4691"/>
                    <a:pt x="64" y="4682"/>
                    <a:pt x="69" y="4669"/>
                  </a:cubicBezTo>
                  <a:cubicBezTo>
                    <a:pt x="161" y="4366"/>
                    <a:pt x="381" y="3953"/>
                    <a:pt x="778" y="3205"/>
                  </a:cubicBezTo>
                  <a:cubicBezTo>
                    <a:pt x="892" y="2991"/>
                    <a:pt x="1019" y="2753"/>
                    <a:pt x="1163" y="2481"/>
                  </a:cubicBezTo>
                  <a:cubicBezTo>
                    <a:pt x="1739" y="1386"/>
                    <a:pt x="2196" y="318"/>
                    <a:pt x="2292" y="91"/>
                  </a:cubicBezTo>
                  <a:cubicBezTo>
                    <a:pt x="2471" y="267"/>
                    <a:pt x="3294" y="1083"/>
                    <a:pt x="3616" y="1389"/>
                  </a:cubicBezTo>
                  <a:cubicBezTo>
                    <a:pt x="3979" y="1732"/>
                    <a:pt x="5161" y="2670"/>
                    <a:pt x="5171" y="2679"/>
                  </a:cubicBezTo>
                  <a:cubicBezTo>
                    <a:pt x="5178" y="2684"/>
                    <a:pt x="5185" y="2686"/>
                    <a:pt x="5192" y="2686"/>
                  </a:cubicBezTo>
                  <a:cubicBezTo>
                    <a:pt x="5202" y="2686"/>
                    <a:pt x="5211" y="2682"/>
                    <a:pt x="5218" y="2673"/>
                  </a:cubicBezTo>
                  <a:cubicBezTo>
                    <a:pt x="5229" y="2659"/>
                    <a:pt x="5226" y="2640"/>
                    <a:pt x="5212" y="2629"/>
                  </a:cubicBezTo>
                  <a:cubicBezTo>
                    <a:pt x="5200" y="2618"/>
                    <a:pt x="4022" y="1685"/>
                    <a:pt x="3662" y="1342"/>
                  </a:cubicBezTo>
                  <a:cubicBezTo>
                    <a:pt x="3301" y="1000"/>
                    <a:pt x="2313" y="21"/>
                    <a:pt x="2304" y="10"/>
                  </a:cubicBezTo>
                  <a:cubicBezTo>
                    <a:pt x="2298" y="4"/>
                    <a:pt x="2289" y="1"/>
                    <a:pt x="22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00;p46">
              <a:extLst>
                <a:ext uri="{FF2B5EF4-FFF2-40B4-BE49-F238E27FC236}">
                  <a16:creationId xmlns:a16="http://schemas.microsoft.com/office/drawing/2014/main" id="{742FBAAE-0CF8-1BF3-254F-2B474A80329A}"/>
                </a:ext>
              </a:extLst>
            </p:cNvPr>
            <p:cNvSpPr/>
            <p:nvPr/>
          </p:nvSpPr>
          <p:spPr>
            <a:xfrm>
              <a:off x="3136854" y="551365"/>
              <a:ext cx="14975" cy="83954"/>
            </a:xfrm>
            <a:custGeom>
              <a:avLst/>
              <a:gdLst/>
              <a:ahLst/>
              <a:cxnLst/>
              <a:rect l="l" t="t" r="r" b="b"/>
              <a:pathLst>
                <a:path w="635" h="3560" extrusionOk="0">
                  <a:moveTo>
                    <a:pt x="281" y="1"/>
                  </a:moveTo>
                  <a:cubicBezTo>
                    <a:pt x="265" y="1"/>
                    <a:pt x="252" y="11"/>
                    <a:pt x="249" y="27"/>
                  </a:cubicBezTo>
                  <a:cubicBezTo>
                    <a:pt x="1" y="1314"/>
                    <a:pt x="561" y="3513"/>
                    <a:pt x="567" y="3534"/>
                  </a:cubicBezTo>
                  <a:cubicBezTo>
                    <a:pt x="571" y="3549"/>
                    <a:pt x="584" y="3558"/>
                    <a:pt x="599" y="3560"/>
                  </a:cubicBezTo>
                  <a:cubicBezTo>
                    <a:pt x="601" y="3558"/>
                    <a:pt x="604" y="3558"/>
                    <a:pt x="607" y="3558"/>
                  </a:cubicBezTo>
                  <a:cubicBezTo>
                    <a:pt x="624" y="3553"/>
                    <a:pt x="634" y="3535"/>
                    <a:pt x="630" y="3519"/>
                  </a:cubicBezTo>
                  <a:cubicBezTo>
                    <a:pt x="625" y="3496"/>
                    <a:pt x="67" y="1311"/>
                    <a:pt x="313" y="39"/>
                  </a:cubicBezTo>
                  <a:cubicBezTo>
                    <a:pt x="316" y="21"/>
                    <a:pt x="304" y="4"/>
                    <a:pt x="287" y="1"/>
                  </a:cubicBezTo>
                  <a:cubicBezTo>
                    <a:pt x="285" y="1"/>
                    <a:pt x="283" y="1"/>
                    <a:pt x="2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01;p46">
              <a:extLst>
                <a:ext uri="{FF2B5EF4-FFF2-40B4-BE49-F238E27FC236}">
                  <a16:creationId xmlns:a16="http://schemas.microsoft.com/office/drawing/2014/main" id="{45E684E4-E56E-3B1C-CAA8-2C5F647A7DFB}"/>
                </a:ext>
              </a:extLst>
            </p:cNvPr>
            <p:cNvSpPr/>
            <p:nvPr/>
          </p:nvSpPr>
          <p:spPr>
            <a:xfrm>
              <a:off x="3206022" y="543560"/>
              <a:ext cx="103645" cy="159630"/>
            </a:xfrm>
            <a:custGeom>
              <a:avLst/>
              <a:gdLst/>
              <a:ahLst/>
              <a:cxnLst/>
              <a:rect l="l" t="t" r="r" b="b"/>
              <a:pathLst>
                <a:path w="4395" h="6769" extrusionOk="0">
                  <a:moveTo>
                    <a:pt x="35" y="0"/>
                  </a:moveTo>
                  <a:cubicBezTo>
                    <a:pt x="29" y="0"/>
                    <a:pt x="22" y="2"/>
                    <a:pt x="17" y="7"/>
                  </a:cubicBezTo>
                  <a:cubicBezTo>
                    <a:pt x="3" y="17"/>
                    <a:pt x="0" y="38"/>
                    <a:pt x="11" y="52"/>
                  </a:cubicBezTo>
                  <a:cubicBezTo>
                    <a:pt x="436" y="631"/>
                    <a:pt x="2629" y="3844"/>
                    <a:pt x="3158" y="4692"/>
                  </a:cubicBezTo>
                  <a:cubicBezTo>
                    <a:pt x="3263" y="4859"/>
                    <a:pt x="3369" y="5027"/>
                    <a:pt x="3473" y="5192"/>
                  </a:cubicBezTo>
                  <a:cubicBezTo>
                    <a:pt x="3904" y="5871"/>
                    <a:pt x="4311" y="6514"/>
                    <a:pt x="4329" y="6739"/>
                  </a:cubicBezTo>
                  <a:cubicBezTo>
                    <a:pt x="4329" y="6756"/>
                    <a:pt x="4345" y="6768"/>
                    <a:pt x="4361" y="6768"/>
                  </a:cubicBezTo>
                  <a:lnTo>
                    <a:pt x="4364" y="6768"/>
                  </a:lnTo>
                  <a:cubicBezTo>
                    <a:pt x="4381" y="6767"/>
                    <a:pt x="4395" y="6752"/>
                    <a:pt x="4393" y="6733"/>
                  </a:cubicBezTo>
                  <a:cubicBezTo>
                    <a:pt x="4375" y="6492"/>
                    <a:pt x="3982" y="5873"/>
                    <a:pt x="3528" y="5157"/>
                  </a:cubicBezTo>
                  <a:cubicBezTo>
                    <a:pt x="3423" y="4992"/>
                    <a:pt x="3317" y="4824"/>
                    <a:pt x="3214" y="4657"/>
                  </a:cubicBezTo>
                  <a:cubicBezTo>
                    <a:pt x="2684" y="3809"/>
                    <a:pt x="488" y="593"/>
                    <a:pt x="62" y="14"/>
                  </a:cubicBezTo>
                  <a:cubicBezTo>
                    <a:pt x="56" y="5"/>
                    <a:pt x="46" y="0"/>
                    <a:pt x="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02;p46">
              <a:extLst>
                <a:ext uri="{FF2B5EF4-FFF2-40B4-BE49-F238E27FC236}">
                  <a16:creationId xmlns:a16="http://schemas.microsoft.com/office/drawing/2014/main" id="{EF424133-BE72-586B-1F66-CE260EDA3046}"/>
                </a:ext>
              </a:extLst>
            </p:cNvPr>
            <p:cNvSpPr/>
            <p:nvPr/>
          </p:nvSpPr>
          <p:spPr>
            <a:xfrm>
              <a:off x="3066460" y="835063"/>
              <a:ext cx="49570" cy="26011"/>
            </a:xfrm>
            <a:custGeom>
              <a:avLst/>
              <a:gdLst/>
              <a:ahLst/>
              <a:cxnLst/>
              <a:rect l="l" t="t" r="r" b="b"/>
              <a:pathLst>
                <a:path w="2102" h="1103" extrusionOk="0">
                  <a:moveTo>
                    <a:pt x="2053" y="1"/>
                  </a:moveTo>
                  <a:cubicBezTo>
                    <a:pt x="2047" y="1"/>
                    <a:pt x="2041" y="2"/>
                    <a:pt x="2034" y="7"/>
                  </a:cubicBezTo>
                  <a:cubicBezTo>
                    <a:pt x="1523" y="278"/>
                    <a:pt x="37" y="1034"/>
                    <a:pt x="23" y="1042"/>
                  </a:cubicBezTo>
                  <a:cubicBezTo>
                    <a:pt x="6" y="1049"/>
                    <a:pt x="0" y="1069"/>
                    <a:pt x="8" y="1084"/>
                  </a:cubicBezTo>
                  <a:cubicBezTo>
                    <a:pt x="14" y="1096"/>
                    <a:pt x="25" y="1102"/>
                    <a:pt x="37" y="1102"/>
                  </a:cubicBezTo>
                  <a:cubicBezTo>
                    <a:pt x="41" y="1102"/>
                    <a:pt x="47" y="1101"/>
                    <a:pt x="52" y="1099"/>
                  </a:cubicBezTo>
                  <a:cubicBezTo>
                    <a:pt x="67" y="1092"/>
                    <a:pt x="1552" y="335"/>
                    <a:pt x="2064" y="64"/>
                  </a:cubicBezTo>
                  <a:cubicBezTo>
                    <a:pt x="2101" y="48"/>
                    <a:pt x="2083" y="1"/>
                    <a:pt x="20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03;p46">
              <a:extLst>
                <a:ext uri="{FF2B5EF4-FFF2-40B4-BE49-F238E27FC236}">
                  <a16:creationId xmlns:a16="http://schemas.microsoft.com/office/drawing/2014/main" id="{22AA05B7-8BB8-C665-63A9-6EBC8D780CA7}"/>
                </a:ext>
              </a:extLst>
            </p:cNvPr>
            <p:cNvSpPr/>
            <p:nvPr/>
          </p:nvSpPr>
          <p:spPr>
            <a:xfrm>
              <a:off x="3076011" y="811221"/>
              <a:ext cx="94542" cy="52730"/>
            </a:xfrm>
            <a:custGeom>
              <a:avLst/>
              <a:gdLst/>
              <a:ahLst/>
              <a:cxnLst/>
              <a:rect l="l" t="t" r="r" b="b"/>
              <a:pathLst>
                <a:path w="4009" h="2236" extrusionOk="0">
                  <a:moveTo>
                    <a:pt x="3175" y="1"/>
                  </a:moveTo>
                  <a:cubicBezTo>
                    <a:pt x="3149" y="1"/>
                    <a:pt x="3129" y="38"/>
                    <a:pt x="3155" y="60"/>
                  </a:cubicBezTo>
                  <a:cubicBezTo>
                    <a:pt x="3498" y="319"/>
                    <a:pt x="3854" y="687"/>
                    <a:pt x="3932" y="771"/>
                  </a:cubicBezTo>
                  <a:cubicBezTo>
                    <a:pt x="3581" y="1406"/>
                    <a:pt x="2817" y="1927"/>
                    <a:pt x="2025" y="2072"/>
                  </a:cubicBezTo>
                  <a:cubicBezTo>
                    <a:pt x="1628" y="2145"/>
                    <a:pt x="1203" y="2173"/>
                    <a:pt x="857" y="2173"/>
                  </a:cubicBezTo>
                  <a:cubicBezTo>
                    <a:pt x="463" y="2173"/>
                    <a:pt x="171" y="2136"/>
                    <a:pt x="141" y="2086"/>
                  </a:cubicBezTo>
                  <a:cubicBezTo>
                    <a:pt x="77" y="1983"/>
                    <a:pt x="192" y="1828"/>
                    <a:pt x="194" y="1827"/>
                  </a:cubicBezTo>
                  <a:cubicBezTo>
                    <a:pt x="205" y="1813"/>
                    <a:pt x="203" y="1792"/>
                    <a:pt x="188" y="1781"/>
                  </a:cubicBezTo>
                  <a:cubicBezTo>
                    <a:pt x="182" y="1777"/>
                    <a:pt x="176" y="1775"/>
                    <a:pt x="169" y="1775"/>
                  </a:cubicBezTo>
                  <a:cubicBezTo>
                    <a:pt x="159" y="1775"/>
                    <a:pt x="150" y="1779"/>
                    <a:pt x="142" y="1787"/>
                  </a:cubicBezTo>
                  <a:cubicBezTo>
                    <a:pt x="138" y="1795"/>
                    <a:pt x="0" y="1980"/>
                    <a:pt x="86" y="2121"/>
                  </a:cubicBezTo>
                  <a:cubicBezTo>
                    <a:pt x="133" y="2197"/>
                    <a:pt x="452" y="2236"/>
                    <a:pt x="855" y="2236"/>
                  </a:cubicBezTo>
                  <a:cubicBezTo>
                    <a:pt x="1226" y="2236"/>
                    <a:pt x="1670" y="2203"/>
                    <a:pt x="2037" y="2136"/>
                  </a:cubicBezTo>
                  <a:cubicBezTo>
                    <a:pt x="2855" y="1986"/>
                    <a:pt x="3645" y="1442"/>
                    <a:pt x="4001" y="781"/>
                  </a:cubicBezTo>
                  <a:cubicBezTo>
                    <a:pt x="4008" y="769"/>
                    <a:pt x="4005" y="754"/>
                    <a:pt x="3996" y="743"/>
                  </a:cubicBezTo>
                  <a:cubicBezTo>
                    <a:pt x="3992" y="739"/>
                    <a:pt x="3584" y="304"/>
                    <a:pt x="3193" y="7"/>
                  </a:cubicBezTo>
                  <a:cubicBezTo>
                    <a:pt x="3187" y="3"/>
                    <a:pt x="3181" y="1"/>
                    <a:pt x="31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3104;p46">
              <a:extLst>
                <a:ext uri="{FF2B5EF4-FFF2-40B4-BE49-F238E27FC236}">
                  <a16:creationId xmlns:a16="http://schemas.microsoft.com/office/drawing/2014/main" id="{95BA5D98-079E-714E-DFB1-0557F4627F5D}"/>
                </a:ext>
              </a:extLst>
            </p:cNvPr>
            <p:cNvSpPr/>
            <p:nvPr/>
          </p:nvSpPr>
          <p:spPr>
            <a:xfrm>
              <a:off x="3168620" y="796010"/>
              <a:ext cx="60560" cy="34030"/>
            </a:xfrm>
            <a:custGeom>
              <a:avLst/>
              <a:gdLst/>
              <a:ahLst/>
              <a:cxnLst/>
              <a:rect l="l" t="t" r="r" b="b"/>
              <a:pathLst>
                <a:path w="2568" h="1443" extrusionOk="0">
                  <a:moveTo>
                    <a:pt x="2521" y="0"/>
                  </a:moveTo>
                  <a:cubicBezTo>
                    <a:pt x="2515" y="0"/>
                    <a:pt x="2509" y="2"/>
                    <a:pt x="2503" y="6"/>
                  </a:cubicBezTo>
                  <a:cubicBezTo>
                    <a:pt x="1588" y="619"/>
                    <a:pt x="46" y="1375"/>
                    <a:pt x="31" y="1381"/>
                  </a:cubicBezTo>
                  <a:cubicBezTo>
                    <a:pt x="1" y="1396"/>
                    <a:pt x="12" y="1443"/>
                    <a:pt x="46" y="1443"/>
                  </a:cubicBezTo>
                  <a:cubicBezTo>
                    <a:pt x="51" y="1443"/>
                    <a:pt x="55" y="1441"/>
                    <a:pt x="60" y="1440"/>
                  </a:cubicBezTo>
                  <a:cubicBezTo>
                    <a:pt x="77" y="1432"/>
                    <a:pt x="1619" y="676"/>
                    <a:pt x="2539" y="59"/>
                  </a:cubicBezTo>
                  <a:cubicBezTo>
                    <a:pt x="2568" y="39"/>
                    <a:pt x="2548" y="0"/>
                    <a:pt x="25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3105;p46">
              <a:extLst>
                <a:ext uri="{FF2B5EF4-FFF2-40B4-BE49-F238E27FC236}">
                  <a16:creationId xmlns:a16="http://schemas.microsoft.com/office/drawing/2014/main" id="{3837D844-5E5A-EB09-F2F5-B973C9EDBC58}"/>
                </a:ext>
              </a:extLst>
            </p:cNvPr>
            <p:cNvSpPr/>
            <p:nvPr/>
          </p:nvSpPr>
          <p:spPr>
            <a:xfrm>
              <a:off x="3045472" y="800963"/>
              <a:ext cx="81666" cy="29077"/>
            </a:xfrm>
            <a:custGeom>
              <a:avLst/>
              <a:gdLst/>
              <a:ahLst/>
              <a:cxnLst/>
              <a:rect l="l" t="t" r="r" b="b"/>
              <a:pathLst>
                <a:path w="3463" h="1233" extrusionOk="0">
                  <a:moveTo>
                    <a:pt x="2129" y="0"/>
                  </a:moveTo>
                  <a:cubicBezTo>
                    <a:pt x="2094" y="0"/>
                    <a:pt x="2059" y="1"/>
                    <a:pt x="2024" y="4"/>
                  </a:cubicBezTo>
                  <a:cubicBezTo>
                    <a:pt x="1504" y="42"/>
                    <a:pt x="471" y="498"/>
                    <a:pt x="127" y="915"/>
                  </a:cubicBezTo>
                  <a:cubicBezTo>
                    <a:pt x="39" y="1019"/>
                    <a:pt x="1" y="1116"/>
                    <a:pt x="10" y="1204"/>
                  </a:cubicBezTo>
                  <a:cubicBezTo>
                    <a:pt x="13" y="1221"/>
                    <a:pt x="27" y="1233"/>
                    <a:pt x="43" y="1233"/>
                  </a:cubicBezTo>
                  <a:lnTo>
                    <a:pt x="46" y="1233"/>
                  </a:lnTo>
                  <a:cubicBezTo>
                    <a:pt x="65" y="1231"/>
                    <a:pt x="77" y="1215"/>
                    <a:pt x="75" y="1197"/>
                  </a:cubicBezTo>
                  <a:cubicBezTo>
                    <a:pt x="66" y="1128"/>
                    <a:pt x="101" y="1046"/>
                    <a:pt x="177" y="956"/>
                  </a:cubicBezTo>
                  <a:cubicBezTo>
                    <a:pt x="505" y="559"/>
                    <a:pt x="1531" y="104"/>
                    <a:pt x="2028" y="69"/>
                  </a:cubicBezTo>
                  <a:cubicBezTo>
                    <a:pt x="2060" y="67"/>
                    <a:pt x="2092" y="66"/>
                    <a:pt x="2124" y="66"/>
                  </a:cubicBezTo>
                  <a:cubicBezTo>
                    <a:pt x="2712" y="66"/>
                    <a:pt x="3391" y="428"/>
                    <a:pt x="3398" y="433"/>
                  </a:cubicBezTo>
                  <a:cubicBezTo>
                    <a:pt x="3404" y="436"/>
                    <a:pt x="3409" y="437"/>
                    <a:pt x="3414" y="437"/>
                  </a:cubicBezTo>
                  <a:cubicBezTo>
                    <a:pt x="3444" y="437"/>
                    <a:pt x="3463" y="393"/>
                    <a:pt x="3430" y="375"/>
                  </a:cubicBezTo>
                  <a:cubicBezTo>
                    <a:pt x="3400" y="359"/>
                    <a:pt x="2733" y="0"/>
                    <a:pt x="21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3106;p46">
              <a:extLst>
                <a:ext uri="{FF2B5EF4-FFF2-40B4-BE49-F238E27FC236}">
                  <a16:creationId xmlns:a16="http://schemas.microsoft.com/office/drawing/2014/main" id="{CB81C878-BCD3-D604-4D72-2AF39B9B509E}"/>
                </a:ext>
              </a:extLst>
            </p:cNvPr>
            <p:cNvSpPr/>
            <p:nvPr/>
          </p:nvSpPr>
          <p:spPr>
            <a:xfrm>
              <a:off x="2846011" y="491136"/>
              <a:ext cx="118455" cy="54924"/>
            </a:xfrm>
            <a:custGeom>
              <a:avLst/>
              <a:gdLst/>
              <a:ahLst/>
              <a:cxnLst/>
              <a:rect l="l" t="t" r="r" b="b"/>
              <a:pathLst>
                <a:path w="5023" h="2329" extrusionOk="0">
                  <a:moveTo>
                    <a:pt x="45" y="1"/>
                  </a:moveTo>
                  <a:cubicBezTo>
                    <a:pt x="21" y="1"/>
                    <a:pt x="0" y="31"/>
                    <a:pt x="21" y="55"/>
                  </a:cubicBezTo>
                  <a:cubicBezTo>
                    <a:pt x="56" y="88"/>
                    <a:pt x="859" y="879"/>
                    <a:pt x="1226" y="1078"/>
                  </a:cubicBezTo>
                  <a:cubicBezTo>
                    <a:pt x="1231" y="1081"/>
                    <a:pt x="1236" y="1082"/>
                    <a:pt x="1242" y="1082"/>
                  </a:cubicBezTo>
                  <a:cubicBezTo>
                    <a:pt x="1248" y="1082"/>
                    <a:pt x="1254" y="1080"/>
                    <a:pt x="1259" y="1076"/>
                  </a:cubicBezTo>
                  <a:lnTo>
                    <a:pt x="1935" y="607"/>
                  </a:lnTo>
                  <a:lnTo>
                    <a:pt x="2502" y="1054"/>
                  </a:lnTo>
                  <a:lnTo>
                    <a:pt x="1897" y="1675"/>
                  </a:lnTo>
                  <a:cubicBezTo>
                    <a:pt x="1890" y="1682"/>
                    <a:pt x="1887" y="1693"/>
                    <a:pt x="1888" y="1704"/>
                  </a:cubicBezTo>
                  <a:cubicBezTo>
                    <a:pt x="1891" y="1714"/>
                    <a:pt x="1897" y="1722"/>
                    <a:pt x="1908" y="1726"/>
                  </a:cubicBezTo>
                  <a:lnTo>
                    <a:pt x="3282" y="2325"/>
                  </a:lnTo>
                  <a:cubicBezTo>
                    <a:pt x="3287" y="2327"/>
                    <a:pt x="3291" y="2328"/>
                    <a:pt x="3296" y="2328"/>
                  </a:cubicBezTo>
                  <a:cubicBezTo>
                    <a:pt x="3307" y="2328"/>
                    <a:pt x="3317" y="2323"/>
                    <a:pt x="3323" y="2314"/>
                  </a:cubicBezTo>
                  <a:lnTo>
                    <a:pt x="3631" y="1852"/>
                  </a:lnTo>
                  <a:cubicBezTo>
                    <a:pt x="3776" y="1923"/>
                    <a:pt x="4487" y="2260"/>
                    <a:pt x="4973" y="2328"/>
                  </a:cubicBezTo>
                  <a:lnTo>
                    <a:pt x="4976" y="2328"/>
                  </a:lnTo>
                  <a:cubicBezTo>
                    <a:pt x="4977" y="2328"/>
                    <a:pt x="4978" y="2328"/>
                    <a:pt x="4979" y="2328"/>
                  </a:cubicBezTo>
                  <a:cubicBezTo>
                    <a:pt x="5019" y="2328"/>
                    <a:pt x="5022" y="2269"/>
                    <a:pt x="4981" y="2264"/>
                  </a:cubicBezTo>
                  <a:cubicBezTo>
                    <a:pt x="4460" y="2190"/>
                    <a:pt x="3640" y="1786"/>
                    <a:pt x="3632" y="1783"/>
                  </a:cubicBezTo>
                  <a:cubicBezTo>
                    <a:pt x="3627" y="1780"/>
                    <a:pt x="3622" y="1779"/>
                    <a:pt x="3617" y="1779"/>
                  </a:cubicBezTo>
                  <a:cubicBezTo>
                    <a:pt x="3607" y="1779"/>
                    <a:pt x="3598" y="1784"/>
                    <a:pt x="3591" y="1793"/>
                  </a:cubicBezTo>
                  <a:lnTo>
                    <a:pt x="3282" y="2255"/>
                  </a:lnTo>
                  <a:lnTo>
                    <a:pt x="1976" y="1687"/>
                  </a:lnTo>
                  <a:lnTo>
                    <a:pt x="2573" y="1073"/>
                  </a:lnTo>
                  <a:cubicBezTo>
                    <a:pt x="2579" y="1066"/>
                    <a:pt x="2582" y="1058"/>
                    <a:pt x="2582" y="1049"/>
                  </a:cubicBezTo>
                  <a:cubicBezTo>
                    <a:pt x="2582" y="1040"/>
                    <a:pt x="2578" y="1031"/>
                    <a:pt x="2570" y="1025"/>
                  </a:cubicBezTo>
                  <a:lnTo>
                    <a:pt x="1956" y="541"/>
                  </a:lnTo>
                  <a:cubicBezTo>
                    <a:pt x="1951" y="537"/>
                    <a:pt x="1944" y="535"/>
                    <a:pt x="1937" y="535"/>
                  </a:cubicBezTo>
                  <a:cubicBezTo>
                    <a:pt x="1931" y="535"/>
                    <a:pt x="1924" y="537"/>
                    <a:pt x="1918" y="541"/>
                  </a:cubicBezTo>
                  <a:lnTo>
                    <a:pt x="1240" y="1013"/>
                  </a:lnTo>
                  <a:cubicBezTo>
                    <a:pt x="873" y="801"/>
                    <a:pt x="74" y="17"/>
                    <a:pt x="67" y="9"/>
                  </a:cubicBezTo>
                  <a:cubicBezTo>
                    <a:pt x="60" y="3"/>
                    <a:pt x="52" y="1"/>
                    <a:pt x="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3107;p46">
              <a:extLst>
                <a:ext uri="{FF2B5EF4-FFF2-40B4-BE49-F238E27FC236}">
                  <a16:creationId xmlns:a16="http://schemas.microsoft.com/office/drawing/2014/main" id="{EDDE717A-65AF-32A3-87E3-09B709FEE326}"/>
                </a:ext>
              </a:extLst>
            </p:cNvPr>
            <p:cNvSpPr/>
            <p:nvPr/>
          </p:nvSpPr>
          <p:spPr>
            <a:xfrm>
              <a:off x="3033681" y="548677"/>
              <a:ext cx="101853" cy="25988"/>
            </a:xfrm>
            <a:custGeom>
              <a:avLst/>
              <a:gdLst/>
              <a:ahLst/>
              <a:cxnLst/>
              <a:rect l="l" t="t" r="r" b="b"/>
              <a:pathLst>
                <a:path w="4319" h="1102" extrusionOk="0">
                  <a:moveTo>
                    <a:pt x="2659" y="0"/>
                  </a:moveTo>
                  <a:cubicBezTo>
                    <a:pt x="2656" y="0"/>
                    <a:pt x="2653" y="1"/>
                    <a:pt x="2650" y="2"/>
                  </a:cubicBezTo>
                  <a:cubicBezTo>
                    <a:pt x="2477" y="59"/>
                    <a:pt x="1375" y="243"/>
                    <a:pt x="1365" y="244"/>
                  </a:cubicBezTo>
                  <a:cubicBezTo>
                    <a:pt x="1348" y="247"/>
                    <a:pt x="1336" y="262"/>
                    <a:pt x="1337" y="279"/>
                  </a:cubicBezTo>
                  <a:lnTo>
                    <a:pt x="1406" y="958"/>
                  </a:lnTo>
                  <a:lnTo>
                    <a:pt x="42" y="1037"/>
                  </a:lnTo>
                  <a:cubicBezTo>
                    <a:pt x="1" y="1040"/>
                    <a:pt x="2" y="1099"/>
                    <a:pt x="43" y="1100"/>
                  </a:cubicBezTo>
                  <a:lnTo>
                    <a:pt x="45" y="1102"/>
                  </a:lnTo>
                  <a:lnTo>
                    <a:pt x="1443" y="1022"/>
                  </a:lnTo>
                  <a:cubicBezTo>
                    <a:pt x="1451" y="1022"/>
                    <a:pt x="1460" y="1017"/>
                    <a:pt x="1466" y="1011"/>
                  </a:cubicBezTo>
                  <a:cubicBezTo>
                    <a:pt x="1472" y="1003"/>
                    <a:pt x="1474" y="994"/>
                    <a:pt x="1474" y="987"/>
                  </a:cubicBezTo>
                  <a:lnTo>
                    <a:pt x="1406" y="305"/>
                  </a:lnTo>
                  <a:cubicBezTo>
                    <a:pt x="1578" y="276"/>
                    <a:pt x="2419" y="134"/>
                    <a:pt x="2641" y="74"/>
                  </a:cubicBezTo>
                  <a:lnTo>
                    <a:pt x="2942" y="793"/>
                  </a:lnTo>
                  <a:cubicBezTo>
                    <a:pt x="2948" y="804"/>
                    <a:pt x="2960" y="811"/>
                    <a:pt x="2972" y="811"/>
                  </a:cubicBezTo>
                  <a:cubicBezTo>
                    <a:pt x="2973" y="811"/>
                    <a:pt x="2974" y="811"/>
                    <a:pt x="2975" y="811"/>
                  </a:cubicBezTo>
                  <a:cubicBezTo>
                    <a:pt x="3015" y="806"/>
                    <a:pt x="3945" y="688"/>
                    <a:pt x="4295" y="515"/>
                  </a:cubicBezTo>
                  <a:cubicBezTo>
                    <a:pt x="4312" y="508"/>
                    <a:pt x="4318" y="488"/>
                    <a:pt x="4311" y="473"/>
                  </a:cubicBezTo>
                  <a:cubicBezTo>
                    <a:pt x="4304" y="461"/>
                    <a:pt x="4293" y="455"/>
                    <a:pt x="4281" y="455"/>
                  </a:cubicBezTo>
                  <a:cubicBezTo>
                    <a:pt x="4276" y="455"/>
                    <a:pt x="4271" y="456"/>
                    <a:pt x="4267" y="458"/>
                  </a:cubicBezTo>
                  <a:cubicBezTo>
                    <a:pt x="3959" y="609"/>
                    <a:pt x="3144" y="723"/>
                    <a:pt x="2992" y="744"/>
                  </a:cubicBezTo>
                  <a:lnTo>
                    <a:pt x="2689" y="21"/>
                  </a:lnTo>
                  <a:cubicBezTo>
                    <a:pt x="2684" y="8"/>
                    <a:pt x="2671" y="0"/>
                    <a:pt x="26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3108;p46">
              <a:extLst>
                <a:ext uri="{FF2B5EF4-FFF2-40B4-BE49-F238E27FC236}">
                  <a16:creationId xmlns:a16="http://schemas.microsoft.com/office/drawing/2014/main" id="{EC98F4DD-50B1-3E34-B4F8-35E0528668FB}"/>
                </a:ext>
              </a:extLst>
            </p:cNvPr>
            <p:cNvSpPr/>
            <p:nvPr/>
          </p:nvSpPr>
          <p:spPr>
            <a:xfrm>
              <a:off x="2812217" y="815301"/>
              <a:ext cx="113102" cy="248677"/>
            </a:xfrm>
            <a:custGeom>
              <a:avLst/>
              <a:gdLst/>
              <a:ahLst/>
              <a:cxnLst/>
              <a:rect l="l" t="t" r="r" b="b"/>
              <a:pathLst>
                <a:path w="4796" h="10545" extrusionOk="0">
                  <a:moveTo>
                    <a:pt x="4759" y="0"/>
                  </a:moveTo>
                  <a:cubicBezTo>
                    <a:pt x="4748" y="0"/>
                    <a:pt x="4737" y="6"/>
                    <a:pt x="4730" y="17"/>
                  </a:cubicBezTo>
                  <a:cubicBezTo>
                    <a:pt x="4568" y="298"/>
                    <a:pt x="3006" y="3146"/>
                    <a:pt x="2142" y="4944"/>
                  </a:cubicBezTo>
                  <a:cubicBezTo>
                    <a:pt x="1295" y="6706"/>
                    <a:pt x="18" y="10463"/>
                    <a:pt x="5" y="10501"/>
                  </a:cubicBezTo>
                  <a:cubicBezTo>
                    <a:pt x="1" y="10514"/>
                    <a:pt x="5" y="10528"/>
                    <a:pt x="16" y="10537"/>
                  </a:cubicBezTo>
                  <a:cubicBezTo>
                    <a:pt x="22" y="10542"/>
                    <a:pt x="28" y="10543"/>
                    <a:pt x="36" y="10545"/>
                  </a:cubicBezTo>
                  <a:cubicBezTo>
                    <a:pt x="42" y="10543"/>
                    <a:pt x="48" y="10542"/>
                    <a:pt x="52" y="10540"/>
                  </a:cubicBezTo>
                  <a:cubicBezTo>
                    <a:pt x="52" y="10540"/>
                    <a:pt x="1651" y="9566"/>
                    <a:pt x="2233" y="9210"/>
                  </a:cubicBezTo>
                  <a:cubicBezTo>
                    <a:pt x="2248" y="9200"/>
                    <a:pt x="2253" y="9181"/>
                    <a:pt x="2244" y="9166"/>
                  </a:cubicBezTo>
                  <a:cubicBezTo>
                    <a:pt x="2237" y="9155"/>
                    <a:pt x="2226" y="9149"/>
                    <a:pt x="2215" y="9149"/>
                  </a:cubicBezTo>
                  <a:cubicBezTo>
                    <a:pt x="2210" y="9149"/>
                    <a:pt x="2205" y="9151"/>
                    <a:pt x="2200" y="9154"/>
                  </a:cubicBezTo>
                  <a:cubicBezTo>
                    <a:pt x="1694" y="9464"/>
                    <a:pt x="419" y="10240"/>
                    <a:pt x="95" y="10437"/>
                  </a:cubicBezTo>
                  <a:cubicBezTo>
                    <a:pt x="290" y="9869"/>
                    <a:pt x="1425" y="6583"/>
                    <a:pt x="2200" y="4973"/>
                  </a:cubicBezTo>
                  <a:cubicBezTo>
                    <a:pt x="3064" y="3175"/>
                    <a:pt x="4624" y="329"/>
                    <a:pt x="4787" y="49"/>
                  </a:cubicBezTo>
                  <a:cubicBezTo>
                    <a:pt x="4796" y="32"/>
                    <a:pt x="4790" y="13"/>
                    <a:pt x="4774" y="4"/>
                  </a:cubicBezTo>
                  <a:cubicBezTo>
                    <a:pt x="4770" y="1"/>
                    <a:pt x="4764" y="0"/>
                    <a:pt x="47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3109;p46">
              <a:extLst>
                <a:ext uri="{FF2B5EF4-FFF2-40B4-BE49-F238E27FC236}">
                  <a16:creationId xmlns:a16="http://schemas.microsoft.com/office/drawing/2014/main" id="{345B8CBF-FD52-9D73-902F-34B4F1E31E75}"/>
                </a:ext>
              </a:extLst>
            </p:cNvPr>
            <p:cNvSpPr/>
            <p:nvPr/>
          </p:nvSpPr>
          <p:spPr>
            <a:xfrm>
              <a:off x="3140297" y="854235"/>
              <a:ext cx="36105" cy="175430"/>
            </a:xfrm>
            <a:custGeom>
              <a:avLst/>
              <a:gdLst/>
              <a:ahLst/>
              <a:cxnLst/>
              <a:rect l="l" t="t" r="r" b="b"/>
              <a:pathLst>
                <a:path w="1531" h="7439" extrusionOk="0">
                  <a:moveTo>
                    <a:pt x="46" y="1"/>
                  </a:moveTo>
                  <a:cubicBezTo>
                    <a:pt x="23" y="1"/>
                    <a:pt x="0" y="25"/>
                    <a:pt x="17" y="51"/>
                  </a:cubicBezTo>
                  <a:cubicBezTo>
                    <a:pt x="24" y="63"/>
                    <a:pt x="723" y="1274"/>
                    <a:pt x="1096" y="2584"/>
                  </a:cubicBezTo>
                  <a:cubicBezTo>
                    <a:pt x="1466" y="3879"/>
                    <a:pt x="1428" y="5860"/>
                    <a:pt x="1003" y="7398"/>
                  </a:cubicBezTo>
                  <a:cubicBezTo>
                    <a:pt x="999" y="7415"/>
                    <a:pt x="1009" y="7433"/>
                    <a:pt x="1026" y="7437"/>
                  </a:cubicBezTo>
                  <a:cubicBezTo>
                    <a:pt x="1029" y="7439"/>
                    <a:pt x="1032" y="7439"/>
                    <a:pt x="1035" y="7439"/>
                  </a:cubicBezTo>
                  <a:cubicBezTo>
                    <a:pt x="1049" y="7439"/>
                    <a:pt x="1062" y="7428"/>
                    <a:pt x="1066" y="7415"/>
                  </a:cubicBezTo>
                  <a:cubicBezTo>
                    <a:pt x="1493" y="5866"/>
                    <a:pt x="1531" y="3872"/>
                    <a:pt x="1158" y="2565"/>
                  </a:cubicBezTo>
                  <a:cubicBezTo>
                    <a:pt x="782" y="1250"/>
                    <a:pt x="79" y="30"/>
                    <a:pt x="73" y="18"/>
                  </a:cubicBezTo>
                  <a:cubicBezTo>
                    <a:pt x="66" y="6"/>
                    <a:pt x="56" y="1"/>
                    <a:pt x="46"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3110;p46">
              <a:extLst>
                <a:ext uri="{FF2B5EF4-FFF2-40B4-BE49-F238E27FC236}">
                  <a16:creationId xmlns:a16="http://schemas.microsoft.com/office/drawing/2014/main" id="{D3071C98-DD0D-14AF-BB58-E68032190768}"/>
                </a:ext>
              </a:extLst>
            </p:cNvPr>
            <p:cNvSpPr/>
            <p:nvPr/>
          </p:nvSpPr>
          <p:spPr>
            <a:xfrm>
              <a:off x="2939068" y="806835"/>
              <a:ext cx="97207" cy="19173"/>
            </a:xfrm>
            <a:custGeom>
              <a:avLst/>
              <a:gdLst/>
              <a:ahLst/>
              <a:cxnLst/>
              <a:rect l="l" t="t" r="r" b="b"/>
              <a:pathLst>
                <a:path w="4122" h="813" extrusionOk="0">
                  <a:moveTo>
                    <a:pt x="4087" y="0"/>
                  </a:moveTo>
                  <a:cubicBezTo>
                    <a:pt x="4086" y="0"/>
                    <a:pt x="4085" y="0"/>
                    <a:pt x="4084" y="0"/>
                  </a:cubicBezTo>
                  <a:cubicBezTo>
                    <a:pt x="2573" y="179"/>
                    <a:pt x="64" y="743"/>
                    <a:pt x="39" y="749"/>
                  </a:cubicBezTo>
                  <a:cubicBezTo>
                    <a:pt x="1" y="756"/>
                    <a:pt x="6" y="813"/>
                    <a:pt x="44" y="813"/>
                  </a:cubicBezTo>
                  <a:cubicBezTo>
                    <a:pt x="44" y="813"/>
                    <a:pt x="45" y="813"/>
                    <a:pt x="45" y="813"/>
                  </a:cubicBezTo>
                  <a:lnTo>
                    <a:pt x="53" y="813"/>
                  </a:lnTo>
                  <a:cubicBezTo>
                    <a:pt x="79" y="807"/>
                    <a:pt x="2584" y="243"/>
                    <a:pt x="4092" y="66"/>
                  </a:cubicBezTo>
                  <a:cubicBezTo>
                    <a:pt x="4110" y="63"/>
                    <a:pt x="4122" y="47"/>
                    <a:pt x="4120" y="29"/>
                  </a:cubicBezTo>
                  <a:cubicBezTo>
                    <a:pt x="4118" y="12"/>
                    <a:pt x="4104" y="0"/>
                    <a:pt x="40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3111;p46">
              <a:extLst>
                <a:ext uri="{FF2B5EF4-FFF2-40B4-BE49-F238E27FC236}">
                  <a16:creationId xmlns:a16="http://schemas.microsoft.com/office/drawing/2014/main" id="{4DF9246C-60E6-3160-FC78-CD14D559BD99}"/>
                </a:ext>
              </a:extLst>
            </p:cNvPr>
            <p:cNvSpPr/>
            <p:nvPr/>
          </p:nvSpPr>
          <p:spPr>
            <a:xfrm>
              <a:off x="2953076" y="815890"/>
              <a:ext cx="28889" cy="63932"/>
            </a:xfrm>
            <a:custGeom>
              <a:avLst/>
              <a:gdLst/>
              <a:ahLst/>
              <a:cxnLst/>
              <a:rect l="l" t="t" r="r" b="b"/>
              <a:pathLst>
                <a:path w="1225" h="2711" extrusionOk="0">
                  <a:moveTo>
                    <a:pt x="1187" y="0"/>
                  </a:moveTo>
                  <a:cubicBezTo>
                    <a:pt x="1176" y="0"/>
                    <a:pt x="1166" y="7"/>
                    <a:pt x="1159" y="18"/>
                  </a:cubicBezTo>
                  <a:cubicBezTo>
                    <a:pt x="1152" y="33"/>
                    <a:pt x="359" y="1530"/>
                    <a:pt x="6" y="2670"/>
                  </a:cubicBezTo>
                  <a:cubicBezTo>
                    <a:pt x="0" y="2687"/>
                    <a:pt x="9" y="2705"/>
                    <a:pt x="27" y="2709"/>
                  </a:cubicBezTo>
                  <a:cubicBezTo>
                    <a:pt x="30" y="2711"/>
                    <a:pt x="33" y="2711"/>
                    <a:pt x="36" y="2711"/>
                  </a:cubicBezTo>
                  <a:cubicBezTo>
                    <a:pt x="50" y="2711"/>
                    <a:pt x="64" y="2702"/>
                    <a:pt x="67" y="2688"/>
                  </a:cubicBezTo>
                  <a:cubicBezTo>
                    <a:pt x="420" y="1555"/>
                    <a:pt x="1208" y="63"/>
                    <a:pt x="1215" y="47"/>
                  </a:cubicBezTo>
                  <a:cubicBezTo>
                    <a:pt x="1224" y="32"/>
                    <a:pt x="1218" y="12"/>
                    <a:pt x="1203" y="4"/>
                  </a:cubicBezTo>
                  <a:cubicBezTo>
                    <a:pt x="1198" y="1"/>
                    <a:pt x="1193" y="0"/>
                    <a:pt x="11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3112;p46">
              <a:extLst>
                <a:ext uri="{FF2B5EF4-FFF2-40B4-BE49-F238E27FC236}">
                  <a16:creationId xmlns:a16="http://schemas.microsoft.com/office/drawing/2014/main" id="{05407B82-3851-1E43-5258-8BA5C13B97DC}"/>
                </a:ext>
              </a:extLst>
            </p:cNvPr>
            <p:cNvSpPr/>
            <p:nvPr/>
          </p:nvSpPr>
          <p:spPr>
            <a:xfrm>
              <a:off x="2800874" y="1487402"/>
              <a:ext cx="55395" cy="58768"/>
            </a:xfrm>
            <a:custGeom>
              <a:avLst/>
              <a:gdLst/>
              <a:ahLst/>
              <a:cxnLst/>
              <a:rect l="l" t="t" r="r" b="b"/>
              <a:pathLst>
                <a:path w="2349" h="2492" extrusionOk="0">
                  <a:moveTo>
                    <a:pt x="1957" y="1"/>
                  </a:moveTo>
                  <a:cubicBezTo>
                    <a:pt x="1955" y="1"/>
                    <a:pt x="1952" y="1"/>
                    <a:pt x="1949" y="2"/>
                  </a:cubicBezTo>
                  <a:cubicBezTo>
                    <a:pt x="1932" y="7"/>
                    <a:pt x="1922" y="23"/>
                    <a:pt x="1926" y="41"/>
                  </a:cubicBezTo>
                  <a:lnTo>
                    <a:pt x="2275" y="1302"/>
                  </a:lnTo>
                  <a:cubicBezTo>
                    <a:pt x="2065" y="1390"/>
                    <a:pt x="668" y="1981"/>
                    <a:pt x="26" y="2433"/>
                  </a:cubicBezTo>
                  <a:cubicBezTo>
                    <a:pt x="0" y="2451"/>
                    <a:pt x="12" y="2492"/>
                    <a:pt x="44" y="2492"/>
                  </a:cubicBezTo>
                  <a:cubicBezTo>
                    <a:pt x="52" y="2492"/>
                    <a:pt x="58" y="2489"/>
                    <a:pt x="62" y="2484"/>
                  </a:cubicBezTo>
                  <a:cubicBezTo>
                    <a:pt x="749" y="2002"/>
                    <a:pt x="2309" y="1357"/>
                    <a:pt x="2325" y="1351"/>
                  </a:cubicBezTo>
                  <a:cubicBezTo>
                    <a:pt x="2340" y="1345"/>
                    <a:pt x="2349" y="1328"/>
                    <a:pt x="2344" y="1313"/>
                  </a:cubicBezTo>
                  <a:lnTo>
                    <a:pt x="1988" y="25"/>
                  </a:lnTo>
                  <a:cubicBezTo>
                    <a:pt x="1984" y="10"/>
                    <a:pt x="1971" y="1"/>
                    <a:pt x="19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3113;p46">
              <a:extLst>
                <a:ext uri="{FF2B5EF4-FFF2-40B4-BE49-F238E27FC236}">
                  <a16:creationId xmlns:a16="http://schemas.microsoft.com/office/drawing/2014/main" id="{FB6110B0-8863-572E-2486-46D6C6C14563}"/>
                </a:ext>
              </a:extLst>
            </p:cNvPr>
            <p:cNvSpPr/>
            <p:nvPr/>
          </p:nvSpPr>
          <p:spPr>
            <a:xfrm>
              <a:off x="3006207" y="1459056"/>
              <a:ext cx="104117" cy="104518"/>
            </a:xfrm>
            <a:custGeom>
              <a:avLst/>
              <a:gdLst/>
              <a:ahLst/>
              <a:cxnLst/>
              <a:rect l="l" t="t" r="r" b="b"/>
              <a:pathLst>
                <a:path w="4415" h="4432" extrusionOk="0">
                  <a:moveTo>
                    <a:pt x="4379" y="1"/>
                  </a:moveTo>
                  <a:cubicBezTo>
                    <a:pt x="4367" y="1"/>
                    <a:pt x="4356" y="7"/>
                    <a:pt x="4350" y="17"/>
                  </a:cubicBezTo>
                  <a:lnTo>
                    <a:pt x="3186" y="2203"/>
                  </a:lnTo>
                  <a:cubicBezTo>
                    <a:pt x="3181" y="2209"/>
                    <a:pt x="3181" y="2216"/>
                    <a:pt x="3183" y="2224"/>
                  </a:cubicBezTo>
                  <a:lnTo>
                    <a:pt x="3627" y="4367"/>
                  </a:lnTo>
                  <a:lnTo>
                    <a:pt x="32" y="4367"/>
                  </a:lnTo>
                  <a:cubicBezTo>
                    <a:pt x="16" y="4368"/>
                    <a:pt x="0" y="4382"/>
                    <a:pt x="0" y="4400"/>
                  </a:cubicBezTo>
                  <a:cubicBezTo>
                    <a:pt x="0" y="4417"/>
                    <a:pt x="16" y="4432"/>
                    <a:pt x="32" y="4432"/>
                  </a:cubicBezTo>
                  <a:lnTo>
                    <a:pt x="3666" y="4432"/>
                  </a:lnTo>
                  <a:cubicBezTo>
                    <a:pt x="3677" y="4432"/>
                    <a:pt x="3686" y="4427"/>
                    <a:pt x="3692" y="4421"/>
                  </a:cubicBezTo>
                  <a:cubicBezTo>
                    <a:pt x="3698" y="4414"/>
                    <a:pt x="3701" y="4403"/>
                    <a:pt x="3698" y="4394"/>
                  </a:cubicBezTo>
                  <a:lnTo>
                    <a:pt x="3248" y="2222"/>
                  </a:lnTo>
                  <a:lnTo>
                    <a:pt x="4407" y="49"/>
                  </a:lnTo>
                  <a:cubicBezTo>
                    <a:pt x="4415" y="33"/>
                    <a:pt x="4409" y="13"/>
                    <a:pt x="4394" y="4"/>
                  </a:cubicBezTo>
                  <a:cubicBezTo>
                    <a:pt x="4389" y="2"/>
                    <a:pt x="4384" y="1"/>
                    <a:pt x="43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3114;p46">
              <a:extLst>
                <a:ext uri="{FF2B5EF4-FFF2-40B4-BE49-F238E27FC236}">
                  <a16:creationId xmlns:a16="http://schemas.microsoft.com/office/drawing/2014/main" id="{17BA74B5-25BE-C8A8-B2D9-BC1961E2356B}"/>
                </a:ext>
              </a:extLst>
            </p:cNvPr>
            <p:cNvSpPr/>
            <p:nvPr/>
          </p:nvSpPr>
          <p:spPr>
            <a:xfrm>
              <a:off x="2999156" y="219135"/>
              <a:ext cx="104636" cy="86807"/>
            </a:xfrm>
            <a:custGeom>
              <a:avLst/>
              <a:gdLst/>
              <a:ahLst/>
              <a:cxnLst/>
              <a:rect l="l" t="t" r="r" b="b"/>
              <a:pathLst>
                <a:path w="4437" h="3681" extrusionOk="0">
                  <a:moveTo>
                    <a:pt x="1430" y="0"/>
                  </a:moveTo>
                  <a:cubicBezTo>
                    <a:pt x="1405" y="0"/>
                    <a:pt x="1380" y="1"/>
                    <a:pt x="1357" y="4"/>
                  </a:cubicBezTo>
                  <a:cubicBezTo>
                    <a:pt x="966" y="48"/>
                    <a:pt x="569" y="430"/>
                    <a:pt x="345" y="977"/>
                  </a:cubicBezTo>
                  <a:cubicBezTo>
                    <a:pt x="1" y="1818"/>
                    <a:pt x="175" y="2742"/>
                    <a:pt x="177" y="2751"/>
                  </a:cubicBezTo>
                  <a:cubicBezTo>
                    <a:pt x="178" y="2763"/>
                    <a:pt x="187" y="2772"/>
                    <a:pt x="199" y="2775"/>
                  </a:cubicBezTo>
                  <a:cubicBezTo>
                    <a:pt x="202" y="2776"/>
                    <a:pt x="205" y="2777"/>
                    <a:pt x="208" y="2777"/>
                  </a:cubicBezTo>
                  <a:cubicBezTo>
                    <a:pt x="217" y="2777"/>
                    <a:pt x="226" y="2773"/>
                    <a:pt x="231" y="2768"/>
                  </a:cubicBezTo>
                  <a:cubicBezTo>
                    <a:pt x="239" y="2761"/>
                    <a:pt x="906" y="2068"/>
                    <a:pt x="1902" y="2068"/>
                  </a:cubicBezTo>
                  <a:cubicBezTo>
                    <a:pt x="1946" y="2068"/>
                    <a:pt x="1991" y="2069"/>
                    <a:pt x="2036" y="2072"/>
                  </a:cubicBezTo>
                  <a:cubicBezTo>
                    <a:pt x="2974" y="2133"/>
                    <a:pt x="3433" y="2638"/>
                    <a:pt x="4070" y="3336"/>
                  </a:cubicBezTo>
                  <a:cubicBezTo>
                    <a:pt x="4167" y="3444"/>
                    <a:pt x="4268" y="3556"/>
                    <a:pt x="4377" y="3670"/>
                  </a:cubicBezTo>
                  <a:cubicBezTo>
                    <a:pt x="4382" y="3676"/>
                    <a:pt x="4391" y="3680"/>
                    <a:pt x="4400" y="3680"/>
                  </a:cubicBezTo>
                  <a:cubicBezTo>
                    <a:pt x="4408" y="3680"/>
                    <a:pt x="4417" y="3677"/>
                    <a:pt x="4423" y="3671"/>
                  </a:cubicBezTo>
                  <a:cubicBezTo>
                    <a:pt x="4435" y="3659"/>
                    <a:pt x="4436" y="3638"/>
                    <a:pt x="4424" y="3626"/>
                  </a:cubicBezTo>
                  <a:cubicBezTo>
                    <a:pt x="4317" y="3510"/>
                    <a:pt x="4215" y="3400"/>
                    <a:pt x="4118" y="3292"/>
                  </a:cubicBezTo>
                  <a:cubicBezTo>
                    <a:pt x="3495" y="2609"/>
                    <a:pt x="3004" y="2069"/>
                    <a:pt x="2039" y="2007"/>
                  </a:cubicBezTo>
                  <a:cubicBezTo>
                    <a:pt x="1992" y="2004"/>
                    <a:pt x="1945" y="2003"/>
                    <a:pt x="1898" y="2003"/>
                  </a:cubicBezTo>
                  <a:cubicBezTo>
                    <a:pt x="1027" y="2003"/>
                    <a:pt x="400" y="2522"/>
                    <a:pt x="230" y="2678"/>
                  </a:cubicBezTo>
                  <a:cubicBezTo>
                    <a:pt x="199" y="2462"/>
                    <a:pt x="118" y="1703"/>
                    <a:pt x="406" y="1001"/>
                  </a:cubicBezTo>
                  <a:cubicBezTo>
                    <a:pt x="621" y="475"/>
                    <a:pt x="997" y="110"/>
                    <a:pt x="1363" y="69"/>
                  </a:cubicBezTo>
                  <a:cubicBezTo>
                    <a:pt x="1387" y="66"/>
                    <a:pt x="1411" y="65"/>
                    <a:pt x="1434" y="65"/>
                  </a:cubicBezTo>
                  <a:cubicBezTo>
                    <a:pt x="1690" y="65"/>
                    <a:pt x="1934" y="222"/>
                    <a:pt x="2145" y="522"/>
                  </a:cubicBezTo>
                  <a:cubicBezTo>
                    <a:pt x="2150" y="532"/>
                    <a:pt x="2160" y="537"/>
                    <a:pt x="2170" y="537"/>
                  </a:cubicBezTo>
                  <a:cubicBezTo>
                    <a:pt x="2178" y="537"/>
                    <a:pt x="2186" y="534"/>
                    <a:pt x="2192" y="528"/>
                  </a:cubicBezTo>
                  <a:cubicBezTo>
                    <a:pt x="2199" y="523"/>
                    <a:pt x="2735" y="72"/>
                    <a:pt x="3459" y="72"/>
                  </a:cubicBezTo>
                  <a:cubicBezTo>
                    <a:pt x="3575" y="72"/>
                    <a:pt x="3696" y="83"/>
                    <a:pt x="3820" y="110"/>
                  </a:cubicBezTo>
                  <a:cubicBezTo>
                    <a:pt x="3822" y="110"/>
                    <a:pt x="3824" y="110"/>
                    <a:pt x="3825" y="110"/>
                  </a:cubicBezTo>
                  <a:cubicBezTo>
                    <a:pt x="3862" y="110"/>
                    <a:pt x="3871" y="56"/>
                    <a:pt x="3833" y="46"/>
                  </a:cubicBezTo>
                  <a:cubicBezTo>
                    <a:pt x="3705" y="19"/>
                    <a:pt x="3580" y="7"/>
                    <a:pt x="3461" y="7"/>
                  </a:cubicBezTo>
                  <a:cubicBezTo>
                    <a:pt x="2804" y="7"/>
                    <a:pt x="2299" y="365"/>
                    <a:pt x="2177" y="457"/>
                  </a:cubicBezTo>
                  <a:cubicBezTo>
                    <a:pt x="1909" y="88"/>
                    <a:pt x="1634" y="0"/>
                    <a:pt x="14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3115;p46">
              <a:extLst>
                <a:ext uri="{FF2B5EF4-FFF2-40B4-BE49-F238E27FC236}">
                  <a16:creationId xmlns:a16="http://schemas.microsoft.com/office/drawing/2014/main" id="{6F52138B-478A-7D2C-2DF3-5F0548799603}"/>
                </a:ext>
              </a:extLst>
            </p:cNvPr>
            <p:cNvSpPr/>
            <p:nvPr/>
          </p:nvSpPr>
          <p:spPr>
            <a:xfrm>
              <a:off x="3107164" y="222012"/>
              <a:ext cx="17993" cy="37260"/>
            </a:xfrm>
            <a:custGeom>
              <a:avLst/>
              <a:gdLst/>
              <a:ahLst/>
              <a:cxnLst/>
              <a:rect l="l" t="t" r="r" b="b"/>
              <a:pathLst>
                <a:path w="763" h="1580" extrusionOk="0">
                  <a:moveTo>
                    <a:pt x="662" y="0"/>
                  </a:moveTo>
                  <a:cubicBezTo>
                    <a:pt x="567" y="0"/>
                    <a:pt x="474" y="31"/>
                    <a:pt x="397" y="89"/>
                  </a:cubicBezTo>
                  <a:cubicBezTo>
                    <a:pt x="219" y="220"/>
                    <a:pt x="84" y="480"/>
                    <a:pt x="37" y="788"/>
                  </a:cubicBezTo>
                  <a:cubicBezTo>
                    <a:pt x="0" y="1029"/>
                    <a:pt x="47" y="1230"/>
                    <a:pt x="173" y="1373"/>
                  </a:cubicBezTo>
                  <a:cubicBezTo>
                    <a:pt x="293" y="1508"/>
                    <a:pt x="476" y="1579"/>
                    <a:pt x="704" y="1579"/>
                  </a:cubicBezTo>
                  <a:lnTo>
                    <a:pt x="729" y="1579"/>
                  </a:lnTo>
                  <a:cubicBezTo>
                    <a:pt x="746" y="1579"/>
                    <a:pt x="761" y="1564"/>
                    <a:pt x="760" y="1547"/>
                  </a:cubicBezTo>
                  <a:cubicBezTo>
                    <a:pt x="760" y="1529"/>
                    <a:pt x="746" y="1518"/>
                    <a:pt x="728" y="1515"/>
                  </a:cubicBezTo>
                  <a:cubicBezTo>
                    <a:pt x="720" y="1516"/>
                    <a:pt x="713" y="1516"/>
                    <a:pt x="705" y="1516"/>
                  </a:cubicBezTo>
                  <a:cubicBezTo>
                    <a:pt x="496" y="1516"/>
                    <a:pt x="328" y="1453"/>
                    <a:pt x="220" y="1330"/>
                  </a:cubicBezTo>
                  <a:cubicBezTo>
                    <a:pt x="108" y="1205"/>
                    <a:pt x="67" y="1020"/>
                    <a:pt x="100" y="799"/>
                  </a:cubicBezTo>
                  <a:cubicBezTo>
                    <a:pt x="144" y="508"/>
                    <a:pt x="270" y="262"/>
                    <a:pt x="435" y="142"/>
                  </a:cubicBezTo>
                  <a:cubicBezTo>
                    <a:pt x="508" y="91"/>
                    <a:pt x="584" y="65"/>
                    <a:pt x="663" y="65"/>
                  </a:cubicBezTo>
                  <a:cubicBezTo>
                    <a:pt x="683" y="65"/>
                    <a:pt x="703" y="66"/>
                    <a:pt x="723" y="70"/>
                  </a:cubicBezTo>
                  <a:cubicBezTo>
                    <a:pt x="725" y="70"/>
                    <a:pt x="727" y="70"/>
                    <a:pt x="728" y="70"/>
                  </a:cubicBezTo>
                  <a:cubicBezTo>
                    <a:pt x="743" y="70"/>
                    <a:pt x="757" y="59"/>
                    <a:pt x="760" y="44"/>
                  </a:cubicBezTo>
                  <a:cubicBezTo>
                    <a:pt x="763" y="26"/>
                    <a:pt x="751" y="9"/>
                    <a:pt x="734" y="6"/>
                  </a:cubicBezTo>
                  <a:cubicBezTo>
                    <a:pt x="710" y="2"/>
                    <a:pt x="686" y="0"/>
                    <a:pt x="6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3116;p46">
              <a:extLst>
                <a:ext uri="{FF2B5EF4-FFF2-40B4-BE49-F238E27FC236}">
                  <a16:creationId xmlns:a16="http://schemas.microsoft.com/office/drawing/2014/main" id="{24C91CD1-6830-4199-D905-84116DF40FFE}"/>
                </a:ext>
              </a:extLst>
            </p:cNvPr>
            <p:cNvSpPr/>
            <p:nvPr/>
          </p:nvSpPr>
          <p:spPr>
            <a:xfrm>
              <a:off x="3138977" y="320799"/>
              <a:ext cx="54476" cy="40350"/>
            </a:xfrm>
            <a:custGeom>
              <a:avLst/>
              <a:gdLst/>
              <a:ahLst/>
              <a:cxnLst/>
              <a:rect l="l" t="t" r="r" b="b"/>
              <a:pathLst>
                <a:path w="2310" h="1711" extrusionOk="0">
                  <a:moveTo>
                    <a:pt x="2015" y="0"/>
                  </a:moveTo>
                  <a:cubicBezTo>
                    <a:pt x="1995" y="0"/>
                    <a:pt x="1976" y="19"/>
                    <a:pt x="1984" y="43"/>
                  </a:cubicBezTo>
                  <a:cubicBezTo>
                    <a:pt x="2235" y="572"/>
                    <a:pt x="2050" y="1032"/>
                    <a:pt x="1431" y="1406"/>
                  </a:cubicBezTo>
                  <a:cubicBezTo>
                    <a:pt x="1117" y="1595"/>
                    <a:pt x="800" y="1646"/>
                    <a:pt x="550" y="1646"/>
                  </a:cubicBezTo>
                  <a:cubicBezTo>
                    <a:pt x="263" y="1646"/>
                    <a:pt x="65" y="1579"/>
                    <a:pt x="61" y="1577"/>
                  </a:cubicBezTo>
                  <a:cubicBezTo>
                    <a:pt x="56" y="1575"/>
                    <a:pt x="51" y="1574"/>
                    <a:pt x="47" y="1574"/>
                  </a:cubicBezTo>
                  <a:cubicBezTo>
                    <a:pt x="14" y="1574"/>
                    <a:pt x="1" y="1627"/>
                    <a:pt x="40" y="1638"/>
                  </a:cubicBezTo>
                  <a:cubicBezTo>
                    <a:pt x="200" y="1686"/>
                    <a:pt x="367" y="1710"/>
                    <a:pt x="536" y="1710"/>
                  </a:cubicBezTo>
                  <a:cubicBezTo>
                    <a:pt x="541" y="1710"/>
                    <a:pt x="547" y="1710"/>
                    <a:pt x="552" y="1710"/>
                  </a:cubicBezTo>
                  <a:cubicBezTo>
                    <a:pt x="555" y="1710"/>
                    <a:pt x="557" y="1710"/>
                    <a:pt x="560" y="1710"/>
                  </a:cubicBezTo>
                  <a:cubicBezTo>
                    <a:pt x="878" y="1710"/>
                    <a:pt x="1191" y="1624"/>
                    <a:pt x="1464" y="1462"/>
                  </a:cubicBezTo>
                  <a:cubicBezTo>
                    <a:pt x="2116" y="1068"/>
                    <a:pt x="2310" y="581"/>
                    <a:pt x="2041" y="16"/>
                  </a:cubicBezTo>
                  <a:cubicBezTo>
                    <a:pt x="2035" y="5"/>
                    <a:pt x="2025" y="0"/>
                    <a:pt x="20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3117;p46">
              <a:extLst>
                <a:ext uri="{FF2B5EF4-FFF2-40B4-BE49-F238E27FC236}">
                  <a16:creationId xmlns:a16="http://schemas.microsoft.com/office/drawing/2014/main" id="{7893E941-2EC4-AE2A-4F2C-3D7CC2B09CB8}"/>
                </a:ext>
              </a:extLst>
            </p:cNvPr>
            <p:cNvSpPr/>
            <p:nvPr/>
          </p:nvSpPr>
          <p:spPr>
            <a:xfrm>
              <a:off x="2594669" y="342566"/>
              <a:ext cx="49618" cy="40703"/>
            </a:xfrm>
            <a:custGeom>
              <a:avLst/>
              <a:gdLst/>
              <a:ahLst/>
              <a:cxnLst/>
              <a:rect l="l" t="t" r="r" b="b"/>
              <a:pathLst>
                <a:path w="2104" h="1726" extrusionOk="0">
                  <a:moveTo>
                    <a:pt x="1580" y="0"/>
                  </a:moveTo>
                  <a:cubicBezTo>
                    <a:pt x="1520" y="0"/>
                    <a:pt x="1454" y="5"/>
                    <a:pt x="1382" y="15"/>
                  </a:cubicBezTo>
                  <a:cubicBezTo>
                    <a:pt x="759" y="98"/>
                    <a:pt x="241" y="551"/>
                    <a:pt x="71" y="843"/>
                  </a:cubicBezTo>
                  <a:cubicBezTo>
                    <a:pt x="17" y="937"/>
                    <a:pt x="0" y="1010"/>
                    <a:pt x="21" y="1062"/>
                  </a:cubicBezTo>
                  <a:cubicBezTo>
                    <a:pt x="44" y="1118"/>
                    <a:pt x="112" y="1139"/>
                    <a:pt x="200" y="1139"/>
                  </a:cubicBezTo>
                  <a:cubicBezTo>
                    <a:pt x="369" y="1139"/>
                    <a:pt x="615" y="1062"/>
                    <a:pt x="770" y="1007"/>
                  </a:cubicBezTo>
                  <a:lnTo>
                    <a:pt x="770" y="1007"/>
                  </a:lnTo>
                  <a:cubicBezTo>
                    <a:pt x="632" y="1169"/>
                    <a:pt x="402" y="1484"/>
                    <a:pt x="528" y="1651"/>
                  </a:cubicBezTo>
                  <a:cubicBezTo>
                    <a:pt x="568" y="1706"/>
                    <a:pt x="652" y="1725"/>
                    <a:pt x="753" y="1725"/>
                  </a:cubicBezTo>
                  <a:cubicBezTo>
                    <a:pt x="1064" y="1725"/>
                    <a:pt x="1556" y="1539"/>
                    <a:pt x="1628" y="1510"/>
                  </a:cubicBezTo>
                  <a:cubicBezTo>
                    <a:pt x="1663" y="1495"/>
                    <a:pt x="1647" y="1447"/>
                    <a:pt x="1616" y="1447"/>
                  </a:cubicBezTo>
                  <a:cubicBezTo>
                    <a:pt x="1612" y="1447"/>
                    <a:pt x="1608" y="1448"/>
                    <a:pt x="1603" y="1450"/>
                  </a:cubicBezTo>
                  <a:cubicBezTo>
                    <a:pt x="1352" y="1548"/>
                    <a:pt x="971" y="1662"/>
                    <a:pt x="747" y="1662"/>
                  </a:cubicBezTo>
                  <a:cubicBezTo>
                    <a:pt x="666" y="1662"/>
                    <a:pt x="606" y="1647"/>
                    <a:pt x="579" y="1612"/>
                  </a:cubicBezTo>
                  <a:cubicBezTo>
                    <a:pt x="467" y="1465"/>
                    <a:pt x="778" y="1086"/>
                    <a:pt x="906" y="951"/>
                  </a:cubicBezTo>
                  <a:cubicBezTo>
                    <a:pt x="917" y="940"/>
                    <a:pt x="919" y="924"/>
                    <a:pt x="909" y="912"/>
                  </a:cubicBezTo>
                  <a:cubicBezTo>
                    <a:pt x="904" y="902"/>
                    <a:pt x="894" y="897"/>
                    <a:pt x="884" y="897"/>
                  </a:cubicBezTo>
                  <a:cubicBezTo>
                    <a:pt x="880" y="897"/>
                    <a:pt x="876" y="898"/>
                    <a:pt x="872" y="900"/>
                  </a:cubicBezTo>
                  <a:cubicBezTo>
                    <a:pt x="656" y="986"/>
                    <a:pt x="354" y="1075"/>
                    <a:pt x="191" y="1075"/>
                  </a:cubicBezTo>
                  <a:cubicBezTo>
                    <a:pt x="132" y="1075"/>
                    <a:pt x="92" y="1064"/>
                    <a:pt x="81" y="1036"/>
                  </a:cubicBezTo>
                  <a:cubicBezTo>
                    <a:pt x="68" y="1007"/>
                    <a:pt x="87" y="947"/>
                    <a:pt x="127" y="877"/>
                  </a:cubicBezTo>
                  <a:cubicBezTo>
                    <a:pt x="285" y="603"/>
                    <a:pt x="797" y="159"/>
                    <a:pt x="1391" y="78"/>
                  </a:cubicBezTo>
                  <a:cubicBezTo>
                    <a:pt x="1459" y="69"/>
                    <a:pt x="1522" y="64"/>
                    <a:pt x="1579" y="64"/>
                  </a:cubicBezTo>
                  <a:cubicBezTo>
                    <a:pt x="1748" y="64"/>
                    <a:pt x="1870" y="104"/>
                    <a:pt x="1935" y="181"/>
                  </a:cubicBezTo>
                  <a:cubicBezTo>
                    <a:pt x="2031" y="292"/>
                    <a:pt x="1984" y="451"/>
                    <a:pt x="1984" y="453"/>
                  </a:cubicBezTo>
                  <a:cubicBezTo>
                    <a:pt x="1978" y="469"/>
                    <a:pt x="1988" y="487"/>
                    <a:pt x="2005" y="493"/>
                  </a:cubicBezTo>
                  <a:cubicBezTo>
                    <a:pt x="2008" y="494"/>
                    <a:pt x="2011" y="495"/>
                    <a:pt x="2014" y="495"/>
                  </a:cubicBezTo>
                  <a:cubicBezTo>
                    <a:pt x="2028" y="495"/>
                    <a:pt x="2041" y="486"/>
                    <a:pt x="2046" y="472"/>
                  </a:cubicBezTo>
                  <a:cubicBezTo>
                    <a:pt x="2047" y="463"/>
                    <a:pt x="2104" y="278"/>
                    <a:pt x="1985" y="139"/>
                  </a:cubicBezTo>
                  <a:cubicBezTo>
                    <a:pt x="1906" y="47"/>
                    <a:pt x="1770" y="0"/>
                    <a:pt x="15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3118;p46">
              <a:extLst>
                <a:ext uri="{FF2B5EF4-FFF2-40B4-BE49-F238E27FC236}">
                  <a16:creationId xmlns:a16="http://schemas.microsoft.com/office/drawing/2014/main" id="{8E358920-1E49-9CFC-8276-BCC36D2F42BB}"/>
                </a:ext>
              </a:extLst>
            </p:cNvPr>
            <p:cNvSpPr/>
            <p:nvPr/>
          </p:nvSpPr>
          <p:spPr>
            <a:xfrm>
              <a:off x="2507649" y="385132"/>
              <a:ext cx="256601" cy="494690"/>
            </a:xfrm>
            <a:custGeom>
              <a:avLst/>
              <a:gdLst/>
              <a:ahLst/>
              <a:cxnLst/>
              <a:rect l="l" t="t" r="r" b="b"/>
              <a:pathLst>
                <a:path w="10881" h="20977" extrusionOk="0">
                  <a:moveTo>
                    <a:pt x="1325" y="80"/>
                  </a:moveTo>
                  <a:cubicBezTo>
                    <a:pt x="1628" y="193"/>
                    <a:pt x="3527" y="880"/>
                    <a:pt x="5487" y="1075"/>
                  </a:cubicBezTo>
                  <a:cubicBezTo>
                    <a:pt x="5787" y="1105"/>
                    <a:pt x="6089" y="1119"/>
                    <a:pt x="6391" y="1119"/>
                  </a:cubicBezTo>
                  <a:cubicBezTo>
                    <a:pt x="8070" y="1119"/>
                    <a:pt x="9676" y="708"/>
                    <a:pt x="9959" y="633"/>
                  </a:cubicBezTo>
                  <a:lnTo>
                    <a:pt x="9959" y="633"/>
                  </a:lnTo>
                  <a:cubicBezTo>
                    <a:pt x="9938" y="1010"/>
                    <a:pt x="9808" y="3706"/>
                    <a:pt x="9897" y="6969"/>
                  </a:cubicBezTo>
                  <a:cubicBezTo>
                    <a:pt x="9985" y="10199"/>
                    <a:pt x="10687" y="17501"/>
                    <a:pt x="10800" y="18675"/>
                  </a:cubicBezTo>
                  <a:cubicBezTo>
                    <a:pt x="10546" y="18204"/>
                    <a:pt x="9708" y="16643"/>
                    <a:pt x="8955" y="15220"/>
                  </a:cubicBezTo>
                  <a:cubicBezTo>
                    <a:pt x="8059" y="13526"/>
                    <a:pt x="5006" y="9145"/>
                    <a:pt x="4974" y="9101"/>
                  </a:cubicBezTo>
                  <a:cubicBezTo>
                    <a:pt x="4968" y="9092"/>
                    <a:pt x="4957" y="9087"/>
                    <a:pt x="4945" y="9087"/>
                  </a:cubicBezTo>
                  <a:cubicBezTo>
                    <a:pt x="4934" y="9089"/>
                    <a:pt x="4924" y="9095"/>
                    <a:pt x="4919" y="9105"/>
                  </a:cubicBezTo>
                  <a:cubicBezTo>
                    <a:pt x="4919" y="9105"/>
                    <a:pt x="4110" y="10755"/>
                    <a:pt x="3075" y="12874"/>
                  </a:cubicBezTo>
                  <a:cubicBezTo>
                    <a:pt x="2152" y="14764"/>
                    <a:pt x="728" y="19745"/>
                    <a:pt x="443" y="20756"/>
                  </a:cubicBezTo>
                  <a:cubicBezTo>
                    <a:pt x="376" y="19771"/>
                    <a:pt x="77" y="15082"/>
                    <a:pt x="193" y="11219"/>
                  </a:cubicBezTo>
                  <a:cubicBezTo>
                    <a:pt x="293" y="7846"/>
                    <a:pt x="932" y="3057"/>
                    <a:pt x="1205" y="1013"/>
                  </a:cubicBezTo>
                  <a:cubicBezTo>
                    <a:pt x="1287" y="395"/>
                    <a:pt x="1317" y="167"/>
                    <a:pt x="1325" y="80"/>
                  </a:cubicBezTo>
                  <a:close/>
                  <a:moveTo>
                    <a:pt x="1293" y="0"/>
                  </a:moveTo>
                  <a:cubicBezTo>
                    <a:pt x="1284" y="0"/>
                    <a:pt x="1275" y="4"/>
                    <a:pt x="1269" y="11"/>
                  </a:cubicBezTo>
                  <a:cubicBezTo>
                    <a:pt x="1263" y="19"/>
                    <a:pt x="1259" y="30"/>
                    <a:pt x="1261" y="40"/>
                  </a:cubicBezTo>
                  <a:cubicBezTo>
                    <a:pt x="1263" y="83"/>
                    <a:pt x="1211" y="471"/>
                    <a:pt x="1140" y="1004"/>
                  </a:cubicBezTo>
                  <a:cubicBezTo>
                    <a:pt x="865" y="3050"/>
                    <a:pt x="228" y="7840"/>
                    <a:pt x="127" y="11218"/>
                  </a:cubicBezTo>
                  <a:cubicBezTo>
                    <a:pt x="0" y="15540"/>
                    <a:pt x="388" y="20893"/>
                    <a:pt x="393" y="20947"/>
                  </a:cubicBezTo>
                  <a:cubicBezTo>
                    <a:pt x="394" y="20963"/>
                    <a:pt x="406" y="20975"/>
                    <a:pt x="421" y="20977"/>
                  </a:cubicBezTo>
                  <a:lnTo>
                    <a:pt x="425" y="20977"/>
                  </a:lnTo>
                  <a:cubicBezTo>
                    <a:pt x="440" y="20977"/>
                    <a:pt x="452" y="20968"/>
                    <a:pt x="456" y="20953"/>
                  </a:cubicBezTo>
                  <a:cubicBezTo>
                    <a:pt x="471" y="20893"/>
                    <a:pt x="2110" y="14994"/>
                    <a:pt x="3133" y="12903"/>
                  </a:cubicBezTo>
                  <a:cubicBezTo>
                    <a:pt x="4063" y="10998"/>
                    <a:pt x="4810" y="9472"/>
                    <a:pt x="4951" y="9184"/>
                  </a:cubicBezTo>
                  <a:cubicBezTo>
                    <a:pt x="5278" y="9654"/>
                    <a:pt x="8051" y="13653"/>
                    <a:pt x="8897" y="15250"/>
                  </a:cubicBezTo>
                  <a:cubicBezTo>
                    <a:pt x="9791" y="16943"/>
                    <a:pt x="10808" y="18830"/>
                    <a:pt x="10819" y="18849"/>
                  </a:cubicBezTo>
                  <a:cubicBezTo>
                    <a:pt x="10825" y="18860"/>
                    <a:pt x="10835" y="18866"/>
                    <a:pt x="10847" y="18866"/>
                  </a:cubicBezTo>
                  <a:cubicBezTo>
                    <a:pt x="10864" y="18863"/>
                    <a:pt x="10881" y="18852"/>
                    <a:pt x="10881" y="18834"/>
                  </a:cubicBezTo>
                  <a:cubicBezTo>
                    <a:pt x="10881" y="18830"/>
                    <a:pt x="10881" y="18825"/>
                    <a:pt x="10879" y="18820"/>
                  </a:cubicBezTo>
                  <a:cubicBezTo>
                    <a:pt x="10846" y="18489"/>
                    <a:pt x="10055" y="10411"/>
                    <a:pt x="9961" y="6967"/>
                  </a:cubicBezTo>
                  <a:cubicBezTo>
                    <a:pt x="9864" y="3468"/>
                    <a:pt x="10023" y="621"/>
                    <a:pt x="10025" y="592"/>
                  </a:cubicBezTo>
                  <a:cubicBezTo>
                    <a:pt x="10025" y="581"/>
                    <a:pt x="10020" y="572"/>
                    <a:pt x="10012" y="564"/>
                  </a:cubicBezTo>
                  <a:cubicBezTo>
                    <a:pt x="10007" y="560"/>
                    <a:pt x="10000" y="557"/>
                    <a:pt x="9992" y="557"/>
                  </a:cubicBezTo>
                  <a:cubicBezTo>
                    <a:pt x="9989" y="557"/>
                    <a:pt x="9986" y="558"/>
                    <a:pt x="9984" y="558"/>
                  </a:cubicBezTo>
                  <a:cubicBezTo>
                    <a:pt x="9965" y="563"/>
                    <a:pt x="8221" y="1055"/>
                    <a:pt x="6389" y="1055"/>
                  </a:cubicBezTo>
                  <a:cubicBezTo>
                    <a:pt x="6077" y="1055"/>
                    <a:pt x="5775" y="1040"/>
                    <a:pt x="5494" y="1012"/>
                  </a:cubicBezTo>
                  <a:cubicBezTo>
                    <a:pt x="3373" y="798"/>
                    <a:pt x="1325" y="11"/>
                    <a:pt x="1305" y="2"/>
                  </a:cubicBezTo>
                  <a:cubicBezTo>
                    <a:pt x="1301" y="1"/>
                    <a:pt x="1297" y="0"/>
                    <a:pt x="1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3119;p46">
              <a:extLst>
                <a:ext uri="{FF2B5EF4-FFF2-40B4-BE49-F238E27FC236}">
                  <a16:creationId xmlns:a16="http://schemas.microsoft.com/office/drawing/2014/main" id="{0F6F9386-24A4-286B-3FBC-1675AC8D0591}"/>
                </a:ext>
              </a:extLst>
            </p:cNvPr>
            <p:cNvSpPr/>
            <p:nvPr/>
          </p:nvSpPr>
          <p:spPr>
            <a:xfrm>
              <a:off x="3131029" y="216918"/>
              <a:ext cx="119493" cy="72304"/>
            </a:xfrm>
            <a:custGeom>
              <a:avLst/>
              <a:gdLst/>
              <a:ahLst/>
              <a:cxnLst/>
              <a:rect l="l" t="t" r="r" b="b"/>
              <a:pathLst>
                <a:path w="5067" h="3066" extrusionOk="0">
                  <a:moveTo>
                    <a:pt x="1841" y="0"/>
                  </a:moveTo>
                  <a:cubicBezTo>
                    <a:pt x="1192" y="0"/>
                    <a:pt x="554" y="154"/>
                    <a:pt x="222" y="280"/>
                  </a:cubicBezTo>
                  <a:cubicBezTo>
                    <a:pt x="219" y="280"/>
                    <a:pt x="219" y="281"/>
                    <a:pt x="219" y="281"/>
                  </a:cubicBezTo>
                  <a:cubicBezTo>
                    <a:pt x="155" y="304"/>
                    <a:pt x="93" y="331"/>
                    <a:pt x="34" y="364"/>
                  </a:cubicBezTo>
                  <a:cubicBezTo>
                    <a:pt x="0" y="383"/>
                    <a:pt x="20" y="427"/>
                    <a:pt x="49" y="427"/>
                  </a:cubicBezTo>
                  <a:cubicBezTo>
                    <a:pt x="55" y="427"/>
                    <a:pt x="62" y="425"/>
                    <a:pt x="69" y="421"/>
                  </a:cubicBezTo>
                  <a:cubicBezTo>
                    <a:pt x="72" y="418"/>
                    <a:pt x="75" y="416"/>
                    <a:pt x="80" y="416"/>
                  </a:cubicBezTo>
                  <a:cubicBezTo>
                    <a:pt x="272" y="304"/>
                    <a:pt x="1060" y="69"/>
                    <a:pt x="1858" y="69"/>
                  </a:cubicBezTo>
                  <a:cubicBezTo>
                    <a:pt x="2345" y="69"/>
                    <a:pt x="2836" y="156"/>
                    <a:pt x="3198" y="413"/>
                  </a:cubicBezTo>
                  <a:cubicBezTo>
                    <a:pt x="3586" y="690"/>
                    <a:pt x="3801" y="1257"/>
                    <a:pt x="4007" y="1804"/>
                  </a:cubicBezTo>
                  <a:cubicBezTo>
                    <a:pt x="4218" y="2360"/>
                    <a:pt x="4417" y="2885"/>
                    <a:pt x="4783" y="3027"/>
                  </a:cubicBezTo>
                  <a:cubicBezTo>
                    <a:pt x="4847" y="3052"/>
                    <a:pt x="4913" y="3065"/>
                    <a:pt x="4981" y="3065"/>
                  </a:cubicBezTo>
                  <a:cubicBezTo>
                    <a:pt x="4985" y="3065"/>
                    <a:pt x="4989" y="3065"/>
                    <a:pt x="4992" y="3065"/>
                  </a:cubicBezTo>
                  <a:lnTo>
                    <a:pt x="5009" y="3065"/>
                  </a:lnTo>
                  <a:cubicBezTo>
                    <a:pt x="5030" y="3041"/>
                    <a:pt x="5050" y="3018"/>
                    <a:pt x="5067" y="2995"/>
                  </a:cubicBezTo>
                  <a:lnTo>
                    <a:pt x="5067" y="2995"/>
                  </a:lnTo>
                  <a:cubicBezTo>
                    <a:pt x="5040" y="2999"/>
                    <a:pt x="5014" y="3001"/>
                    <a:pt x="4987" y="3001"/>
                  </a:cubicBezTo>
                  <a:cubicBezTo>
                    <a:pt x="4926" y="3001"/>
                    <a:pt x="4864" y="2990"/>
                    <a:pt x="4806" y="2968"/>
                  </a:cubicBezTo>
                  <a:cubicBezTo>
                    <a:pt x="4467" y="2835"/>
                    <a:pt x="4273" y="2322"/>
                    <a:pt x="4068" y="1781"/>
                  </a:cubicBezTo>
                  <a:cubicBezTo>
                    <a:pt x="3857" y="1225"/>
                    <a:pt x="3641" y="649"/>
                    <a:pt x="3235" y="363"/>
                  </a:cubicBezTo>
                  <a:cubicBezTo>
                    <a:pt x="2855" y="93"/>
                    <a:pt x="2345" y="0"/>
                    <a:pt x="1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3120;p46">
              <a:extLst>
                <a:ext uri="{FF2B5EF4-FFF2-40B4-BE49-F238E27FC236}">
                  <a16:creationId xmlns:a16="http://schemas.microsoft.com/office/drawing/2014/main" id="{47A8E904-04CC-4C69-1621-75B8E22C7E21}"/>
                </a:ext>
              </a:extLst>
            </p:cNvPr>
            <p:cNvSpPr/>
            <p:nvPr/>
          </p:nvSpPr>
          <p:spPr>
            <a:xfrm>
              <a:off x="3137420" y="227295"/>
              <a:ext cx="110036" cy="64805"/>
            </a:xfrm>
            <a:custGeom>
              <a:avLst/>
              <a:gdLst/>
              <a:ahLst/>
              <a:cxnLst/>
              <a:rect l="l" t="t" r="r" b="b"/>
              <a:pathLst>
                <a:path w="4666" h="2748" extrusionOk="0">
                  <a:moveTo>
                    <a:pt x="1246" y="0"/>
                  </a:moveTo>
                  <a:cubicBezTo>
                    <a:pt x="778" y="0"/>
                    <a:pt x="334" y="125"/>
                    <a:pt x="1" y="223"/>
                  </a:cubicBezTo>
                  <a:cubicBezTo>
                    <a:pt x="12" y="243"/>
                    <a:pt x="22" y="262"/>
                    <a:pt x="30" y="281"/>
                  </a:cubicBezTo>
                  <a:cubicBezTo>
                    <a:pt x="357" y="185"/>
                    <a:pt x="790" y="66"/>
                    <a:pt x="1244" y="66"/>
                  </a:cubicBezTo>
                  <a:cubicBezTo>
                    <a:pt x="1634" y="66"/>
                    <a:pt x="2039" y="153"/>
                    <a:pt x="2407" y="419"/>
                  </a:cubicBezTo>
                  <a:cubicBezTo>
                    <a:pt x="2751" y="666"/>
                    <a:pt x="3083" y="1106"/>
                    <a:pt x="3406" y="1532"/>
                  </a:cubicBezTo>
                  <a:cubicBezTo>
                    <a:pt x="3812" y="2069"/>
                    <a:pt x="4202" y="2584"/>
                    <a:pt x="4612" y="2748"/>
                  </a:cubicBezTo>
                  <a:cubicBezTo>
                    <a:pt x="4630" y="2733"/>
                    <a:pt x="4649" y="2716"/>
                    <a:pt x="4665" y="2699"/>
                  </a:cubicBezTo>
                  <a:cubicBezTo>
                    <a:pt x="4259" y="2554"/>
                    <a:pt x="3867" y="2034"/>
                    <a:pt x="3458" y="1491"/>
                  </a:cubicBezTo>
                  <a:cubicBezTo>
                    <a:pt x="3132" y="1063"/>
                    <a:pt x="2797" y="619"/>
                    <a:pt x="2445" y="367"/>
                  </a:cubicBezTo>
                  <a:cubicBezTo>
                    <a:pt x="2063" y="91"/>
                    <a:pt x="1646" y="0"/>
                    <a:pt x="12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3121;p46">
              <a:extLst>
                <a:ext uri="{FF2B5EF4-FFF2-40B4-BE49-F238E27FC236}">
                  <a16:creationId xmlns:a16="http://schemas.microsoft.com/office/drawing/2014/main" id="{CCD92402-8F2B-144C-CB96-EE34330AB77F}"/>
                </a:ext>
              </a:extLst>
            </p:cNvPr>
            <p:cNvSpPr/>
            <p:nvPr/>
          </p:nvSpPr>
          <p:spPr>
            <a:xfrm>
              <a:off x="3139778" y="239487"/>
              <a:ext cx="96570" cy="61880"/>
            </a:xfrm>
            <a:custGeom>
              <a:avLst/>
              <a:gdLst/>
              <a:ahLst/>
              <a:cxnLst/>
              <a:rect l="l" t="t" r="r" b="b"/>
              <a:pathLst>
                <a:path w="4095" h="2624" extrusionOk="0">
                  <a:moveTo>
                    <a:pt x="290" y="0"/>
                  </a:moveTo>
                  <a:cubicBezTo>
                    <a:pt x="189" y="0"/>
                    <a:pt x="92" y="4"/>
                    <a:pt x="1" y="9"/>
                  </a:cubicBezTo>
                  <a:cubicBezTo>
                    <a:pt x="4" y="23"/>
                    <a:pt x="6" y="38"/>
                    <a:pt x="7" y="53"/>
                  </a:cubicBezTo>
                  <a:cubicBezTo>
                    <a:pt x="84" y="38"/>
                    <a:pt x="163" y="30"/>
                    <a:pt x="242" y="30"/>
                  </a:cubicBezTo>
                  <a:cubicBezTo>
                    <a:pt x="246" y="30"/>
                    <a:pt x="251" y="30"/>
                    <a:pt x="255" y="30"/>
                  </a:cubicBezTo>
                  <a:cubicBezTo>
                    <a:pt x="357" y="30"/>
                    <a:pt x="458" y="47"/>
                    <a:pt x="556" y="79"/>
                  </a:cubicBezTo>
                  <a:cubicBezTo>
                    <a:pt x="980" y="120"/>
                    <a:pt x="1425" y="283"/>
                    <a:pt x="1709" y="821"/>
                  </a:cubicBezTo>
                  <a:cubicBezTo>
                    <a:pt x="1735" y="871"/>
                    <a:pt x="1762" y="921"/>
                    <a:pt x="1788" y="973"/>
                  </a:cubicBezTo>
                  <a:cubicBezTo>
                    <a:pt x="2157" y="1681"/>
                    <a:pt x="2629" y="2590"/>
                    <a:pt x="3568" y="2623"/>
                  </a:cubicBezTo>
                  <a:cubicBezTo>
                    <a:pt x="3749" y="2605"/>
                    <a:pt x="3926" y="2561"/>
                    <a:pt x="4094" y="2491"/>
                  </a:cubicBezTo>
                  <a:lnTo>
                    <a:pt x="4094" y="2491"/>
                  </a:lnTo>
                  <a:cubicBezTo>
                    <a:pt x="3922" y="2539"/>
                    <a:pt x="3764" y="2561"/>
                    <a:pt x="3617" y="2561"/>
                  </a:cubicBezTo>
                  <a:cubicBezTo>
                    <a:pt x="2686" y="2561"/>
                    <a:pt x="2230" y="1681"/>
                    <a:pt x="1847" y="944"/>
                  </a:cubicBezTo>
                  <a:cubicBezTo>
                    <a:pt x="1819" y="893"/>
                    <a:pt x="1794" y="841"/>
                    <a:pt x="1768" y="793"/>
                  </a:cubicBezTo>
                  <a:cubicBezTo>
                    <a:pt x="1406" y="107"/>
                    <a:pt x="800" y="0"/>
                    <a:pt x="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3122;p46">
              <a:extLst>
                <a:ext uri="{FF2B5EF4-FFF2-40B4-BE49-F238E27FC236}">
                  <a16:creationId xmlns:a16="http://schemas.microsoft.com/office/drawing/2014/main" id="{7387F9B5-22AD-A05B-6F81-F2568DB359A0}"/>
                </a:ext>
              </a:extLst>
            </p:cNvPr>
            <p:cNvSpPr/>
            <p:nvPr/>
          </p:nvSpPr>
          <p:spPr>
            <a:xfrm>
              <a:off x="3023635" y="339382"/>
              <a:ext cx="17357" cy="22120"/>
            </a:xfrm>
            <a:custGeom>
              <a:avLst/>
              <a:gdLst/>
              <a:ahLst/>
              <a:cxnLst/>
              <a:rect l="l" t="t" r="r" b="b"/>
              <a:pathLst>
                <a:path w="736" h="938" extrusionOk="0">
                  <a:moveTo>
                    <a:pt x="616" y="1"/>
                  </a:moveTo>
                  <a:cubicBezTo>
                    <a:pt x="521" y="1"/>
                    <a:pt x="356" y="153"/>
                    <a:pt x="218" y="375"/>
                  </a:cubicBezTo>
                  <a:cubicBezTo>
                    <a:pt x="60" y="628"/>
                    <a:pt x="1" y="877"/>
                    <a:pt x="84" y="928"/>
                  </a:cubicBezTo>
                  <a:cubicBezTo>
                    <a:pt x="94" y="935"/>
                    <a:pt x="106" y="938"/>
                    <a:pt x="119" y="938"/>
                  </a:cubicBezTo>
                  <a:cubicBezTo>
                    <a:pt x="213" y="938"/>
                    <a:pt x="381" y="785"/>
                    <a:pt x="519" y="562"/>
                  </a:cubicBezTo>
                  <a:cubicBezTo>
                    <a:pt x="677" y="309"/>
                    <a:pt x="736" y="62"/>
                    <a:pt x="653" y="10"/>
                  </a:cubicBezTo>
                  <a:cubicBezTo>
                    <a:pt x="642" y="4"/>
                    <a:pt x="630" y="1"/>
                    <a:pt x="616"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3123;p46">
              <a:extLst>
                <a:ext uri="{FF2B5EF4-FFF2-40B4-BE49-F238E27FC236}">
                  <a16:creationId xmlns:a16="http://schemas.microsoft.com/office/drawing/2014/main" id="{E9A2F766-F2E5-2182-466D-0D558F27B324}"/>
                </a:ext>
              </a:extLst>
            </p:cNvPr>
            <p:cNvSpPr/>
            <p:nvPr/>
          </p:nvSpPr>
          <p:spPr>
            <a:xfrm>
              <a:off x="2988662" y="322592"/>
              <a:ext cx="17380" cy="22120"/>
            </a:xfrm>
            <a:custGeom>
              <a:avLst/>
              <a:gdLst/>
              <a:ahLst/>
              <a:cxnLst/>
              <a:rect l="l" t="t" r="r" b="b"/>
              <a:pathLst>
                <a:path w="737" h="938" extrusionOk="0">
                  <a:moveTo>
                    <a:pt x="616" y="0"/>
                  </a:moveTo>
                  <a:cubicBezTo>
                    <a:pt x="521" y="0"/>
                    <a:pt x="355" y="152"/>
                    <a:pt x="217" y="375"/>
                  </a:cubicBezTo>
                  <a:cubicBezTo>
                    <a:pt x="59" y="628"/>
                    <a:pt x="0" y="875"/>
                    <a:pt x="84" y="928"/>
                  </a:cubicBezTo>
                  <a:cubicBezTo>
                    <a:pt x="94" y="935"/>
                    <a:pt x="106" y="938"/>
                    <a:pt x="119" y="938"/>
                  </a:cubicBezTo>
                  <a:cubicBezTo>
                    <a:pt x="214" y="938"/>
                    <a:pt x="381" y="785"/>
                    <a:pt x="519" y="563"/>
                  </a:cubicBezTo>
                  <a:cubicBezTo>
                    <a:pt x="676" y="310"/>
                    <a:pt x="737" y="61"/>
                    <a:pt x="652" y="10"/>
                  </a:cubicBezTo>
                  <a:cubicBezTo>
                    <a:pt x="642" y="3"/>
                    <a:pt x="629" y="0"/>
                    <a:pt x="616"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3124;p46">
              <a:extLst>
                <a:ext uri="{FF2B5EF4-FFF2-40B4-BE49-F238E27FC236}">
                  <a16:creationId xmlns:a16="http://schemas.microsoft.com/office/drawing/2014/main" id="{CE9072D6-0390-A0EB-13BE-FF37D95661F6}"/>
                </a:ext>
              </a:extLst>
            </p:cNvPr>
            <p:cNvSpPr/>
            <p:nvPr/>
          </p:nvSpPr>
          <p:spPr>
            <a:xfrm>
              <a:off x="3120228" y="481986"/>
              <a:ext cx="80133" cy="44241"/>
            </a:xfrm>
            <a:custGeom>
              <a:avLst/>
              <a:gdLst/>
              <a:ahLst/>
              <a:cxnLst/>
              <a:rect l="l" t="t" r="r" b="b"/>
              <a:pathLst>
                <a:path w="3398" h="1876" extrusionOk="0">
                  <a:moveTo>
                    <a:pt x="46" y="0"/>
                  </a:moveTo>
                  <a:cubicBezTo>
                    <a:pt x="12" y="0"/>
                    <a:pt x="0" y="53"/>
                    <a:pt x="37" y="64"/>
                  </a:cubicBezTo>
                  <a:cubicBezTo>
                    <a:pt x="45" y="66"/>
                    <a:pt x="678" y="249"/>
                    <a:pt x="1436" y="532"/>
                  </a:cubicBezTo>
                  <a:cubicBezTo>
                    <a:pt x="2204" y="820"/>
                    <a:pt x="2791" y="1085"/>
                    <a:pt x="3333" y="1861"/>
                  </a:cubicBezTo>
                  <a:cubicBezTo>
                    <a:pt x="3339" y="1870"/>
                    <a:pt x="3349" y="1875"/>
                    <a:pt x="3359" y="1875"/>
                  </a:cubicBezTo>
                  <a:cubicBezTo>
                    <a:pt x="3367" y="1875"/>
                    <a:pt x="3373" y="1873"/>
                    <a:pt x="3379" y="1869"/>
                  </a:cubicBezTo>
                  <a:cubicBezTo>
                    <a:pt x="3394" y="1860"/>
                    <a:pt x="3397" y="1839"/>
                    <a:pt x="3386" y="1825"/>
                  </a:cubicBezTo>
                  <a:cubicBezTo>
                    <a:pt x="2833" y="1032"/>
                    <a:pt x="2239" y="764"/>
                    <a:pt x="1460" y="472"/>
                  </a:cubicBezTo>
                  <a:cubicBezTo>
                    <a:pt x="700" y="187"/>
                    <a:pt x="63" y="3"/>
                    <a:pt x="57" y="2"/>
                  </a:cubicBezTo>
                  <a:cubicBezTo>
                    <a:pt x="53" y="1"/>
                    <a:pt x="49" y="0"/>
                    <a:pt x="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3125;p46">
              <a:extLst>
                <a:ext uri="{FF2B5EF4-FFF2-40B4-BE49-F238E27FC236}">
                  <a16:creationId xmlns:a16="http://schemas.microsoft.com/office/drawing/2014/main" id="{1651A2AA-2B86-A4D0-86BE-1AA440A84F9F}"/>
                </a:ext>
              </a:extLst>
            </p:cNvPr>
            <p:cNvSpPr/>
            <p:nvPr/>
          </p:nvSpPr>
          <p:spPr>
            <a:xfrm>
              <a:off x="2988897" y="394518"/>
              <a:ext cx="9244" cy="9716"/>
            </a:xfrm>
            <a:custGeom>
              <a:avLst/>
              <a:gdLst/>
              <a:ahLst/>
              <a:cxnLst/>
              <a:rect l="l" t="t" r="r" b="b"/>
              <a:pathLst>
                <a:path w="392" h="412" extrusionOk="0">
                  <a:moveTo>
                    <a:pt x="104" y="0"/>
                  </a:moveTo>
                  <a:cubicBezTo>
                    <a:pt x="79" y="0"/>
                    <a:pt x="58" y="36"/>
                    <a:pt x="83" y="57"/>
                  </a:cubicBezTo>
                  <a:cubicBezTo>
                    <a:pt x="84" y="59"/>
                    <a:pt x="233" y="189"/>
                    <a:pt x="307" y="341"/>
                  </a:cubicBezTo>
                  <a:lnTo>
                    <a:pt x="39" y="309"/>
                  </a:lnTo>
                  <a:cubicBezTo>
                    <a:pt x="37" y="309"/>
                    <a:pt x="35" y="308"/>
                    <a:pt x="34" y="308"/>
                  </a:cubicBezTo>
                  <a:cubicBezTo>
                    <a:pt x="19" y="308"/>
                    <a:pt x="5" y="320"/>
                    <a:pt x="4" y="336"/>
                  </a:cubicBezTo>
                  <a:cubicBezTo>
                    <a:pt x="1" y="354"/>
                    <a:pt x="13" y="370"/>
                    <a:pt x="31" y="373"/>
                  </a:cubicBezTo>
                  <a:lnTo>
                    <a:pt x="354" y="412"/>
                  </a:lnTo>
                  <a:lnTo>
                    <a:pt x="357" y="412"/>
                  </a:lnTo>
                  <a:cubicBezTo>
                    <a:pt x="368" y="412"/>
                    <a:pt x="377" y="407"/>
                    <a:pt x="383" y="400"/>
                  </a:cubicBezTo>
                  <a:cubicBezTo>
                    <a:pt x="390" y="391"/>
                    <a:pt x="392" y="380"/>
                    <a:pt x="389" y="370"/>
                  </a:cubicBezTo>
                  <a:cubicBezTo>
                    <a:pt x="322" y="183"/>
                    <a:pt x="134" y="16"/>
                    <a:pt x="125" y="9"/>
                  </a:cubicBezTo>
                  <a:cubicBezTo>
                    <a:pt x="119" y="3"/>
                    <a:pt x="111" y="0"/>
                    <a:pt x="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3126;p46">
              <a:extLst>
                <a:ext uri="{FF2B5EF4-FFF2-40B4-BE49-F238E27FC236}">
                  <a16:creationId xmlns:a16="http://schemas.microsoft.com/office/drawing/2014/main" id="{06A7BA84-684C-9D41-4599-2A33E7C4A56E}"/>
                </a:ext>
              </a:extLst>
            </p:cNvPr>
            <p:cNvSpPr/>
            <p:nvPr/>
          </p:nvSpPr>
          <p:spPr>
            <a:xfrm>
              <a:off x="2324979" y="222106"/>
              <a:ext cx="49783" cy="42543"/>
            </a:xfrm>
            <a:custGeom>
              <a:avLst/>
              <a:gdLst/>
              <a:ahLst/>
              <a:cxnLst/>
              <a:rect l="l" t="t" r="r" b="b"/>
              <a:pathLst>
                <a:path w="2111" h="1804" extrusionOk="0">
                  <a:moveTo>
                    <a:pt x="47" y="1"/>
                  </a:moveTo>
                  <a:cubicBezTo>
                    <a:pt x="22" y="1"/>
                    <a:pt x="0" y="34"/>
                    <a:pt x="25" y="57"/>
                  </a:cubicBezTo>
                  <a:cubicBezTo>
                    <a:pt x="87" y="116"/>
                    <a:pt x="1566" y="1483"/>
                    <a:pt x="2056" y="1799"/>
                  </a:cubicBezTo>
                  <a:cubicBezTo>
                    <a:pt x="2062" y="1802"/>
                    <a:pt x="2068" y="1804"/>
                    <a:pt x="2074" y="1804"/>
                  </a:cubicBezTo>
                  <a:cubicBezTo>
                    <a:pt x="2085" y="1804"/>
                    <a:pt x="2095" y="1798"/>
                    <a:pt x="2101" y="1789"/>
                  </a:cubicBezTo>
                  <a:cubicBezTo>
                    <a:pt x="2110" y="1774"/>
                    <a:pt x="2106" y="1754"/>
                    <a:pt x="2091" y="1745"/>
                  </a:cubicBezTo>
                  <a:cubicBezTo>
                    <a:pt x="1606" y="1431"/>
                    <a:pt x="84" y="25"/>
                    <a:pt x="69" y="10"/>
                  </a:cubicBezTo>
                  <a:cubicBezTo>
                    <a:pt x="62" y="3"/>
                    <a:pt x="55" y="1"/>
                    <a:pt x="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3127;p46">
              <a:extLst>
                <a:ext uri="{FF2B5EF4-FFF2-40B4-BE49-F238E27FC236}">
                  <a16:creationId xmlns:a16="http://schemas.microsoft.com/office/drawing/2014/main" id="{B9AE83E0-F383-A9E7-C5F7-A26399021EB0}"/>
                </a:ext>
              </a:extLst>
            </p:cNvPr>
            <p:cNvSpPr/>
            <p:nvPr/>
          </p:nvSpPr>
          <p:spPr>
            <a:xfrm>
              <a:off x="2338421" y="288963"/>
              <a:ext cx="47849" cy="16979"/>
            </a:xfrm>
            <a:custGeom>
              <a:avLst/>
              <a:gdLst/>
              <a:ahLst/>
              <a:cxnLst/>
              <a:rect l="l" t="t" r="r" b="b"/>
              <a:pathLst>
                <a:path w="2029" h="720" extrusionOk="0">
                  <a:moveTo>
                    <a:pt x="37" y="0"/>
                  </a:moveTo>
                  <a:cubicBezTo>
                    <a:pt x="24" y="0"/>
                    <a:pt x="12" y="9"/>
                    <a:pt x="7" y="22"/>
                  </a:cubicBezTo>
                  <a:cubicBezTo>
                    <a:pt x="1" y="39"/>
                    <a:pt x="10" y="57"/>
                    <a:pt x="27" y="63"/>
                  </a:cubicBezTo>
                  <a:lnTo>
                    <a:pt x="1974" y="716"/>
                  </a:lnTo>
                  <a:cubicBezTo>
                    <a:pt x="1977" y="718"/>
                    <a:pt x="1981" y="719"/>
                    <a:pt x="1984" y="719"/>
                  </a:cubicBezTo>
                  <a:cubicBezTo>
                    <a:pt x="2021" y="718"/>
                    <a:pt x="2028" y="668"/>
                    <a:pt x="1995" y="655"/>
                  </a:cubicBezTo>
                  <a:lnTo>
                    <a:pt x="48" y="2"/>
                  </a:lnTo>
                  <a:cubicBezTo>
                    <a:pt x="44" y="1"/>
                    <a:pt x="41" y="0"/>
                    <a:pt x="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3128;p46">
              <a:extLst>
                <a:ext uri="{FF2B5EF4-FFF2-40B4-BE49-F238E27FC236}">
                  <a16:creationId xmlns:a16="http://schemas.microsoft.com/office/drawing/2014/main" id="{AF5E9830-9AFD-9029-C3D1-080F69844EC2}"/>
                </a:ext>
              </a:extLst>
            </p:cNvPr>
            <p:cNvSpPr/>
            <p:nvPr/>
          </p:nvSpPr>
          <p:spPr>
            <a:xfrm>
              <a:off x="2305948" y="338604"/>
              <a:ext cx="51881" cy="9079"/>
            </a:xfrm>
            <a:custGeom>
              <a:avLst/>
              <a:gdLst/>
              <a:ahLst/>
              <a:cxnLst/>
              <a:rect l="l" t="t" r="r" b="b"/>
              <a:pathLst>
                <a:path w="2200" h="385" extrusionOk="0">
                  <a:moveTo>
                    <a:pt x="2165" y="0"/>
                  </a:moveTo>
                  <a:cubicBezTo>
                    <a:pt x="2164" y="0"/>
                    <a:pt x="2162" y="0"/>
                    <a:pt x="2160" y="1"/>
                  </a:cubicBezTo>
                  <a:cubicBezTo>
                    <a:pt x="2142" y="4"/>
                    <a:pt x="372" y="284"/>
                    <a:pt x="31" y="319"/>
                  </a:cubicBezTo>
                  <a:cubicBezTo>
                    <a:pt x="12" y="322"/>
                    <a:pt x="0" y="337"/>
                    <a:pt x="2" y="355"/>
                  </a:cubicBezTo>
                  <a:cubicBezTo>
                    <a:pt x="3" y="372"/>
                    <a:pt x="17" y="384"/>
                    <a:pt x="34" y="384"/>
                  </a:cubicBezTo>
                  <a:lnTo>
                    <a:pt x="38" y="384"/>
                  </a:lnTo>
                  <a:cubicBezTo>
                    <a:pt x="381" y="349"/>
                    <a:pt x="2152" y="67"/>
                    <a:pt x="2170" y="64"/>
                  </a:cubicBezTo>
                  <a:cubicBezTo>
                    <a:pt x="2187" y="63"/>
                    <a:pt x="2199" y="46"/>
                    <a:pt x="2198" y="28"/>
                  </a:cubicBezTo>
                  <a:cubicBezTo>
                    <a:pt x="2195" y="12"/>
                    <a:pt x="2181" y="0"/>
                    <a:pt x="21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47878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38"/>
        <p:cNvGrpSpPr/>
        <p:nvPr/>
      </p:nvGrpSpPr>
      <p:grpSpPr>
        <a:xfrm>
          <a:off x="0" y="0"/>
          <a:ext cx="0" cy="0"/>
          <a:chOff x="0" y="0"/>
          <a:chExt cx="0" cy="0"/>
        </a:xfrm>
      </p:grpSpPr>
      <p:sp>
        <p:nvSpPr>
          <p:cNvPr id="3541" name="Google Shape;3541;p49"/>
          <p:cNvSpPr/>
          <p:nvPr/>
        </p:nvSpPr>
        <p:spPr>
          <a:xfrm flipH="1">
            <a:off x="0" y="4126600"/>
            <a:ext cx="9143861" cy="1100775"/>
          </a:xfrm>
          <a:custGeom>
            <a:avLst/>
            <a:gdLst/>
            <a:ahLst/>
            <a:cxnLst/>
            <a:rect l="l" t="t" r="r" b="b"/>
            <a:pathLst>
              <a:path w="285701" h="44031" extrusionOk="0">
                <a:moveTo>
                  <a:pt x="8575" y="1"/>
                </a:moveTo>
                <a:cubicBezTo>
                  <a:pt x="4032" y="1"/>
                  <a:pt x="858" y="462"/>
                  <a:pt x="7" y="602"/>
                </a:cubicBezTo>
                <a:lnTo>
                  <a:pt x="1" y="44031"/>
                </a:lnTo>
                <a:lnTo>
                  <a:pt x="285700" y="44031"/>
                </a:lnTo>
                <a:lnTo>
                  <a:pt x="285700" y="5279"/>
                </a:lnTo>
                <a:cubicBezTo>
                  <a:pt x="278395" y="4517"/>
                  <a:pt x="263687" y="3264"/>
                  <a:pt x="245580" y="3218"/>
                </a:cubicBezTo>
                <a:cubicBezTo>
                  <a:pt x="239889" y="3207"/>
                  <a:pt x="234044" y="2978"/>
                  <a:pt x="227854" y="2742"/>
                </a:cubicBezTo>
                <a:cubicBezTo>
                  <a:pt x="221380" y="2491"/>
                  <a:pt x="214779" y="2236"/>
                  <a:pt x="208276" y="2236"/>
                </a:cubicBezTo>
                <a:cubicBezTo>
                  <a:pt x="203370" y="2236"/>
                  <a:pt x="198520" y="2381"/>
                  <a:pt x="193819" y="2783"/>
                </a:cubicBezTo>
                <a:lnTo>
                  <a:pt x="189724" y="3132"/>
                </a:lnTo>
                <a:cubicBezTo>
                  <a:pt x="176265" y="4290"/>
                  <a:pt x="172653" y="4604"/>
                  <a:pt x="160888" y="4683"/>
                </a:cubicBezTo>
                <a:cubicBezTo>
                  <a:pt x="154116" y="4730"/>
                  <a:pt x="146924" y="5078"/>
                  <a:pt x="139310" y="5451"/>
                </a:cubicBezTo>
                <a:cubicBezTo>
                  <a:pt x="132193" y="5794"/>
                  <a:pt x="124842" y="6150"/>
                  <a:pt x="116530" y="6349"/>
                </a:cubicBezTo>
                <a:cubicBezTo>
                  <a:pt x="113771" y="6413"/>
                  <a:pt x="111047" y="6445"/>
                  <a:pt x="108361" y="6447"/>
                </a:cubicBezTo>
                <a:cubicBezTo>
                  <a:pt x="95324" y="6447"/>
                  <a:pt x="82883" y="5737"/>
                  <a:pt x="68851" y="4935"/>
                </a:cubicBezTo>
                <a:lnTo>
                  <a:pt x="64368" y="4683"/>
                </a:lnTo>
                <a:cubicBezTo>
                  <a:pt x="58448" y="4352"/>
                  <a:pt x="53421" y="4220"/>
                  <a:pt x="48979" y="4100"/>
                </a:cubicBezTo>
                <a:cubicBezTo>
                  <a:pt x="39144" y="3842"/>
                  <a:pt x="32040" y="3653"/>
                  <a:pt x="23161" y="1620"/>
                </a:cubicBezTo>
                <a:cubicBezTo>
                  <a:pt x="17669" y="361"/>
                  <a:pt x="12588" y="1"/>
                  <a:pt x="8575" y="1"/>
                </a:cubicBezTo>
                <a:close/>
              </a:path>
            </a:pathLst>
          </a:custGeom>
          <a:solidFill>
            <a:schemeClr val="accent6"/>
          </a:solidFill>
          <a:ln w="9525" cap="flat" cmpd="sng">
            <a:solidFill>
              <a:schemeClr val="dk1"/>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9"/>
          <p:cNvSpPr/>
          <p:nvPr/>
        </p:nvSpPr>
        <p:spPr>
          <a:xfrm>
            <a:off x="6214686" y="933369"/>
            <a:ext cx="475544" cy="189244"/>
          </a:xfrm>
          <a:custGeom>
            <a:avLst/>
            <a:gdLst/>
            <a:ahLst/>
            <a:cxnLst/>
            <a:rect l="l" t="t" r="r" b="b"/>
            <a:pathLst>
              <a:path w="24797" h="9868" extrusionOk="0">
                <a:moveTo>
                  <a:pt x="16801" y="1"/>
                </a:moveTo>
                <a:cubicBezTo>
                  <a:pt x="13853" y="1"/>
                  <a:pt x="14301" y="3110"/>
                  <a:pt x="13037" y="3508"/>
                </a:cubicBezTo>
                <a:cubicBezTo>
                  <a:pt x="12949" y="3536"/>
                  <a:pt x="12861" y="3549"/>
                  <a:pt x="12773" y="3549"/>
                </a:cubicBezTo>
                <a:cubicBezTo>
                  <a:pt x="11539" y="3549"/>
                  <a:pt x="10353" y="973"/>
                  <a:pt x="8993" y="973"/>
                </a:cubicBezTo>
                <a:cubicBezTo>
                  <a:pt x="8929" y="973"/>
                  <a:pt x="8865" y="978"/>
                  <a:pt x="8800" y="990"/>
                </a:cubicBezTo>
                <a:cubicBezTo>
                  <a:pt x="7260" y="1275"/>
                  <a:pt x="7075" y="4404"/>
                  <a:pt x="6118" y="4843"/>
                </a:cubicBezTo>
                <a:cubicBezTo>
                  <a:pt x="5899" y="4943"/>
                  <a:pt x="5542" y="4962"/>
                  <a:pt x="5110" y="4962"/>
                </a:cubicBezTo>
                <a:cubicBezTo>
                  <a:pt x="4850" y="4962"/>
                  <a:pt x="4565" y="4956"/>
                  <a:pt x="4266" y="4956"/>
                </a:cubicBezTo>
                <a:cubicBezTo>
                  <a:pt x="2887" y="4956"/>
                  <a:pt x="1233" y="5100"/>
                  <a:pt x="661" y="6727"/>
                </a:cubicBezTo>
                <a:cubicBezTo>
                  <a:pt x="0" y="8613"/>
                  <a:pt x="1153" y="9867"/>
                  <a:pt x="3516" y="9867"/>
                </a:cubicBezTo>
                <a:cubicBezTo>
                  <a:pt x="4636" y="9867"/>
                  <a:pt x="6028" y="9586"/>
                  <a:pt x="7627" y="8957"/>
                </a:cubicBezTo>
                <a:cubicBezTo>
                  <a:pt x="9046" y="8399"/>
                  <a:pt x="10285" y="8209"/>
                  <a:pt x="11441" y="8209"/>
                </a:cubicBezTo>
                <a:cubicBezTo>
                  <a:pt x="13885" y="8209"/>
                  <a:pt x="15958" y="9056"/>
                  <a:pt x="18572" y="9056"/>
                </a:cubicBezTo>
                <a:cubicBezTo>
                  <a:pt x="19059" y="9056"/>
                  <a:pt x="19564" y="9026"/>
                  <a:pt x="20094" y="8957"/>
                </a:cubicBezTo>
                <a:cubicBezTo>
                  <a:pt x="24666" y="8356"/>
                  <a:pt x="24797" y="4831"/>
                  <a:pt x="22730" y="4831"/>
                </a:cubicBezTo>
                <a:cubicBezTo>
                  <a:pt x="22662" y="4831"/>
                  <a:pt x="22592" y="4835"/>
                  <a:pt x="22519" y="4843"/>
                </a:cubicBezTo>
                <a:cubicBezTo>
                  <a:pt x="22454" y="4850"/>
                  <a:pt x="22393" y="4853"/>
                  <a:pt x="22335" y="4853"/>
                </a:cubicBezTo>
                <a:cubicBezTo>
                  <a:pt x="20320" y="4853"/>
                  <a:pt x="21674" y="804"/>
                  <a:pt x="17768" y="95"/>
                </a:cubicBezTo>
                <a:cubicBezTo>
                  <a:pt x="17410" y="30"/>
                  <a:pt x="17089" y="1"/>
                  <a:pt x="16801" y="1"/>
                </a:cubicBezTo>
                <a:close/>
              </a:path>
            </a:pathLst>
          </a:custGeom>
          <a:solidFill>
            <a:srgbClr val="0E63AF">
              <a:alpha val="23260"/>
            </a:srgbClr>
          </a:solidFill>
          <a:ln w="525" cap="flat" cmpd="sng">
            <a:solidFill>
              <a:srgbClr val="231F20"/>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9"/>
          <p:cNvSpPr/>
          <p:nvPr/>
        </p:nvSpPr>
        <p:spPr>
          <a:xfrm>
            <a:off x="5531664" y="1300373"/>
            <a:ext cx="479898" cy="201440"/>
          </a:xfrm>
          <a:custGeom>
            <a:avLst/>
            <a:gdLst/>
            <a:ahLst/>
            <a:cxnLst/>
            <a:rect l="l" t="t" r="r" b="b"/>
            <a:pathLst>
              <a:path w="25024" h="10504" extrusionOk="0">
                <a:moveTo>
                  <a:pt x="13461" y="0"/>
                </a:moveTo>
                <a:cubicBezTo>
                  <a:pt x="10870" y="0"/>
                  <a:pt x="12157" y="4691"/>
                  <a:pt x="9133" y="4755"/>
                </a:cubicBezTo>
                <a:cubicBezTo>
                  <a:pt x="5889" y="4825"/>
                  <a:pt x="1691" y="5003"/>
                  <a:pt x="736" y="7490"/>
                </a:cubicBezTo>
                <a:cubicBezTo>
                  <a:pt x="0" y="9408"/>
                  <a:pt x="1595" y="10503"/>
                  <a:pt x="4150" y="10503"/>
                </a:cubicBezTo>
                <a:cubicBezTo>
                  <a:pt x="5436" y="10503"/>
                  <a:pt x="6964" y="10226"/>
                  <a:pt x="8561" y="9637"/>
                </a:cubicBezTo>
                <a:cubicBezTo>
                  <a:pt x="9757" y="9196"/>
                  <a:pt x="11162" y="9059"/>
                  <a:pt x="12627" y="9059"/>
                </a:cubicBezTo>
                <a:cubicBezTo>
                  <a:pt x="15031" y="9059"/>
                  <a:pt x="17598" y="9428"/>
                  <a:pt x="19668" y="9428"/>
                </a:cubicBezTo>
                <a:cubicBezTo>
                  <a:pt x="21367" y="9428"/>
                  <a:pt x="22731" y="9179"/>
                  <a:pt x="23394" y="8271"/>
                </a:cubicBezTo>
                <a:cubicBezTo>
                  <a:pt x="25024" y="6039"/>
                  <a:pt x="23281" y="4157"/>
                  <a:pt x="21348" y="4157"/>
                </a:cubicBezTo>
                <a:cubicBezTo>
                  <a:pt x="20955" y="4157"/>
                  <a:pt x="20555" y="4234"/>
                  <a:pt x="20173" y="4402"/>
                </a:cubicBezTo>
                <a:cubicBezTo>
                  <a:pt x="19952" y="4500"/>
                  <a:pt x="19748" y="4544"/>
                  <a:pt x="19557" y="4544"/>
                </a:cubicBezTo>
                <a:cubicBezTo>
                  <a:pt x="17807" y="4544"/>
                  <a:pt x="17191" y="792"/>
                  <a:pt x="14094" y="79"/>
                </a:cubicBezTo>
                <a:cubicBezTo>
                  <a:pt x="13860" y="25"/>
                  <a:pt x="13650" y="0"/>
                  <a:pt x="13461" y="0"/>
                </a:cubicBezTo>
                <a:close/>
              </a:path>
            </a:pathLst>
          </a:custGeom>
          <a:solidFill>
            <a:srgbClr val="0E63AF">
              <a:alpha val="23260"/>
            </a:srgbClr>
          </a:solidFill>
          <a:ln w="525" cap="flat" cmpd="sng">
            <a:solidFill>
              <a:srgbClr val="231F20"/>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9"/>
          <p:cNvSpPr/>
          <p:nvPr/>
        </p:nvSpPr>
        <p:spPr>
          <a:xfrm>
            <a:off x="7762277" y="1455055"/>
            <a:ext cx="666629" cy="224166"/>
          </a:xfrm>
          <a:custGeom>
            <a:avLst/>
            <a:gdLst/>
            <a:ahLst/>
            <a:cxnLst/>
            <a:rect l="l" t="t" r="r" b="b"/>
            <a:pathLst>
              <a:path w="34761" h="11689" extrusionOk="0">
                <a:moveTo>
                  <a:pt x="18638" y="0"/>
                </a:moveTo>
                <a:cubicBezTo>
                  <a:pt x="18296" y="0"/>
                  <a:pt x="17934" y="15"/>
                  <a:pt x="17548" y="48"/>
                </a:cubicBezTo>
                <a:cubicBezTo>
                  <a:pt x="11262" y="574"/>
                  <a:pt x="12094" y="3503"/>
                  <a:pt x="9610" y="3503"/>
                </a:cubicBezTo>
                <a:cubicBezTo>
                  <a:pt x="9283" y="3503"/>
                  <a:pt x="8897" y="3452"/>
                  <a:pt x="8430" y="3338"/>
                </a:cubicBezTo>
                <a:cubicBezTo>
                  <a:pt x="7901" y="3209"/>
                  <a:pt x="7358" y="3148"/>
                  <a:pt x="6821" y="3148"/>
                </a:cubicBezTo>
                <a:cubicBezTo>
                  <a:pt x="3291" y="3148"/>
                  <a:pt x="1" y="5787"/>
                  <a:pt x="2322" y="9115"/>
                </a:cubicBezTo>
                <a:cubicBezTo>
                  <a:pt x="3653" y="11025"/>
                  <a:pt x="5423" y="11688"/>
                  <a:pt x="7548" y="11688"/>
                </a:cubicBezTo>
                <a:cubicBezTo>
                  <a:pt x="10415" y="11688"/>
                  <a:pt x="13928" y="10480"/>
                  <a:pt x="17875" y="9502"/>
                </a:cubicBezTo>
                <a:cubicBezTo>
                  <a:pt x="19420" y="9119"/>
                  <a:pt x="20829" y="8985"/>
                  <a:pt x="22116" y="8985"/>
                </a:cubicBezTo>
                <a:cubicBezTo>
                  <a:pt x="25074" y="8985"/>
                  <a:pt x="27396" y="9689"/>
                  <a:pt x="29288" y="9689"/>
                </a:cubicBezTo>
                <a:cubicBezTo>
                  <a:pt x="30234" y="9689"/>
                  <a:pt x="31073" y="9513"/>
                  <a:pt x="31831" y="8985"/>
                </a:cubicBezTo>
                <a:cubicBezTo>
                  <a:pt x="34761" y="6943"/>
                  <a:pt x="30202" y="4646"/>
                  <a:pt x="27050" y="4646"/>
                </a:cubicBezTo>
                <a:cubicBezTo>
                  <a:pt x="27046" y="4646"/>
                  <a:pt x="27043" y="4646"/>
                  <a:pt x="27040" y="4646"/>
                </a:cubicBezTo>
                <a:cubicBezTo>
                  <a:pt x="27038" y="4646"/>
                  <a:pt x="27037" y="4646"/>
                  <a:pt x="27035" y="4646"/>
                </a:cubicBezTo>
                <a:cubicBezTo>
                  <a:pt x="24060" y="4646"/>
                  <a:pt x="24587" y="0"/>
                  <a:pt x="18638" y="0"/>
                </a:cubicBezTo>
                <a:close/>
              </a:path>
            </a:pathLst>
          </a:cu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9"/>
          <p:cNvSpPr/>
          <p:nvPr/>
        </p:nvSpPr>
        <p:spPr>
          <a:xfrm>
            <a:off x="4135150" y="4730850"/>
            <a:ext cx="1289400" cy="74400"/>
          </a:xfrm>
          <a:prstGeom prst="ellipse">
            <a:avLst/>
          </a:pr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9"/>
          <p:cNvSpPr/>
          <p:nvPr/>
        </p:nvSpPr>
        <p:spPr>
          <a:xfrm>
            <a:off x="6421175" y="4618313"/>
            <a:ext cx="1011300" cy="74400"/>
          </a:xfrm>
          <a:prstGeom prst="ellipse">
            <a:avLst/>
          </a:pr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9"/>
          <p:cNvSpPr/>
          <p:nvPr/>
        </p:nvSpPr>
        <p:spPr>
          <a:xfrm>
            <a:off x="7719625" y="4316525"/>
            <a:ext cx="1011300" cy="74400"/>
          </a:xfrm>
          <a:prstGeom prst="ellipse">
            <a:avLst/>
          </a:pr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8" name="Google Shape;3548;p49"/>
          <p:cNvGrpSpPr/>
          <p:nvPr/>
        </p:nvGrpSpPr>
        <p:grpSpPr>
          <a:xfrm>
            <a:off x="7826296" y="2978397"/>
            <a:ext cx="797961" cy="1400588"/>
            <a:chOff x="5420796" y="152397"/>
            <a:chExt cx="797961" cy="1400588"/>
          </a:xfrm>
        </p:grpSpPr>
        <p:sp>
          <p:nvSpPr>
            <p:cNvPr id="3549" name="Google Shape;3549;p49"/>
            <p:cNvSpPr/>
            <p:nvPr/>
          </p:nvSpPr>
          <p:spPr>
            <a:xfrm>
              <a:off x="5485270" y="605275"/>
              <a:ext cx="654862" cy="933867"/>
            </a:xfrm>
            <a:custGeom>
              <a:avLst/>
              <a:gdLst/>
              <a:ahLst/>
              <a:cxnLst/>
              <a:rect l="l" t="t" r="r" b="b"/>
              <a:pathLst>
                <a:path w="27769" h="39600" extrusionOk="0">
                  <a:moveTo>
                    <a:pt x="17545" y="1"/>
                  </a:moveTo>
                  <a:cubicBezTo>
                    <a:pt x="17545" y="1"/>
                    <a:pt x="14157" y="2582"/>
                    <a:pt x="10995" y="2582"/>
                  </a:cubicBezTo>
                  <a:cubicBezTo>
                    <a:pt x="9939" y="2582"/>
                    <a:pt x="8908" y="2294"/>
                    <a:pt x="8036" y="1527"/>
                  </a:cubicBezTo>
                  <a:cubicBezTo>
                    <a:pt x="8036" y="1527"/>
                    <a:pt x="7739" y="5051"/>
                    <a:pt x="6147" y="6641"/>
                  </a:cubicBezTo>
                  <a:cubicBezTo>
                    <a:pt x="4554" y="8231"/>
                    <a:pt x="0" y="9870"/>
                    <a:pt x="0" y="9870"/>
                  </a:cubicBezTo>
                  <a:cubicBezTo>
                    <a:pt x="196" y="10226"/>
                    <a:pt x="703" y="11175"/>
                    <a:pt x="1311" y="12400"/>
                  </a:cubicBezTo>
                  <a:cubicBezTo>
                    <a:pt x="2219" y="14226"/>
                    <a:pt x="3357" y="16670"/>
                    <a:pt x="4019" y="18678"/>
                  </a:cubicBezTo>
                  <a:cubicBezTo>
                    <a:pt x="5124" y="22028"/>
                    <a:pt x="8012" y="38608"/>
                    <a:pt x="8012" y="38608"/>
                  </a:cubicBezTo>
                  <a:cubicBezTo>
                    <a:pt x="8012" y="38608"/>
                    <a:pt x="9254" y="39600"/>
                    <a:pt x="13991" y="39600"/>
                  </a:cubicBezTo>
                  <a:cubicBezTo>
                    <a:pt x="14254" y="39600"/>
                    <a:pt x="14528" y="39597"/>
                    <a:pt x="14813" y="39590"/>
                  </a:cubicBezTo>
                  <a:cubicBezTo>
                    <a:pt x="20231" y="39466"/>
                    <a:pt x="23736" y="39072"/>
                    <a:pt x="23736" y="39072"/>
                  </a:cubicBezTo>
                  <a:cubicBezTo>
                    <a:pt x="23736" y="39072"/>
                    <a:pt x="25019" y="33224"/>
                    <a:pt x="25162" y="28767"/>
                  </a:cubicBezTo>
                  <a:cubicBezTo>
                    <a:pt x="25304" y="24312"/>
                    <a:pt x="25127" y="17716"/>
                    <a:pt x="25662" y="13365"/>
                  </a:cubicBezTo>
                  <a:cubicBezTo>
                    <a:pt x="25985" y="10733"/>
                    <a:pt x="26688" y="7762"/>
                    <a:pt x="27191" y="5826"/>
                  </a:cubicBezTo>
                  <a:cubicBezTo>
                    <a:pt x="27523" y="4560"/>
                    <a:pt x="27768" y="3736"/>
                    <a:pt x="27768" y="3736"/>
                  </a:cubicBezTo>
                  <a:lnTo>
                    <a:pt x="27768" y="3736"/>
                  </a:lnTo>
                  <a:cubicBezTo>
                    <a:pt x="27768" y="3736"/>
                    <a:pt x="24434" y="5174"/>
                    <a:pt x="22060" y="5236"/>
                  </a:cubicBezTo>
                  <a:cubicBezTo>
                    <a:pt x="22046" y="5237"/>
                    <a:pt x="22032" y="5237"/>
                    <a:pt x="22018" y="5237"/>
                  </a:cubicBezTo>
                  <a:cubicBezTo>
                    <a:pt x="19660" y="5237"/>
                    <a:pt x="17545" y="1"/>
                    <a:pt x="175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9"/>
            <p:cNvSpPr/>
            <p:nvPr/>
          </p:nvSpPr>
          <p:spPr>
            <a:xfrm>
              <a:off x="5516187" y="740073"/>
              <a:ext cx="610315" cy="799069"/>
            </a:xfrm>
            <a:custGeom>
              <a:avLst/>
              <a:gdLst/>
              <a:ahLst/>
              <a:cxnLst/>
              <a:rect l="l" t="t" r="r" b="b"/>
              <a:pathLst>
                <a:path w="25880" h="33884" extrusionOk="0">
                  <a:moveTo>
                    <a:pt x="24882" y="0"/>
                  </a:moveTo>
                  <a:cubicBezTo>
                    <a:pt x="22009" y="0"/>
                    <a:pt x="17724" y="2314"/>
                    <a:pt x="13193" y="4964"/>
                  </a:cubicBezTo>
                  <a:cubicBezTo>
                    <a:pt x="10144" y="6745"/>
                    <a:pt x="7180" y="7436"/>
                    <a:pt x="4561" y="7436"/>
                  </a:cubicBezTo>
                  <a:cubicBezTo>
                    <a:pt x="2875" y="7436"/>
                    <a:pt x="1332" y="7150"/>
                    <a:pt x="0" y="6684"/>
                  </a:cubicBezTo>
                  <a:lnTo>
                    <a:pt x="0" y="6684"/>
                  </a:lnTo>
                  <a:cubicBezTo>
                    <a:pt x="908" y="8510"/>
                    <a:pt x="2046" y="10954"/>
                    <a:pt x="2708" y="12962"/>
                  </a:cubicBezTo>
                  <a:cubicBezTo>
                    <a:pt x="3813" y="16312"/>
                    <a:pt x="6701" y="32892"/>
                    <a:pt x="6701" y="32892"/>
                  </a:cubicBezTo>
                  <a:cubicBezTo>
                    <a:pt x="6701" y="32892"/>
                    <a:pt x="7943" y="33884"/>
                    <a:pt x="12680" y="33884"/>
                  </a:cubicBezTo>
                  <a:cubicBezTo>
                    <a:pt x="12943" y="33884"/>
                    <a:pt x="13217" y="33881"/>
                    <a:pt x="13502" y="33874"/>
                  </a:cubicBezTo>
                  <a:cubicBezTo>
                    <a:pt x="18920" y="33750"/>
                    <a:pt x="22425" y="33356"/>
                    <a:pt x="22425" y="33356"/>
                  </a:cubicBezTo>
                  <a:cubicBezTo>
                    <a:pt x="22425" y="33356"/>
                    <a:pt x="23708" y="27508"/>
                    <a:pt x="23851" y="23051"/>
                  </a:cubicBezTo>
                  <a:cubicBezTo>
                    <a:pt x="23993" y="18596"/>
                    <a:pt x="23816" y="12000"/>
                    <a:pt x="24351" y="7649"/>
                  </a:cubicBezTo>
                  <a:cubicBezTo>
                    <a:pt x="24674" y="5017"/>
                    <a:pt x="25377" y="2046"/>
                    <a:pt x="25880" y="110"/>
                  </a:cubicBezTo>
                  <a:cubicBezTo>
                    <a:pt x="25570" y="35"/>
                    <a:pt x="25237" y="0"/>
                    <a:pt x="24882"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9"/>
            <p:cNvSpPr/>
            <p:nvPr/>
          </p:nvSpPr>
          <p:spPr>
            <a:xfrm>
              <a:off x="5619266" y="152397"/>
              <a:ext cx="191938" cy="118361"/>
            </a:xfrm>
            <a:custGeom>
              <a:avLst/>
              <a:gdLst/>
              <a:ahLst/>
              <a:cxnLst/>
              <a:rect l="l" t="t" r="r" b="b"/>
              <a:pathLst>
                <a:path w="8139" h="5019" extrusionOk="0">
                  <a:moveTo>
                    <a:pt x="3721" y="0"/>
                  </a:moveTo>
                  <a:lnTo>
                    <a:pt x="3330" y="953"/>
                  </a:lnTo>
                  <a:cubicBezTo>
                    <a:pt x="2197" y="1093"/>
                    <a:pt x="2615" y="1972"/>
                    <a:pt x="2639" y="2020"/>
                  </a:cubicBezTo>
                  <a:cubicBezTo>
                    <a:pt x="2630" y="1991"/>
                    <a:pt x="2547" y="1695"/>
                    <a:pt x="2843" y="1695"/>
                  </a:cubicBezTo>
                  <a:cubicBezTo>
                    <a:pt x="2887" y="1695"/>
                    <a:pt x="2939" y="1701"/>
                    <a:pt x="3000" y="1715"/>
                  </a:cubicBezTo>
                  <a:cubicBezTo>
                    <a:pt x="3502" y="1834"/>
                    <a:pt x="3447" y="2572"/>
                    <a:pt x="3447" y="2572"/>
                  </a:cubicBezTo>
                  <a:cubicBezTo>
                    <a:pt x="1927" y="2857"/>
                    <a:pt x="1333" y="3282"/>
                    <a:pt x="1333" y="3282"/>
                  </a:cubicBezTo>
                  <a:cubicBezTo>
                    <a:pt x="1333" y="3282"/>
                    <a:pt x="1022" y="2857"/>
                    <a:pt x="974" y="2476"/>
                  </a:cubicBezTo>
                  <a:cubicBezTo>
                    <a:pt x="925" y="2094"/>
                    <a:pt x="1307" y="1952"/>
                    <a:pt x="1307" y="1952"/>
                  </a:cubicBezTo>
                  <a:cubicBezTo>
                    <a:pt x="1274" y="1750"/>
                    <a:pt x="1091" y="1696"/>
                    <a:pt x="908" y="1696"/>
                  </a:cubicBezTo>
                  <a:cubicBezTo>
                    <a:pt x="705" y="1696"/>
                    <a:pt x="501" y="1762"/>
                    <a:pt x="501" y="1762"/>
                  </a:cubicBezTo>
                  <a:cubicBezTo>
                    <a:pt x="501" y="1762"/>
                    <a:pt x="177" y="1389"/>
                    <a:pt x="63" y="1389"/>
                  </a:cubicBezTo>
                  <a:cubicBezTo>
                    <a:pt x="42" y="1389"/>
                    <a:pt x="29" y="1401"/>
                    <a:pt x="25" y="1431"/>
                  </a:cubicBezTo>
                  <a:cubicBezTo>
                    <a:pt x="1" y="1620"/>
                    <a:pt x="974" y="3473"/>
                    <a:pt x="974" y="3473"/>
                  </a:cubicBezTo>
                  <a:lnTo>
                    <a:pt x="1575" y="4401"/>
                  </a:lnTo>
                  <a:lnTo>
                    <a:pt x="1974" y="5019"/>
                  </a:lnTo>
                  <a:cubicBezTo>
                    <a:pt x="1974" y="5019"/>
                    <a:pt x="3044" y="4234"/>
                    <a:pt x="4612" y="4045"/>
                  </a:cubicBezTo>
                  <a:cubicBezTo>
                    <a:pt x="4852" y="4015"/>
                    <a:pt x="5093" y="4001"/>
                    <a:pt x="5335" y="4001"/>
                  </a:cubicBezTo>
                  <a:cubicBezTo>
                    <a:pt x="5378" y="4001"/>
                    <a:pt x="5422" y="4001"/>
                    <a:pt x="5465" y="4002"/>
                  </a:cubicBezTo>
                  <a:cubicBezTo>
                    <a:pt x="6563" y="4022"/>
                    <a:pt x="7275" y="4329"/>
                    <a:pt x="7275" y="4329"/>
                  </a:cubicBezTo>
                  <a:lnTo>
                    <a:pt x="7401" y="3558"/>
                  </a:lnTo>
                  <a:cubicBezTo>
                    <a:pt x="7428" y="3144"/>
                    <a:pt x="8139" y="1621"/>
                    <a:pt x="8139" y="1299"/>
                  </a:cubicBezTo>
                  <a:cubicBezTo>
                    <a:pt x="8139" y="1261"/>
                    <a:pt x="8128" y="1240"/>
                    <a:pt x="8108" y="1240"/>
                  </a:cubicBezTo>
                  <a:cubicBezTo>
                    <a:pt x="7893" y="1240"/>
                    <a:pt x="7655" y="1834"/>
                    <a:pt x="7655" y="1834"/>
                  </a:cubicBezTo>
                  <a:cubicBezTo>
                    <a:pt x="7655" y="1834"/>
                    <a:pt x="7745" y="1263"/>
                    <a:pt x="7325" y="1263"/>
                  </a:cubicBezTo>
                  <a:cubicBezTo>
                    <a:pt x="7317" y="1263"/>
                    <a:pt x="7308" y="1263"/>
                    <a:pt x="7299" y="1264"/>
                  </a:cubicBezTo>
                  <a:cubicBezTo>
                    <a:pt x="6847" y="1288"/>
                    <a:pt x="6450" y="1929"/>
                    <a:pt x="6450" y="1929"/>
                  </a:cubicBezTo>
                  <a:cubicBezTo>
                    <a:pt x="6578" y="1888"/>
                    <a:pt x="6683" y="1870"/>
                    <a:pt x="6767" y="1870"/>
                  </a:cubicBezTo>
                  <a:cubicBezTo>
                    <a:pt x="7313" y="1870"/>
                    <a:pt x="7037" y="2619"/>
                    <a:pt x="7037" y="2619"/>
                  </a:cubicBezTo>
                  <a:cubicBezTo>
                    <a:pt x="6735" y="2549"/>
                    <a:pt x="6393" y="2506"/>
                    <a:pt x="6052" y="2487"/>
                  </a:cubicBezTo>
                  <a:cubicBezTo>
                    <a:pt x="5810" y="2471"/>
                    <a:pt x="5570" y="2465"/>
                    <a:pt x="5349" y="2465"/>
                  </a:cubicBezTo>
                  <a:cubicBezTo>
                    <a:pt x="4734" y="2465"/>
                    <a:pt x="4256" y="2509"/>
                    <a:pt x="4256" y="2509"/>
                  </a:cubicBezTo>
                  <a:cubicBezTo>
                    <a:pt x="4256" y="2509"/>
                    <a:pt x="4162" y="1738"/>
                    <a:pt x="4424" y="1596"/>
                  </a:cubicBezTo>
                  <a:cubicBezTo>
                    <a:pt x="4495" y="1557"/>
                    <a:pt x="4593" y="1543"/>
                    <a:pt x="4697" y="1543"/>
                  </a:cubicBezTo>
                  <a:cubicBezTo>
                    <a:pt x="4977" y="1543"/>
                    <a:pt x="5308" y="1644"/>
                    <a:pt x="5308" y="1644"/>
                  </a:cubicBezTo>
                  <a:cubicBezTo>
                    <a:pt x="5360" y="1051"/>
                    <a:pt x="4844" y="955"/>
                    <a:pt x="4501" y="955"/>
                  </a:cubicBezTo>
                  <a:cubicBezTo>
                    <a:pt x="4335" y="955"/>
                    <a:pt x="4209" y="977"/>
                    <a:pt x="4209" y="977"/>
                  </a:cubicBezTo>
                  <a:lnTo>
                    <a:pt x="37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9"/>
            <p:cNvSpPr/>
            <p:nvPr/>
          </p:nvSpPr>
          <p:spPr>
            <a:xfrm>
              <a:off x="5748144" y="181592"/>
              <a:ext cx="63060" cy="72917"/>
            </a:xfrm>
            <a:custGeom>
              <a:avLst/>
              <a:gdLst/>
              <a:ahLst/>
              <a:cxnLst/>
              <a:rect l="l" t="t" r="r" b="b"/>
              <a:pathLst>
                <a:path w="2674" h="3092" extrusionOk="0">
                  <a:moveTo>
                    <a:pt x="2642" y="0"/>
                  </a:moveTo>
                  <a:cubicBezTo>
                    <a:pt x="2427" y="0"/>
                    <a:pt x="2189" y="596"/>
                    <a:pt x="2189" y="596"/>
                  </a:cubicBezTo>
                  <a:cubicBezTo>
                    <a:pt x="2189" y="596"/>
                    <a:pt x="2279" y="24"/>
                    <a:pt x="1859" y="24"/>
                  </a:cubicBezTo>
                  <a:cubicBezTo>
                    <a:pt x="1850" y="24"/>
                    <a:pt x="1842" y="24"/>
                    <a:pt x="1833" y="24"/>
                  </a:cubicBezTo>
                  <a:cubicBezTo>
                    <a:pt x="1381" y="49"/>
                    <a:pt x="984" y="691"/>
                    <a:pt x="984" y="691"/>
                  </a:cubicBezTo>
                  <a:cubicBezTo>
                    <a:pt x="1112" y="650"/>
                    <a:pt x="1216" y="632"/>
                    <a:pt x="1301" y="632"/>
                  </a:cubicBezTo>
                  <a:cubicBezTo>
                    <a:pt x="1846" y="632"/>
                    <a:pt x="1570" y="1379"/>
                    <a:pt x="1570" y="1379"/>
                  </a:cubicBezTo>
                  <a:cubicBezTo>
                    <a:pt x="1269" y="1309"/>
                    <a:pt x="926" y="1268"/>
                    <a:pt x="585" y="1249"/>
                  </a:cubicBezTo>
                  <a:cubicBezTo>
                    <a:pt x="438" y="1775"/>
                    <a:pt x="244" y="2322"/>
                    <a:pt x="0" y="2764"/>
                  </a:cubicBezTo>
                  <a:cubicBezTo>
                    <a:pt x="1098" y="2784"/>
                    <a:pt x="1810" y="3091"/>
                    <a:pt x="1810" y="3091"/>
                  </a:cubicBezTo>
                  <a:lnTo>
                    <a:pt x="1936" y="2320"/>
                  </a:lnTo>
                  <a:cubicBezTo>
                    <a:pt x="1963" y="1906"/>
                    <a:pt x="2674" y="383"/>
                    <a:pt x="2674" y="61"/>
                  </a:cubicBezTo>
                  <a:cubicBezTo>
                    <a:pt x="2674" y="23"/>
                    <a:pt x="2663" y="2"/>
                    <a:pt x="2642"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9"/>
            <p:cNvSpPr/>
            <p:nvPr/>
          </p:nvSpPr>
          <p:spPr>
            <a:xfrm>
              <a:off x="5506023" y="505497"/>
              <a:ext cx="649721" cy="1047487"/>
            </a:xfrm>
            <a:custGeom>
              <a:avLst/>
              <a:gdLst/>
              <a:ahLst/>
              <a:cxnLst/>
              <a:rect l="l" t="t" r="r" b="b"/>
              <a:pathLst>
                <a:path w="27551" h="44418" extrusionOk="0">
                  <a:moveTo>
                    <a:pt x="5862" y="1"/>
                  </a:moveTo>
                  <a:cubicBezTo>
                    <a:pt x="5826" y="87"/>
                    <a:pt x="5797" y="176"/>
                    <a:pt x="5776" y="267"/>
                  </a:cubicBezTo>
                  <a:cubicBezTo>
                    <a:pt x="5495" y="1575"/>
                    <a:pt x="5206" y="3144"/>
                    <a:pt x="4850" y="4903"/>
                  </a:cubicBezTo>
                  <a:cubicBezTo>
                    <a:pt x="4494" y="6661"/>
                    <a:pt x="4351" y="8585"/>
                    <a:pt x="4185" y="8849"/>
                  </a:cubicBezTo>
                  <a:cubicBezTo>
                    <a:pt x="4101" y="8978"/>
                    <a:pt x="3638" y="9420"/>
                    <a:pt x="2904" y="9990"/>
                  </a:cubicBezTo>
                  <a:cubicBezTo>
                    <a:pt x="1984" y="10701"/>
                    <a:pt x="1014" y="11345"/>
                    <a:pt x="1" y="11916"/>
                  </a:cubicBezTo>
                  <a:cubicBezTo>
                    <a:pt x="1" y="11916"/>
                    <a:pt x="343" y="12387"/>
                    <a:pt x="605" y="13125"/>
                  </a:cubicBezTo>
                  <a:cubicBezTo>
                    <a:pt x="689" y="13359"/>
                    <a:pt x="693" y="13639"/>
                    <a:pt x="739" y="13912"/>
                  </a:cubicBezTo>
                  <a:cubicBezTo>
                    <a:pt x="739" y="13912"/>
                    <a:pt x="4185" y="13271"/>
                    <a:pt x="5515" y="12034"/>
                  </a:cubicBezTo>
                  <a:cubicBezTo>
                    <a:pt x="6847" y="10798"/>
                    <a:pt x="7678" y="8467"/>
                    <a:pt x="7535" y="7374"/>
                  </a:cubicBezTo>
                  <a:cubicBezTo>
                    <a:pt x="7485" y="6987"/>
                    <a:pt x="7472" y="6862"/>
                    <a:pt x="7477" y="6862"/>
                  </a:cubicBezTo>
                  <a:lnTo>
                    <a:pt x="7477" y="6862"/>
                  </a:lnTo>
                  <a:cubicBezTo>
                    <a:pt x="7485" y="6862"/>
                    <a:pt x="7552" y="7279"/>
                    <a:pt x="7552" y="7279"/>
                  </a:cubicBezTo>
                  <a:cubicBezTo>
                    <a:pt x="7552" y="7279"/>
                    <a:pt x="8391" y="10654"/>
                    <a:pt x="8249" y="11772"/>
                  </a:cubicBezTo>
                  <a:cubicBezTo>
                    <a:pt x="8143" y="12595"/>
                    <a:pt x="7199" y="16788"/>
                    <a:pt x="6453" y="20011"/>
                  </a:cubicBezTo>
                  <a:cubicBezTo>
                    <a:pt x="6187" y="21162"/>
                    <a:pt x="5946" y="22189"/>
                    <a:pt x="5777" y="22897"/>
                  </a:cubicBezTo>
                  <a:cubicBezTo>
                    <a:pt x="5136" y="25582"/>
                    <a:pt x="3280" y="33570"/>
                    <a:pt x="2901" y="35209"/>
                  </a:cubicBezTo>
                  <a:cubicBezTo>
                    <a:pt x="2521" y="36849"/>
                    <a:pt x="881" y="43956"/>
                    <a:pt x="881" y="43956"/>
                  </a:cubicBezTo>
                  <a:cubicBezTo>
                    <a:pt x="881" y="43956"/>
                    <a:pt x="1207" y="43985"/>
                    <a:pt x="1776" y="43985"/>
                  </a:cubicBezTo>
                  <a:cubicBezTo>
                    <a:pt x="1990" y="43985"/>
                    <a:pt x="2238" y="43981"/>
                    <a:pt x="2516" y="43970"/>
                  </a:cubicBezTo>
                  <a:cubicBezTo>
                    <a:pt x="3306" y="43936"/>
                    <a:pt x="4092" y="43861"/>
                    <a:pt x="4874" y="43741"/>
                  </a:cubicBezTo>
                  <a:cubicBezTo>
                    <a:pt x="5422" y="43658"/>
                    <a:pt x="5928" y="43623"/>
                    <a:pt x="6409" y="43623"/>
                  </a:cubicBezTo>
                  <a:cubicBezTo>
                    <a:pt x="7248" y="43623"/>
                    <a:pt x="8013" y="43727"/>
                    <a:pt x="8799" y="43855"/>
                  </a:cubicBezTo>
                  <a:cubicBezTo>
                    <a:pt x="9495" y="43968"/>
                    <a:pt x="10210" y="44099"/>
                    <a:pt x="11007" y="44194"/>
                  </a:cubicBezTo>
                  <a:cubicBezTo>
                    <a:pt x="11316" y="44232"/>
                    <a:pt x="11651" y="44262"/>
                    <a:pt x="12006" y="44288"/>
                  </a:cubicBezTo>
                  <a:cubicBezTo>
                    <a:pt x="13147" y="44376"/>
                    <a:pt x="14477" y="44412"/>
                    <a:pt x="15744" y="44417"/>
                  </a:cubicBezTo>
                  <a:cubicBezTo>
                    <a:pt x="15862" y="44417"/>
                    <a:pt x="15979" y="44418"/>
                    <a:pt x="16095" y="44418"/>
                  </a:cubicBezTo>
                  <a:cubicBezTo>
                    <a:pt x="17108" y="44418"/>
                    <a:pt x="18062" y="44395"/>
                    <a:pt x="18826" y="44361"/>
                  </a:cubicBezTo>
                  <a:cubicBezTo>
                    <a:pt x="19001" y="44352"/>
                    <a:pt x="19169" y="44342"/>
                    <a:pt x="19331" y="44330"/>
                  </a:cubicBezTo>
                  <a:cubicBezTo>
                    <a:pt x="20854" y="44228"/>
                    <a:pt x="21931" y="44003"/>
                    <a:pt x="23072" y="44003"/>
                  </a:cubicBezTo>
                  <a:cubicBezTo>
                    <a:pt x="23278" y="44003"/>
                    <a:pt x="23487" y="44011"/>
                    <a:pt x="23700" y="44027"/>
                  </a:cubicBezTo>
                  <a:cubicBezTo>
                    <a:pt x="25221" y="44147"/>
                    <a:pt x="27551" y="44170"/>
                    <a:pt x="27551" y="44170"/>
                  </a:cubicBezTo>
                  <a:cubicBezTo>
                    <a:pt x="27551" y="44170"/>
                    <a:pt x="25882" y="43315"/>
                    <a:pt x="25503" y="42839"/>
                  </a:cubicBezTo>
                  <a:cubicBezTo>
                    <a:pt x="25124" y="42365"/>
                    <a:pt x="23030" y="35996"/>
                    <a:pt x="22509" y="33451"/>
                  </a:cubicBezTo>
                  <a:cubicBezTo>
                    <a:pt x="21987" y="30907"/>
                    <a:pt x="20989" y="25226"/>
                    <a:pt x="20775" y="22872"/>
                  </a:cubicBezTo>
                  <a:cubicBezTo>
                    <a:pt x="20560" y="20519"/>
                    <a:pt x="20110" y="16479"/>
                    <a:pt x="18611" y="13888"/>
                  </a:cubicBezTo>
                  <a:cubicBezTo>
                    <a:pt x="17114" y="11296"/>
                    <a:pt x="16211" y="10226"/>
                    <a:pt x="15973" y="9775"/>
                  </a:cubicBezTo>
                  <a:cubicBezTo>
                    <a:pt x="15735" y="9323"/>
                    <a:pt x="15662" y="8302"/>
                    <a:pt x="15829" y="7303"/>
                  </a:cubicBezTo>
                  <a:cubicBezTo>
                    <a:pt x="15997" y="6305"/>
                    <a:pt x="16305" y="4927"/>
                    <a:pt x="16305" y="4927"/>
                  </a:cubicBezTo>
                  <a:lnTo>
                    <a:pt x="16400" y="4618"/>
                  </a:lnTo>
                  <a:cubicBezTo>
                    <a:pt x="16400" y="4618"/>
                    <a:pt x="17137" y="7517"/>
                    <a:pt x="17826" y="8516"/>
                  </a:cubicBezTo>
                  <a:cubicBezTo>
                    <a:pt x="18405" y="9352"/>
                    <a:pt x="19133" y="10074"/>
                    <a:pt x="20673" y="10074"/>
                  </a:cubicBezTo>
                  <a:cubicBezTo>
                    <a:pt x="20968" y="10074"/>
                    <a:pt x="21293" y="10047"/>
                    <a:pt x="21653" y="9990"/>
                  </a:cubicBezTo>
                  <a:cubicBezTo>
                    <a:pt x="23888" y="9634"/>
                    <a:pt x="24958" y="8920"/>
                    <a:pt x="24958" y="8920"/>
                  </a:cubicBezTo>
                  <a:cubicBezTo>
                    <a:pt x="24958" y="8920"/>
                    <a:pt x="24982" y="8494"/>
                    <a:pt x="25052" y="7978"/>
                  </a:cubicBezTo>
                  <a:cubicBezTo>
                    <a:pt x="25135" y="7358"/>
                    <a:pt x="25280" y="6603"/>
                    <a:pt x="25527" y="6282"/>
                  </a:cubicBezTo>
                  <a:lnTo>
                    <a:pt x="25527" y="6282"/>
                  </a:lnTo>
                  <a:cubicBezTo>
                    <a:pt x="25527" y="6282"/>
                    <a:pt x="24197" y="6518"/>
                    <a:pt x="22509" y="6685"/>
                  </a:cubicBezTo>
                  <a:cubicBezTo>
                    <a:pt x="22176" y="6718"/>
                    <a:pt x="21895" y="6732"/>
                    <a:pt x="21656" y="6732"/>
                  </a:cubicBezTo>
                  <a:cubicBezTo>
                    <a:pt x="20683" y="6732"/>
                    <a:pt x="20427" y="6492"/>
                    <a:pt x="20369" y="6282"/>
                  </a:cubicBezTo>
                  <a:cubicBezTo>
                    <a:pt x="20298" y="6020"/>
                    <a:pt x="19925" y="4062"/>
                    <a:pt x="19610" y="2953"/>
                  </a:cubicBezTo>
                  <a:cubicBezTo>
                    <a:pt x="19326" y="1962"/>
                    <a:pt x="18992" y="861"/>
                    <a:pt x="18811" y="270"/>
                  </a:cubicBezTo>
                  <a:cubicBezTo>
                    <a:pt x="18811" y="270"/>
                    <a:pt x="18617" y="317"/>
                    <a:pt x="18332" y="373"/>
                  </a:cubicBezTo>
                  <a:cubicBezTo>
                    <a:pt x="18049" y="428"/>
                    <a:pt x="17673" y="493"/>
                    <a:pt x="17303" y="528"/>
                  </a:cubicBezTo>
                  <a:cubicBezTo>
                    <a:pt x="16567" y="599"/>
                    <a:pt x="15759" y="576"/>
                    <a:pt x="14714" y="719"/>
                  </a:cubicBezTo>
                  <a:cubicBezTo>
                    <a:pt x="14430" y="758"/>
                    <a:pt x="14091" y="793"/>
                    <a:pt x="13721" y="820"/>
                  </a:cubicBezTo>
                  <a:cubicBezTo>
                    <a:pt x="13697" y="822"/>
                    <a:pt x="13671" y="825"/>
                    <a:pt x="13645" y="826"/>
                  </a:cubicBezTo>
                  <a:cubicBezTo>
                    <a:pt x="13322" y="851"/>
                    <a:pt x="12980" y="870"/>
                    <a:pt x="12633" y="884"/>
                  </a:cubicBezTo>
                  <a:cubicBezTo>
                    <a:pt x="12342" y="894"/>
                    <a:pt x="12047" y="900"/>
                    <a:pt x="11762" y="900"/>
                  </a:cubicBezTo>
                  <a:cubicBezTo>
                    <a:pt x="11449" y="900"/>
                    <a:pt x="11146" y="893"/>
                    <a:pt x="10869" y="878"/>
                  </a:cubicBezTo>
                  <a:cubicBezTo>
                    <a:pt x="10786" y="873"/>
                    <a:pt x="10704" y="867"/>
                    <a:pt x="10625" y="861"/>
                  </a:cubicBezTo>
                  <a:cubicBezTo>
                    <a:pt x="10414" y="845"/>
                    <a:pt x="10210" y="830"/>
                    <a:pt x="10014" y="814"/>
                  </a:cubicBezTo>
                  <a:cubicBezTo>
                    <a:pt x="9990" y="811"/>
                    <a:pt x="9966" y="808"/>
                    <a:pt x="9942" y="808"/>
                  </a:cubicBezTo>
                  <a:cubicBezTo>
                    <a:pt x="9043" y="734"/>
                    <a:pt x="8276" y="654"/>
                    <a:pt x="7415" y="481"/>
                  </a:cubicBezTo>
                  <a:cubicBezTo>
                    <a:pt x="6585" y="314"/>
                    <a:pt x="6058" y="92"/>
                    <a:pt x="58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9"/>
            <p:cNvSpPr/>
            <p:nvPr/>
          </p:nvSpPr>
          <p:spPr>
            <a:xfrm>
              <a:off x="5518710" y="546319"/>
              <a:ext cx="203729" cy="431135"/>
            </a:xfrm>
            <a:custGeom>
              <a:avLst/>
              <a:gdLst/>
              <a:ahLst/>
              <a:cxnLst/>
              <a:rect l="l" t="t" r="r" b="b"/>
              <a:pathLst>
                <a:path w="8639" h="18282" extrusionOk="0">
                  <a:moveTo>
                    <a:pt x="6405" y="0"/>
                  </a:moveTo>
                  <a:lnTo>
                    <a:pt x="6405" y="0"/>
                  </a:lnTo>
                  <a:cubicBezTo>
                    <a:pt x="4894" y="2567"/>
                    <a:pt x="6540" y="4296"/>
                    <a:pt x="6540" y="4296"/>
                  </a:cubicBezTo>
                  <a:cubicBezTo>
                    <a:pt x="6629" y="4957"/>
                    <a:pt x="6405" y="6238"/>
                    <a:pt x="6405" y="6238"/>
                  </a:cubicBezTo>
                  <a:cubicBezTo>
                    <a:pt x="6108" y="7306"/>
                    <a:pt x="5347" y="8735"/>
                    <a:pt x="4288" y="9520"/>
                  </a:cubicBezTo>
                  <a:cubicBezTo>
                    <a:pt x="3280" y="10264"/>
                    <a:pt x="992" y="11010"/>
                    <a:pt x="1" y="11420"/>
                  </a:cubicBezTo>
                  <a:cubicBezTo>
                    <a:pt x="90" y="11667"/>
                    <a:pt x="157" y="11923"/>
                    <a:pt x="201" y="12182"/>
                  </a:cubicBezTo>
                  <a:cubicBezTo>
                    <a:pt x="201" y="12182"/>
                    <a:pt x="3647" y="11541"/>
                    <a:pt x="4977" y="10303"/>
                  </a:cubicBezTo>
                  <a:cubicBezTo>
                    <a:pt x="6309" y="9067"/>
                    <a:pt x="7140" y="6738"/>
                    <a:pt x="6997" y="5643"/>
                  </a:cubicBezTo>
                  <a:cubicBezTo>
                    <a:pt x="6947" y="5257"/>
                    <a:pt x="6934" y="5132"/>
                    <a:pt x="6939" y="5132"/>
                  </a:cubicBezTo>
                  <a:lnTo>
                    <a:pt x="6939" y="5132"/>
                  </a:lnTo>
                  <a:cubicBezTo>
                    <a:pt x="6947" y="5132"/>
                    <a:pt x="7014" y="5550"/>
                    <a:pt x="7014" y="5550"/>
                  </a:cubicBezTo>
                  <a:cubicBezTo>
                    <a:pt x="7014" y="5550"/>
                    <a:pt x="7853" y="8923"/>
                    <a:pt x="7711" y="10041"/>
                  </a:cubicBezTo>
                  <a:cubicBezTo>
                    <a:pt x="7606" y="10864"/>
                    <a:pt x="6661" y="15057"/>
                    <a:pt x="5915" y="18282"/>
                  </a:cubicBezTo>
                  <a:cubicBezTo>
                    <a:pt x="7315" y="14848"/>
                    <a:pt x="8600" y="11119"/>
                    <a:pt x="8616" y="10018"/>
                  </a:cubicBezTo>
                  <a:cubicBezTo>
                    <a:pt x="8638" y="8092"/>
                    <a:pt x="7450" y="4296"/>
                    <a:pt x="7450" y="4296"/>
                  </a:cubicBezTo>
                  <a:cubicBezTo>
                    <a:pt x="5917" y="3389"/>
                    <a:pt x="6405" y="1"/>
                    <a:pt x="6405"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9"/>
            <p:cNvSpPr/>
            <p:nvPr/>
          </p:nvSpPr>
          <p:spPr>
            <a:xfrm>
              <a:off x="5846554" y="549597"/>
              <a:ext cx="309190" cy="1001337"/>
            </a:xfrm>
            <a:custGeom>
              <a:avLst/>
              <a:gdLst/>
              <a:ahLst/>
              <a:cxnLst/>
              <a:rect l="l" t="t" r="r" b="b"/>
              <a:pathLst>
                <a:path w="13111" h="42461" extrusionOk="0">
                  <a:moveTo>
                    <a:pt x="2425" y="1"/>
                  </a:moveTo>
                  <a:cubicBezTo>
                    <a:pt x="2425" y="1"/>
                    <a:pt x="1854" y="3436"/>
                    <a:pt x="1" y="3572"/>
                  </a:cubicBezTo>
                  <a:cubicBezTo>
                    <a:pt x="1" y="3572"/>
                    <a:pt x="229" y="3628"/>
                    <a:pt x="536" y="3628"/>
                  </a:cubicBezTo>
                  <a:cubicBezTo>
                    <a:pt x="871" y="3628"/>
                    <a:pt x="1299" y="3562"/>
                    <a:pt x="1624" y="3283"/>
                  </a:cubicBezTo>
                  <a:lnTo>
                    <a:pt x="1624" y="3283"/>
                  </a:lnTo>
                  <a:cubicBezTo>
                    <a:pt x="1597" y="3347"/>
                    <a:pt x="680" y="5477"/>
                    <a:pt x="749" y="6776"/>
                  </a:cubicBezTo>
                  <a:cubicBezTo>
                    <a:pt x="821" y="8094"/>
                    <a:pt x="4136" y="11675"/>
                    <a:pt x="3780" y="14432"/>
                  </a:cubicBezTo>
                  <a:cubicBezTo>
                    <a:pt x="3424" y="17187"/>
                    <a:pt x="2676" y="21108"/>
                    <a:pt x="3923" y="29702"/>
                  </a:cubicBezTo>
                  <a:cubicBezTo>
                    <a:pt x="4874" y="36252"/>
                    <a:pt x="4976" y="40668"/>
                    <a:pt x="4891" y="42460"/>
                  </a:cubicBezTo>
                  <a:cubicBezTo>
                    <a:pt x="6414" y="42358"/>
                    <a:pt x="7491" y="42133"/>
                    <a:pt x="8632" y="42133"/>
                  </a:cubicBezTo>
                  <a:cubicBezTo>
                    <a:pt x="8838" y="42133"/>
                    <a:pt x="9047" y="42141"/>
                    <a:pt x="9260" y="42157"/>
                  </a:cubicBezTo>
                  <a:cubicBezTo>
                    <a:pt x="10781" y="42277"/>
                    <a:pt x="13111" y="42300"/>
                    <a:pt x="13111" y="42300"/>
                  </a:cubicBezTo>
                  <a:cubicBezTo>
                    <a:pt x="13111" y="42300"/>
                    <a:pt x="11444" y="41445"/>
                    <a:pt x="11065" y="40969"/>
                  </a:cubicBezTo>
                  <a:cubicBezTo>
                    <a:pt x="10686" y="40493"/>
                    <a:pt x="8592" y="34124"/>
                    <a:pt x="8070" y="31580"/>
                  </a:cubicBezTo>
                  <a:cubicBezTo>
                    <a:pt x="7549" y="29036"/>
                    <a:pt x="6550" y="23356"/>
                    <a:pt x="6337" y="21002"/>
                  </a:cubicBezTo>
                  <a:cubicBezTo>
                    <a:pt x="6122" y="18649"/>
                    <a:pt x="5671" y="14607"/>
                    <a:pt x="4173" y="12016"/>
                  </a:cubicBezTo>
                  <a:cubicBezTo>
                    <a:pt x="2676" y="9426"/>
                    <a:pt x="1772" y="8356"/>
                    <a:pt x="1534" y="7905"/>
                  </a:cubicBezTo>
                  <a:cubicBezTo>
                    <a:pt x="1297" y="7453"/>
                    <a:pt x="1224" y="6430"/>
                    <a:pt x="1390" y="5432"/>
                  </a:cubicBezTo>
                  <a:cubicBezTo>
                    <a:pt x="1559" y="4435"/>
                    <a:pt x="1866" y="3056"/>
                    <a:pt x="1866" y="3056"/>
                  </a:cubicBezTo>
                  <a:lnTo>
                    <a:pt x="1962" y="2746"/>
                  </a:lnTo>
                  <a:cubicBezTo>
                    <a:pt x="1962" y="2746"/>
                    <a:pt x="2700" y="5647"/>
                    <a:pt x="3388" y="6646"/>
                  </a:cubicBezTo>
                  <a:cubicBezTo>
                    <a:pt x="3966" y="7482"/>
                    <a:pt x="4694" y="8204"/>
                    <a:pt x="6234" y="8204"/>
                  </a:cubicBezTo>
                  <a:cubicBezTo>
                    <a:pt x="6530" y="8204"/>
                    <a:pt x="6855" y="8177"/>
                    <a:pt x="7214" y="8120"/>
                  </a:cubicBezTo>
                  <a:cubicBezTo>
                    <a:pt x="9449" y="7762"/>
                    <a:pt x="10519" y="7050"/>
                    <a:pt x="10519" y="7050"/>
                  </a:cubicBezTo>
                  <a:cubicBezTo>
                    <a:pt x="10519" y="7050"/>
                    <a:pt x="10543" y="6624"/>
                    <a:pt x="10613" y="6106"/>
                  </a:cubicBezTo>
                  <a:lnTo>
                    <a:pt x="10613" y="6106"/>
                  </a:lnTo>
                  <a:cubicBezTo>
                    <a:pt x="9428" y="6606"/>
                    <a:pt x="8234" y="7009"/>
                    <a:pt x="6990" y="7050"/>
                  </a:cubicBezTo>
                  <a:cubicBezTo>
                    <a:pt x="6962" y="7051"/>
                    <a:pt x="6934" y="7052"/>
                    <a:pt x="6906" y="7052"/>
                  </a:cubicBezTo>
                  <a:cubicBezTo>
                    <a:pt x="5475" y="7052"/>
                    <a:pt x="4131" y="5878"/>
                    <a:pt x="3851" y="4998"/>
                  </a:cubicBezTo>
                  <a:cubicBezTo>
                    <a:pt x="3567" y="4101"/>
                    <a:pt x="2425" y="1677"/>
                    <a:pt x="2425" y="1677"/>
                  </a:cubicBezTo>
                  <a:cubicBezTo>
                    <a:pt x="2425" y="1677"/>
                    <a:pt x="2710" y="607"/>
                    <a:pt x="2425"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49"/>
            <p:cNvSpPr/>
            <p:nvPr/>
          </p:nvSpPr>
          <p:spPr>
            <a:xfrm>
              <a:off x="5420796" y="807212"/>
              <a:ext cx="64498" cy="82727"/>
            </a:xfrm>
            <a:custGeom>
              <a:avLst/>
              <a:gdLst/>
              <a:ahLst/>
              <a:cxnLst/>
              <a:rect l="l" t="t" r="r" b="b"/>
              <a:pathLst>
                <a:path w="2735" h="3508" extrusionOk="0">
                  <a:moveTo>
                    <a:pt x="1525" y="0"/>
                  </a:moveTo>
                  <a:cubicBezTo>
                    <a:pt x="1206" y="0"/>
                    <a:pt x="935" y="335"/>
                    <a:pt x="761" y="594"/>
                  </a:cubicBezTo>
                  <a:cubicBezTo>
                    <a:pt x="761" y="594"/>
                    <a:pt x="710" y="560"/>
                    <a:pt x="641" y="560"/>
                  </a:cubicBezTo>
                  <a:cubicBezTo>
                    <a:pt x="546" y="560"/>
                    <a:pt x="416" y="623"/>
                    <a:pt x="334" y="925"/>
                  </a:cubicBezTo>
                  <a:cubicBezTo>
                    <a:pt x="191" y="1450"/>
                    <a:pt x="0" y="1973"/>
                    <a:pt x="96" y="2447"/>
                  </a:cubicBezTo>
                  <a:cubicBezTo>
                    <a:pt x="163" y="2783"/>
                    <a:pt x="325" y="3226"/>
                    <a:pt x="473" y="3414"/>
                  </a:cubicBezTo>
                  <a:cubicBezTo>
                    <a:pt x="511" y="3462"/>
                    <a:pt x="546" y="3494"/>
                    <a:pt x="581" y="3505"/>
                  </a:cubicBezTo>
                  <a:cubicBezTo>
                    <a:pt x="587" y="3506"/>
                    <a:pt x="594" y="3507"/>
                    <a:pt x="601" y="3507"/>
                  </a:cubicBezTo>
                  <a:cubicBezTo>
                    <a:pt x="616" y="3507"/>
                    <a:pt x="631" y="3502"/>
                    <a:pt x="643" y="3493"/>
                  </a:cubicBezTo>
                  <a:cubicBezTo>
                    <a:pt x="810" y="3374"/>
                    <a:pt x="594" y="2356"/>
                    <a:pt x="761" y="2009"/>
                  </a:cubicBezTo>
                  <a:cubicBezTo>
                    <a:pt x="917" y="1688"/>
                    <a:pt x="1316" y="1397"/>
                    <a:pt x="1335" y="1397"/>
                  </a:cubicBezTo>
                  <a:lnTo>
                    <a:pt x="1335" y="1397"/>
                  </a:lnTo>
                  <a:cubicBezTo>
                    <a:pt x="1337" y="1397"/>
                    <a:pt x="1336" y="1399"/>
                    <a:pt x="1332" y="1403"/>
                  </a:cubicBezTo>
                  <a:cubicBezTo>
                    <a:pt x="1289" y="1447"/>
                    <a:pt x="996" y="2294"/>
                    <a:pt x="1149" y="2468"/>
                  </a:cubicBezTo>
                  <a:cubicBezTo>
                    <a:pt x="1160" y="2480"/>
                    <a:pt x="1173" y="2489"/>
                    <a:pt x="1190" y="2494"/>
                  </a:cubicBezTo>
                  <a:cubicBezTo>
                    <a:pt x="1205" y="2498"/>
                    <a:pt x="1221" y="2501"/>
                    <a:pt x="1239" y="2501"/>
                  </a:cubicBezTo>
                  <a:cubicBezTo>
                    <a:pt x="1502" y="2501"/>
                    <a:pt x="2053" y="2008"/>
                    <a:pt x="2521" y="1474"/>
                  </a:cubicBezTo>
                  <a:lnTo>
                    <a:pt x="2734" y="1306"/>
                  </a:lnTo>
                  <a:cubicBezTo>
                    <a:pt x="2734" y="1306"/>
                    <a:pt x="2651" y="1141"/>
                    <a:pt x="2511" y="918"/>
                  </a:cubicBezTo>
                  <a:cubicBezTo>
                    <a:pt x="2361" y="683"/>
                    <a:pt x="2149" y="386"/>
                    <a:pt x="1904" y="166"/>
                  </a:cubicBezTo>
                  <a:cubicBezTo>
                    <a:pt x="1772" y="48"/>
                    <a:pt x="1645" y="0"/>
                    <a:pt x="1525" y="0"/>
                  </a:cubicBezTo>
                  <a:close/>
                </a:path>
              </a:pathLst>
            </a:custGeom>
            <a:solidFill>
              <a:srgbClr val="BA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49"/>
            <p:cNvSpPr/>
            <p:nvPr/>
          </p:nvSpPr>
          <p:spPr>
            <a:xfrm>
              <a:off x="5447892" y="828837"/>
              <a:ext cx="37402" cy="37355"/>
            </a:xfrm>
            <a:custGeom>
              <a:avLst/>
              <a:gdLst/>
              <a:ahLst/>
              <a:cxnLst/>
              <a:rect l="l" t="t" r="r" b="b"/>
              <a:pathLst>
                <a:path w="1586" h="1584" extrusionOk="0">
                  <a:moveTo>
                    <a:pt x="1362" y="1"/>
                  </a:moveTo>
                  <a:cubicBezTo>
                    <a:pt x="728" y="366"/>
                    <a:pt x="214" y="1134"/>
                    <a:pt x="0" y="1551"/>
                  </a:cubicBezTo>
                  <a:cubicBezTo>
                    <a:pt x="11" y="1563"/>
                    <a:pt x="24" y="1572"/>
                    <a:pt x="41" y="1577"/>
                  </a:cubicBezTo>
                  <a:cubicBezTo>
                    <a:pt x="56" y="1581"/>
                    <a:pt x="72" y="1584"/>
                    <a:pt x="90" y="1584"/>
                  </a:cubicBezTo>
                  <a:cubicBezTo>
                    <a:pt x="353" y="1584"/>
                    <a:pt x="904" y="1091"/>
                    <a:pt x="1372" y="557"/>
                  </a:cubicBezTo>
                  <a:lnTo>
                    <a:pt x="1585" y="389"/>
                  </a:lnTo>
                  <a:cubicBezTo>
                    <a:pt x="1585" y="389"/>
                    <a:pt x="1502" y="224"/>
                    <a:pt x="1362" y="1"/>
                  </a:cubicBezTo>
                  <a:close/>
                </a:path>
              </a:pathLst>
            </a:custGeom>
            <a:solidFill>
              <a:srgbClr val="7F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49"/>
            <p:cNvSpPr/>
            <p:nvPr/>
          </p:nvSpPr>
          <p:spPr>
            <a:xfrm>
              <a:off x="6149000" y="632300"/>
              <a:ext cx="69757" cy="55065"/>
            </a:xfrm>
            <a:custGeom>
              <a:avLst/>
              <a:gdLst/>
              <a:ahLst/>
              <a:cxnLst/>
              <a:rect l="l" t="t" r="r" b="b"/>
              <a:pathLst>
                <a:path w="2958" h="2335" extrusionOk="0">
                  <a:moveTo>
                    <a:pt x="1846" y="0"/>
                  </a:moveTo>
                  <a:cubicBezTo>
                    <a:pt x="1453" y="0"/>
                    <a:pt x="666" y="418"/>
                    <a:pt x="166" y="618"/>
                  </a:cubicBezTo>
                  <a:cubicBezTo>
                    <a:pt x="166" y="618"/>
                    <a:pt x="214" y="808"/>
                    <a:pt x="143" y="1167"/>
                  </a:cubicBezTo>
                  <a:cubicBezTo>
                    <a:pt x="122" y="1276"/>
                    <a:pt x="98" y="1431"/>
                    <a:pt x="79" y="1588"/>
                  </a:cubicBezTo>
                  <a:cubicBezTo>
                    <a:pt x="35" y="1946"/>
                    <a:pt x="1" y="2332"/>
                    <a:pt x="1" y="2332"/>
                  </a:cubicBezTo>
                  <a:cubicBezTo>
                    <a:pt x="1355" y="1955"/>
                    <a:pt x="1498" y="1308"/>
                    <a:pt x="1498" y="1308"/>
                  </a:cubicBezTo>
                  <a:cubicBezTo>
                    <a:pt x="1498" y="1308"/>
                    <a:pt x="1544" y="2139"/>
                    <a:pt x="1704" y="2139"/>
                  </a:cubicBezTo>
                  <a:cubicBezTo>
                    <a:pt x="1706" y="2139"/>
                    <a:pt x="1708" y="2139"/>
                    <a:pt x="1710" y="2138"/>
                  </a:cubicBezTo>
                  <a:lnTo>
                    <a:pt x="1711" y="2138"/>
                  </a:lnTo>
                  <a:cubicBezTo>
                    <a:pt x="1793" y="2128"/>
                    <a:pt x="1863" y="2054"/>
                    <a:pt x="1915" y="1979"/>
                  </a:cubicBezTo>
                  <a:cubicBezTo>
                    <a:pt x="1945" y="1935"/>
                    <a:pt x="1972" y="1888"/>
                    <a:pt x="1995" y="1840"/>
                  </a:cubicBezTo>
                  <a:lnTo>
                    <a:pt x="1995" y="1840"/>
                  </a:lnTo>
                  <a:cubicBezTo>
                    <a:pt x="1968" y="1922"/>
                    <a:pt x="1948" y="2005"/>
                    <a:pt x="1937" y="2090"/>
                  </a:cubicBezTo>
                  <a:cubicBezTo>
                    <a:pt x="1933" y="2154"/>
                    <a:pt x="1933" y="2216"/>
                    <a:pt x="1952" y="2261"/>
                  </a:cubicBezTo>
                  <a:cubicBezTo>
                    <a:pt x="1960" y="2284"/>
                    <a:pt x="1975" y="2305"/>
                    <a:pt x="1996" y="2317"/>
                  </a:cubicBezTo>
                  <a:cubicBezTo>
                    <a:pt x="2016" y="2329"/>
                    <a:pt x="2038" y="2334"/>
                    <a:pt x="2061" y="2334"/>
                  </a:cubicBezTo>
                  <a:cubicBezTo>
                    <a:pt x="2071" y="2334"/>
                    <a:pt x="2081" y="2333"/>
                    <a:pt x="2092" y="2331"/>
                  </a:cubicBezTo>
                  <a:cubicBezTo>
                    <a:pt x="2377" y="2282"/>
                    <a:pt x="2957" y="1094"/>
                    <a:pt x="2804" y="997"/>
                  </a:cubicBezTo>
                  <a:cubicBezTo>
                    <a:pt x="2789" y="988"/>
                    <a:pt x="2774" y="984"/>
                    <a:pt x="2759" y="984"/>
                  </a:cubicBezTo>
                  <a:cubicBezTo>
                    <a:pt x="2682" y="984"/>
                    <a:pt x="2609" y="1094"/>
                    <a:pt x="2559" y="1190"/>
                  </a:cubicBezTo>
                  <a:cubicBezTo>
                    <a:pt x="2559" y="1191"/>
                    <a:pt x="2559" y="1193"/>
                    <a:pt x="2557" y="1194"/>
                  </a:cubicBezTo>
                  <a:cubicBezTo>
                    <a:pt x="2534" y="1238"/>
                    <a:pt x="2513" y="1284"/>
                    <a:pt x="2496" y="1331"/>
                  </a:cubicBezTo>
                  <a:cubicBezTo>
                    <a:pt x="2496" y="1331"/>
                    <a:pt x="2516" y="1193"/>
                    <a:pt x="2524" y="1035"/>
                  </a:cubicBezTo>
                  <a:cubicBezTo>
                    <a:pt x="2531" y="879"/>
                    <a:pt x="2531" y="700"/>
                    <a:pt x="2496" y="618"/>
                  </a:cubicBezTo>
                  <a:cubicBezTo>
                    <a:pt x="2472" y="564"/>
                    <a:pt x="2424" y="545"/>
                    <a:pt x="2371" y="545"/>
                  </a:cubicBezTo>
                  <a:cubicBezTo>
                    <a:pt x="2320" y="545"/>
                    <a:pt x="2264" y="562"/>
                    <a:pt x="2221" y="581"/>
                  </a:cubicBezTo>
                  <a:cubicBezTo>
                    <a:pt x="2187" y="593"/>
                    <a:pt x="2163" y="606"/>
                    <a:pt x="2149" y="612"/>
                  </a:cubicBezTo>
                  <a:cubicBezTo>
                    <a:pt x="2145" y="614"/>
                    <a:pt x="2142" y="615"/>
                    <a:pt x="2140" y="617"/>
                  </a:cubicBezTo>
                  <a:cubicBezTo>
                    <a:pt x="2142" y="612"/>
                    <a:pt x="2145" y="603"/>
                    <a:pt x="2149" y="588"/>
                  </a:cubicBezTo>
                  <a:cubicBezTo>
                    <a:pt x="2168" y="528"/>
                    <a:pt x="2202" y="381"/>
                    <a:pt x="2152" y="237"/>
                  </a:cubicBezTo>
                  <a:cubicBezTo>
                    <a:pt x="2127" y="162"/>
                    <a:pt x="2081" y="97"/>
                    <a:pt x="2021" y="49"/>
                  </a:cubicBezTo>
                  <a:cubicBezTo>
                    <a:pt x="1979" y="15"/>
                    <a:pt x="1920" y="0"/>
                    <a:pt x="1846" y="0"/>
                  </a:cubicBezTo>
                  <a:close/>
                </a:path>
              </a:pathLst>
            </a:custGeom>
            <a:solidFill>
              <a:srgbClr val="BA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49"/>
            <p:cNvSpPr/>
            <p:nvPr/>
          </p:nvSpPr>
          <p:spPr>
            <a:xfrm>
              <a:off x="6149000" y="647582"/>
              <a:ext cx="40326" cy="39760"/>
            </a:xfrm>
            <a:custGeom>
              <a:avLst/>
              <a:gdLst/>
              <a:ahLst/>
              <a:cxnLst/>
              <a:rect l="l" t="t" r="r" b="b"/>
              <a:pathLst>
                <a:path w="1710" h="1686" extrusionOk="0">
                  <a:moveTo>
                    <a:pt x="1599" y="1"/>
                  </a:moveTo>
                  <a:lnTo>
                    <a:pt x="1599" y="1"/>
                  </a:lnTo>
                  <a:cubicBezTo>
                    <a:pt x="1599" y="1"/>
                    <a:pt x="976" y="692"/>
                    <a:pt x="79" y="942"/>
                  </a:cubicBezTo>
                  <a:cubicBezTo>
                    <a:pt x="35" y="1299"/>
                    <a:pt x="1" y="1686"/>
                    <a:pt x="1" y="1686"/>
                  </a:cubicBezTo>
                  <a:cubicBezTo>
                    <a:pt x="1355" y="1309"/>
                    <a:pt x="1498" y="660"/>
                    <a:pt x="1498" y="660"/>
                  </a:cubicBezTo>
                  <a:cubicBezTo>
                    <a:pt x="1498" y="660"/>
                    <a:pt x="1544" y="1492"/>
                    <a:pt x="1704" y="1492"/>
                  </a:cubicBezTo>
                  <a:cubicBezTo>
                    <a:pt x="1706" y="1492"/>
                    <a:pt x="1708" y="1492"/>
                    <a:pt x="1710" y="1492"/>
                  </a:cubicBezTo>
                  <a:cubicBezTo>
                    <a:pt x="1563" y="1037"/>
                    <a:pt x="1599" y="1"/>
                    <a:pt x="1599" y="1"/>
                  </a:cubicBezTo>
                  <a:close/>
                </a:path>
              </a:pathLst>
            </a:custGeom>
            <a:solidFill>
              <a:srgbClr val="7F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49"/>
            <p:cNvSpPr/>
            <p:nvPr/>
          </p:nvSpPr>
          <p:spPr>
            <a:xfrm>
              <a:off x="5642212" y="367870"/>
              <a:ext cx="307469" cy="158852"/>
            </a:xfrm>
            <a:custGeom>
              <a:avLst/>
              <a:gdLst/>
              <a:ahLst/>
              <a:cxnLst/>
              <a:rect l="l" t="t" r="r" b="b"/>
              <a:pathLst>
                <a:path w="13038" h="6736" extrusionOk="0">
                  <a:moveTo>
                    <a:pt x="6579" y="1"/>
                  </a:moveTo>
                  <a:cubicBezTo>
                    <a:pt x="6559" y="52"/>
                    <a:pt x="6540" y="105"/>
                    <a:pt x="6516" y="163"/>
                  </a:cubicBezTo>
                  <a:cubicBezTo>
                    <a:pt x="6494" y="214"/>
                    <a:pt x="6470" y="271"/>
                    <a:pt x="6446" y="327"/>
                  </a:cubicBezTo>
                  <a:cubicBezTo>
                    <a:pt x="6346" y="542"/>
                    <a:pt x="6226" y="745"/>
                    <a:pt x="6088" y="937"/>
                  </a:cubicBezTo>
                  <a:cubicBezTo>
                    <a:pt x="5671" y="1531"/>
                    <a:pt x="5047" y="2136"/>
                    <a:pt x="4455" y="2259"/>
                  </a:cubicBezTo>
                  <a:cubicBezTo>
                    <a:pt x="4614" y="2466"/>
                    <a:pt x="5076" y="3012"/>
                    <a:pt x="4345" y="3276"/>
                  </a:cubicBezTo>
                  <a:cubicBezTo>
                    <a:pt x="4324" y="3282"/>
                    <a:pt x="4303" y="3291"/>
                    <a:pt x="4280" y="3300"/>
                  </a:cubicBezTo>
                  <a:cubicBezTo>
                    <a:pt x="3554" y="3556"/>
                    <a:pt x="2548" y="3874"/>
                    <a:pt x="1786" y="4082"/>
                  </a:cubicBezTo>
                  <a:cubicBezTo>
                    <a:pt x="1001" y="4297"/>
                    <a:pt x="207" y="5159"/>
                    <a:pt x="1" y="5794"/>
                  </a:cubicBezTo>
                  <a:cubicBezTo>
                    <a:pt x="1" y="5794"/>
                    <a:pt x="33" y="5811"/>
                    <a:pt x="89" y="5837"/>
                  </a:cubicBezTo>
                  <a:cubicBezTo>
                    <a:pt x="283" y="5928"/>
                    <a:pt x="810" y="6150"/>
                    <a:pt x="1642" y="6317"/>
                  </a:cubicBezTo>
                  <a:cubicBezTo>
                    <a:pt x="2712" y="6531"/>
                    <a:pt x="3638" y="6603"/>
                    <a:pt x="4850" y="6697"/>
                  </a:cubicBezTo>
                  <a:cubicBezTo>
                    <a:pt x="5189" y="6724"/>
                    <a:pt x="5577" y="6736"/>
                    <a:pt x="5981" y="6736"/>
                  </a:cubicBezTo>
                  <a:cubicBezTo>
                    <a:pt x="7025" y="6736"/>
                    <a:pt x="8186" y="6658"/>
                    <a:pt x="8940" y="6555"/>
                  </a:cubicBezTo>
                  <a:cubicBezTo>
                    <a:pt x="9439" y="6487"/>
                    <a:pt x="9883" y="6456"/>
                    <a:pt x="10290" y="6435"/>
                  </a:cubicBezTo>
                  <a:cubicBezTo>
                    <a:pt x="10740" y="6412"/>
                    <a:pt x="11145" y="6402"/>
                    <a:pt x="11530" y="6364"/>
                  </a:cubicBezTo>
                  <a:cubicBezTo>
                    <a:pt x="12268" y="6293"/>
                    <a:pt x="13038" y="6106"/>
                    <a:pt x="13038" y="6106"/>
                  </a:cubicBezTo>
                  <a:lnTo>
                    <a:pt x="13038" y="6091"/>
                  </a:lnTo>
                  <a:cubicBezTo>
                    <a:pt x="13030" y="5777"/>
                    <a:pt x="12945" y="5471"/>
                    <a:pt x="12794" y="5199"/>
                  </a:cubicBezTo>
                  <a:cubicBezTo>
                    <a:pt x="12656" y="4952"/>
                    <a:pt x="12439" y="4699"/>
                    <a:pt x="12103" y="4497"/>
                  </a:cubicBezTo>
                  <a:cubicBezTo>
                    <a:pt x="11216" y="3970"/>
                    <a:pt x="9719" y="3547"/>
                    <a:pt x="8545" y="3206"/>
                  </a:cubicBezTo>
                  <a:cubicBezTo>
                    <a:pt x="8426" y="3174"/>
                    <a:pt x="8314" y="3141"/>
                    <a:pt x="8204" y="3109"/>
                  </a:cubicBezTo>
                  <a:cubicBezTo>
                    <a:pt x="6991" y="2751"/>
                    <a:pt x="6896" y="2253"/>
                    <a:pt x="6802" y="1897"/>
                  </a:cubicBezTo>
                  <a:cubicBezTo>
                    <a:pt x="6725" y="1609"/>
                    <a:pt x="6628" y="551"/>
                    <a:pt x="6593" y="154"/>
                  </a:cubicBezTo>
                  <a:cubicBezTo>
                    <a:pt x="6584" y="57"/>
                    <a:pt x="6579" y="1"/>
                    <a:pt x="65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49"/>
            <p:cNvSpPr/>
            <p:nvPr/>
          </p:nvSpPr>
          <p:spPr>
            <a:xfrm>
              <a:off x="5669732" y="256726"/>
              <a:ext cx="151329" cy="158970"/>
            </a:xfrm>
            <a:custGeom>
              <a:avLst/>
              <a:gdLst/>
              <a:ahLst/>
              <a:cxnLst/>
              <a:rect l="l" t="t" r="r" b="b"/>
              <a:pathLst>
                <a:path w="6417" h="6741" extrusionOk="0">
                  <a:moveTo>
                    <a:pt x="1949" y="1"/>
                  </a:moveTo>
                  <a:cubicBezTo>
                    <a:pt x="1949" y="1"/>
                    <a:pt x="1878" y="713"/>
                    <a:pt x="1213" y="1165"/>
                  </a:cubicBezTo>
                  <a:cubicBezTo>
                    <a:pt x="546" y="1618"/>
                    <a:pt x="1" y="1689"/>
                    <a:pt x="1" y="1689"/>
                  </a:cubicBezTo>
                  <a:cubicBezTo>
                    <a:pt x="1" y="2062"/>
                    <a:pt x="54" y="3298"/>
                    <a:pt x="378" y="4435"/>
                  </a:cubicBezTo>
                  <a:cubicBezTo>
                    <a:pt x="487" y="4820"/>
                    <a:pt x="628" y="5191"/>
                    <a:pt x="808" y="5515"/>
                  </a:cubicBezTo>
                  <a:cubicBezTo>
                    <a:pt x="1369" y="6526"/>
                    <a:pt x="2004" y="6741"/>
                    <a:pt x="2654" y="6741"/>
                  </a:cubicBezTo>
                  <a:cubicBezTo>
                    <a:pt x="2830" y="6741"/>
                    <a:pt x="3007" y="6725"/>
                    <a:pt x="3185" y="6705"/>
                  </a:cubicBezTo>
                  <a:cubicBezTo>
                    <a:pt x="3244" y="6697"/>
                    <a:pt x="3303" y="6685"/>
                    <a:pt x="3360" y="6670"/>
                  </a:cubicBezTo>
                  <a:cubicBezTo>
                    <a:pt x="3932" y="6514"/>
                    <a:pt x="4521" y="5934"/>
                    <a:pt x="4921" y="5365"/>
                  </a:cubicBezTo>
                  <a:cubicBezTo>
                    <a:pt x="5058" y="5173"/>
                    <a:pt x="5177" y="4968"/>
                    <a:pt x="5277" y="4755"/>
                  </a:cubicBezTo>
                  <a:cubicBezTo>
                    <a:pt x="5332" y="4635"/>
                    <a:pt x="5374" y="4527"/>
                    <a:pt x="5411" y="4429"/>
                  </a:cubicBezTo>
                  <a:cubicBezTo>
                    <a:pt x="5602" y="3920"/>
                    <a:pt x="5585" y="3685"/>
                    <a:pt x="5585" y="3685"/>
                  </a:cubicBezTo>
                  <a:cubicBezTo>
                    <a:pt x="5585" y="3685"/>
                    <a:pt x="6038" y="3518"/>
                    <a:pt x="6227" y="3067"/>
                  </a:cubicBezTo>
                  <a:cubicBezTo>
                    <a:pt x="6415" y="2622"/>
                    <a:pt x="6417" y="1902"/>
                    <a:pt x="6101" y="1902"/>
                  </a:cubicBezTo>
                  <a:cubicBezTo>
                    <a:pt x="6096" y="1902"/>
                    <a:pt x="6090" y="1902"/>
                    <a:pt x="6085" y="1903"/>
                  </a:cubicBezTo>
                  <a:cubicBezTo>
                    <a:pt x="5753" y="1927"/>
                    <a:pt x="5706" y="2401"/>
                    <a:pt x="5706" y="2401"/>
                  </a:cubicBezTo>
                  <a:cubicBezTo>
                    <a:pt x="5374" y="2235"/>
                    <a:pt x="5059" y="2036"/>
                    <a:pt x="4765" y="1810"/>
                  </a:cubicBezTo>
                  <a:cubicBezTo>
                    <a:pt x="4606" y="1688"/>
                    <a:pt x="4459" y="1553"/>
                    <a:pt x="4326" y="1404"/>
                  </a:cubicBezTo>
                  <a:cubicBezTo>
                    <a:pt x="4021" y="1051"/>
                    <a:pt x="3780" y="650"/>
                    <a:pt x="3613" y="215"/>
                  </a:cubicBezTo>
                  <a:cubicBezTo>
                    <a:pt x="3613" y="215"/>
                    <a:pt x="3422" y="453"/>
                    <a:pt x="2875" y="477"/>
                  </a:cubicBezTo>
                  <a:cubicBezTo>
                    <a:pt x="2863" y="477"/>
                    <a:pt x="2851" y="478"/>
                    <a:pt x="2839" y="478"/>
                  </a:cubicBezTo>
                  <a:cubicBezTo>
                    <a:pt x="2313" y="478"/>
                    <a:pt x="1949" y="1"/>
                    <a:pt x="1949" y="1"/>
                  </a:cubicBezTo>
                  <a:close/>
                </a:path>
              </a:pathLst>
            </a:custGeom>
            <a:solidFill>
              <a:srgbClr val="BA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49"/>
            <p:cNvSpPr/>
            <p:nvPr/>
          </p:nvSpPr>
          <p:spPr>
            <a:xfrm>
              <a:off x="5672916" y="307617"/>
              <a:ext cx="33723" cy="9409"/>
            </a:xfrm>
            <a:custGeom>
              <a:avLst/>
              <a:gdLst/>
              <a:ahLst/>
              <a:cxnLst/>
              <a:rect l="l" t="t" r="r" b="b"/>
              <a:pathLst>
                <a:path w="1430" h="399" extrusionOk="0">
                  <a:moveTo>
                    <a:pt x="843" y="1"/>
                  </a:moveTo>
                  <a:cubicBezTo>
                    <a:pt x="842" y="1"/>
                    <a:pt x="840" y="1"/>
                    <a:pt x="839" y="1"/>
                  </a:cubicBezTo>
                  <a:cubicBezTo>
                    <a:pt x="232" y="4"/>
                    <a:pt x="1" y="333"/>
                    <a:pt x="1" y="333"/>
                  </a:cubicBezTo>
                  <a:cubicBezTo>
                    <a:pt x="1" y="333"/>
                    <a:pt x="810" y="345"/>
                    <a:pt x="1363" y="398"/>
                  </a:cubicBezTo>
                  <a:cubicBezTo>
                    <a:pt x="1364" y="398"/>
                    <a:pt x="1364" y="398"/>
                    <a:pt x="1365" y="398"/>
                  </a:cubicBezTo>
                  <a:cubicBezTo>
                    <a:pt x="1429" y="398"/>
                    <a:pt x="1265" y="1"/>
                    <a:pt x="843" y="1"/>
                  </a:cubicBezTo>
                  <a:close/>
                </a:path>
              </a:pathLst>
            </a:custGeom>
            <a:solidFill>
              <a:srgbClr val="A038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49"/>
            <p:cNvSpPr/>
            <p:nvPr/>
          </p:nvSpPr>
          <p:spPr>
            <a:xfrm>
              <a:off x="5733665" y="297099"/>
              <a:ext cx="37685" cy="14480"/>
            </a:xfrm>
            <a:custGeom>
              <a:avLst/>
              <a:gdLst/>
              <a:ahLst/>
              <a:cxnLst/>
              <a:rect l="l" t="t" r="r" b="b"/>
              <a:pathLst>
                <a:path w="1598" h="614" extrusionOk="0">
                  <a:moveTo>
                    <a:pt x="915" y="0"/>
                  </a:moveTo>
                  <a:cubicBezTo>
                    <a:pt x="841" y="0"/>
                    <a:pt x="765" y="9"/>
                    <a:pt x="689" y="30"/>
                  </a:cubicBezTo>
                  <a:cubicBezTo>
                    <a:pt x="265" y="148"/>
                    <a:pt x="0" y="613"/>
                    <a:pt x="68" y="613"/>
                  </a:cubicBezTo>
                  <a:cubicBezTo>
                    <a:pt x="72" y="613"/>
                    <a:pt x="77" y="612"/>
                    <a:pt x="83" y="609"/>
                  </a:cubicBezTo>
                  <a:cubicBezTo>
                    <a:pt x="689" y="295"/>
                    <a:pt x="1598" y="209"/>
                    <a:pt x="1598" y="209"/>
                  </a:cubicBezTo>
                  <a:cubicBezTo>
                    <a:pt x="1598" y="209"/>
                    <a:pt x="1279" y="0"/>
                    <a:pt x="915" y="0"/>
                  </a:cubicBezTo>
                  <a:close/>
                </a:path>
              </a:pathLst>
            </a:custGeom>
            <a:solidFill>
              <a:srgbClr val="A038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49"/>
            <p:cNvSpPr/>
            <p:nvPr/>
          </p:nvSpPr>
          <p:spPr>
            <a:xfrm>
              <a:off x="5642212" y="236327"/>
              <a:ext cx="213634" cy="153734"/>
            </a:xfrm>
            <a:custGeom>
              <a:avLst/>
              <a:gdLst/>
              <a:ahLst/>
              <a:cxnLst/>
              <a:rect l="l" t="t" r="r" b="b"/>
              <a:pathLst>
                <a:path w="9059" h="6519" extrusionOk="0">
                  <a:moveTo>
                    <a:pt x="6429" y="1"/>
                  </a:moveTo>
                  <a:lnTo>
                    <a:pt x="6303" y="772"/>
                  </a:lnTo>
                  <a:cubicBezTo>
                    <a:pt x="6303" y="772"/>
                    <a:pt x="6106" y="686"/>
                    <a:pt x="5759" y="602"/>
                  </a:cubicBezTo>
                  <a:cubicBezTo>
                    <a:pt x="5732" y="596"/>
                    <a:pt x="5703" y="589"/>
                    <a:pt x="5676" y="581"/>
                  </a:cubicBezTo>
                  <a:cubicBezTo>
                    <a:pt x="5396" y="520"/>
                    <a:pt x="5112" y="480"/>
                    <a:pt x="4827" y="457"/>
                  </a:cubicBezTo>
                  <a:cubicBezTo>
                    <a:pt x="4680" y="447"/>
                    <a:pt x="4533" y="442"/>
                    <a:pt x="4385" y="442"/>
                  </a:cubicBezTo>
                  <a:cubicBezTo>
                    <a:pt x="4136" y="442"/>
                    <a:pt x="3887" y="456"/>
                    <a:pt x="3641" y="486"/>
                  </a:cubicBezTo>
                  <a:cubicBezTo>
                    <a:pt x="3503" y="504"/>
                    <a:pt x="3370" y="523"/>
                    <a:pt x="3241" y="548"/>
                  </a:cubicBezTo>
                  <a:cubicBezTo>
                    <a:pt x="3218" y="552"/>
                    <a:pt x="3194" y="557"/>
                    <a:pt x="3171" y="561"/>
                  </a:cubicBezTo>
                  <a:cubicBezTo>
                    <a:pt x="3003" y="596"/>
                    <a:pt x="2841" y="637"/>
                    <a:pt x="2689" y="681"/>
                  </a:cubicBezTo>
                  <a:lnTo>
                    <a:pt x="2688" y="681"/>
                  </a:lnTo>
                  <a:cubicBezTo>
                    <a:pt x="2659" y="690"/>
                    <a:pt x="2630" y="699"/>
                    <a:pt x="2604" y="705"/>
                  </a:cubicBezTo>
                  <a:cubicBezTo>
                    <a:pt x="2378" y="775"/>
                    <a:pt x="2171" y="852"/>
                    <a:pt x="1988" y="930"/>
                  </a:cubicBezTo>
                  <a:cubicBezTo>
                    <a:pt x="1954" y="945"/>
                    <a:pt x="1921" y="958"/>
                    <a:pt x="1891" y="972"/>
                  </a:cubicBezTo>
                  <a:cubicBezTo>
                    <a:pt x="1328" y="1219"/>
                    <a:pt x="999" y="1460"/>
                    <a:pt x="999" y="1460"/>
                  </a:cubicBezTo>
                  <a:lnTo>
                    <a:pt x="601" y="843"/>
                  </a:lnTo>
                  <a:cubicBezTo>
                    <a:pt x="554" y="884"/>
                    <a:pt x="508" y="925"/>
                    <a:pt x="466" y="967"/>
                  </a:cubicBezTo>
                  <a:cubicBezTo>
                    <a:pt x="281" y="1152"/>
                    <a:pt x="16" y="1652"/>
                    <a:pt x="2" y="2151"/>
                  </a:cubicBezTo>
                  <a:cubicBezTo>
                    <a:pt x="1" y="2175"/>
                    <a:pt x="1" y="2199"/>
                    <a:pt x="2" y="2224"/>
                  </a:cubicBezTo>
                  <a:cubicBezTo>
                    <a:pt x="5" y="2434"/>
                    <a:pt x="57" y="2642"/>
                    <a:pt x="181" y="2824"/>
                  </a:cubicBezTo>
                  <a:cubicBezTo>
                    <a:pt x="196" y="2847"/>
                    <a:pt x="213" y="2869"/>
                    <a:pt x="230" y="2891"/>
                  </a:cubicBezTo>
                  <a:lnTo>
                    <a:pt x="233" y="2894"/>
                  </a:lnTo>
                  <a:cubicBezTo>
                    <a:pt x="233" y="2894"/>
                    <a:pt x="71" y="3566"/>
                    <a:pt x="95" y="4144"/>
                  </a:cubicBezTo>
                  <a:cubicBezTo>
                    <a:pt x="104" y="4368"/>
                    <a:pt x="142" y="4579"/>
                    <a:pt x="228" y="4729"/>
                  </a:cubicBezTo>
                  <a:cubicBezTo>
                    <a:pt x="301" y="4857"/>
                    <a:pt x="387" y="4980"/>
                    <a:pt x="486" y="5091"/>
                  </a:cubicBezTo>
                  <a:lnTo>
                    <a:pt x="486" y="5092"/>
                  </a:lnTo>
                  <a:cubicBezTo>
                    <a:pt x="530" y="5142"/>
                    <a:pt x="577" y="5189"/>
                    <a:pt x="627" y="5232"/>
                  </a:cubicBezTo>
                  <a:cubicBezTo>
                    <a:pt x="627" y="5233"/>
                    <a:pt x="627" y="5233"/>
                    <a:pt x="627" y="5233"/>
                  </a:cubicBezTo>
                  <a:cubicBezTo>
                    <a:pt x="872" y="5460"/>
                    <a:pt x="1194" y="5585"/>
                    <a:pt x="1526" y="5585"/>
                  </a:cubicBezTo>
                  <a:cubicBezTo>
                    <a:pt x="1532" y="5585"/>
                    <a:pt x="1538" y="5585"/>
                    <a:pt x="1543" y="5585"/>
                  </a:cubicBezTo>
                  <a:cubicBezTo>
                    <a:pt x="1450" y="5248"/>
                    <a:pt x="1374" y="4906"/>
                    <a:pt x="1319" y="4559"/>
                  </a:cubicBezTo>
                  <a:cubicBezTo>
                    <a:pt x="1193" y="3783"/>
                    <a:pt x="1166" y="3100"/>
                    <a:pt x="1166" y="2839"/>
                  </a:cubicBezTo>
                  <a:cubicBezTo>
                    <a:pt x="1166" y="2839"/>
                    <a:pt x="1713" y="2766"/>
                    <a:pt x="2378" y="2315"/>
                  </a:cubicBezTo>
                  <a:cubicBezTo>
                    <a:pt x="3044" y="1865"/>
                    <a:pt x="3115" y="1151"/>
                    <a:pt x="3115" y="1151"/>
                  </a:cubicBezTo>
                  <a:cubicBezTo>
                    <a:pt x="3115" y="1151"/>
                    <a:pt x="3478" y="1628"/>
                    <a:pt x="4004" y="1628"/>
                  </a:cubicBezTo>
                  <a:cubicBezTo>
                    <a:pt x="4017" y="1628"/>
                    <a:pt x="4029" y="1627"/>
                    <a:pt x="4042" y="1627"/>
                  </a:cubicBezTo>
                  <a:cubicBezTo>
                    <a:pt x="4589" y="1602"/>
                    <a:pt x="4779" y="1365"/>
                    <a:pt x="4779" y="1365"/>
                  </a:cubicBezTo>
                  <a:cubicBezTo>
                    <a:pt x="4779" y="1365"/>
                    <a:pt x="4797" y="1413"/>
                    <a:pt x="4830" y="1493"/>
                  </a:cubicBezTo>
                  <a:cubicBezTo>
                    <a:pt x="4996" y="1880"/>
                    <a:pt x="5218" y="2237"/>
                    <a:pt x="5493" y="2554"/>
                  </a:cubicBezTo>
                  <a:cubicBezTo>
                    <a:pt x="5993" y="3125"/>
                    <a:pt x="6872" y="3553"/>
                    <a:pt x="6872" y="3553"/>
                  </a:cubicBezTo>
                  <a:cubicBezTo>
                    <a:pt x="6872" y="3553"/>
                    <a:pt x="6917" y="3077"/>
                    <a:pt x="7250" y="3053"/>
                  </a:cubicBezTo>
                  <a:cubicBezTo>
                    <a:pt x="7256" y="3052"/>
                    <a:pt x="7260" y="3052"/>
                    <a:pt x="7265" y="3052"/>
                  </a:cubicBezTo>
                  <a:cubicBezTo>
                    <a:pt x="7584" y="3052"/>
                    <a:pt x="7581" y="3775"/>
                    <a:pt x="7393" y="4218"/>
                  </a:cubicBezTo>
                  <a:cubicBezTo>
                    <a:pt x="7203" y="4670"/>
                    <a:pt x="6752" y="4836"/>
                    <a:pt x="6752" y="4836"/>
                  </a:cubicBezTo>
                  <a:cubicBezTo>
                    <a:pt x="6752" y="4836"/>
                    <a:pt x="6776" y="5168"/>
                    <a:pt x="6444" y="5906"/>
                  </a:cubicBezTo>
                  <a:cubicBezTo>
                    <a:pt x="6344" y="6120"/>
                    <a:pt x="6225" y="6324"/>
                    <a:pt x="6087" y="6517"/>
                  </a:cubicBezTo>
                  <a:cubicBezTo>
                    <a:pt x="6087" y="6517"/>
                    <a:pt x="6112" y="6518"/>
                    <a:pt x="6159" y="6518"/>
                  </a:cubicBezTo>
                  <a:cubicBezTo>
                    <a:pt x="6426" y="6518"/>
                    <a:pt x="7375" y="6468"/>
                    <a:pt x="8149" y="5817"/>
                  </a:cubicBezTo>
                  <a:cubicBezTo>
                    <a:pt x="9058" y="5050"/>
                    <a:pt x="8576" y="4051"/>
                    <a:pt x="8151" y="3660"/>
                  </a:cubicBezTo>
                  <a:cubicBezTo>
                    <a:pt x="8151" y="3660"/>
                    <a:pt x="8589" y="2822"/>
                    <a:pt x="7891" y="2098"/>
                  </a:cubicBezTo>
                  <a:cubicBezTo>
                    <a:pt x="7875" y="2081"/>
                    <a:pt x="7858" y="2065"/>
                    <a:pt x="7838" y="2048"/>
                  </a:cubicBezTo>
                  <a:cubicBezTo>
                    <a:pt x="7691" y="1910"/>
                    <a:pt x="7526" y="1792"/>
                    <a:pt x="7349" y="1699"/>
                  </a:cubicBezTo>
                  <a:cubicBezTo>
                    <a:pt x="7349" y="1699"/>
                    <a:pt x="7558" y="498"/>
                    <a:pt x="6429" y="1"/>
                  </a:cubicBezTo>
                  <a:close/>
                </a:path>
              </a:pathLst>
            </a:custGeom>
            <a:solidFill>
              <a:srgbClr val="B24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49"/>
            <p:cNvSpPr/>
            <p:nvPr/>
          </p:nvSpPr>
          <p:spPr>
            <a:xfrm>
              <a:off x="5668011" y="500569"/>
              <a:ext cx="11838" cy="10117"/>
            </a:xfrm>
            <a:custGeom>
              <a:avLst/>
              <a:gdLst/>
              <a:ahLst/>
              <a:cxnLst/>
              <a:rect l="l" t="t" r="r" b="b"/>
              <a:pathLst>
                <a:path w="502" h="429" extrusionOk="0">
                  <a:moveTo>
                    <a:pt x="286" y="0"/>
                  </a:moveTo>
                  <a:cubicBezTo>
                    <a:pt x="96" y="0"/>
                    <a:pt x="1" y="231"/>
                    <a:pt x="136" y="366"/>
                  </a:cubicBezTo>
                  <a:cubicBezTo>
                    <a:pt x="179" y="409"/>
                    <a:pt x="233" y="429"/>
                    <a:pt x="286" y="429"/>
                  </a:cubicBezTo>
                  <a:cubicBezTo>
                    <a:pt x="396" y="429"/>
                    <a:pt x="501" y="344"/>
                    <a:pt x="501" y="216"/>
                  </a:cubicBezTo>
                  <a:cubicBezTo>
                    <a:pt x="501" y="96"/>
                    <a:pt x="404" y="0"/>
                    <a:pt x="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49"/>
            <p:cNvSpPr/>
            <p:nvPr/>
          </p:nvSpPr>
          <p:spPr>
            <a:xfrm>
              <a:off x="5715082" y="505639"/>
              <a:ext cx="11815" cy="10093"/>
            </a:xfrm>
            <a:custGeom>
              <a:avLst/>
              <a:gdLst/>
              <a:ahLst/>
              <a:cxnLst/>
              <a:rect l="l" t="t" r="r" b="b"/>
              <a:pathLst>
                <a:path w="501" h="428" extrusionOk="0">
                  <a:moveTo>
                    <a:pt x="290" y="1"/>
                  </a:moveTo>
                  <a:cubicBezTo>
                    <a:pt x="289" y="1"/>
                    <a:pt x="288" y="1"/>
                    <a:pt x="287" y="1"/>
                  </a:cubicBezTo>
                  <a:cubicBezTo>
                    <a:pt x="96" y="1"/>
                    <a:pt x="1" y="231"/>
                    <a:pt x="136" y="364"/>
                  </a:cubicBezTo>
                  <a:cubicBezTo>
                    <a:pt x="179" y="408"/>
                    <a:pt x="233" y="428"/>
                    <a:pt x="286" y="428"/>
                  </a:cubicBezTo>
                  <a:cubicBezTo>
                    <a:pt x="395" y="428"/>
                    <a:pt x="501" y="342"/>
                    <a:pt x="501" y="214"/>
                  </a:cubicBezTo>
                  <a:cubicBezTo>
                    <a:pt x="501" y="97"/>
                    <a:pt x="407" y="1"/>
                    <a:pt x="2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49"/>
            <p:cNvSpPr/>
            <p:nvPr/>
          </p:nvSpPr>
          <p:spPr>
            <a:xfrm>
              <a:off x="5764581" y="508422"/>
              <a:ext cx="11815" cy="10140"/>
            </a:xfrm>
            <a:custGeom>
              <a:avLst/>
              <a:gdLst/>
              <a:ahLst/>
              <a:cxnLst/>
              <a:rect l="l" t="t" r="r" b="b"/>
              <a:pathLst>
                <a:path w="501" h="430" extrusionOk="0">
                  <a:moveTo>
                    <a:pt x="285" y="1"/>
                  </a:moveTo>
                  <a:cubicBezTo>
                    <a:pt x="96" y="1"/>
                    <a:pt x="1" y="231"/>
                    <a:pt x="135" y="366"/>
                  </a:cubicBezTo>
                  <a:cubicBezTo>
                    <a:pt x="179" y="410"/>
                    <a:pt x="233" y="429"/>
                    <a:pt x="285" y="429"/>
                  </a:cubicBezTo>
                  <a:cubicBezTo>
                    <a:pt x="395" y="429"/>
                    <a:pt x="501" y="344"/>
                    <a:pt x="501" y="215"/>
                  </a:cubicBezTo>
                  <a:cubicBezTo>
                    <a:pt x="501" y="96"/>
                    <a:pt x="404" y="1"/>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49"/>
            <p:cNvSpPr/>
            <p:nvPr/>
          </p:nvSpPr>
          <p:spPr>
            <a:xfrm>
              <a:off x="5814317" y="508422"/>
              <a:ext cx="10140" cy="10117"/>
            </a:xfrm>
            <a:custGeom>
              <a:avLst/>
              <a:gdLst/>
              <a:ahLst/>
              <a:cxnLst/>
              <a:rect l="l" t="t" r="r" b="b"/>
              <a:pathLst>
                <a:path w="430" h="429" extrusionOk="0">
                  <a:moveTo>
                    <a:pt x="216" y="1"/>
                  </a:moveTo>
                  <a:cubicBezTo>
                    <a:pt x="98" y="1"/>
                    <a:pt x="1" y="96"/>
                    <a:pt x="1" y="215"/>
                  </a:cubicBezTo>
                  <a:cubicBezTo>
                    <a:pt x="1" y="333"/>
                    <a:pt x="98" y="428"/>
                    <a:pt x="216" y="428"/>
                  </a:cubicBezTo>
                  <a:cubicBezTo>
                    <a:pt x="334" y="428"/>
                    <a:pt x="430" y="333"/>
                    <a:pt x="430" y="215"/>
                  </a:cubicBezTo>
                  <a:cubicBezTo>
                    <a:pt x="430" y="96"/>
                    <a:pt x="334" y="1"/>
                    <a:pt x="2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9"/>
            <p:cNvSpPr/>
            <p:nvPr/>
          </p:nvSpPr>
          <p:spPr>
            <a:xfrm>
              <a:off x="5862543" y="503399"/>
              <a:ext cx="11815" cy="10117"/>
            </a:xfrm>
            <a:custGeom>
              <a:avLst/>
              <a:gdLst/>
              <a:ahLst/>
              <a:cxnLst/>
              <a:rect l="l" t="t" r="r" b="b"/>
              <a:pathLst>
                <a:path w="501" h="429" extrusionOk="0">
                  <a:moveTo>
                    <a:pt x="285" y="0"/>
                  </a:moveTo>
                  <a:cubicBezTo>
                    <a:pt x="96" y="0"/>
                    <a:pt x="0" y="231"/>
                    <a:pt x="135" y="365"/>
                  </a:cubicBezTo>
                  <a:cubicBezTo>
                    <a:pt x="179" y="409"/>
                    <a:pt x="232" y="429"/>
                    <a:pt x="285" y="429"/>
                  </a:cubicBezTo>
                  <a:cubicBezTo>
                    <a:pt x="395" y="429"/>
                    <a:pt x="500" y="343"/>
                    <a:pt x="500" y="214"/>
                  </a:cubicBezTo>
                  <a:cubicBezTo>
                    <a:pt x="499" y="96"/>
                    <a:pt x="403" y="0"/>
                    <a:pt x="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49"/>
            <p:cNvSpPr/>
            <p:nvPr/>
          </p:nvSpPr>
          <p:spPr>
            <a:xfrm>
              <a:off x="5775948" y="728706"/>
              <a:ext cx="101381" cy="824256"/>
            </a:xfrm>
            <a:custGeom>
              <a:avLst/>
              <a:gdLst/>
              <a:ahLst/>
              <a:cxnLst/>
              <a:rect l="l" t="t" r="r" b="b"/>
              <a:pathLst>
                <a:path w="4299" h="34952" extrusionOk="0">
                  <a:moveTo>
                    <a:pt x="178" y="1"/>
                  </a:moveTo>
                  <a:cubicBezTo>
                    <a:pt x="428" y="1784"/>
                    <a:pt x="749" y="4708"/>
                    <a:pt x="570" y="7881"/>
                  </a:cubicBezTo>
                  <a:cubicBezTo>
                    <a:pt x="449" y="10054"/>
                    <a:pt x="394" y="12710"/>
                    <a:pt x="314" y="15521"/>
                  </a:cubicBezTo>
                  <a:cubicBezTo>
                    <a:pt x="276" y="16814"/>
                    <a:pt x="235" y="18142"/>
                    <a:pt x="178" y="19467"/>
                  </a:cubicBezTo>
                  <a:cubicBezTo>
                    <a:pt x="0" y="23676"/>
                    <a:pt x="35" y="27170"/>
                    <a:pt x="178" y="30201"/>
                  </a:cubicBezTo>
                  <a:cubicBezTo>
                    <a:pt x="281" y="32370"/>
                    <a:pt x="464" y="34046"/>
                    <a:pt x="560" y="34823"/>
                  </a:cubicBezTo>
                  <a:cubicBezTo>
                    <a:pt x="1201" y="34873"/>
                    <a:pt x="1901" y="34905"/>
                    <a:pt x="2618" y="34924"/>
                  </a:cubicBezTo>
                  <a:cubicBezTo>
                    <a:pt x="3175" y="34943"/>
                    <a:pt x="3742" y="34949"/>
                    <a:pt x="4298" y="34952"/>
                  </a:cubicBezTo>
                  <a:cubicBezTo>
                    <a:pt x="4151" y="34079"/>
                    <a:pt x="3825" y="32232"/>
                    <a:pt x="3387" y="30272"/>
                  </a:cubicBezTo>
                  <a:cubicBezTo>
                    <a:pt x="2781" y="27561"/>
                    <a:pt x="2045" y="23141"/>
                    <a:pt x="1843" y="20753"/>
                  </a:cubicBezTo>
                  <a:cubicBezTo>
                    <a:pt x="1640" y="18363"/>
                    <a:pt x="1748" y="11553"/>
                    <a:pt x="1534" y="9486"/>
                  </a:cubicBezTo>
                  <a:cubicBezTo>
                    <a:pt x="1319" y="7417"/>
                    <a:pt x="1176" y="4494"/>
                    <a:pt x="963" y="3066"/>
                  </a:cubicBezTo>
                  <a:cubicBezTo>
                    <a:pt x="749" y="1641"/>
                    <a:pt x="178" y="1"/>
                    <a:pt x="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49"/>
            <p:cNvSpPr/>
            <p:nvPr/>
          </p:nvSpPr>
          <p:spPr>
            <a:xfrm>
              <a:off x="5748970" y="306131"/>
              <a:ext cx="72068" cy="114635"/>
            </a:xfrm>
            <a:custGeom>
              <a:avLst/>
              <a:gdLst/>
              <a:ahLst/>
              <a:cxnLst/>
              <a:rect l="l" t="t" r="r" b="b"/>
              <a:pathLst>
                <a:path w="3056" h="4861" extrusionOk="0">
                  <a:moveTo>
                    <a:pt x="1405" y="0"/>
                  </a:moveTo>
                  <a:lnTo>
                    <a:pt x="1405" y="0"/>
                  </a:lnTo>
                  <a:cubicBezTo>
                    <a:pt x="1605" y="1147"/>
                    <a:pt x="1691" y="3748"/>
                    <a:pt x="0" y="4860"/>
                  </a:cubicBezTo>
                  <a:cubicBezTo>
                    <a:pt x="572" y="4704"/>
                    <a:pt x="1161" y="4125"/>
                    <a:pt x="1561" y="3555"/>
                  </a:cubicBezTo>
                  <a:cubicBezTo>
                    <a:pt x="1698" y="3363"/>
                    <a:pt x="1817" y="3160"/>
                    <a:pt x="1917" y="2945"/>
                  </a:cubicBezTo>
                  <a:cubicBezTo>
                    <a:pt x="1972" y="2825"/>
                    <a:pt x="2014" y="2717"/>
                    <a:pt x="2051" y="2619"/>
                  </a:cubicBezTo>
                  <a:cubicBezTo>
                    <a:pt x="2242" y="2110"/>
                    <a:pt x="2225" y="1876"/>
                    <a:pt x="2225" y="1876"/>
                  </a:cubicBezTo>
                  <a:cubicBezTo>
                    <a:pt x="2225" y="1876"/>
                    <a:pt x="2678" y="1708"/>
                    <a:pt x="2867" y="1258"/>
                  </a:cubicBezTo>
                  <a:cubicBezTo>
                    <a:pt x="3055" y="814"/>
                    <a:pt x="3055" y="92"/>
                    <a:pt x="2739" y="92"/>
                  </a:cubicBezTo>
                  <a:cubicBezTo>
                    <a:pt x="2734" y="92"/>
                    <a:pt x="2729" y="92"/>
                    <a:pt x="2723" y="93"/>
                  </a:cubicBezTo>
                  <a:cubicBezTo>
                    <a:pt x="2392" y="117"/>
                    <a:pt x="2345" y="591"/>
                    <a:pt x="2345" y="591"/>
                  </a:cubicBezTo>
                  <a:cubicBezTo>
                    <a:pt x="2014" y="425"/>
                    <a:pt x="1699" y="226"/>
                    <a:pt x="1405" y="0"/>
                  </a:cubicBezTo>
                  <a:close/>
                </a:path>
              </a:pathLst>
            </a:custGeom>
            <a:solidFill>
              <a:srgbClr val="7F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49"/>
            <p:cNvSpPr/>
            <p:nvPr/>
          </p:nvSpPr>
          <p:spPr>
            <a:xfrm>
              <a:off x="5743098" y="367870"/>
              <a:ext cx="100603" cy="81878"/>
            </a:xfrm>
            <a:custGeom>
              <a:avLst/>
              <a:gdLst/>
              <a:ahLst/>
              <a:cxnLst/>
              <a:rect l="l" t="t" r="r" b="b"/>
              <a:pathLst>
                <a:path w="4266" h="3472" extrusionOk="0">
                  <a:moveTo>
                    <a:pt x="2300" y="1"/>
                  </a:moveTo>
                  <a:lnTo>
                    <a:pt x="2236" y="163"/>
                  </a:lnTo>
                  <a:cubicBezTo>
                    <a:pt x="2216" y="214"/>
                    <a:pt x="2192" y="271"/>
                    <a:pt x="2166" y="327"/>
                  </a:cubicBezTo>
                  <a:cubicBezTo>
                    <a:pt x="2066" y="542"/>
                    <a:pt x="1947" y="745"/>
                    <a:pt x="1810" y="937"/>
                  </a:cubicBezTo>
                  <a:cubicBezTo>
                    <a:pt x="1393" y="1531"/>
                    <a:pt x="769" y="2136"/>
                    <a:pt x="175" y="2260"/>
                  </a:cubicBezTo>
                  <a:cubicBezTo>
                    <a:pt x="336" y="2466"/>
                    <a:pt x="796" y="3013"/>
                    <a:pt x="67" y="3276"/>
                  </a:cubicBezTo>
                  <a:cubicBezTo>
                    <a:pt x="45" y="3282"/>
                    <a:pt x="24" y="3291"/>
                    <a:pt x="1" y="3300"/>
                  </a:cubicBezTo>
                  <a:cubicBezTo>
                    <a:pt x="577" y="3414"/>
                    <a:pt x="1163" y="3472"/>
                    <a:pt x="1750" y="3472"/>
                  </a:cubicBezTo>
                  <a:cubicBezTo>
                    <a:pt x="1865" y="3472"/>
                    <a:pt x="1980" y="3469"/>
                    <a:pt x="2095" y="3465"/>
                  </a:cubicBezTo>
                  <a:cubicBezTo>
                    <a:pt x="2904" y="3430"/>
                    <a:pt x="3676" y="3318"/>
                    <a:pt x="4265" y="3207"/>
                  </a:cubicBezTo>
                  <a:cubicBezTo>
                    <a:pt x="4147" y="3174"/>
                    <a:pt x="4035" y="3141"/>
                    <a:pt x="3924" y="3109"/>
                  </a:cubicBezTo>
                  <a:cubicBezTo>
                    <a:pt x="2712" y="2751"/>
                    <a:pt x="2618" y="2253"/>
                    <a:pt x="2522" y="1897"/>
                  </a:cubicBezTo>
                  <a:cubicBezTo>
                    <a:pt x="2445" y="1609"/>
                    <a:pt x="2334" y="398"/>
                    <a:pt x="2300"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49"/>
            <p:cNvSpPr/>
            <p:nvPr/>
          </p:nvSpPr>
          <p:spPr>
            <a:xfrm>
              <a:off x="5884876" y="490452"/>
              <a:ext cx="64805" cy="29195"/>
            </a:xfrm>
            <a:custGeom>
              <a:avLst/>
              <a:gdLst/>
              <a:ahLst/>
              <a:cxnLst/>
              <a:rect l="l" t="t" r="r" b="b"/>
              <a:pathLst>
                <a:path w="2748" h="1238" extrusionOk="0">
                  <a:moveTo>
                    <a:pt x="2501" y="1"/>
                  </a:moveTo>
                  <a:cubicBezTo>
                    <a:pt x="1966" y="316"/>
                    <a:pt x="1051" y="820"/>
                    <a:pt x="0" y="1237"/>
                  </a:cubicBezTo>
                  <a:cubicBezTo>
                    <a:pt x="450" y="1214"/>
                    <a:pt x="855" y="1204"/>
                    <a:pt x="1240" y="1166"/>
                  </a:cubicBezTo>
                  <a:cubicBezTo>
                    <a:pt x="1978" y="1095"/>
                    <a:pt x="2748" y="908"/>
                    <a:pt x="2748" y="908"/>
                  </a:cubicBezTo>
                  <a:lnTo>
                    <a:pt x="2748" y="893"/>
                  </a:lnTo>
                  <a:cubicBezTo>
                    <a:pt x="2739" y="579"/>
                    <a:pt x="2654" y="273"/>
                    <a:pt x="250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49"/>
            <p:cNvSpPr/>
            <p:nvPr/>
          </p:nvSpPr>
          <p:spPr>
            <a:xfrm>
              <a:off x="5746564" y="526203"/>
              <a:ext cx="57423" cy="147603"/>
            </a:xfrm>
            <a:custGeom>
              <a:avLst/>
              <a:gdLst/>
              <a:ahLst/>
              <a:cxnLst/>
              <a:rect l="l" t="t" r="r" b="b"/>
              <a:pathLst>
                <a:path w="2435" h="6259" extrusionOk="0">
                  <a:moveTo>
                    <a:pt x="671" y="0"/>
                  </a:moveTo>
                  <a:cubicBezTo>
                    <a:pt x="405" y="883"/>
                    <a:pt x="1" y="2576"/>
                    <a:pt x="45" y="3478"/>
                  </a:cubicBezTo>
                  <a:cubicBezTo>
                    <a:pt x="66" y="3846"/>
                    <a:pt x="127" y="4210"/>
                    <a:pt x="225" y="4566"/>
                  </a:cubicBezTo>
                  <a:cubicBezTo>
                    <a:pt x="401" y="5216"/>
                    <a:pt x="690" y="5849"/>
                    <a:pt x="1051" y="6259"/>
                  </a:cubicBezTo>
                  <a:cubicBezTo>
                    <a:pt x="1051" y="6222"/>
                    <a:pt x="1054" y="5727"/>
                    <a:pt x="1218" y="4816"/>
                  </a:cubicBezTo>
                  <a:cubicBezTo>
                    <a:pt x="1299" y="4372"/>
                    <a:pt x="1418" y="3829"/>
                    <a:pt x="1592" y="3193"/>
                  </a:cubicBezTo>
                  <a:cubicBezTo>
                    <a:pt x="1986" y="1752"/>
                    <a:pt x="2294" y="558"/>
                    <a:pt x="2434" y="6"/>
                  </a:cubicBezTo>
                  <a:lnTo>
                    <a:pt x="2434" y="6"/>
                  </a:lnTo>
                  <a:cubicBezTo>
                    <a:pt x="2142" y="16"/>
                    <a:pt x="1849" y="22"/>
                    <a:pt x="1563" y="22"/>
                  </a:cubicBezTo>
                  <a:cubicBezTo>
                    <a:pt x="1251" y="22"/>
                    <a:pt x="949" y="15"/>
                    <a:pt x="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49"/>
            <p:cNvSpPr/>
            <p:nvPr/>
          </p:nvSpPr>
          <p:spPr>
            <a:xfrm>
              <a:off x="5751870" y="633857"/>
              <a:ext cx="23417" cy="39949"/>
            </a:xfrm>
            <a:custGeom>
              <a:avLst/>
              <a:gdLst/>
              <a:ahLst/>
              <a:cxnLst/>
              <a:rect l="l" t="t" r="r" b="b"/>
              <a:pathLst>
                <a:path w="993" h="1694" extrusionOk="0">
                  <a:moveTo>
                    <a:pt x="0" y="1"/>
                  </a:moveTo>
                  <a:cubicBezTo>
                    <a:pt x="176" y="651"/>
                    <a:pt x="465" y="1284"/>
                    <a:pt x="826" y="1694"/>
                  </a:cubicBezTo>
                  <a:cubicBezTo>
                    <a:pt x="826" y="1657"/>
                    <a:pt x="829" y="1162"/>
                    <a:pt x="993" y="251"/>
                  </a:cubicBezTo>
                  <a:cubicBezTo>
                    <a:pt x="712" y="222"/>
                    <a:pt x="379" y="143"/>
                    <a:pt x="0"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49"/>
            <p:cNvSpPr/>
            <p:nvPr/>
          </p:nvSpPr>
          <p:spPr>
            <a:xfrm>
              <a:off x="5780122" y="728753"/>
              <a:ext cx="97207" cy="824208"/>
            </a:xfrm>
            <a:custGeom>
              <a:avLst/>
              <a:gdLst/>
              <a:ahLst/>
              <a:cxnLst/>
              <a:rect l="l" t="t" r="r" b="b"/>
              <a:pathLst>
                <a:path w="4122" h="34950" extrusionOk="0">
                  <a:moveTo>
                    <a:pt x="1" y="0"/>
                  </a:moveTo>
                  <a:lnTo>
                    <a:pt x="1" y="0"/>
                  </a:lnTo>
                  <a:cubicBezTo>
                    <a:pt x="251" y="1782"/>
                    <a:pt x="572" y="4706"/>
                    <a:pt x="393" y="7880"/>
                  </a:cubicBezTo>
                  <a:cubicBezTo>
                    <a:pt x="272" y="10052"/>
                    <a:pt x="217" y="12708"/>
                    <a:pt x="137" y="15519"/>
                  </a:cubicBezTo>
                  <a:cubicBezTo>
                    <a:pt x="340" y="18602"/>
                    <a:pt x="243" y="21679"/>
                    <a:pt x="672" y="25218"/>
                  </a:cubicBezTo>
                  <a:cubicBezTo>
                    <a:pt x="1133" y="29037"/>
                    <a:pt x="2024" y="33121"/>
                    <a:pt x="2441" y="34922"/>
                  </a:cubicBezTo>
                  <a:cubicBezTo>
                    <a:pt x="2998" y="34941"/>
                    <a:pt x="3565" y="34947"/>
                    <a:pt x="4121" y="34950"/>
                  </a:cubicBezTo>
                  <a:cubicBezTo>
                    <a:pt x="3974" y="34077"/>
                    <a:pt x="3648" y="32230"/>
                    <a:pt x="3210" y="30270"/>
                  </a:cubicBezTo>
                  <a:cubicBezTo>
                    <a:pt x="2604" y="27561"/>
                    <a:pt x="1868" y="23140"/>
                    <a:pt x="1666" y="20751"/>
                  </a:cubicBezTo>
                  <a:cubicBezTo>
                    <a:pt x="1463" y="18362"/>
                    <a:pt x="1571" y="11552"/>
                    <a:pt x="1357" y="9484"/>
                  </a:cubicBezTo>
                  <a:cubicBezTo>
                    <a:pt x="1142" y="7415"/>
                    <a:pt x="999" y="4492"/>
                    <a:pt x="786" y="3066"/>
                  </a:cubicBezTo>
                  <a:cubicBezTo>
                    <a:pt x="572" y="1640"/>
                    <a:pt x="1" y="1"/>
                    <a:pt x="1"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49"/>
            <p:cNvSpPr/>
            <p:nvPr/>
          </p:nvSpPr>
          <p:spPr>
            <a:xfrm>
              <a:off x="5463079" y="786459"/>
              <a:ext cx="60489" cy="51599"/>
            </a:xfrm>
            <a:custGeom>
              <a:avLst/>
              <a:gdLst/>
              <a:ahLst/>
              <a:cxnLst/>
              <a:rect l="l" t="t" r="r" b="b"/>
              <a:pathLst>
                <a:path w="2565" h="2188" extrusionOk="0">
                  <a:moveTo>
                    <a:pt x="1822" y="1"/>
                  </a:moveTo>
                  <a:lnTo>
                    <a:pt x="0" y="961"/>
                  </a:lnTo>
                  <a:cubicBezTo>
                    <a:pt x="306" y="1233"/>
                    <a:pt x="561" y="1577"/>
                    <a:pt x="728" y="1833"/>
                  </a:cubicBezTo>
                  <a:cubicBezTo>
                    <a:pt x="864" y="2039"/>
                    <a:pt x="941" y="2187"/>
                    <a:pt x="941" y="2187"/>
                  </a:cubicBezTo>
                  <a:lnTo>
                    <a:pt x="2560" y="1998"/>
                  </a:lnTo>
                  <a:cubicBezTo>
                    <a:pt x="2564" y="1739"/>
                    <a:pt x="2511" y="1468"/>
                    <a:pt x="2426" y="1211"/>
                  </a:cubicBezTo>
                  <a:cubicBezTo>
                    <a:pt x="2216" y="555"/>
                    <a:pt x="1822" y="1"/>
                    <a:pt x="1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49"/>
            <p:cNvSpPr/>
            <p:nvPr/>
          </p:nvSpPr>
          <p:spPr>
            <a:xfrm>
              <a:off x="5480224" y="815018"/>
              <a:ext cx="43345" cy="23040"/>
            </a:xfrm>
            <a:custGeom>
              <a:avLst/>
              <a:gdLst/>
              <a:ahLst/>
              <a:cxnLst/>
              <a:rect l="l" t="t" r="r" b="b"/>
              <a:pathLst>
                <a:path w="1838" h="977" extrusionOk="0">
                  <a:moveTo>
                    <a:pt x="1699" y="0"/>
                  </a:moveTo>
                  <a:cubicBezTo>
                    <a:pt x="833" y="344"/>
                    <a:pt x="246" y="541"/>
                    <a:pt x="1" y="622"/>
                  </a:cubicBezTo>
                  <a:cubicBezTo>
                    <a:pt x="137" y="828"/>
                    <a:pt x="214" y="976"/>
                    <a:pt x="214" y="976"/>
                  </a:cubicBezTo>
                  <a:lnTo>
                    <a:pt x="1833" y="787"/>
                  </a:lnTo>
                  <a:cubicBezTo>
                    <a:pt x="1837" y="528"/>
                    <a:pt x="1784" y="257"/>
                    <a:pt x="1699" y="0"/>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49"/>
            <p:cNvSpPr/>
            <p:nvPr/>
          </p:nvSpPr>
          <p:spPr>
            <a:xfrm>
              <a:off x="6094335" y="645719"/>
              <a:ext cx="61409" cy="70158"/>
            </a:xfrm>
            <a:custGeom>
              <a:avLst/>
              <a:gdLst/>
              <a:ahLst/>
              <a:cxnLst/>
              <a:rect l="l" t="t" r="r" b="b"/>
              <a:pathLst>
                <a:path w="2604" h="2975" extrusionOk="0">
                  <a:moveTo>
                    <a:pt x="2604" y="1"/>
                  </a:moveTo>
                  <a:lnTo>
                    <a:pt x="2604" y="1"/>
                  </a:lnTo>
                  <a:cubicBezTo>
                    <a:pt x="2587" y="1"/>
                    <a:pt x="583" y="336"/>
                    <a:pt x="583" y="336"/>
                  </a:cubicBezTo>
                  <a:cubicBezTo>
                    <a:pt x="583" y="336"/>
                    <a:pt x="250" y="715"/>
                    <a:pt x="109" y="1486"/>
                  </a:cubicBezTo>
                  <a:cubicBezTo>
                    <a:pt x="62" y="1738"/>
                    <a:pt x="32" y="1992"/>
                    <a:pt x="18" y="2248"/>
                  </a:cubicBezTo>
                  <a:cubicBezTo>
                    <a:pt x="3" y="2489"/>
                    <a:pt x="0" y="2732"/>
                    <a:pt x="12" y="2974"/>
                  </a:cubicBezTo>
                  <a:cubicBezTo>
                    <a:pt x="1012" y="2712"/>
                    <a:pt x="2319" y="1765"/>
                    <a:pt x="2319" y="1765"/>
                  </a:cubicBezTo>
                  <a:cubicBezTo>
                    <a:pt x="2390" y="1583"/>
                    <a:pt x="2444" y="1328"/>
                    <a:pt x="2484" y="1069"/>
                  </a:cubicBezTo>
                  <a:cubicBezTo>
                    <a:pt x="2569" y="547"/>
                    <a:pt x="2596" y="4"/>
                    <a:pt x="26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49"/>
            <p:cNvSpPr/>
            <p:nvPr/>
          </p:nvSpPr>
          <p:spPr>
            <a:xfrm>
              <a:off x="6094335" y="670929"/>
              <a:ext cx="58579" cy="44948"/>
            </a:xfrm>
            <a:custGeom>
              <a:avLst/>
              <a:gdLst/>
              <a:ahLst/>
              <a:cxnLst/>
              <a:rect l="l" t="t" r="r" b="b"/>
              <a:pathLst>
                <a:path w="2484" h="1906" extrusionOk="0">
                  <a:moveTo>
                    <a:pt x="2484" y="0"/>
                  </a:moveTo>
                  <a:lnTo>
                    <a:pt x="2484" y="0"/>
                  </a:lnTo>
                  <a:cubicBezTo>
                    <a:pt x="1885" y="390"/>
                    <a:pt x="649" y="922"/>
                    <a:pt x="18" y="1181"/>
                  </a:cubicBezTo>
                  <a:cubicBezTo>
                    <a:pt x="3" y="1422"/>
                    <a:pt x="0" y="1664"/>
                    <a:pt x="12" y="1905"/>
                  </a:cubicBezTo>
                  <a:cubicBezTo>
                    <a:pt x="1012" y="1645"/>
                    <a:pt x="2319" y="697"/>
                    <a:pt x="2319" y="697"/>
                  </a:cubicBezTo>
                  <a:cubicBezTo>
                    <a:pt x="2390" y="516"/>
                    <a:pt x="2444" y="261"/>
                    <a:pt x="2484"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49"/>
            <p:cNvSpPr/>
            <p:nvPr/>
          </p:nvSpPr>
          <p:spPr>
            <a:xfrm>
              <a:off x="5755997" y="236303"/>
              <a:ext cx="97490" cy="153711"/>
            </a:xfrm>
            <a:custGeom>
              <a:avLst/>
              <a:gdLst/>
              <a:ahLst/>
              <a:cxnLst/>
              <a:rect l="l" t="t" r="r" b="b"/>
              <a:pathLst>
                <a:path w="4134" h="6518" extrusionOk="0">
                  <a:moveTo>
                    <a:pt x="1603" y="0"/>
                  </a:moveTo>
                  <a:lnTo>
                    <a:pt x="1477" y="771"/>
                  </a:lnTo>
                  <a:cubicBezTo>
                    <a:pt x="1477" y="771"/>
                    <a:pt x="906" y="524"/>
                    <a:pt x="1" y="458"/>
                  </a:cubicBezTo>
                  <a:lnTo>
                    <a:pt x="1" y="458"/>
                  </a:lnTo>
                  <a:cubicBezTo>
                    <a:pt x="77" y="832"/>
                    <a:pt x="96" y="1197"/>
                    <a:pt x="7" y="1494"/>
                  </a:cubicBezTo>
                  <a:cubicBezTo>
                    <a:pt x="171" y="1879"/>
                    <a:pt x="395" y="2237"/>
                    <a:pt x="668" y="2555"/>
                  </a:cubicBezTo>
                  <a:cubicBezTo>
                    <a:pt x="1168" y="3125"/>
                    <a:pt x="2048" y="3552"/>
                    <a:pt x="2048" y="3552"/>
                  </a:cubicBezTo>
                  <a:cubicBezTo>
                    <a:pt x="2048" y="3552"/>
                    <a:pt x="2092" y="3078"/>
                    <a:pt x="2427" y="3054"/>
                  </a:cubicBezTo>
                  <a:cubicBezTo>
                    <a:pt x="2432" y="3053"/>
                    <a:pt x="2438" y="3053"/>
                    <a:pt x="2443" y="3053"/>
                  </a:cubicBezTo>
                  <a:cubicBezTo>
                    <a:pt x="2760" y="3053"/>
                    <a:pt x="2756" y="3775"/>
                    <a:pt x="2569" y="4219"/>
                  </a:cubicBezTo>
                  <a:cubicBezTo>
                    <a:pt x="2380" y="4669"/>
                    <a:pt x="1927" y="4836"/>
                    <a:pt x="1927" y="4836"/>
                  </a:cubicBezTo>
                  <a:cubicBezTo>
                    <a:pt x="1927" y="4836"/>
                    <a:pt x="1951" y="5169"/>
                    <a:pt x="1619" y="5906"/>
                  </a:cubicBezTo>
                  <a:cubicBezTo>
                    <a:pt x="1519" y="6121"/>
                    <a:pt x="1400" y="6324"/>
                    <a:pt x="1263" y="6516"/>
                  </a:cubicBezTo>
                  <a:cubicBezTo>
                    <a:pt x="1263" y="6516"/>
                    <a:pt x="1289" y="6518"/>
                    <a:pt x="1336" y="6518"/>
                  </a:cubicBezTo>
                  <a:cubicBezTo>
                    <a:pt x="1577" y="6515"/>
                    <a:pt x="1816" y="6488"/>
                    <a:pt x="2051" y="6434"/>
                  </a:cubicBezTo>
                  <a:cubicBezTo>
                    <a:pt x="2074" y="6428"/>
                    <a:pt x="2098" y="6422"/>
                    <a:pt x="2122" y="6416"/>
                  </a:cubicBezTo>
                  <a:cubicBezTo>
                    <a:pt x="2494" y="6324"/>
                    <a:pt x="2932" y="6148"/>
                    <a:pt x="3324" y="5818"/>
                  </a:cubicBezTo>
                  <a:cubicBezTo>
                    <a:pt x="4133" y="5134"/>
                    <a:pt x="3841" y="4269"/>
                    <a:pt x="3464" y="3811"/>
                  </a:cubicBezTo>
                  <a:cubicBezTo>
                    <a:pt x="3450" y="3790"/>
                    <a:pt x="3435" y="3772"/>
                    <a:pt x="3418" y="3754"/>
                  </a:cubicBezTo>
                  <a:cubicBezTo>
                    <a:pt x="3389" y="3720"/>
                    <a:pt x="3357" y="3689"/>
                    <a:pt x="3324" y="3660"/>
                  </a:cubicBezTo>
                  <a:cubicBezTo>
                    <a:pt x="3324" y="3660"/>
                    <a:pt x="3948" y="2466"/>
                    <a:pt x="2522" y="1697"/>
                  </a:cubicBezTo>
                  <a:cubicBezTo>
                    <a:pt x="2522" y="1697"/>
                    <a:pt x="2732" y="496"/>
                    <a:pt x="1603" y="0"/>
                  </a:cubicBezTo>
                  <a:close/>
                </a:path>
              </a:pathLst>
            </a:custGeom>
            <a:solidFill>
              <a:srgbClr val="A038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49"/>
            <p:cNvSpPr/>
            <p:nvPr/>
          </p:nvSpPr>
          <p:spPr>
            <a:xfrm>
              <a:off x="5644428" y="334029"/>
              <a:ext cx="34218" cy="34053"/>
            </a:xfrm>
            <a:custGeom>
              <a:avLst/>
              <a:gdLst/>
              <a:ahLst/>
              <a:cxnLst/>
              <a:rect l="l" t="t" r="r" b="b"/>
              <a:pathLst>
                <a:path w="1451" h="1444" extrusionOk="0">
                  <a:moveTo>
                    <a:pt x="1" y="1"/>
                  </a:moveTo>
                  <a:lnTo>
                    <a:pt x="1" y="1"/>
                  </a:lnTo>
                  <a:cubicBezTo>
                    <a:pt x="10" y="225"/>
                    <a:pt x="48" y="436"/>
                    <a:pt x="133" y="586"/>
                  </a:cubicBezTo>
                  <a:cubicBezTo>
                    <a:pt x="428" y="1093"/>
                    <a:pt x="845" y="1440"/>
                    <a:pt x="1451" y="1443"/>
                  </a:cubicBezTo>
                  <a:cubicBezTo>
                    <a:pt x="1356" y="1105"/>
                    <a:pt x="1281" y="763"/>
                    <a:pt x="1227" y="416"/>
                  </a:cubicBezTo>
                  <a:cubicBezTo>
                    <a:pt x="1208" y="417"/>
                    <a:pt x="1190" y="417"/>
                    <a:pt x="1171" y="417"/>
                  </a:cubicBezTo>
                  <a:cubicBezTo>
                    <a:pt x="767" y="417"/>
                    <a:pt x="321" y="232"/>
                    <a:pt x="1" y="1"/>
                  </a:cubicBezTo>
                  <a:close/>
                </a:path>
              </a:pathLst>
            </a:custGeom>
            <a:solidFill>
              <a:srgbClr val="A038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49"/>
            <p:cNvSpPr/>
            <p:nvPr/>
          </p:nvSpPr>
          <p:spPr>
            <a:xfrm>
              <a:off x="5701286" y="177512"/>
              <a:ext cx="7075" cy="16413"/>
            </a:xfrm>
            <a:custGeom>
              <a:avLst/>
              <a:gdLst/>
              <a:ahLst/>
              <a:cxnLst/>
              <a:rect l="l" t="t" r="r" b="b"/>
              <a:pathLst>
                <a:path w="300" h="696" extrusionOk="0">
                  <a:moveTo>
                    <a:pt x="187" y="0"/>
                  </a:moveTo>
                  <a:cubicBezTo>
                    <a:pt x="70" y="0"/>
                    <a:pt x="1" y="99"/>
                    <a:pt x="1" y="267"/>
                  </a:cubicBezTo>
                  <a:cubicBezTo>
                    <a:pt x="1" y="359"/>
                    <a:pt x="19" y="452"/>
                    <a:pt x="55" y="538"/>
                  </a:cubicBezTo>
                  <a:cubicBezTo>
                    <a:pt x="101" y="640"/>
                    <a:pt x="161" y="696"/>
                    <a:pt x="228" y="696"/>
                  </a:cubicBezTo>
                  <a:cubicBezTo>
                    <a:pt x="299" y="691"/>
                    <a:pt x="299" y="588"/>
                    <a:pt x="228" y="584"/>
                  </a:cubicBezTo>
                  <a:cubicBezTo>
                    <a:pt x="217" y="584"/>
                    <a:pt x="187" y="560"/>
                    <a:pt x="158" y="494"/>
                  </a:cubicBezTo>
                  <a:cubicBezTo>
                    <a:pt x="128" y="422"/>
                    <a:pt x="113" y="344"/>
                    <a:pt x="111" y="267"/>
                  </a:cubicBezTo>
                  <a:cubicBezTo>
                    <a:pt x="111" y="220"/>
                    <a:pt x="119" y="111"/>
                    <a:pt x="187" y="111"/>
                  </a:cubicBezTo>
                  <a:cubicBezTo>
                    <a:pt x="249" y="100"/>
                    <a:pt x="249" y="11"/>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49"/>
            <p:cNvSpPr/>
            <p:nvPr/>
          </p:nvSpPr>
          <p:spPr>
            <a:xfrm>
              <a:off x="5697418" y="222507"/>
              <a:ext cx="20918" cy="21672"/>
            </a:xfrm>
            <a:custGeom>
              <a:avLst/>
              <a:gdLst/>
              <a:ahLst/>
              <a:cxnLst/>
              <a:rect l="l" t="t" r="r" b="b"/>
              <a:pathLst>
                <a:path w="887" h="919" extrusionOk="0">
                  <a:moveTo>
                    <a:pt x="431" y="1"/>
                  </a:moveTo>
                  <a:cubicBezTo>
                    <a:pt x="423" y="1"/>
                    <a:pt x="415" y="1"/>
                    <a:pt x="407" y="2"/>
                  </a:cubicBezTo>
                  <a:cubicBezTo>
                    <a:pt x="1" y="37"/>
                    <a:pt x="174" y="919"/>
                    <a:pt x="513" y="919"/>
                  </a:cubicBezTo>
                  <a:cubicBezTo>
                    <a:pt x="522" y="919"/>
                    <a:pt x="530" y="918"/>
                    <a:pt x="539" y="917"/>
                  </a:cubicBezTo>
                  <a:cubicBezTo>
                    <a:pt x="887" y="871"/>
                    <a:pt x="826" y="1"/>
                    <a:pt x="4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49"/>
            <p:cNvSpPr/>
            <p:nvPr/>
          </p:nvSpPr>
          <p:spPr>
            <a:xfrm>
              <a:off x="5658083" y="238237"/>
              <a:ext cx="16225" cy="14244"/>
            </a:xfrm>
            <a:custGeom>
              <a:avLst/>
              <a:gdLst/>
              <a:ahLst/>
              <a:cxnLst/>
              <a:rect l="l" t="t" r="r" b="b"/>
              <a:pathLst>
                <a:path w="688" h="604" extrusionOk="0">
                  <a:moveTo>
                    <a:pt x="276" y="0"/>
                  </a:moveTo>
                  <a:cubicBezTo>
                    <a:pt x="257" y="0"/>
                    <a:pt x="239" y="4"/>
                    <a:pt x="220" y="12"/>
                  </a:cubicBezTo>
                  <a:cubicBezTo>
                    <a:pt x="0" y="112"/>
                    <a:pt x="181" y="604"/>
                    <a:pt x="438" y="604"/>
                  </a:cubicBezTo>
                  <a:cubicBezTo>
                    <a:pt x="456" y="604"/>
                    <a:pt x="475" y="601"/>
                    <a:pt x="495" y="596"/>
                  </a:cubicBezTo>
                  <a:cubicBezTo>
                    <a:pt x="688" y="538"/>
                    <a:pt x="494" y="0"/>
                    <a:pt x="2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49"/>
            <p:cNvSpPr/>
            <p:nvPr/>
          </p:nvSpPr>
          <p:spPr>
            <a:xfrm>
              <a:off x="5756870" y="222484"/>
              <a:ext cx="9857" cy="12404"/>
            </a:xfrm>
            <a:custGeom>
              <a:avLst/>
              <a:gdLst/>
              <a:ahLst/>
              <a:cxnLst/>
              <a:rect l="l" t="t" r="r" b="b"/>
              <a:pathLst>
                <a:path w="418" h="526" extrusionOk="0">
                  <a:moveTo>
                    <a:pt x="252" y="0"/>
                  </a:moveTo>
                  <a:cubicBezTo>
                    <a:pt x="248" y="0"/>
                    <a:pt x="244" y="1"/>
                    <a:pt x="240" y="1"/>
                  </a:cubicBezTo>
                  <a:cubicBezTo>
                    <a:pt x="58" y="30"/>
                    <a:pt x="0" y="513"/>
                    <a:pt x="179" y="526"/>
                  </a:cubicBezTo>
                  <a:cubicBezTo>
                    <a:pt x="182" y="526"/>
                    <a:pt x="186" y="526"/>
                    <a:pt x="189" y="526"/>
                  </a:cubicBezTo>
                  <a:cubicBezTo>
                    <a:pt x="413" y="526"/>
                    <a:pt x="417" y="0"/>
                    <a:pt x="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49"/>
            <p:cNvSpPr/>
            <p:nvPr/>
          </p:nvSpPr>
          <p:spPr>
            <a:xfrm>
              <a:off x="5707158" y="325917"/>
              <a:ext cx="20163" cy="47165"/>
            </a:xfrm>
            <a:custGeom>
              <a:avLst/>
              <a:gdLst/>
              <a:ahLst/>
              <a:cxnLst/>
              <a:rect l="l" t="t" r="r" b="b"/>
              <a:pathLst>
                <a:path w="855" h="2000" extrusionOk="0">
                  <a:moveTo>
                    <a:pt x="219" y="1"/>
                  </a:moveTo>
                  <a:cubicBezTo>
                    <a:pt x="202" y="1"/>
                    <a:pt x="185" y="11"/>
                    <a:pt x="184" y="34"/>
                  </a:cubicBezTo>
                  <a:cubicBezTo>
                    <a:pt x="176" y="98"/>
                    <a:pt x="0" y="1598"/>
                    <a:pt x="20" y="1966"/>
                  </a:cubicBezTo>
                  <a:cubicBezTo>
                    <a:pt x="20" y="1975"/>
                    <a:pt x="26" y="1984"/>
                    <a:pt x="34" y="1990"/>
                  </a:cubicBezTo>
                  <a:cubicBezTo>
                    <a:pt x="40" y="1997"/>
                    <a:pt x="47" y="2000"/>
                    <a:pt x="56" y="2000"/>
                  </a:cubicBezTo>
                  <a:cubicBezTo>
                    <a:pt x="58" y="2000"/>
                    <a:pt x="59" y="2000"/>
                    <a:pt x="61" y="1998"/>
                  </a:cubicBezTo>
                  <a:cubicBezTo>
                    <a:pt x="81" y="1995"/>
                    <a:pt x="537" y="1925"/>
                    <a:pt x="828" y="1615"/>
                  </a:cubicBezTo>
                  <a:cubicBezTo>
                    <a:pt x="854" y="1589"/>
                    <a:pt x="829" y="1553"/>
                    <a:pt x="802" y="1553"/>
                  </a:cubicBezTo>
                  <a:cubicBezTo>
                    <a:pt x="793" y="1553"/>
                    <a:pt x="784" y="1557"/>
                    <a:pt x="776" y="1566"/>
                  </a:cubicBezTo>
                  <a:cubicBezTo>
                    <a:pt x="550" y="1807"/>
                    <a:pt x="206" y="1897"/>
                    <a:pt x="90" y="1921"/>
                  </a:cubicBezTo>
                  <a:cubicBezTo>
                    <a:pt x="84" y="1496"/>
                    <a:pt x="253" y="57"/>
                    <a:pt x="255" y="42"/>
                  </a:cubicBezTo>
                  <a:cubicBezTo>
                    <a:pt x="259" y="15"/>
                    <a:pt x="239"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49"/>
            <p:cNvSpPr/>
            <p:nvPr/>
          </p:nvSpPr>
          <p:spPr>
            <a:xfrm>
              <a:off x="5720954" y="380911"/>
              <a:ext cx="29172" cy="12003"/>
            </a:xfrm>
            <a:custGeom>
              <a:avLst/>
              <a:gdLst/>
              <a:ahLst/>
              <a:cxnLst/>
              <a:rect l="l" t="t" r="r" b="b"/>
              <a:pathLst>
                <a:path w="1237" h="509" extrusionOk="0">
                  <a:moveTo>
                    <a:pt x="1187" y="0"/>
                  </a:moveTo>
                  <a:cubicBezTo>
                    <a:pt x="1178" y="0"/>
                    <a:pt x="1169" y="4"/>
                    <a:pt x="1161" y="13"/>
                  </a:cubicBezTo>
                  <a:cubicBezTo>
                    <a:pt x="862" y="383"/>
                    <a:pt x="432" y="438"/>
                    <a:pt x="202" y="438"/>
                  </a:cubicBezTo>
                  <a:cubicBezTo>
                    <a:pt x="107" y="438"/>
                    <a:pt x="46" y="429"/>
                    <a:pt x="44" y="428"/>
                  </a:cubicBezTo>
                  <a:cubicBezTo>
                    <a:pt x="42" y="428"/>
                    <a:pt x="40" y="428"/>
                    <a:pt x="39" y="428"/>
                  </a:cubicBezTo>
                  <a:cubicBezTo>
                    <a:pt x="21" y="428"/>
                    <a:pt x="6" y="441"/>
                    <a:pt x="3" y="457"/>
                  </a:cubicBezTo>
                  <a:cubicBezTo>
                    <a:pt x="0" y="477"/>
                    <a:pt x="12" y="495"/>
                    <a:pt x="32" y="500"/>
                  </a:cubicBezTo>
                  <a:cubicBezTo>
                    <a:pt x="81" y="505"/>
                    <a:pt x="129" y="509"/>
                    <a:pt x="178" y="509"/>
                  </a:cubicBezTo>
                  <a:cubicBezTo>
                    <a:pt x="186" y="509"/>
                    <a:pt x="193" y="509"/>
                    <a:pt x="200" y="509"/>
                  </a:cubicBezTo>
                  <a:cubicBezTo>
                    <a:pt x="444" y="509"/>
                    <a:pt x="899" y="451"/>
                    <a:pt x="1216" y="59"/>
                  </a:cubicBezTo>
                  <a:cubicBezTo>
                    <a:pt x="1237" y="32"/>
                    <a:pt x="1213" y="0"/>
                    <a:pt x="11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49"/>
            <p:cNvSpPr/>
            <p:nvPr/>
          </p:nvSpPr>
          <p:spPr>
            <a:xfrm>
              <a:off x="5801606" y="317828"/>
              <a:ext cx="12593" cy="19951"/>
            </a:xfrm>
            <a:custGeom>
              <a:avLst/>
              <a:gdLst/>
              <a:ahLst/>
              <a:cxnLst/>
              <a:rect l="l" t="t" r="r" b="b"/>
              <a:pathLst>
                <a:path w="534" h="846" extrusionOk="0">
                  <a:moveTo>
                    <a:pt x="494" y="0"/>
                  </a:moveTo>
                  <a:cubicBezTo>
                    <a:pt x="488" y="0"/>
                    <a:pt x="481" y="3"/>
                    <a:pt x="475" y="7"/>
                  </a:cubicBezTo>
                  <a:cubicBezTo>
                    <a:pt x="217" y="179"/>
                    <a:pt x="17" y="773"/>
                    <a:pt x="8" y="798"/>
                  </a:cubicBezTo>
                  <a:cubicBezTo>
                    <a:pt x="0" y="821"/>
                    <a:pt x="17" y="845"/>
                    <a:pt x="43" y="845"/>
                  </a:cubicBezTo>
                  <a:cubicBezTo>
                    <a:pt x="58" y="844"/>
                    <a:pt x="72" y="835"/>
                    <a:pt x="76" y="820"/>
                  </a:cubicBezTo>
                  <a:cubicBezTo>
                    <a:pt x="78" y="815"/>
                    <a:pt x="276" y="224"/>
                    <a:pt x="514" y="66"/>
                  </a:cubicBezTo>
                  <a:cubicBezTo>
                    <a:pt x="529" y="56"/>
                    <a:pt x="534" y="33"/>
                    <a:pt x="523" y="16"/>
                  </a:cubicBezTo>
                  <a:cubicBezTo>
                    <a:pt x="517" y="6"/>
                    <a:pt x="506" y="0"/>
                    <a:pt x="4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49"/>
            <p:cNvSpPr/>
            <p:nvPr/>
          </p:nvSpPr>
          <p:spPr>
            <a:xfrm>
              <a:off x="5804931" y="326601"/>
              <a:ext cx="9244" cy="3136"/>
            </a:xfrm>
            <a:custGeom>
              <a:avLst/>
              <a:gdLst/>
              <a:ahLst/>
              <a:cxnLst/>
              <a:rect l="l" t="t" r="r" b="b"/>
              <a:pathLst>
                <a:path w="392" h="133" extrusionOk="0">
                  <a:moveTo>
                    <a:pt x="290" y="0"/>
                  </a:moveTo>
                  <a:cubicBezTo>
                    <a:pt x="197" y="0"/>
                    <a:pt x="74" y="46"/>
                    <a:pt x="28" y="64"/>
                  </a:cubicBezTo>
                  <a:cubicBezTo>
                    <a:pt x="10" y="72"/>
                    <a:pt x="0" y="91"/>
                    <a:pt x="6" y="110"/>
                  </a:cubicBezTo>
                  <a:cubicBezTo>
                    <a:pt x="13" y="123"/>
                    <a:pt x="26" y="132"/>
                    <a:pt x="41" y="132"/>
                  </a:cubicBezTo>
                  <a:cubicBezTo>
                    <a:pt x="44" y="132"/>
                    <a:pt x="49" y="132"/>
                    <a:pt x="53" y="131"/>
                  </a:cubicBezTo>
                  <a:cubicBezTo>
                    <a:pt x="145" y="94"/>
                    <a:pt x="243" y="70"/>
                    <a:pt x="294" y="70"/>
                  </a:cubicBezTo>
                  <a:cubicBezTo>
                    <a:pt x="311" y="70"/>
                    <a:pt x="322" y="73"/>
                    <a:pt x="328" y="78"/>
                  </a:cubicBezTo>
                  <a:cubicBezTo>
                    <a:pt x="335" y="84"/>
                    <a:pt x="343" y="87"/>
                    <a:pt x="352" y="87"/>
                  </a:cubicBezTo>
                  <a:cubicBezTo>
                    <a:pt x="362" y="87"/>
                    <a:pt x="371" y="83"/>
                    <a:pt x="378" y="75"/>
                  </a:cubicBezTo>
                  <a:cubicBezTo>
                    <a:pt x="391" y="60"/>
                    <a:pt x="390" y="37"/>
                    <a:pt x="376" y="25"/>
                  </a:cubicBezTo>
                  <a:cubicBezTo>
                    <a:pt x="356" y="7"/>
                    <a:pt x="325" y="0"/>
                    <a:pt x="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49"/>
            <p:cNvSpPr/>
            <p:nvPr/>
          </p:nvSpPr>
          <p:spPr>
            <a:xfrm>
              <a:off x="5745998" y="420247"/>
              <a:ext cx="15470" cy="45043"/>
            </a:xfrm>
            <a:custGeom>
              <a:avLst/>
              <a:gdLst/>
              <a:ahLst/>
              <a:cxnLst/>
              <a:rect l="l" t="t" r="r" b="b"/>
              <a:pathLst>
                <a:path w="656" h="1910" extrusionOk="0">
                  <a:moveTo>
                    <a:pt x="52" y="0"/>
                  </a:moveTo>
                  <a:cubicBezTo>
                    <a:pt x="26" y="0"/>
                    <a:pt x="1" y="31"/>
                    <a:pt x="23" y="59"/>
                  </a:cubicBezTo>
                  <a:lnTo>
                    <a:pt x="222" y="345"/>
                  </a:lnTo>
                  <a:cubicBezTo>
                    <a:pt x="348" y="647"/>
                    <a:pt x="579" y="1868"/>
                    <a:pt x="582" y="1880"/>
                  </a:cubicBezTo>
                  <a:cubicBezTo>
                    <a:pt x="584" y="1897"/>
                    <a:pt x="599" y="1909"/>
                    <a:pt x="616" y="1909"/>
                  </a:cubicBezTo>
                  <a:lnTo>
                    <a:pt x="623" y="1909"/>
                  </a:lnTo>
                  <a:cubicBezTo>
                    <a:pt x="643" y="1906"/>
                    <a:pt x="655" y="1887"/>
                    <a:pt x="651" y="1867"/>
                  </a:cubicBezTo>
                  <a:cubicBezTo>
                    <a:pt x="642" y="1817"/>
                    <a:pt x="416" y="627"/>
                    <a:pt x="284" y="311"/>
                  </a:cubicBezTo>
                  <a:lnTo>
                    <a:pt x="81" y="18"/>
                  </a:lnTo>
                  <a:cubicBezTo>
                    <a:pt x="73" y="5"/>
                    <a:pt x="6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49"/>
            <p:cNvSpPr/>
            <p:nvPr/>
          </p:nvSpPr>
          <p:spPr>
            <a:xfrm>
              <a:off x="5716072" y="385392"/>
              <a:ext cx="73412" cy="37968"/>
            </a:xfrm>
            <a:custGeom>
              <a:avLst/>
              <a:gdLst/>
              <a:ahLst/>
              <a:cxnLst/>
              <a:rect l="l" t="t" r="r" b="b"/>
              <a:pathLst>
                <a:path w="3113" h="1610" extrusionOk="0">
                  <a:moveTo>
                    <a:pt x="3062" y="0"/>
                  </a:moveTo>
                  <a:cubicBezTo>
                    <a:pt x="3053" y="0"/>
                    <a:pt x="3044" y="4"/>
                    <a:pt x="3036" y="12"/>
                  </a:cubicBezTo>
                  <a:cubicBezTo>
                    <a:pt x="2988" y="67"/>
                    <a:pt x="2929" y="141"/>
                    <a:pt x="2862" y="228"/>
                  </a:cubicBezTo>
                  <a:cubicBezTo>
                    <a:pt x="2555" y="617"/>
                    <a:pt x="2042" y="1269"/>
                    <a:pt x="1453" y="1443"/>
                  </a:cubicBezTo>
                  <a:cubicBezTo>
                    <a:pt x="1214" y="1514"/>
                    <a:pt x="980" y="1538"/>
                    <a:pt x="773" y="1538"/>
                  </a:cubicBezTo>
                  <a:cubicBezTo>
                    <a:pt x="365" y="1538"/>
                    <a:pt x="65" y="1445"/>
                    <a:pt x="60" y="1443"/>
                  </a:cubicBezTo>
                  <a:cubicBezTo>
                    <a:pt x="57" y="1442"/>
                    <a:pt x="53" y="1442"/>
                    <a:pt x="50" y="1442"/>
                  </a:cubicBezTo>
                  <a:cubicBezTo>
                    <a:pt x="13" y="1442"/>
                    <a:pt x="0" y="1497"/>
                    <a:pt x="39" y="1511"/>
                  </a:cubicBezTo>
                  <a:cubicBezTo>
                    <a:pt x="273" y="1576"/>
                    <a:pt x="516" y="1610"/>
                    <a:pt x="759" y="1610"/>
                  </a:cubicBezTo>
                  <a:cubicBezTo>
                    <a:pt x="765" y="1610"/>
                    <a:pt x="770" y="1610"/>
                    <a:pt x="776" y="1610"/>
                  </a:cubicBezTo>
                  <a:cubicBezTo>
                    <a:pt x="781" y="1610"/>
                    <a:pt x="786" y="1610"/>
                    <a:pt x="791" y="1610"/>
                  </a:cubicBezTo>
                  <a:cubicBezTo>
                    <a:pt x="1022" y="1610"/>
                    <a:pt x="1252" y="1576"/>
                    <a:pt x="1474" y="1513"/>
                  </a:cubicBezTo>
                  <a:cubicBezTo>
                    <a:pt x="2085" y="1329"/>
                    <a:pt x="2606" y="667"/>
                    <a:pt x="2918" y="272"/>
                  </a:cubicBezTo>
                  <a:cubicBezTo>
                    <a:pt x="2985" y="185"/>
                    <a:pt x="3044" y="112"/>
                    <a:pt x="3090" y="59"/>
                  </a:cubicBezTo>
                  <a:cubicBezTo>
                    <a:pt x="3112" y="33"/>
                    <a:pt x="3088" y="0"/>
                    <a:pt x="30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49"/>
            <p:cNvSpPr/>
            <p:nvPr/>
          </p:nvSpPr>
          <p:spPr>
            <a:xfrm>
              <a:off x="5798469" y="388127"/>
              <a:ext cx="56504" cy="59239"/>
            </a:xfrm>
            <a:custGeom>
              <a:avLst/>
              <a:gdLst/>
              <a:ahLst/>
              <a:cxnLst/>
              <a:rect l="l" t="t" r="r" b="b"/>
              <a:pathLst>
                <a:path w="2396" h="2512" extrusionOk="0">
                  <a:moveTo>
                    <a:pt x="37" y="1"/>
                  </a:moveTo>
                  <a:cubicBezTo>
                    <a:pt x="37" y="1"/>
                    <a:pt x="36" y="1"/>
                    <a:pt x="35" y="1"/>
                  </a:cubicBezTo>
                  <a:cubicBezTo>
                    <a:pt x="15" y="3"/>
                    <a:pt x="0" y="19"/>
                    <a:pt x="2" y="39"/>
                  </a:cubicBezTo>
                  <a:cubicBezTo>
                    <a:pt x="3" y="83"/>
                    <a:pt x="50" y="1100"/>
                    <a:pt x="259" y="1404"/>
                  </a:cubicBezTo>
                  <a:cubicBezTo>
                    <a:pt x="274" y="1429"/>
                    <a:pt x="290" y="1451"/>
                    <a:pt x="306" y="1476"/>
                  </a:cubicBezTo>
                  <a:cubicBezTo>
                    <a:pt x="496" y="1770"/>
                    <a:pt x="712" y="2103"/>
                    <a:pt x="2349" y="2511"/>
                  </a:cubicBezTo>
                  <a:cubicBezTo>
                    <a:pt x="2350" y="2511"/>
                    <a:pt x="2352" y="2512"/>
                    <a:pt x="2354" y="2512"/>
                  </a:cubicBezTo>
                  <a:cubicBezTo>
                    <a:pt x="2355" y="2512"/>
                    <a:pt x="2357" y="2511"/>
                    <a:pt x="2358" y="2511"/>
                  </a:cubicBezTo>
                  <a:cubicBezTo>
                    <a:pt x="2373" y="2511"/>
                    <a:pt x="2388" y="2500"/>
                    <a:pt x="2391" y="2483"/>
                  </a:cubicBezTo>
                  <a:cubicBezTo>
                    <a:pt x="2396" y="2465"/>
                    <a:pt x="2385" y="2445"/>
                    <a:pt x="2366" y="2441"/>
                  </a:cubicBezTo>
                  <a:cubicBezTo>
                    <a:pt x="756" y="2041"/>
                    <a:pt x="549" y="1720"/>
                    <a:pt x="365" y="1436"/>
                  </a:cubicBezTo>
                  <a:cubicBezTo>
                    <a:pt x="350" y="1412"/>
                    <a:pt x="334" y="1388"/>
                    <a:pt x="317" y="1363"/>
                  </a:cubicBezTo>
                  <a:cubicBezTo>
                    <a:pt x="120" y="1077"/>
                    <a:pt x="73" y="45"/>
                    <a:pt x="73" y="36"/>
                  </a:cubicBezTo>
                  <a:cubicBezTo>
                    <a:pt x="71" y="17"/>
                    <a:pt x="56" y="1"/>
                    <a:pt x="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49"/>
            <p:cNvSpPr/>
            <p:nvPr/>
          </p:nvSpPr>
          <p:spPr>
            <a:xfrm>
              <a:off x="5650796" y="539527"/>
              <a:ext cx="51127" cy="232523"/>
            </a:xfrm>
            <a:custGeom>
              <a:avLst/>
              <a:gdLst/>
              <a:ahLst/>
              <a:cxnLst/>
              <a:rect l="l" t="t" r="r" b="b"/>
              <a:pathLst>
                <a:path w="2168" h="9860" extrusionOk="0">
                  <a:moveTo>
                    <a:pt x="803" y="0"/>
                  </a:moveTo>
                  <a:cubicBezTo>
                    <a:pt x="792" y="0"/>
                    <a:pt x="782" y="6"/>
                    <a:pt x="775" y="15"/>
                  </a:cubicBezTo>
                  <a:cubicBezTo>
                    <a:pt x="349" y="565"/>
                    <a:pt x="1" y="1840"/>
                    <a:pt x="157" y="2857"/>
                  </a:cubicBezTo>
                  <a:cubicBezTo>
                    <a:pt x="316" y="3889"/>
                    <a:pt x="1116" y="5037"/>
                    <a:pt x="1123" y="5048"/>
                  </a:cubicBezTo>
                  <a:cubicBezTo>
                    <a:pt x="1126" y="5054"/>
                    <a:pt x="1131" y="5057"/>
                    <a:pt x="1137" y="5060"/>
                  </a:cubicBezTo>
                  <a:cubicBezTo>
                    <a:pt x="1154" y="5077"/>
                    <a:pt x="1272" y="5239"/>
                    <a:pt x="1539" y="6532"/>
                  </a:cubicBezTo>
                  <a:cubicBezTo>
                    <a:pt x="1830" y="7941"/>
                    <a:pt x="2098" y="9315"/>
                    <a:pt x="2086" y="9823"/>
                  </a:cubicBezTo>
                  <a:cubicBezTo>
                    <a:pt x="2084" y="9843"/>
                    <a:pt x="2101" y="9859"/>
                    <a:pt x="2121" y="9859"/>
                  </a:cubicBezTo>
                  <a:cubicBezTo>
                    <a:pt x="2140" y="9859"/>
                    <a:pt x="2157" y="9844"/>
                    <a:pt x="2157" y="9825"/>
                  </a:cubicBezTo>
                  <a:cubicBezTo>
                    <a:pt x="2168" y="9338"/>
                    <a:pt x="1945" y="8150"/>
                    <a:pt x="1608" y="6516"/>
                  </a:cubicBezTo>
                  <a:cubicBezTo>
                    <a:pt x="1499" y="5988"/>
                    <a:pt x="1305" y="5121"/>
                    <a:pt x="1181" y="5004"/>
                  </a:cubicBezTo>
                  <a:cubicBezTo>
                    <a:pt x="1140" y="4948"/>
                    <a:pt x="379" y="3840"/>
                    <a:pt x="226" y="2845"/>
                  </a:cubicBezTo>
                  <a:cubicBezTo>
                    <a:pt x="73" y="1848"/>
                    <a:pt x="414" y="599"/>
                    <a:pt x="831" y="58"/>
                  </a:cubicBezTo>
                  <a:cubicBezTo>
                    <a:pt x="843" y="43"/>
                    <a:pt x="840" y="20"/>
                    <a:pt x="825" y="8"/>
                  </a:cubicBezTo>
                  <a:cubicBezTo>
                    <a:pt x="818" y="3"/>
                    <a:pt x="811" y="0"/>
                    <a:pt x="8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49"/>
            <p:cNvSpPr/>
            <p:nvPr/>
          </p:nvSpPr>
          <p:spPr>
            <a:xfrm>
              <a:off x="5719562" y="524552"/>
              <a:ext cx="110130" cy="205073"/>
            </a:xfrm>
            <a:custGeom>
              <a:avLst/>
              <a:gdLst/>
              <a:ahLst/>
              <a:cxnLst/>
              <a:rect l="l" t="t" r="r" b="b"/>
              <a:pathLst>
                <a:path w="4670" h="8696" extrusionOk="0">
                  <a:moveTo>
                    <a:pt x="888" y="0"/>
                  </a:moveTo>
                  <a:cubicBezTo>
                    <a:pt x="626" y="800"/>
                    <a:pt x="0" y="3111"/>
                    <a:pt x="396" y="4437"/>
                  </a:cubicBezTo>
                  <a:cubicBezTo>
                    <a:pt x="794" y="5772"/>
                    <a:pt x="2520" y="8649"/>
                    <a:pt x="2540" y="8677"/>
                  </a:cubicBezTo>
                  <a:cubicBezTo>
                    <a:pt x="2544" y="8690"/>
                    <a:pt x="2557" y="8696"/>
                    <a:pt x="2569" y="8696"/>
                  </a:cubicBezTo>
                  <a:cubicBezTo>
                    <a:pt x="2572" y="8696"/>
                    <a:pt x="2575" y="8694"/>
                    <a:pt x="2578" y="8694"/>
                  </a:cubicBezTo>
                  <a:cubicBezTo>
                    <a:pt x="2593" y="8690"/>
                    <a:pt x="2604" y="8677"/>
                    <a:pt x="2605" y="8662"/>
                  </a:cubicBezTo>
                  <a:cubicBezTo>
                    <a:pt x="2608" y="8632"/>
                    <a:pt x="2843" y="5709"/>
                    <a:pt x="3273" y="4302"/>
                  </a:cubicBezTo>
                  <a:cubicBezTo>
                    <a:pt x="3631" y="3131"/>
                    <a:pt x="4410" y="790"/>
                    <a:pt x="4669" y="14"/>
                  </a:cubicBezTo>
                  <a:cubicBezTo>
                    <a:pt x="4643" y="14"/>
                    <a:pt x="4618" y="17"/>
                    <a:pt x="4592" y="18"/>
                  </a:cubicBezTo>
                  <a:cubicBezTo>
                    <a:pt x="4324" y="822"/>
                    <a:pt x="3560" y="3122"/>
                    <a:pt x="3205" y="4281"/>
                  </a:cubicBezTo>
                  <a:cubicBezTo>
                    <a:pt x="2820" y="5539"/>
                    <a:pt x="2591" y="7996"/>
                    <a:pt x="2544" y="8546"/>
                  </a:cubicBezTo>
                  <a:cubicBezTo>
                    <a:pt x="2240" y="8036"/>
                    <a:pt x="818" y="5607"/>
                    <a:pt x="464" y="4418"/>
                  </a:cubicBezTo>
                  <a:cubicBezTo>
                    <a:pt x="73" y="3101"/>
                    <a:pt x="703" y="787"/>
                    <a:pt x="961" y="8"/>
                  </a:cubicBezTo>
                  <a:cubicBezTo>
                    <a:pt x="937" y="5"/>
                    <a:pt x="912" y="2"/>
                    <a:pt x="8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49"/>
            <p:cNvSpPr/>
            <p:nvPr/>
          </p:nvSpPr>
          <p:spPr>
            <a:xfrm>
              <a:off x="5857213" y="548795"/>
              <a:ext cx="53839" cy="95886"/>
            </a:xfrm>
            <a:custGeom>
              <a:avLst/>
              <a:gdLst/>
              <a:ahLst/>
              <a:cxnLst/>
              <a:rect l="l" t="t" r="r" b="b"/>
              <a:pathLst>
                <a:path w="2283" h="4066" extrusionOk="0">
                  <a:moveTo>
                    <a:pt x="1975" y="0"/>
                  </a:moveTo>
                  <a:cubicBezTo>
                    <a:pt x="1972" y="0"/>
                    <a:pt x="1970" y="1"/>
                    <a:pt x="1967" y="1"/>
                  </a:cubicBezTo>
                  <a:cubicBezTo>
                    <a:pt x="1948" y="4"/>
                    <a:pt x="1936" y="24"/>
                    <a:pt x="1939" y="42"/>
                  </a:cubicBezTo>
                  <a:cubicBezTo>
                    <a:pt x="1943" y="60"/>
                    <a:pt x="2283" y="1850"/>
                    <a:pt x="1457" y="2846"/>
                  </a:cubicBezTo>
                  <a:cubicBezTo>
                    <a:pt x="629" y="3840"/>
                    <a:pt x="46" y="3993"/>
                    <a:pt x="40" y="3994"/>
                  </a:cubicBezTo>
                  <a:cubicBezTo>
                    <a:pt x="0" y="4005"/>
                    <a:pt x="6" y="4064"/>
                    <a:pt x="49" y="4066"/>
                  </a:cubicBezTo>
                  <a:cubicBezTo>
                    <a:pt x="50" y="4066"/>
                    <a:pt x="53" y="4064"/>
                    <a:pt x="56" y="4064"/>
                  </a:cubicBezTo>
                  <a:cubicBezTo>
                    <a:pt x="81" y="4058"/>
                    <a:pt x="666" y="3906"/>
                    <a:pt x="1511" y="2891"/>
                  </a:cubicBezTo>
                  <a:cubicBezTo>
                    <a:pt x="1955" y="2356"/>
                    <a:pt x="2066" y="1606"/>
                    <a:pt x="2081" y="1071"/>
                  </a:cubicBezTo>
                  <a:cubicBezTo>
                    <a:pt x="2092" y="723"/>
                    <a:pt x="2067" y="373"/>
                    <a:pt x="2008" y="29"/>
                  </a:cubicBezTo>
                  <a:cubicBezTo>
                    <a:pt x="2006" y="13"/>
                    <a:pt x="1990" y="0"/>
                    <a:pt x="19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49"/>
            <p:cNvSpPr/>
            <p:nvPr/>
          </p:nvSpPr>
          <p:spPr>
            <a:xfrm>
              <a:off x="5890913" y="613552"/>
              <a:ext cx="171067" cy="130623"/>
            </a:xfrm>
            <a:custGeom>
              <a:avLst/>
              <a:gdLst/>
              <a:ahLst/>
              <a:cxnLst/>
              <a:rect l="l" t="t" r="r" b="b"/>
              <a:pathLst>
                <a:path w="7254" h="5539" extrusionOk="0">
                  <a:moveTo>
                    <a:pt x="119" y="1"/>
                  </a:moveTo>
                  <a:cubicBezTo>
                    <a:pt x="109" y="1"/>
                    <a:pt x="99" y="5"/>
                    <a:pt x="91" y="16"/>
                  </a:cubicBezTo>
                  <a:cubicBezTo>
                    <a:pt x="0" y="131"/>
                    <a:pt x="543" y="1976"/>
                    <a:pt x="1022" y="3068"/>
                  </a:cubicBezTo>
                  <a:cubicBezTo>
                    <a:pt x="1570" y="4312"/>
                    <a:pt x="2233" y="5000"/>
                    <a:pt x="3239" y="5373"/>
                  </a:cubicBezTo>
                  <a:cubicBezTo>
                    <a:pt x="3553" y="5488"/>
                    <a:pt x="3912" y="5538"/>
                    <a:pt x="4300" y="5538"/>
                  </a:cubicBezTo>
                  <a:cubicBezTo>
                    <a:pt x="5174" y="5538"/>
                    <a:pt x="6201" y="5288"/>
                    <a:pt x="7212" y="5000"/>
                  </a:cubicBezTo>
                  <a:cubicBezTo>
                    <a:pt x="7253" y="4986"/>
                    <a:pt x="7240" y="4930"/>
                    <a:pt x="7202" y="4930"/>
                  </a:cubicBezTo>
                  <a:cubicBezTo>
                    <a:pt x="7200" y="4930"/>
                    <a:pt x="7197" y="4930"/>
                    <a:pt x="7194" y="4931"/>
                  </a:cubicBezTo>
                  <a:cubicBezTo>
                    <a:pt x="6226" y="5207"/>
                    <a:pt x="5176" y="5464"/>
                    <a:pt x="4288" y="5464"/>
                  </a:cubicBezTo>
                  <a:cubicBezTo>
                    <a:pt x="3911" y="5464"/>
                    <a:pt x="3563" y="5417"/>
                    <a:pt x="3263" y="5307"/>
                  </a:cubicBezTo>
                  <a:cubicBezTo>
                    <a:pt x="2277" y="4941"/>
                    <a:pt x="1626" y="4264"/>
                    <a:pt x="1088" y="3040"/>
                  </a:cubicBezTo>
                  <a:cubicBezTo>
                    <a:pt x="566" y="1851"/>
                    <a:pt x="114" y="192"/>
                    <a:pt x="149" y="56"/>
                  </a:cubicBezTo>
                  <a:cubicBezTo>
                    <a:pt x="167" y="29"/>
                    <a:pt x="144" y="1"/>
                    <a:pt x="1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49"/>
            <p:cNvSpPr/>
            <p:nvPr/>
          </p:nvSpPr>
          <p:spPr>
            <a:xfrm>
              <a:off x="5874947" y="615581"/>
              <a:ext cx="78860" cy="233255"/>
            </a:xfrm>
            <a:custGeom>
              <a:avLst/>
              <a:gdLst/>
              <a:ahLst/>
              <a:cxnLst/>
              <a:rect l="l" t="t" r="r" b="b"/>
              <a:pathLst>
                <a:path w="3344" h="9891" extrusionOk="0">
                  <a:moveTo>
                    <a:pt x="731" y="0"/>
                  </a:moveTo>
                  <a:cubicBezTo>
                    <a:pt x="716" y="0"/>
                    <a:pt x="702" y="8"/>
                    <a:pt x="697" y="27"/>
                  </a:cubicBezTo>
                  <a:cubicBezTo>
                    <a:pt x="693" y="48"/>
                    <a:pt x="156" y="2153"/>
                    <a:pt x="109" y="2937"/>
                  </a:cubicBezTo>
                  <a:lnTo>
                    <a:pt x="106" y="2976"/>
                  </a:lnTo>
                  <a:cubicBezTo>
                    <a:pt x="59" y="3755"/>
                    <a:pt x="0" y="4723"/>
                    <a:pt x="643" y="5654"/>
                  </a:cubicBezTo>
                  <a:cubicBezTo>
                    <a:pt x="2070" y="7719"/>
                    <a:pt x="2978" y="9176"/>
                    <a:pt x="3269" y="9868"/>
                  </a:cubicBezTo>
                  <a:cubicBezTo>
                    <a:pt x="3275" y="9882"/>
                    <a:pt x="3287" y="9889"/>
                    <a:pt x="3302" y="9891"/>
                  </a:cubicBezTo>
                  <a:cubicBezTo>
                    <a:pt x="3307" y="9891"/>
                    <a:pt x="3311" y="9891"/>
                    <a:pt x="3316" y="9888"/>
                  </a:cubicBezTo>
                  <a:cubicBezTo>
                    <a:pt x="3334" y="9880"/>
                    <a:pt x="3343" y="9861"/>
                    <a:pt x="3335" y="9842"/>
                  </a:cubicBezTo>
                  <a:cubicBezTo>
                    <a:pt x="3041" y="9145"/>
                    <a:pt x="2131" y="7683"/>
                    <a:pt x="702" y="5615"/>
                  </a:cubicBezTo>
                  <a:cubicBezTo>
                    <a:pt x="73" y="4704"/>
                    <a:pt x="132" y="3749"/>
                    <a:pt x="177" y="2982"/>
                  </a:cubicBezTo>
                  <a:lnTo>
                    <a:pt x="180" y="2943"/>
                  </a:lnTo>
                  <a:cubicBezTo>
                    <a:pt x="227" y="2166"/>
                    <a:pt x="761" y="67"/>
                    <a:pt x="765" y="45"/>
                  </a:cubicBezTo>
                  <a:cubicBezTo>
                    <a:pt x="773" y="18"/>
                    <a:pt x="752" y="0"/>
                    <a:pt x="7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49"/>
            <p:cNvSpPr/>
            <p:nvPr/>
          </p:nvSpPr>
          <p:spPr>
            <a:xfrm>
              <a:off x="6194137" y="637866"/>
              <a:ext cx="7570" cy="43769"/>
            </a:xfrm>
            <a:custGeom>
              <a:avLst/>
              <a:gdLst/>
              <a:ahLst/>
              <a:cxnLst/>
              <a:rect l="l" t="t" r="r" b="b"/>
              <a:pathLst>
                <a:path w="321" h="1856" extrusionOk="0">
                  <a:moveTo>
                    <a:pt x="248" y="0"/>
                  </a:moveTo>
                  <a:cubicBezTo>
                    <a:pt x="247" y="0"/>
                    <a:pt x="246" y="1"/>
                    <a:pt x="245" y="1"/>
                  </a:cubicBezTo>
                  <a:cubicBezTo>
                    <a:pt x="243" y="1"/>
                    <a:pt x="240" y="2"/>
                    <a:pt x="238" y="2"/>
                  </a:cubicBezTo>
                  <a:cubicBezTo>
                    <a:pt x="222" y="7"/>
                    <a:pt x="211" y="22"/>
                    <a:pt x="213" y="40"/>
                  </a:cubicBezTo>
                  <a:cubicBezTo>
                    <a:pt x="225" y="135"/>
                    <a:pt x="232" y="243"/>
                    <a:pt x="235" y="354"/>
                  </a:cubicBezTo>
                  <a:lnTo>
                    <a:pt x="235" y="376"/>
                  </a:lnTo>
                  <a:cubicBezTo>
                    <a:pt x="246" y="825"/>
                    <a:pt x="176" y="1369"/>
                    <a:pt x="1" y="1743"/>
                  </a:cubicBezTo>
                  <a:cubicBezTo>
                    <a:pt x="31" y="1699"/>
                    <a:pt x="58" y="1652"/>
                    <a:pt x="81" y="1604"/>
                  </a:cubicBezTo>
                  <a:lnTo>
                    <a:pt x="81" y="1604"/>
                  </a:lnTo>
                  <a:cubicBezTo>
                    <a:pt x="54" y="1686"/>
                    <a:pt x="34" y="1771"/>
                    <a:pt x="23" y="1855"/>
                  </a:cubicBezTo>
                  <a:cubicBezTo>
                    <a:pt x="237" y="1457"/>
                    <a:pt x="320" y="840"/>
                    <a:pt x="307" y="346"/>
                  </a:cubicBezTo>
                  <a:cubicBezTo>
                    <a:pt x="304" y="234"/>
                    <a:pt x="296" y="126"/>
                    <a:pt x="284" y="32"/>
                  </a:cubicBezTo>
                  <a:cubicBezTo>
                    <a:pt x="281" y="14"/>
                    <a:pt x="266" y="0"/>
                    <a:pt x="2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49"/>
            <p:cNvSpPr/>
            <p:nvPr/>
          </p:nvSpPr>
          <p:spPr>
            <a:xfrm>
              <a:off x="6195033" y="652511"/>
              <a:ext cx="15989" cy="34478"/>
            </a:xfrm>
            <a:custGeom>
              <a:avLst/>
              <a:gdLst/>
              <a:ahLst/>
              <a:cxnLst/>
              <a:rect l="l" t="t" r="r" b="b"/>
              <a:pathLst>
                <a:path w="678" h="1462" extrusionOk="0">
                  <a:moveTo>
                    <a:pt x="638" y="0"/>
                  </a:moveTo>
                  <a:cubicBezTo>
                    <a:pt x="621" y="0"/>
                    <a:pt x="606" y="13"/>
                    <a:pt x="605" y="30"/>
                  </a:cubicBezTo>
                  <a:cubicBezTo>
                    <a:pt x="605" y="33"/>
                    <a:pt x="593" y="90"/>
                    <a:pt x="572" y="181"/>
                  </a:cubicBezTo>
                  <a:cubicBezTo>
                    <a:pt x="507" y="460"/>
                    <a:pt x="334" y="1051"/>
                    <a:pt x="0" y="1406"/>
                  </a:cubicBezTo>
                  <a:cubicBezTo>
                    <a:pt x="8" y="1428"/>
                    <a:pt x="23" y="1448"/>
                    <a:pt x="44" y="1462"/>
                  </a:cubicBezTo>
                  <a:cubicBezTo>
                    <a:pt x="347" y="1148"/>
                    <a:pt x="522" y="654"/>
                    <a:pt x="607" y="340"/>
                  </a:cubicBezTo>
                  <a:cubicBezTo>
                    <a:pt x="607" y="339"/>
                    <a:pt x="608" y="337"/>
                    <a:pt x="608" y="336"/>
                  </a:cubicBezTo>
                  <a:cubicBezTo>
                    <a:pt x="652" y="171"/>
                    <a:pt x="672" y="57"/>
                    <a:pt x="675" y="43"/>
                  </a:cubicBezTo>
                  <a:cubicBezTo>
                    <a:pt x="678" y="24"/>
                    <a:pt x="664" y="5"/>
                    <a:pt x="646" y="1"/>
                  </a:cubicBezTo>
                  <a:cubicBezTo>
                    <a:pt x="643" y="0"/>
                    <a:pt x="641" y="0"/>
                    <a:pt x="6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49"/>
            <p:cNvSpPr/>
            <p:nvPr/>
          </p:nvSpPr>
          <p:spPr>
            <a:xfrm>
              <a:off x="5425017" y="835794"/>
              <a:ext cx="9999" cy="54122"/>
            </a:xfrm>
            <a:custGeom>
              <a:avLst/>
              <a:gdLst/>
              <a:ahLst/>
              <a:cxnLst/>
              <a:rect l="l" t="t" r="r" b="b"/>
              <a:pathLst>
                <a:path w="424" h="2295" extrusionOk="0">
                  <a:moveTo>
                    <a:pt x="381" y="1"/>
                  </a:moveTo>
                  <a:cubicBezTo>
                    <a:pt x="368" y="1"/>
                    <a:pt x="355" y="8"/>
                    <a:pt x="349" y="21"/>
                  </a:cubicBezTo>
                  <a:cubicBezTo>
                    <a:pt x="126" y="504"/>
                    <a:pt x="0" y="859"/>
                    <a:pt x="25" y="1239"/>
                  </a:cubicBezTo>
                  <a:cubicBezTo>
                    <a:pt x="38" y="1456"/>
                    <a:pt x="179" y="1879"/>
                    <a:pt x="294" y="2203"/>
                  </a:cubicBezTo>
                  <a:cubicBezTo>
                    <a:pt x="332" y="2252"/>
                    <a:pt x="367" y="2284"/>
                    <a:pt x="402" y="2294"/>
                  </a:cubicBezTo>
                  <a:cubicBezTo>
                    <a:pt x="282" y="1967"/>
                    <a:pt x="109" y="1465"/>
                    <a:pt x="96" y="1233"/>
                  </a:cubicBezTo>
                  <a:cubicBezTo>
                    <a:pt x="73" y="868"/>
                    <a:pt x="194" y="523"/>
                    <a:pt x="414" y="51"/>
                  </a:cubicBezTo>
                  <a:cubicBezTo>
                    <a:pt x="423" y="33"/>
                    <a:pt x="414" y="12"/>
                    <a:pt x="396" y="4"/>
                  </a:cubicBezTo>
                  <a:cubicBezTo>
                    <a:pt x="391" y="2"/>
                    <a:pt x="386" y="1"/>
                    <a:pt x="3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49"/>
            <p:cNvSpPr/>
            <p:nvPr/>
          </p:nvSpPr>
          <p:spPr>
            <a:xfrm>
              <a:off x="5646433" y="252386"/>
              <a:ext cx="59145" cy="52117"/>
            </a:xfrm>
            <a:custGeom>
              <a:avLst/>
              <a:gdLst/>
              <a:ahLst/>
              <a:cxnLst/>
              <a:rect l="l" t="t" r="r" b="b"/>
              <a:pathLst>
                <a:path w="2508" h="2210" extrusionOk="0">
                  <a:moveTo>
                    <a:pt x="2507" y="0"/>
                  </a:moveTo>
                  <a:cubicBezTo>
                    <a:pt x="2478" y="9"/>
                    <a:pt x="2450" y="17"/>
                    <a:pt x="2424" y="24"/>
                  </a:cubicBezTo>
                  <a:cubicBezTo>
                    <a:pt x="2122" y="864"/>
                    <a:pt x="1708" y="1958"/>
                    <a:pt x="1" y="2141"/>
                  </a:cubicBezTo>
                  <a:cubicBezTo>
                    <a:pt x="17" y="2164"/>
                    <a:pt x="34" y="2187"/>
                    <a:pt x="51" y="2210"/>
                  </a:cubicBezTo>
                  <a:cubicBezTo>
                    <a:pt x="166" y="2196"/>
                    <a:pt x="273" y="2179"/>
                    <a:pt x="376" y="2158"/>
                  </a:cubicBezTo>
                  <a:cubicBezTo>
                    <a:pt x="404" y="2152"/>
                    <a:pt x="431" y="2146"/>
                    <a:pt x="458" y="2138"/>
                  </a:cubicBezTo>
                  <a:cubicBezTo>
                    <a:pt x="1854" y="1820"/>
                    <a:pt x="2221" y="802"/>
                    <a:pt x="2501" y="17"/>
                  </a:cubicBezTo>
                  <a:cubicBezTo>
                    <a:pt x="2504" y="12"/>
                    <a:pt x="2506" y="6"/>
                    <a:pt x="2507"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49"/>
            <p:cNvSpPr/>
            <p:nvPr/>
          </p:nvSpPr>
          <p:spPr>
            <a:xfrm>
              <a:off x="5716945" y="249226"/>
              <a:ext cx="61055" cy="18748"/>
            </a:xfrm>
            <a:custGeom>
              <a:avLst/>
              <a:gdLst/>
              <a:ahLst/>
              <a:cxnLst/>
              <a:rect l="l" t="t" r="r" b="b"/>
              <a:pathLst>
                <a:path w="2589" h="795" extrusionOk="0">
                  <a:moveTo>
                    <a:pt x="70" y="1"/>
                  </a:moveTo>
                  <a:cubicBezTo>
                    <a:pt x="47" y="5"/>
                    <a:pt x="23" y="10"/>
                    <a:pt x="1" y="14"/>
                  </a:cubicBezTo>
                  <a:cubicBezTo>
                    <a:pt x="58" y="204"/>
                    <a:pt x="181" y="434"/>
                    <a:pt x="387" y="593"/>
                  </a:cubicBezTo>
                  <a:cubicBezTo>
                    <a:pt x="558" y="724"/>
                    <a:pt x="768" y="795"/>
                    <a:pt x="983" y="795"/>
                  </a:cubicBezTo>
                  <a:cubicBezTo>
                    <a:pt x="987" y="795"/>
                    <a:pt x="992" y="795"/>
                    <a:pt x="996" y="795"/>
                  </a:cubicBezTo>
                  <a:cubicBezTo>
                    <a:pt x="1101" y="793"/>
                    <a:pt x="1204" y="781"/>
                    <a:pt x="1305" y="757"/>
                  </a:cubicBezTo>
                  <a:cubicBezTo>
                    <a:pt x="1534" y="705"/>
                    <a:pt x="1755" y="622"/>
                    <a:pt x="1961" y="510"/>
                  </a:cubicBezTo>
                  <a:cubicBezTo>
                    <a:pt x="1987" y="498"/>
                    <a:pt x="2011" y="484"/>
                    <a:pt x="2034" y="469"/>
                  </a:cubicBezTo>
                  <a:cubicBezTo>
                    <a:pt x="2234" y="352"/>
                    <a:pt x="2421" y="213"/>
                    <a:pt x="2589" y="54"/>
                  </a:cubicBezTo>
                  <a:cubicBezTo>
                    <a:pt x="2562" y="49"/>
                    <a:pt x="2534" y="42"/>
                    <a:pt x="2504" y="34"/>
                  </a:cubicBezTo>
                  <a:cubicBezTo>
                    <a:pt x="2260" y="260"/>
                    <a:pt x="1846" y="563"/>
                    <a:pt x="1289" y="689"/>
                  </a:cubicBezTo>
                  <a:cubicBezTo>
                    <a:pt x="1186" y="711"/>
                    <a:pt x="1088" y="723"/>
                    <a:pt x="996" y="723"/>
                  </a:cubicBezTo>
                  <a:cubicBezTo>
                    <a:pt x="780" y="723"/>
                    <a:pt x="591" y="661"/>
                    <a:pt x="431" y="537"/>
                  </a:cubicBezTo>
                  <a:cubicBezTo>
                    <a:pt x="238" y="387"/>
                    <a:pt x="125" y="176"/>
                    <a:pt x="70"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49"/>
            <p:cNvSpPr/>
            <p:nvPr/>
          </p:nvSpPr>
          <p:spPr>
            <a:xfrm>
              <a:off x="5763214" y="258990"/>
              <a:ext cx="65064" cy="38652"/>
            </a:xfrm>
            <a:custGeom>
              <a:avLst/>
              <a:gdLst/>
              <a:ahLst/>
              <a:cxnLst/>
              <a:rect l="l" t="t" r="r" b="b"/>
              <a:pathLst>
                <a:path w="2759" h="1639" extrusionOk="0">
                  <a:moveTo>
                    <a:pt x="39" y="0"/>
                  </a:moveTo>
                  <a:cubicBezTo>
                    <a:pt x="20" y="0"/>
                    <a:pt x="4" y="14"/>
                    <a:pt x="1" y="32"/>
                  </a:cubicBezTo>
                  <a:cubicBezTo>
                    <a:pt x="1" y="34"/>
                    <a:pt x="1" y="56"/>
                    <a:pt x="1" y="96"/>
                  </a:cubicBezTo>
                  <a:cubicBezTo>
                    <a:pt x="1" y="316"/>
                    <a:pt x="59" y="1055"/>
                    <a:pt x="807" y="1498"/>
                  </a:cubicBezTo>
                  <a:cubicBezTo>
                    <a:pt x="965" y="1592"/>
                    <a:pt x="1148" y="1639"/>
                    <a:pt x="1357" y="1639"/>
                  </a:cubicBezTo>
                  <a:cubicBezTo>
                    <a:pt x="1635" y="1639"/>
                    <a:pt x="1953" y="1555"/>
                    <a:pt x="2300" y="1392"/>
                  </a:cubicBezTo>
                  <a:cubicBezTo>
                    <a:pt x="2457" y="1316"/>
                    <a:pt x="2610" y="1229"/>
                    <a:pt x="2759" y="1135"/>
                  </a:cubicBezTo>
                  <a:cubicBezTo>
                    <a:pt x="2742" y="1119"/>
                    <a:pt x="2726" y="1102"/>
                    <a:pt x="2707" y="1084"/>
                  </a:cubicBezTo>
                  <a:cubicBezTo>
                    <a:pt x="2368" y="1297"/>
                    <a:pt x="1841" y="1568"/>
                    <a:pt x="1357" y="1568"/>
                  </a:cubicBezTo>
                  <a:cubicBezTo>
                    <a:pt x="1176" y="1568"/>
                    <a:pt x="1002" y="1530"/>
                    <a:pt x="845" y="1437"/>
                  </a:cubicBezTo>
                  <a:cubicBezTo>
                    <a:pt x="66" y="976"/>
                    <a:pt x="68" y="181"/>
                    <a:pt x="74" y="55"/>
                  </a:cubicBezTo>
                  <a:lnTo>
                    <a:pt x="74" y="38"/>
                  </a:lnTo>
                  <a:cubicBezTo>
                    <a:pt x="75" y="19"/>
                    <a:pt x="62" y="2"/>
                    <a:pt x="42" y="0"/>
                  </a:cubicBezTo>
                  <a:cubicBezTo>
                    <a:pt x="41" y="0"/>
                    <a:pt x="40" y="0"/>
                    <a:pt x="39"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49"/>
            <p:cNvSpPr/>
            <p:nvPr/>
          </p:nvSpPr>
          <p:spPr>
            <a:xfrm>
              <a:off x="5645678" y="301320"/>
              <a:ext cx="11862" cy="58437"/>
            </a:xfrm>
            <a:custGeom>
              <a:avLst/>
              <a:gdLst/>
              <a:ahLst/>
              <a:cxnLst/>
              <a:rect l="l" t="t" r="r" b="b"/>
              <a:pathLst>
                <a:path w="503" h="2478" extrusionOk="0">
                  <a:moveTo>
                    <a:pt x="463" y="0"/>
                  </a:moveTo>
                  <a:cubicBezTo>
                    <a:pt x="448" y="0"/>
                    <a:pt x="434" y="10"/>
                    <a:pt x="430" y="24"/>
                  </a:cubicBezTo>
                  <a:cubicBezTo>
                    <a:pt x="422" y="44"/>
                    <a:pt x="415" y="63"/>
                    <a:pt x="408" y="83"/>
                  </a:cubicBezTo>
                  <a:cubicBezTo>
                    <a:pt x="322" y="351"/>
                    <a:pt x="1" y="1460"/>
                    <a:pt x="340" y="2336"/>
                  </a:cubicBezTo>
                  <a:lnTo>
                    <a:pt x="340" y="2338"/>
                  </a:lnTo>
                  <a:cubicBezTo>
                    <a:pt x="383" y="2388"/>
                    <a:pt x="430" y="2433"/>
                    <a:pt x="480" y="2477"/>
                  </a:cubicBezTo>
                  <a:cubicBezTo>
                    <a:pt x="2" y="1553"/>
                    <a:pt x="433" y="231"/>
                    <a:pt x="490" y="65"/>
                  </a:cubicBezTo>
                  <a:cubicBezTo>
                    <a:pt x="493" y="54"/>
                    <a:pt x="495" y="48"/>
                    <a:pt x="496" y="48"/>
                  </a:cubicBezTo>
                  <a:cubicBezTo>
                    <a:pt x="502" y="30"/>
                    <a:pt x="493" y="10"/>
                    <a:pt x="477" y="3"/>
                  </a:cubicBezTo>
                  <a:cubicBezTo>
                    <a:pt x="472" y="1"/>
                    <a:pt x="468" y="0"/>
                    <a:pt x="463"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49"/>
            <p:cNvSpPr/>
            <p:nvPr/>
          </p:nvSpPr>
          <p:spPr>
            <a:xfrm>
              <a:off x="5642188" y="258235"/>
              <a:ext cx="46858" cy="30516"/>
            </a:xfrm>
            <a:custGeom>
              <a:avLst/>
              <a:gdLst/>
              <a:ahLst/>
              <a:cxnLst/>
              <a:rect l="l" t="t" r="r" b="b"/>
              <a:pathLst>
                <a:path w="1987" h="1294" extrusionOk="0">
                  <a:moveTo>
                    <a:pt x="1987" y="1"/>
                  </a:moveTo>
                  <a:lnTo>
                    <a:pt x="1987" y="1"/>
                  </a:lnTo>
                  <a:cubicBezTo>
                    <a:pt x="1954" y="14"/>
                    <a:pt x="1922" y="29"/>
                    <a:pt x="1890" y="43"/>
                  </a:cubicBezTo>
                  <a:cubicBezTo>
                    <a:pt x="1663" y="549"/>
                    <a:pt x="1288" y="1087"/>
                    <a:pt x="3" y="1220"/>
                  </a:cubicBezTo>
                  <a:cubicBezTo>
                    <a:pt x="0" y="1245"/>
                    <a:pt x="0" y="1269"/>
                    <a:pt x="3" y="1293"/>
                  </a:cubicBezTo>
                  <a:cubicBezTo>
                    <a:pt x="1394" y="1151"/>
                    <a:pt x="1755" y="545"/>
                    <a:pt x="1987"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49"/>
            <p:cNvSpPr/>
            <p:nvPr/>
          </p:nvSpPr>
          <p:spPr>
            <a:xfrm>
              <a:off x="5799507" y="324855"/>
              <a:ext cx="38180" cy="63201"/>
            </a:xfrm>
            <a:custGeom>
              <a:avLst/>
              <a:gdLst/>
              <a:ahLst/>
              <a:cxnLst/>
              <a:rect l="l" t="t" r="r" b="b"/>
              <a:pathLst>
                <a:path w="1619" h="2680" extrusionOk="0">
                  <a:moveTo>
                    <a:pt x="1573" y="0"/>
                  </a:moveTo>
                  <a:cubicBezTo>
                    <a:pt x="482" y="963"/>
                    <a:pt x="0" y="1913"/>
                    <a:pt x="206" y="2679"/>
                  </a:cubicBezTo>
                  <a:cubicBezTo>
                    <a:pt x="229" y="2673"/>
                    <a:pt x="253" y="2667"/>
                    <a:pt x="277" y="2661"/>
                  </a:cubicBezTo>
                  <a:cubicBezTo>
                    <a:pt x="76" y="1925"/>
                    <a:pt x="549" y="999"/>
                    <a:pt x="1619" y="58"/>
                  </a:cubicBezTo>
                  <a:cubicBezTo>
                    <a:pt x="1603" y="37"/>
                    <a:pt x="1590" y="18"/>
                    <a:pt x="1573"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49"/>
            <p:cNvSpPr/>
            <p:nvPr/>
          </p:nvSpPr>
          <p:spPr>
            <a:xfrm>
              <a:off x="5707983" y="520543"/>
              <a:ext cx="112772" cy="6957"/>
            </a:xfrm>
            <a:custGeom>
              <a:avLst/>
              <a:gdLst/>
              <a:ahLst/>
              <a:cxnLst/>
              <a:rect l="l" t="t" r="r" b="b"/>
              <a:pathLst>
                <a:path w="4782" h="295" extrusionOk="0">
                  <a:moveTo>
                    <a:pt x="49" y="0"/>
                  </a:moveTo>
                  <a:cubicBezTo>
                    <a:pt x="9" y="0"/>
                    <a:pt x="0" y="63"/>
                    <a:pt x="43" y="72"/>
                  </a:cubicBezTo>
                  <a:cubicBezTo>
                    <a:pt x="55" y="73"/>
                    <a:pt x="1276" y="254"/>
                    <a:pt x="2305" y="275"/>
                  </a:cubicBezTo>
                  <a:lnTo>
                    <a:pt x="2529" y="281"/>
                  </a:lnTo>
                  <a:cubicBezTo>
                    <a:pt x="2916" y="288"/>
                    <a:pt x="3236" y="295"/>
                    <a:pt x="3539" y="295"/>
                  </a:cubicBezTo>
                  <a:cubicBezTo>
                    <a:pt x="3933" y="295"/>
                    <a:pt x="4296" y="284"/>
                    <a:pt x="4737" y="249"/>
                  </a:cubicBezTo>
                  <a:cubicBezTo>
                    <a:pt x="4781" y="242"/>
                    <a:pt x="4777" y="178"/>
                    <a:pt x="4733" y="178"/>
                  </a:cubicBezTo>
                  <a:cubicBezTo>
                    <a:pt x="4295" y="212"/>
                    <a:pt x="3933" y="224"/>
                    <a:pt x="3541" y="224"/>
                  </a:cubicBezTo>
                  <a:cubicBezTo>
                    <a:pt x="3239" y="224"/>
                    <a:pt x="2918" y="217"/>
                    <a:pt x="2531" y="208"/>
                  </a:cubicBezTo>
                  <a:lnTo>
                    <a:pt x="2308" y="204"/>
                  </a:lnTo>
                  <a:cubicBezTo>
                    <a:pt x="1282" y="182"/>
                    <a:pt x="65" y="2"/>
                    <a:pt x="53" y="1"/>
                  </a:cubicBezTo>
                  <a:cubicBezTo>
                    <a:pt x="52" y="0"/>
                    <a:pt x="50" y="0"/>
                    <a:pt x="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49"/>
            <p:cNvSpPr/>
            <p:nvPr/>
          </p:nvSpPr>
          <p:spPr>
            <a:xfrm>
              <a:off x="5458999" y="831808"/>
              <a:ext cx="69710" cy="30469"/>
            </a:xfrm>
            <a:custGeom>
              <a:avLst/>
              <a:gdLst/>
              <a:ahLst/>
              <a:cxnLst/>
              <a:rect l="l" t="t" r="r" b="b"/>
              <a:pathLst>
                <a:path w="2956" h="1292" extrusionOk="0">
                  <a:moveTo>
                    <a:pt x="2914" y="1"/>
                  </a:moveTo>
                  <a:cubicBezTo>
                    <a:pt x="2913" y="1"/>
                    <a:pt x="2912" y="1"/>
                    <a:pt x="2911" y="1"/>
                  </a:cubicBezTo>
                  <a:cubicBezTo>
                    <a:pt x="1661" y="199"/>
                    <a:pt x="1117" y="228"/>
                    <a:pt x="1111" y="228"/>
                  </a:cubicBezTo>
                  <a:cubicBezTo>
                    <a:pt x="1105" y="229"/>
                    <a:pt x="1099" y="233"/>
                    <a:pt x="1093" y="236"/>
                  </a:cubicBezTo>
                  <a:cubicBezTo>
                    <a:pt x="932" y="366"/>
                    <a:pt x="781" y="508"/>
                    <a:pt x="643" y="661"/>
                  </a:cubicBezTo>
                  <a:cubicBezTo>
                    <a:pt x="414" y="910"/>
                    <a:pt x="23" y="1225"/>
                    <a:pt x="19" y="1228"/>
                  </a:cubicBezTo>
                  <a:cubicBezTo>
                    <a:pt x="3" y="1240"/>
                    <a:pt x="0" y="1263"/>
                    <a:pt x="14" y="1278"/>
                  </a:cubicBezTo>
                  <a:cubicBezTo>
                    <a:pt x="20" y="1287"/>
                    <a:pt x="31" y="1292"/>
                    <a:pt x="41" y="1292"/>
                  </a:cubicBezTo>
                  <a:cubicBezTo>
                    <a:pt x="49" y="1292"/>
                    <a:pt x="56" y="1289"/>
                    <a:pt x="61" y="1284"/>
                  </a:cubicBezTo>
                  <a:cubicBezTo>
                    <a:pt x="66" y="1281"/>
                    <a:pt x="461" y="963"/>
                    <a:pt x="693" y="710"/>
                  </a:cubicBezTo>
                  <a:cubicBezTo>
                    <a:pt x="828" y="563"/>
                    <a:pt x="972" y="425"/>
                    <a:pt x="1126" y="299"/>
                  </a:cubicBezTo>
                  <a:cubicBezTo>
                    <a:pt x="1211" y="293"/>
                    <a:pt x="1766" y="255"/>
                    <a:pt x="2922" y="72"/>
                  </a:cubicBezTo>
                  <a:cubicBezTo>
                    <a:pt x="2942" y="69"/>
                    <a:pt x="2955" y="51"/>
                    <a:pt x="2952" y="31"/>
                  </a:cubicBezTo>
                  <a:cubicBezTo>
                    <a:pt x="2950" y="14"/>
                    <a:pt x="2933" y="1"/>
                    <a:pt x="29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49"/>
            <p:cNvSpPr/>
            <p:nvPr/>
          </p:nvSpPr>
          <p:spPr>
            <a:xfrm>
              <a:off x="6093439" y="656378"/>
              <a:ext cx="91500" cy="60348"/>
            </a:xfrm>
            <a:custGeom>
              <a:avLst/>
              <a:gdLst/>
              <a:ahLst/>
              <a:cxnLst/>
              <a:rect l="l" t="t" r="r" b="b"/>
              <a:pathLst>
                <a:path w="3880" h="2559" extrusionOk="0">
                  <a:moveTo>
                    <a:pt x="3680" y="0"/>
                  </a:moveTo>
                  <a:cubicBezTo>
                    <a:pt x="3397" y="0"/>
                    <a:pt x="2831" y="358"/>
                    <a:pt x="2704" y="440"/>
                  </a:cubicBezTo>
                  <a:cubicBezTo>
                    <a:pt x="2675" y="463"/>
                    <a:pt x="2695" y="504"/>
                    <a:pt x="2726" y="504"/>
                  </a:cubicBezTo>
                  <a:cubicBezTo>
                    <a:pt x="2731" y="504"/>
                    <a:pt x="2736" y="503"/>
                    <a:pt x="2742" y="501"/>
                  </a:cubicBezTo>
                  <a:cubicBezTo>
                    <a:pt x="3023" y="317"/>
                    <a:pt x="3480" y="69"/>
                    <a:pt x="3677" y="69"/>
                  </a:cubicBezTo>
                  <a:cubicBezTo>
                    <a:pt x="3708" y="69"/>
                    <a:pt x="3733" y="75"/>
                    <a:pt x="3749" y="88"/>
                  </a:cubicBezTo>
                  <a:cubicBezTo>
                    <a:pt x="3786" y="120"/>
                    <a:pt x="3805" y="167"/>
                    <a:pt x="3802" y="216"/>
                  </a:cubicBezTo>
                  <a:cubicBezTo>
                    <a:pt x="3798" y="385"/>
                    <a:pt x="3607" y="640"/>
                    <a:pt x="3326" y="849"/>
                  </a:cubicBezTo>
                  <a:cubicBezTo>
                    <a:pt x="3067" y="1043"/>
                    <a:pt x="2352" y="1277"/>
                    <a:pt x="2346" y="1278"/>
                  </a:cubicBezTo>
                  <a:cubicBezTo>
                    <a:pt x="2343" y="1280"/>
                    <a:pt x="2340" y="1281"/>
                    <a:pt x="2337" y="1283"/>
                  </a:cubicBezTo>
                  <a:cubicBezTo>
                    <a:pt x="2331" y="1287"/>
                    <a:pt x="1740" y="1678"/>
                    <a:pt x="1264" y="1958"/>
                  </a:cubicBezTo>
                  <a:cubicBezTo>
                    <a:pt x="790" y="2237"/>
                    <a:pt x="47" y="2486"/>
                    <a:pt x="40" y="2489"/>
                  </a:cubicBezTo>
                  <a:cubicBezTo>
                    <a:pt x="0" y="2501"/>
                    <a:pt x="9" y="2557"/>
                    <a:pt x="50" y="2559"/>
                  </a:cubicBezTo>
                  <a:cubicBezTo>
                    <a:pt x="55" y="2557"/>
                    <a:pt x="58" y="2557"/>
                    <a:pt x="62" y="2556"/>
                  </a:cubicBezTo>
                  <a:cubicBezTo>
                    <a:pt x="70" y="2553"/>
                    <a:pt x="820" y="2304"/>
                    <a:pt x="1302" y="2019"/>
                  </a:cubicBezTo>
                  <a:cubicBezTo>
                    <a:pt x="1761" y="1749"/>
                    <a:pt x="2320" y="1380"/>
                    <a:pt x="2373" y="1345"/>
                  </a:cubicBezTo>
                  <a:cubicBezTo>
                    <a:pt x="2441" y="1324"/>
                    <a:pt x="3110" y="1101"/>
                    <a:pt x="3370" y="907"/>
                  </a:cubicBezTo>
                  <a:cubicBezTo>
                    <a:pt x="3672" y="681"/>
                    <a:pt x="3870" y="411"/>
                    <a:pt x="3875" y="219"/>
                  </a:cubicBezTo>
                  <a:cubicBezTo>
                    <a:pt x="3880" y="148"/>
                    <a:pt x="3849" y="79"/>
                    <a:pt x="3795" y="34"/>
                  </a:cubicBezTo>
                  <a:cubicBezTo>
                    <a:pt x="3767" y="11"/>
                    <a:pt x="3727" y="0"/>
                    <a:pt x="36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49"/>
            <p:cNvSpPr/>
            <p:nvPr/>
          </p:nvSpPr>
          <p:spPr>
            <a:xfrm>
              <a:off x="5692678" y="326813"/>
              <a:ext cx="8136" cy="21319"/>
            </a:xfrm>
            <a:custGeom>
              <a:avLst/>
              <a:gdLst/>
              <a:ahLst/>
              <a:cxnLst/>
              <a:rect l="l" t="t" r="r" b="b"/>
              <a:pathLst>
                <a:path w="345" h="904" extrusionOk="0">
                  <a:moveTo>
                    <a:pt x="173" y="1"/>
                  </a:moveTo>
                  <a:cubicBezTo>
                    <a:pt x="78" y="1"/>
                    <a:pt x="1" y="202"/>
                    <a:pt x="1" y="452"/>
                  </a:cubicBezTo>
                  <a:cubicBezTo>
                    <a:pt x="1" y="701"/>
                    <a:pt x="78" y="904"/>
                    <a:pt x="173" y="904"/>
                  </a:cubicBezTo>
                  <a:cubicBezTo>
                    <a:pt x="267" y="904"/>
                    <a:pt x="345" y="701"/>
                    <a:pt x="345" y="452"/>
                  </a:cubicBezTo>
                  <a:cubicBezTo>
                    <a:pt x="345" y="202"/>
                    <a:pt x="267" y="1"/>
                    <a:pt x="173"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49"/>
            <p:cNvSpPr/>
            <p:nvPr/>
          </p:nvSpPr>
          <p:spPr>
            <a:xfrm>
              <a:off x="5739065" y="321625"/>
              <a:ext cx="8136" cy="21342"/>
            </a:xfrm>
            <a:custGeom>
              <a:avLst/>
              <a:gdLst/>
              <a:ahLst/>
              <a:cxnLst/>
              <a:rect l="l" t="t" r="r" b="b"/>
              <a:pathLst>
                <a:path w="345" h="905" extrusionOk="0">
                  <a:moveTo>
                    <a:pt x="172" y="1"/>
                  </a:moveTo>
                  <a:cubicBezTo>
                    <a:pt x="78" y="1"/>
                    <a:pt x="1" y="202"/>
                    <a:pt x="1" y="452"/>
                  </a:cubicBezTo>
                  <a:cubicBezTo>
                    <a:pt x="1" y="701"/>
                    <a:pt x="76" y="904"/>
                    <a:pt x="172" y="904"/>
                  </a:cubicBezTo>
                  <a:cubicBezTo>
                    <a:pt x="269" y="904"/>
                    <a:pt x="345" y="701"/>
                    <a:pt x="345" y="452"/>
                  </a:cubicBezTo>
                  <a:cubicBezTo>
                    <a:pt x="345" y="202"/>
                    <a:pt x="267" y="1"/>
                    <a:pt x="172"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49"/>
            <p:cNvSpPr/>
            <p:nvPr/>
          </p:nvSpPr>
          <p:spPr>
            <a:xfrm>
              <a:off x="5909071" y="498352"/>
              <a:ext cx="11815" cy="10117"/>
            </a:xfrm>
            <a:custGeom>
              <a:avLst/>
              <a:gdLst/>
              <a:ahLst/>
              <a:cxnLst/>
              <a:rect l="l" t="t" r="r" b="b"/>
              <a:pathLst>
                <a:path w="501" h="429" extrusionOk="0">
                  <a:moveTo>
                    <a:pt x="287" y="1"/>
                  </a:moveTo>
                  <a:cubicBezTo>
                    <a:pt x="96" y="1"/>
                    <a:pt x="0" y="231"/>
                    <a:pt x="135" y="366"/>
                  </a:cubicBezTo>
                  <a:cubicBezTo>
                    <a:pt x="179" y="409"/>
                    <a:pt x="232" y="429"/>
                    <a:pt x="285" y="429"/>
                  </a:cubicBezTo>
                  <a:cubicBezTo>
                    <a:pt x="395" y="429"/>
                    <a:pt x="500" y="343"/>
                    <a:pt x="500" y="214"/>
                  </a:cubicBezTo>
                  <a:cubicBezTo>
                    <a:pt x="500" y="96"/>
                    <a:pt x="403"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49"/>
            <p:cNvSpPr/>
            <p:nvPr/>
          </p:nvSpPr>
          <p:spPr>
            <a:xfrm>
              <a:off x="5630633" y="1397458"/>
              <a:ext cx="472" cy="7122"/>
            </a:xfrm>
            <a:custGeom>
              <a:avLst/>
              <a:gdLst/>
              <a:ahLst/>
              <a:cxnLst/>
              <a:rect l="l" t="t" r="r" b="b"/>
              <a:pathLst>
                <a:path w="20" h="302" extrusionOk="0">
                  <a:moveTo>
                    <a:pt x="19" y="0"/>
                  </a:moveTo>
                  <a:cubicBezTo>
                    <a:pt x="4" y="100"/>
                    <a:pt x="1" y="200"/>
                    <a:pt x="5" y="302"/>
                  </a:cubicBezTo>
                  <a:cubicBezTo>
                    <a:pt x="11" y="202"/>
                    <a:pt x="16" y="102"/>
                    <a:pt x="19" y="0"/>
                  </a:cubicBezTo>
                  <a:close/>
                </a:path>
              </a:pathLst>
            </a:custGeom>
            <a:solidFill>
              <a:srgbClr val="321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49"/>
            <p:cNvSpPr/>
            <p:nvPr/>
          </p:nvSpPr>
          <p:spPr>
            <a:xfrm>
              <a:off x="5565356" y="1404557"/>
              <a:ext cx="148192" cy="137910"/>
            </a:xfrm>
            <a:custGeom>
              <a:avLst/>
              <a:gdLst/>
              <a:ahLst/>
              <a:cxnLst/>
              <a:rect l="l" t="t" r="r" b="b"/>
              <a:pathLst>
                <a:path w="6284" h="5848" extrusionOk="0">
                  <a:moveTo>
                    <a:pt x="2773" y="1"/>
                  </a:moveTo>
                  <a:cubicBezTo>
                    <a:pt x="2610" y="2491"/>
                    <a:pt x="959" y="4799"/>
                    <a:pt x="0" y="5847"/>
                  </a:cubicBezTo>
                  <a:cubicBezTo>
                    <a:pt x="790" y="5814"/>
                    <a:pt x="1576" y="5737"/>
                    <a:pt x="2358" y="5618"/>
                  </a:cubicBezTo>
                  <a:cubicBezTo>
                    <a:pt x="2906" y="5535"/>
                    <a:pt x="3412" y="5501"/>
                    <a:pt x="3893" y="5501"/>
                  </a:cubicBezTo>
                  <a:cubicBezTo>
                    <a:pt x="4732" y="5501"/>
                    <a:pt x="5497" y="5605"/>
                    <a:pt x="6283" y="5732"/>
                  </a:cubicBezTo>
                  <a:cubicBezTo>
                    <a:pt x="5597" y="5100"/>
                    <a:pt x="4742" y="4215"/>
                    <a:pt x="4021" y="3171"/>
                  </a:cubicBezTo>
                  <a:cubicBezTo>
                    <a:pt x="2958" y="1630"/>
                    <a:pt x="2786" y="507"/>
                    <a:pt x="2773"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6" name="Google Shape;3616;p49"/>
          <p:cNvGrpSpPr/>
          <p:nvPr/>
        </p:nvGrpSpPr>
        <p:grpSpPr>
          <a:xfrm>
            <a:off x="6624708" y="3288278"/>
            <a:ext cx="718582" cy="1360569"/>
            <a:chOff x="4248533" y="188478"/>
            <a:chExt cx="718582" cy="1360569"/>
          </a:xfrm>
        </p:grpSpPr>
        <p:sp>
          <p:nvSpPr>
            <p:cNvPr id="3617" name="Google Shape;3617;p49"/>
            <p:cNvSpPr/>
            <p:nvPr/>
          </p:nvSpPr>
          <p:spPr>
            <a:xfrm>
              <a:off x="4449338" y="203901"/>
              <a:ext cx="305323" cy="537374"/>
            </a:xfrm>
            <a:custGeom>
              <a:avLst/>
              <a:gdLst/>
              <a:ahLst/>
              <a:cxnLst/>
              <a:rect l="l" t="t" r="r" b="b"/>
              <a:pathLst>
                <a:path w="12947" h="22787" extrusionOk="0">
                  <a:moveTo>
                    <a:pt x="6818" y="0"/>
                  </a:moveTo>
                  <a:cubicBezTo>
                    <a:pt x="6757" y="0"/>
                    <a:pt x="6698" y="2"/>
                    <a:pt x="6644" y="4"/>
                  </a:cubicBezTo>
                  <a:cubicBezTo>
                    <a:pt x="6089" y="28"/>
                    <a:pt x="4925" y="445"/>
                    <a:pt x="4042" y="1770"/>
                  </a:cubicBezTo>
                  <a:cubicBezTo>
                    <a:pt x="3160" y="3094"/>
                    <a:pt x="2134" y="7105"/>
                    <a:pt x="1565" y="9162"/>
                  </a:cubicBezTo>
                  <a:cubicBezTo>
                    <a:pt x="1118" y="10774"/>
                    <a:pt x="511" y="15338"/>
                    <a:pt x="255" y="17266"/>
                  </a:cubicBezTo>
                  <a:cubicBezTo>
                    <a:pt x="0" y="19194"/>
                    <a:pt x="721" y="22121"/>
                    <a:pt x="3207" y="22470"/>
                  </a:cubicBezTo>
                  <a:cubicBezTo>
                    <a:pt x="4191" y="22608"/>
                    <a:pt x="5342" y="22786"/>
                    <a:pt x="6474" y="22786"/>
                  </a:cubicBezTo>
                  <a:cubicBezTo>
                    <a:pt x="8198" y="22786"/>
                    <a:pt x="9875" y="22372"/>
                    <a:pt x="10841" y="20770"/>
                  </a:cubicBezTo>
                  <a:cubicBezTo>
                    <a:pt x="12946" y="17281"/>
                    <a:pt x="12943" y="12944"/>
                    <a:pt x="11896" y="8315"/>
                  </a:cubicBezTo>
                  <a:cubicBezTo>
                    <a:pt x="11128" y="4922"/>
                    <a:pt x="10547" y="3418"/>
                    <a:pt x="9827" y="1792"/>
                  </a:cubicBezTo>
                  <a:cubicBezTo>
                    <a:pt x="9155" y="274"/>
                    <a:pt x="7682" y="0"/>
                    <a:pt x="6818" y="0"/>
                  </a:cubicBezTo>
                  <a:close/>
                </a:path>
              </a:pathLst>
            </a:custGeom>
            <a:solidFill>
              <a:srgbClr val="B24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49"/>
            <p:cNvSpPr/>
            <p:nvPr/>
          </p:nvSpPr>
          <p:spPr>
            <a:xfrm>
              <a:off x="4476670" y="310093"/>
              <a:ext cx="41765" cy="151683"/>
            </a:xfrm>
            <a:custGeom>
              <a:avLst/>
              <a:gdLst/>
              <a:ahLst/>
              <a:cxnLst/>
              <a:rect l="l" t="t" r="r" b="b"/>
              <a:pathLst>
                <a:path w="1771" h="6432" extrusionOk="0">
                  <a:moveTo>
                    <a:pt x="1732" y="0"/>
                  </a:moveTo>
                  <a:cubicBezTo>
                    <a:pt x="1717" y="0"/>
                    <a:pt x="1704" y="10"/>
                    <a:pt x="1699" y="25"/>
                  </a:cubicBezTo>
                  <a:cubicBezTo>
                    <a:pt x="1428" y="890"/>
                    <a:pt x="611" y="3593"/>
                    <a:pt x="372" y="4651"/>
                  </a:cubicBezTo>
                  <a:cubicBezTo>
                    <a:pt x="134" y="5703"/>
                    <a:pt x="5" y="6383"/>
                    <a:pt x="5" y="6391"/>
                  </a:cubicBezTo>
                  <a:cubicBezTo>
                    <a:pt x="0" y="6409"/>
                    <a:pt x="12" y="6427"/>
                    <a:pt x="32" y="6432"/>
                  </a:cubicBezTo>
                  <a:lnTo>
                    <a:pt x="38" y="6432"/>
                  </a:lnTo>
                  <a:cubicBezTo>
                    <a:pt x="55" y="6432"/>
                    <a:pt x="68" y="6420"/>
                    <a:pt x="72" y="6403"/>
                  </a:cubicBezTo>
                  <a:cubicBezTo>
                    <a:pt x="72" y="6397"/>
                    <a:pt x="202" y="5718"/>
                    <a:pt x="440" y="4666"/>
                  </a:cubicBezTo>
                  <a:cubicBezTo>
                    <a:pt x="679" y="3612"/>
                    <a:pt x="1496" y="910"/>
                    <a:pt x="1766" y="46"/>
                  </a:cubicBezTo>
                  <a:cubicBezTo>
                    <a:pt x="1770" y="28"/>
                    <a:pt x="1761" y="8"/>
                    <a:pt x="1743" y="2"/>
                  </a:cubicBezTo>
                  <a:cubicBezTo>
                    <a:pt x="1739" y="1"/>
                    <a:pt x="1736" y="0"/>
                    <a:pt x="17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49"/>
            <p:cNvSpPr/>
            <p:nvPr/>
          </p:nvSpPr>
          <p:spPr>
            <a:xfrm>
              <a:off x="4551828" y="398574"/>
              <a:ext cx="11084" cy="58697"/>
            </a:xfrm>
            <a:custGeom>
              <a:avLst/>
              <a:gdLst/>
              <a:ahLst/>
              <a:cxnLst/>
              <a:rect l="l" t="t" r="r" b="b"/>
              <a:pathLst>
                <a:path w="470" h="2489" extrusionOk="0">
                  <a:moveTo>
                    <a:pt x="434" y="0"/>
                  </a:moveTo>
                  <a:cubicBezTo>
                    <a:pt x="415" y="0"/>
                    <a:pt x="400" y="15"/>
                    <a:pt x="399" y="32"/>
                  </a:cubicBezTo>
                  <a:cubicBezTo>
                    <a:pt x="309" y="970"/>
                    <a:pt x="114" y="2099"/>
                    <a:pt x="5" y="2442"/>
                  </a:cubicBezTo>
                  <a:cubicBezTo>
                    <a:pt x="0" y="2460"/>
                    <a:pt x="11" y="2480"/>
                    <a:pt x="29" y="2486"/>
                  </a:cubicBezTo>
                  <a:cubicBezTo>
                    <a:pt x="32" y="2487"/>
                    <a:pt x="35" y="2487"/>
                    <a:pt x="40" y="2489"/>
                  </a:cubicBezTo>
                  <a:cubicBezTo>
                    <a:pt x="55" y="2489"/>
                    <a:pt x="68" y="2478"/>
                    <a:pt x="73" y="2463"/>
                  </a:cubicBezTo>
                  <a:cubicBezTo>
                    <a:pt x="182" y="2118"/>
                    <a:pt x="379" y="983"/>
                    <a:pt x="468" y="38"/>
                  </a:cubicBezTo>
                  <a:cubicBezTo>
                    <a:pt x="470" y="20"/>
                    <a:pt x="456" y="2"/>
                    <a:pt x="437" y="1"/>
                  </a:cubicBezTo>
                  <a:cubicBezTo>
                    <a:pt x="436" y="0"/>
                    <a:pt x="435" y="0"/>
                    <a:pt x="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49"/>
            <p:cNvSpPr/>
            <p:nvPr/>
          </p:nvSpPr>
          <p:spPr>
            <a:xfrm>
              <a:off x="4514803" y="431236"/>
              <a:ext cx="14385" cy="50278"/>
            </a:xfrm>
            <a:custGeom>
              <a:avLst/>
              <a:gdLst/>
              <a:ahLst/>
              <a:cxnLst/>
              <a:rect l="l" t="t" r="r" b="b"/>
              <a:pathLst>
                <a:path w="610" h="2132" extrusionOk="0">
                  <a:moveTo>
                    <a:pt x="571" y="1"/>
                  </a:moveTo>
                  <a:cubicBezTo>
                    <a:pt x="555" y="1"/>
                    <a:pt x="539" y="10"/>
                    <a:pt x="537" y="31"/>
                  </a:cubicBezTo>
                  <a:cubicBezTo>
                    <a:pt x="415" y="783"/>
                    <a:pt x="202" y="1745"/>
                    <a:pt x="14" y="2080"/>
                  </a:cubicBezTo>
                  <a:cubicBezTo>
                    <a:pt x="1" y="2102"/>
                    <a:pt x="16" y="2131"/>
                    <a:pt x="42" y="2131"/>
                  </a:cubicBezTo>
                  <a:cubicBezTo>
                    <a:pt x="43" y="2131"/>
                    <a:pt x="44" y="2131"/>
                    <a:pt x="44" y="2131"/>
                  </a:cubicBezTo>
                  <a:cubicBezTo>
                    <a:pt x="56" y="2131"/>
                    <a:pt x="68" y="2125"/>
                    <a:pt x="74" y="2115"/>
                  </a:cubicBezTo>
                  <a:cubicBezTo>
                    <a:pt x="267" y="1769"/>
                    <a:pt x="481" y="825"/>
                    <a:pt x="605" y="42"/>
                  </a:cubicBezTo>
                  <a:cubicBezTo>
                    <a:pt x="610" y="15"/>
                    <a:pt x="590" y="1"/>
                    <a:pt x="5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49"/>
            <p:cNvSpPr/>
            <p:nvPr/>
          </p:nvSpPr>
          <p:spPr>
            <a:xfrm>
              <a:off x="4458465" y="667297"/>
              <a:ext cx="66738" cy="67446"/>
            </a:xfrm>
            <a:custGeom>
              <a:avLst/>
              <a:gdLst/>
              <a:ahLst/>
              <a:cxnLst/>
              <a:rect l="l" t="t" r="r" b="b"/>
              <a:pathLst>
                <a:path w="2830" h="2860" extrusionOk="0">
                  <a:moveTo>
                    <a:pt x="38" y="1"/>
                  </a:moveTo>
                  <a:cubicBezTo>
                    <a:pt x="37" y="1"/>
                    <a:pt x="35" y="1"/>
                    <a:pt x="33" y="1"/>
                  </a:cubicBezTo>
                  <a:cubicBezTo>
                    <a:pt x="15" y="6"/>
                    <a:pt x="1" y="24"/>
                    <a:pt x="6" y="42"/>
                  </a:cubicBezTo>
                  <a:cubicBezTo>
                    <a:pt x="7" y="51"/>
                    <a:pt x="169" y="876"/>
                    <a:pt x="904" y="1809"/>
                  </a:cubicBezTo>
                  <a:cubicBezTo>
                    <a:pt x="1641" y="2747"/>
                    <a:pt x="2767" y="2858"/>
                    <a:pt x="2779" y="2859"/>
                  </a:cubicBezTo>
                  <a:lnTo>
                    <a:pt x="2782" y="2859"/>
                  </a:lnTo>
                  <a:cubicBezTo>
                    <a:pt x="2783" y="2859"/>
                    <a:pt x="2784" y="2859"/>
                    <a:pt x="2785" y="2859"/>
                  </a:cubicBezTo>
                  <a:cubicBezTo>
                    <a:pt x="2827" y="2859"/>
                    <a:pt x="2829" y="2793"/>
                    <a:pt x="2785" y="2790"/>
                  </a:cubicBezTo>
                  <a:cubicBezTo>
                    <a:pt x="2773" y="2790"/>
                    <a:pt x="1677" y="2681"/>
                    <a:pt x="959" y="1767"/>
                  </a:cubicBezTo>
                  <a:cubicBezTo>
                    <a:pt x="236" y="848"/>
                    <a:pt x="75" y="38"/>
                    <a:pt x="74" y="30"/>
                  </a:cubicBezTo>
                  <a:cubicBezTo>
                    <a:pt x="70" y="12"/>
                    <a:pt x="55"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49"/>
            <p:cNvSpPr/>
            <p:nvPr/>
          </p:nvSpPr>
          <p:spPr>
            <a:xfrm>
              <a:off x="4690398" y="269625"/>
              <a:ext cx="43014" cy="143405"/>
            </a:xfrm>
            <a:custGeom>
              <a:avLst/>
              <a:gdLst/>
              <a:ahLst/>
              <a:cxnLst/>
              <a:rect l="l" t="t" r="r" b="b"/>
              <a:pathLst>
                <a:path w="1824" h="6081" extrusionOk="0">
                  <a:moveTo>
                    <a:pt x="46" y="1"/>
                  </a:moveTo>
                  <a:cubicBezTo>
                    <a:pt x="24" y="1"/>
                    <a:pt x="1" y="22"/>
                    <a:pt x="13" y="49"/>
                  </a:cubicBezTo>
                  <a:cubicBezTo>
                    <a:pt x="27" y="83"/>
                    <a:pt x="1298" y="3389"/>
                    <a:pt x="1751" y="6052"/>
                  </a:cubicBezTo>
                  <a:cubicBezTo>
                    <a:pt x="1754" y="6069"/>
                    <a:pt x="1769" y="6081"/>
                    <a:pt x="1786" y="6081"/>
                  </a:cubicBezTo>
                  <a:lnTo>
                    <a:pt x="1792" y="6081"/>
                  </a:lnTo>
                  <a:cubicBezTo>
                    <a:pt x="1810" y="6078"/>
                    <a:pt x="1824" y="6060"/>
                    <a:pt x="1821" y="6040"/>
                  </a:cubicBezTo>
                  <a:cubicBezTo>
                    <a:pt x="1366" y="3370"/>
                    <a:pt x="92" y="59"/>
                    <a:pt x="78" y="25"/>
                  </a:cubicBezTo>
                  <a:cubicBezTo>
                    <a:pt x="73" y="8"/>
                    <a:pt x="60" y="1"/>
                    <a:pt x="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49"/>
            <p:cNvSpPr/>
            <p:nvPr/>
          </p:nvSpPr>
          <p:spPr>
            <a:xfrm>
              <a:off x="4562746" y="259579"/>
              <a:ext cx="126591" cy="59192"/>
            </a:xfrm>
            <a:custGeom>
              <a:avLst/>
              <a:gdLst/>
              <a:ahLst/>
              <a:cxnLst/>
              <a:rect l="l" t="t" r="r" b="b"/>
              <a:pathLst>
                <a:path w="5368" h="2510" extrusionOk="0">
                  <a:moveTo>
                    <a:pt x="2130" y="1"/>
                  </a:moveTo>
                  <a:cubicBezTo>
                    <a:pt x="2128" y="1"/>
                    <a:pt x="2126" y="1"/>
                    <a:pt x="2124" y="1"/>
                  </a:cubicBezTo>
                  <a:cubicBezTo>
                    <a:pt x="2113" y="4"/>
                    <a:pt x="2104" y="12"/>
                    <a:pt x="2100" y="21"/>
                  </a:cubicBezTo>
                  <a:cubicBezTo>
                    <a:pt x="2095" y="30"/>
                    <a:pt x="1628" y="933"/>
                    <a:pt x="1342" y="1401"/>
                  </a:cubicBezTo>
                  <a:cubicBezTo>
                    <a:pt x="1057" y="1867"/>
                    <a:pt x="257" y="2385"/>
                    <a:pt x="31" y="2442"/>
                  </a:cubicBezTo>
                  <a:cubicBezTo>
                    <a:pt x="11" y="2447"/>
                    <a:pt x="1" y="2467"/>
                    <a:pt x="5" y="2485"/>
                  </a:cubicBezTo>
                  <a:cubicBezTo>
                    <a:pt x="10" y="2499"/>
                    <a:pt x="22" y="2509"/>
                    <a:pt x="37" y="2509"/>
                  </a:cubicBezTo>
                  <a:cubicBezTo>
                    <a:pt x="38" y="2509"/>
                    <a:pt x="39" y="2509"/>
                    <a:pt x="40" y="2509"/>
                  </a:cubicBezTo>
                  <a:lnTo>
                    <a:pt x="49" y="2509"/>
                  </a:lnTo>
                  <a:cubicBezTo>
                    <a:pt x="283" y="2449"/>
                    <a:pt x="1110" y="1915"/>
                    <a:pt x="1403" y="1436"/>
                  </a:cubicBezTo>
                  <a:cubicBezTo>
                    <a:pt x="1657" y="1020"/>
                    <a:pt x="2051" y="266"/>
                    <a:pt x="2142" y="89"/>
                  </a:cubicBezTo>
                  <a:cubicBezTo>
                    <a:pt x="2603" y="445"/>
                    <a:pt x="3571" y="759"/>
                    <a:pt x="4377" y="809"/>
                  </a:cubicBezTo>
                  <a:cubicBezTo>
                    <a:pt x="4492" y="816"/>
                    <a:pt x="4593" y="819"/>
                    <a:pt x="4682" y="819"/>
                  </a:cubicBezTo>
                  <a:cubicBezTo>
                    <a:pt x="5254" y="819"/>
                    <a:pt x="5343" y="691"/>
                    <a:pt x="5352" y="674"/>
                  </a:cubicBezTo>
                  <a:cubicBezTo>
                    <a:pt x="5367" y="646"/>
                    <a:pt x="5344" y="621"/>
                    <a:pt x="5320" y="621"/>
                  </a:cubicBezTo>
                  <a:cubicBezTo>
                    <a:pt x="5309" y="621"/>
                    <a:pt x="5298" y="626"/>
                    <a:pt x="5291" y="639"/>
                  </a:cubicBezTo>
                  <a:cubicBezTo>
                    <a:pt x="5287" y="644"/>
                    <a:pt x="5196" y="749"/>
                    <a:pt x="4682" y="749"/>
                  </a:cubicBezTo>
                  <a:cubicBezTo>
                    <a:pt x="4594" y="749"/>
                    <a:pt x="4495" y="746"/>
                    <a:pt x="4382" y="739"/>
                  </a:cubicBezTo>
                  <a:cubicBezTo>
                    <a:pt x="3567" y="689"/>
                    <a:pt x="2589" y="368"/>
                    <a:pt x="2153" y="9"/>
                  </a:cubicBezTo>
                  <a:cubicBezTo>
                    <a:pt x="2146" y="3"/>
                    <a:pt x="2138" y="1"/>
                    <a:pt x="21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49"/>
            <p:cNvSpPr/>
            <p:nvPr/>
          </p:nvSpPr>
          <p:spPr>
            <a:xfrm>
              <a:off x="4553078" y="269672"/>
              <a:ext cx="42967" cy="41883"/>
            </a:xfrm>
            <a:custGeom>
              <a:avLst/>
              <a:gdLst/>
              <a:ahLst/>
              <a:cxnLst/>
              <a:rect l="l" t="t" r="r" b="b"/>
              <a:pathLst>
                <a:path w="1822" h="1776" extrusionOk="0">
                  <a:moveTo>
                    <a:pt x="1781" y="1"/>
                  </a:moveTo>
                  <a:cubicBezTo>
                    <a:pt x="1769" y="1"/>
                    <a:pt x="1757" y="7"/>
                    <a:pt x="1750" y="19"/>
                  </a:cubicBezTo>
                  <a:cubicBezTo>
                    <a:pt x="1743" y="32"/>
                    <a:pt x="1026" y="1363"/>
                    <a:pt x="27" y="1707"/>
                  </a:cubicBezTo>
                  <a:cubicBezTo>
                    <a:pt x="9" y="1713"/>
                    <a:pt x="0" y="1733"/>
                    <a:pt x="6" y="1751"/>
                  </a:cubicBezTo>
                  <a:cubicBezTo>
                    <a:pt x="11" y="1766"/>
                    <a:pt x="24" y="1775"/>
                    <a:pt x="40" y="1775"/>
                  </a:cubicBezTo>
                  <a:cubicBezTo>
                    <a:pt x="43" y="1775"/>
                    <a:pt x="47" y="1775"/>
                    <a:pt x="50" y="1774"/>
                  </a:cubicBezTo>
                  <a:cubicBezTo>
                    <a:pt x="1073" y="1419"/>
                    <a:pt x="1805" y="66"/>
                    <a:pt x="1813" y="52"/>
                  </a:cubicBezTo>
                  <a:cubicBezTo>
                    <a:pt x="1822" y="35"/>
                    <a:pt x="1814" y="14"/>
                    <a:pt x="1797" y="5"/>
                  </a:cubicBezTo>
                  <a:cubicBezTo>
                    <a:pt x="1792" y="2"/>
                    <a:pt x="1787" y="1"/>
                    <a:pt x="17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49"/>
            <p:cNvSpPr/>
            <p:nvPr/>
          </p:nvSpPr>
          <p:spPr>
            <a:xfrm>
              <a:off x="4637692" y="259556"/>
              <a:ext cx="40444" cy="10258"/>
            </a:xfrm>
            <a:custGeom>
              <a:avLst/>
              <a:gdLst/>
              <a:ahLst/>
              <a:cxnLst/>
              <a:rect l="l" t="t" r="r" b="b"/>
              <a:pathLst>
                <a:path w="1715" h="435" extrusionOk="0">
                  <a:moveTo>
                    <a:pt x="41" y="0"/>
                  </a:moveTo>
                  <a:cubicBezTo>
                    <a:pt x="26" y="0"/>
                    <a:pt x="13" y="9"/>
                    <a:pt x="7" y="23"/>
                  </a:cubicBezTo>
                  <a:cubicBezTo>
                    <a:pt x="1" y="42"/>
                    <a:pt x="10" y="61"/>
                    <a:pt x="28" y="69"/>
                  </a:cubicBezTo>
                  <a:cubicBezTo>
                    <a:pt x="72" y="84"/>
                    <a:pt x="1014" y="434"/>
                    <a:pt x="1589" y="434"/>
                  </a:cubicBezTo>
                  <a:cubicBezTo>
                    <a:pt x="1621" y="434"/>
                    <a:pt x="1651" y="433"/>
                    <a:pt x="1681" y="431"/>
                  </a:cubicBezTo>
                  <a:cubicBezTo>
                    <a:pt x="1701" y="430"/>
                    <a:pt x="1715" y="413"/>
                    <a:pt x="1713" y="393"/>
                  </a:cubicBezTo>
                  <a:cubicBezTo>
                    <a:pt x="1712" y="375"/>
                    <a:pt x="1698" y="361"/>
                    <a:pt x="1680" y="361"/>
                  </a:cubicBezTo>
                  <a:cubicBezTo>
                    <a:pt x="1679" y="361"/>
                    <a:pt x="1677" y="361"/>
                    <a:pt x="1675" y="361"/>
                  </a:cubicBezTo>
                  <a:cubicBezTo>
                    <a:pt x="1648" y="363"/>
                    <a:pt x="1621" y="364"/>
                    <a:pt x="1592" y="364"/>
                  </a:cubicBezTo>
                  <a:cubicBezTo>
                    <a:pt x="1030" y="364"/>
                    <a:pt x="62" y="7"/>
                    <a:pt x="52" y="2"/>
                  </a:cubicBezTo>
                  <a:cubicBezTo>
                    <a:pt x="48" y="1"/>
                    <a:pt x="45" y="0"/>
                    <a:pt x="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49"/>
            <p:cNvSpPr/>
            <p:nvPr/>
          </p:nvSpPr>
          <p:spPr>
            <a:xfrm>
              <a:off x="4707307" y="360394"/>
              <a:ext cx="22474" cy="87703"/>
            </a:xfrm>
            <a:custGeom>
              <a:avLst/>
              <a:gdLst/>
              <a:ahLst/>
              <a:cxnLst/>
              <a:rect l="l" t="t" r="r" b="b"/>
              <a:pathLst>
                <a:path w="953" h="3719" extrusionOk="0">
                  <a:moveTo>
                    <a:pt x="46" y="1"/>
                  </a:moveTo>
                  <a:cubicBezTo>
                    <a:pt x="23" y="1"/>
                    <a:pt x="1" y="23"/>
                    <a:pt x="13" y="50"/>
                  </a:cubicBezTo>
                  <a:cubicBezTo>
                    <a:pt x="705" y="1559"/>
                    <a:pt x="880" y="3664"/>
                    <a:pt x="881" y="3685"/>
                  </a:cubicBezTo>
                  <a:cubicBezTo>
                    <a:pt x="883" y="3703"/>
                    <a:pt x="898" y="3718"/>
                    <a:pt x="916" y="3718"/>
                  </a:cubicBezTo>
                  <a:lnTo>
                    <a:pt x="919" y="3718"/>
                  </a:lnTo>
                  <a:cubicBezTo>
                    <a:pt x="939" y="3717"/>
                    <a:pt x="952" y="3699"/>
                    <a:pt x="951" y="3680"/>
                  </a:cubicBezTo>
                  <a:cubicBezTo>
                    <a:pt x="949" y="3659"/>
                    <a:pt x="773" y="1542"/>
                    <a:pt x="76" y="21"/>
                  </a:cubicBezTo>
                  <a:cubicBezTo>
                    <a:pt x="69" y="7"/>
                    <a:pt x="57" y="1"/>
                    <a:pt x="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49"/>
            <p:cNvSpPr/>
            <p:nvPr/>
          </p:nvSpPr>
          <p:spPr>
            <a:xfrm>
              <a:off x="4689219" y="398598"/>
              <a:ext cx="10966" cy="49500"/>
            </a:xfrm>
            <a:custGeom>
              <a:avLst/>
              <a:gdLst/>
              <a:ahLst/>
              <a:cxnLst/>
              <a:rect l="l" t="t" r="r" b="b"/>
              <a:pathLst>
                <a:path w="465" h="2099" extrusionOk="0">
                  <a:moveTo>
                    <a:pt x="40" y="0"/>
                  </a:moveTo>
                  <a:cubicBezTo>
                    <a:pt x="20" y="0"/>
                    <a:pt x="1" y="14"/>
                    <a:pt x="4" y="40"/>
                  </a:cubicBezTo>
                  <a:cubicBezTo>
                    <a:pt x="14" y="112"/>
                    <a:pt x="251" y="1774"/>
                    <a:pt x="390" y="2077"/>
                  </a:cubicBezTo>
                  <a:cubicBezTo>
                    <a:pt x="396" y="2089"/>
                    <a:pt x="408" y="2098"/>
                    <a:pt x="422" y="2098"/>
                  </a:cubicBezTo>
                  <a:cubicBezTo>
                    <a:pt x="448" y="2098"/>
                    <a:pt x="465" y="2071"/>
                    <a:pt x="454" y="2048"/>
                  </a:cubicBezTo>
                  <a:cubicBezTo>
                    <a:pt x="318" y="1754"/>
                    <a:pt x="77" y="48"/>
                    <a:pt x="74" y="30"/>
                  </a:cubicBezTo>
                  <a:cubicBezTo>
                    <a:pt x="71" y="10"/>
                    <a:pt x="55" y="0"/>
                    <a:pt x="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49"/>
            <p:cNvSpPr/>
            <p:nvPr/>
          </p:nvSpPr>
          <p:spPr>
            <a:xfrm>
              <a:off x="4509214" y="325327"/>
              <a:ext cx="29077" cy="87703"/>
            </a:xfrm>
            <a:custGeom>
              <a:avLst/>
              <a:gdLst/>
              <a:ahLst/>
              <a:cxnLst/>
              <a:rect l="l" t="t" r="r" b="b"/>
              <a:pathLst>
                <a:path w="1233" h="3719" extrusionOk="0">
                  <a:moveTo>
                    <a:pt x="1193" y="1"/>
                  </a:moveTo>
                  <a:cubicBezTo>
                    <a:pt x="1180" y="1"/>
                    <a:pt x="1168" y="8"/>
                    <a:pt x="1162" y="21"/>
                  </a:cubicBezTo>
                  <a:cubicBezTo>
                    <a:pt x="736" y="933"/>
                    <a:pt x="230" y="2708"/>
                    <a:pt x="5" y="3676"/>
                  </a:cubicBezTo>
                  <a:cubicBezTo>
                    <a:pt x="1" y="3696"/>
                    <a:pt x="13" y="3714"/>
                    <a:pt x="33" y="3719"/>
                  </a:cubicBezTo>
                  <a:lnTo>
                    <a:pt x="40" y="3719"/>
                  </a:lnTo>
                  <a:cubicBezTo>
                    <a:pt x="55" y="3719"/>
                    <a:pt x="71" y="3707"/>
                    <a:pt x="74" y="3691"/>
                  </a:cubicBezTo>
                  <a:cubicBezTo>
                    <a:pt x="296" y="2726"/>
                    <a:pt x="801" y="959"/>
                    <a:pt x="1225" y="50"/>
                  </a:cubicBezTo>
                  <a:cubicBezTo>
                    <a:pt x="1233" y="33"/>
                    <a:pt x="1225" y="12"/>
                    <a:pt x="1209" y="5"/>
                  </a:cubicBezTo>
                  <a:cubicBezTo>
                    <a:pt x="1203" y="2"/>
                    <a:pt x="1198" y="1"/>
                    <a:pt x="11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49"/>
            <p:cNvSpPr/>
            <p:nvPr/>
          </p:nvSpPr>
          <p:spPr>
            <a:xfrm>
              <a:off x="4488556" y="625650"/>
              <a:ext cx="11886" cy="61880"/>
            </a:xfrm>
            <a:custGeom>
              <a:avLst/>
              <a:gdLst/>
              <a:ahLst/>
              <a:cxnLst/>
              <a:rect l="l" t="t" r="r" b="b"/>
              <a:pathLst>
                <a:path w="504" h="2624" extrusionOk="0">
                  <a:moveTo>
                    <a:pt x="461" y="0"/>
                  </a:moveTo>
                  <a:cubicBezTo>
                    <a:pt x="448" y="0"/>
                    <a:pt x="436" y="6"/>
                    <a:pt x="430" y="22"/>
                  </a:cubicBezTo>
                  <a:cubicBezTo>
                    <a:pt x="112" y="914"/>
                    <a:pt x="1" y="1779"/>
                    <a:pt x="99" y="2593"/>
                  </a:cubicBezTo>
                  <a:cubicBezTo>
                    <a:pt x="102" y="2610"/>
                    <a:pt x="116" y="2623"/>
                    <a:pt x="134" y="2623"/>
                  </a:cubicBezTo>
                  <a:lnTo>
                    <a:pt x="137" y="2623"/>
                  </a:lnTo>
                  <a:cubicBezTo>
                    <a:pt x="157" y="2620"/>
                    <a:pt x="171" y="2604"/>
                    <a:pt x="169" y="2586"/>
                  </a:cubicBezTo>
                  <a:cubicBezTo>
                    <a:pt x="71" y="1781"/>
                    <a:pt x="180" y="928"/>
                    <a:pt x="495" y="46"/>
                  </a:cubicBezTo>
                  <a:cubicBezTo>
                    <a:pt x="504" y="19"/>
                    <a:pt x="482" y="0"/>
                    <a:pt x="4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49"/>
            <p:cNvSpPr/>
            <p:nvPr/>
          </p:nvSpPr>
          <p:spPr>
            <a:xfrm>
              <a:off x="4516619" y="672296"/>
              <a:ext cx="6320" cy="45349"/>
            </a:xfrm>
            <a:custGeom>
              <a:avLst/>
              <a:gdLst/>
              <a:ahLst/>
              <a:cxnLst/>
              <a:rect l="l" t="t" r="r" b="b"/>
              <a:pathLst>
                <a:path w="268" h="1923" extrusionOk="0">
                  <a:moveTo>
                    <a:pt x="230" y="0"/>
                  </a:moveTo>
                  <a:cubicBezTo>
                    <a:pt x="212" y="0"/>
                    <a:pt x="194" y="13"/>
                    <a:pt x="196" y="38"/>
                  </a:cubicBezTo>
                  <a:cubicBezTo>
                    <a:pt x="196" y="917"/>
                    <a:pt x="7" y="1870"/>
                    <a:pt x="5" y="1881"/>
                  </a:cubicBezTo>
                  <a:cubicBezTo>
                    <a:pt x="1" y="1899"/>
                    <a:pt x="13" y="1917"/>
                    <a:pt x="32" y="1921"/>
                  </a:cubicBezTo>
                  <a:cubicBezTo>
                    <a:pt x="34" y="1921"/>
                    <a:pt x="37" y="1923"/>
                    <a:pt x="38" y="1923"/>
                  </a:cubicBezTo>
                  <a:cubicBezTo>
                    <a:pt x="55" y="1923"/>
                    <a:pt x="70" y="1911"/>
                    <a:pt x="73" y="1894"/>
                  </a:cubicBezTo>
                  <a:cubicBezTo>
                    <a:pt x="75" y="1885"/>
                    <a:pt x="266" y="924"/>
                    <a:pt x="266" y="38"/>
                  </a:cubicBezTo>
                  <a:cubicBezTo>
                    <a:pt x="267" y="13"/>
                    <a:pt x="249" y="0"/>
                    <a:pt x="2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49"/>
            <p:cNvSpPr/>
            <p:nvPr/>
          </p:nvSpPr>
          <p:spPr>
            <a:xfrm>
              <a:off x="4248533" y="460974"/>
              <a:ext cx="595057" cy="1088073"/>
            </a:xfrm>
            <a:custGeom>
              <a:avLst/>
              <a:gdLst/>
              <a:ahLst/>
              <a:cxnLst/>
              <a:rect l="l" t="t" r="r" b="b"/>
              <a:pathLst>
                <a:path w="25233" h="46139" extrusionOk="0">
                  <a:moveTo>
                    <a:pt x="18420" y="0"/>
                  </a:moveTo>
                  <a:lnTo>
                    <a:pt x="18420" y="0"/>
                  </a:lnTo>
                  <a:cubicBezTo>
                    <a:pt x="18445" y="551"/>
                    <a:pt x="18538" y="1098"/>
                    <a:pt x="18692" y="1626"/>
                  </a:cubicBezTo>
                  <a:cubicBezTo>
                    <a:pt x="18927" y="2417"/>
                    <a:pt x="19083" y="3422"/>
                    <a:pt x="19108" y="3578"/>
                  </a:cubicBezTo>
                  <a:cubicBezTo>
                    <a:pt x="19108" y="3593"/>
                    <a:pt x="18601" y="3924"/>
                    <a:pt x="18458" y="4000"/>
                  </a:cubicBezTo>
                  <a:cubicBezTo>
                    <a:pt x="17479" y="4530"/>
                    <a:pt x="16112" y="5227"/>
                    <a:pt x="16112" y="5227"/>
                  </a:cubicBezTo>
                  <a:cubicBezTo>
                    <a:pt x="15213" y="4674"/>
                    <a:pt x="13379" y="3956"/>
                    <a:pt x="12497" y="3622"/>
                  </a:cubicBezTo>
                  <a:cubicBezTo>
                    <a:pt x="12194" y="3507"/>
                    <a:pt x="12000" y="3437"/>
                    <a:pt x="12000" y="3437"/>
                  </a:cubicBezTo>
                  <a:cubicBezTo>
                    <a:pt x="12002" y="3418"/>
                    <a:pt x="12002" y="3393"/>
                    <a:pt x="12002" y="3369"/>
                  </a:cubicBezTo>
                  <a:cubicBezTo>
                    <a:pt x="11994" y="2734"/>
                    <a:pt x="11623" y="643"/>
                    <a:pt x="11623" y="643"/>
                  </a:cubicBezTo>
                  <a:cubicBezTo>
                    <a:pt x="11623" y="643"/>
                    <a:pt x="11547" y="631"/>
                    <a:pt x="11428" y="614"/>
                  </a:cubicBezTo>
                  <a:cubicBezTo>
                    <a:pt x="11403" y="610"/>
                    <a:pt x="11378" y="607"/>
                    <a:pt x="11352" y="604"/>
                  </a:cubicBezTo>
                  <a:cubicBezTo>
                    <a:pt x="11284" y="593"/>
                    <a:pt x="11206" y="582"/>
                    <a:pt x="11125" y="570"/>
                  </a:cubicBezTo>
                  <a:cubicBezTo>
                    <a:pt x="11099" y="569"/>
                    <a:pt x="11073" y="566"/>
                    <a:pt x="11049" y="561"/>
                  </a:cubicBezTo>
                  <a:cubicBezTo>
                    <a:pt x="10882" y="540"/>
                    <a:pt x="10702" y="519"/>
                    <a:pt x="10541" y="504"/>
                  </a:cubicBezTo>
                  <a:cubicBezTo>
                    <a:pt x="10514" y="502"/>
                    <a:pt x="10487" y="499"/>
                    <a:pt x="10459" y="497"/>
                  </a:cubicBezTo>
                  <a:cubicBezTo>
                    <a:pt x="10414" y="493"/>
                    <a:pt x="10368" y="490"/>
                    <a:pt x="10329" y="487"/>
                  </a:cubicBezTo>
                  <a:cubicBezTo>
                    <a:pt x="10306" y="486"/>
                    <a:pt x="10283" y="485"/>
                    <a:pt x="10259" y="485"/>
                  </a:cubicBezTo>
                  <a:cubicBezTo>
                    <a:pt x="10087" y="485"/>
                    <a:pt x="9886" y="516"/>
                    <a:pt x="9659" y="608"/>
                  </a:cubicBezTo>
                  <a:cubicBezTo>
                    <a:pt x="9615" y="623"/>
                    <a:pt x="9570" y="646"/>
                    <a:pt x="9523" y="667"/>
                  </a:cubicBezTo>
                  <a:cubicBezTo>
                    <a:pt x="9202" y="823"/>
                    <a:pt x="8836" y="1096"/>
                    <a:pt x="8447" y="1557"/>
                  </a:cubicBezTo>
                  <a:cubicBezTo>
                    <a:pt x="8063" y="2011"/>
                    <a:pt x="7826" y="2702"/>
                    <a:pt x="7682" y="3280"/>
                  </a:cubicBezTo>
                  <a:lnTo>
                    <a:pt x="7682" y="3281"/>
                  </a:lnTo>
                  <a:cubicBezTo>
                    <a:pt x="7597" y="3624"/>
                    <a:pt x="7535" y="3971"/>
                    <a:pt x="7495" y="4321"/>
                  </a:cubicBezTo>
                  <a:cubicBezTo>
                    <a:pt x="7495" y="4321"/>
                    <a:pt x="7729" y="4474"/>
                    <a:pt x="8035" y="4672"/>
                  </a:cubicBezTo>
                  <a:cubicBezTo>
                    <a:pt x="8056" y="4686"/>
                    <a:pt x="8077" y="4700"/>
                    <a:pt x="8098" y="4713"/>
                  </a:cubicBezTo>
                  <a:cubicBezTo>
                    <a:pt x="8216" y="4789"/>
                    <a:pt x="8344" y="4869"/>
                    <a:pt x="8468" y="4950"/>
                  </a:cubicBezTo>
                  <a:cubicBezTo>
                    <a:pt x="8489" y="4963"/>
                    <a:pt x="8510" y="4975"/>
                    <a:pt x="8530" y="4989"/>
                  </a:cubicBezTo>
                  <a:cubicBezTo>
                    <a:pt x="8595" y="5030"/>
                    <a:pt x="8662" y="5071"/>
                    <a:pt x="8724" y="5110"/>
                  </a:cubicBezTo>
                  <a:cubicBezTo>
                    <a:pt x="8803" y="5159"/>
                    <a:pt x="8889" y="5219"/>
                    <a:pt x="8977" y="5285"/>
                  </a:cubicBezTo>
                  <a:cubicBezTo>
                    <a:pt x="8997" y="5298"/>
                    <a:pt x="9017" y="5313"/>
                    <a:pt x="9038" y="5332"/>
                  </a:cubicBezTo>
                  <a:cubicBezTo>
                    <a:pt x="9241" y="5483"/>
                    <a:pt x="9458" y="5663"/>
                    <a:pt x="9646" y="5829"/>
                  </a:cubicBezTo>
                  <a:cubicBezTo>
                    <a:pt x="9668" y="5847"/>
                    <a:pt x="9689" y="5865"/>
                    <a:pt x="9709" y="5882"/>
                  </a:cubicBezTo>
                  <a:cubicBezTo>
                    <a:pt x="9868" y="6021"/>
                    <a:pt x="10002" y="6141"/>
                    <a:pt x="10082" y="6217"/>
                  </a:cubicBezTo>
                  <a:cubicBezTo>
                    <a:pt x="10105" y="6238"/>
                    <a:pt x="10126" y="6257"/>
                    <a:pt x="10141" y="6270"/>
                  </a:cubicBezTo>
                  <a:cubicBezTo>
                    <a:pt x="10158" y="6286"/>
                    <a:pt x="10167" y="6295"/>
                    <a:pt x="10167" y="6295"/>
                  </a:cubicBezTo>
                  <a:cubicBezTo>
                    <a:pt x="10399" y="5992"/>
                    <a:pt x="10782" y="5094"/>
                    <a:pt x="10782" y="5094"/>
                  </a:cubicBezTo>
                  <a:lnTo>
                    <a:pt x="10782" y="5094"/>
                  </a:lnTo>
                  <a:cubicBezTo>
                    <a:pt x="10778" y="5132"/>
                    <a:pt x="10773" y="5166"/>
                    <a:pt x="10771" y="5203"/>
                  </a:cubicBezTo>
                  <a:lnTo>
                    <a:pt x="10771" y="5204"/>
                  </a:lnTo>
                  <a:cubicBezTo>
                    <a:pt x="10694" y="6432"/>
                    <a:pt x="11746" y="7177"/>
                    <a:pt x="11746" y="7177"/>
                  </a:cubicBezTo>
                  <a:lnTo>
                    <a:pt x="12025" y="8549"/>
                  </a:lnTo>
                  <a:cubicBezTo>
                    <a:pt x="12304" y="9920"/>
                    <a:pt x="11572" y="11917"/>
                    <a:pt x="11572" y="11917"/>
                  </a:cubicBezTo>
                  <a:cubicBezTo>
                    <a:pt x="11572" y="11917"/>
                    <a:pt x="11519" y="11958"/>
                    <a:pt x="11426" y="12033"/>
                  </a:cubicBezTo>
                  <a:cubicBezTo>
                    <a:pt x="11262" y="12166"/>
                    <a:pt x="10975" y="12404"/>
                    <a:pt x="10617" y="12725"/>
                  </a:cubicBezTo>
                  <a:cubicBezTo>
                    <a:pt x="10318" y="12992"/>
                    <a:pt x="9971" y="13316"/>
                    <a:pt x="9612" y="13681"/>
                  </a:cubicBezTo>
                  <a:cubicBezTo>
                    <a:pt x="9739" y="14091"/>
                    <a:pt x="9771" y="14718"/>
                    <a:pt x="9771" y="14718"/>
                  </a:cubicBezTo>
                  <a:cubicBezTo>
                    <a:pt x="9771" y="14718"/>
                    <a:pt x="10608" y="13984"/>
                    <a:pt x="10934" y="13683"/>
                  </a:cubicBezTo>
                  <a:cubicBezTo>
                    <a:pt x="11179" y="13456"/>
                    <a:pt x="11425" y="13333"/>
                    <a:pt x="11646" y="13307"/>
                  </a:cubicBezTo>
                  <a:cubicBezTo>
                    <a:pt x="11676" y="13304"/>
                    <a:pt x="11706" y="13302"/>
                    <a:pt x="11737" y="13302"/>
                  </a:cubicBezTo>
                  <a:cubicBezTo>
                    <a:pt x="11775" y="13302"/>
                    <a:pt x="11813" y="13305"/>
                    <a:pt x="11850" y="13312"/>
                  </a:cubicBezTo>
                  <a:cubicBezTo>
                    <a:pt x="11850" y="13312"/>
                    <a:pt x="12063" y="13028"/>
                    <a:pt x="12282" y="13028"/>
                  </a:cubicBezTo>
                  <a:cubicBezTo>
                    <a:pt x="12297" y="13028"/>
                    <a:pt x="12312" y="13030"/>
                    <a:pt x="12328" y="13033"/>
                  </a:cubicBezTo>
                  <a:cubicBezTo>
                    <a:pt x="12350" y="13037"/>
                    <a:pt x="12382" y="13057"/>
                    <a:pt x="12419" y="13087"/>
                  </a:cubicBezTo>
                  <a:cubicBezTo>
                    <a:pt x="12619" y="13262"/>
                    <a:pt x="12982" y="13794"/>
                    <a:pt x="13255" y="14239"/>
                  </a:cubicBezTo>
                  <a:cubicBezTo>
                    <a:pt x="13416" y="14504"/>
                    <a:pt x="13543" y="14736"/>
                    <a:pt x="13583" y="14845"/>
                  </a:cubicBezTo>
                  <a:cubicBezTo>
                    <a:pt x="13627" y="14968"/>
                    <a:pt x="13591" y="15024"/>
                    <a:pt x="13513" y="15024"/>
                  </a:cubicBezTo>
                  <a:cubicBezTo>
                    <a:pt x="13424" y="15024"/>
                    <a:pt x="13282" y="14952"/>
                    <a:pt x="13140" y="14822"/>
                  </a:cubicBezTo>
                  <a:lnTo>
                    <a:pt x="13140" y="14822"/>
                  </a:lnTo>
                  <a:cubicBezTo>
                    <a:pt x="13245" y="14953"/>
                    <a:pt x="13342" y="15107"/>
                    <a:pt x="13279" y="15169"/>
                  </a:cubicBezTo>
                  <a:cubicBezTo>
                    <a:pt x="13227" y="15223"/>
                    <a:pt x="13066" y="15267"/>
                    <a:pt x="12857" y="15267"/>
                  </a:cubicBezTo>
                  <a:cubicBezTo>
                    <a:pt x="12612" y="15267"/>
                    <a:pt x="12302" y="15206"/>
                    <a:pt x="12025" y="15030"/>
                  </a:cubicBezTo>
                  <a:cubicBezTo>
                    <a:pt x="12025" y="15030"/>
                    <a:pt x="11749" y="15194"/>
                    <a:pt x="11353" y="15379"/>
                  </a:cubicBezTo>
                  <a:lnTo>
                    <a:pt x="11352" y="15379"/>
                  </a:lnTo>
                  <a:cubicBezTo>
                    <a:pt x="10861" y="15604"/>
                    <a:pt x="10188" y="15857"/>
                    <a:pt x="9627" y="15857"/>
                  </a:cubicBezTo>
                  <a:cubicBezTo>
                    <a:pt x="9452" y="15857"/>
                    <a:pt x="9288" y="15832"/>
                    <a:pt x="9144" y="15774"/>
                  </a:cubicBezTo>
                  <a:cubicBezTo>
                    <a:pt x="8921" y="15683"/>
                    <a:pt x="8656" y="15512"/>
                    <a:pt x="8370" y="15292"/>
                  </a:cubicBezTo>
                  <a:cubicBezTo>
                    <a:pt x="7615" y="16706"/>
                    <a:pt x="7107" y="18728"/>
                    <a:pt x="6519" y="21083"/>
                  </a:cubicBezTo>
                  <a:cubicBezTo>
                    <a:pt x="5752" y="24150"/>
                    <a:pt x="4254" y="32687"/>
                    <a:pt x="3696" y="35476"/>
                  </a:cubicBezTo>
                  <a:cubicBezTo>
                    <a:pt x="3138" y="38264"/>
                    <a:pt x="0" y="45897"/>
                    <a:pt x="0" y="45897"/>
                  </a:cubicBezTo>
                  <a:cubicBezTo>
                    <a:pt x="0" y="45897"/>
                    <a:pt x="2425" y="45937"/>
                    <a:pt x="5072" y="45994"/>
                  </a:cubicBezTo>
                  <a:cubicBezTo>
                    <a:pt x="6027" y="46014"/>
                    <a:pt x="7006" y="46035"/>
                    <a:pt x="7913" y="46058"/>
                  </a:cubicBezTo>
                  <a:lnTo>
                    <a:pt x="7915" y="46058"/>
                  </a:lnTo>
                  <a:cubicBezTo>
                    <a:pt x="8389" y="46070"/>
                    <a:pt x="8844" y="46082"/>
                    <a:pt x="9262" y="46094"/>
                  </a:cubicBezTo>
                  <a:cubicBezTo>
                    <a:pt x="9385" y="46099"/>
                    <a:pt x="9503" y="46102"/>
                    <a:pt x="9620" y="46106"/>
                  </a:cubicBezTo>
                  <a:cubicBezTo>
                    <a:pt x="9900" y="46114"/>
                    <a:pt x="10244" y="46121"/>
                    <a:pt x="10638" y="46126"/>
                  </a:cubicBezTo>
                  <a:cubicBezTo>
                    <a:pt x="11314" y="46135"/>
                    <a:pt x="12137" y="46138"/>
                    <a:pt x="13043" y="46138"/>
                  </a:cubicBezTo>
                  <a:cubicBezTo>
                    <a:pt x="14044" y="46138"/>
                    <a:pt x="15147" y="46134"/>
                    <a:pt x="16268" y="46127"/>
                  </a:cubicBezTo>
                  <a:cubicBezTo>
                    <a:pt x="16766" y="46124"/>
                    <a:pt x="17266" y="46121"/>
                    <a:pt x="17765" y="46118"/>
                  </a:cubicBezTo>
                  <a:cubicBezTo>
                    <a:pt x="18109" y="46115"/>
                    <a:pt x="18453" y="46112"/>
                    <a:pt x="18789" y="46108"/>
                  </a:cubicBezTo>
                  <a:cubicBezTo>
                    <a:pt x="20387" y="46094"/>
                    <a:pt x="21887" y="46079"/>
                    <a:pt x="23039" y="46064"/>
                  </a:cubicBezTo>
                  <a:cubicBezTo>
                    <a:pt x="24371" y="46049"/>
                    <a:pt x="25233" y="46035"/>
                    <a:pt x="25233" y="46035"/>
                  </a:cubicBezTo>
                  <a:cubicBezTo>
                    <a:pt x="25233" y="46035"/>
                    <a:pt x="24330" y="39205"/>
                    <a:pt x="23683" y="35526"/>
                  </a:cubicBezTo>
                  <a:cubicBezTo>
                    <a:pt x="23589" y="34991"/>
                    <a:pt x="23501" y="34523"/>
                    <a:pt x="23420" y="34151"/>
                  </a:cubicBezTo>
                  <a:cubicBezTo>
                    <a:pt x="22793" y="31224"/>
                    <a:pt x="21364" y="23627"/>
                    <a:pt x="20567" y="20107"/>
                  </a:cubicBezTo>
                  <a:cubicBezTo>
                    <a:pt x="19871" y="17038"/>
                    <a:pt x="18758" y="14527"/>
                    <a:pt x="18483" y="13931"/>
                  </a:cubicBezTo>
                  <a:cubicBezTo>
                    <a:pt x="18442" y="13845"/>
                    <a:pt x="18420" y="13800"/>
                    <a:pt x="18420" y="13800"/>
                  </a:cubicBezTo>
                  <a:cubicBezTo>
                    <a:pt x="18420" y="13800"/>
                    <a:pt x="18382" y="13456"/>
                    <a:pt x="18386" y="12866"/>
                  </a:cubicBezTo>
                  <a:cubicBezTo>
                    <a:pt x="18388" y="12615"/>
                    <a:pt x="18398" y="12321"/>
                    <a:pt x="18420" y="11987"/>
                  </a:cubicBezTo>
                  <a:cubicBezTo>
                    <a:pt x="18477" y="11163"/>
                    <a:pt x="18852" y="9364"/>
                    <a:pt x="19044" y="8481"/>
                  </a:cubicBezTo>
                  <a:cubicBezTo>
                    <a:pt x="19085" y="8291"/>
                    <a:pt x="19120" y="8143"/>
                    <a:pt x="19136" y="8056"/>
                  </a:cubicBezTo>
                  <a:cubicBezTo>
                    <a:pt x="19152" y="7999"/>
                    <a:pt x="19158" y="7968"/>
                    <a:pt x="19158" y="7968"/>
                  </a:cubicBezTo>
                  <a:cubicBezTo>
                    <a:pt x="20644" y="7526"/>
                    <a:pt x="20567" y="5923"/>
                    <a:pt x="20567" y="5923"/>
                  </a:cubicBezTo>
                  <a:cubicBezTo>
                    <a:pt x="20670" y="5886"/>
                    <a:pt x="20775" y="5857"/>
                    <a:pt x="20882" y="5833"/>
                  </a:cubicBezTo>
                  <a:cubicBezTo>
                    <a:pt x="20905" y="5830"/>
                    <a:pt x="20928" y="5824"/>
                    <a:pt x="20950" y="5820"/>
                  </a:cubicBezTo>
                  <a:cubicBezTo>
                    <a:pt x="21106" y="5789"/>
                    <a:pt x="21272" y="5765"/>
                    <a:pt x="21431" y="5747"/>
                  </a:cubicBezTo>
                  <a:cubicBezTo>
                    <a:pt x="21455" y="5745"/>
                    <a:pt x="21479" y="5742"/>
                    <a:pt x="21500" y="5739"/>
                  </a:cubicBezTo>
                  <a:cubicBezTo>
                    <a:pt x="21613" y="5727"/>
                    <a:pt x="21720" y="5720"/>
                    <a:pt x="21819" y="5712"/>
                  </a:cubicBezTo>
                  <a:lnTo>
                    <a:pt x="21890" y="5709"/>
                  </a:lnTo>
                  <a:cubicBezTo>
                    <a:pt x="21900" y="5709"/>
                    <a:pt x="21911" y="5707"/>
                    <a:pt x="21920" y="5707"/>
                  </a:cubicBezTo>
                  <a:cubicBezTo>
                    <a:pt x="22193" y="5691"/>
                    <a:pt x="22387" y="5691"/>
                    <a:pt x="22387" y="5691"/>
                  </a:cubicBezTo>
                  <a:cubicBezTo>
                    <a:pt x="22357" y="5151"/>
                    <a:pt x="22314" y="4651"/>
                    <a:pt x="22258" y="4194"/>
                  </a:cubicBezTo>
                  <a:cubicBezTo>
                    <a:pt x="22041" y="2454"/>
                    <a:pt x="21625" y="1284"/>
                    <a:pt x="20981" y="696"/>
                  </a:cubicBezTo>
                  <a:cubicBezTo>
                    <a:pt x="20681" y="422"/>
                    <a:pt x="20341" y="261"/>
                    <a:pt x="19999" y="166"/>
                  </a:cubicBezTo>
                  <a:cubicBezTo>
                    <a:pt x="19959" y="157"/>
                    <a:pt x="19920" y="144"/>
                    <a:pt x="19880" y="135"/>
                  </a:cubicBezTo>
                  <a:cubicBezTo>
                    <a:pt x="19729" y="100"/>
                    <a:pt x="19574" y="73"/>
                    <a:pt x="19420" y="56"/>
                  </a:cubicBezTo>
                  <a:cubicBezTo>
                    <a:pt x="19391" y="53"/>
                    <a:pt x="19362" y="50"/>
                    <a:pt x="19333" y="49"/>
                  </a:cubicBezTo>
                  <a:cubicBezTo>
                    <a:pt x="19165" y="32"/>
                    <a:pt x="19002" y="23"/>
                    <a:pt x="18850" y="19"/>
                  </a:cubicBezTo>
                  <a:cubicBezTo>
                    <a:pt x="18821" y="17"/>
                    <a:pt x="18795" y="17"/>
                    <a:pt x="18768" y="16"/>
                  </a:cubicBezTo>
                  <a:cubicBezTo>
                    <a:pt x="18753" y="16"/>
                    <a:pt x="18736" y="14"/>
                    <a:pt x="18721" y="14"/>
                  </a:cubicBezTo>
                  <a:cubicBezTo>
                    <a:pt x="18698" y="13"/>
                    <a:pt x="18674" y="13"/>
                    <a:pt x="18651" y="11"/>
                  </a:cubicBezTo>
                  <a:cubicBezTo>
                    <a:pt x="18570" y="8"/>
                    <a:pt x="18492" y="5"/>
                    <a:pt x="184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49"/>
            <p:cNvSpPr/>
            <p:nvPr/>
          </p:nvSpPr>
          <p:spPr>
            <a:xfrm>
              <a:off x="4791803" y="1298742"/>
              <a:ext cx="51764" cy="248536"/>
            </a:xfrm>
            <a:custGeom>
              <a:avLst/>
              <a:gdLst/>
              <a:ahLst/>
              <a:cxnLst/>
              <a:rect l="l" t="t" r="r" b="b"/>
              <a:pathLst>
                <a:path w="2195" h="10539" extrusionOk="0">
                  <a:moveTo>
                    <a:pt x="644" y="1"/>
                  </a:moveTo>
                  <a:cubicBezTo>
                    <a:pt x="564" y="1154"/>
                    <a:pt x="480" y="2918"/>
                    <a:pt x="533" y="4876"/>
                  </a:cubicBezTo>
                  <a:cubicBezTo>
                    <a:pt x="617" y="7938"/>
                    <a:pt x="220" y="9158"/>
                    <a:pt x="0" y="10539"/>
                  </a:cubicBezTo>
                  <a:cubicBezTo>
                    <a:pt x="1332" y="10524"/>
                    <a:pt x="2194" y="10510"/>
                    <a:pt x="2194" y="10510"/>
                  </a:cubicBezTo>
                  <a:cubicBezTo>
                    <a:pt x="2194" y="10510"/>
                    <a:pt x="1291" y="3680"/>
                    <a:pt x="644"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49"/>
            <p:cNvSpPr/>
            <p:nvPr/>
          </p:nvSpPr>
          <p:spPr>
            <a:xfrm>
              <a:off x="4435165" y="1525228"/>
              <a:ext cx="197008" cy="23818"/>
            </a:xfrm>
            <a:custGeom>
              <a:avLst/>
              <a:gdLst/>
              <a:ahLst/>
              <a:cxnLst/>
              <a:rect l="l" t="t" r="r" b="b"/>
              <a:pathLst>
                <a:path w="8354" h="1010" extrusionOk="0">
                  <a:moveTo>
                    <a:pt x="4659" y="1"/>
                  </a:moveTo>
                  <a:cubicBezTo>
                    <a:pt x="3898" y="1"/>
                    <a:pt x="3099" y="154"/>
                    <a:pt x="2166" y="338"/>
                  </a:cubicBezTo>
                  <a:cubicBezTo>
                    <a:pt x="1431" y="482"/>
                    <a:pt x="707" y="680"/>
                    <a:pt x="1" y="929"/>
                  </a:cubicBezTo>
                  <a:cubicBezTo>
                    <a:pt x="474" y="941"/>
                    <a:pt x="928" y="953"/>
                    <a:pt x="1348" y="965"/>
                  </a:cubicBezTo>
                  <a:cubicBezTo>
                    <a:pt x="1471" y="970"/>
                    <a:pt x="1589" y="973"/>
                    <a:pt x="1704" y="977"/>
                  </a:cubicBezTo>
                  <a:cubicBezTo>
                    <a:pt x="1986" y="985"/>
                    <a:pt x="2330" y="992"/>
                    <a:pt x="2724" y="997"/>
                  </a:cubicBezTo>
                  <a:cubicBezTo>
                    <a:pt x="3400" y="1006"/>
                    <a:pt x="4223" y="1009"/>
                    <a:pt x="5129" y="1009"/>
                  </a:cubicBezTo>
                  <a:cubicBezTo>
                    <a:pt x="6130" y="1009"/>
                    <a:pt x="7233" y="1005"/>
                    <a:pt x="8354" y="998"/>
                  </a:cubicBezTo>
                  <a:cubicBezTo>
                    <a:pt x="7720" y="812"/>
                    <a:pt x="6994" y="579"/>
                    <a:pt x="6410" y="338"/>
                  </a:cubicBezTo>
                  <a:cubicBezTo>
                    <a:pt x="5820" y="94"/>
                    <a:pt x="5251" y="1"/>
                    <a:pt x="4659"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49"/>
            <p:cNvSpPr/>
            <p:nvPr/>
          </p:nvSpPr>
          <p:spPr>
            <a:xfrm>
              <a:off x="4697591" y="595559"/>
              <a:ext cx="269524" cy="342512"/>
            </a:xfrm>
            <a:custGeom>
              <a:avLst/>
              <a:gdLst/>
              <a:ahLst/>
              <a:cxnLst/>
              <a:rect l="l" t="t" r="r" b="b"/>
              <a:pathLst>
                <a:path w="11429" h="14524" extrusionOk="0">
                  <a:moveTo>
                    <a:pt x="2877" y="0"/>
                  </a:moveTo>
                  <a:cubicBezTo>
                    <a:pt x="2477" y="23"/>
                    <a:pt x="1907" y="79"/>
                    <a:pt x="1523" y="216"/>
                  </a:cubicBezTo>
                  <a:cubicBezTo>
                    <a:pt x="1523" y="216"/>
                    <a:pt x="1564" y="1049"/>
                    <a:pt x="1031" y="1679"/>
                  </a:cubicBezTo>
                  <a:cubicBezTo>
                    <a:pt x="822" y="1923"/>
                    <a:pt x="531" y="2137"/>
                    <a:pt x="116" y="2261"/>
                  </a:cubicBezTo>
                  <a:cubicBezTo>
                    <a:pt x="114" y="2261"/>
                    <a:pt x="69" y="2460"/>
                    <a:pt x="0" y="2774"/>
                  </a:cubicBezTo>
                  <a:cubicBezTo>
                    <a:pt x="96" y="4121"/>
                    <a:pt x="1554" y="7511"/>
                    <a:pt x="2275" y="8535"/>
                  </a:cubicBezTo>
                  <a:cubicBezTo>
                    <a:pt x="2996" y="9558"/>
                    <a:pt x="5573" y="11717"/>
                    <a:pt x="6667" y="12321"/>
                  </a:cubicBezTo>
                  <a:cubicBezTo>
                    <a:pt x="7759" y="12924"/>
                    <a:pt x="8315" y="13018"/>
                    <a:pt x="8315" y="13018"/>
                  </a:cubicBezTo>
                  <a:cubicBezTo>
                    <a:pt x="8315" y="13018"/>
                    <a:pt x="9082" y="14016"/>
                    <a:pt x="9500" y="14403"/>
                  </a:cubicBezTo>
                  <a:cubicBezTo>
                    <a:pt x="9595" y="14490"/>
                    <a:pt x="9660" y="14524"/>
                    <a:pt x="9704" y="14524"/>
                  </a:cubicBezTo>
                  <a:cubicBezTo>
                    <a:pt x="9852" y="14524"/>
                    <a:pt x="9755" y="14133"/>
                    <a:pt x="9755" y="14133"/>
                  </a:cubicBezTo>
                  <a:lnTo>
                    <a:pt x="9755" y="14133"/>
                  </a:lnTo>
                  <a:cubicBezTo>
                    <a:pt x="9817" y="14280"/>
                    <a:pt x="9923" y="14402"/>
                    <a:pt x="10016" y="14402"/>
                  </a:cubicBezTo>
                  <a:cubicBezTo>
                    <a:pt x="10021" y="14402"/>
                    <a:pt x="10026" y="14402"/>
                    <a:pt x="10031" y="14401"/>
                  </a:cubicBezTo>
                  <a:lnTo>
                    <a:pt x="10032" y="14401"/>
                  </a:lnTo>
                  <a:cubicBezTo>
                    <a:pt x="10111" y="14389"/>
                    <a:pt x="10176" y="14288"/>
                    <a:pt x="10198" y="14040"/>
                  </a:cubicBezTo>
                  <a:cubicBezTo>
                    <a:pt x="10243" y="13483"/>
                    <a:pt x="10034" y="12622"/>
                    <a:pt x="10034" y="12622"/>
                  </a:cubicBezTo>
                  <a:lnTo>
                    <a:pt x="10034" y="12622"/>
                  </a:lnTo>
                  <a:cubicBezTo>
                    <a:pt x="10034" y="12622"/>
                    <a:pt x="11073" y="13813"/>
                    <a:pt x="11271" y="13813"/>
                  </a:cubicBezTo>
                  <a:cubicBezTo>
                    <a:pt x="11278" y="13813"/>
                    <a:pt x="11284" y="13812"/>
                    <a:pt x="11289" y="13809"/>
                  </a:cubicBezTo>
                  <a:cubicBezTo>
                    <a:pt x="11428" y="13715"/>
                    <a:pt x="11336" y="13506"/>
                    <a:pt x="10940" y="12646"/>
                  </a:cubicBezTo>
                  <a:cubicBezTo>
                    <a:pt x="10545" y="11789"/>
                    <a:pt x="10058" y="11508"/>
                    <a:pt x="9546" y="11414"/>
                  </a:cubicBezTo>
                  <a:cubicBezTo>
                    <a:pt x="9375" y="11383"/>
                    <a:pt x="9156" y="11373"/>
                    <a:pt x="8939" y="11373"/>
                  </a:cubicBezTo>
                  <a:cubicBezTo>
                    <a:pt x="8505" y="11373"/>
                    <a:pt x="8082" y="11414"/>
                    <a:pt x="8082" y="11414"/>
                  </a:cubicBezTo>
                  <a:cubicBezTo>
                    <a:pt x="8082" y="11414"/>
                    <a:pt x="6526" y="9068"/>
                    <a:pt x="5573" y="7977"/>
                  </a:cubicBezTo>
                  <a:cubicBezTo>
                    <a:pt x="4619" y="6885"/>
                    <a:pt x="3739" y="5468"/>
                    <a:pt x="3739" y="5468"/>
                  </a:cubicBezTo>
                  <a:cubicBezTo>
                    <a:pt x="3739" y="5468"/>
                    <a:pt x="3715" y="4910"/>
                    <a:pt x="3481" y="3586"/>
                  </a:cubicBezTo>
                  <a:cubicBezTo>
                    <a:pt x="3249" y="2261"/>
                    <a:pt x="2877" y="5"/>
                    <a:pt x="2877" y="0"/>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49"/>
            <p:cNvSpPr/>
            <p:nvPr/>
          </p:nvSpPr>
          <p:spPr>
            <a:xfrm>
              <a:off x="4697591" y="635107"/>
              <a:ext cx="236556" cy="302941"/>
            </a:xfrm>
            <a:custGeom>
              <a:avLst/>
              <a:gdLst/>
              <a:ahLst/>
              <a:cxnLst/>
              <a:rect l="l" t="t" r="r" b="b"/>
              <a:pathLst>
                <a:path w="10031" h="12846" extrusionOk="0">
                  <a:moveTo>
                    <a:pt x="1032" y="1"/>
                  </a:moveTo>
                  <a:cubicBezTo>
                    <a:pt x="823" y="246"/>
                    <a:pt x="531" y="460"/>
                    <a:pt x="116" y="584"/>
                  </a:cubicBezTo>
                  <a:cubicBezTo>
                    <a:pt x="114" y="584"/>
                    <a:pt x="69" y="783"/>
                    <a:pt x="0" y="1097"/>
                  </a:cubicBezTo>
                  <a:cubicBezTo>
                    <a:pt x="96" y="2444"/>
                    <a:pt x="1554" y="5834"/>
                    <a:pt x="2275" y="6858"/>
                  </a:cubicBezTo>
                  <a:cubicBezTo>
                    <a:pt x="2996" y="7881"/>
                    <a:pt x="5573" y="10040"/>
                    <a:pt x="6667" y="10644"/>
                  </a:cubicBezTo>
                  <a:cubicBezTo>
                    <a:pt x="7759" y="11247"/>
                    <a:pt x="8315" y="11341"/>
                    <a:pt x="8315" y="11341"/>
                  </a:cubicBezTo>
                  <a:cubicBezTo>
                    <a:pt x="8315" y="11341"/>
                    <a:pt x="9082" y="12339"/>
                    <a:pt x="9500" y="12726"/>
                  </a:cubicBezTo>
                  <a:cubicBezTo>
                    <a:pt x="9595" y="12812"/>
                    <a:pt x="9660" y="12846"/>
                    <a:pt x="9703" y="12846"/>
                  </a:cubicBezTo>
                  <a:cubicBezTo>
                    <a:pt x="9788" y="12846"/>
                    <a:pt x="9793" y="12720"/>
                    <a:pt x="9782" y="12612"/>
                  </a:cubicBezTo>
                  <a:cubicBezTo>
                    <a:pt x="9776" y="12559"/>
                    <a:pt x="9767" y="12506"/>
                    <a:pt x="9755" y="12454"/>
                  </a:cubicBezTo>
                  <a:lnTo>
                    <a:pt x="9755" y="12454"/>
                  </a:lnTo>
                  <a:cubicBezTo>
                    <a:pt x="9785" y="12529"/>
                    <a:pt x="9829" y="12597"/>
                    <a:pt x="9885" y="12654"/>
                  </a:cubicBezTo>
                  <a:cubicBezTo>
                    <a:pt x="9927" y="12696"/>
                    <a:pt x="9973" y="12724"/>
                    <a:pt x="10016" y="12724"/>
                  </a:cubicBezTo>
                  <a:cubicBezTo>
                    <a:pt x="10021" y="12724"/>
                    <a:pt x="10026" y="12723"/>
                    <a:pt x="10031" y="12723"/>
                  </a:cubicBezTo>
                  <a:cubicBezTo>
                    <a:pt x="9917" y="12421"/>
                    <a:pt x="9766" y="12083"/>
                    <a:pt x="9594" y="11829"/>
                  </a:cubicBezTo>
                  <a:cubicBezTo>
                    <a:pt x="9197" y="11248"/>
                    <a:pt x="8385" y="11154"/>
                    <a:pt x="8385" y="11154"/>
                  </a:cubicBezTo>
                  <a:cubicBezTo>
                    <a:pt x="8385" y="11154"/>
                    <a:pt x="6967" y="10644"/>
                    <a:pt x="5676" y="9481"/>
                  </a:cubicBezTo>
                  <a:cubicBezTo>
                    <a:pt x="4384" y="8320"/>
                    <a:pt x="2855" y="6531"/>
                    <a:pt x="2020" y="4502"/>
                  </a:cubicBezTo>
                  <a:cubicBezTo>
                    <a:pt x="1372" y="2927"/>
                    <a:pt x="1116" y="854"/>
                    <a:pt x="1032"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49"/>
            <p:cNvSpPr/>
            <p:nvPr/>
          </p:nvSpPr>
          <p:spPr>
            <a:xfrm>
              <a:off x="4614368" y="815159"/>
              <a:ext cx="77775" cy="733416"/>
            </a:xfrm>
            <a:custGeom>
              <a:avLst/>
              <a:gdLst/>
              <a:ahLst/>
              <a:cxnLst/>
              <a:rect l="l" t="t" r="r" b="b"/>
              <a:pathLst>
                <a:path w="3298" h="31100" extrusionOk="0">
                  <a:moveTo>
                    <a:pt x="514" y="0"/>
                  </a:moveTo>
                  <a:lnTo>
                    <a:pt x="0" y="228"/>
                  </a:lnTo>
                  <a:cubicBezTo>
                    <a:pt x="0" y="228"/>
                    <a:pt x="274" y="2369"/>
                    <a:pt x="514" y="4810"/>
                  </a:cubicBezTo>
                  <a:cubicBezTo>
                    <a:pt x="753" y="7250"/>
                    <a:pt x="1773" y="15230"/>
                    <a:pt x="1899" y="18784"/>
                  </a:cubicBezTo>
                  <a:cubicBezTo>
                    <a:pt x="1929" y="19617"/>
                    <a:pt x="1966" y="20760"/>
                    <a:pt x="2002" y="22021"/>
                  </a:cubicBezTo>
                  <a:cubicBezTo>
                    <a:pt x="2103" y="25459"/>
                    <a:pt x="2216" y="29775"/>
                    <a:pt x="2250" y="31099"/>
                  </a:cubicBezTo>
                  <a:cubicBezTo>
                    <a:pt x="2594" y="31096"/>
                    <a:pt x="2938" y="31093"/>
                    <a:pt x="3275" y="31090"/>
                  </a:cubicBezTo>
                  <a:cubicBezTo>
                    <a:pt x="3282" y="30210"/>
                    <a:pt x="3298" y="28038"/>
                    <a:pt x="3270" y="25580"/>
                  </a:cubicBezTo>
                  <a:cubicBezTo>
                    <a:pt x="3260" y="24712"/>
                    <a:pt x="3207" y="23553"/>
                    <a:pt x="3126" y="22249"/>
                  </a:cubicBezTo>
                  <a:cubicBezTo>
                    <a:pt x="2905" y="18747"/>
                    <a:pt x="2476" y="14200"/>
                    <a:pt x="2122" y="11431"/>
                  </a:cubicBezTo>
                  <a:cubicBezTo>
                    <a:pt x="1634" y="7632"/>
                    <a:pt x="797" y="732"/>
                    <a:pt x="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49"/>
            <p:cNvSpPr/>
            <p:nvPr/>
          </p:nvSpPr>
          <p:spPr>
            <a:xfrm>
              <a:off x="4466954" y="811881"/>
              <a:ext cx="132958" cy="736859"/>
            </a:xfrm>
            <a:custGeom>
              <a:avLst/>
              <a:gdLst/>
              <a:ahLst/>
              <a:cxnLst/>
              <a:rect l="l" t="t" r="r" b="b"/>
              <a:pathLst>
                <a:path w="5638" h="31246" extrusionOk="0">
                  <a:moveTo>
                    <a:pt x="5063" y="0"/>
                  </a:moveTo>
                  <a:cubicBezTo>
                    <a:pt x="5063" y="0"/>
                    <a:pt x="5025" y="208"/>
                    <a:pt x="4851" y="976"/>
                  </a:cubicBezTo>
                  <a:cubicBezTo>
                    <a:pt x="4678" y="1744"/>
                    <a:pt x="2691" y="14602"/>
                    <a:pt x="2099" y="17668"/>
                  </a:cubicBezTo>
                  <a:cubicBezTo>
                    <a:pt x="2035" y="18004"/>
                    <a:pt x="1958" y="18436"/>
                    <a:pt x="1873" y="18935"/>
                  </a:cubicBezTo>
                  <a:cubicBezTo>
                    <a:pt x="1273" y="22455"/>
                    <a:pt x="261" y="29421"/>
                    <a:pt x="0" y="31214"/>
                  </a:cubicBezTo>
                  <a:cubicBezTo>
                    <a:pt x="121" y="31219"/>
                    <a:pt x="241" y="31222"/>
                    <a:pt x="356" y="31226"/>
                  </a:cubicBezTo>
                  <a:cubicBezTo>
                    <a:pt x="638" y="31234"/>
                    <a:pt x="982" y="31241"/>
                    <a:pt x="1375" y="31246"/>
                  </a:cubicBezTo>
                  <a:cubicBezTo>
                    <a:pt x="1491" y="30205"/>
                    <a:pt x="1825" y="27263"/>
                    <a:pt x="2238" y="24255"/>
                  </a:cubicBezTo>
                  <a:cubicBezTo>
                    <a:pt x="2437" y="22807"/>
                    <a:pt x="2651" y="21240"/>
                    <a:pt x="2869" y="19661"/>
                  </a:cubicBezTo>
                  <a:cubicBezTo>
                    <a:pt x="3269" y="16751"/>
                    <a:pt x="3684" y="13804"/>
                    <a:pt x="4051" y="11500"/>
                  </a:cubicBezTo>
                  <a:cubicBezTo>
                    <a:pt x="4671" y="7597"/>
                    <a:pt x="5624" y="576"/>
                    <a:pt x="5637" y="356"/>
                  </a:cubicBezTo>
                  <a:lnTo>
                    <a:pt x="50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49"/>
            <p:cNvSpPr/>
            <p:nvPr/>
          </p:nvSpPr>
          <p:spPr>
            <a:xfrm>
              <a:off x="4522585" y="400013"/>
              <a:ext cx="176539" cy="184250"/>
            </a:xfrm>
            <a:custGeom>
              <a:avLst/>
              <a:gdLst/>
              <a:ahLst/>
              <a:cxnLst/>
              <a:rect l="l" t="t" r="r" b="b"/>
              <a:pathLst>
                <a:path w="7486" h="7813" extrusionOk="0">
                  <a:moveTo>
                    <a:pt x="2571" y="0"/>
                  </a:moveTo>
                  <a:lnTo>
                    <a:pt x="2571" y="0"/>
                  </a:lnTo>
                  <a:cubicBezTo>
                    <a:pt x="2587" y="547"/>
                    <a:pt x="2609" y="1940"/>
                    <a:pt x="2371" y="2150"/>
                  </a:cubicBezTo>
                  <a:cubicBezTo>
                    <a:pt x="2365" y="2157"/>
                    <a:pt x="2357" y="2163"/>
                    <a:pt x="2349" y="2167"/>
                  </a:cubicBezTo>
                  <a:cubicBezTo>
                    <a:pt x="2331" y="2181"/>
                    <a:pt x="2313" y="2194"/>
                    <a:pt x="2293" y="2207"/>
                  </a:cubicBezTo>
                  <a:cubicBezTo>
                    <a:pt x="2168" y="2284"/>
                    <a:pt x="2037" y="2354"/>
                    <a:pt x="1905" y="2416"/>
                  </a:cubicBezTo>
                  <a:cubicBezTo>
                    <a:pt x="1202" y="2754"/>
                    <a:pt x="1" y="3228"/>
                    <a:pt x="1" y="3228"/>
                  </a:cubicBezTo>
                  <a:cubicBezTo>
                    <a:pt x="1" y="3228"/>
                    <a:pt x="372" y="5387"/>
                    <a:pt x="378" y="6022"/>
                  </a:cubicBezTo>
                  <a:cubicBezTo>
                    <a:pt x="425" y="6047"/>
                    <a:pt x="536" y="6080"/>
                    <a:pt x="875" y="6207"/>
                  </a:cubicBezTo>
                  <a:cubicBezTo>
                    <a:pt x="1714" y="6524"/>
                    <a:pt x="3410" y="7188"/>
                    <a:pt x="4348" y="7727"/>
                  </a:cubicBezTo>
                  <a:cubicBezTo>
                    <a:pt x="4397" y="7756"/>
                    <a:pt x="4444" y="7783"/>
                    <a:pt x="4489" y="7812"/>
                  </a:cubicBezTo>
                  <a:cubicBezTo>
                    <a:pt x="4489" y="7812"/>
                    <a:pt x="4579" y="7767"/>
                    <a:pt x="4727" y="7689"/>
                  </a:cubicBezTo>
                  <a:cubicBezTo>
                    <a:pt x="5160" y="7466"/>
                    <a:pt x="6105" y="6979"/>
                    <a:pt x="6835" y="6585"/>
                  </a:cubicBezTo>
                  <a:cubicBezTo>
                    <a:pt x="7109" y="6409"/>
                    <a:pt x="7340" y="6259"/>
                    <a:pt x="7485" y="6162"/>
                  </a:cubicBezTo>
                  <a:cubicBezTo>
                    <a:pt x="7461" y="6006"/>
                    <a:pt x="7305" y="5001"/>
                    <a:pt x="7070" y="4211"/>
                  </a:cubicBezTo>
                  <a:cubicBezTo>
                    <a:pt x="6915" y="3681"/>
                    <a:pt x="6823" y="3136"/>
                    <a:pt x="6797" y="2585"/>
                  </a:cubicBezTo>
                  <a:cubicBezTo>
                    <a:pt x="6438" y="2493"/>
                    <a:pt x="6138" y="2455"/>
                    <a:pt x="5859" y="2378"/>
                  </a:cubicBezTo>
                  <a:cubicBezTo>
                    <a:pt x="5747" y="2349"/>
                    <a:pt x="5639" y="2311"/>
                    <a:pt x="5535" y="2264"/>
                  </a:cubicBezTo>
                  <a:cubicBezTo>
                    <a:pt x="5512" y="2255"/>
                    <a:pt x="5491" y="2244"/>
                    <a:pt x="5471" y="2232"/>
                  </a:cubicBezTo>
                  <a:cubicBezTo>
                    <a:pt x="5450" y="2223"/>
                    <a:pt x="5429" y="2213"/>
                    <a:pt x="5409" y="2202"/>
                  </a:cubicBezTo>
                  <a:cubicBezTo>
                    <a:pt x="5364" y="2176"/>
                    <a:pt x="5491" y="1087"/>
                    <a:pt x="5632" y="753"/>
                  </a:cubicBezTo>
                  <a:lnTo>
                    <a:pt x="5629" y="752"/>
                  </a:lnTo>
                  <a:cubicBezTo>
                    <a:pt x="5412" y="816"/>
                    <a:pt x="5163" y="847"/>
                    <a:pt x="4901" y="847"/>
                  </a:cubicBezTo>
                  <a:cubicBezTo>
                    <a:pt x="4071" y="847"/>
                    <a:pt x="3104" y="537"/>
                    <a:pt x="2571" y="0"/>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49"/>
            <p:cNvSpPr/>
            <p:nvPr/>
          </p:nvSpPr>
          <p:spPr>
            <a:xfrm>
              <a:off x="4563690" y="260428"/>
              <a:ext cx="131142" cy="159536"/>
            </a:xfrm>
            <a:custGeom>
              <a:avLst/>
              <a:gdLst/>
              <a:ahLst/>
              <a:cxnLst/>
              <a:rect l="l" t="t" r="r" b="b"/>
              <a:pathLst>
                <a:path w="5561" h="6765" extrusionOk="0">
                  <a:moveTo>
                    <a:pt x="2092" y="0"/>
                  </a:moveTo>
                  <a:cubicBezTo>
                    <a:pt x="2092" y="0"/>
                    <a:pt x="1673" y="750"/>
                    <a:pt x="1378" y="1306"/>
                  </a:cubicBezTo>
                  <a:cubicBezTo>
                    <a:pt x="1219" y="1608"/>
                    <a:pt x="831" y="1912"/>
                    <a:pt x="505" y="2132"/>
                  </a:cubicBezTo>
                  <a:cubicBezTo>
                    <a:pt x="229" y="2317"/>
                    <a:pt x="0" y="2440"/>
                    <a:pt x="0" y="2440"/>
                  </a:cubicBezTo>
                  <a:cubicBezTo>
                    <a:pt x="140" y="4564"/>
                    <a:pt x="681" y="5749"/>
                    <a:pt x="681" y="5749"/>
                  </a:cubicBezTo>
                  <a:cubicBezTo>
                    <a:pt x="726" y="5809"/>
                    <a:pt x="775" y="5865"/>
                    <a:pt x="828" y="5919"/>
                  </a:cubicBezTo>
                  <a:cubicBezTo>
                    <a:pt x="1361" y="6455"/>
                    <a:pt x="2328" y="6764"/>
                    <a:pt x="3158" y="6764"/>
                  </a:cubicBezTo>
                  <a:cubicBezTo>
                    <a:pt x="3420" y="6764"/>
                    <a:pt x="3669" y="6734"/>
                    <a:pt x="3886" y="6669"/>
                  </a:cubicBezTo>
                  <a:cubicBezTo>
                    <a:pt x="3908" y="6663"/>
                    <a:pt x="3934" y="6656"/>
                    <a:pt x="3958" y="6648"/>
                  </a:cubicBezTo>
                  <a:lnTo>
                    <a:pt x="3960" y="6648"/>
                  </a:lnTo>
                  <a:cubicBezTo>
                    <a:pt x="3971" y="6645"/>
                    <a:pt x="3981" y="6642"/>
                    <a:pt x="3992" y="6637"/>
                  </a:cubicBezTo>
                  <a:cubicBezTo>
                    <a:pt x="4948" y="6289"/>
                    <a:pt x="5384" y="5662"/>
                    <a:pt x="5472" y="4251"/>
                  </a:cubicBezTo>
                  <a:cubicBezTo>
                    <a:pt x="5560" y="2840"/>
                    <a:pt x="5351" y="1358"/>
                    <a:pt x="5003" y="730"/>
                  </a:cubicBezTo>
                  <a:cubicBezTo>
                    <a:pt x="5003" y="730"/>
                    <a:pt x="4895" y="753"/>
                    <a:pt x="4678" y="753"/>
                  </a:cubicBezTo>
                  <a:cubicBezTo>
                    <a:pt x="4424" y="753"/>
                    <a:pt x="4022" y="722"/>
                    <a:pt x="3468" y="591"/>
                  </a:cubicBezTo>
                  <a:cubicBezTo>
                    <a:pt x="2439" y="347"/>
                    <a:pt x="2092" y="0"/>
                    <a:pt x="2092" y="0"/>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49"/>
            <p:cNvSpPr/>
            <p:nvPr/>
          </p:nvSpPr>
          <p:spPr>
            <a:xfrm>
              <a:off x="4649412" y="288774"/>
              <a:ext cx="32685" cy="16791"/>
            </a:xfrm>
            <a:custGeom>
              <a:avLst/>
              <a:gdLst/>
              <a:ahLst/>
              <a:cxnLst/>
              <a:rect l="l" t="t" r="r" b="b"/>
              <a:pathLst>
                <a:path w="1386" h="712" extrusionOk="0">
                  <a:moveTo>
                    <a:pt x="1073" y="0"/>
                  </a:moveTo>
                  <a:cubicBezTo>
                    <a:pt x="974" y="0"/>
                    <a:pt x="856" y="17"/>
                    <a:pt x="722" y="69"/>
                  </a:cubicBezTo>
                  <a:cubicBezTo>
                    <a:pt x="322" y="226"/>
                    <a:pt x="1" y="606"/>
                    <a:pt x="183" y="697"/>
                  </a:cubicBezTo>
                  <a:cubicBezTo>
                    <a:pt x="203" y="707"/>
                    <a:pt x="224" y="712"/>
                    <a:pt x="247" y="712"/>
                  </a:cubicBezTo>
                  <a:cubicBezTo>
                    <a:pt x="380" y="712"/>
                    <a:pt x="551" y="554"/>
                    <a:pt x="760" y="435"/>
                  </a:cubicBezTo>
                  <a:cubicBezTo>
                    <a:pt x="1005" y="297"/>
                    <a:pt x="1386" y="69"/>
                    <a:pt x="1386" y="69"/>
                  </a:cubicBezTo>
                  <a:cubicBezTo>
                    <a:pt x="1386" y="69"/>
                    <a:pt x="1269" y="0"/>
                    <a:pt x="1073" y="0"/>
                  </a:cubicBezTo>
                  <a:close/>
                </a:path>
              </a:pathLst>
            </a:custGeom>
            <a:solidFill>
              <a:srgbClr val="B24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49"/>
            <p:cNvSpPr/>
            <p:nvPr/>
          </p:nvSpPr>
          <p:spPr>
            <a:xfrm>
              <a:off x="4585480" y="301108"/>
              <a:ext cx="35704" cy="9834"/>
            </a:xfrm>
            <a:custGeom>
              <a:avLst/>
              <a:gdLst/>
              <a:ahLst/>
              <a:cxnLst/>
              <a:rect l="l" t="t" r="r" b="b"/>
              <a:pathLst>
                <a:path w="1514" h="417" extrusionOk="0">
                  <a:moveTo>
                    <a:pt x="767" y="0"/>
                  </a:moveTo>
                  <a:cubicBezTo>
                    <a:pt x="462" y="0"/>
                    <a:pt x="149" y="78"/>
                    <a:pt x="1" y="210"/>
                  </a:cubicBezTo>
                  <a:cubicBezTo>
                    <a:pt x="1" y="210"/>
                    <a:pt x="1036" y="342"/>
                    <a:pt x="1325" y="412"/>
                  </a:cubicBezTo>
                  <a:cubicBezTo>
                    <a:pt x="1338" y="415"/>
                    <a:pt x="1350" y="416"/>
                    <a:pt x="1361" y="416"/>
                  </a:cubicBezTo>
                  <a:cubicBezTo>
                    <a:pt x="1514" y="416"/>
                    <a:pt x="1484" y="127"/>
                    <a:pt x="1127" y="40"/>
                  </a:cubicBezTo>
                  <a:cubicBezTo>
                    <a:pt x="1016" y="13"/>
                    <a:pt x="892" y="0"/>
                    <a:pt x="767" y="0"/>
                  </a:cubicBezTo>
                  <a:close/>
                </a:path>
              </a:pathLst>
            </a:custGeom>
            <a:solidFill>
              <a:srgbClr val="B24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49"/>
            <p:cNvSpPr/>
            <p:nvPr/>
          </p:nvSpPr>
          <p:spPr>
            <a:xfrm>
              <a:off x="4553974" y="805585"/>
              <a:ext cx="4410" cy="4952"/>
            </a:xfrm>
            <a:custGeom>
              <a:avLst/>
              <a:gdLst/>
              <a:ahLst/>
              <a:cxnLst/>
              <a:rect l="l" t="t" r="r" b="b"/>
              <a:pathLst>
                <a:path w="187" h="210" extrusionOk="0">
                  <a:moveTo>
                    <a:pt x="0" y="0"/>
                  </a:moveTo>
                  <a:cubicBezTo>
                    <a:pt x="55" y="76"/>
                    <a:pt x="118" y="146"/>
                    <a:pt x="186" y="209"/>
                  </a:cubicBezTo>
                  <a:cubicBezTo>
                    <a:pt x="127" y="137"/>
                    <a:pt x="65" y="67"/>
                    <a:pt x="0" y="0"/>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49"/>
            <p:cNvSpPr/>
            <p:nvPr/>
          </p:nvSpPr>
          <p:spPr>
            <a:xfrm>
              <a:off x="4530627" y="188478"/>
              <a:ext cx="154182" cy="108692"/>
            </a:xfrm>
            <a:custGeom>
              <a:avLst/>
              <a:gdLst/>
              <a:ahLst/>
              <a:cxnLst/>
              <a:rect l="l" t="t" r="r" b="b"/>
              <a:pathLst>
                <a:path w="6538" h="4609" extrusionOk="0">
                  <a:moveTo>
                    <a:pt x="2971" y="1"/>
                  </a:moveTo>
                  <a:lnTo>
                    <a:pt x="2274" y="1743"/>
                  </a:lnTo>
                  <a:cubicBezTo>
                    <a:pt x="2274" y="1743"/>
                    <a:pt x="1646" y="2021"/>
                    <a:pt x="1401" y="2230"/>
                  </a:cubicBezTo>
                  <a:lnTo>
                    <a:pt x="819" y="1802"/>
                  </a:lnTo>
                  <a:lnTo>
                    <a:pt x="478" y="1551"/>
                  </a:lnTo>
                  <a:lnTo>
                    <a:pt x="478" y="3206"/>
                  </a:lnTo>
                  <a:cubicBezTo>
                    <a:pt x="478" y="3206"/>
                    <a:pt x="264" y="3501"/>
                    <a:pt x="131" y="3578"/>
                  </a:cubicBezTo>
                  <a:lnTo>
                    <a:pt x="1" y="4609"/>
                  </a:lnTo>
                  <a:cubicBezTo>
                    <a:pt x="1" y="4609"/>
                    <a:pt x="916" y="3874"/>
                    <a:pt x="2177" y="3345"/>
                  </a:cubicBezTo>
                  <a:cubicBezTo>
                    <a:pt x="2548" y="3187"/>
                    <a:pt x="2930" y="3060"/>
                    <a:pt x="3321" y="2965"/>
                  </a:cubicBezTo>
                  <a:cubicBezTo>
                    <a:pt x="4116" y="2773"/>
                    <a:pt x="4834" y="2719"/>
                    <a:pt x="5388" y="2719"/>
                  </a:cubicBezTo>
                  <a:cubicBezTo>
                    <a:pt x="6096" y="2719"/>
                    <a:pt x="6538" y="2807"/>
                    <a:pt x="6538" y="2807"/>
                  </a:cubicBezTo>
                  <a:cubicBezTo>
                    <a:pt x="6538" y="2807"/>
                    <a:pt x="6350" y="2327"/>
                    <a:pt x="6203" y="2104"/>
                  </a:cubicBezTo>
                  <a:lnTo>
                    <a:pt x="6152" y="2022"/>
                  </a:lnTo>
                  <a:cubicBezTo>
                    <a:pt x="6152" y="2022"/>
                    <a:pt x="5567" y="542"/>
                    <a:pt x="5410" y="419"/>
                  </a:cubicBezTo>
                  <a:cubicBezTo>
                    <a:pt x="5410" y="419"/>
                    <a:pt x="5062" y="1343"/>
                    <a:pt x="4923" y="1692"/>
                  </a:cubicBezTo>
                  <a:cubicBezTo>
                    <a:pt x="4745" y="1648"/>
                    <a:pt x="4563" y="1617"/>
                    <a:pt x="4382" y="1604"/>
                  </a:cubicBezTo>
                  <a:cubicBezTo>
                    <a:pt x="4382" y="1604"/>
                    <a:pt x="3075" y="88"/>
                    <a:pt x="29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49"/>
            <p:cNvSpPr/>
            <p:nvPr/>
          </p:nvSpPr>
          <p:spPr>
            <a:xfrm>
              <a:off x="4428851" y="538348"/>
              <a:ext cx="144042" cy="269689"/>
            </a:xfrm>
            <a:custGeom>
              <a:avLst/>
              <a:gdLst/>
              <a:ahLst/>
              <a:cxnLst/>
              <a:rect l="l" t="t" r="r" b="b"/>
              <a:pathLst>
                <a:path w="6108" h="11436" extrusionOk="0">
                  <a:moveTo>
                    <a:pt x="188" y="0"/>
                  </a:moveTo>
                  <a:cubicBezTo>
                    <a:pt x="103" y="341"/>
                    <a:pt x="41" y="688"/>
                    <a:pt x="0" y="1038"/>
                  </a:cubicBezTo>
                  <a:cubicBezTo>
                    <a:pt x="0" y="1038"/>
                    <a:pt x="674" y="1479"/>
                    <a:pt x="1231" y="1828"/>
                  </a:cubicBezTo>
                  <a:cubicBezTo>
                    <a:pt x="1682" y="2113"/>
                    <a:pt x="2352" y="2719"/>
                    <a:pt x="2588" y="2934"/>
                  </a:cubicBezTo>
                  <a:lnTo>
                    <a:pt x="2673" y="3013"/>
                  </a:lnTo>
                  <a:cubicBezTo>
                    <a:pt x="2905" y="2710"/>
                    <a:pt x="3287" y="1811"/>
                    <a:pt x="3287" y="1811"/>
                  </a:cubicBezTo>
                  <a:lnTo>
                    <a:pt x="3287" y="1811"/>
                  </a:lnTo>
                  <a:cubicBezTo>
                    <a:pt x="3135" y="3105"/>
                    <a:pt x="4252" y="3895"/>
                    <a:pt x="4252" y="3895"/>
                  </a:cubicBezTo>
                  <a:lnTo>
                    <a:pt x="4531" y="5266"/>
                  </a:lnTo>
                  <a:cubicBezTo>
                    <a:pt x="4810" y="6638"/>
                    <a:pt x="4078" y="8635"/>
                    <a:pt x="4078" y="8635"/>
                  </a:cubicBezTo>
                  <a:cubicBezTo>
                    <a:pt x="4078" y="8635"/>
                    <a:pt x="4025" y="8676"/>
                    <a:pt x="3931" y="8750"/>
                  </a:cubicBezTo>
                  <a:cubicBezTo>
                    <a:pt x="3769" y="8883"/>
                    <a:pt x="3479" y="9121"/>
                    <a:pt x="3123" y="9444"/>
                  </a:cubicBezTo>
                  <a:cubicBezTo>
                    <a:pt x="2825" y="9709"/>
                    <a:pt x="2478" y="10034"/>
                    <a:pt x="2119" y="10399"/>
                  </a:cubicBezTo>
                  <a:cubicBezTo>
                    <a:pt x="2244" y="10808"/>
                    <a:pt x="2276" y="11435"/>
                    <a:pt x="2276" y="11435"/>
                  </a:cubicBezTo>
                  <a:cubicBezTo>
                    <a:pt x="2276" y="11435"/>
                    <a:pt x="3114" y="10703"/>
                    <a:pt x="3440" y="10403"/>
                  </a:cubicBezTo>
                  <a:cubicBezTo>
                    <a:pt x="3684" y="10175"/>
                    <a:pt x="3931" y="10052"/>
                    <a:pt x="4152" y="10026"/>
                  </a:cubicBezTo>
                  <a:cubicBezTo>
                    <a:pt x="4182" y="10023"/>
                    <a:pt x="4213" y="10021"/>
                    <a:pt x="4243" y="10021"/>
                  </a:cubicBezTo>
                  <a:cubicBezTo>
                    <a:pt x="4281" y="10021"/>
                    <a:pt x="4319" y="10024"/>
                    <a:pt x="4357" y="10031"/>
                  </a:cubicBezTo>
                  <a:cubicBezTo>
                    <a:pt x="4357" y="10031"/>
                    <a:pt x="4570" y="9747"/>
                    <a:pt x="4788" y="9747"/>
                  </a:cubicBezTo>
                  <a:cubicBezTo>
                    <a:pt x="4804" y="9747"/>
                    <a:pt x="4819" y="9749"/>
                    <a:pt x="4834" y="9752"/>
                  </a:cubicBezTo>
                  <a:cubicBezTo>
                    <a:pt x="4857" y="9756"/>
                    <a:pt x="4887" y="9776"/>
                    <a:pt x="4925" y="9808"/>
                  </a:cubicBezTo>
                  <a:cubicBezTo>
                    <a:pt x="5125" y="8812"/>
                    <a:pt x="5292" y="7462"/>
                    <a:pt x="5274" y="6568"/>
                  </a:cubicBezTo>
                  <a:cubicBezTo>
                    <a:pt x="5252" y="5430"/>
                    <a:pt x="4755" y="4104"/>
                    <a:pt x="4755" y="4104"/>
                  </a:cubicBezTo>
                  <a:lnTo>
                    <a:pt x="4755" y="4104"/>
                  </a:lnTo>
                  <a:cubicBezTo>
                    <a:pt x="5090" y="4298"/>
                    <a:pt x="5473" y="4341"/>
                    <a:pt x="5746" y="4341"/>
                  </a:cubicBezTo>
                  <a:cubicBezTo>
                    <a:pt x="5961" y="4341"/>
                    <a:pt x="6107" y="4315"/>
                    <a:pt x="6107" y="4315"/>
                  </a:cubicBezTo>
                  <a:cubicBezTo>
                    <a:pt x="6107" y="4315"/>
                    <a:pt x="4904" y="3663"/>
                    <a:pt x="4130" y="2572"/>
                  </a:cubicBezTo>
                  <a:cubicBezTo>
                    <a:pt x="3357" y="1479"/>
                    <a:pt x="3649" y="88"/>
                    <a:pt x="3649" y="88"/>
                  </a:cubicBezTo>
                  <a:lnTo>
                    <a:pt x="3649" y="88"/>
                  </a:lnTo>
                  <a:cubicBezTo>
                    <a:pt x="3649" y="88"/>
                    <a:pt x="2802" y="724"/>
                    <a:pt x="1655" y="724"/>
                  </a:cubicBezTo>
                  <a:cubicBezTo>
                    <a:pt x="1585" y="724"/>
                    <a:pt x="1514" y="722"/>
                    <a:pt x="1441" y="717"/>
                  </a:cubicBezTo>
                  <a:cubicBezTo>
                    <a:pt x="776" y="672"/>
                    <a:pt x="399" y="318"/>
                    <a:pt x="188"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49"/>
            <p:cNvSpPr/>
            <p:nvPr/>
          </p:nvSpPr>
          <p:spPr>
            <a:xfrm>
              <a:off x="4252171" y="821597"/>
              <a:ext cx="267638" cy="724053"/>
            </a:xfrm>
            <a:custGeom>
              <a:avLst/>
              <a:gdLst/>
              <a:ahLst/>
              <a:cxnLst/>
              <a:rect l="l" t="t" r="r" b="b"/>
              <a:pathLst>
                <a:path w="11349" h="30703" extrusionOk="0">
                  <a:moveTo>
                    <a:pt x="8368" y="0"/>
                  </a:moveTo>
                  <a:cubicBezTo>
                    <a:pt x="7612" y="1414"/>
                    <a:pt x="7104" y="3437"/>
                    <a:pt x="6516" y="5791"/>
                  </a:cubicBezTo>
                  <a:cubicBezTo>
                    <a:pt x="5749" y="8858"/>
                    <a:pt x="4251" y="17395"/>
                    <a:pt x="3693" y="20184"/>
                  </a:cubicBezTo>
                  <a:cubicBezTo>
                    <a:pt x="3137" y="22972"/>
                    <a:pt x="0" y="30605"/>
                    <a:pt x="0" y="30605"/>
                  </a:cubicBezTo>
                  <a:cubicBezTo>
                    <a:pt x="0" y="30605"/>
                    <a:pt x="2425" y="30645"/>
                    <a:pt x="5072" y="30702"/>
                  </a:cubicBezTo>
                  <a:cubicBezTo>
                    <a:pt x="6003" y="27974"/>
                    <a:pt x="6865" y="22002"/>
                    <a:pt x="7004" y="18441"/>
                  </a:cubicBezTo>
                  <a:cubicBezTo>
                    <a:pt x="7180" y="14016"/>
                    <a:pt x="7529" y="9590"/>
                    <a:pt x="8050" y="6418"/>
                  </a:cubicBezTo>
                  <a:cubicBezTo>
                    <a:pt x="8573" y="3248"/>
                    <a:pt x="9833" y="878"/>
                    <a:pt x="9833" y="878"/>
                  </a:cubicBezTo>
                  <a:cubicBezTo>
                    <a:pt x="9874" y="882"/>
                    <a:pt x="9913" y="884"/>
                    <a:pt x="9953" y="884"/>
                  </a:cubicBezTo>
                  <a:cubicBezTo>
                    <a:pt x="10552" y="884"/>
                    <a:pt x="11059" y="426"/>
                    <a:pt x="11349" y="87"/>
                  </a:cubicBezTo>
                  <a:lnTo>
                    <a:pt x="11349" y="87"/>
                  </a:lnTo>
                  <a:cubicBezTo>
                    <a:pt x="10858" y="312"/>
                    <a:pt x="10183" y="566"/>
                    <a:pt x="9622" y="566"/>
                  </a:cubicBezTo>
                  <a:cubicBezTo>
                    <a:pt x="9448" y="566"/>
                    <a:pt x="9284" y="541"/>
                    <a:pt x="9141" y="484"/>
                  </a:cubicBezTo>
                  <a:cubicBezTo>
                    <a:pt x="8918" y="391"/>
                    <a:pt x="8653" y="221"/>
                    <a:pt x="8368"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49"/>
            <p:cNvSpPr/>
            <p:nvPr/>
          </p:nvSpPr>
          <p:spPr>
            <a:xfrm>
              <a:off x="4498861" y="744765"/>
              <a:ext cx="185524" cy="79449"/>
            </a:xfrm>
            <a:custGeom>
              <a:avLst/>
              <a:gdLst/>
              <a:ahLst/>
              <a:cxnLst/>
              <a:rect l="l" t="t" r="r" b="b"/>
              <a:pathLst>
                <a:path w="7867" h="3369" extrusionOk="0">
                  <a:moveTo>
                    <a:pt x="810" y="0"/>
                  </a:moveTo>
                  <a:cubicBezTo>
                    <a:pt x="646" y="132"/>
                    <a:pt x="356" y="370"/>
                    <a:pt x="0" y="693"/>
                  </a:cubicBezTo>
                  <a:cubicBezTo>
                    <a:pt x="225" y="817"/>
                    <a:pt x="591" y="1023"/>
                    <a:pt x="1029" y="1273"/>
                  </a:cubicBezTo>
                  <a:cubicBezTo>
                    <a:pt x="1199" y="1372"/>
                    <a:pt x="1381" y="1475"/>
                    <a:pt x="1570" y="1584"/>
                  </a:cubicBezTo>
                  <a:cubicBezTo>
                    <a:pt x="1911" y="1779"/>
                    <a:pt x="2276" y="1991"/>
                    <a:pt x="2637" y="2205"/>
                  </a:cubicBezTo>
                  <a:cubicBezTo>
                    <a:pt x="3348" y="2622"/>
                    <a:pt x="4046" y="3042"/>
                    <a:pt x="4544" y="3369"/>
                  </a:cubicBezTo>
                  <a:lnTo>
                    <a:pt x="7867" y="1899"/>
                  </a:lnTo>
                  <a:cubicBezTo>
                    <a:pt x="7826" y="1811"/>
                    <a:pt x="7803" y="1767"/>
                    <a:pt x="7803" y="1767"/>
                  </a:cubicBezTo>
                  <a:cubicBezTo>
                    <a:pt x="7803" y="1767"/>
                    <a:pt x="7765" y="1422"/>
                    <a:pt x="7770" y="834"/>
                  </a:cubicBezTo>
                  <a:lnTo>
                    <a:pt x="7770" y="834"/>
                  </a:lnTo>
                  <a:cubicBezTo>
                    <a:pt x="7171" y="1115"/>
                    <a:pt x="5579" y="1850"/>
                    <a:pt x="4750" y="2325"/>
                  </a:cubicBezTo>
                  <a:cubicBezTo>
                    <a:pt x="4750" y="2325"/>
                    <a:pt x="3140" y="1261"/>
                    <a:pt x="1825" y="521"/>
                  </a:cubicBezTo>
                  <a:cubicBezTo>
                    <a:pt x="1448" y="309"/>
                    <a:pt x="1093" y="126"/>
                    <a:pt x="8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49"/>
            <p:cNvSpPr/>
            <p:nvPr/>
          </p:nvSpPr>
          <p:spPr>
            <a:xfrm>
              <a:off x="4498861" y="744718"/>
              <a:ext cx="43038" cy="37402"/>
            </a:xfrm>
            <a:custGeom>
              <a:avLst/>
              <a:gdLst/>
              <a:ahLst/>
              <a:cxnLst/>
              <a:rect l="l" t="t" r="r" b="b"/>
              <a:pathLst>
                <a:path w="1825" h="1586" extrusionOk="0">
                  <a:moveTo>
                    <a:pt x="808" y="1"/>
                  </a:moveTo>
                  <a:cubicBezTo>
                    <a:pt x="646" y="134"/>
                    <a:pt x="356" y="372"/>
                    <a:pt x="0" y="695"/>
                  </a:cubicBezTo>
                  <a:cubicBezTo>
                    <a:pt x="225" y="819"/>
                    <a:pt x="591" y="1025"/>
                    <a:pt x="1029" y="1275"/>
                  </a:cubicBezTo>
                  <a:cubicBezTo>
                    <a:pt x="1199" y="1374"/>
                    <a:pt x="1381" y="1477"/>
                    <a:pt x="1570" y="1586"/>
                  </a:cubicBezTo>
                  <a:cubicBezTo>
                    <a:pt x="1651" y="1298"/>
                    <a:pt x="1760" y="883"/>
                    <a:pt x="1825" y="522"/>
                  </a:cubicBezTo>
                  <a:cubicBezTo>
                    <a:pt x="1448" y="311"/>
                    <a:pt x="1093" y="126"/>
                    <a:pt x="808" y="1"/>
                  </a:cubicBezTo>
                  <a:close/>
                </a:path>
              </a:pathLst>
            </a:custGeom>
            <a:solidFill>
              <a:srgbClr val="C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49"/>
            <p:cNvSpPr/>
            <p:nvPr/>
          </p:nvSpPr>
          <p:spPr>
            <a:xfrm>
              <a:off x="4553974" y="555280"/>
              <a:ext cx="137486" cy="244291"/>
            </a:xfrm>
            <a:custGeom>
              <a:avLst/>
              <a:gdLst/>
              <a:ahLst/>
              <a:cxnLst/>
              <a:rect l="l" t="t" r="r" b="b"/>
              <a:pathLst>
                <a:path w="5830" h="10359" extrusionOk="0">
                  <a:moveTo>
                    <a:pt x="0" y="1"/>
                  </a:moveTo>
                  <a:cubicBezTo>
                    <a:pt x="0" y="1"/>
                    <a:pt x="547" y="2219"/>
                    <a:pt x="790" y="3763"/>
                  </a:cubicBezTo>
                  <a:cubicBezTo>
                    <a:pt x="818" y="3934"/>
                    <a:pt x="841" y="4098"/>
                    <a:pt x="859" y="4248"/>
                  </a:cubicBezTo>
                  <a:cubicBezTo>
                    <a:pt x="1047" y="5758"/>
                    <a:pt x="829" y="9351"/>
                    <a:pt x="829" y="9351"/>
                  </a:cubicBezTo>
                  <a:cubicBezTo>
                    <a:pt x="852" y="9364"/>
                    <a:pt x="878" y="9381"/>
                    <a:pt x="909" y="9401"/>
                  </a:cubicBezTo>
                  <a:cubicBezTo>
                    <a:pt x="1281" y="9628"/>
                    <a:pt x="2413" y="10358"/>
                    <a:pt x="2413" y="10358"/>
                  </a:cubicBezTo>
                  <a:lnTo>
                    <a:pt x="3520" y="9779"/>
                  </a:lnTo>
                  <a:cubicBezTo>
                    <a:pt x="3520" y="9779"/>
                    <a:pt x="3996" y="7315"/>
                    <a:pt x="4508" y="5107"/>
                  </a:cubicBezTo>
                  <a:cubicBezTo>
                    <a:pt x="4607" y="4682"/>
                    <a:pt x="4713" y="4256"/>
                    <a:pt x="4822" y="3845"/>
                  </a:cubicBezTo>
                  <a:cubicBezTo>
                    <a:pt x="5277" y="2122"/>
                    <a:pt x="5754" y="655"/>
                    <a:pt x="5716" y="601"/>
                  </a:cubicBezTo>
                  <a:lnTo>
                    <a:pt x="5830" y="113"/>
                  </a:lnTo>
                  <a:lnTo>
                    <a:pt x="5830" y="113"/>
                  </a:lnTo>
                  <a:cubicBezTo>
                    <a:pt x="5155" y="392"/>
                    <a:pt x="3158" y="1530"/>
                    <a:pt x="3158" y="1530"/>
                  </a:cubicBezTo>
                  <a:cubicBezTo>
                    <a:pt x="2135" y="880"/>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49"/>
            <p:cNvSpPr/>
            <p:nvPr/>
          </p:nvSpPr>
          <p:spPr>
            <a:xfrm>
              <a:off x="4563690" y="310706"/>
              <a:ext cx="93363" cy="109258"/>
            </a:xfrm>
            <a:custGeom>
              <a:avLst/>
              <a:gdLst/>
              <a:ahLst/>
              <a:cxnLst/>
              <a:rect l="l" t="t" r="r" b="b"/>
              <a:pathLst>
                <a:path w="3959" h="4633" extrusionOk="0">
                  <a:moveTo>
                    <a:pt x="505" y="0"/>
                  </a:moveTo>
                  <a:cubicBezTo>
                    <a:pt x="229" y="185"/>
                    <a:pt x="0" y="308"/>
                    <a:pt x="0" y="308"/>
                  </a:cubicBezTo>
                  <a:cubicBezTo>
                    <a:pt x="140" y="2432"/>
                    <a:pt x="681" y="3617"/>
                    <a:pt x="681" y="3617"/>
                  </a:cubicBezTo>
                  <a:cubicBezTo>
                    <a:pt x="726" y="3677"/>
                    <a:pt x="775" y="3733"/>
                    <a:pt x="828" y="3787"/>
                  </a:cubicBezTo>
                  <a:cubicBezTo>
                    <a:pt x="1361" y="4323"/>
                    <a:pt x="2328" y="4632"/>
                    <a:pt x="3158" y="4632"/>
                  </a:cubicBezTo>
                  <a:cubicBezTo>
                    <a:pt x="3420" y="4632"/>
                    <a:pt x="3669" y="4602"/>
                    <a:pt x="3886" y="4537"/>
                  </a:cubicBezTo>
                  <a:cubicBezTo>
                    <a:pt x="3908" y="4531"/>
                    <a:pt x="3934" y="4524"/>
                    <a:pt x="3958" y="4516"/>
                  </a:cubicBezTo>
                  <a:cubicBezTo>
                    <a:pt x="2639" y="4413"/>
                    <a:pt x="2035" y="4060"/>
                    <a:pt x="1393" y="3328"/>
                  </a:cubicBezTo>
                  <a:cubicBezTo>
                    <a:pt x="656" y="2491"/>
                    <a:pt x="556" y="1026"/>
                    <a:pt x="505" y="0"/>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49"/>
            <p:cNvSpPr/>
            <p:nvPr/>
          </p:nvSpPr>
          <p:spPr>
            <a:xfrm>
              <a:off x="4567510" y="400013"/>
              <a:ext cx="93222" cy="64192"/>
            </a:xfrm>
            <a:custGeom>
              <a:avLst/>
              <a:gdLst/>
              <a:ahLst/>
              <a:cxnLst/>
              <a:rect l="l" t="t" r="r" b="b"/>
              <a:pathLst>
                <a:path w="3953" h="2722" extrusionOk="0">
                  <a:moveTo>
                    <a:pt x="666" y="0"/>
                  </a:moveTo>
                  <a:cubicBezTo>
                    <a:pt x="682" y="546"/>
                    <a:pt x="704" y="1938"/>
                    <a:pt x="466" y="2149"/>
                  </a:cubicBezTo>
                  <a:cubicBezTo>
                    <a:pt x="396" y="2211"/>
                    <a:pt x="222" y="2307"/>
                    <a:pt x="0" y="2414"/>
                  </a:cubicBezTo>
                  <a:cubicBezTo>
                    <a:pt x="757" y="2636"/>
                    <a:pt x="1428" y="2722"/>
                    <a:pt x="2016" y="2722"/>
                  </a:cubicBezTo>
                  <a:cubicBezTo>
                    <a:pt x="2809" y="2722"/>
                    <a:pt x="3452" y="2566"/>
                    <a:pt x="3953" y="2378"/>
                  </a:cubicBezTo>
                  <a:cubicBezTo>
                    <a:pt x="3796" y="2337"/>
                    <a:pt x="3646" y="2278"/>
                    <a:pt x="3504" y="2201"/>
                  </a:cubicBezTo>
                  <a:cubicBezTo>
                    <a:pt x="3459" y="2175"/>
                    <a:pt x="3584" y="1085"/>
                    <a:pt x="3727" y="752"/>
                  </a:cubicBezTo>
                  <a:lnTo>
                    <a:pt x="3724" y="750"/>
                  </a:lnTo>
                  <a:cubicBezTo>
                    <a:pt x="3507" y="815"/>
                    <a:pt x="3258" y="845"/>
                    <a:pt x="2996" y="845"/>
                  </a:cubicBezTo>
                  <a:cubicBezTo>
                    <a:pt x="2166" y="845"/>
                    <a:pt x="1199" y="536"/>
                    <a:pt x="666" y="0"/>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49"/>
            <p:cNvSpPr/>
            <p:nvPr/>
          </p:nvSpPr>
          <p:spPr>
            <a:xfrm>
              <a:off x="4625122" y="555280"/>
              <a:ext cx="8961" cy="28983"/>
            </a:xfrm>
            <a:custGeom>
              <a:avLst/>
              <a:gdLst/>
              <a:ahLst/>
              <a:cxnLst/>
              <a:rect l="l" t="t" r="r" b="b"/>
              <a:pathLst>
                <a:path w="380" h="1229" extrusionOk="0">
                  <a:moveTo>
                    <a:pt x="28" y="1"/>
                  </a:moveTo>
                  <a:cubicBezTo>
                    <a:pt x="28" y="1"/>
                    <a:pt x="144" y="649"/>
                    <a:pt x="0" y="1143"/>
                  </a:cubicBezTo>
                  <a:cubicBezTo>
                    <a:pt x="49" y="1172"/>
                    <a:pt x="96" y="1199"/>
                    <a:pt x="141" y="1228"/>
                  </a:cubicBezTo>
                  <a:cubicBezTo>
                    <a:pt x="141" y="1228"/>
                    <a:pt x="231" y="1183"/>
                    <a:pt x="379" y="1105"/>
                  </a:cubicBezTo>
                  <a:cubicBezTo>
                    <a:pt x="355" y="814"/>
                    <a:pt x="276" y="357"/>
                    <a:pt x="28"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49"/>
            <p:cNvSpPr/>
            <p:nvPr/>
          </p:nvSpPr>
          <p:spPr>
            <a:xfrm>
              <a:off x="4364017" y="562850"/>
              <a:ext cx="205828" cy="272118"/>
            </a:xfrm>
            <a:custGeom>
              <a:avLst/>
              <a:gdLst/>
              <a:ahLst/>
              <a:cxnLst/>
              <a:rect l="l" t="t" r="r" b="b"/>
              <a:pathLst>
                <a:path w="8728" h="11539" extrusionOk="0">
                  <a:moveTo>
                    <a:pt x="8061" y="10296"/>
                  </a:moveTo>
                  <a:lnTo>
                    <a:pt x="8061" y="10296"/>
                  </a:lnTo>
                  <a:cubicBezTo>
                    <a:pt x="8079" y="10315"/>
                    <a:pt x="8163" y="10402"/>
                    <a:pt x="8243" y="10502"/>
                  </a:cubicBezTo>
                  <a:cubicBezTo>
                    <a:pt x="8175" y="10440"/>
                    <a:pt x="8114" y="10371"/>
                    <a:pt x="8061" y="10296"/>
                  </a:cubicBezTo>
                  <a:close/>
                  <a:moveTo>
                    <a:pt x="2597" y="1"/>
                  </a:moveTo>
                  <a:cubicBezTo>
                    <a:pt x="1436" y="1719"/>
                    <a:pt x="243" y="4909"/>
                    <a:pt x="104" y="5768"/>
                  </a:cubicBezTo>
                  <a:cubicBezTo>
                    <a:pt x="83" y="5896"/>
                    <a:pt x="67" y="6015"/>
                    <a:pt x="60" y="6131"/>
                  </a:cubicBezTo>
                  <a:cubicBezTo>
                    <a:pt x="1" y="6808"/>
                    <a:pt x="148" y="7360"/>
                    <a:pt x="784" y="8208"/>
                  </a:cubicBezTo>
                  <a:cubicBezTo>
                    <a:pt x="1309" y="8907"/>
                    <a:pt x="2512" y="10234"/>
                    <a:pt x="3473" y="10972"/>
                  </a:cubicBezTo>
                  <a:cubicBezTo>
                    <a:pt x="3757" y="11193"/>
                    <a:pt x="4023" y="11363"/>
                    <a:pt x="4245" y="11456"/>
                  </a:cubicBezTo>
                  <a:cubicBezTo>
                    <a:pt x="4389" y="11514"/>
                    <a:pt x="4553" y="11538"/>
                    <a:pt x="4728" y="11538"/>
                  </a:cubicBezTo>
                  <a:cubicBezTo>
                    <a:pt x="5742" y="11538"/>
                    <a:pt x="7128" y="10710"/>
                    <a:pt x="7128" y="10710"/>
                  </a:cubicBezTo>
                  <a:cubicBezTo>
                    <a:pt x="7403" y="10886"/>
                    <a:pt x="7712" y="10947"/>
                    <a:pt x="7957" y="10947"/>
                  </a:cubicBezTo>
                  <a:cubicBezTo>
                    <a:pt x="8151" y="10947"/>
                    <a:pt x="8304" y="10909"/>
                    <a:pt x="8367" y="10860"/>
                  </a:cubicBezTo>
                  <a:cubicBezTo>
                    <a:pt x="8373" y="10859"/>
                    <a:pt x="8378" y="10854"/>
                    <a:pt x="8382" y="10849"/>
                  </a:cubicBezTo>
                  <a:cubicBezTo>
                    <a:pt x="8390" y="10840"/>
                    <a:pt x="8396" y="10830"/>
                    <a:pt x="8398" y="10818"/>
                  </a:cubicBezTo>
                  <a:cubicBezTo>
                    <a:pt x="8399" y="10812"/>
                    <a:pt x="8401" y="10806"/>
                    <a:pt x="8401" y="10799"/>
                  </a:cubicBezTo>
                  <a:cubicBezTo>
                    <a:pt x="8402" y="10724"/>
                    <a:pt x="8325" y="10607"/>
                    <a:pt x="8243" y="10502"/>
                  </a:cubicBezTo>
                  <a:lnTo>
                    <a:pt x="8243" y="10502"/>
                  </a:lnTo>
                  <a:cubicBezTo>
                    <a:pt x="8293" y="10551"/>
                    <a:pt x="8349" y="10593"/>
                    <a:pt x="8408" y="10630"/>
                  </a:cubicBezTo>
                  <a:cubicBezTo>
                    <a:pt x="8449" y="10656"/>
                    <a:pt x="8492" y="10677"/>
                    <a:pt x="8537" y="10690"/>
                  </a:cubicBezTo>
                  <a:cubicBezTo>
                    <a:pt x="8565" y="10700"/>
                    <a:pt x="8591" y="10704"/>
                    <a:pt x="8614" y="10704"/>
                  </a:cubicBezTo>
                  <a:cubicBezTo>
                    <a:pt x="8692" y="10704"/>
                    <a:pt x="8728" y="10648"/>
                    <a:pt x="8684" y="10525"/>
                  </a:cubicBezTo>
                  <a:cubicBezTo>
                    <a:pt x="8567" y="10201"/>
                    <a:pt x="7661" y="8758"/>
                    <a:pt x="7429" y="8713"/>
                  </a:cubicBezTo>
                  <a:cubicBezTo>
                    <a:pt x="7414" y="8710"/>
                    <a:pt x="7399" y="8708"/>
                    <a:pt x="7384" y="8708"/>
                  </a:cubicBezTo>
                  <a:cubicBezTo>
                    <a:pt x="7166" y="8708"/>
                    <a:pt x="6953" y="8992"/>
                    <a:pt x="6953" y="8992"/>
                  </a:cubicBezTo>
                  <a:cubicBezTo>
                    <a:pt x="6916" y="8985"/>
                    <a:pt x="6877" y="8982"/>
                    <a:pt x="6838" y="8982"/>
                  </a:cubicBezTo>
                  <a:cubicBezTo>
                    <a:pt x="6594" y="8982"/>
                    <a:pt x="6315" y="9104"/>
                    <a:pt x="6035" y="9364"/>
                  </a:cubicBezTo>
                  <a:cubicBezTo>
                    <a:pt x="5711" y="9666"/>
                    <a:pt x="4920" y="10292"/>
                    <a:pt x="4920" y="10292"/>
                  </a:cubicBezTo>
                  <a:cubicBezTo>
                    <a:pt x="4920" y="10292"/>
                    <a:pt x="4841" y="9771"/>
                    <a:pt x="4714" y="9361"/>
                  </a:cubicBezTo>
                  <a:cubicBezTo>
                    <a:pt x="4527" y="8751"/>
                    <a:pt x="4118" y="7970"/>
                    <a:pt x="3826" y="7388"/>
                  </a:cubicBezTo>
                  <a:cubicBezTo>
                    <a:pt x="3338" y="6412"/>
                    <a:pt x="2683" y="5890"/>
                    <a:pt x="2683" y="5890"/>
                  </a:cubicBezTo>
                  <a:cubicBezTo>
                    <a:pt x="2683" y="5890"/>
                    <a:pt x="2697" y="5867"/>
                    <a:pt x="2722" y="5829"/>
                  </a:cubicBezTo>
                  <a:cubicBezTo>
                    <a:pt x="2880" y="5587"/>
                    <a:pt x="3462" y="4683"/>
                    <a:pt x="3924" y="3920"/>
                  </a:cubicBezTo>
                  <a:cubicBezTo>
                    <a:pt x="4389" y="3148"/>
                    <a:pt x="5024" y="2148"/>
                    <a:pt x="5183" y="1897"/>
                  </a:cubicBezTo>
                  <a:cubicBezTo>
                    <a:pt x="5017" y="1742"/>
                    <a:pt x="4632" y="1393"/>
                    <a:pt x="4261" y="1104"/>
                  </a:cubicBezTo>
                  <a:cubicBezTo>
                    <a:pt x="4121" y="992"/>
                    <a:pt x="3977" y="887"/>
                    <a:pt x="3826" y="790"/>
                  </a:cubicBezTo>
                  <a:cubicBezTo>
                    <a:pt x="3269" y="442"/>
                    <a:pt x="2597" y="1"/>
                    <a:pt x="2597" y="1"/>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49"/>
            <p:cNvSpPr/>
            <p:nvPr/>
          </p:nvSpPr>
          <p:spPr>
            <a:xfrm>
              <a:off x="4420284" y="588885"/>
              <a:ext cx="65984" cy="111427"/>
            </a:xfrm>
            <a:custGeom>
              <a:avLst/>
              <a:gdLst/>
              <a:ahLst/>
              <a:cxnLst/>
              <a:rect l="l" t="t" r="r" b="b"/>
              <a:pathLst>
                <a:path w="2798" h="4725" extrusionOk="0">
                  <a:moveTo>
                    <a:pt x="1875" y="0"/>
                  </a:moveTo>
                  <a:cubicBezTo>
                    <a:pt x="1284" y="1685"/>
                    <a:pt x="305" y="4192"/>
                    <a:pt x="0" y="4664"/>
                  </a:cubicBezTo>
                  <a:cubicBezTo>
                    <a:pt x="115" y="4669"/>
                    <a:pt x="227" y="4689"/>
                    <a:pt x="335" y="4725"/>
                  </a:cubicBezTo>
                  <a:cubicBezTo>
                    <a:pt x="493" y="4484"/>
                    <a:pt x="1076" y="3579"/>
                    <a:pt x="1537" y="2816"/>
                  </a:cubicBezTo>
                  <a:cubicBezTo>
                    <a:pt x="2002" y="2044"/>
                    <a:pt x="2637" y="1044"/>
                    <a:pt x="2797" y="793"/>
                  </a:cubicBezTo>
                  <a:cubicBezTo>
                    <a:pt x="2629" y="640"/>
                    <a:pt x="2244" y="291"/>
                    <a:pt x="1875" y="0"/>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49"/>
            <p:cNvSpPr/>
            <p:nvPr/>
          </p:nvSpPr>
          <p:spPr>
            <a:xfrm>
              <a:off x="4364017" y="707458"/>
              <a:ext cx="198046" cy="127511"/>
            </a:xfrm>
            <a:custGeom>
              <a:avLst/>
              <a:gdLst/>
              <a:ahLst/>
              <a:cxnLst/>
              <a:rect l="l" t="t" r="r" b="b"/>
              <a:pathLst>
                <a:path w="8398" h="5407" extrusionOk="0">
                  <a:moveTo>
                    <a:pt x="60" y="0"/>
                  </a:moveTo>
                  <a:cubicBezTo>
                    <a:pt x="1" y="676"/>
                    <a:pt x="148" y="1228"/>
                    <a:pt x="784" y="2076"/>
                  </a:cubicBezTo>
                  <a:cubicBezTo>
                    <a:pt x="1309" y="2775"/>
                    <a:pt x="2512" y="4102"/>
                    <a:pt x="3473" y="4840"/>
                  </a:cubicBezTo>
                  <a:cubicBezTo>
                    <a:pt x="3757" y="5061"/>
                    <a:pt x="4023" y="5231"/>
                    <a:pt x="4245" y="5324"/>
                  </a:cubicBezTo>
                  <a:cubicBezTo>
                    <a:pt x="4389" y="5382"/>
                    <a:pt x="4553" y="5406"/>
                    <a:pt x="4728" y="5406"/>
                  </a:cubicBezTo>
                  <a:cubicBezTo>
                    <a:pt x="5742" y="5406"/>
                    <a:pt x="7128" y="4578"/>
                    <a:pt x="7128" y="4578"/>
                  </a:cubicBezTo>
                  <a:cubicBezTo>
                    <a:pt x="7404" y="4754"/>
                    <a:pt x="7714" y="4815"/>
                    <a:pt x="7959" y="4815"/>
                  </a:cubicBezTo>
                  <a:cubicBezTo>
                    <a:pt x="8167" y="4815"/>
                    <a:pt x="8329" y="4771"/>
                    <a:pt x="8382" y="4717"/>
                  </a:cubicBezTo>
                  <a:cubicBezTo>
                    <a:pt x="8390" y="4708"/>
                    <a:pt x="8396" y="4698"/>
                    <a:pt x="8398" y="4686"/>
                  </a:cubicBezTo>
                  <a:cubicBezTo>
                    <a:pt x="7972" y="4601"/>
                    <a:pt x="7206" y="4420"/>
                    <a:pt x="6849" y="4160"/>
                  </a:cubicBezTo>
                  <a:cubicBezTo>
                    <a:pt x="6849" y="4160"/>
                    <a:pt x="5640" y="4951"/>
                    <a:pt x="4758" y="4951"/>
                  </a:cubicBezTo>
                  <a:cubicBezTo>
                    <a:pt x="3876" y="4951"/>
                    <a:pt x="2991" y="3823"/>
                    <a:pt x="1783" y="2517"/>
                  </a:cubicBezTo>
                  <a:cubicBezTo>
                    <a:pt x="998" y="1667"/>
                    <a:pt x="389" y="624"/>
                    <a:pt x="60" y="0"/>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49"/>
            <p:cNvSpPr/>
            <p:nvPr/>
          </p:nvSpPr>
          <p:spPr>
            <a:xfrm>
              <a:off x="4572627" y="640083"/>
              <a:ext cx="95085" cy="159488"/>
            </a:xfrm>
            <a:custGeom>
              <a:avLst/>
              <a:gdLst/>
              <a:ahLst/>
              <a:cxnLst/>
              <a:rect l="l" t="t" r="r" b="b"/>
              <a:pathLst>
                <a:path w="4032" h="6763" extrusionOk="0">
                  <a:moveTo>
                    <a:pt x="2367" y="1"/>
                  </a:moveTo>
                  <a:cubicBezTo>
                    <a:pt x="2367" y="1"/>
                    <a:pt x="1586" y="249"/>
                    <a:pt x="751" y="249"/>
                  </a:cubicBezTo>
                  <a:cubicBezTo>
                    <a:pt x="499" y="249"/>
                    <a:pt x="242" y="226"/>
                    <a:pt x="0" y="167"/>
                  </a:cubicBezTo>
                  <a:lnTo>
                    <a:pt x="0" y="167"/>
                  </a:lnTo>
                  <a:cubicBezTo>
                    <a:pt x="27" y="337"/>
                    <a:pt x="52" y="502"/>
                    <a:pt x="68" y="652"/>
                  </a:cubicBezTo>
                  <a:cubicBezTo>
                    <a:pt x="256" y="2162"/>
                    <a:pt x="38" y="5755"/>
                    <a:pt x="38" y="5755"/>
                  </a:cubicBezTo>
                  <a:cubicBezTo>
                    <a:pt x="61" y="5768"/>
                    <a:pt x="87" y="5785"/>
                    <a:pt x="118" y="5805"/>
                  </a:cubicBezTo>
                  <a:cubicBezTo>
                    <a:pt x="490" y="6032"/>
                    <a:pt x="1622" y="6762"/>
                    <a:pt x="1622" y="6762"/>
                  </a:cubicBezTo>
                  <a:lnTo>
                    <a:pt x="2729" y="6183"/>
                  </a:lnTo>
                  <a:cubicBezTo>
                    <a:pt x="2729" y="6183"/>
                    <a:pt x="3205" y="3719"/>
                    <a:pt x="3717" y="1511"/>
                  </a:cubicBezTo>
                  <a:cubicBezTo>
                    <a:pt x="3816" y="1086"/>
                    <a:pt x="3922" y="660"/>
                    <a:pt x="4031" y="249"/>
                  </a:cubicBezTo>
                  <a:lnTo>
                    <a:pt x="4031" y="249"/>
                  </a:lnTo>
                  <a:cubicBezTo>
                    <a:pt x="3960" y="252"/>
                    <a:pt x="3885" y="254"/>
                    <a:pt x="3807" y="254"/>
                  </a:cubicBezTo>
                  <a:cubicBezTo>
                    <a:pt x="3373" y="254"/>
                    <a:pt x="2836" y="200"/>
                    <a:pt x="2367"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49"/>
            <p:cNvSpPr/>
            <p:nvPr/>
          </p:nvSpPr>
          <p:spPr>
            <a:xfrm>
              <a:off x="4680900" y="555327"/>
              <a:ext cx="99188" cy="95651"/>
            </a:xfrm>
            <a:custGeom>
              <a:avLst/>
              <a:gdLst/>
              <a:ahLst/>
              <a:cxnLst/>
              <a:rect l="l" t="t" r="r" b="b"/>
              <a:pathLst>
                <a:path w="4206" h="4056" extrusionOk="0">
                  <a:moveTo>
                    <a:pt x="1837" y="0"/>
                  </a:moveTo>
                  <a:cubicBezTo>
                    <a:pt x="1858" y="67"/>
                    <a:pt x="2381" y="1615"/>
                    <a:pt x="1835" y="2434"/>
                  </a:cubicBezTo>
                  <a:cubicBezTo>
                    <a:pt x="1278" y="3270"/>
                    <a:pt x="0" y="3786"/>
                    <a:pt x="0" y="3786"/>
                  </a:cubicBezTo>
                  <a:cubicBezTo>
                    <a:pt x="0" y="3786"/>
                    <a:pt x="337" y="4056"/>
                    <a:pt x="909" y="4056"/>
                  </a:cubicBezTo>
                  <a:cubicBezTo>
                    <a:pt x="924" y="4056"/>
                    <a:pt x="939" y="4056"/>
                    <a:pt x="955" y="4055"/>
                  </a:cubicBezTo>
                  <a:cubicBezTo>
                    <a:pt x="970" y="3998"/>
                    <a:pt x="976" y="3967"/>
                    <a:pt x="976" y="3967"/>
                  </a:cubicBezTo>
                  <a:cubicBezTo>
                    <a:pt x="2463" y="3525"/>
                    <a:pt x="2385" y="1922"/>
                    <a:pt x="2385" y="1922"/>
                  </a:cubicBezTo>
                  <a:cubicBezTo>
                    <a:pt x="2769" y="1784"/>
                    <a:pt x="3339" y="1728"/>
                    <a:pt x="3739" y="1706"/>
                  </a:cubicBezTo>
                  <a:cubicBezTo>
                    <a:pt x="4011" y="1691"/>
                    <a:pt x="4205" y="1690"/>
                    <a:pt x="4205" y="1690"/>
                  </a:cubicBezTo>
                  <a:cubicBezTo>
                    <a:pt x="4175" y="1150"/>
                    <a:pt x="4133" y="650"/>
                    <a:pt x="4077" y="193"/>
                  </a:cubicBezTo>
                  <a:cubicBezTo>
                    <a:pt x="3786" y="434"/>
                    <a:pt x="3335" y="695"/>
                    <a:pt x="2746" y="695"/>
                  </a:cubicBezTo>
                  <a:cubicBezTo>
                    <a:pt x="2564" y="695"/>
                    <a:pt x="2369" y="670"/>
                    <a:pt x="2161" y="612"/>
                  </a:cubicBezTo>
                  <a:cubicBezTo>
                    <a:pt x="2161" y="612"/>
                    <a:pt x="2091" y="215"/>
                    <a:pt x="1837"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49"/>
            <p:cNvSpPr/>
            <p:nvPr/>
          </p:nvSpPr>
          <p:spPr>
            <a:xfrm>
              <a:off x="4661557" y="1334446"/>
              <a:ext cx="30587" cy="214129"/>
            </a:xfrm>
            <a:custGeom>
              <a:avLst/>
              <a:gdLst/>
              <a:ahLst/>
              <a:cxnLst/>
              <a:rect l="l" t="t" r="r" b="b"/>
              <a:pathLst>
                <a:path w="1297" h="9080" extrusionOk="0">
                  <a:moveTo>
                    <a:pt x="1" y="1"/>
                  </a:moveTo>
                  <a:lnTo>
                    <a:pt x="1" y="1"/>
                  </a:lnTo>
                  <a:cubicBezTo>
                    <a:pt x="102" y="3439"/>
                    <a:pt x="215" y="7755"/>
                    <a:pt x="249" y="9079"/>
                  </a:cubicBezTo>
                  <a:cubicBezTo>
                    <a:pt x="593" y="9076"/>
                    <a:pt x="937" y="9073"/>
                    <a:pt x="1274" y="9070"/>
                  </a:cubicBezTo>
                  <a:cubicBezTo>
                    <a:pt x="1281" y="8190"/>
                    <a:pt x="1297" y="6018"/>
                    <a:pt x="1269" y="3560"/>
                  </a:cubicBezTo>
                  <a:cubicBezTo>
                    <a:pt x="1259" y="2692"/>
                    <a:pt x="1206" y="1533"/>
                    <a:pt x="1125" y="229"/>
                  </a:cubicBezTo>
                  <a:cubicBezTo>
                    <a:pt x="747" y="172"/>
                    <a:pt x="372" y="96"/>
                    <a:pt x="1" y="1"/>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49"/>
            <p:cNvSpPr/>
            <p:nvPr/>
          </p:nvSpPr>
          <p:spPr>
            <a:xfrm>
              <a:off x="4466954" y="1258392"/>
              <a:ext cx="67658" cy="290348"/>
            </a:xfrm>
            <a:custGeom>
              <a:avLst/>
              <a:gdLst/>
              <a:ahLst/>
              <a:cxnLst/>
              <a:rect l="l" t="t" r="r" b="b"/>
              <a:pathLst>
                <a:path w="2869" h="12312" extrusionOk="0">
                  <a:moveTo>
                    <a:pt x="1873" y="1"/>
                  </a:moveTo>
                  <a:cubicBezTo>
                    <a:pt x="1273" y="3521"/>
                    <a:pt x="261" y="10487"/>
                    <a:pt x="0" y="12280"/>
                  </a:cubicBezTo>
                  <a:cubicBezTo>
                    <a:pt x="121" y="12285"/>
                    <a:pt x="241" y="12288"/>
                    <a:pt x="356" y="12292"/>
                  </a:cubicBezTo>
                  <a:cubicBezTo>
                    <a:pt x="638" y="12300"/>
                    <a:pt x="982" y="12307"/>
                    <a:pt x="1375" y="12312"/>
                  </a:cubicBezTo>
                  <a:cubicBezTo>
                    <a:pt x="1491" y="11271"/>
                    <a:pt x="1825" y="8329"/>
                    <a:pt x="2238" y="5321"/>
                  </a:cubicBezTo>
                  <a:cubicBezTo>
                    <a:pt x="2437" y="3873"/>
                    <a:pt x="2651" y="2306"/>
                    <a:pt x="2869" y="727"/>
                  </a:cubicBezTo>
                  <a:cubicBezTo>
                    <a:pt x="2513" y="486"/>
                    <a:pt x="2179" y="243"/>
                    <a:pt x="1873" y="1"/>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49"/>
            <p:cNvSpPr/>
            <p:nvPr/>
          </p:nvSpPr>
          <p:spPr>
            <a:xfrm>
              <a:off x="4598780" y="218380"/>
              <a:ext cx="23182" cy="31907"/>
            </a:xfrm>
            <a:custGeom>
              <a:avLst/>
              <a:gdLst/>
              <a:ahLst/>
              <a:cxnLst/>
              <a:rect l="l" t="t" r="r" b="b"/>
              <a:pathLst>
                <a:path w="983" h="1353" extrusionOk="0">
                  <a:moveTo>
                    <a:pt x="390" y="0"/>
                  </a:moveTo>
                  <a:cubicBezTo>
                    <a:pt x="370" y="0"/>
                    <a:pt x="350" y="2"/>
                    <a:pt x="331" y="7"/>
                  </a:cubicBezTo>
                  <a:cubicBezTo>
                    <a:pt x="110" y="60"/>
                    <a:pt x="0" y="403"/>
                    <a:pt x="90" y="772"/>
                  </a:cubicBezTo>
                  <a:cubicBezTo>
                    <a:pt x="171" y="1109"/>
                    <a:pt x="388" y="1352"/>
                    <a:pt x="593" y="1352"/>
                  </a:cubicBezTo>
                  <a:cubicBezTo>
                    <a:pt x="613" y="1352"/>
                    <a:pt x="632" y="1350"/>
                    <a:pt x="652" y="1345"/>
                  </a:cubicBezTo>
                  <a:cubicBezTo>
                    <a:pt x="875" y="1292"/>
                    <a:pt x="982" y="950"/>
                    <a:pt x="893" y="580"/>
                  </a:cubicBezTo>
                  <a:cubicBezTo>
                    <a:pt x="811" y="243"/>
                    <a:pt x="595" y="0"/>
                    <a:pt x="3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49"/>
            <p:cNvSpPr/>
            <p:nvPr/>
          </p:nvSpPr>
          <p:spPr>
            <a:xfrm>
              <a:off x="4530627" y="225078"/>
              <a:ext cx="51339" cy="72092"/>
            </a:xfrm>
            <a:custGeom>
              <a:avLst/>
              <a:gdLst/>
              <a:ahLst/>
              <a:cxnLst/>
              <a:rect l="l" t="t" r="r" b="b"/>
              <a:pathLst>
                <a:path w="2177" h="3057" extrusionOk="0">
                  <a:moveTo>
                    <a:pt x="479" y="0"/>
                  </a:moveTo>
                  <a:lnTo>
                    <a:pt x="479" y="1655"/>
                  </a:lnTo>
                  <a:cubicBezTo>
                    <a:pt x="479" y="1655"/>
                    <a:pt x="264" y="1951"/>
                    <a:pt x="132" y="2026"/>
                  </a:cubicBezTo>
                  <a:lnTo>
                    <a:pt x="1" y="3057"/>
                  </a:lnTo>
                  <a:cubicBezTo>
                    <a:pt x="1" y="3057"/>
                    <a:pt x="916" y="2322"/>
                    <a:pt x="2177" y="1793"/>
                  </a:cubicBezTo>
                  <a:cubicBezTo>
                    <a:pt x="1546" y="1369"/>
                    <a:pt x="1098" y="737"/>
                    <a:pt x="819" y="250"/>
                  </a:cubicBezTo>
                  <a:lnTo>
                    <a:pt x="479" y="0"/>
                  </a:ln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49"/>
            <p:cNvSpPr/>
            <p:nvPr/>
          </p:nvSpPr>
          <p:spPr>
            <a:xfrm>
              <a:off x="4647502" y="316531"/>
              <a:ext cx="24337" cy="49618"/>
            </a:xfrm>
            <a:custGeom>
              <a:avLst/>
              <a:gdLst/>
              <a:ahLst/>
              <a:cxnLst/>
              <a:rect l="l" t="t" r="r" b="b"/>
              <a:pathLst>
                <a:path w="1032" h="2104" extrusionOk="0">
                  <a:moveTo>
                    <a:pt x="44" y="1"/>
                  </a:moveTo>
                  <a:cubicBezTo>
                    <a:pt x="22" y="1"/>
                    <a:pt x="0" y="20"/>
                    <a:pt x="9" y="47"/>
                  </a:cubicBezTo>
                  <a:cubicBezTo>
                    <a:pt x="14" y="61"/>
                    <a:pt x="582" y="1514"/>
                    <a:pt x="923" y="2026"/>
                  </a:cubicBezTo>
                  <a:cubicBezTo>
                    <a:pt x="756" y="2004"/>
                    <a:pt x="347" y="1925"/>
                    <a:pt x="65" y="1672"/>
                  </a:cubicBezTo>
                  <a:cubicBezTo>
                    <a:pt x="59" y="1665"/>
                    <a:pt x="50" y="1662"/>
                    <a:pt x="42" y="1662"/>
                  </a:cubicBezTo>
                  <a:cubicBezTo>
                    <a:pt x="33" y="1662"/>
                    <a:pt x="24" y="1666"/>
                    <a:pt x="17" y="1673"/>
                  </a:cubicBezTo>
                  <a:cubicBezTo>
                    <a:pt x="3" y="1687"/>
                    <a:pt x="4" y="1710"/>
                    <a:pt x="20" y="1723"/>
                  </a:cubicBezTo>
                  <a:cubicBezTo>
                    <a:pt x="395" y="2064"/>
                    <a:pt x="968" y="2102"/>
                    <a:pt x="992" y="2104"/>
                  </a:cubicBezTo>
                  <a:lnTo>
                    <a:pt x="995" y="2104"/>
                  </a:lnTo>
                  <a:cubicBezTo>
                    <a:pt x="1008" y="2104"/>
                    <a:pt x="1020" y="2096"/>
                    <a:pt x="1026" y="2085"/>
                  </a:cubicBezTo>
                  <a:cubicBezTo>
                    <a:pt x="1032" y="2073"/>
                    <a:pt x="1030" y="2058"/>
                    <a:pt x="1023" y="2047"/>
                  </a:cubicBezTo>
                  <a:cubicBezTo>
                    <a:pt x="711" y="1635"/>
                    <a:pt x="101" y="100"/>
                    <a:pt x="76" y="24"/>
                  </a:cubicBezTo>
                  <a:cubicBezTo>
                    <a:pt x="70" y="8"/>
                    <a:pt x="57" y="1"/>
                    <a:pt x="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49"/>
            <p:cNvSpPr/>
            <p:nvPr/>
          </p:nvSpPr>
          <p:spPr>
            <a:xfrm>
              <a:off x="4627504" y="377916"/>
              <a:ext cx="37025" cy="7452"/>
            </a:xfrm>
            <a:custGeom>
              <a:avLst/>
              <a:gdLst/>
              <a:ahLst/>
              <a:cxnLst/>
              <a:rect l="l" t="t" r="r" b="b"/>
              <a:pathLst>
                <a:path w="1570" h="316" extrusionOk="0">
                  <a:moveTo>
                    <a:pt x="42" y="1"/>
                  </a:moveTo>
                  <a:cubicBezTo>
                    <a:pt x="29" y="1"/>
                    <a:pt x="17" y="7"/>
                    <a:pt x="10" y="19"/>
                  </a:cubicBezTo>
                  <a:cubicBezTo>
                    <a:pt x="1" y="34"/>
                    <a:pt x="5" y="57"/>
                    <a:pt x="22" y="66"/>
                  </a:cubicBezTo>
                  <a:cubicBezTo>
                    <a:pt x="346" y="258"/>
                    <a:pt x="648" y="316"/>
                    <a:pt x="893" y="316"/>
                  </a:cubicBezTo>
                  <a:cubicBezTo>
                    <a:pt x="1278" y="316"/>
                    <a:pt x="1531" y="173"/>
                    <a:pt x="1536" y="170"/>
                  </a:cubicBezTo>
                  <a:cubicBezTo>
                    <a:pt x="1569" y="151"/>
                    <a:pt x="1549" y="105"/>
                    <a:pt x="1518" y="105"/>
                  </a:cubicBezTo>
                  <a:cubicBezTo>
                    <a:pt x="1512" y="105"/>
                    <a:pt x="1506" y="106"/>
                    <a:pt x="1499" y="110"/>
                  </a:cubicBezTo>
                  <a:cubicBezTo>
                    <a:pt x="1496" y="113"/>
                    <a:pt x="1258" y="247"/>
                    <a:pt x="895" y="247"/>
                  </a:cubicBezTo>
                  <a:cubicBezTo>
                    <a:pt x="659" y="247"/>
                    <a:pt x="371" y="191"/>
                    <a:pt x="58" y="5"/>
                  </a:cubicBezTo>
                  <a:cubicBezTo>
                    <a:pt x="53" y="2"/>
                    <a:pt x="47" y="1"/>
                    <a:pt x="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49"/>
            <p:cNvSpPr/>
            <p:nvPr/>
          </p:nvSpPr>
          <p:spPr>
            <a:xfrm>
              <a:off x="4576236" y="388528"/>
              <a:ext cx="89425" cy="32402"/>
            </a:xfrm>
            <a:custGeom>
              <a:avLst/>
              <a:gdLst/>
              <a:ahLst/>
              <a:cxnLst/>
              <a:rect l="l" t="t" r="r" b="b"/>
              <a:pathLst>
                <a:path w="3792" h="1374" extrusionOk="0">
                  <a:moveTo>
                    <a:pt x="39" y="0"/>
                  </a:moveTo>
                  <a:cubicBezTo>
                    <a:pt x="35" y="0"/>
                    <a:pt x="31" y="1"/>
                    <a:pt x="27" y="2"/>
                  </a:cubicBezTo>
                  <a:cubicBezTo>
                    <a:pt x="9" y="8"/>
                    <a:pt x="0" y="28"/>
                    <a:pt x="6" y="46"/>
                  </a:cubicBezTo>
                  <a:cubicBezTo>
                    <a:pt x="47" y="173"/>
                    <a:pt x="105" y="296"/>
                    <a:pt x="177" y="408"/>
                  </a:cubicBezTo>
                  <a:cubicBezTo>
                    <a:pt x="561" y="807"/>
                    <a:pt x="1294" y="1175"/>
                    <a:pt x="1966" y="1307"/>
                  </a:cubicBezTo>
                  <a:cubicBezTo>
                    <a:pt x="2179" y="1349"/>
                    <a:pt x="2399" y="1372"/>
                    <a:pt x="2617" y="1374"/>
                  </a:cubicBezTo>
                  <a:cubicBezTo>
                    <a:pt x="3205" y="1374"/>
                    <a:pt x="3575" y="1202"/>
                    <a:pt x="3720" y="1134"/>
                  </a:cubicBezTo>
                  <a:lnTo>
                    <a:pt x="3754" y="1119"/>
                  </a:lnTo>
                  <a:cubicBezTo>
                    <a:pt x="3791" y="1103"/>
                    <a:pt x="3773" y="1052"/>
                    <a:pt x="3740" y="1052"/>
                  </a:cubicBezTo>
                  <a:cubicBezTo>
                    <a:pt x="3735" y="1052"/>
                    <a:pt x="3730" y="1053"/>
                    <a:pt x="3725" y="1055"/>
                  </a:cubicBezTo>
                  <a:lnTo>
                    <a:pt x="3692" y="1072"/>
                  </a:lnTo>
                  <a:cubicBezTo>
                    <a:pt x="3549" y="1137"/>
                    <a:pt x="3190" y="1304"/>
                    <a:pt x="2618" y="1304"/>
                  </a:cubicBezTo>
                  <a:cubicBezTo>
                    <a:pt x="2428" y="1304"/>
                    <a:pt x="2214" y="1285"/>
                    <a:pt x="1978" y="1239"/>
                  </a:cubicBezTo>
                  <a:cubicBezTo>
                    <a:pt x="1320" y="1110"/>
                    <a:pt x="602" y="751"/>
                    <a:pt x="232" y="364"/>
                  </a:cubicBezTo>
                  <a:cubicBezTo>
                    <a:pt x="164" y="258"/>
                    <a:pt x="111" y="143"/>
                    <a:pt x="71" y="23"/>
                  </a:cubicBezTo>
                  <a:cubicBezTo>
                    <a:pt x="67" y="9"/>
                    <a:pt x="53" y="0"/>
                    <a:pt x="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49"/>
            <p:cNvSpPr/>
            <p:nvPr/>
          </p:nvSpPr>
          <p:spPr>
            <a:xfrm>
              <a:off x="4576613" y="451116"/>
              <a:ext cx="76502" cy="33440"/>
            </a:xfrm>
            <a:custGeom>
              <a:avLst/>
              <a:gdLst/>
              <a:ahLst/>
              <a:cxnLst/>
              <a:rect l="l" t="t" r="r" b="b"/>
              <a:pathLst>
                <a:path w="3244" h="1418" extrusionOk="0">
                  <a:moveTo>
                    <a:pt x="58" y="0"/>
                  </a:moveTo>
                  <a:cubicBezTo>
                    <a:pt x="40" y="14"/>
                    <a:pt x="21" y="27"/>
                    <a:pt x="1" y="40"/>
                  </a:cubicBezTo>
                  <a:cubicBezTo>
                    <a:pt x="304" y="614"/>
                    <a:pt x="1083" y="1417"/>
                    <a:pt x="1939" y="1417"/>
                  </a:cubicBezTo>
                  <a:lnTo>
                    <a:pt x="1956" y="1417"/>
                  </a:lnTo>
                  <a:cubicBezTo>
                    <a:pt x="2541" y="1409"/>
                    <a:pt x="2974" y="967"/>
                    <a:pt x="3244" y="97"/>
                  </a:cubicBezTo>
                  <a:cubicBezTo>
                    <a:pt x="3223" y="88"/>
                    <a:pt x="3200" y="77"/>
                    <a:pt x="3180" y="65"/>
                  </a:cubicBezTo>
                  <a:cubicBezTo>
                    <a:pt x="2923" y="909"/>
                    <a:pt x="2510" y="1338"/>
                    <a:pt x="1956" y="1347"/>
                  </a:cubicBezTo>
                  <a:lnTo>
                    <a:pt x="1939" y="1347"/>
                  </a:lnTo>
                  <a:cubicBezTo>
                    <a:pt x="1107" y="1347"/>
                    <a:pt x="349" y="556"/>
                    <a:pt x="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49"/>
            <p:cNvSpPr/>
            <p:nvPr/>
          </p:nvSpPr>
          <p:spPr>
            <a:xfrm>
              <a:off x="4426322" y="615863"/>
              <a:ext cx="55230" cy="129704"/>
            </a:xfrm>
            <a:custGeom>
              <a:avLst/>
              <a:gdLst/>
              <a:ahLst/>
              <a:cxnLst/>
              <a:rect l="l" t="t" r="r" b="b"/>
              <a:pathLst>
                <a:path w="2342" h="5500" extrusionOk="0">
                  <a:moveTo>
                    <a:pt x="2293" y="0"/>
                  </a:moveTo>
                  <a:cubicBezTo>
                    <a:pt x="2282" y="0"/>
                    <a:pt x="2272" y="5"/>
                    <a:pt x="2264" y="17"/>
                  </a:cubicBezTo>
                  <a:cubicBezTo>
                    <a:pt x="2244" y="50"/>
                    <a:pt x="233" y="3276"/>
                    <a:pt x="11" y="3620"/>
                  </a:cubicBezTo>
                  <a:cubicBezTo>
                    <a:pt x="0" y="3637"/>
                    <a:pt x="5" y="3658"/>
                    <a:pt x="20" y="3669"/>
                  </a:cubicBezTo>
                  <a:cubicBezTo>
                    <a:pt x="26" y="3673"/>
                    <a:pt x="681" y="4122"/>
                    <a:pt x="1314" y="5478"/>
                  </a:cubicBezTo>
                  <a:cubicBezTo>
                    <a:pt x="1319" y="5492"/>
                    <a:pt x="1332" y="5499"/>
                    <a:pt x="1346" y="5499"/>
                  </a:cubicBezTo>
                  <a:cubicBezTo>
                    <a:pt x="1352" y="5499"/>
                    <a:pt x="1356" y="5499"/>
                    <a:pt x="1361" y="5496"/>
                  </a:cubicBezTo>
                  <a:cubicBezTo>
                    <a:pt x="1379" y="5489"/>
                    <a:pt x="1387" y="5468"/>
                    <a:pt x="1378" y="5449"/>
                  </a:cubicBezTo>
                  <a:cubicBezTo>
                    <a:pt x="803" y="4217"/>
                    <a:pt x="223" y="3734"/>
                    <a:pt x="86" y="3631"/>
                  </a:cubicBezTo>
                  <a:cubicBezTo>
                    <a:pt x="384" y="3170"/>
                    <a:pt x="2304" y="87"/>
                    <a:pt x="2323" y="55"/>
                  </a:cubicBezTo>
                  <a:cubicBezTo>
                    <a:pt x="2341" y="27"/>
                    <a:pt x="2318" y="0"/>
                    <a:pt x="22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49"/>
            <p:cNvSpPr/>
            <p:nvPr/>
          </p:nvSpPr>
          <p:spPr>
            <a:xfrm>
              <a:off x="4404343" y="693922"/>
              <a:ext cx="23842" cy="8655"/>
            </a:xfrm>
            <a:custGeom>
              <a:avLst/>
              <a:gdLst/>
              <a:ahLst/>
              <a:cxnLst/>
              <a:rect l="l" t="t" r="r" b="b"/>
              <a:pathLst>
                <a:path w="1011" h="367" extrusionOk="0">
                  <a:moveTo>
                    <a:pt x="48" y="1"/>
                  </a:moveTo>
                  <a:cubicBezTo>
                    <a:pt x="7" y="1"/>
                    <a:pt x="1" y="65"/>
                    <a:pt x="46" y="71"/>
                  </a:cubicBezTo>
                  <a:cubicBezTo>
                    <a:pt x="765" y="154"/>
                    <a:pt x="944" y="353"/>
                    <a:pt x="946" y="354"/>
                  </a:cubicBezTo>
                  <a:cubicBezTo>
                    <a:pt x="952" y="362"/>
                    <a:pt x="962" y="366"/>
                    <a:pt x="972" y="366"/>
                  </a:cubicBezTo>
                  <a:cubicBezTo>
                    <a:pt x="981" y="366"/>
                    <a:pt x="988" y="363"/>
                    <a:pt x="994" y="357"/>
                  </a:cubicBezTo>
                  <a:cubicBezTo>
                    <a:pt x="1009" y="345"/>
                    <a:pt x="1011" y="324"/>
                    <a:pt x="999" y="309"/>
                  </a:cubicBezTo>
                  <a:cubicBezTo>
                    <a:pt x="991" y="300"/>
                    <a:pt x="808" y="89"/>
                    <a:pt x="53" y="1"/>
                  </a:cubicBezTo>
                  <a:cubicBezTo>
                    <a:pt x="51" y="1"/>
                    <a:pt x="49" y="1"/>
                    <a:pt x="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49"/>
            <p:cNvSpPr/>
            <p:nvPr/>
          </p:nvSpPr>
          <p:spPr>
            <a:xfrm>
              <a:off x="4496362" y="580254"/>
              <a:ext cx="58768" cy="60937"/>
            </a:xfrm>
            <a:custGeom>
              <a:avLst/>
              <a:gdLst/>
              <a:ahLst/>
              <a:cxnLst/>
              <a:rect l="l" t="t" r="r" b="b"/>
              <a:pathLst>
                <a:path w="2492" h="2584" extrusionOk="0">
                  <a:moveTo>
                    <a:pt x="271" y="0"/>
                  </a:moveTo>
                  <a:cubicBezTo>
                    <a:pt x="253" y="0"/>
                    <a:pt x="238" y="13"/>
                    <a:pt x="237" y="31"/>
                  </a:cubicBezTo>
                  <a:cubicBezTo>
                    <a:pt x="234" y="52"/>
                    <a:pt x="0" y="2104"/>
                    <a:pt x="2437" y="2583"/>
                  </a:cubicBezTo>
                  <a:lnTo>
                    <a:pt x="2443" y="2583"/>
                  </a:lnTo>
                  <a:cubicBezTo>
                    <a:pt x="2486" y="2583"/>
                    <a:pt x="2492" y="2522"/>
                    <a:pt x="2451" y="2515"/>
                  </a:cubicBezTo>
                  <a:cubicBezTo>
                    <a:pt x="79" y="2048"/>
                    <a:pt x="294" y="122"/>
                    <a:pt x="306" y="40"/>
                  </a:cubicBezTo>
                  <a:cubicBezTo>
                    <a:pt x="308" y="20"/>
                    <a:pt x="294" y="4"/>
                    <a:pt x="276" y="1"/>
                  </a:cubicBezTo>
                  <a:cubicBezTo>
                    <a:pt x="274" y="1"/>
                    <a:pt x="272" y="0"/>
                    <a:pt x="2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49"/>
            <p:cNvSpPr/>
            <p:nvPr/>
          </p:nvSpPr>
          <p:spPr>
            <a:xfrm>
              <a:off x="4676060" y="591597"/>
              <a:ext cx="61079" cy="56598"/>
            </a:xfrm>
            <a:custGeom>
              <a:avLst/>
              <a:gdLst/>
              <a:ahLst/>
              <a:cxnLst/>
              <a:rect l="l" t="t" r="r" b="b"/>
              <a:pathLst>
                <a:path w="2590" h="2400" extrusionOk="0">
                  <a:moveTo>
                    <a:pt x="2433" y="1"/>
                  </a:moveTo>
                  <a:cubicBezTo>
                    <a:pt x="2413" y="1"/>
                    <a:pt x="2393" y="16"/>
                    <a:pt x="2399" y="41"/>
                  </a:cubicBezTo>
                  <a:cubicBezTo>
                    <a:pt x="2400" y="53"/>
                    <a:pt x="2517" y="1341"/>
                    <a:pt x="1803" y="1984"/>
                  </a:cubicBezTo>
                  <a:cubicBezTo>
                    <a:pt x="1549" y="2214"/>
                    <a:pt x="1220" y="2329"/>
                    <a:pt x="820" y="2329"/>
                  </a:cubicBezTo>
                  <a:cubicBezTo>
                    <a:pt x="590" y="2329"/>
                    <a:pt x="337" y="2291"/>
                    <a:pt x="60" y="2214"/>
                  </a:cubicBezTo>
                  <a:cubicBezTo>
                    <a:pt x="57" y="2213"/>
                    <a:pt x="53" y="2213"/>
                    <a:pt x="50" y="2213"/>
                  </a:cubicBezTo>
                  <a:cubicBezTo>
                    <a:pt x="14" y="2213"/>
                    <a:pt x="0" y="2270"/>
                    <a:pt x="42" y="2282"/>
                  </a:cubicBezTo>
                  <a:cubicBezTo>
                    <a:pt x="324" y="2360"/>
                    <a:pt x="583" y="2399"/>
                    <a:pt x="821" y="2399"/>
                  </a:cubicBezTo>
                  <a:cubicBezTo>
                    <a:pt x="1238" y="2399"/>
                    <a:pt x="1582" y="2278"/>
                    <a:pt x="1850" y="2037"/>
                  </a:cubicBezTo>
                  <a:cubicBezTo>
                    <a:pt x="2589" y="1370"/>
                    <a:pt x="2468" y="43"/>
                    <a:pt x="2467" y="30"/>
                  </a:cubicBezTo>
                  <a:cubicBezTo>
                    <a:pt x="2463" y="10"/>
                    <a:pt x="2448" y="1"/>
                    <a:pt x="24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49"/>
            <p:cNvSpPr/>
            <p:nvPr/>
          </p:nvSpPr>
          <p:spPr>
            <a:xfrm>
              <a:off x="4516195" y="461186"/>
              <a:ext cx="193094" cy="131001"/>
            </a:xfrm>
            <a:custGeom>
              <a:avLst/>
              <a:gdLst/>
              <a:ahLst/>
              <a:cxnLst/>
              <a:rect l="l" t="t" r="r" b="b"/>
              <a:pathLst>
                <a:path w="8188" h="5555" extrusionOk="0">
                  <a:moveTo>
                    <a:pt x="7301" y="1"/>
                  </a:moveTo>
                  <a:cubicBezTo>
                    <a:pt x="7388" y="734"/>
                    <a:pt x="7497" y="1287"/>
                    <a:pt x="7724" y="2158"/>
                  </a:cubicBezTo>
                  <a:cubicBezTo>
                    <a:pt x="7942" y="3006"/>
                    <a:pt x="8079" y="3545"/>
                    <a:pt x="8109" y="3666"/>
                  </a:cubicBezTo>
                  <a:cubicBezTo>
                    <a:pt x="7942" y="3753"/>
                    <a:pt x="6962" y="4274"/>
                    <a:pt x="6460" y="4544"/>
                  </a:cubicBezTo>
                  <a:cubicBezTo>
                    <a:pt x="5950" y="4818"/>
                    <a:pt x="4906" y="5398"/>
                    <a:pt x="4760" y="5479"/>
                  </a:cubicBezTo>
                  <a:cubicBezTo>
                    <a:pt x="4607" y="5395"/>
                    <a:pt x="3449" y="4762"/>
                    <a:pt x="2824" y="4485"/>
                  </a:cubicBezTo>
                  <a:cubicBezTo>
                    <a:pt x="2196" y="4207"/>
                    <a:pt x="766" y="3657"/>
                    <a:pt x="584" y="3587"/>
                  </a:cubicBezTo>
                  <a:cubicBezTo>
                    <a:pt x="558" y="3416"/>
                    <a:pt x="379" y="2231"/>
                    <a:pt x="246" y="1446"/>
                  </a:cubicBezTo>
                  <a:cubicBezTo>
                    <a:pt x="229" y="1352"/>
                    <a:pt x="214" y="1266"/>
                    <a:pt x="199" y="1186"/>
                  </a:cubicBezTo>
                  <a:cubicBezTo>
                    <a:pt x="193" y="1148"/>
                    <a:pt x="185" y="1110"/>
                    <a:pt x="179" y="1076"/>
                  </a:cubicBezTo>
                  <a:cubicBezTo>
                    <a:pt x="138" y="857"/>
                    <a:pt x="103" y="705"/>
                    <a:pt x="76" y="602"/>
                  </a:cubicBezTo>
                  <a:cubicBezTo>
                    <a:pt x="52" y="601"/>
                    <a:pt x="26" y="598"/>
                    <a:pt x="0" y="593"/>
                  </a:cubicBezTo>
                  <a:lnTo>
                    <a:pt x="0" y="593"/>
                  </a:lnTo>
                  <a:cubicBezTo>
                    <a:pt x="31" y="704"/>
                    <a:pt x="73" y="884"/>
                    <a:pt x="128" y="1175"/>
                  </a:cubicBezTo>
                  <a:cubicBezTo>
                    <a:pt x="132" y="1208"/>
                    <a:pt x="138" y="1245"/>
                    <a:pt x="146" y="1283"/>
                  </a:cubicBezTo>
                  <a:cubicBezTo>
                    <a:pt x="156" y="1337"/>
                    <a:pt x="166" y="1396"/>
                    <a:pt x="176" y="1460"/>
                  </a:cubicBezTo>
                  <a:cubicBezTo>
                    <a:pt x="320" y="2299"/>
                    <a:pt x="514" y="3604"/>
                    <a:pt x="517" y="3618"/>
                  </a:cubicBezTo>
                  <a:cubicBezTo>
                    <a:pt x="519" y="3630"/>
                    <a:pt x="528" y="3640"/>
                    <a:pt x="540" y="3645"/>
                  </a:cubicBezTo>
                  <a:cubicBezTo>
                    <a:pt x="555" y="3651"/>
                    <a:pt x="2131" y="4253"/>
                    <a:pt x="2795" y="4548"/>
                  </a:cubicBezTo>
                  <a:cubicBezTo>
                    <a:pt x="3460" y="4844"/>
                    <a:pt x="4731" y="5544"/>
                    <a:pt x="4745" y="5550"/>
                  </a:cubicBezTo>
                  <a:cubicBezTo>
                    <a:pt x="4750" y="5553"/>
                    <a:pt x="4754" y="5554"/>
                    <a:pt x="4760" y="5554"/>
                  </a:cubicBezTo>
                  <a:cubicBezTo>
                    <a:pt x="4766" y="5554"/>
                    <a:pt x="4772" y="5553"/>
                    <a:pt x="4778" y="5550"/>
                  </a:cubicBezTo>
                  <a:cubicBezTo>
                    <a:pt x="4789" y="5544"/>
                    <a:pt x="5947" y="4898"/>
                    <a:pt x="6494" y="4606"/>
                  </a:cubicBezTo>
                  <a:cubicBezTo>
                    <a:pt x="7041" y="4313"/>
                    <a:pt x="8153" y="3721"/>
                    <a:pt x="8165" y="3715"/>
                  </a:cubicBezTo>
                  <a:cubicBezTo>
                    <a:pt x="8179" y="3709"/>
                    <a:pt x="8188" y="3692"/>
                    <a:pt x="8183" y="3677"/>
                  </a:cubicBezTo>
                  <a:cubicBezTo>
                    <a:pt x="8182" y="3671"/>
                    <a:pt x="8041" y="3109"/>
                    <a:pt x="7791" y="2142"/>
                  </a:cubicBezTo>
                  <a:cubicBezTo>
                    <a:pt x="7567" y="1278"/>
                    <a:pt x="7458" y="726"/>
                    <a:pt x="7371" y="4"/>
                  </a:cubicBezTo>
                  <a:cubicBezTo>
                    <a:pt x="7347" y="2"/>
                    <a:pt x="7324" y="2"/>
                    <a:pt x="73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49"/>
            <p:cNvSpPr/>
            <p:nvPr/>
          </p:nvSpPr>
          <p:spPr>
            <a:xfrm>
              <a:off x="4627575" y="563463"/>
              <a:ext cx="3066" cy="21602"/>
            </a:xfrm>
            <a:custGeom>
              <a:avLst/>
              <a:gdLst/>
              <a:ahLst/>
              <a:cxnLst/>
              <a:rect l="l" t="t" r="r" b="b"/>
              <a:pathLst>
                <a:path w="130" h="916" extrusionOk="0">
                  <a:moveTo>
                    <a:pt x="37" y="0"/>
                  </a:moveTo>
                  <a:cubicBezTo>
                    <a:pt x="35" y="0"/>
                    <a:pt x="33" y="0"/>
                    <a:pt x="31" y="1"/>
                  </a:cubicBezTo>
                  <a:cubicBezTo>
                    <a:pt x="13" y="5"/>
                    <a:pt x="1" y="23"/>
                    <a:pt x="4" y="41"/>
                  </a:cubicBezTo>
                  <a:cubicBezTo>
                    <a:pt x="58" y="325"/>
                    <a:pt x="4" y="872"/>
                    <a:pt x="4" y="876"/>
                  </a:cubicBezTo>
                  <a:cubicBezTo>
                    <a:pt x="2" y="896"/>
                    <a:pt x="16" y="913"/>
                    <a:pt x="36" y="914"/>
                  </a:cubicBezTo>
                  <a:lnTo>
                    <a:pt x="37" y="916"/>
                  </a:lnTo>
                  <a:cubicBezTo>
                    <a:pt x="55" y="916"/>
                    <a:pt x="71" y="902"/>
                    <a:pt x="72" y="884"/>
                  </a:cubicBezTo>
                  <a:cubicBezTo>
                    <a:pt x="75" y="861"/>
                    <a:pt x="130" y="322"/>
                    <a:pt x="72" y="28"/>
                  </a:cubicBezTo>
                  <a:cubicBezTo>
                    <a:pt x="69" y="12"/>
                    <a:pt x="54" y="0"/>
                    <a:pt x="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49"/>
            <p:cNvSpPr/>
            <p:nvPr/>
          </p:nvSpPr>
          <p:spPr>
            <a:xfrm>
              <a:off x="4573358" y="800231"/>
              <a:ext cx="85982" cy="24809"/>
            </a:xfrm>
            <a:custGeom>
              <a:avLst/>
              <a:gdLst/>
              <a:ahLst/>
              <a:cxnLst/>
              <a:rect l="l" t="t" r="r" b="b"/>
              <a:pathLst>
                <a:path w="3646" h="1052" extrusionOk="0">
                  <a:moveTo>
                    <a:pt x="3605" y="0"/>
                  </a:moveTo>
                  <a:cubicBezTo>
                    <a:pt x="3600" y="0"/>
                    <a:pt x="3596" y="1"/>
                    <a:pt x="3591" y="3"/>
                  </a:cubicBezTo>
                  <a:cubicBezTo>
                    <a:pt x="3573" y="11"/>
                    <a:pt x="1727" y="832"/>
                    <a:pt x="1388" y="977"/>
                  </a:cubicBezTo>
                  <a:cubicBezTo>
                    <a:pt x="1262" y="899"/>
                    <a:pt x="418" y="368"/>
                    <a:pt x="59" y="155"/>
                  </a:cubicBezTo>
                  <a:cubicBezTo>
                    <a:pt x="53" y="152"/>
                    <a:pt x="48" y="150"/>
                    <a:pt x="42" y="150"/>
                  </a:cubicBezTo>
                  <a:cubicBezTo>
                    <a:pt x="30" y="150"/>
                    <a:pt x="17" y="157"/>
                    <a:pt x="10" y="168"/>
                  </a:cubicBezTo>
                  <a:cubicBezTo>
                    <a:pt x="1" y="183"/>
                    <a:pt x="7" y="205"/>
                    <a:pt x="22" y="215"/>
                  </a:cubicBezTo>
                  <a:cubicBezTo>
                    <a:pt x="409" y="444"/>
                    <a:pt x="1356" y="1040"/>
                    <a:pt x="1366" y="1046"/>
                  </a:cubicBezTo>
                  <a:cubicBezTo>
                    <a:pt x="1371" y="1049"/>
                    <a:pt x="1377" y="1052"/>
                    <a:pt x="1385" y="1052"/>
                  </a:cubicBezTo>
                  <a:cubicBezTo>
                    <a:pt x="1389" y="1052"/>
                    <a:pt x="1394" y="1050"/>
                    <a:pt x="1398" y="1049"/>
                  </a:cubicBezTo>
                  <a:cubicBezTo>
                    <a:pt x="1688" y="926"/>
                    <a:pt x="3600" y="74"/>
                    <a:pt x="3620" y="67"/>
                  </a:cubicBezTo>
                  <a:cubicBezTo>
                    <a:pt x="3638" y="59"/>
                    <a:pt x="3645" y="38"/>
                    <a:pt x="3638" y="21"/>
                  </a:cubicBezTo>
                  <a:cubicBezTo>
                    <a:pt x="3631" y="8"/>
                    <a:pt x="3619" y="0"/>
                    <a:pt x="36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49"/>
            <p:cNvSpPr/>
            <p:nvPr/>
          </p:nvSpPr>
          <p:spPr>
            <a:xfrm>
              <a:off x="4562416" y="768914"/>
              <a:ext cx="91642" cy="31483"/>
            </a:xfrm>
            <a:custGeom>
              <a:avLst/>
              <a:gdLst/>
              <a:ahLst/>
              <a:cxnLst/>
              <a:rect l="l" t="t" r="r" b="b"/>
              <a:pathLst>
                <a:path w="3886" h="1335" extrusionOk="0">
                  <a:moveTo>
                    <a:pt x="50" y="1"/>
                  </a:moveTo>
                  <a:cubicBezTo>
                    <a:pt x="19" y="1"/>
                    <a:pt x="0" y="45"/>
                    <a:pt x="32" y="66"/>
                  </a:cubicBezTo>
                  <a:cubicBezTo>
                    <a:pt x="615" y="411"/>
                    <a:pt x="2020" y="1319"/>
                    <a:pt x="2035" y="1328"/>
                  </a:cubicBezTo>
                  <a:cubicBezTo>
                    <a:pt x="2041" y="1333"/>
                    <a:pt x="2047" y="1334"/>
                    <a:pt x="2055" y="1334"/>
                  </a:cubicBezTo>
                  <a:cubicBezTo>
                    <a:pt x="2061" y="1334"/>
                    <a:pt x="2067" y="1333"/>
                    <a:pt x="2073" y="1330"/>
                  </a:cubicBezTo>
                  <a:cubicBezTo>
                    <a:pt x="2309" y="1192"/>
                    <a:pt x="3849" y="426"/>
                    <a:pt x="3861" y="420"/>
                  </a:cubicBezTo>
                  <a:cubicBezTo>
                    <a:pt x="3878" y="411"/>
                    <a:pt x="3885" y="392"/>
                    <a:pt x="3878" y="373"/>
                  </a:cubicBezTo>
                  <a:cubicBezTo>
                    <a:pt x="3871" y="361"/>
                    <a:pt x="3858" y="354"/>
                    <a:pt x="3844" y="354"/>
                  </a:cubicBezTo>
                  <a:cubicBezTo>
                    <a:pt x="3840" y="354"/>
                    <a:pt x="3835" y="355"/>
                    <a:pt x="3831" y="357"/>
                  </a:cubicBezTo>
                  <a:cubicBezTo>
                    <a:pt x="3819" y="363"/>
                    <a:pt x="2347" y="1095"/>
                    <a:pt x="2056" y="1258"/>
                  </a:cubicBezTo>
                  <a:cubicBezTo>
                    <a:pt x="1889" y="1152"/>
                    <a:pt x="618" y="331"/>
                    <a:pt x="66" y="5"/>
                  </a:cubicBezTo>
                  <a:cubicBezTo>
                    <a:pt x="61" y="2"/>
                    <a:pt x="55" y="1"/>
                    <a:pt x="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49"/>
            <p:cNvSpPr/>
            <p:nvPr/>
          </p:nvSpPr>
          <p:spPr>
            <a:xfrm>
              <a:off x="4699053" y="674678"/>
              <a:ext cx="109777" cy="178024"/>
            </a:xfrm>
            <a:custGeom>
              <a:avLst/>
              <a:gdLst/>
              <a:ahLst/>
              <a:cxnLst/>
              <a:rect l="l" t="t" r="r" b="b"/>
              <a:pathLst>
                <a:path w="4655" h="7549" extrusionOk="0">
                  <a:moveTo>
                    <a:pt x="41" y="0"/>
                  </a:moveTo>
                  <a:cubicBezTo>
                    <a:pt x="37" y="0"/>
                    <a:pt x="34" y="1"/>
                    <a:pt x="31" y="2"/>
                  </a:cubicBezTo>
                  <a:cubicBezTo>
                    <a:pt x="13" y="7"/>
                    <a:pt x="1" y="25"/>
                    <a:pt x="5" y="44"/>
                  </a:cubicBezTo>
                  <a:cubicBezTo>
                    <a:pt x="11" y="67"/>
                    <a:pt x="593" y="2377"/>
                    <a:pt x="1437" y="3850"/>
                  </a:cubicBezTo>
                  <a:cubicBezTo>
                    <a:pt x="1537" y="4025"/>
                    <a:pt x="1625" y="4184"/>
                    <a:pt x="1707" y="4331"/>
                  </a:cubicBezTo>
                  <a:cubicBezTo>
                    <a:pt x="2312" y="5416"/>
                    <a:pt x="2563" y="5867"/>
                    <a:pt x="4585" y="7541"/>
                  </a:cubicBezTo>
                  <a:cubicBezTo>
                    <a:pt x="4591" y="7546"/>
                    <a:pt x="4598" y="7549"/>
                    <a:pt x="4607" y="7549"/>
                  </a:cubicBezTo>
                  <a:cubicBezTo>
                    <a:pt x="4639" y="7549"/>
                    <a:pt x="4654" y="7508"/>
                    <a:pt x="4629" y="7487"/>
                  </a:cubicBezTo>
                  <a:cubicBezTo>
                    <a:pt x="2618" y="5820"/>
                    <a:pt x="2386" y="5406"/>
                    <a:pt x="1768" y="4297"/>
                  </a:cubicBezTo>
                  <a:cubicBezTo>
                    <a:pt x="1686" y="4150"/>
                    <a:pt x="1598" y="3990"/>
                    <a:pt x="1496" y="3815"/>
                  </a:cubicBezTo>
                  <a:cubicBezTo>
                    <a:pt x="660" y="2349"/>
                    <a:pt x="79" y="49"/>
                    <a:pt x="73" y="26"/>
                  </a:cubicBezTo>
                  <a:cubicBezTo>
                    <a:pt x="70" y="11"/>
                    <a:pt x="56" y="0"/>
                    <a:pt x="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49"/>
            <p:cNvSpPr/>
            <p:nvPr/>
          </p:nvSpPr>
          <p:spPr>
            <a:xfrm>
              <a:off x="4892241" y="880624"/>
              <a:ext cx="36765" cy="24974"/>
            </a:xfrm>
            <a:custGeom>
              <a:avLst/>
              <a:gdLst/>
              <a:ahLst/>
              <a:cxnLst/>
              <a:rect l="l" t="t" r="r" b="b"/>
              <a:pathLst>
                <a:path w="1559" h="1059" extrusionOk="0">
                  <a:moveTo>
                    <a:pt x="178" y="0"/>
                  </a:moveTo>
                  <a:cubicBezTo>
                    <a:pt x="165" y="0"/>
                    <a:pt x="153" y="7"/>
                    <a:pt x="146" y="19"/>
                  </a:cubicBezTo>
                  <a:cubicBezTo>
                    <a:pt x="137" y="36"/>
                    <a:pt x="143" y="57"/>
                    <a:pt x="160" y="66"/>
                  </a:cubicBezTo>
                  <a:lnTo>
                    <a:pt x="268" y="122"/>
                  </a:lnTo>
                  <a:cubicBezTo>
                    <a:pt x="571" y="283"/>
                    <a:pt x="1489" y="767"/>
                    <a:pt x="1489" y="895"/>
                  </a:cubicBezTo>
                  <a:cubicBezTo>
                    <a:pt x="1489" y="917"/>
                    <a:pt x="1478" y="937"/>
                    <a:pt x="1460" y="949"/>
                  </a:cubicBezTo>
                  <a:cubicBezTo>
                    <a:pt x="1429" y="973"/>
                    <a:pt x="1367" y="988"/>
                    <a:pt x="1274" y="988"/>
                  </a:cubicBezTo>
                  <a:cubicBezTo>
                    <a:pt x="1149" y="988"/>
                    <a:pt x="965" y="959"/>
                    <a:pt x="718" y="881"/>
                  </a:cubicBezTo>
                  <a:cubicBezTo>
                    <a:pt x="249" y="731"/>
                    <a:pt x="74" y="592"/>
                    <a:pt x="71" y="589"/>
                  </a:cubicBezTo>
                  <a:cubicBezTo>
                    <a:pt x="64" y="584"/>
                    <a:pt x="57" y="582"/>
                    <a:pt x="50" y="582"/>
                  </a:cubicBezTo>
                  <a:cubicBezTo>
                    <a:pt x="23" y="582"/>
                    <a:pt x="1" y="619"/>
                    <a:pt x="27" y="643"/>
                  </a:cubicBezTo>
                  <a:cubicBezTo>
                    <a:pt x="34" y="649"/>
                    <a:pt x="213" y="793"/>
                    <a:pt x="696" y="946"/>
                  </a:cubicBezTo>
                  <a:cubicBezTo>
                    <a:pt x="927" y="1021"/>
                    <a:pt x="1127" y="1058"/>
                    <a:pt x="1277" y="1058"/>
                  </a:cubicBezTo>
                  <a:cubicBezTo>
                    <a:pt x="1377" y="1058"/>
                    <a:pt x="1456" y="1040"/>
                    <a:pt x="1503" y="1005"/>
                  </a:cubicBezTo>
                  <a:cubicBezTo>
                    <a:pt x="1537" y="981"/>
                    <a:pt x="1559" y="939"/>
                    <a:pt x="1559" y="895"/>
                  </a:cubicBezTo>
                  <a:cubicBezTo>
                    <a:pt x="1559" y="754"/>
                    <a:pt x="1077" y="470"/>
                    <a:pt x="299" y="61"/>
                  </a:cubicBezTo>
                  <a:lnTo>
                    <a:pt x="193" y="4"/>
                  </a:lnTo>
                  <a:cubicBezTo>
                    <a:pt x="188" y="2"/>
                    <a:pt x="183" y="0"/>
                    <a:pt x="1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49"/>
            <p:cNvSpPr/>
            <p:nvPr/>
          </p:nvSpPr>
          <p:spPr>
            <a:xfrm>
              <a:off x="4915187" y="912696"/>
              <a:ext cx="15541" cy="20847"/>
            </a:xfrm>
            <a:custGeom>
              <a:avLst/>
              <a:gdLst/>
              <a:ahLst/>
              <a:cxnLst/>
              <a:rect l="l" t="t" r="r" b="b"/>
              <a:pathLst>
                <a:path w="659" h="884" extrusionOk="0">
                  <a:moveTo>
                    <a:pt x="40" y="0"/>
                  </a:moveTo>
                  <a:cubicBezTo>
                    <a:pt x="33" y="0"/>
                    <a:pt x="25" y="3"/>
                    <a:pt x="19" y="8"/>
                  </a:cubicBezTo>
                  <a:cubicBezTo>
                    <a:pt x="4" y="20"/>
                    <a:pt x="1" y="41"/>
                    <a:pt x="13" y="56"/>
                  </a:cubicBezTo>
                  <a:lnTo>
                    <a:pt x="28" y="76"/>
                  </a:lnTo>
                  <a:cubicBezTo>
                    <a:pt x="133" y="215"/>
                    <a:pt x="387" y="553"/>
                    <a:pt x="555" y="841"/>
                  </a:cubicBezTo>
                  <a:cubicBezTo>
                    <a:pt x="549" y="788"/>
                    <a:pt x="540" y="735"/>
                    <a:pt x="528" y="685"/>
                  </a:cubicBezTo>
                  <a:lnTo>
                    <a:pt x="528" y="685"/>
                  </a:lnTo>
                  <a:cubicBezTo>
                    <a:pt x="558" y="758"/>
                    <a:pt x="602" y="826"/>
                    <a:pt x="658" y="883"/>
                  </a:cubicBezTo>
                  <a:cubicBezTo>
                    <a:pt x="495" y="580"/>
                    <a:pt x="208" y="202"/>
                    <a:pt x="84" y="33"/>
                  </a:cubicBezTo>
                  <a:lnTo>
                    <a:pt x="69" y="15"/>
                  </a:lnTo>
                  <a:cubicBezTo>
                    <a:pt x="62" y="5"/>
                    <a:pt x="51" y="0"/>
                    <a:pt x="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49"/>
            <p:cNvSpPr/>
            <p:nvPr/>
          </p:nvSpPr>
          <p:spPr>
            <a:xfrm>
              <a:off x="4933298" y="892368"/>
              <a:ext cx="31365" cy="29620"/>
            </a:xfrm>
            <a:custGeom>
              <a:avLst/>
              <a:gdLst/>
              <a:ahLst/>
              <a:cxnLst/>
              <a:rect l="l" t="t" r="r" b="b"/>
              <a:pathLst>
                <a:path w="1330" h="1256" extrusionOk="0">
                  <a:moveTo>
                    <a:pt x="39" y="1"/>
                  </a:moveTo>
                  <a:cubicBezTo>
                    <a:pt x="30" y="1"/>
                    <a:pt x="22" y="3"/>
                    <a:pt x="16" y="9"/>
                  </a:cubicBezTo>
                  <a:cubicBezTo>
                    <a:pt x="1" y="22"/>
                    <a:pt x="1" y="45"/>
                    <a:pt x="13" y="59"/>
                  </a:cubicBezTo>
                  <a:cubicBezTo>
                    <a:pt x="18" y="63"/>
                    <a:pt x="398" y="486"/>
                    <a:pt x="684" y="785"/>
                  </a:cubicBezTo>
                  <a:cubicBezTo>
                    <a:pt x="965" y="1080"/>
                    <a:pt x="1222" y="1250"/>
                    <a:pt x="1291" y="1256"/>
                  </a:cubicBezTo>
                  <a:lnTo>
                    <a:pt x="1294" y="1256"/>
                  </a:lnTo>
                  <a:cubicBezTo>
                    <a:pt x="1312" y="1256"/>
                    <a:pt x="1327" y="1242"/>
                    <a:pt x="1328" y="1224"/>
                  </a:cubicBezTo>
                  <a:cubicBezTo>
                    <a:pt x="1330" y="1204"/>
                    <a:pt x="1315" y="1186"/>
                    <a:pt x="1297" y="1186"/>
                  </a:cubicBezTo>
                  <a:cubicBezTo>
                    <a:pt x="1256" y="1182"/>
                    <a:pt x="1021" y="1036"/>
                    <a:pt x="733" y="736"/>
                  </a:cubicBezTo>
                  <a:cubicBezTo>
                    <a:pt x="450" y="439"/>
                    <a:pt x="69" y="16"/>
                    <a:pt x="65" y="12"/>
                  </a:cubicBezTo>
                  <a:cubicBezTo>
                    <a:pt x="58" y="4"/>
                    <a:pt x="48" y="1"/>
                    <a:pt x="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49"/>
            <p:cNvSpPr/>
            <p:nvPr/>
          </p:nvSpPr>
          <p:spPr>
            <a:xfrm>
              <a:off x="4853566" y="885223"/>
              <a:ext cx="60819" cy="42283"/>
            </a:xfrm>
            <a:custGeom>
              <a:avLst/>
              <a:gdLst/>
              <a:ahLst/>
              <a:cxnLst/>
              <a:rect l="l" t="t" r="r" b="b"/>
              <a:pathLst>
                <a:path w="2579" h="1793" extrusionOk="0">
                  <a:moveTo>
                    <a:pt x="51" y="1"/>
                  </a:moveTo>
                  <a:cubicBezTo>
                    <a:pt x="21" y="1"/>
                    <a:pt x="0" y="45"/>
                    <a:pt x="33" y="66"/>
                  </a:cubicBezTo>
                  <a:cubicBezTo>
                    <a:pt x="568" y="404"/>
                    <a:pt x="1570" y="729"/>
                    <a:pt x="1680" y="763"/>
                  </a:cubicBezTo>
                  <a:cubicBezTo>
                    <a:pt x="1757" y="859"/>
                    <a:pt x="2400" y="1648"/>
                    <a:pt x="2514" y="1779"/>
                  </a:cubicBezTo>
                  <a:cubicBezTo>
                    <a:pt x="2520" y="1788"/>
                    <a:pt x="2530" y="1792"/>
                    <a:pt x="2539" y="1792"/>
                  </a:cubicBezTo>
                  <a:cubicBezTo>
                    <a:pt x="2549" y="1792"/>
                    <a:pt x="2556" y="1789"/>
                    <a:pt x="2562" y="1783"/>
                  </a:cubicBezTo>
                  <a:cubicBezTo>
                    <a:pt x="2577" y="1771"/>
                    <a:pt x="2579" y="1748"/>
                    <a:pt x="2567" y="1735"/>
                  </a:cubicBezTo>
                  <a:cubicBezTo>
                    <a:pt x="2449" y="1600"/>
                    <a:pt x="1736" y="721"/>
                    <a:pt x="1729" y="712"/>
                  </a:cubicBezTo>
                  <a:cubicBezTo>
                    <a:pt x="1724" y="706"/>
                    <a:pt x="1718" y="703"/>
                    <a:pt x="1712" y="700"/>
                  </a:cubicBezTo>
                  <a:cubicBezTo>
                    <a:pt x="1701" y="697"/>
                    <a:pt x="627" y="359"/>
                    <a:pt x="71" y="7"/>
                  </a:cubicBezTo>
                  <a:cubicBezTo>
                    <a:pt x="64" y="3"/>
                    <a:pt x="57" y="1"/>
                    <a:pt x="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49"/>
            <p:cNvSpPr/>
            <p:nvPr/>
          </p:nvSpPr>
          <p:spPr>
            <a:xfrm>
              <a:off x="4531405" y="781248"/>
              <a:ext cx="33935" cy="33723"/>
            </a:xfrm>
            <a:custGeom>
              <a:avLst/>
              <a:gdLst/>
              <a:ahLst/>
              <a:cxnLst/>
              <a:rect l="l" t="t" r="r" b="b"/>
              <a:pathLst>
                <a:path w="1439" h="1430" extrusionOk="0">
                  <a:moveTo>
                    <a:pt x="40" y="1"/>
                  </a:moveTo>
                  <a:cubicBezTo>
                    <a:pt x="28" y="1"/>
                    <a:pt x="16" y="7"/>
                    <a:pt x="10" y="19"/>
                  </a:cubicBezTo>
                  <a:cubicBezTo>
                    <a:pt x="1" y="35"/>
                    <a:pt x="5" y="56"/>
                    <a:pt x="22" y="67"/>
                  </a:cubicBezTo>
                  <a:cubicBezTo>
                    <a:pt x="25" y="67"/>
                    <a:pt x="371" y="275"/>
                    <a:pt x="746" y="672"/>
                  </a:cubicBezTo>
                  <a:cubicBezTo>
                    <a:pt x="950" y="890"/>
                    <a:pt x="1137" y="1123"/>
                    <a:pt x="1309" y="1369"/>
                  </a:cubicBezTo>
                  <a:cubicBezTo>
                    <a:pt x="1350" y="1395"/>
                    <a:pt x="1394" y="1416"/>
                    <a:pt x="1439" y="1429"/>
                  </a:cubicBezTo>
                  <a:cubicBezTo>
                    <a:pt x="1245" y="1146"/>
                    <a:pt x="1030" y="876"/>
                    <a:pt x="796" y="625"/>
                  </a:cubicBezTo>
                  <a:cubicBezTo>
                    <a:pt x="415" y="219"/>
                    <a:pt x="62" y="8"/>
                    <a:pt x="57" y="5"/>
                  </a:cubicBezTo>
                  <a:cubicBezTo>
                    <a:pt x="52" y="2"/>
                    <a:pt x="46" y="1"/>
                    <a:pt x="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49"/>
            <p:cNvSpPr/>
            <p:nvPr/>
          </p:nvSpPr>
          <p:spPr>
            <a:xfrm>
              <a:off x="4523128" y="796788"/>
              <a:ext cx="38982" cy="22191"/>
            </a:xfrm>
            <a:custGeom>
              <a:avLst/>
              <a:gdLst/>
              <a:ahLst/>
              <a:cxnLst/>
              <a:rect l="l" t="t" r="r" b="b"/>
              <a:pathLst>
                <a:path w="1653" h="941" extrusionOk="0">
                  <a:moveTo>
                    <a:pt x="40" y="1"/>
                  </a:moveTo>
                  <a:cubicBezTo>
                    <a:pt x="26" y="1"/>
                    <a:pt x="13" y="8"/>
                    <a:pt x="8" y="20"/>
                  </a:cubicBezTo>
                  <a:cubicBezTo>
                    <a:pt x="0" y="38"/>
                    <a:pt x="6" y="58"/>
                    <a:pt x="23" y="67"/>
                  </a:cubicBezTo>
                  <a:cubicBezTo>
                    <a:pt x="282" y="199"/>
                    <a:pt x="534" y="348"/>
                    <a:pt x="776" y="508"/>
                  </a:cubicBezTo>
                  <a:cubicBezTo>
                    <a:pt x="1082" y="710"/>
                    <a:pt x="1455" y="873"/>
                    <a:pt x="1619" y="940"/>
                  </a:cubicBezTo>
                  <a:cubicBezTo>
                    <a:pt x="1625" y="939"/>
                    <a:pt x="1629" y="934"/>
                    <a:pt x="1634" y="929"/>
                  </a:cubicBezTo>
                  <a:cubicBezTo>
                    <a:pt x="1641" y="920"/>
                    <a:pt x="1648" y="910"/>
                    <a:pt x="1649" y="898"/>
                  </a:cubicBezTo>
                  <a:cubicBezTo>
                    <a:pt x="1651" y="892"/>
                    <a:pt x="1652" y="886"/>
                    <a:pt x="1652" y="879"/>
                  </a:cubicBezTo>
                  <a:cubicBezTo>
                    <a:pt x="1496" y="814"/>
                    <a:pt x="1122" y="651"/>
                    <a:pt x="816" y="449"/>
                  </a:cubicBezTo>
                  <a:cubicBezTo>
                    <a:pt x="569" y="287"/>
                    <a:pt x="316" y="138"/>
                    <a:pt x="53" y="4"/>
                  </a:cubicBezTo>
                  <a:cubicBezTo>
                    <a:pt x="49" y="2"/>
                    <a:pt x="44" y="1"/>
                    <a:pt x="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49"/>
            <p:cNvSpPr/>
            <p:nvPr/>
          </p:nvSpPr>
          <p:spPr>
            <a:xfrm>
              <a:off x="4513317" y="801953"/>
              <a:ext cx="29738" cy="20493"/>
            </a:xfrm>
            <a:custGeom>
              <a:avLst/>
              <a:gdLst/>
              <a:ahLst/>
              <a:cxnLst/>
              <a:rect l="l" t="t" r="r" b="b"/>
              <a:pathLst>
                <a:path w="1261" h="869" extrusionOk="0">
                  <a:moveTo>
                    <a:pt x="51" y="0"/>
                  </a:moveTo>
                  <a:cubicBezTo>
                    <a:pt x="25" y="0"/>
                    <a:pt x="1" y="32"/>
                    <a:pt x="24" y="59"/>
                  </a:cubicBezTo>
                  <a:cubicBezTo>
                    <a:pt x="327" y="456"/>
                    <a:pt x="1162" y="848"/>
                    <a:pt x="1198" y="865"/>
                  </a:cubicBezTo>
                  <a:cubicBezTo>
                    <a:pt x="1203" y="867"/>
                    <a:pt x="1207" y="868"/>
                    <a:pt x="1212" y="868"/>
                  </a:cubicBezTo>
                  <a:cubicBezTo>
                    <a:pt x="1248" y="868"/>
                    <a:pt x="1260" y="818"/>
                    <a:pt x="1227" y="801"/>
                  </a:cubicBezTo>
                  <a:cubicBezTo>
                    <a:pt x="1218" y="798"/>
                    <a:pt x="372" y="400"/>
                    <a:pt x="80" y="16"/>
                  </a:cubicBezTo>
                  <a:cubicBezTo>
                    <a:pt x="72" y="5"/>
                    <a:pt x="61" y="0"/>
                    <a:pt x="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49"/>
            <p:cNvSpPr/>
            <p:nvPr/>
          </p:nvSpPr>
          <p:spPr>
            <a:xfrm>
              <a:off x="4487282" y="512171"/>
              <a:ext cx="37685" cy="98103"/>
            </a:xfrm>
            <a:custGeom>
              <a:avLst/>
              <a:gdLst/>
              <a:ahLst/>
              <a:cxnLst/>
              <a:rect l="l" t="t" r="r" b="b"/>
              <a:pathLst>
                <a:path w="1598" h="4160" extrusionOk="0">
                  <a:moveTo>
                    <a:pt x="1558" y="1"/>
                  </a:moveTo>
                  <a:cubicBezTo>
                    <a:pt x="1544" y="1"/>
                    <a:pt x="1530" y="11"/>
                    <a:pt x="1526" y="27"/>
                  </a:cubicBezTo>
                  <a:cubicBezTo>
                    <a:pt x="1520" y="46"/>
                    <a:pt x="931" y="2033"/>
                    <a:pt x="681" y="2742"/>
                  </a:cubicBezTo>
                  <a:cubicBezTo>
                    <a:pt x="431" y="3452"/>
                    <a:pt x="16" y="4100"/>
                    <a:pt x="12" y="4106"/>
                  </a:cubicBezTo>
                  <a:cubicBezTo>
                    <a:pt x="0" y="4123"/>
                    <a:pt x="6" y="4144"/>
                    <a:pt x="22" y="4155"/>
                  </a:cubicBezTo>
                  <a:cubicBezTo>
                    <a:pt x="28" y="4158"/>
                    <a:pt x="34" y="4159"/>
                    <a:pt x="41" y="4159"/>
                  </a:cubicBezTo>
                  <a:cubicBezTo>
                    <a:pt x="53" y="4159"/>
                    <a:pt x="64" y="4153"/>
                    <a:pt x="70" y="4144"/>
                  </a:cubicBezTo>
                  <a:cubicBezTo>
                    <a:pt x="75" y="4136"/>
                    <a:pt x="496" y="3479"/>
                    <a:pt x="747" y="2765"/>
                  </a:cubicBezTo>
                  <a:cubicBezTo>
                    <a:pt x="999" y="2051"/>
                    <a:pt x="1587" y="65"/>
                    <a:pt x="1593" y="46"/>
                  </a:cubicBezTo>
                  <a:cubicBezTo>
                    <a:pt x="1598" y="28"/>
                    <a:pt x="1587" y="9"/>
                    <a:pt x="1569" y="2"/>
                  </a:cubicBezTo>
                  <a:cubicBezTo>
                    <a:pt x="1565" y="1"/>
                    <a:pt x="1562" y="1"/>
                    <a:pt x="15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49"/>
            <p:cNvSpPr/>
            <p:nvPr/>
          </p:nvSpPr>
          <p:spPr>
            <a:xfrm>
              <a:off x="4460186" y="474203"/>
              <a:ext cx="50679" cy="112512"/>
            </a:xfrm>
            <a:custGeom>
              <a:avLst/>
              <a:gdLst/>
              <a:ahLst/>
              <a:cxnLst/>
              <a:rect l="l" t="t" r="r" b="b"/>
              <a:pathLst>
                <a:path w="2149" h="4771" extrusionOk="0">
                  <a:moveTo>
                    <a:pt x="2072" y="0"/>
                  </a:moveTo>
                  <a:cubicBezTo>
                    <a:pt x="1856" y="335"/>
                    <a:pt x="1334" y="1164"/>
                    <a:pt x="984" y="1910"/>
                  </a:cubicBezTo>
                  <a:cubicBezTo>
                    <a:pt x="602" y="2722"/>
                    <a:pt x="169" y="4014"/>
                    <a:pt x="1" y="4725"/>
                  </a:cubicBezTo>
                  <a:cubicBezTo>
                    <a:pt x="19" y="4739"/>
                    <a:pt x="40" y="4754"/>
                    <a:pt x="61" y="4771"/>
                  </a:cubicBezTo>
                  <a:cubicBezTo>
                    <a:pt x="220" y="4077"/>
                    <a:pt x="660" y="2763"/>
                    <a:pt x="1046" y="1940"/>
                  </a:cubicBezTo>
                  <a:cubicBezTo>
                    <a:pt x="1405" y="1176"/>
                    <a:pt x="1945" y="323"/>
                    <a:pt x="2148" y="11"/>
                  </a:cubicBezTo>
                  <a:cubicBezTo>
                    <a:pt x="2122" y="8"/>
                    <a:pt x="2096" y="5"/>
                    <a:pt x="2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49"/>
            <p:cNvSpPr/>
            <p:nvPr/>
          </p:nvSpPr>
          <p:spPr>
            <a:xfrm>
              <a:off x="4448183" y="472647"/>
              <a:ext cx="48910" cy="106003"/>
            </a:xfrm>
            <a:custGeom>
              <a:avLst/>
              <a:gdLst/>
              <a:ahLst/>
              <a:cxnLst/>
              <a:rect l="l" t="t" r="r" b="b"/>
              <a:pathLst>
                <a:path w="2074" h="4495" extrusionOk="0">
                  <a:moveTo>
                    <a:pt x="1992" y="1"/>
                  </a:moveTo>
                  <a:cubicBezTo>
                    <a:pt x="1693" y="425"/>
                    <a:pt x="1169" y="1356"/>
                    <a:pt x="786" y="2157"/>
                  </a:cubicBezTo>
                  <a:cubicBezTo>
                    <a:pt x="423" y="2915"/>
                    <a:pt x="128" y="3967"/>
                    <a:pt x="1" y="4455"/>
                  </a:cubicBezTo>
                  <a:cubicBezTo>
                    <a:pt x="22" y="4468"/>
                    <a:pt x="43" y="4480"/>
                    <a:pt x="63" y="4494"/>
                  </a:cubicBezTo>
                  <a:cubicBezTo>
                    <a:pt x="187" y="4020"/>
                    <a:pt x="485" y="2951"/>
                    <a:pt x="849" y="2189"/>
                  </a:cubicBezTo>
                  <a:cubicBezTo>
                    <a:pt x="1276" y="1291"/>
                    <a:pt x="1801" y="384"/>
                    <a:pt x="2074" y="9"/>
                  </a:cubicBezTo>
                  <a:cubicBezTo>
                    <a:pt x="2046" y="5"/>
                    <a:pt x="2019" y="2"/>
                    <a:pt x="1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49"/>
            <p:cNvSpPr/>
            <p:nvPr/>
          </p:nvSpPr>
          <p:spPr>
            <a:xfrm>
              <a:off x="4437971" y="475265"/>
              <a:ext cx="38322" cy="96877"/>
            </a:xfrm>
            <a:custGeom>
              <a:avLst/>
              <a:gdLst/>
              <a:ahLst/>
              <a:cxnLst/>
              <a:rect l="l" t="t" r="r" b="b"/>
              <a:pathLst>
                <a:path w="1625" h="4108" extrusionOk="0">
                  <a:moveTo>
                    <a:pt x="1625" y="1"/>
                  </a:moveTo>
                  <a:cubicBezTo>
                    <a:pt x="1581" y="17"/>
                    <a:pt x="1535" y="38"/>
                    <a:pt x="1488" y="61"/>
                  </a:cubicBezTo>
                  <a:cubicBezTo>
                    <a:pt x="1170" y="481"/>
                    <a:pt x="799" y="1175"/>
                    <a:pt x="517" y="2051"/>
                  </a:cubicBezTo>
                  <a:cubicBezTo>
                    <a:pt x="262" y="2845"/>
                    <a:pt x="85" y="3659"/>
                    <a:pt x="0" y="4066"/>
                  </a:cubicBezTo>
                  <a:cubicBezTo>
                    <a:pt x="21" y="4080"/>
                    <a:pt x="43" y="4094"/>
                    <a:pt x="64" y="4107"/>
                  </a:cubicBezTo>
                  <a:cubicBezTo>
                    <a:pt x="144" y="3712"/>
                    <a:pt x="326" y="2881"/>
                    <a:pt x="585" y="2072"/>
                  </a:cubicBezTo>
                  <a:cubicBezTo>
                    <a:pt x="888" y="1125"/>
                    <a:pt x="1294" y="399"/>
                    <a:pt x="16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49"/>
            <p:cNvSpPr/>
            <p:nvPr/>
          </p:nvSpPr>
          <p:spPr>
            <a:xfrm>
              <a:off x="4475939" y="486584"/>
              <a:ext cx="44925" cy="113102"/>
            </a:xfrm>
            <a:custGeom>
              <a:avLst/>
              <a:gdLst/>
              <a:ahLst/>
              <a:cxnLst/>
              <a:rect l="l" t="t" r="r" b="b"/>
              <a:pathLst>
                <a:path w="1905" h="4796" extrusionOk="0">
                  <a:moveTo>
                    <a:pt x="1886" y="1"/>
                  </a:moveTo>
                  <a:cubicBezTo>
                    <a:pt x="1869" y="31"/>
                    <a:pt x="1851" y="65"/>
                    <a:pt x="1835" y="98"/>
                  </a:cubicBezTo>
                  <a:cubicBezTo>
                    <a:pt x="1489" y="740"/>
                    <a:pt x="971" y="1730"/>
                    <a:pt x="639" y="2477"/>
                  </a:cubicBezTo>
                  <a:cubicBezTo>
                    <a:pt x="230" y="3395"/>
                    <a:pt x="60" y="4344"/>
                    <a:pt x="1" y="4743"/>
                  </a:cubicBezTo>
                  <a:cubicBezTo>
                    <a:pt x="22" y="4761"/>
                    <a:pt x="43" y="4779"/>
                    <a:pt x="65" y="4796"/>
                  </a:cubicBezTo>
                  <a:cubicBezTo>
                    <a:pt x="115" y="4429"/>
                    <a:pt x="281" y="3452"/>
                    <a:pt x="703" y="2504"/>
                  </a:cubicBezTo>
                  <a:cubicBezTo>
                    <a:pt x="1019" y="1789"/>
                    <a:pt x="1510" y="847"/>
                    <a:pt x="1853" y="206"/>
                  </a:cubicBezTo>
                  <a:cubicBezTo>
                    <a:pt x="1873" y="174"/>
                    <a:pt x="1888" y="140"/>
                    <a:pt x="1904" y="110"/>
                  </a:cubicBezTo>
                  <a:cubicBezTo>
                    <a:pt x="1900" y="72"/>
                    <a:pt x="1892" y="34"/>
                    <a:pt x="18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49"/>
            <p:cNvSpPr/>
            <p:nvPr/>
          </p:nvSpPr>
          <p:spPr>
            <a:xfrm>
              <a:off x="4700916" y="523019"/>
              <a:ext cx="33581" cy="78412"/>
            </a:xfrm>
            <a:custGeom>
              <a:avLst/>
              <a:gdLst/>
              <a:ahLst/>
              <a:cxnLst/>
              <a:rect l="l" t="t" r="r" b="b"/>
              <a:pathLst>
                <a:path w="1424" h="3325" extrusionOk="0">
                  <a:moveTo>
                    <a:pt x="53" y="1"/>
                  </a:moveTo>
                  <a:cubicBezTo>
                    <a:pt x="24" y="1"/>
                    <a:pt x="1" y="42"/>
                    <a:pt x="32" y="65"/>
                  </a:cubicBezTo>
                  <a:cubicBezTo>
                    <a:pt x="313" y="284"/>
                    <a:pt x="907" y="1258"/>
                    <a:pt x="1107" y="1919"/>
                  </a:cubicBezTo>
                  <a:cubicBezTo>
                    <a:pt x="1307" y="2578"/>
                    <a:pt x="1352" y="3286"/>
                    <a:pt x="1352" y="3293"/>
                  </a:cubicBezTo>
                  <a:cubicBezTo>
                    <a:pt x="1354" y="3311"/>
                    <a:pt x="1369" y="3325"/>
                    <a:pt x="1387" y="3325"/>
                  </a:cubicBezTo>
                  <a:lnTo>
                    <a:pt x="1388" y="3325"/>
                  </a:lnTo>
                  <a:cubicBezTo>
                    <a:pt x="1408" y="3325"/>
                    <a:pt x="1423" y="3308"/>
                    <a:pt x="1422" y="3289"/>
                  </a:cubicBezTo>
                  <a:cubicBezTo>
                    <a:pt x="1422" y="3281"/>
                    <a:pt x="1376" y="2566"/>
                    <a:pt x="1173" y="1897"/>
                  </a:cubicBezTo>
                  <a:cubicBezTo>
                    <a:pt x="970" y="1231"/>
                    <a:pt x="363" y="235"/>
                    <a:pt x="75" y="9"/>
                  </a:cubicBezTo>
                  <a:cubicBezTo>
                    <a:pt x="67" y="3"/>
                    <a:pt x="60" y="1"/>
                    <a:pt x="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49"/>
            <p:cNvSpPr/>
            <p:nvPr/>
          </p:nvSpPr>
          <p:spPr>
            <a:xfrm>
              <a:off x="4704406" y="462082"/>
              <a:ext cx="51127" cy="134467"/>
            </a:xfrm>
            <a:custGeom>
              <a:avLst/>
              <a:gdLst/>
              <a:ahLst/>
              <a:cxnLst/>
              <a:rect l="l" t="t" r="r" b="b"/>
              <a:pathLst>
                <a:path w="2168" h="5702" extrusionOk="0">
                  <a:moveTo>
                    <a:pt x="1" y="0"/>
                  </a:moveTo>
                  <a:lnTo>
                    <a:pt x="1" y="0"/>
                  </a:lnTo>
                  <a:cubicBezTo>
                    <a:pt x="387" y="622"/>
                    <a:pt x="1197" y="2558"/>
                    <a:pt x="1559" y="3542"/>
                  </a:cubicBezTo>
                  <a:cubicBezTo>
                    <a:pt x="1862" y="4368"/>
                    <a:pt x="2032" y="5259"/>
                    <a:pt x="2098" y="5701"/>
                  </a:cubicBezTo>
                  <a:cubicBezTo>
                    <a:pt x="2122" y="5698"/>
                    <a:pt x="2147" y="5695"/>
                    <a:pt x="2168" y="5692"/>
                  </a:cubicBezTo>
                  <a:cubicBezTo>
                    <a:pt x="2098" y="5245"/>
                    <a:pt x="1930" y="4351"/>
                    <a:pt x="1624" y="3518"/>
                  </a:cubicBezTo>
                  <a:cubicBezTo>
                    <a:pt x="1271" y="2558"/>
                    <a:pt x="490" y="690"/>
                    <a:pt x="87" y="9"/>
                  </a:cubicBezTo>
                  <a:cubicBezTo>
                    <a:pt x="58" y="5"/>
                    <a:pt x="30" y="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49"/>
            <p:cNvSpPr/>
            <p:nvPr/>
          </p:nvSpPr>
          <p:spPr>
            <a:xfrm>
              <a:off x="4717306" y="464110"/>
              <a:ext cx="47448" cy="131567"/>
            </a:xfrm>
            <a:custGeom>
              <a:avLst/>
              <a:gdLst/>
              <a:ahLst/>
              <a:cxnLst/>
              <a:rect l="l" t="t" r="r" b="b"/>
              <a:pathLst>
                <a:path w="2012" h="5579" extrusionOk="0">
                  <a:moveTo>
                    <a:pt x="1" y="1"/>
                  </a:moveTo>
                  <a:lnTo>
                    <a:pt x="1" y="1"/>
                  </a:lnTo>
                  <a:cubicBezTo>
                    <a:pt x="419" y="439"/>
                    <a:pt x="1225" y="1960"/>
                    <a:pt x="1592" y="3613"/>
                  </a:cubicBezTo>
                  <a:cubicBezTo>
                    <a:pt x="1806" y="4580"/>
                    <a:pt x="1898" y="5205"/>
                    <a:pt x="1941" y="5579"/>
                  </a:cubicBezTo>
                  <a:lnTo>
                    <a:pt x="2012" y="5574"/>
                  </a:lnTo>
                  <a:cubicBezTo>
                    <a:pt x="1969" y="5202"/>
                    <a:pt x="1875" y="4577"/>
                    <a:pt x="1659" y="3598"/>
                  </a:cubicBezTo>
                  <a:cubicBezTo>
                    <a:pt x="1313" y="2027"/>
                    <a:pt x="565" y="568"/>
                    <a:pt x="119" y="31"/>
                  </a:cubicBezTo>
                  <a:cubicBezTo>
                    <a:pt x="80" y="22"/>
                    <a:pt x="40" y="1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49"/>
            <p:cNvSpPr/>
            <p:nvPr/>
          </p:nvSpPr>
          <p:spPr>
            <a:xfrm>
              <a:off x="4691082" y="461304"/>
              <a:ext cx="51481" cy="137274"/>
            </a:xfrm>
            <a:custGeom>
              <a:avLst/>
              <a:gdLst/>
              <a:ahLst/>
              <a:cxnLst/>
              <a:rect l="l" t="t" r="r" b="b"/>
              <a:pathLst>
                <a:path w="2183" h="5821" extrusionOk="0">
                  <a:moveTo>
                    <a:pt x="1" y="0"/>
                  </a:moveTo>
                  <a:lnTo>
                    <a:pt x="1" y="0"/>
                  </a:lnTo>
                  <a:cubicBezTo>
                    <a:pt x="278" y="529"/>
                    <a:pt x="1271" y="2447"/>
                    <a:pt x="1636" y="3492"/>
                  </a:cubicBezTo>
                  <a:cubicBezTo>
                    <a:pt x="1933" y="4345"/>
                    <a:pt x="2063" y="5316"/>
                    <a:pt x="2115" y="5821"/>
                  </a:cubicBezTo>
                  <a:cubicBezTo>
                    <a:pt x="2137" y="5816"/>
                    <a:pt x="2160" y="5810"/>
                    <a:pt x="2183" y="5806"/>
                  </a:cubicBezTo>
                  <a:cubicBezTo>
                    <a:pt x="2131" y="5298"/>
                    <a:pt x="1999" y="4325"/>
                    <a:pt x="1701" y="3470"/>
                  </a:cubicBezTo>
                  <a:cubicBezTo>
                    <a:pt x="1342" y="2443"/>
                    <a:pt x="384" y="580"/>
                    <a:pt x="82" y="3"/>
                  </a:cubicBezTo>
                  <a:cubicBezTo>
                    <a:pt x="54" y="2"/>
                    <a:pt x="28" y="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49"/>
            <p:cNvSpPr/>
            <p:nvPr/>
          </p:nvSpPr>
          <p:spPr>
            <a:xfrm>
              <a:off x="4529802" y="252127"/>
              <a:ext cx="154984" cy="45868"/>
            </a:xfrm>
            <a:custGeom>
              <a:avLst/>
              <a:gdLst/>
              <a:ahLst/>
              <a:cxnLst/>
              <a:rect l="l" t="t" r="r" b="b"/>
              <a:pathLst>
                <a:path w="6572" h="1945" extrusionOk="0">
                  <a:moveTo>
                    <a:pt x="5323" y="0"/>
                  </a:moveTo>
                  <a:cubicBezTo>
                    <a:pt x="4863" y="0"/>
                    <a:pt x="4333" y="29"/>
                    <a:pt x="3844" y="126"/>
                  </a:cubicBezTo>
                  <a:cubicBezTo>
                    <a:pt x="2741" y="344"/>
                    <a:pt x="1110" y="966"/>
                    <a:pt x="83" y="1825"/>
                  </a:cubicBezTo>
                  <a:lnTo>
                    <a:pt x="139" y="1376"/>
                  </a:lnTo>
                  <a:cubicBezTo>
                    <a:pt x="142" y="1357"/>
                    <a:pt x="128" y="1339"/>
                    <a:pt x="108" y="1337"/>
                  </a:cubicBezTo>
                  <a:cubicBezTo>
                    <a:pt x="107" y="1337"/>
                    <a:pt x="105" y="1337"/>
                    <a:pt x="103" y="1337"/>
                  </a:cubicBezTo>
                  <a:cubicBezTo>
                    <a:pt x="87" y="1337"/>
                    <a:pt x="73" y="1349"/>
                    <a:pt x="70" y="1367"/>
                  </a:cubicBezTo>
                  <a:lnTo>
                    <a:pt x="2" y="1905"/>
                  </a:lnTo>
                  <a:cubicBezTo>
                    <a:pt x="1" y="1919"/>
                    <a:pt x="8" y="1934"/>
                    <a:pt x="20" y="1940"/>
                  </a:cubicBezTo>
                  <a:cubicBezTo>
                    <a:pt x="25" y="1943"/>
                    <a:pt x="31" y="1945"/>
                    <a:pt x="36" y="1945"/>
                  </a:cubicBezTo>
                  <a:cubicBezTo>
                    <a:pt x="45" y="1945"/>
                    <a:pt x="52" y="1942"/>
                    <a:pt x="60" y="1936"/>
                  </a:cubicBezTo>
                  <a:cubicBezTo>
                    <a:pt x="1074" y="1055"/>
                    <a:pt x="2739" y="416"/>
                    <a:pt x="3856" y="196"/>
                  </a:cubicBezTo>
                  <a:cubicBezTo>
                    <a:pt x="4342" y="99"/>
                    <a:pt x="4870" y="70"/>
                    <a:pt x="5327" y="70"/>
                  </a:cubicBezTo>
                  <a:cubicBezTo>
                    <a:pt x="5995" y="70"/>
                    <a:pt x="6510" y="132"/>
                    <a:pt x="6518" y="134"/>
                  </a:cubicBezTo>
                  <a:cubicBezTo>
                    <a:pt x="6520" y="134"/>
                    <a:pt x="6521" y="134"/>
                    <a:pt x="6523" y="134"/>
                  </a:cubicBezTo>
                  <a:cubicBezTo>
                    <a:pt x="6563" y="134"/>
                    <a:pt x="6571" y="73"/>
                    <a:pt x="6529" y="64"/>
                  </a:cubicBezTo>
                  <a:cubicBezTo>
                    <a:pt x="6521" y="63"/>
                    <a:pt x="5999" y="0"/>
                    <a:pt x="53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49"/>
            <p:cNvSpPr/>
            <p:nvPr/>
          </p:nvSpPr>
          <p:spPr>
            <a:xfrm>
              <a:off x="4562534" y="247151"/>
              <a:ext cx="105885" cy="22592"/>
            </a:xfrm>
            <a:custGeom>
              <a:avLst/>
              <a:gdLst/>
              <a:ahLst/>
              <a:cxnLst/>
              <a:rect l="l" t="t" r="r" b="b"/>
              <a:pathLst>
                <a:path w="4490" h="958" extrusionOk="0">
                  <a:moveTo>
                    <a:pt x="3801" y="1"/>
                  </a:moveTo>
                  <a:cubicBezTo>
                    <a:pt x="3381" y="1"/>
                    <a:pt x="2799" y="31"/>
                    <a:pt x="2180" y="157"/>
                  </a:cubicBezTo>
                  <a:cubicBezTo>
                    <a:pt x="986" y="398"/>
                    <a:pt x="43" y="887"/>
                    <a:pt x="33" y="892"/>
                  </a:cubicBezTo>
                  <a:cubicBezTo>
                    <a:pt x="1" y="909"/>
                    <a:pt x="13" y="957"/>
                    <a:pt x="49" y="957"/>
                  </a:cubicBezTo>
                  <a:cubicBezTo>
                    <a:pt x="55" y="957"/>
                    <a:pt x="60" y="956"/>
                    <a:pt x="66" y="954"/>
                  </a:cubicBezTo>
                  <a:cubicBezTo>
                    <a:pt x="75" y="948"/>
                    <a:pt x="1012" y="465"/>
                    <a:pt x="2195" y="225"/>
                  </a:cubicBezTo>
                  <a:cubicBezTo>
                    <a:pt x="2806" y="101"/>
                    <a:pt x="3381" y="70"/>
                    <a:pt x="3796" y="70"/>
                  </a:cubicBezTo>
                  <a:cubicBezTo>
                    <a:pt x="4185" y="70"/>
                    <a:pt x="4433" y="97"/>
                    <a:pt x="4438" y="98"/>
                  </a:cubicBezTo>
                  <a:cubicBezTo>
                    <a:pt x="4439" y="98"/>
                    <a:pt x="4441" y="98"/>
                    <a:pt x="4442" y="98"/>
                  </a:cubicBezTo>
                  <a:cubicBezTo>
                    <a:pt x="4484" y="98"/>
                    <a:pt x="4489" y="33"/>
                    <a:pt x="4445" y="28"/>
                  </a:cubicBezTo>
                  <a:cubicBezTo>
                    <a:pt x="4440" y="27"/>
                    <a:pt x="4191" y="1"/>
                    <a:pt x="38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49"/>
            <p:cNvSpPr/>
            <p:nvPr/>
          </p:nvSpPr>
          <p:spPr>
            <a:xfrm>
              <a:off x="4651605" y="206424"/>
              <a:ext cx="19338" cy="25540"/>
            </a:xfrm>
            <a:custGeom>
              <a:avLst/>
              <a:gdLst/>
              <a:ahLst/>
              <a:cxnLst/>
              <a:rect l="l" t="t" r="r" b="b"/>
              <a:pathLst>
                <a:path w="820" h="1083" extrusionOk="0">
                  <a:moveTo>
                    <a:pt x="349" y="129"/>
                  </a:moveTo>
                  <a:cubicBezTo>
                    <a:pt x="512" y="491"/>
                    <a:pt x="673" y="875"/>
                    <a:pt x="708" y="999"/>
                  </a:cubicBezTo>
                  <a:cubicBezTo>
                    <a:pt x="509" y="940"/>
                    <a:pt x="197" y="894"/>
                    <a:pt x="83" y="878"/>
                  </a:cubicBezTo>
                  <a:lnTo>
                    <a:pt x="349" y="129"/>
                  </a:lnTo>
                  <a:close/>
                  <a:moveTo>
                    <a:pt x="346" y="0"/>
                  </a:moveTo>
                  <a:cubicBezTo>
                    <a:pt x="345" y="0"/>
                    <a:pt x="344" y="0"/>
                    <a:pt x="343" y="0"/>
                  </a:cubicBezTo>
                  <a:cubicBezTo>
                    <a:pt x="329" y="2"/>
                    <a:pt x="317" y="11"/>
                    <a:pt x="312" y="25"/>
                  </a:cubicBezTo>
                  <a:lnTo>
                    <a:pt x="5" y="896"/>
                  </a:lnTo>
                  <a:cubicBezTo>
                    <a:pt x="0" y="905"/>
                    <a:pt x="2" y="916"/>
                    <a:pt x="8" y="925"/>
                  </a:cubicBezTo>
                  <a:cubicBezTo>
                    <a:pt x="12" y="934"/>
                    <a:pt x="21" y="940"/>
                    <a:pt x="32" y="941"/>
                  </a:cubicBezTo>
                  <a:cubicBezTo>
                    <a:pt x="37" y="943"/>
                    <a:pt x="505" y="1002"/>
                    <a:pt x="728" y="1079"/>
                  </a:cubicBezTo>
                  <a:cubicBezTo>
                    <a:pt x="732" y="1081"/>
                    <a:pt x="738" y="1082"/>
                    <a:pt x="743" y="1082"/>
                  </a:cubicBezTo>
                  <a:cubicBezTo>
                    <a:pt x="756" y="1081"/>
                    <a:pt x="768" y="1075"/>
                    <a:pt x="776" y="1063"/>
                  </a:cubicBezTo>
                  <a:cubicBezTo>
                    <a:pt x="787" y="1046"/>
                    <a:pt x="820" y="994"/>
                    <a:pt x="376" y="21"/>
                  </a:cubicBezTo>
                  <a:cubicBezTo>
                    <a:pt x="372" y="9"/>
                    <a:pt x="360" y="0"/>
                    <a:pt x="3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49"/>
            <p:cNvSpPr/>
            <p:nvPr/>
          </p:nvSpPr>
          <p:spPr>
            <a:xfrm>
              <a:off x="4590338" y="195718"/>
              <a:ext cx="38227" cy="32662"/>
            </a:xfrm>
            <a:custGeom>
              <a:avLst/>
              <a:gdLst/>
              <a:ahLst/>
              <a:cxnLst/>
              <a:rect l="l" t="t" r="r" b="b"/>
              <a:pathLst>
                <a:path w="1621" h="1385" extrusionOk="0">
                  <a:moveTo>
                    <a:pt x="519" y="1"/>
                  </a:moveTo>
                  <a:cubicBezTo>
                    <a:pt x="518" y="1"/>
                    <a:pt x="516" y="1"/>
                    <a:pt x="514" y="1"/>
                  </a:cubicBezTo>
                  <a:cubicBezTo>
                    <a:pt x="502" y="4"/>
                    <a:pt x="492" y="12"/>
                    <a:pt x="487" y="24"/>
                  </a:cubicBezTo>
                  <a:lnTo>
                    <a:pt x="7" y="1336"/>
                  </a:lnTo>
                  <a:cubicBezTo>
                    <a:pt x="1" y="1354"/>
                    <a:pt x="10" y="1374"/>
                    <a:pt x="28" y="1382"/>
                  </a:cubicBezTo>
                  <a:cubicBezTo>
                    <a:pt x="31" y="1383"/>
                    <a:pt x="34" y="1383"/>
                    <a:pt x="39" y="1385"/>
                  </a:cubicBezTo>
                  <a:cubicBezTo>
                    <a:pt x="54" y="1385"/>
                    <a:pt x="66" y="1376"/>
                    <a:pt x="72" y="1360"/>
                  </a:cubicBezTo>
                  <a:lnTo>
                    <a:pt x="531" y="104"/>
                  </a:lnTo>
                  <a:cubicBezTo>
                    <a:pt x="1545" y="1279"/>
                    <a:pt x="1551" y="1279"/>
                    <a:pt x="1574" y="1279"/>
                  </a:cubicBezTo>
                  <a:cubicBezTo>
                    <a:pt x="1607" y="1279"/>
                    <a:pt x="1621" y="1236"/>
                    <a:pt x="1593" y="1215"/>
                  </a:cubicBezTo>
                  <a:cubicBezTo>
                    <a:pt x="1548" y="1173"/>
                    <a:pt x="945" y="475"/>
                    <a:pt x="546" y="13"/>
                  </a:cubicBezTo>
                  <a:cubicBezTo>
                    <a:pt x="540" y="5"/>
                    <a:pt x="530" y="1"/>
                    <a:pt x="5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49"/>
            <p:cNvSpPr/>
            <p:nvPr/>
          </p:nvSpPr>
          <p:spPr>
            <a:xfrm>
              <a:off x="4544918" y="233473"/>
              <a:ext cx="15682" cy="25799"/>
            </a:xfrm>
            <a:custGeom>
              <a:avLst/>
              <a:gdLst/>
              <a:ahLst/>
              <a:cxnLst/>
              <a:rect l="l" t="t" r="r" b="b"/>
              <a:pathLst>
                <a:path w="665" h="1094" extrusionOk="0">
                  <a:moveTo>
                    <a:pt x="70" y="97"/>
                  </a:moveTo>
                  <a:lnTo>
                    <a:pt x="563" y="397"/>
                  </a:lnTo>
                  <a:cubicBezTo>
                    <a:pt x="389" y="520"/>
                    <a:pt x="176" y="802"/>
                    <a:pt x="70" y="948"/>
                  </a:cubicBezTo>
                  <a:lnTo>
                    <a:pt x="70" y="97"/>
                  </a:lnTo>
                  <a:close/>
                  <a:moveTo>
                    <a:pt x="36" y="0"/>
                  </a:moveTo>
                  <a:cubicBezTo>
                    <a:pt x="30" y="0"/>
                    <a:pt x="24" y="2"/>
                    <a:pt x="19" y="5"/>
                  </a:cubicBezTo>
                  <a:cubicBezTo>
                    <a:pt x="8" y="13"/>
                    <a:pt x="1" y="23"/>
                    <a:pt x="1" y="37"/>
                  </a:cubicBezTo>
                  <a:lnTo>
                    <a:pt x="1" y="1060"/>
                  </a:lnTo>
                  <a:cubicBezTo>
                    <a:pt x="1" y="1075"/>
                    <a:pt x="11" y="1088"/>
                    <a:pt x="26" y="1093"/>
                  </a:cubicBezTo>
                  <a:lnTo>
                    <a:pt x="36" y="1093"/>
                  </a:lnTo>
                  <a:cubicBezTo>
                    <a:pt x="46" y="1093"/>
                    <a:pt x="58" y="1087"/>
                    <a:pt x="64" y="1076"/>
                  </a:cubicBezTo>
                  <a:cubicBezTo>
                    <a:pt x="67" y="1072"/>
                    <a:pt x="420" y="546"/>
                    <a:pt x="645" y="426"/>
                  </a:cubicBezTo>
                  <a:cubicBezTo>
                    <a:pt x="655" y="420"/>
                    <a:pt x="663" y="410"/>
                    <a:pt x="663" y="396"/>
                  </a:cubicBezTo>
                  <a:cubicBezTo>
                    <a:pt x="664" y="384"/>
                    <a:pt x="657" y="372"/>
                    <a:pt x="646" y="366"/>
                  </a:cubicBezTo>
                  <a:lnTo>
                    <a:pt x="54" y="5"/>
                  </a:lnTo>
                  <a:cubicBezTo>
                    <a:pt x="48" y="2"/>
                    <a:pt x="42" y="0"/>
                    <a:pt x="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49"/>
            <p:cNvSpPr/>
            <p:nvPr/>
          </p:nvSpPr>
          <p:spPr>
            <a:xfrm>
              <a:off x="4601705" y="639281"/>
              <a:ext cx="45349" cy="6768"/>
            </a:xfrm>
            <a:custGeom>
              <a:avLst/>
              <a:gdLst/>
              <a:ahLst/>
              <a:cxnLst/>
              <a:rect l="l" t="t" r="r" b="b"/>
              <a:pathLst>
                <a:path w="1923" h="287" extrusionOk="0">
                  <a:moveTo>
                    <a:pt x="1136" y="1"/>
                  </a:moveTo>
                  <a:cubicBezTo>
                    <a:pt x="1130" y="1"/>
                    <a:pt x="1124" y="2"/>
                    <a:pt x="1119" y="4"/>
                  </a:cubicBezTo>
                  <a:cubicBezTo>
                    <a:pt x="1114" y="7"/>
                    <a:pt x="721" y="216"/>
                    <a:pt x="253" y="216"/>
                  </a:cubicBezTo>
                  <a:cubicBezTo>
                    <a:pt x="184" y="216"/>
                    <a:pt x="114" y="212"/>
                    <a:pt x="43" y="201"/>
                  </a:cubicBezTo>
                  <a:cubicBezTo>
                    <a:pt x="41" y="201"/>
                    <a:pt x="39" y="201"/>
                    <a:pt x="38" y="201"/>
                  </a:cubicBezTo>
                  <a:cubicBezTo>
                    <a:pt x="20" y="201"/>
                    <a:pt x="6" y="214"/>
                    <a:pt x="4" y="230"/>
                  </a:cubicBezTo>
                  <a:cubicBezTo>
                    <a:pt x="1" y="250"/>
                    <a:pt x="13" y="266"/>
                    <a:pt x="32" y="269"/>
                  </a:cubicBezTo>
                  <a:cubicBezTo>
                    <a:pt x="107" y="280"/>
                    <a:pt x="181" y="286"/>
                    <a:pt x="257" y="286"/>
                  </a:cubicBezTo>
                  <a:cubicBezTo>
                    <a:pt x="690" y="286"/>
                    <a:pt x="1052" y="115"/>
                    <a:pt x="1134" y="74"/>
                  </a:cubicBezTo>
                  <a:cubicBezTo>
                    <a:pt x="1402" y="215"/>
                    <a:pt x="1715" y="251"/>
                    <a:pt x="1836" y="265"/>
                  </a:cubicBezTo>
                  <a:lnTo>
                    <a:pt x="1869" y="269"/>
                  </a:lnTo>
                  <a:cubicBezTo>
                    <a:pt x="1871" y="270"/>
                    <a:pt x="1874" y="270"/>
                    <a:pt x="1876" y="270"/>
                  </a:cubicBezTo>
                  <a:cubicBezTo>
                    <a:pt x="1916" y="270"/>
                    <a:pt x="1923" y="207"/>
                    <a:pt x="1880" y="201"/>
                  </a:cubicBezTo>
                  <a:cubicBezTo>
                    <a:pt x="1871" y="200"/>
                    <a:pt x="1859" y="198"/>
                    <a:pt x="1843" y="197"/>
                  </a:cubicBezTo>
                  <a:cubicBezTo>
                    <a:pt x="1725" y="182"/>
                    <a:pt x="1411" y="145"/>
                    <a:pt x="1152" y="4"/>
                  </a:cubicBezTo>
                  <a:cubicBezTo>
                    <a:pt x="1147" y="2"/>
                    <a:pt x="1141" y="1"/>
                    <a:pt x="11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49"/>
            <p:cNvSpPr/>
            <p:nvPr/>
          </p:nvSpPr>
          <p:spPr>
            <a:xfrm>
              <a:off x="4664080" y="310140"/>
              <a:ext cx="7877" cy="19998"/>
            </a:xfrm>
            <a:custGeom>
              <a:avLst/>
              <a:gdLst/>
              <a:ahLst/>
              <a:cxnLst/>
              <a:rect l="l" t="t" r="r" b="b"/>
              <a:pathLst>
                <a:path w="334" h="848" extrusionOk="0">
                  <a:moveTo>
                    <a:pt x="98" y="1"/>
                  </a:moveTo>
                  <a:cubicBezTo>
                    <a:pt x="95" y="1"/>
                    <a:pt x="93" y="1"/>
                    <a:pt x="91" y="1"/>
                  </a:cubicBezTo>
                  <a:cubicBezTo>
                    <a:pt x="23" y="15"/>
                    <a:pt x="0" y="214"/>
                    <a:pt x="42" y="447"/>
                  </a:cubicBezTo>
                  <a:cubicBezTo>
                    <a:pt x="84" y="673"/>
                    <a:pt x="169" y="848"/>
                    <a:pt x="237" y="848"/>
                  </a:cubicBezTo>
                  <a:cubicBezTo>
                    <a:pt x="240" y="848"/>
                    <a:pt x="242" y="847"/>
                    <a:pt x="244" y="847"/>
                  </a:cubicBezTo>
                  <a:cubicBezTo>
                    <a:pt x="312" y="833"/>
                    <a:pt x="333" y="635"/>
                    <a:pt x="291" y="402"/>
                  </a:cubicBezTo>
                  <a:cubicBezTo>
                    <a:pt x="250" y="176"/>
                    <a:pt x="165" y="1"/>
                    <a:pt x="98"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49"/>
            <p:cNvSpPr/>
            <p:nvPr/>
          </p:nvSpPr>
          <p:spPr>
            <a:xfrm>
              <a:off x="4611562" y="319573"/>
              <a:ext cx="7900" cy="19974"/>
            </a:xfrm>
            <a:custGeom>
              <a:avLst/>
              <a:gdLst/>
              <a:ahLst/>
              <a:cxnLst/>
              <a:rect l="l" t="t" r="r" b="b"/>
              <a:pathLst>
                <a:path w="335" h="847" extrusionOk="0">
                  <a:moveTo>
                    <a:pt x="97" y="1"/>
                  </a:moveTo>
                  <a:cubicBezTo>
                    <a:pt x="95" y="1"/>
                    <a:pt x="93" y="1"/>
                    <a:pt x="90" y="2"/>
                  </a:cubicBezTo>
                  <a:cubicBezTo>
                    <a:pt x="22" y="15"/>
                    <a:pt x="1" y="214"/>
                    <a:pt x="43" y="447"/>
                  </a:cubicBezTo>
                  <a:cubicBezTo>
                    <a:pt x="83" y="671"/>
                    <a:pt x="169" y="846"/>
                    <a:pt x="237" y="846"/>
                  </a:cubicBezTo>
                  <a:cubicBezTo>
                    <a:pt x="239" y="846"/>
                    <a:pt x="241" y="846"/>
                    <a:pt x="243" y="846"/>
                  </a:cubicBezTo>
                  <a:cubicBezTo>
                    <a:pt x="312" y="833"/>
                    <a:pt x="334" y="635"/>
                    <a:pt x="292" y="402"/>
                  </a:cubicBezTo>
                  <a:cubicBezTo>
                    <a:pt x="251" y="176"/>
                    <a:pt x="166" y="1"/>
                    <a:pt x="97"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49"/>
            <p:cNvSpPr/>
            <p:nvPr/>
          </p:nvSpPr>
          <p:spPr>
            <a:xfrm>
              <a:off x="4780319" y="688474"/>
              <a:ext cx="26766" cy="66927"/>
            </a:xfrm>
            <a:custGeom>
              <a:avLst/>
              <a:gdLst/>
              <a:ahLst/>
              <a:cxnLst/>
              <a:rect l="l" t="t" r="r" b="b"/>
              <a:pathLst>
                <a:path w="1135" h="2838" extrusionOk="0">
                  <a:moveTo>
                    <a:pt x="41" y="1"/>
                  </a:moveTo>
                  <a:cubicBezTo>
                    <a:pt x="21" y="1"/>
                    <a:pt x="1" y="16"/>
                    <a:pt x="7" y="43"/>
                  </a:cubicBezTo>
                  <a:cubicBezTo>
                    <a:pt x="8" y="55"/>
                    <a:pt x="196" y="1117"/>
                    <a:pt x="196" y="1528"/>
                  </a:cubicBezTo>
                  <a:cubicBezTo>
                    <a:pt x="196" y="1534"/>
                    <a:pt x="198" y="1542"/>
                    <a:pt x="201" y="1546"/>
                  </a:cubicBezTo>
                  <a:cubicBezTo>
                    <a:pt x="207" y="1555"/>
                    <a:pt x="773" y="2427"/>
                    <a:pt x="1066" y="2822"/>
                  </a:cubicBezTo>
                  <a:cubicBezTo>
                    <a:pt x="1073" y="2831"/>
                    <a:pt x="1084" y="2837"/>
                    <a:pt x="1095" y="2837"/>
                  </a:cubicBezTo>
                  <a:cubicBezTo>
                    <a:pt x="1102" y="2837"/>
                    <a:pt x="1110" y="2834"/>
                    <a:pt x="1116" y="2831"/>
                  </a:cubicBezTo>
                  <a:cubicBezTo>
                    <a:pt x="1131" y="2819"/>
                    <a:pt x="1134" y="2796"/>
                    <a:pt x="1122" y="2781"/>
                  </a:cubicBezTo>
                  <a:cubicBezTo>
                    <a:pt x="846" y="2408"/>
                    <a:pt x="325" y="1610"/>
                    <a:pt x="266" y="1517"/>
                  </a:cubicBezTo>
                  <a:cubicBezTo>
                    <a:pt x="263" y="1095"/>
                    <a:pt x="82" y="75"/>
                    <a:pt x="75" y="31"/>
                  </a:cubicBezTo>
                  <a:cubicBezTo>
                    <a:pt x="72" y="10"/>
                    <a:pt x="56" y="1"/>
                    <a:pt x="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49"/>
            <p:cNvSpPr/>
            <p:nvPr/>
          </p:nvSpPr>
          <p:spPr>
            <a:xfrm>
              <a:off x="4605879" y="480689"/>
              <a:ext cx="33699" cy="35327"/>
            </a:xfrm>
            <a:custGeom>
              <a:avLst/>
              <a:gdLst/>
              <a:ahLst/>
              <a:cxnLst/>
              <a:rect l="l" t="t" r="r" b="b"/>
              <a:pathLst>
                <a:path w="1429" h="1498" extrusionOk="0">
                  <a:moveTo>
                    <a:pt x="701" y="0"/>
                  </a:moveTo>
                  <a:cubicBezTo>
                    <a:pt x="679" y="0"/>
                    <a:pt x="658" y="2"/>
                    <a:pt x="636" y="4"/>
                  </a:cubicBezTo>
                  <a:cubicBezTo>
                    <a:pt x="266" y="43"/>
                    <a:pt x="1" y="407"/>
                    <a:pt x="45" y="819"/>
                  </a:cubicBezTo>
                  <a:cubicBezTo>
                    <a:pt x="86" y="1207"/>
                    <a:pt x="385" y="1497"/>
                    <a:pt x="729" y="1497"/>
                  </a:cubicBezTo>
                  <a:cubicBezTo>
                    <a:pt x="750" y="1497"/>
                    <a:pt x="772" y="1496"/>
                    <a:pt x="794" y="1494"/>
                  </a:cubicBezTo>
                  <a:cubicBezTo>
                    <a:pt x="1165" y="1454"/>
                    <a:pt x="1428" y="1089"/>
                    <a:pt x="1385" y="678"/>
                  </a:cubicBezTo>
                  <a:cubicBezTo>
                    <a:pt x="1345" y="290"/>
                    <a:pt x="1044" y="0"/>
                    <a:pt x="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49"/>
            <p:cNvSpPr/>
            <p:nvPr/>
          </p:nvSpPr>
          <p:spPr>
            <a:xfrm>
              <a:off x="4614109" y="489296"/>
              <a:ext cx="17239" cy="18088"/>
            </a:xfrm>
            <a:custGeom>
              <a:avLst/>
              <a:gdLst/>
              <a:ahLst/>
              <a:cxnLst/>
              <a:rect l="l" t="t" r="r" b="b"/>
              <a:pathLst>
                <a:path w="731" h="767" extrusionOk="0">
                  <a:moveTo>
                    <a:pt x="359" y="1"/>
                  </a:moveTo>
                  <a:cubicBezTo>
                    <a:pt x="348" y="1"/>
                    <a:pt x="337" y="2"/>
                    <a:pt x="326" y="3"/>
                  </a:cubicBezTo>
                  <a:cubicBezTo>
                    <a:pt x="137" y="22"/>
                    <a:pt x="1" y="209"/>
                    <a:pt x="23" y="419"/>
                  </a:cubicBezTo>
                  <a:cubicBezTo>
                    <a:pt x="43" y="617"/>
                    <a:pt x="197" y="767"/>
                    <a:pt x="374" y="767"/>
                  </a:cubicBezTo>
                  <a:cubicBezTo>
                    <a:pt x="385" y="767"/>
                    <a:pt x="396" y="766"/>
                    <a:pt x="407" y="765"/>
                  </a:cubicBezTo>
                  <a:cubicBezTo>
                    <a:pt x="596" y="744"/>
                    <a:pt x="731" y="557"/>
                    <a:pt x="708" y="348"/>
                  </a:cubicBezTo>
                  <a:cubicBezTo>
                    <a:pt x="688" y="150"/>
                    <a:pt x="534" y="1"/>
                    <a:pt x="3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1" name="Google Shape;3701;p49"/>
          <p:cNvGrpSpPr/>
          <p:nvPr/>
        </p:nvGrpSpPr>
        <p:grpSpPr>
          <a:xfrm>
            <a:off x="3969540" y="3160891"/>
            <a:ext cx="1485957" cy="1615331"/>
            <a:chOff x="859940" y="1811166"/>
            <a:chExt cx="1485957" cy="1615331"/>
          </a:xfrm>
        </p:grpSpPr>
        <p:sp>
          <p:nvSpPr>
            <p:cNvPr id="3702" name="Google Shape;3702;p49"/>
            <p:cNvSpPr/>
            <p:nvPr/>
          </p:nvSpPr>
          <p:spPr>
            <a:xfrm>
              <a:off x="1577013" y="2925982"/>
              <a:ext cx="351120" cy="103669"/>
            </a:xfrm>
            <a:custGeom>
              <a:avLst/>
              <a:gdLst/>
              <a:ahLst/>
              <a:cxnLst/>
              <a:rect l="l" t="t" r="r" b="b"/>
              <a:pathLst>
                <a:path w="14889" h="4396" extrusionOk="0">
                  <a:moveTo>
                    <a:pt x="13788" y="1"/>
                  </a:moveTo>
                  <a:cubicBezTo>
                    <a:pt x="13648" y="64"/>
                    <a:pt x="13189" y="267"/>
                    <a:pt x="12494" y="495"/>
                  </a:cubicBezTo>
                  <a:cubicBezTo>
                    <a:pt x="11569" y="793"/>
                    <a:pt x="10619" y="1007"/>
                    <a:pt x="9657" y="1134"/>
                  </a:cubicBezTo>
                  <a:cubicBezTo>
                    <a:pt x="9034" y="1218"/>
                    <a:pt x="8405" y="1260"/>
                    <a:pt x="7776" y="1260"/>
                  </a:cubicBezTo>
                  <a:cubicBezTo>
                    <a:pt x="7558" y="1260"/>
                    <a:pt x="7341" y="1257"/>
                    <a:pt x="7125" y="1249"/>
                  </a:cubicBezTo>
                  <a:cubicBezTo>
                    <a:pt x="5637" y="1201"/>
                    <a:pt x="4191" y="995"/>
                    <a:pt x="3073" y="789"/>
                  </a:cubicBezTo>
                  <a:cubicBezTo>
                    <a:pt x="2845" y="748"/>
                    <a:pt x="2632" y="705"/>
                    <a:pt x="2435" y="664"/>
                  </a:cubicBezTo>
                  <a:cubicBezTo>
                    <a:pt x="1515" y="475"/>
                    <a:pt x="937" y="316"/>
                    <a:pt x="937" y="316"/>
                  </a:cubicBezTo>
                  <a:cubicBezTo>
                    <a:pt x="660" y="1113"/>
                    <a:pt x="331" y="1936"/>
                    <a:pt x="5" y="2704"/>
                  </a:cubicBezTo>
                  <a:lnTo>
                    <a:pt x="1" y="2713"/>
                  </a:lnTo>
                  <a:cubicBezTo>
                    <a:pt x="1" y="2713"/>
                    <a:pt x="501" y="2722"/>
                    <a:pt x="2062" y="3069"/>
                  </a:cubicBezTo>
                  <a:cubicBezTo>
                    <a:pt x="2977" y="3272"/>
                    <a:pt x="4655" y="3950"/>
                    <a:pt x="7172" y="4250"/>
                  </a:cubicBezTo>
                  <a:cubicBezTo>
                    <a:pt x="7790" y="4324"/>
                    <a:pt x="8458" y="4376"/>
                    <a:pt x="9177" y="4389"/>
                  </a:cubicBezTo>
                  <a:cubicBezTo>
                    <a:pt x="9340" y="4393"/>
                    <a:pt x="9506" y="4395"/>
                    <a:pt x="9675" y="4395"/>
                  </a:cubicBezTo>
                  <a:cubicBezTo>
                    <a:pt x="10890" y="4395"/>
                    <a:pt x="12244" y="4291"/>
                    <a:pt x="13742" y="4032"/>
                  </a:cubicBezTo>
                  <a:cubicBezTo>
                    <a:pt x="14129" y="3965"/>
                    <a:pt x="14511" y="3877"/>
                    <a:pt x="14888" y="3769"/>
                  </a:cubicBezTo>
                  <a:cubicBezTo>
                    <a:pt x="14756" y="3077"/>
                    <a:pt x="14579" y="2392"/>
                    <a:pt x="14358" y="1722"/>
                  </a:cubicBezTo>
                  <a:cubicBezTo>
                    <a:pt x="14205" y="1258"/>
                    <a:pt x="14009" y="666"/>
                    <a:pt x="13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49"/>
            <p:cNvSpPr/>
            <p:nvPr/>
          </p:nvSpPr>
          <p:spPr>
            <a:xfrm>
              <a:off x="1745015" y="2952724"/>
              <a:ext cx="59734" cy="76808"/>
            </a:xfrm>
            <a:custGeom>
              <a:avLst/>
              <a:gdLst/>
              <a:ahLst/>
              <a:cxnLst/>
              <a:rect l="l" t="t" r="r" b="b"/>
              <a:pathLst>
                <a:path w="2533" h="3257" extrusionOk="0">
                  <a:moveTo>
                    <a:pt x="2533" y="0"/>
                  </a:moveTo>
                  <a:cubicBezTo>
                    <a:pt x="1910" y="84"/>
                    <a:pt x="1281" y="126"/>
                    <a:pt x="652" y="127"/>
                  </a:cubicBezTo>
                  <a:cubicBezTo>
                    <a:pt x="434" y="127"/>
                    <a:pt x="217" y="123"/>
                    <a:pt x="1" y="115"/>
                  </a:cubicBezTo>
                  <a:lnTo>
                    <a:pt x="1" y="115"/>
                  </a:lnTo>
                  <a:cubicBezTo>
                    <a:pt x="7" y="934"/>
                    <a:pt x="22" y="2396"/>
                    <a:pt x="48" y="3117"/>
                  </a:cubicBezTo>
                  <a:cubicBezTo>
                    <a:pt x="666" y="3192"/>
                    <a:pt x="1334" y="3242"/>
                    <a:pt x="2053" y="3257"/>
                  </a:cubicBezTo>
                  <a:lnTo>
                    <a:pt x="25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49"/>
            <p:cNvSpPr/>
            <p:nvPr/>
          </p:nvSpPr>
          <p:spPr>
            <a:xfrm>
              <a:off x="1599110" y="2722276"/>
              <a:ext cx="303059" cy="233420"/>
            </a:xfrm>
            <a:custGeom>
              <a:avLst/>
              <a:gdLst/>
              <a:ahLst/>
              <a:cxnLst/>
              <a:rect l="l" t="t" r="r" b="b"/>
              <a:pathLst>
                <a:path w="12851" h="9898" extrusionOk="0">
                  <a:moveTo>
                    <a:pt x="9961" y="1"/>
                  </a:moveTo>
                  <a:cubicBezTo>
                    <a:pt x="9961" y="1"/>
                    <a:pt x="8802" y="890"/>
                    <a:pt x="5375" y="1738"/>
                  </a:cubicBezTo>
                  <a:cubicBezTo>
                    <a:pt x="3869" y="2111"/>
                    <a:pt x="2899" y="2215"/>
                    <a:pt x="2285" y="2215"/>
                  </a:cubicBezTo>
                  <a:cubicBezTo>
                    <a:pt x="1501" y="2215"/>
                    <a:pt x="1296" y="2045"/>
                    <a:pt x="1296" y="2045"/>
                  </a:cubicBezTo>
                  <a:cubicBezTo>
                    <a:pt x="1296" y="2045"/>
                    <a:pt x="1220" y="4432"/>
                    <a:pt x="488" y="7358"/>
                  </a:cubicBezTo>
                  <a:cubicBezTo>
                    <a:pt x="363" y="7857"/>
                    <a:pt x="194" y="8398"/>
                    <a:pt x="0" y="8954"/>
                  </a:cubicBezTo>
                  <a:cubicBezTo>
                    <a:pt x="0" y="8954"/>
                    <a:pt x="576" y="9113"/>
                    <a:pt x="1498" y="9302"/>
                  </a:cubicBezTo>
                  <a:cubicBezTo>
                    <a:pt x="1695" y="9343"/>
                    <a:pt x="1908" y="9386"/>
                    <a:pt x="2136" y="9427"/>
                  </a:cubicBezTo>
                  <a:cubicBezTo>
                    <a:pt x="3416" y="9662"/>
                    <a:pt x="5125" y="9898"/>
                    <a:pt x="6839" y="9898"/>
                  </a:cubicBezTo>
                  <a:cubicBezTo>
                    <a:pt x="8776" y="9898"/>
                    <a:pt x="10458" y="9487"/>
                    <a:pt x="11555" y="9133"/>
                  </a:cubicBezTo>
                  <a:cubicBezTo>
                    <a:pt x="12251" y="8905"/>
                    <a:pt x="12710" y="8702"/>
                    <a:pt x="12851" y="8639"/>
                  </a:cubicBezTo>
                  <a:cubicBezTo>
                    <a:pt x="12780" y="8425"/>
                    <a:pt x="12705" y="8202"/>
                    <a:pt x="12630" y="7975"/>
                  </a:cubicBezTo>
                  <a:cubicBezTo>
                    <a:pt x="11513" y="4618"/>
                    <a:pt x="9961" y="1"/>
                    <a:pt x="9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49"/>
            <p:cNvSpPr/>
            <p:nvPr/>
          </p:nvSpPr>
          <p:spPr>
            <a:xfrm>
              <a:off x="1073244" y="2143090"/>
              <a:ext cx="1141016" cy="941909"/>
            </a:xfrm>
            <a:custGeom>
              <a:avLst/>
              <a:gdLst/>
              <a:ahLst/>
              <a:cxnLst/>
              <a:rect l="l" t="t" r="r" b="b"/>
              <a:pathLst>
                <a:path w="48384" h="39941" extrusionOk="0">
                  <a:moveTo>
                    <a:pt x="39619" y="56"/>
                  </a:moveTo>
                  <a:lnTo>
                    <a:pt x="39619" y="56"/>
                  </a:lnTo>
                  <a:cubicBezTo>
                    <a:pt x="39223" y="72"/>
                    <a:pt x="38117" y="1"/>
                    <a:pt x="37073" y="1847"/>
                  </a:cubicBezTo>
                  <a:cubicBezTo>
                    <a:pt x="37061" y="1869"/>
                    <a:pt x="37049" y="1891"/>
                    <a:pt x="37035" y="1913"/>
                  </a:cubicBezTo>
                  <a:cubicBezTo>
                    <a:pt x="37008" y="1966"/>
                    <a:pt x="36977" y="2018"/>
                    <a:pt x="36950" y="2074"/>
                  </a:cubicBezTo>
                  <a:cubicBezTo>
                    <a:pt x="36908" y="2157"/>
                    <a:pt x="36864" y="2239"/>
                    <a:pt x="36821" y="2319"/>
                  </a:cubicBezTo>
                  <a:cubicBezTo>
                    <a:pt x="36811" y="2344"/>
                    <a:pt x="36797" y="2366"/>
                    <a:pt x="36785" y="2389"/>
                  </a:cubicBezTo>
                  <a:cubicBezTo>
                    <a:pt x="36538" y="2860"/>
                    <a:pt x="36288" y="3327"/>
                    <a:pt x="36041" y="3803"/>
                  </a:cubicBezTo>
                  <a:lnTo>
                    <a:pt x="36041" y="3805"/>
                  </a:lnTo>
                  <a:cubicBezTo>
                    <a:pt x="36027" y="3829"/>
                    <a:pt x="36015" y="3852"/>
                    <a:pt x="36005" y="3874"/>
                  </a:cubicBezTo>
                  <a:cubicBezTo>
                    <a:pt x="35938" y="4000"/>
                    <a:pt x="35874" y="4127"/>
                    <a:pt x="35808" y="4255"/>
                  </a:cubicBezTo>
                  <a:cubicBezTo>
                    <a:pt x="35797" y="4277"/>
                    <a:pt x="35785" y="4300"/>
                    <a:pt x="35773" y="4326"/>
                  </a:cubicBezTo>
                  <a:cubicBezTo>
                    <a:pt x="35529" y="4802"/>
                    <a:pt x="35291" y="5293"/>
                    <a:pt x="35062" y="5812"/>
                  </a:cubicBezTo>
                  <a:lnTo>
                    <a:pt x="35062" y="5814"/>
                  </a:lnTo>
                  <a:cubicBezTo>
                    <a:pt x="35050" y="5837"/>
                    <a:pt x="35039" y="5859"/>
                    <a:pt x="35030" y="5884"/>
                  </a:cubicBezTo>
                  <a:cubicBezTo>
                    <a:pt x="34962" y="6037"/>
                    <a:pt x="34895" y="6193"/>
                    <a:pt x="34829" y="6353"/>
                  </a:cubicBezTo>
                  <a:cubicBezTo>
                    <a:pt x="34818" y="6376"/>
                    <a:pt x="34809" y="6400"/>
                    <a:pt x="34800" y="6425"/>
                  </a:cubicBezTo>
                  <a:cubicBezTo>
                    <a:pt x="34597" y="6913"/>
                    <a:pt x="34403" y="7428"/>
                    <a:pt x="34224" y="7976"/>
                  </a:cubicBezTo>
                  <a:cubicBezTo>
                    <a:pt x="34215" y="8002"/>
                    <a:pt x="34206" y="8026"/>
                    <a:pt x="34198" y="8051"/>
                  </a:cubicBezTo>
                  <a:lnTo>
                    <a:pt x="34198" y="8052"/>
                  </a:lnTo>
                  <a:cubicBezTo>
                    <a:pt x="34136" y="8246"/>
                    <a:pt x="34074" y="8445"/>
                    <a:pt x="34013" y="8648"/>
                  </a:cubicBezTo>
                  <a:cubicBezTo>
                    <a:pt x="34007" y="8675"/>
                    <a:pt x="33998" y="8699"/>
                    <a:pt x="33992" y="8725"/>
                  </a:cubicBezTo>
                  <a:cubicBezTo>
                    <a:pt x="33963" y="8821"/>
                    <a:pt x="33938" y="8918"/>
                    <a:pt x="33909" y="9015"/>
                  </a:cubicBezTo>
                  <a:cubicBezTo>
                    <a:pt x="33809" y="9377"/>
                    <a:pt x="33718" y="9718"/>
                    <a:pt x="33631" y="10037"/>
                  </a:cubicBezTo>
                  <a:cubicBezTo>
                    <a:pt x="33622" y="10066"/>
                    <a:pt x="33615" y="10096"/>
                    <a:pt x="33607" y="10122"/>
                  </a:cubicBezTo>
                  <a:cubicBezTo>
                    <a:pt x="33566" y="10274"/>
                    <a:pt x="33528" y="10418"/>
                    <a:pt x="33491" y="10559"/>
                  </a:cubicBezTo>
                  <a:cubicBezTo>
                    <a:pt x="33484" y="10587"/>
                    <a:pt x="33477" y="10616"/>
                    <a:pt x="33469" y="10645"/>
                  </a:cubicBezTo>
                  <a:cubicBezTo>
                    <a:pt x="32965" y="12545"/>
                    <a:pt x="32675" y="13662"/>
                    <a:pt x="32216" y="14365"/>
                  </a:cubicBezTo>
                  <a:cubicBezTo>
                    <a:pt x="31824" y="14968"/>
                    <a:pt x="29066" y="17073"/>
                    <a:pt x="26070" y="18643"/>
                  </a:cubicBezTo>
                  <a:cubicBezTo>
                    <a:pt x="25898" y="18731"/>
                    <a:pt x="25726" y="18821"/>
                    <a:pt x="25556" y="18907"/>
                  </a:cubicBezTo>
                  <a:cubicBezTo>
                    <a:pt x="24303" y="19528"/>
                    <a:pt x="23030" y="20039"/>
                    <a:pt x="21889" y="20294"/>
                  </a:cubicBezTo>
                  <a:cubicBezTo>
                    <a:pt x="20540" y="20593"/>
                    <a:pt x="19399" y="20705"/>
                    <a:pt x="18401" y="20705"/>
                  </a:cubicBezTo>
                  <a:cubicBezTo>
                    <a:pt x="16402" y="20705"/>
                    <a:pt x="14972" y="20255"/>
                    <a:pt x="13586" y="19947"/>
                  </a:cubicBezTo>
                  <a:cubicBezTo>
                    <a:pt x="12749" y="19761"/>
                    <a:pt x="11699" y="19590"/>
                    <a:pt x="10534" y="19590"/>
                  </a:cubicBezTo>
                  <a:cubicBezTo>
                    <a:pt x="9345" y="19590"/>
                    <a:pt x="8035" y="19769"/>
                    <a:pt x="6712" y="20294"/>
                  </a:cubicBezTo>
                  <a:cubicBezTo>
                    <a:pt x="6780" y="20362"/>
                    <a:pt x="6836" y="20416"/>
                    <a:pt x="6888" y="20448"/>
                  </a:cubicBezTo>
                  <a:cubicBezTo>
                    <a:pt x="6888" y="20448"/>
                    <a:pt x="5657" y="20754"/>
                    <a:pt x="4501" y="21948"/>
                  </a:cubicBezTo>
                  <a:cubicBezTo>
                    <a:pt x="4083" y="22380"/>
                    <a:pt x="3671" y="22823"/>
                    <a:pt x="3318" y="23300"/>
                  </a:cubicBezTo>
                  <a:cubicBezTo>
                    <a:pt x="2695" y="24138"/>
                    <a:pt x="2258" y="25082"/>
                    <a:pt x="2308" y="26260"/>
                  </a:cubicBezTo>
                  <a:cubicBezTo>
                    <a:pt x="2327" y="26704"/>
                    <a:pt x="2331" y="27245"/>
                    <a:pt x="2322" y="27849"/>
                  </a:cubicBezTo>
                  <a:lnTo>
                    <a:pt x="2322" y="27928"/>
                  </a:lnTo>
                  <a:cubicBezTo>
                    <a:pt x="2284" y="29836"/>
                    <a:pt x="2098" y="32332"/>
                    <a:pt x="1693" y="34265"/>
                  </a:cubicBezTo>
                  <a:cubicBezTo>
                    <a:pt x="1569" y="34861"/>
                    <a:pt x="1351" y="35508"/>
                    <a:pt x="1054" y="36157"/>
                  </a:cubicBezTo>
                  <a:cubicBezTo>
                    <a:pt x="978" y="36326"/>
                    <a:pt x="894" y="36498"/>
                    <a:pt x="805" y="36669"/>
                  </a:cubicBezTo>
                  <a:cubicBezTo>
                    <a:pt x="535" y="37711"/>
                    <a:pt x="253" y="38628"/>
                    <a:pt x="0" y="39269"/>
                  </a:cubicBezTo>
                  <a:cubicBezTo>
                    <a:pt x="0" y="39269"/>
                    <a:pt x="810" y="39428"/>
                    <a:pt x="2319" y="39592"/>
                  </a:cubicBezTo>
                  <a:cubicBezTo>
                    <a:pt x="3381" y="39706"/>
                    <a:pt x="4788" y="39822"/>
                    <a:pt x="6504" y="39886"/>
                  </a:cubicBezTo>
                  <a:cubicBezTo>
                    <a:pt x="6636" y="39891"/>
                    <a:pt x="6773" y="39895"/>
                    <a:pt x="6909" y="39900"/>
                  </a:cubicBezTo>
                  <a:cubicBezTo>
                    <a:pt x="7402" y="39915"/>
                    <a:pt x="7920" y="39925"/>
                    <a:pt x="8452" y="39933"/>
                  </a:cubicBezTo>
                  <a:cubicBezTo>
                    <a:pt x="8855" y="39938"/>
                    <a:pt x="9267" y="39941"/>
                    <a:pt x="9685" y="39941"/>
                  </a:cubicBezTo>
                  <a:cubicBezTo>
                    <a:pt x="10730" y="39941"/>
                    <a:pt x="11812" y="39925"/>
                    <a:pt x="12878" y="39892"/>
                  </a:cubicBezTo>
                  <a:cubicBezTo>
                    <a:pt x="15565" y="39806"/>
                    <a:pt x="18156" y="39607"/>
                    <a:pt x="19811" y="39269"/>
                  </a:cubicBezTo>
                  <a:cubicBezTo>
                    <a:pt x="19811" y="39269"/>
                    <a:pt x="20581" y="37748"/>
                    <a:pt x="21367" y="35902"/>
                  </a:cubicBezTo>
                  <a:lnTo>
                    <a:pt x="21492" y="35582"/>
                  </a:lnTo>
                  <a:lnTo>
                    <a:pt x="22298" y="33514"/>
                  </a:lnTo>
                  <a:cubicBezTo>
                    <a:pt x="22492" y="32958"/>
                    <a:pt x="22662" y="32417"/>
                    <a:pt x="22786" y="31918"/>
                  </a:cubicBezTo>
                  <a:cubicBezTo>
                    <a:pt x="22878" y="31554"/>
                    <a:pt x="22959" y="31198"/>
                    <a:pt x="23030" y="30856"/>
                  </a:cubicBezTo>
                  <a:cubicBezTo>
                    <a:pt x="23489" y="28656"/>
                    <a:pt x="23580" y="26940"/>
                    <a:pt x="23594" y="26651"/>
                  </a:cubicBezTo>
                  <a:cubicBezTo>
                    <a:pt x="23595" y="26622"/>
                    <a:pt x="23595" y="26607"/>
                    <a:pt x="23595" y="26607"/>
                  </a:cubicBezTo>
                  <a:cubicBezTo>
                    <a:pt x="23595" y="26607"/>
                    <a:pt x="23800" y="26776"/>
                    <a:pt x="24583" y="26776"/>
                  </a:cubicBezTo>
                  <a:cubicBezTo>
                    <a:pt x="25044" y="26776"/>
                    <a:pt x="25704" y="26717"/>
                    <a:pt x="26641" y="26531"/>
                  </a:cubicBezTo>
                  <a:cubicBezTo>
                    <a:pt x="26708" y="26519"/>
                    <a:pt x="26774" y="26505"/>
                    <a:pt x="26841" y="26490"/>
                  </a:cubicBezTo>
                  <a:cubicBezTo>
                    <a:pt x="27099" y="26437"/>
                    <a:pt x="27376" y="26373"/>
                    <a:pt x="27674" y="26299"/>
                  </a:cubicBezTo>
                  <a:cubicBezTo>
                    <a:pt x="29829" y="25766"/>
                    <a:pt x="31090" y="25217"/>
                    <a:pt x="31725" y="24881"/>
                  </a:cubicBezTo>
                  <a:cubicBezTo>
                    <a:pt x="32101" y="24684"/>
                    <a:pt x="32260" y="24562"/>
                    <a:pt x="32260" y="24562"/>
                  </a:cubicBezTo>
                  <a:cubicBezTo>
                    <a:pt x="32260" y="24562"/>
                    <a:pt x="33022" y="26829"/>
                    <a:pt x="33860" y="29340"/>
                  </a:cubicBezTo>
                  <a:cubicBezTo>
                    <a:pt x="33891" y="29425"/>
                    <a:pt x="33921" y="29518"/>
                    <a:pt x="33953" y="29616"/>
                  </a:cubicBezTo>
                  <a:cubicBezTo>
                    <a:pt x="34285" y="30603"/>
                    <a:pt x="34623" y="31618"/>
                    <a:pt x="34929" y="32536"/>
                  </a:cubicBezTo>
                  <a:cubicBezTo>
                    <a:pt x="35004" y="32765"/>
                    <a:pt x="35079" y="32986"/>
                    <a:pt x="35150" y="33200"/>
                  </a:cubicBezTo>
                  <a:cubicBezTo>
                    <a:pt x="35204" y="33364"/>
                    <a:pt x="35258" y="33523"/>
                    <a:pt x="35309" y="33678"/>
                  </a:cubicBezTo>
                  <a:cubicBezTo>
                    <a:pt x="35314" y="33693"/>
                    <a:pt x="35318" y="33706"/>
                    <a:pt x="35321" y="33720"/>
                  </a:cubicBezTo>
                  <a:cubicBezTo>
                    <a:pt x="35473" y="34175"/>
                    <a:pt x="35609" y="34582"/>
                    <a:pt x="35720" y="34920"/>
                  </a:cubicBezTo>
                  <a:cubicBezTo>
                    <a:pt x="35841" y="35293"/>
                    <a:pt x="35945" y="35651"/>
                    <a:pt x="36032" y="35992"/>
                  </a:cubicBezTo>
                  <a:cubicBezTo>
                    <a:pt x="36032" y="35996"/>
                    <a:pt x="36033" y="35998"/>
                    <a:pt x="36033" y="35999"/>
                  </a:cubicBezTo>
                  <a:cubicBezTo>
                    <a:pt x="36073" y="36152"/>
                    <a:pt x="36111" y="36305"/>
                    <a:pt x="36142" y="36454"/>
                  </a:cubicBezTo>
                  <a:cubicBezTo>
                    <a:pt x="36146" y="36466"/>
                    <a:pt x="36149" y="36479"/>
                    <a:pt x="36150" y="36492"/>
                  </a:cubicBezTo>
                  <a:cubicBezTo>
                    <a:pt x="36188" y="36655"/>
                    <a:pt x="36220" y="36813"/>
                    <a:pt x="36250" y="36967"/>
                  </a:cubicBezTo>
                  <a:cubicBezTo>
                    <a:pt x="36573" y="38668"/>
                    <a:pt x="36490" y="39769"/>
                    <a:pt x="36490" y="39769"/>
                  </a:cubicBezTo>
                  <a:cubicBezTo>
                    <a:pt x="36490" y="39769"/>
                    <a:pt x="37096" y="39706"/>
                    <a:pt x="38043" y="39542"/>
                  </a:cubicBezTo>
                  <a:cubicBezTo>
                    <a:pt x="39061" y="39365"/>
                    <a:pt x="40475" y="39071"/>
                    <a:pt x="41945" y="38615"/>
                  </a:cubicBezTo>
                  <a:cubicBezTo>
                    <a:pt x="42460" y="38456"/>
                    <a:pt x="42980" y="38277"/>
                    <a:pt x="43494" y="38077"/>
                  </a:cubicBezTo>
                  <a:cubicBezTo>
                    <a:pt x="43976" y="37889"/>
                    <a:pt x="44444" y="37669"/>
                    <a:pt x="44895" y="37422"/>
                  </a:cubicBezTo>
                  <a:cubicBezTo>
                    <a:pt x="46232" y="36690"/>
                    <a:pt x="47168" y="35846"/>
                    <a:pt x="47731" y="35244"/>
                  </a:cubicBezTo>
                  <a:cubicBezTo>
                    <a:pt x="48172" y="34776"/>
                    <a:pt x="48384" y="34458"/>
                    <a:pt x="48384" y="34458"/>
                  </a:cubicBezTo>
                  <a:cubicBezTo>
                    <a:pt x="48384" y="34458"/>
                    <a:pt x="48213" y="32336"/>
                    <a:pt x="47931" y="30010"/>
                  </a:cubicBezTo>
                  <a:cubicBezTo>
                    <a:pt x="47928" y="30004"/>
                    <a:pt x="47928" y="29997"/>
                    <a:pt x="47928" y="29991"/>
                  </a:cubicBezTo>
                  <a:cubicBezTo>
                    <a:pt x="47925" y="29956"/>
                    <a:pt x="47919" y="29922"/>
                    <a:pt x="47914" y="29888"/>
                  </a:cubicBezTo>
                  <a:cubicBezTo>
                    <a:pt x="47831" y="29186"/>
                    <a:pt x="47735" y="28469"/>
                    <a:pt x="47634" y="27789"/>
                  </a:cubicBezTo>
                  <a:cubicBezTo>
                    <a:pt x="47449" y="26551"/>
                    <a:pt x="47235" y="25435"/>
                    <a:pt x="47006" y="24758"/>
                  </a:cubicBezTo>
                  <a:cubicBezTo>
                    <a:pt x="47006" y="24758"/>
                    <a:pt x="46191" y="24191"/>
                    <a:pt x="45171" y="23467"/>
                  </a:cubicBezTo>
                  <a:cubicBezTo>
                    <a:pt x="44154" y="22742"/>
                    <a:pt x="42931" y="21860"/>
                    <a:pt x="42107" y="21224"/>
                  </a:cubicBezTo>
                  <a:cubicBezTo>
                    <a:pt x="41922" y="21080"/>
                    <a:pt x="41745" y="20925"/>
                    <a:pt x="41577" y="20762"/>
                  </a:cubicBezTo>
                  <a:cubicBezTo>
                    <a:pt x="41412" y="20606"/>
                    <a:pt x="41246" y="20435"/>
                    <a:pt x="41078" y="20253"/>
                  </a:cubicBezTo>
                  <a:cubicBezTo>
                    <a:pt x="41074" y="20248"/>
                    <a:pt x="41069" y="20244"/>
                    <a:pt x="41066" y="20239"/>
                  </a:cubicBezTo>
                  <a:cubicBezTo>
                    <a:pt x="40502" y="19627"/>
                    <a:pt x="39943" y="18915"/>
                    <a:pt x="39476" y="18280"/>
                  </a:cubicBezTo>
                  <a:cubicBezTo>
                    <a:pt x="39279" y="18011"/>
                    <a:pt x="39098" y="17755"/>
                    <a:pt x="38938" y="17526"/>
                  </a:cubicBezTo>
                  <a:lnTo>
                    <a:pt x="38891" y="17458"/>
                  </a:lnTo>
                  <a:cubicBezTo>
                    <a:pt x="38525" y="16929"/>
                    <a:pt x="38296" y="16572"/>
                    <a:pt x="38296" y="16572"/>
                  </a:cubicBezTo>
                  <a:cubicBezTo>
                    <a:pt x="38296" y="16572"/>
                    <a:pt x="38303" y="16557"/>
                    <a:pt x="38314" y="16526"/>
                  </a:cubicBezTo>
                  <a:cubicBezTo>
                    <a:pt x="38346" y="16452"/>
                    <a:pt x="38413" y="16284"/>
                    <a:pt x="38499" y="16041"/>
                  </a:cubicBezTo>
                  <a:cubicBezTo>
                    <a:pt x="38511" y="16008"/>
                    <a:pt x="38523" y="15978"/>
                    <a:pt x="38535" y="15943"/>
                  </a:cubicBezTo>
                  <a:cubicBezTo>
                    <a:pt x="38781" y="15235"/>
                    <a:pt x="38981" y="14512"/>
                    <a:pt x="39134" y="13779"/>
                  </a:cubicBezTo>
                  <a:cubicBezTo>
                    <a:pt x="39141" y="13743"/>
                    <a:pt x="39149" y="13708"/>
                    <a:pt x="39157" y="13670"/>
                  </a:cubicBezTo>
                  <a:lnTo>
                    <a:pt x="39157" y="13668"/>
                  </a:lnTo>
                  <a:cubicBezTo>
                    <a:pt x="39202" y="13449"/>
                    <a:pt x="39243" y="13223"/>
                    <a:pt x="39281" y="12986"/>
                  </a:cubicBezTo>
                  <a:cubicBezTo>
                    <a:pt x="39287" y="12945"/>
                    <a:pt x="39295" y="12905"/>
                    <a:pt x="39299" y="12862"/>
                  </a:cubicBezTo>
                  <a:cubicBezTo>
                    <a:pt x="39345" y="12561"/>
                    <a:pt x="39385" y="12244"/>
                    <a:pt x="39413" y="11921"/>
                  </a:cubicBezTo>
                  <a:cubicBezTo>
                    <a:pt x="39457" y="11442"/>
                    <a:pt x="39475" y="10975"/>
                    <a:pt x="39478" y="10530"/>
                  </a:cubicBezTo>
                  <a:cubicBezTo>
                    <a:pt x="39479" y="10481"/>
                    <a:pt x="39479" y="10434"/>
                    <a:pt x="39479" y="10387"/>
                  </a:cubicBezTo>
                  <a:cubicBezTo>
                    <a:pt x="39479" y="10139"/>
                    <a:pt x="39475" y="9898"/>
                    <a:pt x="39469" y="9665"/>
                  </a:cubicBezTo>
                  <a:cubicBezTo>
                    <a:pt x="39467" y="9615"/>
                    <a:pt x="39466" y="9566"/>
                    <a:pt x="39464" y="9518"/>
                  </a:cubicBezTo>
                  <a:lnTo>
                    <a:pt x="39464" y="9516"/>
                  </a:lnTo>
                  <a:cubicBezTo>
                    <a:pt x="39423" y="8425"/>
                    <a:pt x="39328" y="7510"/>
                    <a:pt x="39345" y="6878"/>
                  </a:cubicBezTo>
                  <a:cubicBezTo>
                    <a:pt x="39345" y="6847"/>
                    <a:pt x="39345" y="6817"/>
                    <a:pt x="39348" y="6788"/>
                  </a:cubicBezTo>
                  <a:lnTo>
                    <a:pt x="39348" y="6787"/>
                  </a:lnTo>
                  <a:cubicBezTo>
                    <a:pt x="39351" y="6647"/>
                    <a:pt x="39367" y="6508"/>
                    <a:pt x="39395" y="6370"/>
                  </a:cubicBezTo>
                  <a:lnTo>
                    <a:pt x="39395" y="6369"/>
                  </a:lnTo>
                  <a:cubicBezTo>
                    <a:pt x="39401" y="6346"/>
                    <a:pt x="39407" y="6322"/>
                    <a:pt x="39413" y="6299"/>
                  </a:cubicBezTo>
                  <a:cubicBezTo>
                    <a:pt x="39414" y="6293"/>
                    <a:pt x="39417" y="6284"/>
                    <a:pt x="39419" y="6278"/>
                  </a:cubicBezTo>
                  <a:cubicBezTo>
                    <a:pt x="39546" y="5864"/>
                    <a:pt x="39772" y="5488"/>
                    <a:pt x="40075" y="5179"/>
                  </a:cubicBezTo>
                  <a:cubicBezTo>
                    <a:pt x="40093" y="5159"/>
                    <a:pt x="40113" y="5140"/>
                    <a:pt x="40128" y="5124"/>
                  </a:cubicBezTo>
                  <a:cubicBezTo>
                    <a:pt x="40208" y="5049"/>
                    <a:pt x="40260" y="5011"/>
                    <a:pt x="40260" y="5011"/>
                  </a:cubicBezTo>
                  <a:cubicBezTo>
                    <a:pt x="40260" y="5011"/>
                    <a:pt x="40181" y="4796"/>
                    <a:pt x="40076" y="4438"/>
                  </a:cubicBezTo>
                  <a:cubicBezTo>
                    <a:pt x="40061" y="4383"/>
                    <a:pt x="40045" y="4326"/>
                    <a:pt x="40026" y="4265"/>
                  </a:cubicBezTo>
                  <a:cubicBezTo>
                    <a:pt x="39948" y="3974"/>
                    <a:pt x="39857" y="3618"/>
                    <a:pt x="39776" y="3221"/>
                  </a:cubicBezTo>
                  <a:cubicBezTo>
                    <a:pt x="39714" y="2918"/>
                    <a:pt x="39660" y="2591"/>
                    <a:pt x="39617" y="2253"/>
                  </a:cubicBezTo>
                  <a:cubicBezTo>
                    <a:pt x="39442" y="780"/>
                    <a:pt x="39614" y="72"/>
                    <a:pt x="39617" y="57"/>
                  </a:cubicBezTo>
                  <a:lnTo>
                    <a:pt x="39619" y="5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49"/>
            <p:cNvSpPr/>
            <p:nvPr/>
          </p:nvSpPr>
          <p:spPr>
            <a:xfrm>
              <a:off x="1896981" y="2910323"/>
              <a:ext cx="5235" cy="15682"/>
            </a:xfrm>
            <a:custGeom>
              <a:avLst/>
              <a:gdLst/>
              <a:ahLst/>
              <a:cxnLst/>
              <a:rect l="l" t="t" r="r" b="b"/>
              <a:pathLst>
                <a:path w="222" h="665" extrusionOk="0">
                  <a:moveTo>
                    <a:pt x="0" y="1"/>
                  </a:moveTo>
                  <a:cubicBezTo>
                    <a:pt x="76" y="230"/>
                    <a:pt x="149" y="451"/>
                    <a:pt x="221" y="665"/>
                  </a:cubicBezTo>
                  <a:cubicBezTo>
                    <a:pt x="150" y="451"/>
                    <a:pt x="76" y="228"/>
                    <a:pt x="0" y="1"/>
                  </a:cubicBezTo>
                  <a:close/>
                </a:path>
              </a:pathLst>
            </a:custGeom>
            <a:solidFill>
              <a:srgbClr val="6638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49"/>
            <p:cNvSpPr/>
            <p:nvPr/>
          </p:nvSpPr>
          <p:spPr>
            <a:xfrm>
              <a:off x="1599110" y="2722276"/>
              <a:ext cx="303059" cy="219388"/>
            </a:xfrm>
            <a:custGeom>
              <a:avLst/>
              <a:gdLst/>
              <a:ahLst/>
              <a:cxnLst/>
              <a:rect l="l" t="t" r="r" b="b"/>
              <a:pathLst>
                <a:path w="12851" h="9303" extrusionOk="0">
                  <a:moveTo>
                    <a:pt x="9963" y="1"/>
                  </a:moveTo>
                  <a:cubicBezTo>
                    <a:pt x="9963" y="1"/>
                    <a:pt x="8803" y="892"/>
                    <a:pt x="5377" y="1738"/>
                  </a:cubicBezTo>
                  <a:cubicBezTo>
                    <a:pt x="3868" y="2111"/>
                    <a:pt x="2897" y="2215"/>
                    <a:pt x="2282" y="2215"/>
                  </a:cubicBezTo>
                  <a:cubicBezTo>
                    <a:pt x="1502" y="2215"/>
                    <a:pt x="1298" y="2047"/>
                    <a:pt x="1298" y="2047"/>
                  </a:cubicBezTo>
                  <a:cubicBezTo>
                    <a:pt x="1298" y="2047"/>
                    <a:pt x="1220" y="4432"/>
                    <a:pt x="490" y="7358"/>
                  </a:cubicBezTo>
                  <a:cubicBezTo>
                    <a:pt x="364" y="7857"/>
                    <a:pt x="194" y="8398"/>
                    <a:pt x="0" y="8954"/>
                  </a:cubicBezTo>
                  <a:cubicBezTo>
                    <a:pt x="0" y="8954"/>
                    <a:pt x="578" y="9113"/>
                    <a:pt x="1499" y="9302"/>
                  </a:cubicBezTo>
                  <a:cubicBezTo>
                    <a:pt x="1605" y="8231"/>
                    <a:pt x="1954" y="4459"/>
                    <a:pt x="1742" y="2970"/>
                  </a:cubicBezTo>
                  <a:cubicBezTo>
                    <a:pt x="1742" y="2970"/>
                    <a:pt x="7486" y="2585"/>
                    <a:pt x="9337" y="1442"/>
                  </a:cubicBezTo>
                  <a:lnTo>
                    <a:pt x="11557" y="9133"/>
                  </a:lnTo>
                  <a:cubicBezTo>
                    <a:pt x="12252" y="8907"/>
                    <a:pt x="12711" y="8702"/>
                    <a:pt x="12851" y="8639"/>
                  </a:cubicBezTo>
                  <a:cubicBezTo>
                    <a:pt x="11731" y="5264"/>
                    <a:pt x="9963" y="1"/>
                    <a:pt x="9963"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49"/>
            <p:cNvSpPr/>
            <p:nvPr/>
          </p:nvSpPr>
          <p:spPr>
            <a:xfrm>
              <a:off x="1073244" y="2692562"/>
              <a:ext cx="543105" cy="392436"/>
            </a:xfrm>
            <a:custGeom>
              <a:avLst/>
              <a:gdLst/>
              <a:ahLst/>
              <a:cxnLst/>
              <a:rect l="l" t="t" r="r" b="b"/>
              <a:pathLst>
                <a:path w="23030" h="16641" extrusionOk="0">
                  <a:moveTo>
                    <a:pt x="3319" y="0"/>
                  </a:moveTo>
                  <a:cubicBezTo>
                    <a:pt x="2696" y="838"/>
                    <a:pt x="2260" y="1782"/>
                    <a:pt x="2310" y="2960"/>
                  </a:cubicBezTo>
                  <a:cubicBezTo>
                    <a:pt x="2386" y="4805"/>
                    <a:pt x="2233" y="8386"/>
                    <a:pt x="1693" y="10965"/>
                  </a:cubicBezTo>
                  <a:cubicBezTo>
                    <a:pt x="1569" y="11560"/>
                    <a:pt x="1352" y="12208"/>
                    <a:pt x="1055" y="12855"/>
                  </a:cubicBezTo>
                  <a:cubicBezTo>
                    <a:pt x="978" y="13026"/>
                    <a:pt x="894" y="13198"/>
                    <a:pt x="805" y="13369"/>
                  </a:cubicBezTo>
                  <a:cubicBezTo>
                    <a:pt x="535" y="14411"/>
                    <a:pt x="253" y="15328"/>
                    <a:pt x="0" y="15969"/>
                  </a:cubicBezTo>
                  <a:cubicBezTo>
                    <a:pt x="0" y="15969"/>
                    <a:pt x="810" y="16128"/>
                    <a:pt x="2320" y="16291"/>
                  </a:cubicBezTo>
                  <a:cubicBezTo>
                    <a:pt x="3381" y="16406"/>
                    <a:pt x="4789" y="16521"/>
                    <a:pt x="6504" y="16585"/>
                  </a:cubicBezTo>
                  <a:cubicBezTo>
                    <a:pt x="6638" y="16589"/>
                    <a:pt x="6773" y="16595"/>
                    <a:pt x="6909" y="16600"/>
                  </a:cubicBezTo>
                  <a:cubicBezTo>
                    <a:pt x="7403" y="16613"/>
                    <a:pt x="7920" y="16625"/>
                    <a:pt x="8452" y="16633"/>
                  </a:cubicBezTo>
                  <a:cubicBezTo>
                    <a:pt x="8852" y="16638"/>
                    <a:pt x="9262" y="16641"/>
                    <a:pt x="9677" y="16641"/>
                  </a:cubicBezTo>
                  <a:cubicBezTo>
                    <a:pt x="10725" y="16641"/>
                    <a:pt x="11810" y="16624"/>
                    <a:pt x="12880" y="16591"/>
                  </a:cubicBezTo>
                  <a:cubicBezTo>
                    <a:pt x="15566" y="16504"/>
                    <a:pt x="18156" y="16306"/>
                    <a:pt x="19811" y="15969"/>
                  </a:cubicBezTo>
                  <a:cubicBezTo>
                    <a:pt x="19811" y="15969"/>
                    <a:pt x="20581" y="14448"/>
                    <a:pt x="21367" y="12602"/>
                  </a:cubicBezTo>
                  <a:lnTo>
                    <a:pt x="21492" y="12281"/>
                  </a:lnTo>
                  <a:lnTo>
                    <a:pt x="22299" y="10214"/>
                  </a:lnTo>
                  <a:cubicBezTo>
                    <a:pt x="22493" y="9658"/>
                    <a:pt x="22662" y="9117"/>
                    <a:pt x="22787" y="8618"/>
                  </a:cubicBezTo>
                  <a:cubicBezTo>
                    <a:pt x="22878" y="8254"/>
                    <a:pt x="22959" y="7898"/>
                    <a:pt x="23030" y="7554"/>
                  </a:cubicBezTo>
                  <a:lnTo>
                    <a:pt x="23030" y="7554"/>
                  </a:lnTo>
                  <a:cubicBezTo>
                    <a:pt x="21662" y="7784"/>
                    <a:pt x="20357" y="7888"/>
                    <a:pt x="19116" y="7888"/>
                  </a:cubicBezTo>
                  <a:cubicBezTo>
                    <a:pt x="10640" y="7888"/>
                    <a:pt x="5172" y="3023"/>
                    <a:pt x="3319" y="0"/>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49"/>
            <p:cNvSpPr/>
            <p:nvPr/>
          </p:nvSpPr>
          <p:spPr>
            <a:xfrm>
              <a:off x="1976383" y="2031592"/>
              <a:ext cx="369514" cy="664885"/>
            </a:xfrm>
            <a:custGeom>
              <a:avLst/>
              <a:gdLst/>
              <a:ahLst/>
              <a:cxnLst/>
              <a:rect l="l" t="t" r="r" b="b"/>
              <a:pathLst>
                <a:path w="15669" h="28194" extrusionOk="0">
                  <a:moveTo>
                    <a:pt x="2502" y="1"/>
                  </a:moveTo>
                  <a:cubicBezTo>
                    <a:pt x="2155" y="540"/>
                    <a:pt x="1501" y="4388"/>
                    <a:pt x="1501" y="4388"/>
                  </a:cubicBezTo>
                  <a:cubicBezTo>
                    <a:pt x="1501" y="4388"/>
                    <a:pt x="1416" y="4527"/>
                    <a:pt x="1322" y="4785"/>
                  </a:cubicBezTo>
                  <a:cubicBezTo>
                    <a:pt x="1319" y="4799"/>
                    <a:pt x="1145" y="5508"/>
                    <a:pt x="1322" y="6979"/>
                  </a:cubicBezTo>
                  <a:cubicBezTo>
                    <a:pt x="1501" y="8469"/>
                    <a:pt x="1963" y="9739"/>
                    <a:pt x="1963" y="9739"/>
                  </a:cubicBezTo>
                  <a:cubicBezTo>
                    <a:pt x="1963" y="9739"/>
                    <a:pt x="1358" y="10187"/>
                    <a:pt x="1116" y="11025"/>
                  </a:cubicBezTo>
                  <a:cubicBezTo>
                    <a:pt x="875" y="11863"/>
                    <a:pt x="1346" y="14052"/>
                    <a:pt x="1116" y="16648"/>
                  </a:cubicBezTo>
                  <a:cubicBezTo>
                    <a:pt x="887" y="19245"/>
                    <a:pt x="0" y="21298"/>
                    <a:pt x="0" y="21298"/>
                  </a:cubicBezTo>
                  <a:cubicBezTo>
                    <a:pt x="0" y="21298"/>
                    <a:pt x="2155" y="24673"/>
                    <a:pt x="3812" y="25951"/>
                  </a:cubicBezTo>
                  <a:cubicBezTo>
                    <a:pt x="4636" y="26588"/>
                    <a:pt x="5859" y="27470"/>
                    <a:pt x="6876" y="28193"/>
                  </a:cubicBezTo>
                  <a:cubicBezTo>
                    <a:pt x="7723" y="24503"/>
                    <a:pt x="5759" y="19199"/>
                    <a:pt x="5119" y="17205"/>
                  </a:cubicBezTo>
                  <a:cubicBezTo>
                    <a:pt x="4862" y="16404"/>
                    <a:pt x="4753" y="15753"/>
                    <a:pt x="4745" y="15243"/>
                  </a:cubicBezTo>
                  <a:cubicBezTo>
                    <a:pt x="4741" y="14973"/>
                    <a:pt x="4765" y="14743"/>
                    <a:pt x="4809" y="14549"/>
                  </a:cubicBezTo>
                  <a:cubicBezTo>
                    <a:pt x="4813" y="14531"/>
                    <a:pt x="4816" y="14512"/>
                    <a:pt x="4821" y="14493"/>
                  </a:cubicBezTo>
                  <a:cubicBezTo>
                    <a:pt x="4822" y="14491"/>
                    <a:pt x="4824" y="14488"/>
                    <a:pt x="4824" y="14485"/>
                  </a:cubicBezTo>
                  <a:cubicBezTo>
                    <a:pt x="4907" y="14167"/>
                    <a:pt x="5050" y="13955"/>
                    <a:pt x="5212" y="13836"/>
                  </a:cubicBezTo>
                  <a:cubicBezTo>
                    <a:pt x="5213" y="13835"/>
                    <a:pt x="5213" y="13833"/>
                    <a:pt x="5215" y="13832"/>
                  </a:cubicBezTo>
                  <a:cubicBezTo>
                    <a:pt x="5221" y="13827"/>
                    <a:pt x="5230" y="13824"/>
                    <a:pt x="5236" y="13820"/>
                  </a:cubicBezTo>
                  <a:cubicBezTo>
                    <a:pt x="5244" y="13812"/>
                    <a:pt x="5253" y="13806"/>
                    <a:pt x="5262" y="13802"/>
                  </a:cubicBezTo>
                  <a:cubicBezTo>
                    <a:pt x="5263" y="13802"/>
                    <a:pt x="5263" y="13800"/>
                    <a:pt x="5265" y="13800"/>
                  </a:cubicBezTo>
                  <a:cubicBezTo>
                    <a:pt x="5289" y="13783"/>
                    <a:pt x="5316" y="13770"/>
                    <a:pt x="5344" y="13758"/>
                  </a:cubicBezTo>
                  <a:lnTo>
                    <a:pt x="5345" y="13758"/>
                  </a:lnTo>
                  <a:cubicBezTo>
                    <a:pt x="5377" y="13746"/>
                    <a:pt x="5407" y="13741"/>
                    <a:pt x="5435" y="13741"/>
                  </a:cubicBezTo>
                  <a:cubicBezTo>
                    <a:pt x="5530" y="13741"/>
                    <a:pt x="5614" y="13798"/>
                    <a:pt x="5762" y="13865"/>
                  </a:cubicBezTo>
                  <a:lnTo>
                    <a:pt x="5763" y="13865"/>
                  </a:lnTo>
                  <a:cubicBezTo>
                    <a:pt x="5765" y="13867"/>
                    <a:pt x="5766" y="13867"/>
                    <a:pt x="5771" y="13868"/>
                  </a:cubicBezTo>
                  <a:cubicBezTo>
                    <a:pt x="5847" y="13902"/>
                    <a:pt x="5924" y="13930"/>
                    <a:pt x="6003" y="13956"/>
                  </a:cubicBezTo>
                  <a:cubicBezTo>
                    <a:pt x="6007" y="13956"/>
                    <a:pt x="6010" y="13958"/>
                    <a:pt x="6015" y="13959"/>
                  </a:cubicBezTo>
                  <a:cubicBezTo>
                    <a:pt x="6236" y="14027"/>
                    <a:pt x="6554" y="14083"/>
                    <a:pt x="7038" y="14083"/>
                  </a:cubicBezTo>
                  <a:cubicBezTo>
                    <a:pt x="7241" y="14083"/>
                    <a:pt x="7472" y="14073"/>
                    <a:pt x="7738" y="14050"/>
                  </a:cubicBezTo>
                  <a:cubicBezTo>
                    <a:pt x="7993" y="14029"/>
                    <a:pt x="8244" y="13988"/>
                    <a:pt x="8491" y="13926"/>
                  </a:cubicBezTo>
                  <a:cubicBezTo>
                    <a:pt x="8518" y="13920"/>
                    <a:pt x="8547" y="13914"/>
                    <a:pt x="8574" y="13906"/>
                  </a:cubicBezTo>
                  <a:cubicBezTo>
                    <a:pt x="8938" y="13811"/>
                    <a:pt x="9287" y="13658"/>
                    <a:pt x="9605" y="13456"/>
                  </a:cubicBezTo>
                  <a:cubicBezTo>
                    <a:pt x="9622" y="13445"/>
                    <a:pt x="9638" y="13435"/>
                    <a:pt x="9653" y="13423"/>
                  </a:cubicBezTo>
                  <a:cubicBezTo>
                    <a:pt x="9679" y="13406"/>
                    <a:pt x="9703" y="13389"/>
                    <a:pt x="9728" y="13373"/>
                  </a:cubicBezTo>
                  <a:cubicBezTo>
                    <a:pt x="9852" y="13286"/>
                    <a:pt x="9970" y="13192"/>
                    <a:pt x="10084" y="13092"/>
                  </a:cubicBezTo>
                  <a:cubicBezTo>
                    <a:pt x="10161" y="13024"/>
                    <a:pt x="10232" y="12962"/>
                    <a:pt x="10294" y="12904"/>
                  </a:cubicBezTo>
                  <a:cubicBezTo>
                    <a:pt x="10294" y="12903"/>
                    <a:pt x="10296" y="12903"/>
                    <a:pt x="10297" y="12903"/>
                  </a:cubicBezTo>
                  <a:cubicBezTo>
                    <a:pt x="10310" y="12892"/>
                    <a:pt x="10322" y="12883"/>
                    <a:pt x="10332" y="12873"/>
                  </a:cubicBezTo>
                  <a:cubicBezTo>
                    <a:pt x="10361" y="12850"/>
                    <a:pt x="10385" y="12829"/>
                    <a:pt x="10407" y="12811"/>
                  </a:cubicBezTo>
                  <a:cubicBezTo>
                    <a:pt x="10444" y="12780"/>
                    <a:pt x="10484" y="12753"/>
                    <a:pt x="10525" y="12729"/>
                  </a:cubicBezTo>
                  <a:cubicBezTo>
                    <a:pt x="10566" y="12706"/>
                    <a:pt x="10606" y="12695"/>
                    <a:pt x="10643" y="12695"/>
                  </a:cubicBezTo>
                  <a:cubicBezTo>
                    <a:pt x="10677" y="12695"/>
                    <a:pt x="10709" y="12704"/>
                    <a:pt x="10740" y="12724"/>
                  </a:cubicBezTo>
                  <a:cubicBezTo>
                    <a:pt x="10807" y="12767"/>
                    <a:pt x="10888" y="12818"/>
                    <a:pt x="10981" y="12873"/>
                  </a:cubicBezTo>
                  <a:cubicBezTo>
                    <a:pt x="11038" y="12908"/>
                    <a:pt x="11104" y="12944"/>
                    <a:pt x="11172" y="12982"/>
                  </a:cubicBezTo>
                  <a:cubicBezTo>
                    <a:pt x="11182" y="12986"/>
                    <a:pt x="11192" y="12992"/>
                    <a:pt x="11202" y="12998"/>
                  </a:cubicBezTo>
                  <a:cubicBezTo>
                    <a:pt x="11226" y="13014"/>
                    <a:pt x="11254" y="13027"/>
                    <a:pt x="11279" y="13042"/>
                  </a:cubicBezTo>
                  <a:cubicBezTo>
                    <a:pt x="11295" y="13051"/>
                    <a:pt x="11310" y="13061"/>
                    <a:pt x="11328" y="13068"/>
                  </a:cubicBezTo>
                  <a:cubicBezTo>
                    <a:pt x="11720" y="13285"/>
                    <a:pt x="12167" y="13520"/>
                    <a:pt x="12434" y="13665"/>
                  </a:cubicBezTo>
                  <a:cubicBezTo>
                    <a:pt x="12480" y="13690"/>
                    <a:pt x="12542" y="13701"/>
                    <a:pt x="12615" y="13701"/>
                  </a:cubicBezTo>
                  <a:cubicBezTo>
                    <a:pt x="12729" y="13701"/>
                    <a:pt x="12871" y="13674"/>
                    <a:pt x="13030" y="13621"/>
                  </a:cubicBezTo>
                  <a:lnTo>
                    <a:pt x="13036" y="13621"/>
                  </a:lnTo>
                  <a:cubicBezTo>
                    <a:pt x="13230" y="13555"/>
                    <a:pt x="13416" y="13473"/>
                    <a:pt x="13595" y="13376"/>
                  </a:cubicBezTo>
                  <a:cubicBezTo>
                    <a:pt x="13693" y="13323"/>
                    <a:pt x="13793" y="13264"/>
                    <a:pt x="13893" y="13202"/>
                  </a:cubicBezTo>
                  <a:cubicBezTo>
                    <a:pt x="13933" y="13177"/>
                    <a:pt x="13974" y="13150"/>
                    <a:pt x="14012" y="13124"/>
                  </a:cubicBezTo>
                  <a:lnTo>
                    <a:pt x="14013" y="13124"/>
                  </a:lnTo>
                  <a:cubicBezTo>
                    <a:pt x="14471" y="12814"/>
                    <a:pt x="14904" y="12407"/>
                    <a:pt x="15129" y="11973"/>
                  </a:cubicBezTo>
                  <a:cubicBezTo>
                    <a:pt x="15668" y="10934"/>
                    <a:pt x="14975" y="8931"/>
                    <a:pt x="14666" y="8598"/>
                  </a:cubicBezTo>
                  <a:cubicBezTo>
                    <a:pt x="14357" y="8263"/>
                    <a:pt x="11433" y="6775"/>
                    <a:pt x="8699" y="5505"/>
                  </a:cubicBezTo>
                  <a:cubicBezTo>
                    <a:pt x="5966" y="4235"/>
                    <a:pt x="4542" y="4120"/>
                    <a:pt x="4542" y="4120"/>
                  </a:cubicBezTo>
                  <a:lnTo>
                    <a:pt x="4542" y="231"/>
                  </a:lnTo>
                  <a:cubicBezTo>
                    <a:pt x="3734" y="616"/>
                    <a:pt x="2772" y="3888"/>
                    <a:pt x="2772" y="3888"/>
                  </a:cubicBezTo>
                  <a:lnTo>
                    <a:pt x="25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49"/>
            <p:cNvSpPr/>
            <p:nvPr/>
          </p:nvSpPr>
          <p:spPr>
            <a:xfrm>
              <a:off x="2070501" y="2045529"/>
              <a:ext cx="222925" cy="267166"/>
            </a:xfrm>
            <a:custGeom>
              <a:avLst/>
              <a:gdLst/>
              <a:ahLst/>
              <a:cxnLst/>
              <a:rect l="l" t="t" r="r" b="b"/>
              <a:pathLst>
                <a:path w="9453" h="11329" extrusionOk="0">
                  <a:moveTo>
                    <a:pt x="1592" y="1"/>
                  </a:moveTo>
                  <a:cubicBezTo>
                    <a:pt x="1592" y="1"/>
                    <a:pt x="1162" y="645"/>
                    <a:pt x="751" y="1592"/>
                  </a:cubicBezTo>
                  <a:lnTo>
                    <a:pt x="751" y="1594"/>
                  </a:lnTo>
                  <a:cubicBezTo>
                    <a:pt x="368" y="2468"/>
                    <a:pt x="1" y="3601"/>
                    <a:pt x="1" y="4723"/>
                  </a:cubicBezTo>
                  <a:cubicBezTo>
                    <a:pt x="1" y="7058"/>
                    <a:pt x="693" y="9084"/>
                    <a:pt x="1719" y="10187"/>
                  </a:cubicBezTo>
                  <a:cubicBezTo>
                    <a:pt x="2416" y="10935"/>
                    <a:pt x="3582" y="11328"/>
                    <a:pt x="4749" y="11328"/>
                  </a:cubicBezTo>
                  <a:cubicBezTo>
                    <a:pt x="5154" y="11328"/>
                    <a:pt x="5560" y="11281"/>
                    <a:pt x="5946" y="11185"/>
                  </a:cubicBezTo>
                  <a:cubicBezTo>
                    <a:pt x="6087" y="11148"/>
                    <a:pt x="6229" y="11109"/>
                    <a:pt x="6364" y="11062"/>
                  </a:cubicBezTo>
                  <a:cubicBezTo>
                    <a:pt x="6649" y="10957"/>
                    <a:pt x="6897" y="10851"/>
                    <a:pt x="7116" y="10748"/>
                  </a:cubicBezTo>
                  <a:cubicBezTo>
                    <a:pt x="8029" y="10317"/>
                    <a:pt x="8436" y="9925"/>
                    <a:pt x="8946" y="9925"/>
                  </a:cubicBezTo>
                  <a:cubicBezTo>
                    <a:pt x="8983" y="9925"/>
                    <a:pt x="9021" y="9927"/>
                    <a:pt x="9060" y="9931"/>
                  </a:cubicBezTo>
                  <a:cubicBezTo>
                    <a:pt x="9060" y="9931"/>
                    <a:pt x="9190" y="9277"/>
                    <a:pt x="9296" y="8598"/>
                  </a:cubicBezTo>
                  <a:cubicBezTo>
                    <a:pt x="9383" y="8061"/>
                    <a:pt x="9452" y="7507"/>
                    <a:pt x="9434" y="7251"/>
                  </a:cubicBezTo>
                  <a:lnTo>
                    <a:pt x="3324" y="3644"/>
                  </a:lnTo>
                  <a:lnTo>
                    <a:pt x="15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49"/>
            <p:cNvSpPr/>
            <p:nvPr/>
          </p:nvSpPr>
          <p:spPr>
            <a:xfrm>
              <a:off x="2070501" y="2083096"/>
              <a:ext cx="219247" cy="229599"/>
            </a:xfrm>
            <a:custGeom>
              <a:avLst/>
              <a:gdLst/>
              <a:ahLst/>
              <a:cxnLst/>
              <a:rect l="l" t="t" r="r" b="b"/>
              <a:pathLst>
                <a:path w="9297" h="9736" extrusionOk="0">
                  <a:moveTo>
                    <a:pt x="751" y="1"/>
                  </a:moveTo>
                  <a:cubicBezTo>
                    <a:pt x="368" y="875"/>
                    <a:pt x="1" y="2008"/>
                    <a:pt x="1" y="3130"/>
                  </a:cubicBezTo>
                  <a:cubicBezTo>
                    <a:pt x="1" y="5465"/>
                    <a:pt x="693" y="7491"/>
                    <a:pt x="1719" y="8594"/>
                  </a:cubicBezTo>
                  <a:cubicBezTo>
                    <a:pt x="2416" y="9342"/>
                    <a:pt x="3582" y="9735"/>
                    <a:pt x="4749" y="9735"/>
                  </a:cubicBezTo>
                  <a:cubicBezTo>
                    <a:pt x="5154" y="9735"/>
                    <a:pt x="5560" y="9688"/>
                    <a:pt x="5946" y="9592"/>
                  </a:cubicBezTo>
                  <a:cubicBezTo>
                    <a:pt x="6087" y="9555"/>
                    <a:pt x="6229" y="9516"/>
                    <a:pt x="6364" y="9469"/>
                  </a:cubicBezTo>
                  <a:cubicBezTo>
                    <a:pt x="6649" y="9364"/>
                    <a:pt x="6897" y="9258"/>
                    <a:pt x="7116" y="9155"/>
                  </a:cubicBezTo>
                  <a:cubicBezTo>
                    <a:pt x="8029" y="8724"/>
                    <a:pt x="8436" y="8332"/>
                    <a:pt x="8946" y="8332"/>
                  </a:cubicBezTo>
                  <a:cubicBezTo>
                    <a:pt x="8983" y="8332"/>
                    <a:pt x="9021" y="8334"/>
                    <a:pt x="9060" y="8338"/>
                  </a:cubicBezTo>
                  <a:cubicBezTo>
                    <a:pt x="9060" y="8338"/>
                    <a:pt x="9190" y="7684"/>
                    <a:pt x="9296" y="7005"/>
                  </a:cubicBezTo>
                  <a:lnTo>
                    <a:pt x="9296" y="7005"/>
                  </a:lnTo>
                  <a:cubicBezTo>
                    <a:pt x="8849" y="7070"/>
                    <a:pt x="8423" y="7101"/>
                    <a:pt x="8019" y="7101"/>
                  </a:cubicBezTo>
                  <a:cubicBezTo>
                    <a:pt x="3491" y="7101"/>
                    <a:pt x="1612" y="3209"/>
                    <a:pt x="75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49"/>
            <p:cNvSpPr/>
            <p:nvPr/>
          </p:nvSpPr>
          <p:spPr>
            <a:xfrm>
              <a:off x="1872125" y="2219049"/>
              <a:ext cx="150598" cy="366684"/>
            </a:xfrm>
            <a:custGeom>
              <a:avLst/>
              <a:gdLst/>
              <a:ahLst/>
              <a:cxnLst/>
              <a:rect l="l" t="t" r="r" b="b"/>
              <a:pathLst>
                <a:path w="6386" h="15549" extrusionOk="0">
                  <a:moveTo>
                    <a:pt x="5902" y="0"/>
                  </a:moveTo>
                  <a:cubicBezTo>
                    <a:pt x="5225" y="388"/>
                    <a:pt x="3900" y="1455"/>
                    <a:pt x="3762" y="3880"/>
                  </a:cubicBezTo>
                  <a:cubicBezTo>
                    <a:pt x="3574" y="7156"/>
                    <a:pt x="2429" y="12749"/>
                    <a:pt x="866" y="14168"/>
                  </a:cubicBezTo>
                  <a:cubicBezTo>
                    <a:pt x="0" y="14950"/>
                    <a:pt x="1256" y="15549"/>
                    <a:pt x="2957" y="15549"/>
                  </a:cubicBezTo>
                  <a:cubicBezTo>
                    <a:pt x="3797" y="15549"/>
                    <a:pt x="4747" y="15403"/>
                    <a:pt x="5603" y="15060"/>
                  </a:cubicBezTo>
                  <a:cubicBezTo>
                    <a:pt x="4912" y="14118"/>
                    <a:pt x="4423" y="13351"/>
                    <a:pt x="4423" y="13351"/>
                  </a:cubicBezTo>
                  <a:cubicBezTo>
                    <a:pt x="4423" y="13351"/>
                    <a:pt x="5308" y="11299"/>
                    <a:pt x="5538" y="8700"/>
                  </a:cubicBezTo>
                  <a:cubicBezTo>
                    <a:pt x="5770" y="6101"/>
                    <a:pt x="5297" y="3916"/>
                    <a:pt x="5538" y="3078"/>
                  </a:cubicBezTo>
                  <a:cubicBezTo>
                    <a:pt x="5782" y="2241"/>
                    <a:pt x="6385" y="1791"/>
                    <a:pt x="6385" y="1791"/>
                  </a:cubicBezTo>
                  <a:cubicBezTo>
                    <a:pt x="6385" y="1791"/>
                    <a:pt x="6110" y="1032"/>
                    <a:pt x="5902"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49"/>
            <p:cNvSpPr/>
            <p:nvPr/>
          </p:nvSpPr>
          <p:spPr>
            <a:xfrm>
              <a:off x="1424505" y="2571725"/>
              <a:ext cx="375834" cy="136472"/>
            </a:xfrm>
            <a:custGeom>
              <a:avLst/>
              <a:gdLst/>
              <a:ahLst/>
              <a:cxnLst/>
              <a:rect l="l" t="t" r="r" b="b"/>
              <a:pathLst>
                <a:path w="15937" h="5787" extrusionOk="0">
                  <a:moveTo>
                    <a:pt x="15936" y="1"/>
                  </a:moveTo>
                  <a:lnTo>
                    <a:pt x="15404" y="107"/>
                  </a:lnTo>
                  <a:cubicBezTo>
                    <a:pt x="15365" y="114"/>
                    <a:pt x="15321" y="123"/>
                    <a:pt x="15275" y="132"/>
                  </a:cubicBezTo>
                  <a:cubicBezTo>
                    <a:pt x="13661" y="449"/>
                    <a:pt x="9412" y="1258"/>
                    <a:pt x="6083" y="1655"/>
                  </a:cubicBezTo>
                  <a:cubicBezTo>
                    <a:pt x="4970" y="1788"/>
                    <a:pt x="4099" y="1837"/>
                    <a:pt x="3418" y="1837"/>
                  </a:cubicBezTo>
                  <a:cubicBezTo>
                    <a:pt x="1534" y="1837"/>
                    <a:pt x="1119" y="1463"/>
                    <a:pt x="1119" y="1463"/>
                  </a:cubicBezTo>
                  <a:cubicBezTo>
                    <a:pt x="888" y="1604"/>
                    <a:pt x="685" y="1818"/>
                    <a:pt x="531" y="2077"/>
                  </a:cubicBezTo>
                  <a:cubicBezTo>
                    <a:pt x="508" y="2113"/>
                    <a:pt x="488" y="2149"/>
                    <a:pt x="470" y="2187"/>
                  </a:cubicBezTo>
                  <a:cubicBezTo>
                    <a:pt x="0" y="3097"/>
                    <a:pt x="123" y="4468"/>
                    <a:pt x="1734" y="5291"/>
                  </a:cubicBezTo>
                  <a:cubicBezTo>
                    <a:pt x="2397" y="5629"/>
                    <a:pt x="3187" y="5786"/>
                    <a:pt x="4081" y="5786"/>
                  </a:cubicBezTo>
                  <a:cubicBezTo>
                    <a:pt x="6091" y="5786"/>
                    <a:pt x="8625" y="4989"/>
                    <a:pt x="11411" y="3657"/>
                  </a:cubicBezTo>
                  <a:cubicBezTo>
                    <a:pt x="15436" y="1733"/>
                    <a:pt x="15936" y="1"/>
                    <a:pt x="15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49"/>
            <p:cNvSpPr/>
            <p:nvPr/>
          </p:nvSpPr>
          <p:spPr>
            <a:xfrm>
              <a:off x="1435565" y="2574225"/>
              <a:ext cx="352228" cy="110484"/>
            </a:xfrm>
            <a:custGeom>
              <a:avLst/>
              <a:gdLst/>
              <a:ahLst/>
              <a:cxnLst/>
              <a:rect l="l" t="t" r="r" b="b"/>
              <a:pathLst>
                <a:path w="14936" h="4685" extrusionOk="0">
                  <a:moveTo>
                    <a:pt x="14935" y="1"/>
                  </a:moveTo>
                  <a:lnTo>
                    <a:pt x="14935" y="1"/>
                  </a:lnTo>
                  <a:cubicBezTo>
                    <a:pt x="14894" y="8"/>
                    <a:pt x="14852" y="17"/>
                    <a:pt x="14806" y="26"/>
                  </a:cubicBezTo>
                  <a:cubicBezTo>
                    <a:pt x="14009" y="911"/>
                    <a:pt x="12744" y="1999"/>
                    <a:pt x="10257" y="3028"/>
                  </a:cubicBezTo>
                  <a:cubicBezTo>
                    <a:pt x="7575" y="4135"/>
                    <a:pt x="5221" y="4602"/>
                    <a:pt x="3586" y="4602"/>
                  </a:cubicBezTo>
                  <a:cubicBezTo>
                    <a:pt x="2722" y="4602"/>
                    <a:pt x="2058" y="4471"/>
                    <a:pt x="1653" y="4236"/>
                  </a:cubicBezTo>
                  <a:cubicBezTo>
                    <a:pt x="472" y="3553"/>
                    <a:pt x="145" y="2583"/>
                    <a:pt x="62" y="1971"/>
                  </a:cubicBezTo>
                  <a:cubicBezTo>
                    <a:pt x="39" y="2007"/>
                    <a:pt x="19" y="2043"/>
                    <a:pt x="1" y="2081"/>
                  </a:cubicBezTo>
                  <a:cubicBezTo>
                    <a:pt x="107" y="2710"/>
                    <a:pt x="469" y="3641"/>
                    <a:pt x="1613" y="4301"/>
                  </a:cubicBezTo>
                  <a:cubicBezTo>
                    <a:pt x="2104" y="4586"/>
                    <a:pt x="2801" y="4685"/>
                    <a:pt x="3529" y="4685"/>
                  </a:cubicBezTo>
                  <a:cubicBezTo>
                    <a:pt x="4139" y="4685"/>
                    <a:pt x="4767" y="4615"/>
                    <a:pt x="5309" y="4532"/>
                  </a:cubicBezTo>
                  <a:cubicBezTo>
                    <a:pt x="6866" y="4289"/>
                    <a:pt x="8633" y="3780"/>
                    <a:pt x="10287" y="3098"/>
                  </a:cubicBezTo>
                  <a:cubicBezTo>
                    <a:pt x="12862" y="2036"/>
                    <a:pt x="14133" y="905"/>
                    <a:pt x="149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49"/>
            <p:cNvSpPr/>
            <p:nvPr/>
          </p:nvSpPr>
          <p:spPr>
            <a:xfrm>
              <a:off x="1675895" y="2546964"/>
              <a:ext cx="538365" cy="534002"/>
            </a:xfrm>
            <a:custGeom>
              <a:avLst/>
              <a:gdLst/>
              <a:ahLst/>
              <a:cxnLst/>
              <a:rect l="l" t="t" r="r" b="b"/>
              <a:pathLst>
                <a:path w="22829" h="22644" extrusionOk="0">
                  <a:moveTo>
                    <a:pt x="7779" y="0"/>
                  </a:moveTo>
                  <a:cubicBezTo>
                    <a:pt x="7699" y="0"/>
                    <a:pt x="7567" y="76"/>
                    <a:pt x="7366" y="261"/>
                  </a:cubicBezTo>
                  <a:cubicBezTo>
                    <a:pt x="6497" y="1055"/>
                    <a:pt x="2327" y="1402"/>
                    <a:pt x="515" y="1516"/>
                  </a:cubicBezTo>
                  <a:cubicBezTo>
                    <a:pt x="343" y="1605"/>
                    <a:pt x="171" y="1693"/>
                    <a:pt x="1" y="1779"/>
                  </a:cubicBezTo>
                  <a:cubicBezTo>
                    <a:pt x="559" y="2140"/>
                    <a:pt x="1725" y="2871"/>
                    <a:pt x="2709" y="3321"/>
                  </a:cubicBezTo>
                  <a:cubicBezTo>
                    <a:pt x="3158" y="3526"/>
                    <a:pt x="3555" y="3594"/>
                    <a:pt x="3885" y="3594"/>
                  </a:cubicBezTo>
                  <a:cubicBezTo>
                    <a:pt x="4544" y="3594"/>
                    <a:pt x="4935" y="3321"/>
                    <a:pt x="4935" y="3321"/>
                  </a:cubicBezTo>
                  <a:lnTo>
                    <a:pt x="4935" y="3321"/>
                  </a:lnTo>
                  <a:cubicBezTo>
                    <a:pt x="4896" y="5060"/>
                    <a:pt x="5682" y="6830"/>
                    <a:pt x="6170" y="7753"/>
                  </a:cubicBezTo>
                  <a:cubicBezTo>
                    <a:pt x="6546" y="7556"/>
                    <a:pt x="6705" y="7435"/>
                    <a:pt x="6705" y="7435"/>
                  </a:cubicBezTo>
                  <a:cubicBezTo>
                    <a:pt x="6705" y="7435"/>
                    <a:pt x="8257" y="12052"/>
                    <a:pt x="9374" y="15409"/>
                  </a:cubicBezTo>
                  <a:cubicBezTo>
                    <a:pt x="9451" y="15638"/>
                    <a:pt x="9524" y="15859"/>
                    <a:pt x="9595" y="16073"/>
                  </a:cubicBezTo>
                  <a:cubicBezTo>
                    <a:pt x="9816" y="16738"/>
                    <a:pt x="10012" y="17330"/>
                    <a:pt x="10165" y="17793"/>
                  </a:cubicBezTo>
                  <a:cubicBezTo>
                    <a:pt x="10344" y="18338"/>
                    <a:pt x="10481" y="18852"/>
                    <a:pt x="10587" y="19328"/>
                  </a:cubicBezTo>
                  <a:cubicBezTo>
                    <a:pt x="10627" y="19505"/>
                    <a:pt x="10663" y="19675"/>
                    <a:pt x="10695" y="19841"/>
                  </a:cubicBezTo>
                  <a:cubicBezTo>
                    <a:pt x="11018" y="21542"/>
                    <a:pt x="10935" y="22643"/>
                    <a:pt x="10935" y="22643"/>
                  </a:cubicBezTo>
                  <a:cubicBezTo>
                    <a:pt x="10935" y="22643"/>
                    <a:pt x="11541" y="22580"/>
                    <a:pt x="12488" y="22416"/>
                  </a:cubicBezTo>
                  <a:cubicBezTo>
                    <a:pt x="13506" y="22239"/>
                    <a:pt x="14920" y="21945"/>
                    <a:pt x="16390" y="21489"/>
                  </a:cubicBezTo>
                  <a:cubicBezTo>
                    <a:pt x="16905" y="21330"/>
                    <a:pt x="17425" y="21151"/>
                    <a:pt x="17939" y="20951"/>
                  </a:cubicBezTo>
                  <a:cubicBezTo>
                    <a:pt x="18421" y="20763"/>
                    <a:pt x="18889" y="20543"/>
                    <a:pt x="19340" y="20296"/>
                  </a:cubicBezTo>
                  <a:cubicBezTo>
                    <a:pt x="20677" y="19564"/>
                    <a:pt x="21613" y="18720"/>
                    <a:pt x="22176" y="18118"/>
                  </a:cubicBezTo>
                  <a:cubicBezTo>
                    <a:pt x="22617" y="17650"/>
                    <a:pt x="22829" y="17332"/>
                    <a:pt x="22829" y="17332"/>
                  </a:cubicBezTo>
                  <a:cubicBezTo>
                    <a:pt x="22829" y="17332"/>
                    <a:pt x="22658" y="15210"/>
                    <a:pt x="22377" y="12884"/>
                  </a:cubicBezTo>
                  <a:cubicBezTo>
                    <a:pt x="22289" y="12145"/>
                    <a:pt x="22188" y="11383"/>
                    <a:pt x="22080" y="10663"/>
                  </a:cubicBezTo>
                  <a:cubicBezTo>
                    <a:pt x="19530" y="10611"/>
                    <a:pt x="14344" y="10244"/>
                    <a:pt x="11751" y="8221"/>
                  </a:cubicBezTo>
                  <a:cubicBezTo>
                    <a:pt x="8233" y="5476"/>
                    <a:pt x="7446" y="1563"/>
                    <a:pt x="7446" y="1563"/>
                  </a:cubicBezTo>
                  <a:cubicBezTo>
                    <a:pt x="7446" y="1563"/>
                    <a:pt x="8142" y="0"/>
                    <a:pt x="7779"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49"/>
            <p:cNvSpPr/>
            <p:nvPr/>
          </p:nvSpPr>
          <p:spPr>
            <a:xfrm>
              <a:off x="1870427" y="2005392"/>
              <a:ext cx="141424" cy="147886"/>
            </a:xfrm>
            <a:custGeom>
              <a:avLst/>
              <a:gdLst/>
              <a:ahLst/>
              <a:cxnLst/>
              <a:rect l="l" t="t" r="r" b="b"/>
              <a:pathLst>
                <a:path w="5997" h="6271" extrusionOk="0">
                  <a:moveTo>
                    <a:pt x="1920" y="1"/>
                  </a:moveTo>
                  <a:cubicBezTo>
                    <a:pt x="1305" y="1"/>
                    <a:pt x="763" y="216"/>
                    <a:pt x="425" y="601"/>
                  </a:cubicBezTo>
                  <a:cubicBezTo>
                    <a:pt x="143" y="921"/>
                    <a:pt x="0" y="1356"/>
                    <a:pt x="68" y="1882"/>
                  </a:cubicBezTo>
                  <a:cubicBezTo>
                    <a:pt x="300" y="3653"/>
                    <a:pt x="2378" y="3653"/>
                    <a:pt x="3768" y="4078"/>
                  </a:cubicBezTo>
                  <a:cubicBezTo>
                    <a:pt x="5156" y="4500"/>
                    <a:pt x="5689" y="6270"/>
                    <a:pt x="5689" y="6270"/>
                  </a:cubicBezTo>
                  <a:lnTo>
                    <a:pt x="5997" y="5500"/>
                  </a:lnTo>
                  <a:cubicBezTo>
                    <a:pt x="5919" y="3702"/>
                    <a:pt x="5534" y="1882"/>
                    <a:pt x="3768" y="629"/>
                  </a:cubicBezTo>
                  <a:cubicBezTo>
                    <a:pt x="3161" y="197"/>
                    <a:pt x="2507" y="1"/>
                    <a:pt x="19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49"/>
            <p:cNvSpPr/>
            <p:nvPr/>
          </p:nvSpPr>
          <p:spPr>
            <a:xfrm>
              <a:off x="1870380" y="2019565"/>
              <a:ext cx="138712" cy="133713"/>
            </a:xfrm>
            <a:custGeom>
              <a:avLst/>
              <a:gdLst/>
              <a:ahLst/>
              <a:cxnLst/>
              <a:rect l="l" t="t" r="r" b="b"/>
              <a:pathLst>
                <a:path w="5882" h="5670" extrusionOk="0">
                  <a:moveTo>
                    <a:pt x="425" y="0"/>
                  </a:moveTo>
                  <a:cubicBezTo>
                    <a:pt x="145" y="320"/>
                    <a:pt x="1" y="755"/>
                    <a:pt x="70" y="1281"/>
                  </a:cubicBezTo>
                  <a:cubicBezTo>
                    <a:pt x="302" y="3052"/>
                    <a:pt x="2380" y="3052"/>
                    <a:pt x="3768" y="3477"/>
                  </a:cubicBezTo>
                  <a:cubicBezTo>
                    <a:pt x="5158" y="3899"/>
                    <a:pt x="5690" y="5669"/>
                    <a:pt x="5690" y="5669"/>
                  </a:cubicBezTo>
                  <a:cubicBezTo>
                    <a:pt x="5882" y="3975"/>
                    <a:pt x="5035" y="2936"/>
                    <a:pt x="2650" y="2245"/>
                  </a:cubicBezTo>
                  <a:cubicBezTo>
                    <a:pt x="601" y="1649"/>
                    <a:pt x="508" y="1113"/>
                    <a:pt x="425"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49"/>
            <p:cNvSpPr/>
            <p:nvPr/>
          </p:nvSpPr>
          <p:spPr>
            <a:xfrm>
              <a:off x="1461742" y="2018032"/>
              <a:ext cx="181562" cy="196537"/>
            </a:xfrm>
            <a:custGeom>
              <a:avLst/>
              <a:gdLst/>
              <a:ahLst/>
              <a:cxnLst/>
              <a:rect l="l" t="t" r="r" b="b"/>
              <a:pathLst>
                <a:path w="7699" h="8334" extrusionOk="0">
                  <a:moveTo>
                    <a:pt x="3751" y="1"/>
                  </a:moveTo>
                  <a:cubicBezTo>
                    <a:pt x="3731" y="1"/>
                    <a:pt x="3711" y="1"/>
                    <a:pt x="3692" y="2"/>
                  </a:cubicBezTo>
                  <a:cubicBezTo>
                    <a:pt x="3658" y="3"/>
                    <a:pt x="3625" y="5"/>
                    <a:pt x="3592" y="6"/>
                  </a:cubicBezTo>
                  <a:cubicBezTo>
                    <a:pt x="3452" y="14"/>
                    <a:pt x="3314" y="32"/>
                    <a:pt x="3178" y="61"/>
                  </a:cubicBezTo>
                  <a:cubicBezTo>
                    <a:pt x="3151" y="64"/>
                    <a:pt x="3122" y="70"/>
                    <a:pt x="3093" y="76"/>
                  </a:cubicBezTo>
                  <a:cubicBezTo>
                    <a:pt x="3031" y="89"/>
                    <a:pt x="2966" y="106"/>
                    <a:pt x="2902" y="124"/>
                  </a:cubicBezTo>
                  <a:cubicBezTo>
                    <a:pt x="2004" y="365"/>
                    <a:pt x="1038" y="959"/>
                    <a:pt x="694" y="1791"/>
                  </a:cubicBezTo>
                  <a:cubicBezTo>
                    <a:pt x="173" y="3040"/>
                    <a:pt x="0" y="5907"/>
                    <a:pt x="0" y="5907"/>
                  </a:cubicBezTo>
                  <a:cubicBezTo>
                    <a:pt x="11" y="5931"/>
                    <a:pt x="23" y="5963"/>
                    <a:pt x="38" y="6001"/>
                  </a:cubicBezTo>
                  <a:cubicBezTo>
                    <a:pt x="46" y="6024"/>
                    <a:pt x="56" y="6046"/>
                    <a:pt x="68" y="6072"/>
                  </a:cubicBezTo>
                  <a:cubicBezTo>
                    <a:pt x="209" y="6384"/>
                    <a:pt x="394" y="6675"/>
                    <a:pt x="617" y="6936"/>
                  </a:cubicBezTo>
                  <a:cubicBezTo>
                    <a:pt x="1096" y="7503"/>
                    <a:pt x="1887" y="8112"/>
                    <a:pt x="3129" y="8285"/>
                  </a:cubicBezTo>
                  <a:cubicBezTo>
                    <a:pt x="3357" y="8317"/>
                    <a:pt x="3588" y="8333"/>
                    <a:pt x="3819" y="8333"/>
                  </a:cubicBezTo>
                  <a:cubicBezTo>
                    <a:pt x="3829" y="8333"/>
                    <a:pt x="3839" y="8333"/>
                    <a:pt x="3849" y="8333"/>
                  </a:cubicBezTo>
                  <a:cubicBezTo>
                    <a:pt x="3860" y="8333"/>
                    <a:pt x="3870" y="8333"/>
                    <a:pt x="3881" y="8333"/>
                  </a:cubicBezTo>
                  <a:cubicBezTo>
                    <a:pt x="4355" y="8333"/>
                    <a:pt x="4826" y="8267"/>
                    <a:pt x="5281" y="8135"/>
                  </a:cubicBezTo>
                  <a:cubicBezTo>
                    <a:pt x="7010" y="7622"/>
                    <a:pt x="7698" y="6312"/>
                    <a:pt x="7698" y="6312"/>
                  </a:cubicBezTo>
                  <a:cubicBezTo>
                    <a:pt x="7279" y="5998"/>
                    <a:pt x="6525" y="4839"/>
                    <a:pt x="6392" y="4631"/>
                  </a:cubicBezTo>
                  <a:cubicBezTo>
                    <a:pt x="6380" y="4610"/>
                    <a:pt x="6372" y="4598"/>
                    <a:pt x="6372" y="4598"/>
                  </a:cubicBezTo>
                  <a:cubicBezTo>
                    <a:pt x="6377" y="4586"/>
                    <a:pt x="6380" y="4572"/>
                    <a:pt x="6382" y="4560"/>
                  </a:cubicBezTo>
                  <a:cubicBezTo>
                    <a:pt x="6383" y="4551"/>
                    <a:pt x="6386" y="4543"/>
                    <a:pt x="6388" y="4534"/>
                  </a:cubicBezTo>
                  <a:cubicBezTo>
                    <a:pt x="6413" y="4428"/>
                    <a:pt x="6433" y="4322"/>
                    <a:pt x="6448" y="4214"/>
                  </a:cubicBezTo>
                  <a:cubicBezTo>
                    <a:pt x="6529" y="3651"/>
                    <a:pt x="6510" y="3078"/>
                    <a:pt x="6391" y="2520"/>
                  </a:cubicBezTo>
                  <a:cubicBezTo>
                    <a:pt x="6160" y="1461"/>
                    <a:pt x="5266" y="437"/>
                    <a:pt x="4365" y="111"/>
                  </a:cubicBezTo>
                  <a:cubicBezTo>
                    <a:pt x="4318" y="93"/>
                    <a:pt x="4269" y="77"/>
                    <a:pt x="4221" y="65"/>
                  </a:cubicBezTo>
                  <a:cubicBezTo>
                    <a:pt x="4187" y="55"/>
                    <a:pt x="4152" y="46"/>
                    <a:pt x="4119" y="38"/>
                  </a:cubicBezTo>
                  <a:cubicBezTo>
                    <a:pt x="3997" y="13"/>
                    <a:pt x="3874" y="1"/>
                    <a:pt x="3751"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49"/>
            <p:cNvSpPr/>
            <p:nvPr/>
          </p:nvSpPr>
          <p:spPr>
            <a:xfrm>
              <a:off x="1461742" y="2020909"/>
              <a:ext cx="73766" cy="192504"/>
            </a:xfrm>
            <a:custGeom>
              <a:avLst/>
              <a:gdLst/>
              <a:ahLst/>
              <a:cxnLst/>
              <a:rect l="l" t="t" r="r" b="b"/>
              <a:pathLst>
                <a:path w="3128" h="8163" extrusionOk="0">
                  <a:moveTo>
                    <a:pt x="2901" y="1"/>
                  </a:moveTo>
                  <a:cubicBezTo>
                    <a:pt x="2004" y="243"/>
                    <a:pt x="1037" y="837"/>
                    <a:pt x="693" y="1668"/>
                  </a:cubicBezTo>
                  <a:cubicBezTo>
                    <a:pt x="173" y="2918"/>
                    <a:pt x="0" y="5785"/>
                    <a:pt x="0" y="5785"/>
                  </a:cubicBezTo>
                  <a:cubicBezTo>
                    <a:pt x="53" y="5941"/>
                    <a:pt x="237" y="6364"/>
                    <a:pt x="615" y="6814"/>
                  </a:cubicBezTo>
                  <a:cubicBezTo>
                    <a:pt x="1094" y="7381"/>
                    <a:pt x="1887" y="7990"/>
                    <a:pt x="3128" y="8163"/>
                  </a:cubicBezTo>
                  <a:cubicBezTo>
                    <a:pt x="2696" y="7349"/>
                    <a:pt x="1613" y="5188"/>
                    <a:pt x="1488" y="3714"/>
                  </a:cubicBezTo>
                  <a:cubicBezTo>
                    <a:pt x="1337" y="1883"/>
                    <a:pt x="1964" y="1186"/>
                    <a:pt x="290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49"/>
            <p:cNvSpPr/>
            <p:nvPr/>
          </p:nvSpPr>
          <p:spPr>
            <a:xfrm>
              <a:off x="1625617" y="2291589"/>
              <a:ext cx="164747" cy="80157"/>
            </a:xfrm>
            <a:custGeom>
              <a:avLst/>
              <a:gdLst/>
              <a:ahLst/>
              <a:cxnLst/>
              <a:rect l="l" t="t" r="r" b="b"/>
              <a:pathLst>
                <a:path w="6986" h="3399" extrusionOk="0">
                  <a:moveTo>
                    <a:pt x="1" y="0"/>
                  </a:moveTo>
                  <a:cubicBezTo>
                    <a:pt x="1" y="0"/>
                    <a:pt x="269" y="561"/>
                    <a:pt x="519" y="1085"/>
                  </a:cubicBezTo>
                  <a:cubicBezTo>
                    <a:pt x="612" y="1279"/>
                    <a:pt x="737" y="1636"/>
                    <a:pt x="862" y="2007"/>
                  </a:cubicBezTo>
                  <a:cubicBezTo>
                    <a:pt x="1075" y="2646"/>
                    <a:pt x="1278" y="3333"/>
                    <a:pt x="1278" y="3333"/>
                  </a:cubicBezTo>
                  <a:cubicBezTo>
                    <a:pt x="1278" y="3333"/>
                    <a:pt x="1977" y="3398"/>
                    <a:pt x="2802" y="3398"/>
                  </a:cubicBezTo>
                  <a:cubicBezTo>
                    <a:pt x="3214" y="3398"/>
                    <a:pt x="3657" y="3382"/>
                    <a:pt x="4061" y="3333"/>
                  </a:cubicBezTo>
                  <a:cubicBezTo>
                    <a:pt x="5268" y="3187"/>
                    <a:pt x="6331" y="2661"/>
                    <a:pt x="6331" y="2661"/>
                  </a:cubicBezTo>
                  <a:cubicBezTo>
                    <a:pt x="6367" y="2505"/>
                    <a:pt x="6417" y="2354"/>
                    <a:pt x="6479" y="2207"/>
                  </a:cubicBezTo>
                  <a:cubicBezTo>
                    <a:pt x="6682" y="1696"/>
                    <a:pt x="6985" y="1178"/>
                    <a:pt x="6985" y="1178"/>
                  </a:cubicBezTo>
                  <a:cubicBezTo>
                    <a:pt x="6985" y="1178"/>
                    <a:pt x="5580" y="1061"/>
                    <a:pt x="3944" y="869"/>
                  </a:cubicBezTo>
                  <a:cubicBezTo>
                    <a:pt x="2307" y="678"/>
                    <a:pt x="1" y="0"/>
                    <a:pt x="1" y="0"/>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49"/>
            <p:cNvSpPr/>
            <p:nvPr/>
          </p:nvSpPr>
          <p:spPr>
            <a:xfrm>
              <a:off x="1645921" y="2338895"/>
              <a:ext cx="132510" cy="32850"/>
            </a:xfrm>
            <a:custGeom>
              <a:avLst/>
              <a:gdLst/>
              <a:ahLst/>
              <a:cxnLst/>
              <a:rect l="l" t="t" r="r" b="b"/>
              <a:pathLst>
                <a:path w="5619" h="1393" extrusionOk="0">
                  <a:moveTo>
                    <a:pt x="1" y="1"/>
                  </a:moveTo>
                  <a:lnTo>
                    <a:pt x="1" y="1"/>
                  </a:lnTo>
                  <a:cubicBezTo>
                    <a:pt x="214" y="640"/>
                    <a:pt x="417" y="1327"/>
                    <a:pt x="417" y="1327"/>
                  </a:cubicBezTo>
                  <a:cubicBezTo>
                    <a:pt x="417" y="1327"/>
                    <a:pt x="1116" y="1392"/>
                    <a:pt x="1941" y="1392"/>
                  </a:cubicBezTo>
                  <a:cubicBezTo>
                    <a:pt x="2353" y="1392"/>
                    <a:pt x="2796" y="1376"/>
                    <a:pt x="3200" y="1327"/>
                  </a:cubicBezTo>
                  <a:cubicBezTo>
                    <a:pt x="4407" y="1181"/>
                    <a:pt x="5470" y="655"/>
                    <a:pt x="5470" y="655"/>
                  </a:cubicBezTo>
                  <a:cubicBezTo>
                    <a:pt x="5506" y="499"/>
                    <a:pt x="5556" y="348"/>
                    <a:pt x="5618" y="201"/>
                  </a:cubicBezTo>
                  <a:lnTo>
                    <a:pt x="5618" y="201"/>
                  </a:lnTo>
                  <a:lnTo>
                    <a:pt x="5470" y="217"/>
                  </a:lnTo>
                  <a:cubicBezTo>
                    <a:pt x="5470" y="217"/>
                    <a:pt x="5066" y="406"/>
                    <a:pt x="3419" y="406"/>
                  </a:cubicBezTo>
                  <a:cubicBezTo>
                    <a:pt x="3381" y="406"/>
                    <a:pt x="3342" y="406"/>
                    <a:pt x="3303" y="405"/>
                  </a:cubicBezTo>
                  <a:cubicBezTo>
                    <a:pt x="1992" y="396"/>
                    <a:pt x="623" y="131"/>
                    <a:pt x="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49"/>
            <p:cNvSpPr/>
            <p:nvPr/>
          </p:nvSpPr>
          <p:spPr>
            <a:xfrm>
              <a:off x="1460728" y="2234378"/>
              <a:ext cx="205262" cy="225260"/>
            </a:xfrm>
            <a:custGeom>
              <a:avLst/>
              <a:gdLst/>
              <a:ahLst/>
              <a:cxnLst/>
              <a:rect l="l" t="t" r="r" b="b"/>
              <a:pathLst>
                <a:path w="8704" h="9552" extrusionOk="0">
                  <a:moveTo>
                    <a:pt x="1" y="0"/>
                  </a:moveTo>
                  <a:lnTo>
                    <a:pt x="1" y="0"/>
                  </a:lnTo>
                  <a:cubicBezTo>
                    <a:pt x="340" y="281"/>
                    <a:pt x="586" y="714"/>
                    <a:pt x="848" y="1222"/>
                  </a:cubicBezTo>
                  <a:cubicBezTo>
                    <a:pt x="1368" y="2222"/>
                    <a:pt x="1621" y="3721"/>
                    <a:pt x="1236" y="4836"/>
                  </a:cubicBezTo>
                  <a:cubicBezTo>
                    <a:pt x="1236" y="4836"/>
                    <a:pt x="1168" y="4836"/>
                    <a:pt x="1042" y="4837"/>
                  </a:cubicBezTo>
                  <a:cubicBezTo>
                    <a:pt x="971" y="4840"/>
                    <a:pt x="878" y="4842"/>
                    <a:pt x="771" y="4848"/>
                  </a:cubicBezTo>
                  <a:cubicBezTo>
                    <a:pt x="815" y="5356"/>
                    <a:pt x="846" y="5803"/>
                    <a:pt x="851" y="6088"/>
                  </a:cubicBezTo>
                  <a:cubicBezTo>
                    <a:pt x="871" y="7145"/>
                    <a:pt x="1045" y="9552"/>
                    <a:pt x="1045" y="9552"/>
                  </a:cubicBezTo>
                  <a:cubicBezTo>
                    <a:pt x="1045" y="9552"/>
                    <a:pt x="3168" y="9312"/>
                    <a:pt x="5779" y="8897"/>
                  </a:cubicBezTo>
                  <a:cubicBezTo>
                    <a:pt x="8390" y="8483"/>
                    <a:pt x="8704" y="8050"/>
                    <a:pt x="8704" y="8050"/>
                  </a:cubicBezTo>
                  <a:cubicBezTo>
                    <a:pt x="8704" y="8050"/>
                    <a:pt x="8473" y="5818"/>
                    <a:pt x="7607" y="3739"/>
                  </a:cubicBezTo>
                  <a:cubicBezTo>
                    <a:pt x="6843" y="1907"/>
                    <a:pt x="6155" y="1078"/>
                    <a:pt x="5715" y="464"/>
                  </a:cubicBezTo>
                  <a:cubicBezTo>
                    <a:pt x="5429" y="553"/>
                    <a:pt x="4744" y="726"/>
                    <a:pt x="3708" y="726"/>
                  </a:cubicBezTo>
                  <a:cubicBezTo>
                    <a:pt x="3113" y="726"/>
                    <a:pt x="2401" y="669"/>
                    <a:pt x="1583" y="506"/>
                  </a:cubicBezTo>
                  <a:cubicBezTo>
                    <a:pt x="1037" y="399"/>
                    <a:pt x="507" y="229"/>
                    <a:pt x="1" y="0"/>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49"/>
            <p:cNvSpPr/>
            <p:nvPr/>
          </p:nvSpPr>
          <p:spPr>
            <a:xfrm>
              <a:off x="1473345" y="2424217"/>
              <a:ext cx="267095" cy="219412"/>
            </a:xfrm>
            <a:custGeom>
              <a:avLst/>
              <a:gdLst/>
              <a:ahLst/>
              <a:cxnLst/>
              <a:rect l="l" t="t" r="r" b="b"/>
              <a:pathLst>
                <a:path w="11326" h="9304" extrusionOk="0">
                  <a:moveTo>
                    <a:pt x="8169" y="0"/>
                  </a:moveTo>
                  <a:lnTo>
                    <a:pt x="1510" y="1558"/>
                  </a:lnTo>
                  <a:cubicBezTo>
                    <a:pt x="1510" y="1558"/>
                    <a:pt x="1352" y="1818"/>
                    <a:pt x="1140" y="2235"/>
                  </a:cubicBezTo>
                  <a:cubicBezTo>
                    <a:pt x="907" y="2693"/>
                    <a:pt x="698" y="3164"/>
                    <a:pt x="517" y="3646"/>
                  </a:cubicBezTo>
                  <a:cubicBezTo>
                    <a:pt x="230" y="4423"/>
                    <a:pt x="1" y="5302"/>
                    <a:pt x="48" y="6063"/>
                  </a:cubicBezTo>
                  <a:cubicBezTo>
                    <a:pt x="148" y="7729"/>
                    <a:pt x="1523" y="9303"/>
                    <a:pt x="3916" y="9303"/>
                  </a:cubicBezTo>
                  <a:cubicBezTo>
                    <a:pt x="4044" y="9303"/>
                    <a:pt x="4175" y="9299"/>
                    <a:pt x="4309" y="9289"/>
                  </a:cubicBezTo>
                  <a:cubicBezTo>
                    <a:pt x="4515" y="9277"/>
                    <a:pt x="4721" y="9255"/>
                    <a:pt x="4924" y="9220"/>
                  </a:cubicBezTo>
                  <a:cubicBezTo>
                    <a:pt x="6196" y="9009"/>
                    <a:pt x="7105" y="8556"/>
                    <a:pt x="7810" y="7982"/>
                  </a:cubicBezTo>
                  <a:cubicBezTo>
                    <a:pt x="8775" y="7192"/>
                    <a:pt x="9354" y="6172"/>
                    <a:pt x="9949" y="5216"/>
                  </a:cubicBezTo>
                  <a:cubicBezTo>
                    <a:pt x="10978" y="3561"/>
                    <a:pt x="11325" y="2444"/>
                    <a:pt x="11325" y="2444"/>
                  </a:cubicBezTo>
                  <a:cubicBezTo>
                    <a:pt x="11325" y="2444"/>
                    <a:pt x="10439" y="2393"/>
                    <a:pt x="9608" y="2393"/>
                  </a:cubicBezTo>
                  <a:cubicBezTo>
                    <a:pt x="9209" y="2393"/>
                    <a:pt x="8823" y="2405"/>
                    <a:pt x="8554" y="2440"/>
                  </a:cubicBezTo>
                  <a:cubicBezTo>
                    <a:pt x="8540" y="2441"/>
                    <a:pt x="8528" y="2444"/>
                    <a:pt x="8516" y="2444"/>
                  </a:cubicBezTo>
                  <a:cubicBezTo>
                    <a:pt x="8516" y="2444"/>
                    <a:pt x="8438" y="790"/>
                    <a:pt x="8169" y="0"/>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49"/>
            <p:cNvSpPr/>
            <p:nvPr/>
          </p:nvSpPr>
          <p:spPr>
            <a:xfrm>
              <a:off x="1473345" y="2480650"/>
              <a:ext cx="267095" cy="162979"/>
            </a:xfrm>
            <a:custGeom>
              <a:avLst/>
              <a:gdLst/>
              <a:ahLst/>
              <a:cxnLst/>
              <a:rect l="l" t="t" r="r" b="b"/>
              <a:pathLst>
                <a:path w="11326" h="6911" extrusionOk="0">
                  <a:moveTo>
                    <a:pt x="9608" y="0"/>
                  </a:moveTo>
                  <a:cubicBezTo>
                    <a:pt x="9209" y="0"/>
                    <a:pt x="8823" y="12"/>
                    <a:pt x="8554" y="47"/>
                  </a:cubicBezTo>
                  <a:cubicBezTo>
                    <a:pt x="5991" y="1105"/>
                    <a:pt x="2431" y="1253"/>
                    <a:pt x="656" y="1253"/>
                  </a:cubicBezTo>
                  <a:cubicBezTo>
                    <a:pt x="608" y="1253"/>
                    <a:pt x="562" y="1253"/>
                    <a:pt x="517" y="1253"/>
                  </a:cubicBezTo>
                  <a:cubicBezTo>
                    <a:pt x="230" y="2030"/>
                    <a:pt x="1" y="2909"/>
                    <a:pt x="48" y="3670"/>
                  </a:cubicBezTo>
                  <a:cubicBezTo>
                    <a:pt x="148" y="5336"/>
                    <a:pt x="1523" y="6910"/>
                    <a:pt x="3916" y="6910"/>
                  </a:cubicBezTo>
                  <a:cubicBezTo>
                    <a:pt x="4044" y="6910"/>
                    <a:pt x="4175" y="6906"/>
                    <a:pt x="4309" y="6896"/>
                  </a:cubicBezTo>
                  <a:cubicBezTo>
                    <a:pt x="4515" y="6884"/>
                    <a:pt x="4721" y="6862"/>
                    <a:pt x="4924" y="6827"/>
                  </a:cubicBezTo>
                  <a:cubicBezTo>
                    <a:pt x="6196" y="6616"/>
                    <a:pt x="7105" y="6163"/>
                    <a:pt x="7810" y="5589"/>
                  </a:cubicBezTo>
                  <a:cubicBezTo>
                    <a:pt x="8775" y="4799"/>
                    <a:pt x="9354" y="3779"/>
                    <a:pt x="9949" y="2823"/>
                  </a:cubicBezTo>
                  <a:cubicBezTo>
                    <a:pt x="10978" y="1168"/>
                    <a:pt x="11325" y="51"/>
                    <a:pt x="11325" y="51"/>
                  </a:cubicBezTo>
                  <a:cubicBezTo>
                    <a:pt x="11325" y="51"/>
                    <a:pt x="10439" y="0"/>
                    <a:pt x="9608" y="0"/>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49"/>
            <p:cNvSpPr/>
            <p:nvPr/>
          </p:nvSpPr>
          <p:spPr>
            <a:xfrm>
              <a:off x="1364275" y="1880334"/>
              <a:ext cx="215921" cy="120247"/>
            </a:xfrm>
            <a:custGeom>
              <a:avLst/>
              <a:gdLst/>
              <a:ahLst/>
              <a:cxnLst/>
              <a:rect l="l" t="t" r="r" b="b"/>
              <a:pathLst>
                <a:path w="9156" h="5099" extrusionOk="0">
                  <a:moveTo>
                    <a:pt x="4019" y="0"/>
                  </a:moveTo>
                  <a:cubicBezTo>
                    <a:pt x="3666" y="0"/>
                    <a:pt x="3288" y="21"/>
                    <a:pt x="2881" y="64"/>
                  </a:cubicBezTo>
                  <a:cubicBezTo>
                    <a:pt x="1104" y="253"/>
                    <a:pt x="390" y="1110"/>
                    <a:pt x="178" y="1941"/>
                  </a:cubicBezTo>
                  <a:cubicBezTo>
                    <a:pt x="1" y="2631"/>
                    <a:pt x="167" y="3305"/>
                    <a:pt x="361" y="3567"/>
                  </a:cubicBezTo>
                  <a:cubicBezTo>
                    <a:pt x="688" y="4014"/>
                    <a:pt x="1591" y="4633"/>
                    <a:pt x="2819" y="4633"/>
                  </a:cubicBezTo>
                  <a:cubicBezTo>
                    <a:pt x="3179" y="4633"/>
                    <a:pt x="3568" y="4579"/>
                    <a:pt x="3979" y="4452"/>
                  </a:cubicBezTo>
                  <a:cubicBezTo>
                    <a:pt x="5198" y="4077"/>
                    <a:pt x="5954" y="3753"/>
                    <a:pt x="6494" y="3753"/>
                  </a:cubicBezTo>
                  <a:cubicBezTo>
                    <a:pt x="6755" y="3753"/>
                    <a:pt x="6966" y="3829"/>
                    <a:pt x="7153" y="4012"/>
                  </a:cubicBezTo>
                  <a:cubicBezTo>
                    <a:pt x="7732" y="4568"/>
                    <a:pt x="7661" y="5098"/>
                    <a:pt x="7661" y="5098"/>
                  </a:cubicBezTo>
                  <a:cubicBezTo>
                    <a:pt x="7747" y="5077"/>
                    <a:pt x="7834" y="5062"/>
                    <a:pt x="7922" y="5053"/>
                  </a:cubicBezTo>
                  <a:cubicBezTo>
                    <a:pt x="8028" y="5040"/>
                    <a:pt x="8135" y="5033"/>
                    <a:pt x="8241" y="5033"/>
                  </a:cubicBezTo>
                  <a:cubicBezTo>
                    <a:pt x="8362" y="5033"/>
                    <a:pt x="8483" y="5042"/>
                    <a:pt x="8604" y="5059"/>
                  </a:cubicBezTo>
                  <a:cubicBezTo>
                    <a:pt x="8604" y="5059"/>
                    <a:pt x="9155" y="3492"/>
                    <a:pt x="8385" y="2163"/>
                  </a:cubicBezTo>
                  <a:cubicBezTo>
                    <a:pt x="7712" y="1000"/>
                    <a:pt x="6493"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49"/>
            <p:cNvSpPr/>
            <p:nvPr/>
          </p:nvSpPr>
          <p:spPr>
            <a:xfrm>
              <a:off x="1430377" y="2466406"/>
              <a:ext cx="105060" cy="177623"/>
            </a:xfrm>
            <a:custGeom>
              <a:avLst/>
              <a:gdLst/>
              <a:ahLst/>
              <a:cxnLst/>
              <a:rect l="l" t="t" r="r" b="b"/>
              <a:pathLst>
                <a:path w="4455" h="7532" extrusionOk="0">
                  <a:moveTo>
                    <a:pt x="3199" y="1"/>
                  </a:moveTo>
                  <a:cubicBezTo>
                    <a:pt x="3100" y="181"/>
                    <a:pt x="412" y="2657"/>
                    <a:pt x="191" y="4120"/>
                  </a:cubicBezTo>
                  <a:cubicBezTo>
                    <a:pt x="1" y="5377"/>
                    <a:pt x="1047" y="7531"/>
                    <a:pt x="3268" y="7531"/>
                  </a:cubicBezTo>
                  <a:cubicBezTo>
                    <a:pt x="3632" y="7531"/>
                    <a:pt x="4028" y="7473"/>
                    <a:pt x="4455" y="7344"/>
                  </a:cubicBezTo>
                  <a:cubicBezTo>
                    <a:pt x="4455" y="7344"/>
                    <a:pt x="2126" y="5455"/>
                    <a:pt x="2176" y="3991"/>
                  </a:cubicBezTo>
                  <a:cubicBezTo>
                    <a:pt x="2227" y="2528"/>
                    <a:pt x="3846" y="2"/>
                    <a:pt x="3846" y="2"/>
                  </a:cubicBezTo>
                  <a:lnTo>
                    <a:pt x="3199" y="1"/>
                  </a:ln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49"/>
            <p:cNvSpPr/>
            <p:nvPr/>
          </p:nvSpPr>
          <p:spPr>
            <a:xfrm>
              <a:off x="1774894" y="2318048"/>
              <a:ext cx="66290" cy="54782"/>
            </a:xfrm>
            <a:custGeom>
              <a:avLst/>
              <a:gdLst/>
              <a:ahLst/>
              <a:cxnLst/>
              <a:rect l="l" t="t" r="r" b="b"/>
              <a:pathLst>
                <a:path w="2811" h="2323" extrusionOk="0">
                  <a:moveTo>
                    <a:pt x="2373" y="1"/>
                  </a:moveTo>
                  <a:cubicBezTo>
                    <a:pt x="2253" y="1"/>
                    <a:pt x="2175" y="173"/>
                    <a:pt x="2175" y="173"/>
                  </a:cubicBezTo>
                  <a:cubicBezTo>
                    <a:pt x="2098" y="57"/>
                    <a:pt x="2017" y="18"/>
                    <a:pt x="1943" y="18"/>
                  </a:cubicBezTo>
                  <a:cubicBezTo>
                    <a:pt x="1795" y="18"/>
                    <a:pt x="1675" y="173"/>
                    <a:pt x="1675" y="173"/>
                  </a:cubicBezTo>
                  <a:cubicBezTo>
                    <a:pt x="1542" y="49"/>
                    <a:pt x="1292" y="19"/>
                    <a:pt x="1057" y="19"/>
                  </a:cubicBezTo>
                  <a:cubicBezTo>
                    <a:pt x="835" y="19"/>
                    <a:pt x="627" y="46"/>
                    <a:pt x="545" y="46"/>
                  </a:cubicBezTo>
                  <a:cubicBezTo>
                    <a:pt x="538" y="46"/>
                    <a:pt x="532" y="46"/>
                    <a:pt x="526" y="45"/>
                  </a:cubicBezTo>
                  <a:cubicBezTo>
                    <a:pt x="526" y="45"/>
                    <a:pt x="366" y="248"/>
                    <a:pt x="211" y="673"/>
                  </a:cubicBezTo>
                  <a:cubicBezTo>
                    <a:pt x="160" y="818"/>
                    <a:pt x="116" y="967"/>
                    <a:pt x="81" y="1117"/>
                  </a:cubicBezTo>
                  <a:cubicBezTo>
                    <a:pt x="23" y="1359"/>
                    <a:pt x="1" y="1539"/>
                    <a:pt x="1" y="1539"/>
                  </a:cubicBezTo>
                  <a:cubicBezTo>
                    <a:pt x="363" y="2027"/>
                    <a:pt x="1046" y="2322"/>
                    <a:pt x="1336" y="2322"/>
                  </a:cubicBezTo>
                  <a:cubicBezTo>
                    <a:pt x="1400" y="2322"/>
                    <a:pt x="1445" y="2308"/>
                    <a:pt x="1463" y="2277"/>
                  </a:cubicBezTo>
                  <a:cubicBezTo>
                    <a:pt x="1489" y="2233"/>
                    <a:pt x="1454" y="2147"/>
                    <a:pt x="1392" y="2041"/>
                  </a:cubicBezTo>
                  <a:cubicBezTo>
                    <a:pt x="1217" y="1742"/>
                    <a:pt x="831" y="1279"/>
                    <a:pt x="1001" y="1144"/>
                  </a:cubicBezTo>
                  <a:cubicBezTo>
                    <a:pt x="1019" y="1130"/>
                    <a:pt x="1038" y="1123"/>
                    <a:pt x="1059" y="1123"/>
                  </a:cubicBezTo>
                  <a:cubicBezTo>
                    <a:pt x="1306" y="1123"/>
                    <a:pt x="1725" y="2038"/>
                    <a:pt x="1848" y="2038"/>
                  </a:cubicBezTo>
                  <a:cubicBezTo>
                    <a:pt x="1981" y="2038"/>
                    <a:pt x="2040" y="1442"/>
                    <a:pt x="2040" y="1442"/>
                  </a:cubicBezTo>
                  <a:cubicBezTo>
                    <a:pt x="2040" y="1442"/>
                    <a:pt x="2121" y="1867"/>
                    <a:pt x="2301" y="1867"/>
                  </a:cubicBezTo>
                  <a:cubicBezTo>
                    <a:pt x="2317" y="1867"/>
                    <a:pt x="2333" y="1864"/>
                    <a:pt x="2349" y="1858"/>
                  </a:cubicBezTo>
                  <a:cubicBezTo>
                    <a:pt x="2562" y="1774"/>
                    <a:pt x="2810" y="557"/>
                    <a:pt x="2580" y="173"/>
                  </a:cubicBezTo>
                  <a:cubicBezTo>
                    <a:pt x="2503" y="44"/>
                    <a:pt x="2432" y="1"/>
                    <a:pt x="2373"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49"/>
            <p:cNvSpPr/>
            <p:nvPr/>
          </p:nvSpPr>
          <p:spPr>
            <a:xfrm>
              <a:off x="1657500" y="2481852"/>
              <a:ext cx="311690" cy="372863"/>
            </a:xfrm>
            <a:custGeom>
              <a:avLst/>
              <a:gdLst/>
              <a:ahLst/>
              <a:cxnLst/>
              <a:rect l="l" t="t" r="r" b="b"/>
              <a:pathLst>
                <a:path w="13217" h="15811" extrusionOk="0">
                  <a:moveTo>
                    <a:pt x="3516" y="0"/>
                  </a:moveTo>
                  <a:cubicBezTo>
                    <a:pt x="3516" y="0"/>
                    <a:pt x="3169" y="1117"/>
                    <a:pt x="2140" y="2772"/>
                  </a:cubicBezTo>
                  <a:cubicBezTo>
                    <a:pt x="2064" y="2895"/>
                    <a:pt x="1987" y="3017"/>
                    <a:pt x="1911" y="3143"/>
                  </a:cubicBezTo>
                  <a:cubicBezTo>
                    <a:pt x="1390" y="3986"/>
                    <a:pt x="842" y="4850"/>
                    <a:pt x="1" y="5536"/>
                  </a:cubicBezTo>
                  <a:cubicBezTo>
                    <a:pt x="1" y="5536"/>
                    <a:pt x="705" y="5403"/>
                    <a:pt x="1642" y="5231"/>
                  </a:cubicBezTo>
                  <a:cubicBezTo>
                    <a:pt x="2580" y="5060"/>
                    <a:pt x="3747" y="4850"/>
                    <a:pt x="4671" y="4697"/>
                  </a:cubicBezTo>
                  <a:cubicBezTo>
                    <a:pt x="6518" y="4389"/>
                    <a:pt x="7211" y="4196"/>
                    <a:pt x="7211" y="4196"/>
                  </a:cubicBezTo>
                  <a:lnTo>
                    <a:pt x="7211" y="4196"/>
                  </a:lnTo>
                  <a:cubicBezTo>
                    <a:pt x="7211" y="4196"/>
                    <a:pt x="7208" y="4215"/>
                    <a:pt x="7202" y="4251"/>
                  </a:cubicBezTo>
                  <a:cubicBezTo>
                    <a:pt x="7200" y="4257"/>
                    <a:pt x="7199" y="4268"/>
                    <a:pt x="7197" y="4278"/>
                  </a:cubicBezTo>
                  <a:cubicBezTo>
                    <a:pt x="7126" y="4692"/>
                    <a:pt x="6835" y="6614"/>
                    <a:pt x="7211" y="8353"/>
                  </a:cubicBezTo>
                  <a:cubicBezTo>
                    <a:pt x="7635" y="10317"/>
                    <a:pt x="12333" y="15810"/>
                    <a:pt x="12333" y="15810"/>
                  </a:cubicBezTo>
                  <a:lnTo>
                    <a:pt x="12712" y="15498"/>
                  </a:lnTo>
                  <a:lnTo>
                    <a:pt x="13216" y="15089"/>
                  </a:lnTo>
                  <a:cubicBezTo>
                    <a:pt x="13216" y="15089"/>
                    <a:pt x="11752" y="6236"/>
                    <a:pt x="11369" y="4196"/>
                  </a:cubicBezTo>
                  <a:cubicBezTo>
                    <a:pt x="10984" y="2157"/>
                    <a:pt x="10714" y="1426"/>
                    <a:pt x="9905" y="1040"/>
                  </a:cubicBezTo>
                  <a:cubicBezTo>
                    <a:pt x="9097" y="655"/>
                    <a:pt x="4282" y="35"/>
                    <a:pt x="3516" y="0"/>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49"/>
            <p:cNvSpPr/>
            <p:nvPr/>
          </p:nvSpPr>
          <p:spPr>
            <a:xfrm>
              <a:off x="1948296" y="2837689"/>
              <a:ext cx="108904" cy="58131"/>
            </a:xfrm>
            <a:custGeom>
              <a:avLst/>
              <a:gdLst/>
              <a:ahLst/>
              <a:cxnLst/>
              <a:rect l="l" t="t" r="r" b="b"/>
              <a:pathLst>
                <a:path w="4618" h="2465" extrusionOk="0">
                  <a:moveTo>
                    <a:pt x="884" y="0"/>
                  </a:moveTo>
                  <a:lnTo>
                    <a:pt x="0" y="721"/>
                  </a:lnTo>
                  <a:cubicBezTo>
                    <a:pt x="0" y="721"/>
                    <a:pt x="385" y="2129"/>
                    <a:pt x="564" y="2464"/>
                  </a:cubicBezTo>
                  <a:lnTo>
                    <a:pt x="4618" y="411"/>
                  </a:lnTo>
                  <a:lnTo>
                    <a:pt x="884" y="0"/>
                  </a:ln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49"/>
            <p:cNvSpPr/>
            <p:nvPr/>
          </p:nvSpPr>
          <p:spPr>
            <a:xfrm>
              <a:off x="1539352" y="1997892"/>
              <a:ext cx="29077" cy="22333"/>
            </a:xfrm>
            <a:custGeom>
              <a:avLst/>
              <a:gdLst/>
              <a:ahLst/>
              <a:cxnLst/>
              <a:rect l="l" t="t" r="r" b="b"/>
              <a:pathLst>
                <a:path w="1233" h="947" extrusionOk="0">
                  <a:moveTo>
                    <a:pt x="798" y="1"/>
                  </a:moveTo>
                  <a:cubicBezTo>
                    <a:pt x="692" y="1"/>
                    <a:pt x="584" y="13"/>
                    <a:pt x="486" y="34"/>
                  </a:cubicBezTo>
                  <a:cubicBezTo>
                    <a:pt x="308" y="71"/>
                    <a:pt x="164" y="134"/>
                    <a:pt x="114" y="199"/>
                  </a:cubicBezTo>
                  <a:cubicBezTo>
                    <a:pt x="1" y="354"/>
                    <a:pt x="16" y="892"/>
                    <a:pt x="16" y="892"/>
                  </a:cubicBezTo>
                  <a:cubicBezTo>
                    <a:pt x="99" y="874"/>
                    <a:pt x="182" y="863"/>
                    <a:pt x="266" y="859"/>
                  </a:cubicBezTo>
                  <a:cubicBezTo>
                    <a:pt x="296" y="857"/>
                    <a:pt x="327" y="857"/>
                    <a:pt x="357" y="857"/>
                  </a:cubicBezTo>
                  <a:cubicBezTo>
                    <a:pt x="710" y="857"/>
                    <a:pt x="1022" y="947"/>
                    <a:pt x="1022" y="947"/>
                  </a:cubicBezTo>
                  <a:lnTo>
                    <a:pt x="1233" y="104"/>
                  </a:lnTo>
                  <a:cubicBezTo>
                    <a:pt x="1117" y="30"/>
                    <a:pt x="960" y="1"/>
                    <a:pt x="798"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49"/>
            <p:cNvSpPr/>
            <p:nvPr/>
          </p:nvSpPr>
          <p:spPr>
            <a:xfrm>
              <a:off x="1434009" y="2181506"/>
              <a:ext cx="165077" cy="69993"/>
            </a:xfrm>
            <a:custGeom>
              <a:avLst/>
              <a:gdLst/>
              <a:ahLst/>
              <a:cxnLst/>
              <a:rect l="l" t="t" r="r" b="b"/>
              <a:pathLst>
                <a:path w="7000" h="2968" extrusionOk="0">
                  <a:moveTo>
                    <a:pt x="1793" y="1"/>
                  </a:moveTo>
                  <a:cubicBezTo>
                    <a:pt x="1752" y="39"/>
                    <a:pt x="1441" y="303"/>
                    <a:pt x="1091" y="600"/>
                  </a:cubicBezTo>
                  <a:cubicBezTo>
                    <a:pt x="606" y="1010"/>
                    <a:pt x="43" y="1483"/>
                    <a:pt x="21" y="1515"/>
                  </a:cubicBezTo>
                  <a:cubicBezTo>
                    <a:pt x="0" y="1548"/>
                    <a:pt x="305" y="1821"/>
                    <a:pt x="878" y="2116"/>
                  </a:cubicBezTo>
                  <a:cubicBezTo>
                    <a:pt x="1458" y="2412"/>
                    <a:pt x="2076" y="2624"/>
                    <a:pt x="2716" y="2747"/>
                  </a:cubicBezTo>
                  <a:cubicBezTo>
                    <a:pt x="3536" y="2910"/>
                    <a:pt x="4249" y="2968"/>
                    <a:pt x="4845" y="2968"/>
                  </a:cubicBezTo>
                  <a:cubicBezTo>
                    <a:pt x="5879" y="2968"/>
                    <a:pt x="6562" y="2795"/>
                    <a:pt x="6848" y="2706"/>
                  </a:cubicBezTo>
                  <a:cubicBezTo>
                    <a:pt x="6950" y="2673"/>
                    <a:pt x="7000" y="2651"/>
                    <a:pt x="7000" y="2651"/>
                  </a:cubicBezTo>
                  <a:lnTo>
                    <a:pt x="6629" y="1657"/>
                  </a:lnTo>
                  <a:lnTo>
                    <a:pt x="6457" y="1203"/>
                  </a:lnTo>
                  <a:cubicBezTo>
                    <a:pt x="6002" y="1335"/>
                    <a:pt x="5531" y="1401"/>
                    <a:pt x="5057" y="1401"/>
                  </a:cubicBezTo>
                  <a:cubicBezTo>
                    <a:pt x="5046" y="1401"/>
                    <a:pt x="5036" y="1401"/>
                    <a:pt x="5025" y="1401"/>
                  </a:cubicBezTo>
                  <a:cubicBezTo>
                    <a:pt x="3358" y="1401"/>
                    <a:pt x="2358" y="672"/>
                    <a:pt x="1793" y="4"/>
                  </a:cubicBezTo>
                  <a:lnTo>
                    <a:pt x="1793" y="1"/>
                  </a:ln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49"/>
            <p:cNvSpPr/>
            <p:nvPr/>
          </p:nvSpPr>
          <p:spPr>
            <a:xfrm>
              <a:off x="1472590" y="2466406"/>
              <a:ext cx="102372" cy="177199"/>
            </a:xfrm>
            <a:custGeom>
              <a:avLst/>
              <a:gdLst/>
              <a:ahLst/>
              <a:cxnLst/>
              <a:rect l="l" t="t" r="r" b="b"/>
              <a:pathLst>
                <a:path w="4341" h="7514" extrusionOk="0">
                  <a:moveTo>
                    <a:pt x="2792" y="1"/>
                  </a:moveTo>
                  <a:cubicBezTo>
                    <a:pt x="2792" y="1"/>
                    <a:pt x="1492" y="193"/>
                    <a:pt x="1465" y="270"/>
                  </a:cubicBezTo>
                  <a:cubicBezTo>
                    <a:pt x="1465" y="270"/>
                    <a:pt x="1353" y="333"/>
                    <a:pt x="1172" y="445"/>
                  </a:cubicBezTo>
                  <a:cubicBezTo>
                    <a:pt x="716" y="1346"/>
                    <a:pt x="1" y="2981"/>
                    <a:pt x="80" y="4274"/>
                  </a:cubicBezTo>
                  <a:cubicBezTo>
                    <a:pt x="182" y="5939"/>
                    <a:pt x="1558" y="7514"/>
                    <a:pt x="3951" y="7514"/>
                  </a:cubicBezTo>
                  <a:cubicBezTo>
                    <a:pt x="4078" y="7514"/>
                    <a:pt x="4208" y="7509"/>
                    <a:pt x="4341" y="7500"/>
                  </a:cubicBezTo>
                  <a:cubicBezTo>
                    <a:pt x="2883" y="7328"/>
                    <a:pt x="2497" y="6371"/>
                    <a:pt x="2130" y="4504"/>
                  </a:cubicBezTo>
                  <a:cubicBezTo>
                    <a:pt x="1715" y="2400"/>
                    <a:pt x="2792" y="1"/>
                    <a:pt x="2792"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49"/>
            <p:cNvSpPr/>
            <p:nvPr/>
          </p:nvSpPr>
          <p:spPr>
            <a:xfrm>
              <a:off x="1384038" y="2348446"/>
              <a:ext cx="154418" cy="127322"/>
            </a:xfrm>
            <a:custGeom>
              <a:avLst/>
              <a:gdLst/>
              <a:ahLst/>
              <a:cxnLst/>
              <a:rect l="l" t="t" r="r" b="b"/>
              <a:pathLst>
                <a:path w="6548" h="5399" extrusionOk="0">
                  <a:moveTo>
                    <a:pt x="4292" y="0"/>
                  </a:moveTo>
                  <a:lnTo>
                    <a:pt x="4292" y="0"/>
                  </a:lnTo>
                  <a:cubicBezTo>
                    <a:pt x="3953" y="9"/>
                    <a:pt x="3180" y="47"/>
                    <a:pt x="2154" y="231"/>
                  </a:cubicBezTo>
                  <a:cubicBezTo>
                    <a:pt x="1912" y="273"/>
                    <a:pt x="1671" y="329"/>
                    <a:pt x="1434" y="397"/>
                  </a:cubicBezTo>
                  <a:cubicBezTo>
                    <a:pt x="1024" y="516"/>
                    <a:pt x="624" y="672"/>
                    <a:pt x="242" y="866"/>
                  </a:cubicBezTo>
                  <a:cubicBezTo>
                    <a:pt x="2" y="1675"/>
                    <a:pt x="1" y="2945"/>
                    <a:pt x="242" y="3925"/>
                  </a:cubicBezTo>
                  <a:cubicBezTo>
                    <a:pt x="467" y="4834"/>
                    <a:pt x="797" y="5398"/>
                    <a:pt x="1688" y="5398"/>
                  </a:cubicBezTo>
                  <a:cubicBezTo>
                    <a:pt x="1758" y="5398"/>
                    <a:pt x="1831" y="5395"/>
                    <a:pt x="1909" y="5388"/>
                  </a:cubicBezTo>
                  <a:cubicBezTo>
                    <a:pt x="2968" y="5291"/>
                    <a:pt x="4295" y="5003"/>
                    <a:pt x="4295" y="5003"/>
                  </a:cubicBezTo>
                  <a:cubicBezTo>
                    <a:pt x="4358" y="4592"/>
                    <a:pt x="4450" y="4186"/>
                    <a:pt x="4573" y="3789"/>
                  </a:cubicBezTo>
                  <a:cubicBezTo>
                    <a:pt x="4668" y="3481"/>
                    <a:pt x="4794" y="3162"/>
                    <a:pt x="4950" y="2886"/>
                  </a:cubicBezTo>
                  <a:cubicBezTo>
                    <a:pt x="5432" y="2040"/>
                    <a:pt x="6547" y="1270"/>
                    <a:pt x="6547" y="1270"/>
                  </a:cubicBezTo>
                  <a:lnTo>
                    <a:pt x="6547" y="1270"/>
                  </a:lnTo>
                  <a:cubicBezTo>
                    <a:pt x="6547" y="1270"/>
                    <a:pt x="5311" y="1400"/>
                    <a:pt x="4670" y="1400"/>
                  </a:cubicBezTo>
                  <a:cubicBezTo>
                    <a:pt x="4491" y="1400"/>
                    <a:pt x="4359" y="1390"/>
                    <a:pt x="4312" y="1364"/>
                  </a:cubicBezTo>
                  <a:lnTo>
                    <a:pt x="4101" y="1251"/>
                  </a:lnTo>
                  <a:lnTo>
                    <a:pt x="4292" y="0"/>
                  </a:ln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49"/>
            <p:cNvSpPr/>
            <p:nvPr/>
          </p:nvSpPr>
          <p:spPr>
            <a:xfrm>
              <a:off x="1373779" y="2226430"/>
              <a:ext cx="125176" cy="146943"/>
            </a:xfrm>
            <a:custGeom>
              <a:avLst/>
              <a:gdLst/>
              <a:ahLst/>
              <a:cxnLst/>
              <a:rect l="l" t="t" r="r" b="b"/>
              <a:pathLst>
                <a:path w="5308" h="6231" extrusionOk="0">
                  <a:moveTo>
                    <a:pt x="2718" y="1"/>
                  </a:moveTo>
                  <a:cubicBezTo>
                    <a:pt x="2597" y="1"/>
                    <a:pt x="2467" y="12"/>
                    <a:pt x="2327" y="34"/>
                  </a:cubicBezTo>
                  <a:cubicBezTo>
                    <a:pt x="2172" y="57"/>
                    <a:pt x="2021" y="96"/>
                    <a:pt x="1874" y="151"/>
                  </a:cubicBezTo>
                  <a:cubicBezTo>
                    <a:pt x="1215" y="404"/>
                    <a:pt x="659" y="1036"/>
                    <a:pt x="343" y="2575"/>
                  </a:cubicBezTo>
                  <a:cubicBezTo>
                    <a:pt x="1" y="4244"/>
                    <a:pt x="113" y="6137"/>
                    <a:pt x="343" y="6231"/>
                  </a:cubicBezTo>
                  <a:cubicBezTo>
                    <a:pt x="452" y="6161"/>
                    <a:pt x="565" y="6097"/>
                    <a:pt x="680" y="6040"/>
                  </a:cubicBezTo>
                  <a:cubicBezTo>
                    <a:pt x="1001" y="5875"/>
                    <a:pt x="1336" y="5737"/>
                    <a:pt x="1681" y="5629"/>
                  </a:cubicBezTo>
                  <a:cubicBezTo>
                    <a:pt x="1980" y="5534"/>
                    <a:pt x="2283" y="5459"/>
                    <a:pt x="2591" y="5405"/>
                  </a:cubicBezTo>
                  <a:cubicBezTo>
                    <a:pt x="3207" y="5293"/>
                    <a:pt x="3830" y="5218"/>
                    <a:pt x="4458" y="5185"/>
                  </a:cubicBezTo>
                  <a:cubicBezTo>
                    <a:pt x="4567" y="5179"/>
                    <a:pt x="4658" y="5177"/>
                    <a:pt x="4729" y="5174"/>
                  </a:cubicBezTo>
                  <a:cubicBezTo>
                    <a:pt x="4792" y="5173"/>
                    <a:pt x="4840" y="5172"/>
                    <a:pt x="4873" y="5172"/>
                  </a:cubicBezTo>
                  <a:cubicBezTo>
                    <a:pt x="4906" y="5172"/>
                    <a:pt x="4923" y="5173"/>
                    <a:pt x="4923" y="5173"/>
                  </a:cubicBezTo>
                  <a:cubicBezTo>
                    <a:pt x="5308" y="4058"/>
                    <a:pt x="5053" y="2559"/>
                    <a:pt x="4536" y="1557"/>
                  </a:cubicBezTo>
                  <a:cubicBezTo>
                    <a:pt x="4273" y="1049"/>
                    <a:pt x="4027" y="616"/>
                    <a:pt x="3689" y="336"/>
                  </a:cubicBezTo>
                  <a:cubicBezTo>
                    <a:pt x="3434" y="124"/>
                    <a:pt x="3127" y="1"/>
                    <a:pt x="2718"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49"/>
            <p:cNvSpPr/>
            <p:nvPr/>
          </p:nvSpPr>
          <p:spPr>
            <a:xfrm>
              <a:off x="1577084" y="2933410"/>
              <a:ext cx="22050" cy="56315"/>
            </a:xfrm>
            <a:custGeom>
              <a:avLst/>
              <a:gdLst/>
              <a:ahLst/>
              <a:cxnLst/>
              <a:rect l="l" t="t" r="r" b="b"/>
              <a:pathLst>
                <a:path w="935" h="2388" extrusionOk="0">
                  <a:moveTo>
                    <a:pt x="933" y="1"/>
                  </a:moveTo>
                  <a:lnTo>
                    <a:pt x="1" y="2388"/>
                  </a:lnTo>
                  <a:cubicBezTo>
                    <a:pt x="328" y="1619"/>
                    <a:pt x="657" y="796"/>
                    <a:pt x="934" y="1"/>
                  </a:cubicBezTo>
                  <a:close/>
                </a:path>
              </a:pathLst>
            </a:custGeom>
            <a:solidFill>
              <a:srgbClr val="FFC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49"/>
            <p:cNvSpPr/>
            <p:nvPr/>
          </p:nvSpPr>
          <p:spPr>
            <a:xfrm>
              <a:off x="1970369" y="3053704"/>
              <a:ext cx="157673" cy="370363"/>
            </a:xfrm>
            <a:custGeom>
              <a:avLst/>
              <a:gdLst/>
              <a:ahLst/>
              <a:cxnLst/>
              <a:rect l="l" t="t" r="r" b="b"/>
              <a:pathLst>
                <a:path w="6686" h="15705" extrusionOk="0">
                  <a:moveTo>
                    <a:pt x="3903" y="1"/>
                  </a:moveTo>
                  <a:lnTo>
                    <a:pt x="3903" y="1"/>
                  </a:lnTo>
                  <a:cubicBezTo>
                    <a:pt x="2435" y="457"/>
                    <a:pt x="1021" y="751"/>
                    <a:pt x="1" y="928"/>
                  </a:cubicBezTo>
                  <a:cubicBezTo>
                    <a:pt x="283" y="1987"/>
                    <a:pt x="765" y="3932"/>
                    <a:pt x="872" y="5774"/>
                  </a:cubicBezTo>
                  <a:cubicBezTo>
                    <a:pt x="987" y="7737"/>
                    <a:pt x="642" y="12472"/>
                    <a:pt x="410" y="13050"/>
                  </a:cubicBezTo>
                  <a:cubicBezTo>
                    <a:pt x="325" y="13262"/>
                    <a:pt x="392" y="13469"/>
                    <a:pt x="524" y="13665"/>
                  </a:cubicBezTo>
                  <a:cubicBezTo>
                    <a:pt x="754" y="14003"/>
                    <a:pt x="1178" y="14307"/>
                    <a:pt x="1372" y="14550"/>
                  </a:cubicBezTo>
                  <a:cubicBezTo>
                    <a:pt x="1681" y="14935"/>
                    <a:pt x="1797" y="15705"/>
                    <a:pt x="1797" y="15705"/>
                  </a:cubicBezTo>
                  <a:lnTo>
                    <a:pt x="6261" y="15705"/>
                  </a:lnTo>
                  <a:cubicBezTo>
                    <a:pt x="6261" y="15705"/>
                    <a:pt x="6685" y="15089"/>
                    <a:pt x="6261" y="14782"/>
                  </a:cubicBezTo>
                  <a:cubicBezTo>
                    <a:pt x="6011" y="14600"/>
                    <a:pt x="5427" y="14285"/>
                    <a:pt x="4942" y="13710"/>
                  </a:cubicBezTo>
                  <a:cubicBezTo>
                    <a:pt x="4550" y="13250"/>
                    <a:pt x="4300" y="12686"/>
                    <a:pt x="4221" y="12087"/>
                  </a:cubicBezTo>
                  <a:cubicBezTo>
                    <a:pt x="3991" y="10393"/>
                    <a:pt x="2872" y="4851"/>
                    <a:pt x="2835" y="3850"/>
                  </a:cubicBezTo>
                  <a:cubicBezTo>
                    <a:pt x="2806" y="3098"/>
                    <a:pt x="3539" y="999"/>
                    <a:pt x="3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49"/>
            <p:cNvSpPr/>
            <p:nvPr/>
          </p:nvSpPr>
          <p:spPr>
            <a:xfrm>
              <a:off x="2096206" y="2974231"/>
              <a:ext cx="137085" cy="452265"/>
            </a:xfrm>
            <a:custGeom>
              <a:avLst/>
              <a:gdLst/>
              <a:ahLst/>
              <a:cxnLst/>
              <a:rect l="l" t="t" r="r" b="b"/>
              <a:pathLst>
                <a:path w="5813" h="19178" extrusionOk="0">
                  <a:moveTo>
                    <a:pt x="4351" y="0"/>
                  </a:moveTo>
                  <a:cubicBezTo>
                    <a:pt x="3790" y="601"/>
                    <a:pt x="2854" y="1446"/>
                    <a:pt x="1517" y="2178"/>
                  </a:cubicBezTo>
                  <a:cubicBezTo>
                    <a:pt x="2261" y="2799"/>
                    <a:pt x="2657" y="3893"/>
                    <a:pt x="2657" y="4256"/>
                  </a:cubicBezTo>
                  <a:cubicBezTo>
                    <a:pt x="2657" y="4678"/>
                    <a:pt x="1570" y="8105"/>
                    <a:pt x="1113" y="9990"/>
                  </a:cubicBezTo>
                  <a:cubicBezTo>
                    <a:pt x="655" y="11877"/>
                    <a:pt x="0" y="12916"/>
                    <a:pt x="423" y="13801"/>
                  </a:cubicBezTo>
                  <a:cubicBezTo>
                    <a:pt x="848" y="14686"/>
                    <a:pt x="1472" y="15303"/>
                    <a:pt x="1472" y="15303"/>
                  </a:cubicBezTo>
                  <a:cubicBezTo>
                    <a:pt x="1472" y="15303"/>
                    <a:pt x="1426" y="15354"/>
                    <a:pt x="1355" y="15447"/>
                  </a:cubicBezTo>
                  <a:cubicBezTo>
                    <a:pt x="1108" y="15770"/>
                    <a:pt x="555" y="16559"/>
                    <a:pt x="617" y="17190"/>
                  </a:cubicBezTo>
                  <a:cubicBezTo>
                    <a:pt x="698" y="17997"/>
                    <a:pt x="1580" y="18844"/>
                    <a:pt x="1810" y="19075"/>
                  </a:cubicBezTo>
                  <a:cubicBezTo>
                    <a:pt x="1887" y="19152"/>
                    <a:pt x="2153" y="19178"/>
                    <a:pt x="2472" y="19178"/>
                  </a:cubicBezTo>
                  <a:cubicBezTo>
                    <a:pt x="3111" y="19178"/>
                    <a:pt x="3966" y="19075"/>
                    <a:pt x="3966" y="19075"/>
                  </a:cubicBezTo>
                  <a:lnTo>
                    <a:pt x="3466" y="15880"/>
                  </a:lnTo>
                  <a:cubicBezTo>
                    <a:pt x="3466" y="15877"/>
                    <a:pt x="3468" y="15876"/>
                    <a:pt x="3469" y="15873"/>
                  </a:cubicBezTo>
                  <a:cubicBezTo>
                    <a:pt x="3533" y="15692"/>
                    <a:pt x="4826" y="12036"/>
                    <a:pt x="5273" y="9220"/>
                  </a:cubicBezTo>
                  <a:cubicBezTo>
                    <a:pt x="5735" y="6335"/>
                    <a:pt x="5812" y="4178"/>
                    <a:pt x="5697" y="3446"/>
                  </a:cubicBezTo>
                  <a:cubicBezTo>
                    <a:pt x="5618" y="2936"/>
                    <a:pt x="4824" y="1078"/>
                    <a:pt x="4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49"/>
            <p:cNvSpPr/>
            <p:nvPr/>
          </p:nvSpPr>
          <p:spPr>
            <a:xfrm>
              <a:off x="1264757" y="3083796"/>
              <a:ext cx="227878" cy="330296"/>
            </a:xfrm>
            <a:custGeom>
              <a:avLst/>
              <a:gdLst/>
              <a:ahLst/>
              <a:cxnLst/>
              <a:rect l="l" t="t" r="r" b="b"/>
              <a:pathLst>
                <a:path w="9663" h="14006" extrusionOk="0">
                  <a:moveTo>
                    <a:pt x="4759" y="1"/>
                  </a:moveTo>
                  <a:cubicBezTo>
                    <a:pt x="3692" y="34"/>
                    <a:pt x="2611" y="51"/>
                    <a:pt x="1566" y="51"/>
                  </a:cubicBezTo>
                  <a:cubicBezTo>
                    <a:pt x="1147" y="51"/>
                    <a:pt x="734" y="49"/>
                    <a:pt x="331" y="43"/>
                  </a:cubicBezTo>
                  <a:lnTo>
                    <a:pt x="0" y="1342"/>
                  </a:lnTo>
                  <a:cubicBezTo>
                    <a:pt x="0" y="1342"/>
                    <a:pt x="3889" y="10504"/>
                    <a:pt x="4159" y="10849"/>
                  </a:cubicBezTo>
                  <a:cubicBezTo>
                    <a:pt x="4427" y="11196"/>
                    <a:pt x="5929" y="11812"/>
                    <a:pt x="5929" y="11812"/>
                  </a:cubicBezTo>
                  <a:lnTo>
                    <a:pt x="5873" y="12863"/>
                  </a:lnTo>
                  <a:lnTo>
                    <a:pt x="5813" y="14006"/>
                  </a:lnTo>
                  <a:lnTo>
                    <a:pt x="9663" y="14006"/>
                  </a:lnTo>
                  <a:cubicBezTo>
                    <a:pt x="9663" y="14006"/>
                    <a:pt x="9179" y="13465"/>
                    <a:pt x="8649" y="12865"/>
                  </a:cubicBezTo>
                  <a:cubicBezTo>
                    <a:pt x="8026" y="12163"/>
                    <a:pt x="7338" y="11377"/>
                    <a:pt x="7276" y="11274"/>
                  </a:cubicBezTo>
                  <a:cubicBezTo>
                    <a:pt x="7159" y="11081"/>
                    <a:pt x="6698" y="9542"/>
                    <a:pt x="6121" y="7694"/>
                  </a:cubicBezTo>
                  <a:cubicBezTo>
                    <a:pt x="5544" y="5845"/>
                    <a:pt x="4581" y="1536"/>
                    <a:pt x="4581" y="1536"/>
                  </a:cubicBezTo>
                  <a:cubicBezTo>
                    <a:pt x="4581" y="1536"/>
                    <a:pt x="4609" y="736"/>
                    <a:pt x="47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49"/>
            <p:cNvSpPr/>
            <p:nvPr/>
          </p:nvSpPr>
          <p:spPr>
            <a:xfrm>
              <a:off x="1101354" y="3076768"/>
              <a:ext cx="134845" cy="337324"/>
            </a:xfrm>
            <a:custGeom>
              <a:avLst/>
              <a:gdLst/>
              <a:ahLst/>
              <a:cxnLst/>
              <a:rect l="l" t="t" r="r" b="b"/>
              <a:pathLst>
                <a:path w="5718" h="14304" extrusionOk="0">
                  <a:moveTo>
                    <a:pt x="1128" y="0"/>
                  </a:moveTo>
                  <a:lnTo>
                    <a:pt x="1" y="1602"/>
                  </a:lnTo>
                  <a:lnTo>
                    <a:pt x="1" y="11379"/>
                  </a:lnTo>
                  <a:cubicBezTo>
                    <a:pt x="1" y="11379"/>
                    <a:pt x="656" y="11957"/>
                    <a:pt x="771" y="12149"/>
                  </a:cubicBezTo>
                  <a:cubicBezTo>
                    <a:pt x="841" y="12266"/>
                    <a:pt x="1112" y="13045"/>
                    <a:pt x="1315" y="13631"/>
                  </a:cubicBezTo>
                  <a:cubicBezTo>
                    <a:pt x="1442" y="14007"/>
                    <a:pt x="1541" y="14304"/>
                    <a:pt x="1541" y="14304"/>
                  </a:cubicBezTo>
                  <a:lnTo>
                    <a:pt x="4697" y="14304"/>
                  </a:lnTo>
                  <a:lnTo>
                    <a:pt x="3900" y="12692"/>
                  </a:lnTo>
                  <a:lnTo>
                    <a:pt x="2657" y="10187"/>
                  </a:lnTo>
                  <a:cubicBezTo>
                    <a:pt x="2657" y="10187"/>
                    <a:pt x="3696" y="3989"/>
                    <a:pt x="3965" y="3142"/>
                  </a:cubicBezTo>
                  <a:cubicBezTo>
                    <a:pt x="4180" y="2470"/>
                    <a:pt x="5070" y="1218"/>
                    <a:pt x="5717" y="308"/>
                  </a:cubicBezTo>
                  <a:cubicBezTo>
                    <a:pt x="5581" y="303"/>
                    <a:pt x="5446" y="297"/>
                    <a:pt x="5312" y="293"/>
                  </a:cubicBezTo>
                  <a:cubicBezTo>
                    <a:pt x="3596" y="229"/>
                    <a:pt x="2189" y="114"/>
                    <a:pt x="1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49"/>
            <p:cNvSpPr/>
            <p:nvPr/>
          </p:nvSpPr>
          <p:spPr>
            <a:xfrm>
              <a:off x="859940" y="2589601"/>
              <a:ext cx="375787" cy="515962"/>
            </a:xfrm>
            <a:custGeom>
              <a:avLst/>
              <a:gdLst/>
              <a:ahLst/>
              <a:cxnLst/>
              <a:rect l="l" t="t" r="r" b="b"/>
              <a:pathLst>
                <a:path w="15935" h="21879" extrusionOk="0">
                  <a:moveTo>
                    <a:pt x="11848" y="1"/>
                  </a:moveTo>
                  <a:cubicBezTo>
                    <a:pt x="11678" y="1"/>
                    <a:pt x="11501" y="4"/>
                    <a:pt x="11315" y="12"/>
                  </a:cubicBezTo>
                  <a:cubicBezTo>
                    <a:pt x="7698" y="165"/>
                    <a:pt x="5465" y="3284"/>
                    <a:pt x="4657" y="6286"/>
                  </a:cubicBezTo>
                  <a:cubicBezTo>
                    <a:pt x="3849" y="9290"/>
                    <a:pt x="4887" y="12175"/>
                    <a:pt x="4311" y="15024"/>
                  </a:cubicBezTo>
                  <a:cubicBezTo>
                    <a:pt x="3734" y="17871"/>
                    <a:pt x="2000" y="19873"/>
                    <a:pt x="0" y="20335"/>
                  </a:cubicBezTo>
                  <a:cubicBezTo>
                    <a:pt x="0" y="20335"/>
                    <a:pt x="1544" y="21879"/>
                    <a:pt x="4131" y="21879"/>
                  </a:cubicBezTo>
                  <a:cubicBezTo>
                    <a:pt x="4374" y="21879"/>
                    <a:pt x="4626" y="21865"/>
                    <a:pt x="4887" y="21836"/>
                  </a:cubicBezTo>
                  <a:cubicBezTo>
                    <a:pt x="7042" y="21592"/>
                    <a:pt x="8810" y="19722"/>
                    <a:pt x="9850" y="17733"/>
                  </a:cubicBezTo>
                  <a:cubicBezTo>
                    <a:pt x="10279" y="16918"/>
                    <a:pt x="10582" y="16083"/>
                    <a:pt x="10738" y="15331"/>
                  </a:cubicBezTo>
                  <a:cubicBezTo>
                    <a:pt x="11278" y="12752"/>
                    <a:pt x="11431" y="9173"/>
                    <a:pt x="11355" y="7326"/>
                  </a:cubicBezTo>
                  <a:cubicBezTo>
                    <a:pt x="11278" y="5478"/>
                    <a:pt x="12394" y="4209"/>
                    <a:pt x="13548" y="3014"/>
                  </a:cubicBezTo>
                  <a:cubicBezTo>
                    <a:pt x="14702" y="1820"/>
                    <a:pt x="15934" y="1514"/>
                    <a:pt x="15934" y="1514"/>
                  </a:cubicBezTo>
                  <a:cubicBezTo>
                    <a:pt x="15883" y="1481"/>
                    <a:pt x="15825" y="1428"/>
                    <a:pt x="15757" y="1358"/>
                  </a:cubicBezTo>
                  <a:cubicBezTo>
                    <a:pt x="15351" y="949"/>
                    <a:pt x="14544" y="1"/>
                    <a:pt x="118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49"/>
            <p:cNvSpPr/>
            <p:nvPr/>
          </p:nvSpPr>
          <p:spPr>
            <a:xfrm>
              <a:off x="2210557" y="2299017"/>
              <a:ext cx="31860" cy="41482"/>
            </a:xfrm>
            <a:custGeom>
              <a:avLst/>
              <a:gdLst/>
              <a:ahLst/>
              <a:cxnLst/>
              <a:rect l="l" t="t" r="r" b="b"/>
              <a:pathLst>
                <a:path w="1351" h="1759" extrusionOk="0">
                  <a:moveTo>
                    <a:pt x="1178" y="1"/>
                  </a:moveTo>
                  <a:cubicBezTo>
                    <a:pt x="958" y="104"/>
                    <a:pt x="711" y="208"/>
                    <a:pt x="427" y="311"/>
                  </a:cubicBezTo>
                  <a:cubicBezTo>
                    <a:pt x="289" y="360"/>
                    <a:pt x="149" y="402"/>
                    <a:pt x="7" y="436"/>
                  </a:cubicBezTo>
                  <a:lnTo>
                    <a:pt x="1" y="440"/>
                  </a:lnTo>
                  <a:cubicBezTo>
                    <a:pt x="1" y="440"/>
                    <a:pt x="2" y="1228"/>
                    <a:pt x="148" y="1758"/>
                  </a:cubicBezTo>
                  <a:cubicBezTo>
                    <a:pt x="412" y="1532"/>
                    <a:pt x="571" y="1355"/>
                    <a:pt x="714" y="1355"/>
                  </a:cubicBezTo>
                  <a:cubicBezTo>
                    <a:pt x="747" y="1355"/>
                    <a:pt x="779" y="1365"/>
                    <a:pt x="811" y="1386"/>
                  </a:cubicBezTo>
                  <a:cubicBezTo>
                    <a:pt x="943" y="1474"/>
                    <a:pt x="1139" y="1586"/>
                    <a:pt x="1351" y="1704"/>
                  </a:cubicBezTo>
                  <a:cubicBezTo>
                    <a:pt x="1301" y="1267"/>
                    <a:pt x="1218" y="499"/>
                    <a:pt x="1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49"/>
            <p:cNvSpPr/>
            <p:nvPr/>
          </p:nvSpPr>
          <p:spPr>
            <a:xfrm>
              <a:off x="2114081" y="2171483"/>
              <a:ext cx="81572" cy="65206"/>
            </a:xfrm>
            <a:custGeom>
              <a:avLst/>
              <a:gdLst/>
              <a:ahLst/>
              <a:cxnLst/>
              <a:rect l="l" t="t" r="r" b="b"/>
              <a:pathLst>
                <a:path w="3459" h="2765" extrusionOk="0">
                  <a:moveTo>
                    <a:pt x="1224" y="1"/>
                  </a:moveTo>
                  <a:cubicBezTo>
                    <a:pt x="1063" y="1"/>
                    <a:pt x="902" y="39"/>
                    <a:pt x="744" y="126"/>
                  </a:cubicBezTo>
                  <a:cubicBezTo>
                    <a:pt x="65" y="500"/>
                    <a:pt x="0" y="1332"/>
                    <a:pt x="744" y="2178"/>
                  </a:cubicBezTo>
                  <a:cubicBezTo>
                    <a:pt x="1114" y="2597"/>
                    <a:pt x="1570" y="2765"/>
                    <a:pt x="1994" y="2765"/>
                  </a:cubicBezTo>
                  <a:cubicBezTo>
                    <a:pt x="2425" y="2765"/>
                    <a:pt x="2821" y="2591"/>
                    <a:pt x="3054" y="2332"/>
                  </a:cubicBezTo>
                  <a:cubicBezTo>
                    <a:pt x="3458" y="1883"/>
                    <a:pt x="2350" y="1"/>
                    <a:pt x="1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49"/>
            <p:cNvSpPr/>
            <p:nvPr/>
          </p:nvSpPr>
          <p:spPr>
            <a:xfrm>
              <a:off x="2008196" y="2123328"/>
              <a:ext cx="92278" cy="250092"/>
            </a:xfrm>
            <a:custGeom>
              <a:avLst/>
              <a:gdLst/>
              <a:ahLst/>
              <a:cxnLst/>
              <a:rect l="l" t="t" r="r" b="b"/>
              <a:pathLst>
                <a:path w="3913" h="10605" extrusionOk="0">
                  <a:moveTo>
                    <a:pt x="1423" y="1"/>
                  </a:moveTo>
                  <a:lnTo>
                    <a:pt x="411" y="706"/>
                  </a:lnTo>
                  <a:cubicBezTo>
                    <a:pt x="385" y="1141"/>
                    <a:pt x="0" y="2529"/>
                    <a:pt x="1129" y="6350"/>
                  </a:cubicBezTo>
                  <a:cubicBezTo>
                    <a:pt x="1940" y="9093"/>
                    <a:pt x="2960" y="10198"/>
                    <a:pt x="3473" y="10604"/>
                  </a:cubicBezTo>
                  <a:lnTo>
                    <a:pt x="3913" y="9913"/>
                  </a:lnTo>
                  <a:cubicBezTo>
                    <a:pt x="1999" y="8202"/>
                    <a:pt x="3146" y="4709"/>
                    <a:pt x="3146" y="4709"/>
                  </a:cubicBezTo>
                  <a:cubicBezTo>
                    <a:pt x="3031" y="4383"/>
                    <a:pt x="2794" y="3271"/>
                    <a:pt x="2794" y="3271"/>
                  </a:cubicBezTo>
                  <a:cubicBezTo>
                    <a:pt x="2407" y="4171"/>
                    <a:pt x="2028" y="5608"/>
                    <a:pt x="2028" y="5608"/>
                  </a:cubicBezTo>
                  <a:cubicBezTo>
                    <a:pt x="1231" y="3914"/>
                    <a:pt x="1052" y="1374"/>
                    <a:pt x="1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49"/>
            <p:cNvSpPr/>
            <p:nvPr/>
          </p:nvSpPr>
          <p:spPr>
            <a:xfrm>
              <a:off x="1073244" y="2982155"/>
              <a:ext cx="506835" cy="102843"/>
            </a:xfrm>
            <a:custGeom>
              <a:avLst/>
              <a:gdLst/>
              <a:ahLst/>
              <a:cxnLst/>
              <a:rect l="l" t="t" r="r" b="b"/>
              <a:pathLst>
                <a:path w="21492" h="4361" extrusionOk="0">
                  <a:moveTo>
                    <a:pt x="21492" y="1"/>
                  </a:moveTo>
                  <a:cubicBezTo>
                    <a:pt x="19860" y="254"/>
                    <a:pt x="15106" y="919"/>
                    <a:pt x="9520" y="1084"/>
                  </a:cubicBezTo>
                  <a:cubicBezTo>
                    <a:pt x="8793" y="1106"/>
                    <a:pt x="8119" y="1116"/>
                    <a:pt x="7494" y="1116"/>
                  </a:cubicBezTo>
                  <a:cubicBezTo>
                    <a:pt x="3992" y="1116"/>
                    <a:pt x="2036" y="810"/>
                    <a:pt x="1054" y="575"/>
                  </a:cubicBezTo>
                  <a:cubicBezTo>
                    <a:pt x="978" y="746"/>
                    <a:pt x="894" y="918"/>
                    <a:pt x="805" y="1089"/>
                  </a:cubicBezTo>
                  <a:cubicBezTo>
                    <a:pt x="535" y="2131"/>
                    <a:pt x="253" y="3048"/>
                    <a:pt x="0" y="3689"/>
                  </a:cubicBezTo>
                  <a:cubicBezTo>
                    <a:pt x="0" y="3689"/>
                    <a:pt x="810" y="3848"/>
                    <a:pt x="2320" y="4012"/>
                  </a:cubicBezTo>
                  <a:cubicBezTo>
                    <a:pt x="3381" y="4126"/>
                    <a:pt x="4788" y="4241"/>
                    <a:pt x="6504" y="4305"/>
                  </a:cubicBezTo>
                  <a:cubicBezTo>
                    <a:pt x="6638" y="4309"/>
                    <a:pt x="6773" y="4315"/>
                    <a:pt x="6909" y="4320"/>
                  </a:cubicBezTo>
                  <a:cubicBezTo>
                    <a:pt x="7403" y="4335"/>
                    <a:pt x="7920" y="4345"/>
                    <a:pt x="8452" y="4353"/>
                  </a:cubicBezTo>
                  <a:cubicBezTo>
                    <a:pt x="8852" y="4358"/>
                    <a:pt x="9262" y="4361"/>
                    <a:pt x="9677" y="4361"/>
                  </a:cubicBezTo>
                  <a:cubicBezTo>
                    <a:pt x="10725" y="4361"/>
                    <a:pt x="11810" y="4344"/>
                    <a:pt x="12880" y="4311"/>
                  </a:cubicBezTo>
                  <a:cubicBezTo>
                    <a:pt x="15566" y="4226"/>
                    <a:pt x="18156" y="4026"/>
                    <a:pt x="19811" y="3689"/>
                  </a:cubicBezTo>
                  <a:cubicBezTo>
                    <a:pt x="19811" y="3689"/>
                    <a:pt x="20581" y="2168"/>
                    <a:pt x="21367" y="322"/>
                  </a:cubicBezTo>
                  <a:lnTo>
                    <a:pt x="21492" y="1"/>
                  </a:ln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49"/>
            <p:cNvSpPr/>
            <p:nvPr/>
          </p:nvSpPr>
          <p:spPr>
            <a:xfrm>
              <a:off x="1925563" y="2850824"/>
              <a:ext cx="288697" cy="230142"/>
            </a:xfrm>
            <a:custGeom>
              <a:avLst/>
              <a:gdLst/>
              <a:ahLst/>
              <a:cxnLst/>
              <a:rect l="l" t="t" r="r" b="b"/>
              <a:pathLst>
                <a:path w="12242" h="9759" extrusionOk="0">
                  <a:moveTo>
                    <a:pt x="11790" y="1"/>
                  </a:moveTo>
                  <a:cubicBezTo>
                    <a:pt x="10942" y="996"/>
                    <a:pt x="9302" y="2647"/>
                    <a:pt x="6788" y="4036"/>
                  </a:cubicBezTo>
                  <a:cubicBezTo>
                    <a:pt x="4022" y="5564"/>
                    <a:pt x="1386" y="6190"/>
                    <a:pt x="0" y="6443"/>
                  </a:cubicBezTo>
                  <a:cubicBezTo>
                    <a:pt x="40" y="6620"/>
                    <a:pt x="76" y="6790"/>
                    <a:pt x="108" y="6956"/>
                  </a:cubicBezTo>
                  <a:cubicBezTo>
                    <a:pt x="431" y="8657"/>
                    <a:pt x="348" y="9758"/>
                    <a:pt x="348" y="9758"/>
                  </a:cubicBezTo>
                  <a:cubicBezTo>
                    <a:pt x="348" y="9758"/>
                    <a:pt x="954" y="9695"/>
                    <a:pt x="1901" y="9531"/>
                  </a:cubicBezTo>
                  <a:cubicBezTo>
                    <a:pt x="2919" y="9354"/>
                    <a:pt x="4333" y="9060"/>
                    <a:pt x="5803" y="8604"/>
                  </a:cubicBezTo>
                  <a:cubicBezTo>
                    <a:pt x="6318" y="8445"/>
                    <a:pt x="6838" y="8266"/>
                    <a:pt x="7352" y="8066"/>
                  </a:cubicBezTo>
                  <a:cubicBezTo>
                    <a:pt x="7834" y="7878"/>
                    <a:pt x="8302" y="7658"/>
                    <a:pt x="8753" y="7411"/>
                  </a:cubicBezTo>
                  <a:cubicBezTo>
                    <a:pt x="10090" y="6679"/>
                    <a:pt x="11026" y="5835"/>
                    <a:pt x="11589" y="5233"/>
                  </a:cubicBezTo>
                  <a:cubicBezTo>
                    <a:pt x="12030" y="4765"/>
                    <a:pt x="12242" y="4447"/>
                    <a:pt x="12242" y="4447"/>
                  </a:cubicBezTo>
                  <a:cubicBezTo>
                    <a:pt x="12242" y="4447"/>
                    <a:pt x="12071" y="2325"/>
                    <a:pt x="11790" y="1"/>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49"/>
            <p:cNvSpPr/>
            <p:nvPr/>
          </p:nvSpPr>
          <p:spPr>
            <a:xfrm>
              <a:off x="1539399" y="1998647"/>
              <a:ext cx="11461" cy="20257"/>
            </a:xfrm>
            <a:custGeom>
              <a:avLst/>
              <a:gdLst/>
              <a:ahLst/>
              <a:cxnLst/>
              <a:rect l="l" t="t" r="r" b="b"/>
              <a:pathLst>
                <a:path w="486" h="859" extrusionOk="0">
                  <a:moveTo>
                    <a:pt x="485" y="1"/>
                  </a:moveTo>
                  <a:lnTo>
                    <a:pt x="485" y="1"/>
                  </a:lnTo>
                  <a:cubicBezTo>
                    <a:pt x="306" y="39"/>
                    <a:pt x="162" y="102"/>
                    <a:pt x="114" y="166"/>
                  </a:cubicBezTo>
                  <a:cubicBezTo>
                    <a:pt x="0" y="320"/>
                    <a:pt x="15" y="858"/>
                    <a:pt x="15" y="858"/>
                  </a:cubicBezTo>
                  <a:cubicBezTo>
                    <a:pt x="97" y="842"/>
                    <a:pt x="180" y="830"/>
                    <a:pt x="264" y="825"/>
                  </a:cubicBezTo>
                  <a:cubicBezTo>
                    <a:pt x="309" y="543"/>
                    <a:pt x="384" y="267"/>
                    <a:pt x="485"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49"/>
            <p:cNvSpPr/>
            <p:nvPr/>
          </p:nvSpPr>
          <p:spPr>
            <a:xfrm>
              <a:off x="1373779" y="2229968"/>
              <a:ext cx="44194" cy="143405"/>
            </a:xfrm>
            <a:custGeom>
              <a:avLst/>
              <a:gdLst/>
              <a:ahLst/>
              <a:cxnLst/>
              <a:rect l="l" t="t" r="r" b="b"/>
              <a:pathLst>
                <a:path w="1874" h="6081" extrusionOk="0">
                  <a:moveTo>
                    <a:pt x="1874" y="1"/>
                  </a:moveTo>
                  <a:cubicBezTo>
                    <a:pt x="1215" y="254"/>
                    <a:pt x="659" y="886"/>
                    <a:pt x="343" y="2425"/>
                  </a:cubicBezTo>
                  <a:cubicBezTo>
                    <a:pt x="1" y="4094"/>
                    <a:pt x="111" y="5987"/>
                    <a:pt x="343" y="6081"/>
                  </a:cubicBezTo>
                  <a:cubicBezTo>
                    <a:pt x="451" y="6011"/>
                    <a:pt x="563" y="5947"/>
                    <a:pt x="678" y="5890"/>
                  </a:cubicBezTo>
                  <a:cubicBezTo>
                    <a:pt x="1001" y="5725"/>
                    <a:pt x="1336" y="5587"/>
                    <a:pt x="1681" y="5479"/>
                  </a:cubicBezTo>
                  <a:cubicBezTo>
                    <a:pt x="1119" y="4124"/>
                    <a:pt x="1397" y="1284"/>
                    <a:pt x="1874"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49"/>
            <p:cNvSpPr/>
            <p:nvPr/>
          </p:nvSpPr>
          <p:spPr>
            <a:xfrm>
              <a:off x="1459690" y="2181506"/>
              <a:ext cx="130647" cy="46198"/>
            </a:xfrm>
            <a:custGeom>
              <a:avLst/>
              <a:gdLst/>
              <a:ahLst/>
              <a:cxnLst/>
              <a:rect l="l" t="t" r="r" b="b"/>
              <a:pathLst>
                <a:path w="5540" h="1959" extrusionOk="0">
                  <a:moveTo>
                    <a:pt x="702" y="1"/>
                  </a:moveTo>
                  <a:cubicBezTo>
                    <a:pt x="663" y="39"/>
                    <a:pt x="352" y="303"/>
                    <a:pt x="1" y="600"/>
                  </a:cubicBezTo>
                  <a:cubicBezTo>
                    <a:pt x="496" y="1207"/>
                    <a:pt x="1792" y="1959"/>
                    <a:pt x="3561" y="1959"/>
                  </a:cubicBezTo>
                  <a:cubicBezTo>
                    <a:pt x="4169" y="1959"/>
                    <a:pt x="4833" y="1870"/>
                    <a:pt x="5540" y="1656"/>
                  </a:cubicBezTo>
                  <a:lnTo>
                    <a:pt x="5368" y="1203"/>
                  </a:lnTo>
                  <a:cubicBezTo>
                    <a:pt x="4913" y="1335"/>
                    <a:pt x="4442" y="1401"/>
                    <a:pt x="3968" y="1401"/>
                  </a:cubicBezTo>
                  <a:cubicBezTo>
                    <a:pt x="3957" y="1401"/>
                    <a:pt x="3947" y="1401"/>
                    <a:pt x="3936" y="1401"/>
                  </a:cubicBezTo>
                  <a:cubicBezTo>
                    <a:pt x="2269" y="1401"/>
                    <a:pt x="1268" y="672"/>
                    <a:pt x="702" y="4"/>
                  </a:cubicBezTo>
                  <a:lnTo>
                    <a:pt x="702" y="1"/>
                  </a:ln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49"/>
            <p:cNvSpPr/>
            <p:nvPr/>
          </p:nvSpPr>
          <p:spPr>
            <a:xfrm>
              <a:off x="1657500" y="2555170"/>
              <a:ext cx="192150" cy="57258"/>
            </a:xfrm>
            <a:custGeom>
              <a:avLst/>
              <a:gdLst/>
              <a:ahLst/>
              <a:cxnLst/>
              <a:rect l="l" t="t" r="r" b="b"/>
              <a:pathLst>
                <a:path w="8148" h="2428" extrusionOk="0">
                  <a:moveTo>
                    <a:pt x="8147" y="1"/>
                  </a:moveTo>
                  <a:lnTo>
                    <a:pt x="8147" y="1"/>
                  </a:lnTo>
                  <a:cubicBezTo>
                    <a:pt x="7601" y="81"/>
                    <a:pt x="6632" y="107"/>
                    <a:pt x="5583" y="107"/>
                  </a:cubicBezTo>
                  <a:cubicBezTo>
                    <a:pt x="4257" y="107"/>
                    <a:pt x="2802" y="65"/>
                    <a:pt x="1911" y="34"/>
                  </a:cubicBezTo>
                  <a:cubicBezTo>
                    <a:pt x="1389" y="877"/>
                    <a:pt x="842" y="1741"/>
                    <a:pt x="1" y="2427"/>
                  </a:cubicBezTo>
                  <a:cubicBezTo>
                    <a:pt x="1" y="2427"/>
                    <a:pt x="704" y="2294"/>
                    <a:pt x="1642" y="2122"/>
                  </a:cubicBezTo>
                  <a:cubicBezTo>
                    <a:pt x="2580" y="1951"/>
                    <a:pt x="3747" y="1741"/>
                    <a:pt x="4671" y="1588"/>
                  </a:cubicBezTo>
                  <a:cubicBezTo>
                    <a:pt x="6518" y="1280"/>
                    <a:pt x="7211" y="1087"/>
                    <a:pt x="7211" y="1087"/>
                  </a:cubicBezTo>
                  <a:lnTo>
                    <a:pt x="7211" y="1087"/>
                  </a:lnTo>
                  <a:cubicBezTo>
                    <a:pt x="7211" y="1087"/>
                    <a:pt x="7208" y="1106"/>
                    <a:pt x="7202" y="1142"/>
                  </a:cubicBezTo>
                  <a:cubicBezTo>
                    <a:pt x="7200" y="1148"/>
                    <a:pt x="7199" y="1159"/>
                    <a:pt x="7197" y="1169"/>
                  </a:cubicBezTo>
                  <a:cubicBezTo>
                    <a:pt x="7241" y="1107"/>
                    <a:pt x="7287" y="1048"/>
                    <a:pt x="7329" y="989"/>
                  </a:cubicBezTo>
                  <a:cubicBezTo>
                    <a:pt x="7332" y="984"/>
                    <a:pt x="7335" y="981"/>
                    <a:pt x="7338" y="978"/>
                  </a:cubicBezTo>
                  <a:cubicBezTo>
                    <a:pt x="7344" y="972"/>
                    <a:pt x="7347" y="968"/>
                    <a:pt x="7347" y="968"/>
                  </a:cubicBezTo>
                  <a:cubicBezTo>
                    <a:pt x="7747" y="448"/>
                    <a:pt x="8147" y="1"/>
                    <a:pt x="8147"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49"/>
            <p:cNvSpPr/>
            <p:nvPr/>
          </p:nvSpPr>
          <p:spPr>
            <a:xfrm>
              <a:off x="1818663" y="2558071"/>
              <a:ext cx="138618" cy="296644"/>
            </a:xfrm>
            <a:custGeom>
              <a:avLst/>
              <a:gdLst/>
              <a:ahLst/>
              <a:cxnLst/>
              <a:rect l="l" t="t" r="r" b="b"/>
              <a:pathLst>
                <a:path w="5878" h="12579" extrusionOk="0">
                  <a:moveTo>
                    <a:pt x="1698" y="1"/>
                  </a:moveTo>
                  <a:lnTo>
                    <a:pt x="513" y="845"/>
                  </a:lnTo>
                  <a:cubicBezTo>
                    <a:pt x="513" y="845"/>
                    <a:pt x="510" y="848"/>
                    <a:pt x="504" y="854"/>
                  </a:cubicBezTo>
                  <a:cubicBezTo>
                    <a:pt x="501" y="858"/>
                    <a:pt x="498" y="861"/>
                    <a:pt x="495" y="866"/>
                  </a:cubicBezTo>
                  <a:cubicBezTo>
                    <a:pt x="472" y="893"/>
                    <a:pt x="427" y="948"/>
                    <a:pt x="368" y="1019"/>
                  </a:cubicBezTo>
                  <a:cubicBezTo>
                    <a:pt x="366" y="1025"/>
                    <a:pt x="365" y="1036"/>
                    <a:pt x="363" y="1046"/>
                  </a:cubicBezTo>
                  <a:cubicBezTo>
                    <a:pt x="292" y="1460"/>
                    <a:pt x="1" y="3382"/>
                    <a:pt x="377" y="5121"/>
                  </a:cubicBezTo>
                  <a:cubicBezTo>
                    <a:pt x="801" y="7085"/>
                    <a:pt x="5499" y="12578"/>
                    <a:pt x="5499" y="12578"/>
                  </a:cubicBezTo>
                  <a:lnTo>
                    <a:pt x="5878" y="12266"/>
                  </a:lnTo>
                  <a:cubicBezTo>
                    <a:pt x="5347" y="11522"/>
                    <a:pt x="2965" y="8138"/>
                    <a:pt x="2236" y="6365"/>
                  </a:cubicBezTo>
                  <a:cubicBezTo>
                    <a:pt x="1416" y="4364"/>
                    <a:pt x="1545" y="1516"/>
                    <a:pt x="1698"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49"/>
            <p:cNvSpPr/>
            <p:nvPr/>
          </p:nvSpPr>
          <p:spPr>
            <a:xfrm>
              <a:off x="1384038" y="2357808"/>
              <a:ext cx="107843" cy="117960"/>
            </a:xfrm>
            <a:custGeom>
              <a:avLst/>
              <a:gdLst/>
              <a:ahLst/>
              <a:cxnLst/>
              <a:rect l="l" t="t" r="r" b="b"/>
              <a:pathLst>
                <a:path w="4573" h="5002" extrusionOk="0">
                  <a:moveTo>
                    <a:pt x="1434" y="0"/>
                  </a:moveTo>
                  <a:lnTo>
                    <a:pt x="1434" y="0"/>
                  </a:lnTo>
                  <a:cubicBezTo>
                    <a:pt x="1024" y="119"/>
                    <a:pt x="624" y="275"/>
                    <a:pt x="242" y="469"/>
                  </a:cubicBezTo>
                  <a:cubicBezTo>
                    <a:pt x="2" y="1276"/>
                    <a:pt x="1" y="2548"/>
                    <a:pt x="242" y="3528"/>
                  </a:cubicBezTo>
                  <a:cubicBezTo>
                    <a:pt x="467" y="4437"/>
                    <a:pt x="797" y="5001"/>
                    <a:pt x="1688" y="5001"/>
                  </a:cubicBezTo>
                  <a:cubicBezTo>
                    <a:pt x="1758" y="5001"/>
                    <a:pt x="1831" y="4998"/>
                    <a:pt x="1909" y="4991"/>
                  </a:cubicBezTo>
                  <a:cubicBezTo>
                    <a:pt x="2968" y="4894"/>
                    <a:pt x="4295" y="4606"/>
                    <a:pt x="4295" y="4606"/>
                  </a:cubicBezTo>
                  <a:cubicBezTo>
                    <a:pt x="4358" y="4195"/>
                    <a:pt x="4450" y="3789"/>
                    <a:pt x="4573" y="3392"/>
                  </a:cubicBezTo>
                  <a:lnTo>
                    <a:pt x="4573" y="3392"/>
                  </a:lnTo>
                  <a:cubicBezTo>
                    <a:pt x="4017" y="3489"/>
                    <a:pt x="3531" y="3523"/>
                    <a:pt x="3121" y="3523"/>
                  </a:cubicBezTo>
                  <a:cubicBezTo>
                    <a:pt x="2102" y="3523"/>
                    <a:pt x="1551" y="3310"/>
                    <a:pt x="1549" y="3310"/>
                  </a:cubicBezTo>
                  <a:cubicBezTo>
                    <a:pt x="1139" y="2463"/>
                    <a:pt x="1266" y="822"/>
                    <a:pt x="1434"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49"/>
            <p:cNvSpPr/>
            <p:nvPr/>
          </p:nvSpPr>
          <p:spPr>
            <a:xfrm>
              <a:off x="1774894" y="2344366"/>
              <a:ext cx="35091" cy="28464"/>
            </a:xfrm>
            <a:custGeom>
              <a:avLst/>
              <a:gdLst/>
              <a:ahLst/>
              <a:cxnLst/>
              <a:rect l="l" t="t" r="r" b="b"/>
              <a:pathLst>
                <a:path w="1488" h="1207" extrusionOk="0">
                  <a:moveTo>
                    <a:pt x="81" y="1"/>
                  </a:moveTo>
                  <a:cubicBezTo>
                    <a:pt x="23" y="243"/>
                    <a:pt x="1" y="423"/>
                    <a:pt x="1" y="423"/>
                  </a:cubicBezTo>
                  <a:cubicBezTo>
                    <a:pt x="363" y="911"/>
                    <a:pt x="1046" y="1206"/>
                    <a:pt x="1336" y="1206"/>
                  </a:cubicBezTo>
                  <a:cubicBezTo>
                    <a:pt x="1400" y="1206"/>
                    <a:pt x="1445" y="1192"/>
                    <a:pt x="1463" y="1161"/>
                  </a:cubicBezTo>
                  <a:cubicBezTo>
                    <a:pt x="1487" y="1117"/>
                    <a:pt x="1454" y="1031"/>
                    <a:pt x="1392" y="925"/>
                  </a:cubicBezTo>
                  <a:cubicBezTo>
                    <a:pt x="919" y="714"/>
                    <a:pt x="340" y="293"/>
                    <a:pt x="8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49"/>
            <p:cNvSpPr/>
            <p:nvPr/>
          </p:nvSpPr>
          <p:spPr>
            <a:xfrm>
              <a:off x="1364275" y="1926107"/>
              <a:ext cx="186821" cy="74474"/>
            </a:xfrm>
            <a:custGeom>
              <a:avLst/>
              <a:gdLst/>
              <a:ahLst/>
              <a:cxnLst/>
              <a:rect l="l" t="t" r="r" b="b"/>
              <a:pathLst>
                <a:path w="7922" h="3158" extrusionOk="0">
                  <a:moveTo>
                    <a:pt x="178" y="0"/>
                  </a:moveTo>
                  <a:cubicBezTo>
                    <a:pt x="1" y="690"/>
                    <a:pt x="169" y="1364"/>
                    <a:pt x="361" y="1626"/>
                  </a:cubicBezTo>
                  <a:cubicBezTo>
                    <a:pt x="688" y="2073"/>
                    <a:pt x="1591" y="2692"/>
                    <a:pt x="2819" y="2692"/>
                  </a:cubicBezTo>
                  <a:cubicBezTo>
                    <a:pt x="3179" y="2692"/>
                    <a:pt x="3568" y="2638"/>
                    <a:pt x="3979" y="2511"/>
                  </a:cubicBezTo>
                  <a:cubicBezTo>
                    <a:pt x="5198" y="2136"/>
                    <a:pt x="5954" y="1812"/>
                    <a:pt x="6494" y="1812"/>
                  </a:cubicBezTo>
                  <a:cubicBezTo>
                    <a:pt x="6755" y="1812"/>
                    <a:pt x="6966" y="1888"/>
                    <a:pt x="7153" y="2071"/>
                  </a:cubicBezTo>
                  <a:cubicBezTo>
                    <a:pt x="7732" y="2627"/>
                    <a:pt x="7663" y="3157"/>
                    <a:pt x="7663" y="3157"/>
                  </a:cubicBezTo>
                  <a:cubicBezTo>
                    <a:pt x="7747" y="3136"/>
                    <a:pt x="7834" y="3121"/>
                    <a:pt x="7922" y="3112"/>
                  </a:cubicBezTo>
                  <a:cubicBezTo>
                    <a:pt x="7896" y="1275"/>
                    <a:pt x="6536" y="570"/>
                    <a:pt x="4974" y="570"/>
                  </a:cubicBezTo>
                  <a:cubicBezTo>
                    <a:pt x="4376" y="570"/>
                    <a:pt x="3749" y="674"/>
                    <a:pt x="3156" y="857"/>
                  </a:cubicBezTo>
                  <a:cubicBezTo>
                    <a:pt x="2748" y="982"/>
                    <a:pt x="2390" y="1036"/>
                    <a:pt x="2075" y="1036"/>
                  </a:cubicBezTo>
                  <a:cubicBezTo>
                    <a:pt x="1077" y="1036"/>
                    <a:pt x="511" y="498"/>
                    <a:pt x="178"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49"/>
            <p:cNvSpPr/>
            <p:nvPr/>
          </p:nvSpPr>
          <p:spPr>
            <a:xfrm>
              <a:off x="1461907" y="2080714"/>
              <a:ext cx="150598" cy="80605"/>
            </a:xfrm>
            <a:custGeom>
              <a:avLst/>
              <a:gdLst/>
              <a:ahLst/>
              <a:cxnLst/>
              <a:rect l="l" t="t" r="r" b="b"/>
              <a:pathLst>
                <a:path w="6386" h="3418" extrusionOk="0">
                  <a:moveTo>
                    <a:pt x="1919" y="0"/>
                  </a:moveTo>
                  <a:cubicBezTo>
                    <a:pt x="1781" y="0"/>
                    <a:pt x="1654" y="34"/>
                    <a:pt x="1539" y="100"/>
                  </a:cubicBezTo>
                  <a:cubicBezTo>
                    <a:pt x="924" y="458"/>
                    <a:pt x="1193" y="2193"/>
                    <a:pt x="1231" y="2426"/>
                  </a:cubicBezTo>
                  <a:lnTo>
                    <a:pt x="31" y="3343"/>
                  </a:lnTo>
                  <a:lnTo>
                    <a:pt x="22" y="3349"/>
                  </a:lnTo>
                  <a:cubicBezTo>
                    <a:pt x="5" y="3361"/>
                    <a:pt x="1" y="3387"/>
                    <a:pt x="14" y="3404"/>
                  </a:cubicBezTo>
                  <a:cubicBezTo>
                    <a:pt x="22" y="3413"/>
                    <a:pt x="33" y="3417"/>
                    <a:pt x="45" y="3417"/>
                  </a:cubicBezTo>
                  <a:cubicBezTo>
                    <a:pt x="46" y="3418"/>
                    <a:pt x="48" y="3418"/>
                    <a:pt x="50" y="3418"/>
                  </a:cubicBezTo>
                  <a:cubicBezTo>
                    <a:pt x="54" y="3418"/>
                    <a:pt x="58" y="3416"/>
                    <a:pt x="61" y="3414"/>
                  </a:cubicBezTo>
                  <a:cubicBezTo>
                    <a:pt x="64" y="3413"/>
                    <a:pt x="66" y="3411"/>
                    <a:pt x="69" y="3410"/>
                  </a:cubicBezTo>
                  <a:lnTo>
                    <a:pt x="1295" y="2472"/>
                  </a:lnTo>
                  <a:cubicBezTo>
                    <a:pt x="1307" y="2464"/>
                    <a:pt x="1313" y="2449"/>
                    <a:pt x="1312" y="2434"/>
                  </a:cubicBezTo>
                  <a:cubicBezTo>
                    <a:pt x="1306" y="2416"/>
                    <a:pt x="978" y="514"/>
                    <a:pt x="1578" y="165"/>
                  </a:cubicBezTo>
                  <a:cubicBezTo>
                    <a:pt x="1680" y="106"/>
                    <a:pt x="1795" y="76"/>
                    <a:pt x="1920" y="76"/>
                  </a:cubicBezTo>
                  <a:cubicBezTo>
                    <a:pt x="2005" y="76"/>
                    <a:pt x="2095" y="90"/>
                    <a:pt x="2189" y="117"/>
                  </a:cubicBezTo>
                  <a:cubicBezTo>
                    <a:pt x="2666" y="259"/>
                    <a:pt x="3129" y="727"/>
                    <a:pt x="3266" y="997"/>
                  </a:cubicBezTo>
                  <a:cubicBezTo>
                    <a:pt x="3471" y="1397"/>
                    <a:pt x="3269" y="1806"/>
                    <a:pt x="3266" y="1808"/>
                  </a:cubicBezTo>
                  <a:cubicBezTo>
                    <a:pt x="3262" y="1819"/>
                    <a:pt x="3262" y="1829"/>
                    <a:pt x="3265" y="1838"/>
                  </a:cubicBezTo>
                  <a:cubicBezTo>
                    <a:pt x="3268" y="1847"/>
                    <a:pt x="3276" y="1856"/>
                    <a:pt x="3283" y="1861"/>
                  </a:cubicBezTo>
                  <a:cubicBezTo>
                    <a:pt x="3295" y="1866"/>
                    <a:pt x="4047" y="2198"/>
                    <a:pt x="5043" y="2198"/>
                  </a:cubicBezTo>
                  <a:cubicBezTo>
                    <a:pt x="5202" y="2198"/>
                    <a:pt x="5367" y="2190"/>
                    <a:pt x="5537" y="2170"/>
                  </a:cubicBezTo>
                  <a:lnTo>
                    <a:pt x="5543" y="2170"/>
                  </a:lnTo>
                  <a:cubicBezTo>
                    <a:pt x="5547" y="2169"/>
                    <a:pt x="5552" y="2169"/>
                    <a:pt x="5556" y="2167"/>
                  </a:cubicBezTo>
                  <a:cubicBezTo>
                    <a:pt x="5837" y="2132"/>
                    <a:pt x="6111" y="2070"/>
                    <a:pt x="6376" y="1978"/>
                  </a:cubicBezTo>
                  <a:cubicBezTo>
                    <a:pt x="6381" y="1976"/>
                    <a:pt x="6384" y="1975"/>
                    <a:pt x="6385" y="1973"/>
                  </a:cubicBezTo>
                  <a:cubicBezTo>
                    <a:pt x="6371" y="1950"/>
                    <a:pt x="6365" y="1940"/>
                    <a:pt x="6365" y="1940"/>
                  </a:cubicBezTo>
                  <a:cubicBezTo>
                    <a:pt x="6370" y="1928"/>
                    <a:pt x="6373" y="1914"/>
                    <a:pt x="6375" y="1900"/>
                  </a:cubicBezTo>
                  <a:cubicBezTo>
                    <a:pt x="6376" y="1893"/>
                    <a:pt x="6379" y="1885"/>
                    <a:pt x="6381" y="1876"/>
                  </a:cubicBezTo>
                  <a:lnTo>
                    <a:pt x="6381" y="1876"/>
                  </a:lnTo>
                  <a:lnTo>
                    <a:pt x="6346" y="1906"/>
                  </a:lnTo>
                  <a:cubicBezTo>
                    <a:pt x="6255" y="1940"/>
                    <a:pt x="6164" y="1967"/>
                    <a:pt x="6074" y="1990"/>
                  </a:cubicBezTo>
                  <a:cubicBezTo>
                    <a:pt x="6046" y="1997"/>
                    <a:pt x="6015" y="2006"/>
                    <a:pt x="5988" y="2013"/>
                  </a:cubicBezTo>
                  <a:cubicBezTo>
                    <a:pt x="5853" y="2044"/>
                    <a:pt x="5718" y="2069"/>
                    <a:pt x="5588" y="2085"/>
                  </a:cubicBezTo>
                  <a:cubicBezTo>
                    <a:pt x="5561" y="2090"/>
                    <a:pt x="5533" y="2093"/>
                    <a:pt x="5508" y="2096"/>
                  </a:cubicBezTo>
                  <a:cubicBezTo>
                    <a:pt x="5353" y="2113"/>
                    <a:pt x="5199" y="2120"/>
                    <a:pt x="5044" y="2120"/>
                  </a:cubicBezTo>
                  <a:lnTo>
                    <a:pt x="5041" y="2120"/>
                  </a:lnTo>
                  <a:cubicBezTo>
                    <a:pt x="5014" y="2120"/>
                    <a:pt x="4986" y="2120"/>
                    <a:pt x="4958" y="2119"/>
                  </a:cubicBezTo>
                  <a:cubicBezTo>
                    <a:pt x="4141" y="2105"/>
                    <a:pt x="3506" y="1869"/>
                    <a:pt x="3353" y="1806"/>
                  </a:cubicBezTo>
                  <a:cubicBezTo>
                    <a:pt x="3400" y="1690"/>
                    <a:pt x="3523" y="1329"/>
                    <a:pt x="3335" y="961"/>
                  </a:cubicBezTo>
                  <a:cubicBezTo>
                    <a:pt x="3188" y="673"/>
                    <a:pt x="2715" y="193"/>
                    <a:pt x="2210" y="46"/>
                  </a:cubicBezTo>
                  <a:cubicBezTo>
                    <a:pt x="2108" y="15"/>
                    <a:pt x="2011" y="0"/>
                    <a:pt x="19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49"/>
            <p:cNvSpPr/>
            <p:nvPr/>
          </p:nvSpPr>
          <p:spPr>
            <a:xfrm>
              <a:off x="1489758" y="2130049"/>
              <a:ext cx="28063" cy="29124"/>
            </a:xfrm>
            <a:custGeom>
              <a:avLst/>
              <a:gdLst/>
              <a:ahLst/>
              <a:cxnLst/>
              <a:rect l="l" t="t" r="r" b="b"/>
              <a:pathLst>
                <a:path w="1190" h="1235" extrusionOk="0">
                  <a:moveTo>
                    <a:pt x="47" y="0"/>
                  </a:moveTo>
                  <a:cubicBezTo>
                    <a:pt x="24" y="0"/>
                    <a:pt x="1" y="19"/>
                    <a:pt x="8" y="48"/>
                  </a:cubicBezTo>
                  <a:cubicBezTo>
                    <a:pt x="147" y="593"/>
                    <a:pt x="1085" y="1203"/>
                    <a:pt x="1126" y="1230"/>
                  </a:cubicBezTo>
                  <a:cubicBezTo>
                    <a:pt x="1132" y="1233"/>
                    <a:pt x="1138" y="1234"/>
                    <a:pt x="1146" y="1234"/>
                  </a:cubicBezTo>
                  <a:cubicBezTo>
                    <a:pt x="1160" y="1234"/>
                    <a:pt x="1172" y="1228"/>
                    <a:pt x="1178" y="1218"/>
                  </a:cubicBezTo>
                  <a:cubicBezTo>
                    <a:pt x="1190" y="1200"/>
                    <a:pt x="1184" y="1175"/>
                    <a:pt x="1167" y="1163"/>
                  </a:cubicBezTo>
                  <a:cubicBezTo>
                    <a:pt x="1158" y="1157"/>
                    <a:pt x="214" y="545"/>
                    <a:pt x="84" y="30"/>
                  </a:cubicBezTo>
                  <a:cubicBezTo>
                    <a:pt x="78" y="9"/>
                    <a:pt x="62" y="0"/>
                    <a:pt x="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49"/>
            <p:cNvSpPr/>
            <p:nvPr/>
          </p:nvSpPr>
          <p:spPr>
            <a:xfrm>
              <a:off x="1575622" y="2159503"/>
              <a:ext cx="7428" cy="16932"/>
            </a:xfrm>
            <a:custGeom>
              <a:avLst/>
              <a:gdLst/>
              <a:ahLst/>
              <a:cxnLst/>
              <a:rect l="l" t="t" r="r" b="b"/>
              <a:pathLst>
                <a:path w="315" h="718" extrusionOk="0">
                  <a:moveTo>
                    <a:pt x="44" y="0"/>
                  </a:moveTo>
                  <a:cubicBezTo>
                    <a:pt x="25" y="0"/>
                    <a:pt x="10" y="16"/>
                    <a:pt x="8" y="35"/>
                  </a:cubicBezTo>
                  <a:cubicBezTo>
                    <a:pt x="1" y="163"/>
                    <a:pt x="213" y="640"/>
                    <a:pt x="236" y="695"/>
                  </a:cubicBezTo>
                  <a:cubicBezTo>
                    <a:pt x="242" y="708"/>
                    <a:pt x="255" y="717"/>
                    <a:pt x="271" y="717"/>
                  </a:cubicBezTo>
                  <a:cubicBezTo>
                    <a:pt x="277" y="717"/>
                    <a:pt x="281" y="716"/>
                    <a:pt x="287" y="714"/>
                  </a:cubicBezTo>
                  <a:cubicBezTo>
                    <a:pt x="307" y="705"/>
                    <a:pt x="314" y="682"/>
                    <a:pt x="305" y="663"/>
                  </a:cubicBezTo>
                  <a:cubicBezTo>
                    <a:pt x="217" y="466"/>
                    <a:pt x="80" y="122"/>
                    <a:pt x="86" y="40"/>
                  </a:cubicBezTo>
                  <a:cubicBezTo>
                    <a:pt x="87" y="19"/>
                    <a:pt x="70" y="1"/>
                    <a:pt x="49" y="1"/>
                  </a:cubicBezTo>
                  <a:cubicBezTo>
                    <a:pt x="48" y="0"/>
                    <a:pt x="46" y="0"/>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49"/>
            <p:cNvSpPr/>
            <p:nvPr/>
          </p:nvSpPr>
          <p:spPr>
            <a:xfrm>
              <a:off x="1586446" y="2159456"/>
              <a:ext cx="4905" cy="11980"/>
            </a:xfrm>
            <a:custGeom>
              <a:avLst/>
              <a:gdLst/>
              <a:ahLst/>
              <a:cxnLst/>
              <a:rect l="l" t="t" r="r" b="b"/>
              <a:pathLst>
                <a:path w="208" h="508" extrusionOk="0">
                  <a:moveTo>
                    <a:pt x="44" y="1"/>
                  </a:moveTo>
                  <a:cubicBezTo>
                    <a:pt x="40" y="1"/>
                    <a:pt x="36" y="1"/>
                    <a:pt x="33" y="3"/>
                  </a:cubicBezTo>
                  <a:cubicBezTo>
                    <a:pt x="12" y="9"/>
                    <a:pt x="1" y="30"/>
                    <a:pt x="5" y="51"/>
                  </a:cubicBezTo>
                  <a:lnTo>
                    <a:pt x="127" y="478"/>
                  </a:lnTo>
                  <a:cubicBezTo>
                    <a:pt x="131" y="495"/>
                    <a:pt x="146" y="507"/>
                    <a:pt x="165" y="507"/>
                  </a:cubicBezTo>
                  <a:cubicBezTo>
                    <a:pt x="168" y="507"/>
                    <a:pt x="171" y="507"/>
                    <a:pt x="174" y="506"/>
                  </a:cubicBezTo>
                  <a:cubicBezTo>
                    <a:pt x="195" y="500"/>
                    <a:pt x="207" y="478"/>
                    <a:pt x="201" y="459"/>
                  </a:cubicBezTo>
                  <a:lnTo>
                    <a:pt x="81" y="30"/>
                  </a:lnTo>
                  <a:cubicBezTo>
                    <a:pt x="76" y="12"/>
                    <a:pt x="61" y="1"/>
                    <a:pt x="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49"/>
            <p:cNvSpPr/>
            <p:nvPr/>
          </p:nvSpPr>
          <p:spPr>
            <a:xfrm>
              <a:off x="1597837" y="2157334"/>
              <a:ext cx="7004" cy="9056"/>
            </a:xfrm>
            <a:custGeom>
              <a:avLst/>
              <a:gdLst/>
              <a:ahLst/>
              <a:cxnLst/>
              <a:rect l="l" t="t" r="r" b="b"/>
              <a:pathLst>
                <a:path w="297" h="384" extrusionOk="0">
                  <a:moveTo>
                    <a:pt x="55" y="0"/>
                  </a:moveTo>
                  <a:cubicBezTo>
                    <a:pt x="27" y="0"/>
                    <a:pt x="1" y="31"/>
                    <a:pt x="21" y="61"/>
                  </a:cubicBezTo>
                  <a:lnTo>
                    <a:pt x="221" y="365"/>
                  </a:lnTo>
                  <a:cubicBezTo>
                    <a:pt x="229" y="376"/>
                    <a:pt x="241" y="383"/>
                    <a:pt x="253" y="383"/>
                  </a:cubicBezTo>
                  <a:cubicBezTo>
                    <a:pt x="260" y="383"/>
                    <a:pt x="268" y="380"/>
                    <a:pt x="274" y="376"/>
                  </a:cubicBezTo>
                  <a:cubicBezTo>
                    <a:pt x="292" y="365"/>
                    <a:pt x="297" y="341"/>
                    <a:pt x="285" y="323"/>
                  </a:cubicBezTo>
                  <a:lnTo>
                    <a:pt x="86" y="18"/>
                  </a:lnTo>
                  <a:cubicBezTo>
                    <a:pt x="78" y="5"/>
                    <a:pt x="66" y="0"/>
                    <a:pt x="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49"/>
            <p:cNvSpPr/>
            <p:nvPr/>
          </p:nvSpPr>
          <p:spPr>
            <a:xfrm>
              <a:off x="1608048" y="2152381"/>
              <a:ext cx="6344" cy="8938"/>
            </a:xfrm>
            <a:custGeom>
              <a:avLst/>
              <a:gdLst/>
              <a:ahLst/>
              <a:cxnLst/>
              <a:rect l="l" t="t" r="r" b="b"/>
              <a:pathLst>
                <a:path w="269" h="379" extrusionOk="0">
                  <a:moveTo>
                    <a:pt x="52" y="0"/>
                  </a:moveTo>
                  <a:cubicBezTo>
                    <a:pt x="26" y="0"/>
                    <a:pt x="1" y="28"/>
                    <a:pt x="18" y="59"/>
                  </a:cubicBezTo>
                  <a:lnTo>
                    <a:pt x="191" y="360"/>
                  </a:lnTo>
                  <a:cubicBezTo>
                    <a:pt x="199" y="372"/>
                    <a:pt x="211" y="378"/>
                    <a:pt x="226" y="378"/>
                  </a:cubicBezTo>
                  <a:cubicBezTo>
                    <a:pt x="232" y="378"/>
                    <a:pt x="238" y="377"/>
                    <a:pt x="244" y="375"/>
                  </a:cubicBezTo>
                  <a:cubicBezTo>
                    <a:pt x="262" y="365"/>
                    <a:pt x="268" y="340"/>
                    <a:pt x="258" y="322"/>
                  </a:cubicBezTo>
                  <a:lnTo>
                    <a:pt x="85" y="21"/>
                  </a:lnTo>
                  <a:cubicBezTo>
                    <a:pt x="77" y="6"/>
                    <a:pt x="64"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49"/>
            <p:cNvSpPr/>
            <p:nvPr/>
          </p:nvSpPr>
          <p:spPr>
            <a:xfrm>
              <a:off x="1586423" y="2188203"/>
              <a:ext cx="4952" cy="11367"/>
            </a:xfrm>
            <a:custGeom>
              <a:avLst/>
              <a:gdLst/>
              <a:ahLst/>
              <a:cxnLst/>
              <a:rect l="l" t="t" r="r" b="b"/>
              <a:pathLst>
                <a:path w="210" h="482" extrusionOk="0">
                  <a:moveTo>
                    <a:pt x="44" y="0"/>
                  </a:moveTo>
                  <a:cubicBezTo>
                    <a:pt x="41" y="0"/>
                    <a:pt x="37" y="1"/>
                    <a:pt x="34" y="2"/>
                  </a:cubicBezTo>
                  <a:cubicBezTo>
                    <a:pt x="13" y="8"/>
                    <a:pt x="0" y="29"/>
                    <a:pt x="8" y="50"/>
                  </a:cubicBezTo>
                  <a:lnTo>
                    <a:pt x="128" y="455"/>
                  </a:lnTo>
                  <a:cubicBezTo>
                    <a:pt x="132" y="469"/>
                    <a:pt x="146" y="481"/>
                    <a:pt x="163" y="481"/>
                  </a:cubicBezTo>
                  <a:cubicBezTo>
                    <a:pt x="164" y="481"/>
                    <a:pt x="165" y="481"/>
                    <a:pt x="166" y="481"/>
                  </a:cubicBezTo>
                  <a:cubicBezTo>
                    <a:pt x="167" y="481"/>
                    <a:pt x="168" y="481"/>
                    <a:pt x="169" y="481"/>
                  </a:cubicBezTo>
                  <a:cubicBezTo>
                    <a:pt x="171" y="481"/>
                    <a:pt x="173" y="481"/>
                    <a:pt x="176" y="481"/>
                  </a:cubicBezTo>
                  <a:cubicBezTo>
                    <a:pt x="197" y="475"/>
                    <a:pt x="210" y="452"/>
                    <a:pt x="202" y="432"/>
                  </a:cubicBezTo>
                  <a:lnTo>
                    <a:pt x="82" y="28"/>
                  </a:lnTo>
                  <a:cubicBezTo>
                    <a:pt x="76" y="11"/>
                    <a:pt x="60" y="0"/>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49"/>
            <p:cNvSpPr/>
            <p:nvPr/>
          </p:nvSpPr>
          <p:spPr>
            <a:xfrm>
              <a:off x="1593285" y="2183227"/>
              <a:ext cx="6886" cy="11579"/>
            </a:xfrm>
            <a:custGeom>
              <a:avLst/>
              <a:gdLst/>
              <a:ahLst/>
              <a:cxnLst/>
              <a:rect l="l" t="t" r="r" b="b"/>
              <a:pathLst>
                <a:path w="292" h="491" extrusionOk="0">
                  <a:moveTo>
                    <a:pt x="44" y="0"/>
                  </a:moveTo>
                  <a:cubicBezTo>
                    <a:pt x="38" y="0"/>
                    <a:pt x="33" y="1"/>
                    <a:pt x="28" y="4"/>
                  </a:cubicBezTo>
                  <a:cubicBezTo>
                    <a:pt x="8" y="13"/>
                    <a:pt x="0" y="36"/>
                    <a:pt x="9" y="55"/>
                  </a:cubicBezTo>
                  <a:lnTo>
                    <a:pt x="213" y="469"/>
                  </a:lnTo>
                  <a:cubicBezTo>
                    <a:pt x="219" y="483"/>
                    <a:pt x="232" y="490"/>
                    <a:pt x="246" y="490"/>
                  </a:cubicBezTo>
                  <a:cubicBezTo>
                    <a:pt x="252" y="490"/>
                    <a:pt x="258" y="490"/>
                    <a:pt x="263" y="487"/>
                  </a:cubicBezTo>
                  <a:cubicBezTo>
                    <a:pt x="282" y="480"/>
                    <a:pt x="291" y="455"/>
                    <a:pt x="282" y="436"/>
                  </a:cubicBezTo>
                  <a:lnTo>
                    <a:pt x="79" y="22"/>
                  </a:lnTo>
                  <a:cubicBezTo>
                    <a:pt x="73" y="9"/>
                    <a:pt x="59" y="0"/>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49"/>
            <p:cNvSpPr/>
            <p:nvPr/>
          </p:nvSpPr>
          <p:spPr>
            <a:xfrm>
              <a:off x="1606326" y="2176860"/>
              <a:ext cx="5990" cy="10471"/>
            </a:xfrm>
            <a:custGeom>
              <a:avLst/>
              <a:gdLst/>
              <a:ahLst/>
              <a:cxnLst/>
              <a:rect l="l" t="t" r="r" b="b"/>
              <a:pathLst>
                <a:path w="254" h="444" extrusionOk="0">
                  <a:moveTo>
                    <a:pt x="44" y="0"/>
                  </a:moveTo>
                  <a:cubicBezTo>
                    <a:pt x="38" y="0"/>
                    <a:pt x="33" y="2"/>
                    <a:pt x="28" y="4"/>
                  </a:cubicBezTo>
                  <a:cubicBezTo>
                    <a:pt x="8" y="13"/>
                    <a:pt x="0" y="36"/>
                    <a:pt x="8" y="56"/>
                  </a:cubicBezTo>
                  <a:lnTo>
                    <a:pt x="175" y="421"/>
                  </a:lnTo>
                  <a:cubicBezTo>
                    <a:pt x="182" y="434"/>
                    <a:pt x="196" y="443"/>
                    <a:pt x="211" y="443"/>
                  </a:cubicBezTo>
                  <a:cubicBezTo>
                    <a:pt x="216" y="443"/>
                    <a:pt x="222" y="442"/>
                    <a:pt x="226" y="439"/>
                  </a:cubicBezTo>
                  <a:cubicBezTo>
                    <a:pt x="246" y="430"/>
                    <a:pt x="254" y="407"/>
                    <a:pt x="244" y="389"/>
                  </a:cubicBezTo>
                  <a:lnTo>
                    <a:pt x="79" y="22"/>
                  </a:lnTo>
                  <a:cubicBezTo>
                    <a:pt x="72" y="9"/>
                    <a:pt x="58" y="0"/>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49"/>
            <p:cNvSpPr/>
            <p:nvPr/>
          </p:nvSpPr>
          <p:spPr>
            <a:xfrm>
              <a:off x="1617056" y="2169573"/>
              <a:ext cx="7735" cy="9150"/>
            </a:xfrm>
            <a:custGeom>
              <a:avLst/>
              <a:gdLst/>
              <a:ahLst/>
              <a:cxnLst/>
              <a:rect l="l" t="t" r="r" b="b"/>
              <a:pathLst>
                <a:path w="328" h="388" extrusionOk="0">
                  <a:moveTo>
                    <a:pt x="55" y="1"/>
                  </a:moveTo>
                  <a:cubicBezTo>
                    <a:pt x="27" y="1"/>
                    <a:pt x="1" y="33"/>
                    <a:pt x="23" y="63"/>
                  </a:cubicBezTo>
                  <a:lnTo>
                    <a:pt x="253" y="371"/>
                  </a:lnTo>
                  <a:cubicBezTo>
                    <a:pt x="261" y="381"/>
                    <a:pt x="273" y="387"/>
                    <a:pt x="285" y="387"/>
                  </a:cubicBezTo>
                  <a:cubicBezTo>
                    <a:pt x="293" y="386"/>
                    <a:pt x="302" y="384"/>
                    <a:pt x="308" y="378"/>
                  </a:cubicBezTo>
                  <a:cubicBezTo>
                    <a:pt x="324" y="366"/>
                    <a:pt x="327" y="342"/>
                    <a:pt x="315" y="325"/>
                  </a:cubicBezTo>
                  <a:lnTo>
                    <a:pt x="85" y="18"/>
                  </a:lnTo>
                  <a:cubicBezTo>
                    <a:pt x="77" y="6"/>
                    <a:pt x="66" y="1"/>
                    <a:pt x="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49"/>
            <p:cNvSpPr/>
            <p:nvPr/>
          </p:nvSpPr>
          <p:spPr>
            <a:xfrm>
              <a:off x="1534683" y="2019423"/>
              <a:ext cx="54452" cy="112772"/>
            </a:xfrm>
            <a:custGeom>
              <a:avLst/>
              <a:gdLst/>
              <a:ahLst/>
              <a:cxnLst/>
              <a:rect l="l" t="t" r="r" b="b"/>
              <a:pathLst>
                <a:path w="2309" h="4782" extrusionOk="0">
                  <a:moveTo>
                    <a:pt x="83" y="0"/>
                  </a:moveTo>
                  <a:cubicBezTo>
                    <a:pt x="56" y="5"/>
                    <a:pt x="27" y="9"/>
                    <a:pt x="0" y="17"/>
                  </a:cubicBezTo>
                  <a:cubicBezTo>
                    <a:pt x="388" y="512"/>
                    <a:pt x="1299" y="1719"/>
                    <a:pt x="1749" y="2652"/>
                  </a:cubicBezTo>
                  <a:cubicBezTo>
                    <a:pt x="2241" y="3675"/>
                    <a:pt x="1978" y="4472"/>
                    <a:pt x="1870" y="4718"/>
                  </a:cubicBezTo>
                  <a:cubicBezTo>
                    <a:pt x="1867" y="4725"/>
                    <a:pt x="1866" y="4730"/>
                    <a:pt x="1863" y="4736"/>
                  </a:cubicBezTo>
                  <a:cubicBezTo>
                    <a:pt x="1856" y="4751"/>
                    <a:pt x="1856" y="4768"/>
                    <a:pt x="1863" y="4781"/>
                  </a:cubicBezTo>
                  <a:lnTo>
                    <a:pt x="1897" y="4760"/>
                  </a:lnTo>
                  <a:lnTo>
                    <a:pt x="1935" y="4768"/>
                  </a:lnTo>
                  <a:cubicBezTo>
                    <a:pt x="1941" y="4752"/>
                    <a:pt x="1949" y="4736"/>
                    <a:pt x="1953" y="4719"/>
                  </a:cubicBezTo>
                  <a:lnTo>
                    <a:pt x="1956" y="4719"/>
                  </a:lnTo>
                  <a:cubicBezTo>
                    <a:pt x="2072" y="4436"/>
                    <a:pt x="2308" y="3637"/>
                    <a:pt x="1819" y="2620"/>
                  </a:cubicBezTo>
                  <a:cubicBezTo>
                    <a:pt x="1375" y="1699"/>
                    <a:pt x="485" y="514"/>
                    <a:pt x="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49"/>
            <p:cNvSpPr/>
            <p:nvPr/>
          </p:nvSpPr>
          <p:spPr>
            <a:xfrm>
              <a:off x="1546403" y="2018055"/>
              <a:ext cx="50325" cy="113856"/>
            </a:xfrm>
            <a:custGeom>
              <a:avLst/>
              <a:gdLst/>
              <a:ahLst/>
              <a:cxnLst/>
              <a:rect l="l" t="t" r="r" b="b"/>
              <a:pathLst>
                <a:path w="2134" h="4828" extrusionOk="0">
                  <a:moveTo>
                    <a:pt x="100" y="1"/>
                  </a:moveTo>
                  <a:cubicBezTo>
                    <a:pt x="67" y="2"/>
                    <a:pt x="34" y="4"/>
                    <a:pt x="0" y="5"/>
                  </a:cubicBezTo>
                  <a:cubicBezTo>
                    <a:pt x="393" y="422"/>
                    <a:pt x="1376" y="1668"/>
                    <a:pt x="1705" y="2515"/>
                  </a:cubicBezTo>
                  <a:cubicBezTo>
                    <a:pt x="2066" y="3442"/>
                    <a:pt x="1949" y="4554"/>
                    <a:pt x="1923" y="4753"/>
                  </a:cubicBezTo>
                  <a:cubicBezTo>
                    <a:pt x="1922" y="4770"/>
                    <a:pt x="1920" y="4782"/>
                    <a:pt x="1920" y="4782"/>
                  </a:cubicBezTo>
                  <a:cubicBezTo>
                    <a:pt x="1917" y="4803"/>
                    <a:pt x="1931" y="4824"/>
                    <a:pt x="1954" y="4827"/>
                  </a:cubicBezTo>
                  <a:lnTo>
                    <a:pt x="1960" y="4827"/>
                  </a:lnTo>
                  <a:cubicBezTo>
                    <a:pt x="1964" y="4826"/>
                    <a:pt x="1969" y="4826"/>
                    <a:pt x="1973" y="4824"/>
                  </a:cubicBezTo>
                  <a:cubicBezTo>
                    <a:pt x="1985" y="4820"/>
                    <a:pt x="1994" y="4807"/>
                    <a:pt x="1996" y="4794"/>
                  </a:cubicBezTo>
                  <a:cubicBezTo>
                    <a:pt x="1996" y="4794"/>
                    <a:pt x="1999" y="4774"/>
                    <a:pt x="2004" y="4742"/>
                  </a:cubicBezTo>
                  <a:cubicBezTo>
                    <a:pt x="2032" y="4494"/>
                    <a:pt x="2134" y="3404"/>
                    <a:pt x="1776" y="2487"/>
                  </a:cubicBezTo>
                  <a:cubicBezTo>
                    <a:pt x="1458" y="1666"/>
                    <a:pt x="546" y="479"/>
                    <a:pt x="1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49"/>
            <p:cNvSpPr/>
            <p:nvPr/>
          </p:nvSpPr>
          <p:spPr>
            <a:xfrm>
              <a:off x="1561260" y="2019517"/>
              <a:ext cx="50136" cy="110319"/>
            </a:xfrm>
            <a:custGeom>
              <a:avLst/>
              <a:gdLst/>
              <a:ahLst/>
              <a:cxnLst/>
              <a:rect l="l" t="t" r="r" b="b"/>
              <a:pathLst>
                <a:path w="2126" h="4678" extrusionOk="0">
                  <a:moveTo>
                    <a:pt x="1" y="1"/>
                  </a:moveTo>
                  <a:lnTo>
                    <a:pt x="1" y="1"/>
                  </a:lnTo>
                  <a:cubicBezTo>
                    <a:pt x="322" y="364"/>
                    <a:pt x="978" y="1168"/>
                    <a:pt x="1469" y="2168"/>
                  </a:cubicBezTo>
                  <a:cubicBezTo>
                    <a:pt x="2084" y="3421"/>
                    <a:pt x="1819" y="4451"/>
                    <a:pt x="1774" y="4606"/>
                  </a:cubicBezTo>
                  <a:cubicBezTo>
                    <a:pt x="1771" y="4618"/>
                    <a:pt x="1768" y="4624"/>
                    <a:pt x="1768" y="4627"/>
                  </a:cubicBezTo>
                  <a:cubicBezTo>
                    <a:pt x="1761" y="4645"/>
                    <a:pt x="1771" y="4668"/>
                    <a:pt x="1790" y="4676"/>
                  </a:cubicBezTo>
                  <a:cubicBezTo>
                    <a:pt x="1795" y="4677"/>
                    <a:pt x="1799" y="4677"/>
                    <a:pt x="1804" y="4677"/>
                  </a:cubicBezTo>
                  <a:cubicBezTo>
                    <a:pt x="1807" y="4677"/>
                    <a:pt x="1811" y="4677"/>
                    <a:pt x="1816" y="4676"/>
                  </a:cubicBezTo>
                  <a:cubicBezTo>
                    <a:pt x="1828" y="4673"/>
                    <a:pt x="1837" y="4664"/>
                    <a:pt x="1840" y="4651"/>
                  </a:cubicBezTo>
                  <a:cubicBezTo>
                    <a:pt x="1848" y="4629"/>
                    <a:pt x="1855" y="4608"/>
                    <a:pt x="1860" y="4585"/>
                  </a:cubicBezTo>
                  <a:cubicBezTo>
                    <a:pt x="1928" y="4326"/>
                    <a:pt x="2125" y="3325"/>
                    <a:pt x="1539" y="2131"/>
                  </a:cubicBezTo>
                  <a:cubicBezTo>
                    <a:pt x="1084" y="1207"/>
                    <a:pt x="489" y="449"/>
                    <a:pt x="143" y="48"/>
                  </a:cubicBezTo>
                  <a:cubicBezTo>
                    <a:pt x="96" y="30"/>
                    <a:pt x="49" y="13"/>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49"/>
            <p:cNvSpPr/>
            <p:nvPr/>
          </p:nvSpPr>
          <p:spPr>
            <a:xfrm>
              <a:off x="1433325" y="2216313"/>
              <a:ext cx="166728" cy="35657"/>
            </a:xfrm>
            <a:custGeom>
              <a:avLst/>
              <a:gdLst/>
              <a:ahLst/>
              <a:cxnLst/>
              <a:rect l="l" t="t" r="r" b="b"/>
              <a:pathLst>
                <a:path w="7070" h="1512" extrusionOk="0">
                  <a:moveTo>
                    <a:pt x="52" y="1"/>
                  </a:moveTo>
                  <a:cubicBezTo>
                    <a:pt x="26" y="1"/>
                    <a:pt x="1" y="27"/>
                    <a:pt x="17" y="57"/>
                  </a:cubicBezTo>
                  <a:cubicBezTo>
                    <a:pt x="28" y="80"/>
                    <a:pt x="331" y="618"/>
                    <a:pt x="1946" y="1059"/>
                  </a:cubicBezTo>
                  <a:cubicBezTo>
                    <a:pt x="2937" y="1332"/>
                    <a:pt x="3868" y="1512"/>
                    <a:pt x="4853" y="1512"/>
                  </a:cubicBezTo>
                  <a:cubicBezTo>
                    <a:pt x="5542" y="1512"/>
                    <a:pt x="6258" y="1422"/>
                    <a:pt x="7039" y="1213"/>
                  </a:cubicBezTo>
                  <a:cubicBezTo>
                    <a:pt x="7050" y="1210"/>
                    <a:pt x="7059" y="1203"/>
                    <a:pt x="7064" y="1194"/>
                  </a:cubicBezTo>
                  <a:cubicBezTo>
                    <a:pt x="7068" y="1185"/>
                    <a:pt x="7070" y="1174"/>
                    <a:pt x="7067" y="1163"/>
                  </a:cubicBezTo>
                  <a:lnTo>
                    <a:pt x="6864" y="569"/>
                  </a:lnTo>
                  <a:cubicBezTo>
                    <a:pt x="6858" y="553"/>
                    <a:pt x="6842" y="543"/>
                    <a:pt x="6826" y="543"/>
                  </a:cubicBezTo>
                  <a:cubicBezTo>
                    <a:pt x="6823" y="543"/>
                    <a:pt x="6819" y="544"/>
                    <a:pt x="6815" y="545"/>
                  </a:cubicBezTo>
                  <a:cubicBezTo>
                    <a:pt x="6795" y="551"/>
                    <a:pt x="6785" y="574"/>
                    <a:pt x="6791" y="594"/>
                  </a:cubicBezTo>
                  <a:lnTo>
                    <a:pt x="6980" y="1148"/>
                  </a:lnTo>
                  <a:cubicBezTo>
                    <a:pt x="6222" y="1349"/>
                    <a:pt x="5525" y="1435"/>
                    <a:pt x="4853" y="1435"/>
                  </a:cubicBezTo>
                  <a:cubicBezTo>
                    <a:pt x="3876" y="1435"/>
                    <a:pt x="2951" y="1254"/>
                    <a:pt x="1966" y="984"/>
                  </a:cubicBezTo>
                  <a:cubicBezTo>
                    <a:pt x="396" y="556"/>
                    <a:pt x="90" y="28"/>
                    <a:pt x="84" y="21"/>
                  </a:cubicBezTo>
                  <a:cubicBezTo>
                    <a:pt x="76" y="7"/>
                    <a:pt x="64" y="1"/>
                    <a:pt x="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49"/>
            <p:cNvSpPr/>
            <p:nvPr/>
          </p:nvSpPr>
          <p:spPr>
            <a:xfrm>
              <a:off x="1469571" y="2145542"/>
              <a:ext cx="174699" cy="70087"/>
            </a:xfrm>
            <a:custGeom>
              <a:avLst/>
              <a:gdLst/>
              <a:ahLst/>
              <a:cxnLst/>
              <a:rect l="l" t="t" r="r" b="b"/>
              <a:pathLst>
                <a:path w="7408" h="2972" extrusionOk="0">
                  <a:moveTo>
                    <a:pt x="6614" y="1"/>
                  </a:moveTo>
                  <a:cubicBezTo>
                    <a:pt x="6607" y="1"/>
                    <a:pt x="6599" y="3"/>
                    <a:pt x="6592" y="8"/>
                  </a:cubicBezTo>
                  <a:cubicBezTo>
                    <a:pt x="6574" y="20"/>
                    <a:pt x="6571" y="45"/>
                    <a:pt x="6583" y="62"/>
                  </a:cubicBezTo>
                  <a:cubicBezTo>
                    <a:pt x="6686" y="205"/>
                    <a:pt x="7204" y="783"/>
                    <a:pt x="7315" y="908"/>
                  </a:cubicBezTo>
                  <a:cubicBezTo>
                    <a:pt x="7198" y="1073"/>
                    <a:pt x="6512" y="2006"/>
                    <a:pt x="5781" y="2341"/>
                  </a:cubicBezTo>
                  <a:lnTo>
                    <a:pt x="5686" y="2387"/>
                  </a:lnTo>
                  <a:cubicBezTo>
                    <a:pt x="5105" y="2655"/>
                    <a:pt x="4582" y="2896"/>
                    <a:pt x="3676" y="2896"/>
                  </a:cubicBezTo>
                  <a:cubicBezTo>
                    <a:pt x="3348" y="2896"/>
                    <a:pt x="2971" y="2865"/>
                    <a:pt x="2522" y="2791"/>
                  </a:cubicBezTo>
                  <a:cubicBezTo>
                    <a:pt x="793" y="2509"/>
                    <a:pt x="85" y="1209"/>
                    <a:pt x="79" y="1194"/>
                  </a:cubicBezTo>
                  <a:cubicBezTo>
                    <a:pt x="72" y="1182"/>
                    <a:pt x="59" y="1174"/>
                    <a:pt x="45" y="1174"/>
                  </a:cubicBezTo>
                  <a:cubicBezTo>
                    <a:pt x="38" y="1174"/>
                    <a:pt x="32" y="1176"/>
                    <a:pt x="26" y="1179"/>
                  </a:cubicBezTo>
                  <a:cubicBezTo>
                    <a:pt x="8" y="1188"/>
                    <a:pt x="0" y="1212"/>
                    <a:pt x="9" y="1230"/>
                  </a:cubicBezTo>
                  <a:cubicBezTo>
                    <a:pt x="17" y="1244"/>
                    <a:pt x="741" y="2579"/>
                    <a:pt x="2510" y="2867"/>
                  </a:cubicBezTo>
                  <a:cubicBezTo>
                    <a:pt x="2955" y="2940"/>
                    <a:pt x="3334" y="2972"/>
                    <a:pt x="3664" y="2972"/>
                  </a:cubicBezTo>
                  <a:cubicBezTo>
                    <a:pt x="4604" y="2972"/>
                    <a:pt x="5151" y="2719"/>
                    <a:pt x="5718" y="2456"/>
                  </a:cubicBezTo>
                  <a:lnTo>
                    <a:pt x="5813" y="2412"/>
                  </a:lnTo>
                  <a:cubicBezTo>
                    <a:pt x="6630" y="2038"/>
                    <a:pt x="7366" y="971"/>
                    <a:pt x="7397" y="927"/>
                  </a:cubicBezTo>
                  <a:cubicBezTo>
                    <a:pt x="7407" y="912"/>
                    <a:pt x="7406" y="893"/>
                    <a:pt x="7394" y="879"/>
                  </a:cubicBezTo>
                  <a:cubicBezTo>
                    <a:pt x="7386" y="871"/>
                    <a:pt x="6756" y="170"/>
                    <a:pt x="6647" y="18"/>
                  </a:cubicBezTo>
                  <a:cubicBezTo>
                    <a:pt x="6639" y="7"/>
                    <a:pt x="6627" y="1"/>
                    <a:pt x="66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49"/>
            <p:cNvSpPr/>
            <p:nvPr/>
          </p:nvSpPr>
          <p:spPr>
            <a:xfrm>
              <a:off x="1380264" y="2367619"/>
              <a:ext cx="56221" cy="109187"/>
            </a:xfrm>
            <a:custGeom>
              <a:avLst/>
              <a:gdLst/>
              <a:ahLst/>
              <a:cxnLst/>
              <a:rect l="l" t="t" r="r" b="b"/>
              <a:pathLst>
                <a:path w="2384" h="4630" extrusionOk="0">
                  <a:moveTo>
                    <a:pt x="418" y="1"/>
                  </a:moveTo>
                  <a:cubicBezTo>
                    <a:pt x="402" y="1"/>
                    <a:pt x="387" y="11"/>
                    <a:pt x="380" y="27"/>
                  </a:cubicBezTo>
                  <a:cubicBezTo>
                    <a:pt x="377" y="38"/>
                    <a:pt x="0" y="1195"/>
                    <a:pt x="312" y="2874"/>
                  </a:cubicBezTo>
                  <a:cubicBezTo>
                    <a:pt x="567" y="4243"/>
                    <a:pt x="1037" y="4629"/>
                    <a:pt x="1822" y="4629"/>
                  </a:cubicBezTo>
                  <a:cubicBezTo>
                    <a:pt x="1997" y="4626"/>
                    <a:pt x="2173" y="4612"/>
                    <a:pt x="2347" y="4585"/>
                  </a:cubicBezTo>
                  <a:cubicBezTo>
                    <a:pt x="2370" y="4582"/>
                    <a:pt x="2384" y="4562"/>
                    <a:pt x="2381" y="4541"/>
                  </a:cubicBezTo>
                  <a:cubicBezTo>
                    <a:pt x="2378" y="4521"/>
                    <a:pt x="2360" y="4508"/>
                    <a:pt x="2340" y="4508"/>
                  </a:cubicBezTo>
                  <a:cubicBezTo>
                    <a:pt x="2339" y="4508"/>
                    <a:pt x="2338" y="4508"/>
                    <a:pt x="2337" y="4508"/>
                  </a:cubicBezTo>
                  <a:cubicBezTo>
                    <a:pt x="2148" y="4535"/>
                    <a:pt x="1976" y="4552"/>
                    <a:pt x="1817" y="4552"/>
                  </a:cubicBezTo>
                  <a:cubicBezTo>
                    <a:pt x="1064" y="4552"/>
                    <a:pt x="633" y="4181"/>
                    <a:pt x="388" y="2861"/>
                  </a:cubicBezTo>
                  <a:cubicBezTo>
                    <a:pt x="79" y="1203"/>
                    <a:pt x="450" y="62"/>
                    <a:pt x="453" y="51"/>
                  </a:cubicBezTo>
                  <a:cubicBezTo>
                    <a:pt x="461" y="31"/>
                    <a:pt x="449" y="10"/>
                    <a:pt x="429" y="3"/>
                  </a:cubicBezTo>
                  <a:cubicBezTo>
                    <a:pt x="425" y="2"/>
                    <a:pt x="421" y="1"/>
                    <a:pt x="4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49"/>
            <p:cNvSpPr/>
            <p:nvPr/>
          </p:nvSpPr>
          <p:spPr>
            <a:xfrm>
              <a:off x="1368780" y="2226336"/>
              <a:ext cx="137368" cy="147957"/>
            </a:xfrm>
            <a:custGeom>
              <a:avLst/>
              <a:gdLst/>
              <a:ahLst/>
              <a:cxnLst/>
              <a:rect l="l" t="t" r="r" b="b"/>
              <a:pathLst>
                <a:path w="5825" h="6274" extrusionOk="0">
                  <a:moveTo>
                    <a:pt x="2538" y="1"/>
                  </a:moveTo>
                  <a:cubicBezTo>
                    <a:pt x="2535" y="1"/>
                    <a:pt x="2533" y="1"/>
                    <a:pt x="2530" y="2"/>
                  </a:cubicBezTo>
                  <a:cubicBezTo>
                    <a:pt x="2507" y="6"/>
                    <a:pt x="2480" y="12"/>
                    <a:pt x="2450" y="18"/>
                  </a:cubicBezTo>
                  <a:cubicBezTo>
                    <a:pt x="2021" y="99"/>
                    <a:pt x="881" y="312"/>
                    <a:pt x="480" y="2761"/>
                  </a:cubicBezTo>
                  <a:cubicBezTo>
                    <a:pt x="460" y="2857"/>
                    <a:pt x="1" y="5116"/>
                    <a:pt x="520" y="6251"/>
                  </a:cubicBezTo>
                  <a:cubicBezTo>
                    <a:pt x="525" y="6262"/>
                    <a:pt x="534" y="6269"/>
                    <a:pt x="545" y="6271"/>
                  </a:cubicBezTo>
                  <a:cubicBezTo>
                    <a:pt x="547" y="6272"/>
                    <a:pt x="550" y="6273"/>
                    <a:pt x="552" y="6273"/>
                  </a:cubicBezTo>
                  <a:cubicBezTo>
                    <a:pt x="553" y="6273"/>
                    <a:pt x="554" y="6273"/>
                    <a:pt x="555" y="6273"/>
                  </a:cubicBezTo>
                  <a:cubicBezTo>
                    <a:pt x="557" y="6273"/>
                    <a:pt x="558" y="6273"/>
                    <a:pt x="559" y="6273"/>
                  </a:cubicBezTo>
                  <a:cubicBezTo>
                    <a:pt x="566" y="6273"/>
                    <a:pt x="572" y="6270"/>
                    <a:pt x="577" y="6266"/>
                  </a:cubicBezTo>
                  <a:cubicBezTo>
                    <a:pt x="586" y="6262"/>
                    <a:pt x="1416" y="5704"/>
                    <a:pt x="2427" y="5525"/>
                  </a:cubicBezTo>
                  <a:cubicBezTo>
                    <a:pt x="3442" y="5347"/>
                    <a:pt x="5121" y="5216"/>
                    <a:pt x="5139" y="5215"/>
                  </a:cubicBezTo>
                  <a:cubicBezTo>
                    <a:pt x="5155" y="5215"/>
                    <a:pt x="5168" y="5203"/>
                    <a:pt x="5173" y="5187"/>
                  </a:cubicBezTo>
                  <a:cubicBezTo>
                    <a:pt x="5824" y="2907"/>
                    <a:pt x="4467" y="975"/>
                    <a:pt x="4453" y="955"/>
                  </a:cubicBezTo>
                  <a:cubicBezTo>
                    <a:pt x="4444" y="943"/>
                    <a:pt x="4433" y="939"/>
                    <a:pt x="4423" y="939"/>
                  </a:cubicBezTo>
                  <a:cubicBezTo>
                    <a:pt x="4395" y="939"/>
                    <a:pt x="4369" y="970"/>
                    <a:pt x="4391" y="1000"/>
                  </a:cubicBezTo>
                  <a:cubicBezTo>
                    <a:pt x="4404" y="1019"/>
                    <a:pt x="5729" y="2905"/>
                    <a:pt x="5105" y="5141"/>
                  </a:cubicBezTo>
                  <a:cubicBezTo>
                    <a:pt x="4885" y="5159"/>
                    <a:pt x="3362" y="5283"/>
                    <a:pt x="2412" y="5450"/>
                  </a:cubicBezTo>
                  <a:cubicBezTo>
                    <a:pt x="1510" y="5609"/>
                    <a:pt x="748" y="6065"/>
                    <a:pt x="572" y="6179"/>
                  </a:cubicBezTo>
                  <a:cubicBezTo>
                    <a:pt x="92" y="5051"/>
                    <a:pt x="551" y="2801"/>
                    <a:pt x="555" y="2775"/>
                  </a:cubicBezTo>
                  <a:cubicBezTo>
                    <a:pt x="949" y="378"/>
                    <a:pt x="2049" y="172"/>
                    <a:pt x="2465" y="93"/>
                  </a:cubicBezTo>
                  <a:cubicBezTo>
                    <a:pt x="2495" y="88"/>
                    <a:pt x="2524" y="82"/>
                    <a:pt x="2545" y="76"/>
                  </a:cubicBezTo>
                  <a:cubicBezTo>
                    <a:pt x="2566" y="72"/>
                    <a:pt x="2580" y="52"/>
                    <a:pt x="2575" y="31"/>
                  </a:cubicBezTo>
                  <a:cubicBezTo>
                    <a:pt x="2570" y="12"/>
                    <a:pt x="2555" y="1"/>
                    <a:pt x="25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49"/>
            <p:cNvSpPr/>
            <p:nvPr/>
          </p:nvSpPr>
          <p:spPr>
            <a:xfrm>
              <a:off x="1691341" y="2318237"/>
              <a:ext cx="97018" cy="53862"/>
            </a:xfrm>
            <a:custGeom>
              <a:avLst/>
              <a:gdLst/>
              <a:ahLst/>
              <a:cxnLst/>
              <a:rect l="l" t="t" r="r" b="b"/>
              <a:pathLst>
                <a:path w="4114" h="2284" extrusionOk="0">
                  <a:moveTo>
                    <a:pt x="4069" y="0"/>
                  </a:moveTo>
                  <a:cubicBezTo>
                    <a:pt x="4056" y="0"/>
                    <a:pt x="4043" y="7"/>
                    <a:pt x="4036" y="19"/>
                  </a:cubicBezTo>
                  <a:cubicBezTo>
                    <a:pt x="4030" y="27"/>
                    <a:pt x="3610" y="763"/>
                    <a:pt x="3507" y="1507"/>
                  </a:cubicBezTo>
                  <a:cubicBezTo>
                    <a:pt x="3340" y="1588"/>
                    <a:pt x="2011" y="2206"/>
                    <a:pt x="206" y="2206"/>
                  </a:cubicBezTo>
                  <a:cubicBezTo>
                    <a:pt x="151" y="2206"/>
                    <a:pt x="97" y="2205"/>
                    <a:pt x="42" y="2204"/>
                  </a:cubicBezTo>
                  <a:cubicBezTo>
                    <a:pt x="20" y="2204"/>
                    <a:pt x="4" y="2221"/>
                    <a:pt x="1" y="2242"/>
                  </a:cubicBezTo>
                  <a:cubicBezTo>
                    <a:pt x="1" y="2263"/>
                    <a:pt x="19" y="2280"/>
                    <a:pt x="38" y="2282"/>
                  </a:cubicBezTo>
                  <a:cubicBezTo>
                    <a:pt x="92" y="2282"/>
                    <a:pt x="142" y="2283"/>
                    <a:pt x="190" y="2283"/>
                  </a:cubicBezTo>
                  <a:cubicBezTo>
                    <a:pt x="2139" y="2283"/>
                    <a:pt x="3547" y="1572"/>
                    <a:pt x="3562" y="1566"/>
                  </a:cubicBezTo>
                  <a:cubicBezTo>
                    <a:pt x="3572" y="1560"/>
                    <a:pt x="3580" y="1548"/>
                    <a:pt x="3581" y="1536"/>
                  </a:cubicBezTo>
                  <a:cubicBezTo>
                    <a:pt x="3675" y="804"/>
                    <a:pt x="4097" y="65"/>
                    <a:pt x="4101" y="57"/>
                  </a:cubicBezTo>
                  <a:cubicBezTo>
                    <a:pt x="4113" y="39"/>
                    <a:pt x="4106" y="16"/>
                    <a:pt x="4088" y="5"/>
                  </a:cubicBezTo>
                  <a:cubicBezTo>
                    <a:pt x="4082" y="2"/>
                    <a:pt x="4075" y="0"/>
                    <a:pt x="40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49"/>
            <p:cNvSpPr/>
            <p:nvPr/>
          </p:nvSpPr>
          <p:spPr>
            <a:xfrm>
              <a:off x="1716362" y="2485343"/>
              <a:ext cx="65819" cy="116969"/>
            </a:xfrm>
            <a:custGeom>
              <a:avLst/>
              <a:gdLst/>
              <a:ahLst/>
              <a:cxnLst/>
              <a:rect l="l" t="t" r="r" b="b"/>
              <a:pathLst>
                <a:path w="2791" h="4960" extrusionOk="0">
                  <a:moveTo>
                    <a:pt x="2749" y="0"/>
                  </a:moveTo>
                  <a:cubicBezTo>
                    <a:pt x="2739" y="0"/>
                    <a:pt x="2729" y="5"/>
                    <a:pt x="2722" y="13"/>
                  </a:cubicBezTo>
                  <a:cubicBezTo>
                    <a:pt x="2714" y="19"/>
                    <a:pt x="1961" y="727"/>
                    <a:pt x="988" y="2036"/>
                  </a:cubicBezTo>
                  <a:cubicBezTo>
                    <a:pt x="210" y="3085"/>
                    <a:pt x="37" y="4267"/>
                    <a:pt x="3" y="4879"/>
                  </a:cubicBezTo>
                  <a:cubicBezTo>
                    <a:pt x="3" y="4896"/>
                    <a:pt x="2" y="4906"/>
                    <a:pt x="2" y="4912"/>
                  </a:cubicBezTo>
                  <a:cubicBezTo>
                    <a:pt x="0" y="4917"/>
                    <a:pt x="0" y="4923"/>
                    <a:pt x="2" y="4929"/>
                  </a:cubicBezTo>
                  <a:cubicBezTo>
                    <a:pt x="5" y="4946"/>
                    <a:pt x="20" y="4959"/>
                    <a:pt x="37" y="4959"/>
                  </a:cubicBezTo>
                  <a:cubicBezTo>
                    <a:pt x="38" y="4959"/>
                    <a:pt x="39" y="4959"/>
                    <a:pt x="40" y="4959"/>
                  </a:cubicBezTo>
                  <a:lnTo>
                    <a:pt x="46" y="4959"/>
                  </a:lnTo>
                  <a:cubicBezTo>
                    <a:pt x="78" y="4953"/>
                    <a:pt x="79" y="4932"/>
                    <a:pt x="82" y="4882"/>
                  </a:cubicBezTo>
                  <a:cubicBezTo>
                    <a:pt x="114" y="4279"/>
                    <a:pt x="284" y="3115"/>
                    <a:pt x="1051" y="2081"/>
                  </a:cubicBezTo>
                  <a:cubicBezTo>
                    <a:pt x="2019" y="778"/>
                    <a:pt x="2766" y="74"/>
                    <a:pt x="2775" y="68"/>
                  </a:cubicBezTo>
                  <a:cubicBezTo>
                    <a:pt x="2790" y="52"/>
                    <a:pt x="2790" y="28"/>
                    <a:pt x="2777" y="13"/>
                  </a:cubicBezTo>
                  <a:cubicBezTo>
                    <a:pt x="2769" y="5"/>
                    <a:pt x="2759" y="0"/>
                    <a:pt x="27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49"/>
            <p:cNvSpPr/>
            <p:nvPr/>
          </p:nvSpPr>
          <p:spPr>
            <a:xfrm>
              <a:off x="1840406" y="2504138"/>
              <a:ext cx="48415" cy="61527"/>
            </a:xfrm>
            <a:custGeom>
              <a:avLst/>
              <a:gdLst/>
              <a:ahLst/>
              <a:cxnLst/>
              <a:rect l="l" t="t" r="r" b="b"/>
              <a:pathLst>
                <a:path w="2053" h="2609" extrusionOk="0">
                  <a:moveTo>
                    <a:pt x="2009" y="0"/>
                  </a:moveTo>
                  <a:cubicBezTo>
                    <a:pt x="2003" y="0"/>
                    <a:pt x="1997" y="1"/>
                    <a:pt x="1992" y="4"/>
                  </a:cubicBezTo>
                  <a:cubicBezTo>
                    <a:pt x="849" y="524"/>
                    <a:pt x="41" y="2473"/>
                    <a:pt x="8" y="2554"/>
                  </a:cubicBezTo>
                  <a:cubicBezTo>
                    <a:pt x="0" y="2574"/>
                    <a:pt x="9" y="2597"/>
                    <a:pt x="29" y="2604"/>
                  </a:cubicBezTo>
                  <a:cubicBezTo>
                    <a:pt x="32" y="2607"/>
                    <a:pt x="36" y="2608"/>
                    <a:pt x="40" y="2608"/>
                  </a:cubicBezTo>
                  <a:cubicBezTo>
                    <a:pt x="41" y="2608"/>
                    <a:pt x="43" y="2608"/>
                    <a:pt x="44" y="2607"/>
                  </a:cubicBezTo>
                  <a:cubicBezTo>
                    <a:pt x="59" y="2607"/>
                    <a:pt x="73" y="2598"/>
                    <a:pt x="79" y="2585"/>
                  </a:cubicBezTo>
                  <a:cubicBezTo>
                    <a:pt x="88" y="2565"/>
                    <a:pt x="908" y="583"/>
                    <a:pt x="2023" y="74"/>
                  </a:cubicBezTo>
                  <a:cubicBezTo>
                    <a:pt x="2043" y="66"/>
                    <a:pt x="2052" y="42"/>
                    <a:pt x="2043" y="22"/>
                  </a:cubicBezTo>
                  <a:cubicBezTo>
                    <a:pt x="2037" y="8"/>
                    <a:pt x="2023" y="0"/>
                    <a:pt x="20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49"/>
            <p:cNvSpPr/>
            <p:nvPr/>
          </p:nvSpPr>
          <p:spPr>
            <a:xfrm>
              <a:off x="1850476" y="2508807"/>
              <a:ext cx="47519" cy="59003"/>
            </a:xfrm>
            <a:custGeom>
              <a:avLst/>
              <a:gdLst/>
              <a:ahLst/>
              <a:cxnLst/>
              <a:rect l="l" t="t" r="r" b="b"/>
              <a:pathLst>
                <a:path w="2015" h="2502" extrusionOk="0">
                  <a:moveTo>
                    <a:pt x="1972" y="0"/>
                  </a:moveTo>
                  <a:cubicBezTo>
                    <a:pt x="1965" y="0"/>
                    <a:pt x="1957" y="2"/>
                    <a:pt x="1951" y="6"/>
                  </a:cubicBezTo>
                  <a:cubicBezTo>
                    <a:pt x="895" y="647"/>
                    <a:pt x="19" y="2428"/>
                    <a:pt x="10" y="2447"/>
                  </a:cubicBezTo>
                  <a:cubicBezTo>
                    <a:pt x="1" y="2466"/>
                    <a:pt x="8" y="2488"/>
                    <a:pt x="26" y="2497"/>
                  </a:cubicBezTo>
                  <a:cubicBezTo>
                    <a:pt x="32" y="2500"/>
                    <a:pt x="39" y="2502"/>
                    <a:pt x="45" y="2502"/>
                  </a:cubicBezTo>
                  <a:cubicBezTo>
                    <a:pt x="58" y="2502"/>
                    <a:pt x="72" y="2493"/>
                    <a:pt x="78" y="2481"/>
                  </a:cubicBezTo>
                  <a:cubicBezTo>
                    <a:pt x="87" y="2461"/>
                    <a:pt x="952" y="702"/>
                    <a:pt x="1992" y="71"/>
                  </a:cubicBezTo>
                  <a:cubicBezTo>
                    <a:pt x="2010" y="61"/>
                    <a:pt x="2015" y="36"/>
                    <a:pt x="2004" y="18"/>
                  </a:cubicBezTo>
                  <a:cubicBezTo>
                    <a:pt x="1997" y="6"/>
                    <a:pt x="1985" y="0"/>
                    <a:pt x="19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49"/>
            <p:cNvSpPr/>
            <p:nvPr/>
          </p:nvSpPr>
          <p:spPr>
            <a:xfrm>
              <a:off x="1854886" y="2598444"/>
              <a:ext cx="75134" cy="19668"/>
            </a:xfrm>
            <a:custGeom>
              <a:avLst/>
              <a:gdLst/>
              <a:ahLst/>
              <a:cxnLst/>
              <a:rect l="l" t="t" r="r" b="b"/>
              <a:pathLst>
                <a:path w="3186" h="834" extrusionOk="0">
                  <a:moveTo>
                    <a:pt x="3141" y="0"/>
                  </a:moveTo>
                  <a:cubicBezTo>
                    <a:pt x="3132" y="0"/>
                    <a:pt x="3124" y="3"/>
                    <a:pt x="3117" y="9"/>
                  </a:cubicBezTo>
                  <a:cubicBezTo>
                    <a:pt x="2282" y="654"/>
                    <a:pt x="1159" y="756"/>
                    <a:pt x="532" y="756"/>
                  </a:cubicBezTo>
                  <a:cubicBezTo>
                    <a:pt x="247" y="756"/>
                    <a:pt x="64" y="735"/>
                    <a:pt x="58" y="735"/>
                  </a:cubicBezTo>
                  <a:cubicBezTo>
                    <a:pt x="56" y="734"/>
                    <a:pt x="54" y="734"/>
                    <a:pt x="52" y="734"/>
                  </a:cubicBezTo>
                  <a:cubicBezTo>
                    <a:pt x="7" y="734"/>
                    <a:pt x="0" y="804"/>
                    <a:pt x="49" y="810"/>
                  </a:cubicBezTo>
                  <a:cubicBezTo>
                    <a:pt x="209" y="827"/>
                    <a:pt x="368" y="833"/>
                    <a:pt x="529" y="833"/>
                  </a:cubicBezTo>
                  <a:cubicBezTo>
                    <a:pt x="1167" y="833"/>
                    <a:pt x="2311" y="728"/>
                    <a:pt x="3164" y="69"/>
                  </a:cubicBezTo>
                  <a:cubicBezTo>
                    <a:pt x="3182" y="57"/>
                    <a:pt x="3185" y="31"/>
                    <a:pt x="3172" y="16"/>
                  </a:cubicBezTo>
                  <a:cubicBezTo>
                    <a:pt x="3164" y="6"/>
                    <a:pt x="3152" y="0"/>
                    <a:pt x="31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49"/>
            <p:cNvSpPr/>
            <p:nvPr/>
          </p:nvSpPr>
          <p:spPr>
            <a:xfrm>
              <a:off x="1844109" y="2611509"/>
              <a:ext cx="88199" cy="21460"/>
            </a:xfrm>
            <a:custGeom>
              <a:avLst/>
              <a:gdLst/>
              <a:ahLst/>
              <a:cxnLst/>
              <a:rect l="l" t="t" r="r" b="b"/>
              <a:pathLst>
                <a:path w="3740" h="910" extrusionOk="0">
                  <a:moveTo>
                    <a:pt x="3696" y="0"/>
                  </a:moveTo>
                  <a:cubicBezTo>
                    <a:pt x="3688" y="0"/>
                    <a:pt x="3680" y="3"/>
                    <a:pt x="3673" y="8"/>
                  </a:cubicBezTo>
                  <a:cubicBezTo>
                    <a:pt x="2764" y="684"/>
                    <a:pt x="1737" y="832"/>
                    <a:pt x="1010" y="832"/>
                  </a:cubicBezTo>
                  <a:cubicBezTo>
                    <a:pt x="446" y="832"/>
                    <a:pt x="62" y="743"/>
                    <a:pt x="52" y="741"/>
                  </a:cubicBezTo>
                  <a:cubicBezTo>
                    <a:pt x="50" y="741"/>
                    <a:pt x="47" y="740"/>
                    <a:pt x="44" y="740"/>
                  </a:cubicBezTo>
                  <a:cubicBezTo>
                    <a:pt x="27" y="740"/>
                    <a:pt x="11" y="752"/>
                    <a:pt x="7" y="770"/>
                  </a:cubicBezTo>
                  <a:cubicBezTo>
                    <a:pt x="1" y="790"/>
                    <a:pt x="13" y="811"/>
                    <a:pt x="34" y="817"/>
                  </a:cubicBezTo>
                  <a:cubicBezTo>
                    <a:pt x="43" y="819"/>
                    <a:pt x="434" y="909"/>
                    <a:pt x="1010" y="909"/>
                  </a:cubicBezTo>
                  <a:cubicBezTo>
                    <a:pt x="1750" y="909"/>
                    <a:pt x="2794" y="758"/>
                    <a:pt x="3718" y="70"/>
                  </a:cubicBezTo>
                  <a:cubicBezTo>
                    <a:pt x="3736" y="58"/>
                    <a:pt x="3739" y="34"/>
                    <a:pt x="3726" y="15"/>
                  </a:cubicBezTo>
                  <a:cubicBezTo>
                    <a:pt x="3719" y="5"/>
                    <a:pt x="3707" y="0"/>
                    <a:pt x="36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49"/>
            <p:cNvSpPr/>
            <p:nvPr/>
          </p:nvSpPr>
          <p:spPr>
            <a:xfrm>
              <a:off x="1940396" y="2809602"/>
              <a:ext cx="25328" cy="36293"/>
            </a:xfrm>
            <a:custGeom>
              <a:avLst/>
              <a:gdLst/>
              <a:ahLst/>
              <a:cxnLst/>
              <a:rect l="l" t="t" r="r" b="b"/>
              <a:pathLst>
                <a:path w="1074" h="1539" extrusionOk="0">
                  <a:moveTo>
                    <a:pt x="1030" y="1"/>
                  </a:moveTo>
                  <a:cubicBezTo>
                    <a:pt x="1017" y="1"/>
                    <a:pt x="1005" y="7"/>
                    <a:pt x="998" y="18"/>
                  </a:cubicBezTo>
                  <a:lnTo>
                    <a:pt x="13" y="1479"/>
                  </a:lnTo>
                  <a:cubicBezTo>
                    <a:pt x="0" y="1497"/>
                    <a:pt x="5" y="1520"/>
                    <a:pt x="23" y="1532"/>
                  </a:cubicBezTo>
                  <a:cubicBezTo>
                    <a:pt x="29" y="1537"/>
                    <a:pt x="37" y="1538"/>
                    <a:pt x="44" y="1538"/>
                  </a:cubicBezTo>
                  <a:cubicBezTo>
                    <a:pt x="56" y="1538"/>
                    <a:pt x="69" y="1532"/>
                    <a:pt x="76" y="1521"/>
                  </a:cubicBezTo>
                  <a:lnTo>
                    <a:pt x="1061" y="61"/>
                  </a:lnTo>
                  <a:cubicBezTo>
                    <a:pt x="1073" y="42"/>
                    <a:pt x="1069" y="20"/>
                    <a:pt x="1051" y="8"/>
                  </a:cubicBezTo>
                  <a:cubicBezTo>
                    <a:pt x="1044" y="3"/>
                    <a:pt x="1037" y="1"/>
                    <a:pt x="10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49"/>
            <p:cNvSpPr/>
            <p:nvPr/>
          </p:nvSpPr>
          <p:spPr>
            <a:xfrm>
              <a:off x="1841703" y="2636530"/>
              <a:ext cx="128407" cy="217501"/>
            </a:xfrm>
            <a:custGeom>
              <a:avLst/>
              <a:gdLst/>
              <a:ahLst/>
              <a:cxnLst/>
              <a:rect l="l" t="t" r="r" b="b"/>
              <a:pathLst>
                <a:path w="5445" h="9223" extrusionOk="0">
                  <a:moveTo>
                    <a:pt x="3981" y="1"/>
                  </a:moveTo>
                  <a:cubicBezTo>
                    <a:pt x="3960" y="1"/>
                    <a:pt x="3938" y="17"/>
                    <a:pt x="3943" y="45"/>
                  </a:cubicBezTo>
                  <a:cubicBezTo>
                    <a:pt x="4101" y="962"/>
                    <a:pt x="5286" y="8050"/>
                    <a:pt x="5363" y="8513"/>
                  </a:cubicBezTo>
                  <a:lnTo>
                    <a:pt x="4526" y="9132"/>
                  </a:lnTo>
                  <a:cubicBezTo>
                    <a:pt x="4331" y="8900"/>
                    <a:pt x="2953" y="7271"/>
                    <a:pt x="2271" y="6395"/>
                  </a:cubicBezTo>
                  <a:cubicBezTo>
                    <a:pt x="1541" y="5455"/>
                    <a:pt x="100" y="3250"/>
                    <a:pt x="85" y="3229"/>
                  </a:cubicBezTo>
                  <a:cubicBezTo>
                    <a:pt x="77" y="3216"/>
                    <a:pt x="65" y="3211"/>
                    <a:pt x="54" y="3211"/>
                  </a:cubicBezTo>
                  <a:cubicBezTo>
                    <a:pt x="27" y="3211"/>
                    <a:pt x="0" y="3241"/>
                    <a:pt x="20" y="3272"/>
                  </a:cubicBezTo>
                  <a:cubicBezTo>
                    <a:pt x="35" y="3293"/>
                    <a:pt x="1479" y="5501"/>
                    <a:pt x="2211" y="6442"/>
                  </a:cubicBezTo>
                  <a:cubicBezTo>
                    <a:pt x="2943" y="7383"/>
                    <a:pt x="4476" y="9191"/>
                    <a:pt x="4491" y="9209"/>
                  </a:cubicBezTo>
                  <a:cubicBezTo>
                    <a:pt x="4499" y="9217"/>
                    <a:pt x="4510" y="9223"/>
                    <a:pt x="4520" y="9223"/>
                  </a:cubicBezTo>
                  <a:cubicBezTo>
                    <a:pt x="4529" y="9223"/>
                    <a:pt x="4537" y="9220"/>
                    <a:pt x="4543" y="9215"/>
                  </a:cubicBezTo>
                  <a:lnTo>
                    <a:pt x="5426" y="8562"/>
                  </a:lnTo>
                  <a:cubicBezTo>
                    <a:pt x="5439" y="8553"/>
                    <a:pt x="5445" y="8539"/>
                    <a:pt x="5442" y="8524"/>
                  </a:cubicBezTo>
                  <a:cubicBezTo>
                    <a:pt x="5430" y="8450"/>
                    <a:pt x="4181" y="976"/>
                    <a:pt x="4019" y="33"/>
                  </a:cubicBezTo>
                  <a:cubicBezTo>
                    <a:pt x="4015" y="11"/>
                    <a:pt x="3998" y="1"/>
                    <a:pt x="39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49"/>
            <p:cNvSpPr/>
            <p:nvPr/>
          </p:nvSpPr>
          <p:spPr>
            <a:xfrm>
              <a:off x="1947258" y="2846438"/>
              <a:ext cx="111309" cy="50278"/>
            </a:xfrm>
            <a:custGeom>
              <a:avLst/>
              <a:gdLst/>
              <a:ahLst/>
              <a:cxnLst/>
              <a:rect l="l" t="t" r="r" b="b"/>
              <a:pathLst>
                <a:path w="4720" h="2132" extrusionOk="0">
                  <a:moveTo>
                    <a:pt x="4663" y="0"/>
                  </a:moveTo>
                  <a:cubicBezTo>
                    <a:pt x="4657" y="0"/>
                    <a:pt x="4651" y="2"/>
                    <a:pt x="4645" y="5"/>
                  </a:cubicBezTo>
                  <a:lnTo>
                    <a:pt x="622" y="2042"/>
                  </a:lnTo>
                  <a:cubicBezTo>
                    <a:pt x="353" y="1582"/>
                    <a:pt x="85" y="288"/>
                    <a:pt x="82" y="276"/>
                  </a:cubicBezTo>
                  <a:cubicBezTo>
                    <a:pt x="78" y="254"/>
                    <a:pt x="61" y="245"/>
                    <a:pt x="45" y="245"/>
                  </a:cubicBezTo>
                  <a:cubicBezTo>
                    <a:pt x="23" y="245"/>
                    <a:pt x="0" y="263"/>
                    <a:pt x="6" y="291"/>
                  </a:cubicBezTo>
                  <a:cubicBezTo>
                    <a:pt x="19" y="347"/>
                    <a:pt x="293" y="1669"/>
                    <a:pt x="575" y="2113"/>
                  </a:cubicBezTo>
                  <a:cubicBezTo>
                    <a:pt x="582" y="2125"/>
                    <a:pt x="594" y="2131"/>
                    <a:pt x="608" y="2131"/>
                  </a:cubicBezTo>
                  <a:cubicBezTo>
                    <a:pt x="614" y="2131"/>
                    <a:pt x="620" y="2130"/>
                    <a:pt x="626" y="2126"/>
                  </a:cubicBezTo>
                  <a:lnTo>
                    <a:pt x="4680" y="75"/>
                  </a:lnTo>
                  <a:cubicBezTo>
                    <a:pt x="4719" y="55"/>
                    <a:pt x="4699" y="0"/>
                    <a:pt x="46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49"/>
            <p:cNvSpPr/>
            <p:nvPr/>
          </p:nvSpPr>
          <p:spPr>
            <a:xfrm>
              <a:off x="1808145" y="2564674"/>
              <a:ext cx="62682" cy="69380"/>
            </a:xfrm>
            <a:custGeom>
              <a:avLst/>
              <a:gdLst/>
              <a:ahLst/>
              <a:cxnLst/>
              <a:rect l="l" t="t" r="r" b="b"/>
              <a:pathLst>
                <a:path w="2658" h="2942" extrusionOk="0">
                  <a:moveTo>
                    <a:pt x="1462" y="1"/>
                  </a:moveTo>
                  <a:cubicBezTo>
                    <a:pt x="834" y="1"/>
                    <a:pt x="133" y="686"/>
                    <a:pt x="62" y="1698"/>
                  </a:cubicBezTo>
                  <a:cubicBezTo>
                    <a:pt x="0" y="2567"/>
                    <a:pt x="412" y="2942"/>
                    <a:pt x="923" y="2942"/>
                  </a:cubicBezTo>
                  <a:cubicBezTo>
                    <a:pt x="1227" y="2942"/>
                    <a:pt x="1566" y="2810"/>
                    <a:pt x="1862" y="2571"/>
                  </a:cubicBezTo>
                  <a:cubicBezTo>
                    <a:pt x="2658" y="1930"/>
                    <a:pt x="2382" y="634"/>
                    <a:pt x="2093" y="300"/>
                  </a:cubicBezTo>
                  <a:cubicBezTo>
                    <a:pt x="1916" y="94"/>
                    <a:pt x="1694" y="1"/>
                    <a:pt x="1462"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49"/>
            <p:cNvSpPr/>
            <p:nvPr/>
          </p:nvSpPr>
          <p:spPr>
            <a:xfrm>
              <a:off x="1818144" y="2576371"/>
              <a:ext cx="41104" cy="51622"/>
            </a:xfrm>
            <a:custGeom>
              <a:avLst/>
              <a:gdLst/>
              <a:ahLst/>
              <a:cxnLst/>
              <a:rect l="l" t="t" r="r" b="b"/>
              <a:pathLst>
                <a:path w="1743" h="2189" fill="none" extrusionOk="0">
                  <a:moveTo>
                    <a:pt x="1052" y="137"/>
                  </a:moveTo>
                  <a:cubicBezTo>
                    <a:pt x="643" y="1"/>
                    <a:pt x="105" y="560"/>
                    <a:pt x="52" y="1151"/>
                  </a:cubicBezTo>
                  <a:cubicBezTo>
                    <a:pt x="0" y="1740"/>
                    <a:pt x="422" y="2189"/>
                    <a:pt x="988" y="1881"/>
                  </a:cubicBezTo>
                  <a:cubicBezTo>
                    <a:pt x="1553" y="1574"/>
                    <a:pt x="1743" y="369"/>
                    <a:pt x="1052" y="137"/>
                  </a:cubicBez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49"/>
            <p:cNvSpPr/>
            <p:nvPr/>
          </p:nvSpPr>
          <p:spPr>
            <a:xfrm>
              <a:off x="1658208" y="2563754"/>
              <a:ext cx="208021" cy="71007"/>
            </a:xfrm>
            <a:custGeom>
              <a:avLst/>
              <a:gdLst/>
              <a:ahLst/>
              <a:cxnLst/>
              <a:rect l="l" t="t" r="r" b="b"/>
              <a:pathLst>
                <a:path w="8821" h="3011" extrusionOk="0">
                  <a:moveTo>
                    <a:pt x="7734" y="1"/>
                  </a:moveTo>
                  <a:cubicBezTo>
                    <a:pt x="7087" y="1"/>
                    <a:pt x="6713" y="684"/>
                    <a:pt x="6650" y="808"/>
                  </a:cubicBezTo>
                  <a:lnTo>
                    <a:pt x="36" y="2027"/>
                  </a:lnTo>
                  <a:cubicBezTo>
                    <a:pt x="14" y="2031"/>
                    <a:pt x="1" y="2051"/>
                    <a:pt x="5" y="2072"/>
                  </a:cubicBezTo>
                  <a:cubicBezTo>
                    <a:pt x="10" y="2090"/>
                    <a:pt x="25" y="2103"/>
                    <a:pt x="43" y="2103"/>
                  </a:cubicBezTo>
                  <a:cubicBezTo>
                    <a:pt x="45" y="2103"/>
                    <a:pt x="47" y="2103"/>
                    <a:pt x="49" y="2102"/>
                  </a:cubicBezTo>
                  <a:lnTo>
                    <a:pt x="6684" y="880"/>
                  </a:lnTo>
                  <a:cubicBezTo>
                    <a:pt x="6696" y="878"/>
                    <a:pt x="6706" y="870"/>
                    <a:pt x="6711" y="858"/>
                  </a:cubicBezTo>
                  <a:cubicBezTo>
                    <a:pt x="6716" y="851"/>
                    <a:pt x="7085" y="78"/>
                    <a:pt x="7734" y="78"/>
                  </a:cubicBezTo>
                  <a:lnTo>
                    <a:pt x="7767" y="78"/>
                  </a:lnTo>
                  <a:cubicBezTo>
                    <a:pt x="8035" y="89"/>
                    <a:pt x="8251" y="187"/>
                    <a:pt x="8408" y="370"/>
                  </a:cubicBezTo>
                  <a:cubicBezTo>
                    <a:pt x="8651" y="651"/>
                    <a:pt x="8742" y="1124"/>
                    <a:pt x="8673" y="1733"/>
                  </a:cubicBezTo>
                  <a:cubicBezTo>
                    <a:pt x="8626" y="2142"/>
                    <a:pt x="8376" y="2506"/>
                    <a:pt x="7988" y="2731"/>
                  </a:cubicBezTo>
                  <a:cubicBezTo>
                    <a:pt x="7760" y="2864"/>
                    <a:pt x="7511" y="2933"/>
                    <a:pt x="7283" y="2933"/>
                  </a:cubicBezTo>
                  <a:cubicBezTo>
                    <a:pt x="7151" y="2933"/>
                    <a:pt x="7027" y="2910"/>
                    <a:pt x="6917" y="2863"/>
                  </a:cubicBezTo>
                  <a:cubicBezTo>
                    <a:pt x="6328" y="2610"/>
                    <a:pt x="6456" y="1751"/>
                    <a:pt x="6456" y="1743"/>
                  </a:cubicBezTo>
                  <a:cubicBezTo>
                    <a:pt x="6461" y="1715"/>
                    <a:pt x="6440" y="1698"/>
                    <a:pt x="6419" y="1698"/>
                  </a:cubicBezTo>
                  <a:cubicBezTo>
                    <a:pt x="6402" y="1698"/>
                    <a:pt x="6385" y="1708"/>
                    <a:pt x="6381" y="1731"/>
                  </a:cubicBezTo>
                  <a:cubicBezTo>
                    <a:pt x="6381" y="1740"/>
                    <a:pt x="6243" y="2657"/>
                    <a:pt x="6888" y="2934"/>
                  </a:cubicBezTo>
                  <a:cubicBezTo>
                    <a:pt x="7009" y="2985"/>
                    <a:pt x="7140" y="3010"/>
                    <a:pt x="7272" y="3010"/>
                  </a:cubicBezTo>
                  <a:cubicBezTo>
                    <a:pt x="7276" y="3010"/>
                    <a:pt x="7280" y="3010"/>
                    <a:pt x="7284" y="3010"/>
                  </a:cubicBezTo>
                  <a:cubicBezTo>
                    <a:pt x="7525" y="3010"/>
                    <a:pt x="7787" y="2939"/>
                    <a:pt x="8026" y="2798"/>
                  </a:cubicBezTo>
                  <a:cubicBezTo>
                    <a:pt x="8437" y="2562"/>
                    <a:pt x="8699" y="2175"/>
                    <a:pt x="8749" y="1742"/>
                  </a:cubicBezTo>
                  <a:cubicBezTo>
                    <a:pt x="8820" y="1110"/>
                    <a:pt x="8722" y="617"/>
                    <a:pt x="8466" y="320"/>
                  </a:cubicBezTo>
                  <a:cubicBezTo>
                    <a:pt x="8295" y="120"/>
                    <a:pt x="8061" y="14"/>
                    <a:pt x="7770" y="2"/>
                  </a:cubicBezTo>
                  <a:cubicBezTo>
                    <a:pt x="7758" y="2"/>
                    <a:pt x="7746" y="1"/>
                    <a:pt x="77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49"/>
            <p:cNvSpPr/>
            <p:nvPr/>
          </p:nvSpPr>
          <p:spPr>
            <a:xfrm>
              <a:off x="1498554" y="2461972"/>
              <a:ext cx="242947" cy="182316"/>
            </a:xfrm>
            <a:custGeom>
              <a:avLst/>
              <a:gdLst/>
              <a:ahLst/>
              <a:cxnLst/>
              <a:rect l="l" t="t" r="r" b="b"/>
              <a:pathLst>
                <a:path w="10302" h="7731" extrusionOk="0">
                  <a:moveTo>
                    <a:pt x="326" y="0"/>
                  </a:moveTo>
                  <a:cubicBezTo>
                    <a:pt x="312" y="0"/>
                    <a:pt x="299" y="7"/>
                    <a:pt x="291" y="24"/>
                  </a:cubicBezTo>
                  <a:lnTo>
                    <a:pt x="8" y="674"/>
                  </a:lnTo>
                  <a:cubicBezTo>
                    <a:pt x="0" y="692"/>
                    <a:pt x="6" y="713"/>
                    <a:pt x="23" y="722"/>
                  </a:cubicBezTo>
                  <a:cubicBezTo>
                    <a:pt x="29" y="726"/>
                    <a:pt x="36" y="728"/>
                    <a:pt x="43" y="728"/>
                  </a:cubicBezTo>
                  <a:cubicBezTo>
                    <a:pt x="54" y="728"/>
                    <a:pt x="65" y="723"/>
                    <a:pt x="73" y="713"/>
                  </a:cubicBezTo>
                  <a:cubicBezTo>
                    <a:pt x="76" y="710"/>
                    <a:pt x="327" y="405"/>
                    <a:pt x="1626" y="236"/>
                  </a:cubicBezTo>
                  <a:lnTo>
                    <a:pt x="1626" y="236"/>
                  </a:lnTo>
                  <a:cubicBezTo>
                    <a:pt x="1493" y="531"/>
                    <a:pt x="955" y="1812"/>
                    <a:pt x="903" y="3326"/>
                  </a:cubicBezTo>
                  <a:cubicBezTo>
                    <a:pt x="856" y="4699"/>
                    <a:pt x="1185" y="6447"/>
                    <a:pt x="2019" y="7261"/>
                  </a:cubicBezTo>
                  <a:cubicBezTo>
                    <a:pt x="2340" y="7573"/>
                    <a:pt x="2716" y="7731"/>
                    <a:pt x="3138" y="7731"/>
                  </a:cubicBezTo>
                  <a:cubicBezTo>
                    <a:pt x="3173" y="7731"/>
                    <a:pt x="3208" y="7729"/>
                    <a:pt x="3245" y="7728"/>
                  </a:cubicBezTo>
                  <a:cubicBezTo>
                    <a:pt x="5155" y="7611"/>
                    <a:pt x="6774" y="6696"/>
                    <a:pt x="8056" y="5005"/>
                  </a:cubicBezTo>
                  <a:cubicBezTo>
                    <a:pt x="9371" y="3269"/>
                    <a:pt x="10284" y="881"/>
                    <a:pt x="10294" y="857"/>
                  </a:cubicBezTo>
                  <a:cubicBezTo>
                    <a:pt x="10302" y="837"/>
                    <a:pt x="10291" y="815"/>
                    <a:pt x="10271" y="807"/>
                  </a:cubicBezTo>
                  <a:cubicBezTo>
                    <a:pt x="10267" y="805"/>
                    <a:pt x="10262" y="805"/>
                    <a:pt x="10258" y="805"/>
                  </a:cubicBezTo>
                  <a:cubicBezTo>
                    <a:pt x="10241" y="805"/>
                    <a:pt x="10227" y="814"/>
                    <a:pt x="10221" y="830"/>
                  </a:cubicBezTo>
                  <a:cubicBezTo>
                    <a:pt x="10212" y="854"/>
                    <a:pt x="9303" y="3232"/>
                    <a:pt x="7994" y="4959"/>
                  </a:cubicBezTo>
                  <a:cubicBezTo>
                    <a:pt x="6725" y="6631"/>
                    <a:pt x="5127" y="7537"/>
                    <a:pt x="3240" y="7650"/>
                  </a:cubicBezTo>
                  <a:cubicBezTo>
                    <a:pt x="3204" y="7653"/>
                    <a:pt x="3169" y="7654"/>
                    <a:pt x="3134" y="7654"/>
                  </a:cubicBezTo>
                  <a:cubicBezTo>
                    <a:pt x="2734" y="7654"/>
                    <a:pt x="2378" y="7502"/>
                    <a:pt x="2073" y="7206"/>
                  </a:cubicBezTo>
                  <a:cubicBezTo>
                    <a:pt x="1256" y="6409"/>
                    <a:pt x="935" y="4685"/>
                    <a:pt x="981" y="3327"/>
                  </a:cubicBezTo>
                  <a:cubicBezTo>
                    <a:pt x="1038" y="1625"/>
                    <a:pt x="1720" y="221"/>
                    <a:pt x="1726" y="207"/>
                  </a:cubicBezTo>
                  <a:cubicBezTo>
                    <a:pt x="1732" y="195"/>
                    <a:pt x="1731" y="178"/>
                    <a:pt x="1723" y="167"/>
                  </a:cubicBezTo>
                  <a:cubicBezTo>
                    <a:pt x="1715" y="157"/>
                    <a:pt x="1703" y="151"/>
                    <a:pt x="1691" y="151"/>
                  </a:cubicBezTo>
                  <a:cubicBezTo>
                    <a:pt x="1689" y="151"/>
                    <a:pt x="1688" y="151"/>
                    <a:pt x="1687" y="151"/>
                  </a:cubicBezTo>
                  <a:cubicBezTo>
                    <a:pt x="752" y="268"/>
                    <a:pt x="324" y="451"/>
                    <a:pt x="139" y="566"/>
                  </a:cubicBezTo>
                  <a:lnTo>
                    <a:pt x="362" y="54"/>
                  </a:lnTo>
                  <a:cubicBezTo>
                    <a:pt x="375" y="23"/>
                    <a:pt x="350" y="0"/>
                    <a:pt x="3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49"/>
            <p:cNvSpPr/>
            <p:nvPr/>
          </p:nvSpPr>
          <p:spPr>
            <a:xfrm>
              <a:off x="1469430" y="2477301"/>
              <a:ext cx="51716" cy="157460"/>
            </a:xfrm>
            <a:custGeom>
              <a:avLst/>
              <a:gdLst/>
              <a:ahLst/>
              <a:cxnLst/>
              <a:rect l="l" t="t" r="r" b="b"/>
              <a:pathLst>
                <a:path w="2193" h="6677" extrusionOk="0">
                  <a:moveTo>
                    <a:pt x="1276" y="1"/>
                  </a:moveTo>
                  <a:cubicBezTo>
                    <a:pt x="1263" y="1"/>
                    <a:pt x="1249" y="8"/>
                    <a:pt x="1243" y="22"/>
                  </a:cubicBezTo>
                  <a:cubicBezTo>
                    <a:pt x="1193" y="118"/>
                    <a:pt x="0" y="2397"/>
                    <a:pt x="174" y="3817"/>
                  </a:cubicBezTo>
                  <a:cubicBezTo>
                    <a:pt x="333" y="5114"/>
                    <a:pt x="1065" y="6181"/>
                    <a:pt x="2134" y="6672"/>
                  </a:cubicBezTo>
                  <a:cubicBezTo>
                    <a:pt x="2138" y="6675"/>
                    <a:pt x="2144" y="6676"/>
                    <a:pt x="2150" y="6676"/>
                  </a:cubicBezTo>
                  <a:cubicBezTo>
                    <a:pt x="2164" y="6675"/>
                    <a:pt x="2178" y="6667"/>
                    <a:pt x="2184" y="6653"/>
                  </a:cubicBezTo>
                  <a:cubicBezTo>
                    <a:pt x="2193" y="6634"/>
                    <a:pt x="2184" y="6611"/>
                    <a:pt x="2166" y="6602"/>
                  </a:cubicBezTo>
                  <a:cubicBezTo>
                    <a:pt x="1121" y="6123"/>
                    <a:pt x="405" y="5079"/>
                    <a:pt x="250" y="3808"/>
                  </a:cubicBezTo>
                  <a:cubicBezTo>
                    <a:pt x="80" y="2412"/>
                    <a:pt x="1299" y="81"/>
                    <a:pt x="1311" y="57"/>
                  </a:cubicBezTo>
                  <a:cubicBezTo>
                    <a:pt x="1320" y="39"/>
                    <a:pt x="1314" y="16"/>
                    <a:pt x="1294" y="5"/>
                  </a:cubicBezTo>
                  <a:cubicBezTo>
                    <a:pt x="1289" y="2"/>
                    <a:pt x="1282" y="1"/>
                    <a:pt x="12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49"/>
            <p:cNvSpPr/>
            <p:nvPr/>
          </p:nvSpPr>
          <p:spPr>
            <a:xfrm>
              <a:off x="1126918" y="2721333"/>
              <a:ext cx="1076635" cy="282306"/>
            </a:xfrm>
            <a:custGeom>
              <a:avLst/>
              <a:gdLst/>
              <a:ahLst/>
              <a:cxnLst/>
              <a:rect l="l" t="t" r="r" b="b"/>
              <a:pathLst>
                <a:path w="45654" h="11971" extrusionOk="0">
                  <a:moveTo>
                    <a:pt x="29982" y="0"/>
                  </a:moveTo>
                  <a:cubicBezTo>
                    <a:pt x="29974" y="0"/>
                    <a:pt x="29966" y="3"/>
                    <a:pt x="29960" y="8"/>
                  </a:cubicBezTo>
                  <a:cubicBezTo>
                    <a:pt x="29954" y="12"/>
                    <a:pt x="29328" y="467"/>
                    <a:pt x="27990" y="971"/>
                  </a:cubicBezTo>
                  <a:cubicBezTo>
                    <a:pt x="26690" y="1461"/>
                    <a:pt x="24135" y="2017"/>
                    <a:pt x="22944" y="2182"/>
                  </a:cubicBezTo>
                  <a:cubicBezTo>
                    <a:pt x="22711" y="2215"/>
                    <a:pt x="22504" y="2228"/>
                    <a:pt x="22323" y="2228"/>
                  </a:cubicBezTo>
                  <a:cubicBezTo>
                    <a:pt x="21659" y="2228"/>
                    <a:pt x="21342" y="2053"/>
                    <a:pt x="21337" y="2050"/>
                  </a:cubicBezTo>
                  <a:cubicBezTo>
                    <a:pt x="21333" y="2049"/>
                    <a:pt x="21328" y="2047"/>
                    <a:pt x="21325" y="2046"/>
                  </a:cubicBezTo>
                  <a:cubicBezTo>
                    <a:pt x="19631" y="1782"/>
                    <a:pt x="17365" y="1648"/>
                    <a:pt x="14875" y="1648"/>
                  </a:cubicBezTo>
                  <a:cubicBezTo>
                    <a:pt x="13046" y="1648"/>
                    <a:pt x="11097" y="1720"/>
                    <a:pt x="9164" y="1867"/>
                  </a:cubicBezTo>
                  <a:cubicBezTo>
                    <a:pt x="4218" y="2243"/>
                    <a:pt x="692" y="3122"/>
                    <a:pt x="46" y="3328"/>
                  </a:cubicBezTo>
                  <a:cubicBezTo>
                    <a:pt x="43" y="3329"/>
                    <a:pt x="37" y="3331"/>
                    <a:pt x="32" y="3332"/>
                  </a:cubicBezTo>
                  <a:cubicBezTo>
                    <a:pt x="13" y="3338"/>
                    <a:pt x="0" y="3361"/>
                    <a:pt x="8" y="3381"/>
                  </a:cubicBezTo>
                  <a:cubicBezTo>
                    <a:pt x="13" y="3398"/>
                    <a:pt x="29" y="3408"/>
                    <a:pt x="46" y="3408"/>
                  </a:cubicBezTo>
                  <a:cubicBezTo>
                    <a:pt x="51" y="3408"/>
                    <a:pt x="54" y="3407"/>
                    <a:pt x="58" y="3407"/>
                  </a:cubicBezTo>
                  <a:cubicBezTo>
                    <a:pt x="666" y="3207"/>
                    <a:pt x="4198" y="2323"/>
                    <a:pt x="9172" y="1944"/>
                  </a:cubicBezTo>
                  <a:cubicBezTo>
                    <a:pt x="10868" y="1815"/>
                    <a:pt x="12901" y="1725"/>
                    <a:pt x="14943" y="1725"/>
                  </a:cubicBezTo>
                  <a:cubicBezTo>
                    <a:pt x="17199" y="1725"/>
                    <a:pt x="19467" y="1834"/>
                    <a:pt x="21307" y="2122"/>
                  </a:cubicBezTo>
                  <a:lnTo>
                    <a:pt x="21318" y="2128"/>
                  </a:lnTo>
                  <a:cubicBezTo>
                    <a:pt x="21394" y="2166"/>
                    <a:pt x="21715" y="2307"/>
                    <a:pt x="22321" y="2307"/>
                  </a:cubicBezTo>
                  <a:cubicBezTo>
                    <a:pt x="22506" y="2307"/>
                    <a:pt x="22717" y="2294"/>
                    <a:pt x="22956" y="2261"/>
                  </a:cubicBezTo>
                  <a:cubicBezTo>
                    <a:pt x="23322" y="2209"/>
                    <a:pt x="23818" y="2122"/>
                    <a:pt x="24366" y="2009"/>
                  </a:cubicBezTo>
                  <a:cubicBezTo>
                    <a:pt x="24432" y="1996"/>
                    <a:pt x="24498" y="1982"/>
                    <a:pt x="24567" y="1968"/>
                  </a:cubicBezTo>
                  <a:cubicBezTo>
                    <a:pt x="25762" y="1717"/>
                    <a:pt x="27162" y="1365"/>
                    <a:pt x="28017" y="1043"/>
                  </a:cubicBezTo>
                  <a:cubicBezTo>
                    <a:pt x="29170" y="609"/>
                    <a:pt x="29802" y="209"/>
                    <a:pt x="29964" y="100"/>
                  </a:cubicBezTo>
                  <a:cubicBezTo>
                    <a:pt x="30102" y="499"/>
                    <a:pt x="31065" y="3281"/>
                    <a:pt x="31586" y="4817"/>
                  </a:cubicBezTo>
                  <a:cubicBezTo>
                    <a:pt x="31615" y="4902"/>
                    <a:pt x="31645" y="4995"/>
                    <a:pt x="31678" y="5093"/>
                  </a:cubicBezTo>
                  <a:cubicBezTo>
                    <a:pt x="31990" y="6043"/>
                    <a:pt x="32472" y="7598"/>
                    <a:pt x="32900" y="8985"/>
                  </a:cubicBezTo>
                  <a:cubicBezTo>
                    <a:pt x="33298" y="10270"/>
                    <a:pt x="33671" y="11482"/>
                    <a:pt x="33830" y="11944"/>
                  </a:cubicBezTo>
                  <a:cubicBezTo>
                    <a:pt x="33836" y="11960"/>
                    <a:pt x="33849" y="11970"/>
                    <a:pt x="33865" y="11970"/>
                  </a:cubicBezTo>
                  <a:cubicBezTo>
                    <a:pt x="33866" y="11970"/>
                    <a:pt x="33867" y="11970"/>
                    <a:pt x="33868" y="11970"/>
                  </a:cubicBezTo>
                  <a:lnTo>
                    <a:pt x="33876" y="11970"/>
                  </a:lnTo>
                  <a:cubicBezTo>
                    <a:pt x="33909" y="11963"/>
                    <a:pt x="37312" y="11317"/>
                    <a:pt x="40207" y="9809"/>
                  </a:cubicBezTo>
                  <a:cubicBezTo>
                    <a:pt x="42150" y="8798"/>
                    <a:pt x="44562" y="6727"/>
                    <a:pt x="45653" y="5472"/>
                  </a:cubicBezTo>
                  <a:cubicBezTo>
                    <a:pt x="45650" y="5437"/>
                    <a:pt x="45646" y="5404"/>
                    <a:pt x="45640" y="5369"/>
                  </a:cubicBezTo>
                  <a:cubicBezTo>
                    <a:pt x="45203" y="5881"/>
                    <a:pt x="44530" y="6537"/>
                    <a:pt x="43738" y="7219"/>
                  </a:cubicBezTo>
                  <a:cubicBezTo>
                    <a:pt x="42483" y="8294"/>
                    <a:pt x="41183" y="9214"/>
                    <a:pt x="40171" y="9742"/>
                  </a:cubicBezTo>
                  <a:cubicBezTo>
                    <a:pt x="37438" y="11165"/>
                    <a:pt x="34248" y="11819"/>
                    <a:pt x="33892" y="11890"/>
                  </a:cubicBezTo>
                  <a:cubicBezTo>
                    <a:pt x="33856" y="11782"/>
                    <a:pt x="33812" y="11644"/>
                    <a:pt x="33757" y="11478"/>
                  </a:cubicBezTo>
                  <a:cubicBezTo>
                    <a:pt x="33757" y="11476"/>
                    <a:pt x="33756" y="11475"/>
                    <a:pt x="33756" y="11472"/>
                  </a:cubicBezTo>
                  <a:cubicBezTo>
                    <a:pt x="33580" y="10924"/>
                    <a:pt x="33321" y="10088"/>
                    <a:pt x="33045" y="9198"/>
                  </a:cubicBezTo>
                  <a:cubicBezTo>
                    <a:pt x="33041" y="9185"/>
                    <a:pt x="33038" y="9170"/>
                    <a:pt x="33033" y="9156"/>
                  </a:cubicBezTo>
                  <a:cubicBezTo>
                    <a:pt x="33013" y="9092"/>
                    <a:pt x="32992" y="9029"/>
                    <a:pt x="32974" y="8964"/>
                  </a:cubicBezTo>
                  <a:cubicBezTo>
                    <a:pt x="32500" y="7433"/>
                    <a:pt x="31963" y="5696"/>
                    <a:pt x="31657" y="4793"/>
                  </a:cubicBezTo>
                  <a:cubicBezTo>
                    <a:pt x="31099" y="3143"/>
                    <a:pt x="30031" y="59"/>
                    <a:pt x="30020" y="26"/>
                  </a:cubicBezTo>
                  <a:cubicBezTo>
                    <a:pt x="30016" y="15"/>
                    <a:pt x="30007" y="6"/>
                    <a:pt x="29996" y="3"/>
                  </a:cubicBezTo>
                  <a:cubicBezTo>
                    <a:pt x="29992" y="1"/>
                    <a:pt x="29987" y="0"/>
                    <a:pt x="299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49"/>
            <p:cNvSpPr/>
            <p:nvPr/>
          </p:nvSpPr>
          <p:spPr>
            <a:xfrm>
              <a:off x="1568806" y="2696996"/>
              <a:ext cx="61810" cy="310393"/>
            </a:xfrm>
            <a:custGeom>
              <a:avLst/>
              <a:gdLst/>
              <a:ahLst/>
              <a:cxnLst/>
              <a:rect l="l" t="t" r="r" b="b"/>
              <a:pathLst>
                <a:path w="2621" h="13162" extrusionOk="0">
                  <a:moveTo>
                    <a:pt x="877" y="0"/>
                  </a:moveTo>
                  <a:cubicBezTo>
                    <a:pt x="870" y="0"/>
                    <a:pt x="863" y="2"/>
                    <a:pt x="857" y="6"/>
                  </a:cubicBezTo>
                  <a:cubicBezTo>
                    <a:pt x="838" y="17"/>
                    <a:pt x="832" y="41"/>
                    <a:pt x="844" y="59"/>
                  </a:cubicBezTo>
                  <a:cubicBezTo>
                    <a:pt x="858" y="80"/>
                    <a:pt x="2196" y="2211"/>
                    <a:pt x="2542" y="3125"/>
                  </a:cubicBezTo>
                  <a:cubicBezTo>
                    <a:pt x="2539" y="3241"/>
                    <a:pt x="2476" y="4678"/>
                    <a:pt x="2228" y="6015"/>
                  </a:cubicBezTo>
                  <a:cubicBezTo>
                    <a:pt x="1984" y="7322"/>
                    <a:pt x="1413" y="10387"/>
                    <a:pt x="11" y="13104"/>
                  </a:cubicBezTo>
                  <a:cubicBezTo>
                    <a:pt x="0" y="13123"/>
                    <a:pt x="8" y="13148"/>
                    <a:pt x="28" y="13157"/>
                  </a:cubicBezTo>
                  <a:cubicBezTo>
                    <a:pt x="34" y="13160"/>
                    <a:pt x="40" y="13161"/>
                    <a:pt x="46" y="13161"/>
                  </a:cubicBezTo>
                  <a:cubicBezTo>
                    <a:pt x="59" y="13161"/>
                    <a:pt x="73" y="13152"/>
                    <a:pt x="81" y="13140"/>
                  </a:cubicBezTo>
                  <a:cubicBezTo>
                    <a:pt x="1488" y="10411"/>
                    <a:pt x="2060" y="7339"/>
                    <a:pt x="2304" y="6028"/>
                  </a:cubicBezTo>
                  <a:cubicBezTo>
                    <a:pt x="2563" y="4634"/>
                    <a:pt x="2620" y="3134"/>
                    <a:pt x="2620" y="3119"/>
                  </a:cubicBezTo>
                  <a:cubicBezTo>
                    <a:pt x="2620" y="3114"/>
                    <a:pt x="2619" y="3110"/>
                    <a:pt x="2617" y="3105"/>
                  </a:cubicBezTo>
                  <a:cubicBezTo>
                    <a:pt x="2273" y="2188"/>
                    <a:pt x="923" y="39"/>
                    <a:pt x="910" y="18"/>
                  </a:cubicBezTo>
                  <a:cubicBezTo>
                    <a:pt x="902" y="6"/>
                    <a:pt x="890" y="0"/>
                    <a:pt x="8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49"/>
            <p:cNvSpPr/>
            <p:nvPr/>
          </p:nvSpPr>
          <p:spPr>
            <a:xfrm>
              <a:off x="1540036" y="2700580"/>
              <a:ext cx="50372" cy="288107"/>
            </a:xfrm>
            <a:custGeom>
              <a:avLst/>
              <a:gdLst/>
              <a:ahLst/>
              <a:cxnLst/>
              <a:rect l="l" t="t" r="r" b="b"/>
              <a:pathLst>
                <a:path w="2136" h="12217" extrusionOk="0">
                  <a:moveTo>
                    <a:pt x="658" y="1"/>
                  </a:moveTo>
                  <a:cubicBezTo>
                    <a:pt x="632" y="1"/>
                    <a:pt x="606" y="27"/>
                    <a:pt x="623" y="57"/>
                  </a:cubicBezTo>
                  <a:lnTo>
                    <a:pt x="2055" y="2767"/>
                  </a:lnTo>
                  <a:cubicBezTo>
                    <a:pt x="2007" y="3106"/>
                    <a:pt x="1005" y="10054"/>
                    <a:pt x="10" y="12162"/>
                  </a:cubicBezTo>
                  <a:cubicBezTo>
                    <a:pt x="0" y="12182"/>
                    <a:pt x="10" y="12205"/>
                    <a:pt x="29" y="12214"/>
                  </a:cubicBezTo>
                  <a:cubicBezTo>
                    <a:pt x="34" y="12215"/>
                    <a:pt x="40" y="12217"/>
                    <a:pt x="44" y="12217"/>
                  </a:cubicBezTo>
                  <a:cubicBezTo>
                    <a:pt x="60" y="12217"/>
                    <a:pt x="73" y="12208"/>
                    <a:pt x="79" y="12194"/>
                  </a:cubicBezTo>
                  <a:cubicBezTo>
                    <a:pt x="1101" y="10033"/>
                    <a:pt x="2124" y="2836"/>
                    <a:pt x="2134" y="2764"/>
                  </a:cubicBezTo>
                  <a:cubicBezTo>
                    <a:pt x="2136" y="2756"/>
                    <a:pt x="2134" y="2748"/>
                    <a:pt x="2130" y="2741"/>
                  </a:cubicBezTo>
                  <a:lnTo>
                    <a:pt x="690" y="21"/>
                  </a:lnTo>
                  <a:cubicBezTo>
                    <a:pt x="682" y="7"/>
                    <a:pt x="670" y="1"/>
                    <a:pt x="6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49"/>
            <p:cNvSpPr/>
            <p:nvPr/>
          </p:nvSpPr>
          <p:spPr>
            <a:xfrm>
              <a:off x="1097109" y="2981306"/>
              <a:ext cx="483936" cy="27851"/>
            </a:xfrm>
            <a:custGeom>
              <a:avLst/>
              <a:gdLst/>
              <a:ahLst/>
              <a:cxnLst/>
              <a:rect l="l" t="t" r="r" b="b"/>
              <a:pathLst>
                <a:path w="20521" h="1181" extrusionOk="0">
                  <a:moveTo>
                    <a:pt x="20478" y="0"/>
                  </a:moveTo>
                  <a:cubicBezTo>
                    <a:pt x="20477" y="0"/>
                    <a:pt x="20476" y="0"/>
                    <a:pt x="20475" y="0"/>
                  </a:cubicBezTo>
                  <a:lnTo>
                    <a:pt x="17309" y="426"/>
                  </a:lnTo>
                  <a:cubicBezTo>
                    <a:pt x="14089" y="860"/>
                    <a:pt x="8408" y="1084"/>
                    <a:pt x="5403" y="1104"/>
                  </a:cubicBezTo>
                  <a:cubicBezTo>
                    <a:pt x="5341" y="1104"/>
                    <a:pt x="5278" y="1104"/>
                    <a:pt x="5216" y="1104"/>
                  </a:cubicBezTo>
                  <a:cubicBezTo>
                    <a:pt x="2247" y="1104"/>
                    <a:pt x="74" y="581"/>
                    <a:pt x="52" y="575"/>
                  </a:cubicBezTo>
                  <a:cubicBezTo>
                    <a:pt x="49" y="574"/>
                    <a:pt x="46" y="574"/>
                    <a:pt x="43" y="574"/>
                  </a:cubicBezTo>
                  <a:cubicBezTo>
                    <a:pt x="25" y="574"/>
                    <a:pt x="9" y="585"/>
                    <a:pt x="5" y="604"/>
                  </a:cubicBezTo>
                  <a:cubicBezTo>
                    <a:pt x="1" y="625"/>
                    <a:pt x="13" y="645"/>
                    <a:pt x="34" y="651"/>
                  </a:cubicBezTo>
                  <a:cubicBezTo>
                    <a:pt x="55" y="655"/>
                    <a:pt x="2243" y="1181"/>
                    <a:pt x="5229" y="1181"/>
                  </a:cubicBezTo>
                  <a:lnTo>
                    <a:pt x="5403" y="1181"/>
                  </a:lnTo>
                  <a:cubicBezTo>
                    <a:pt x="8410" y="1161"/>
                    <a:pt x="14095" y="937"/>
                    <a:pt x="17319" y="504"/>
                  </a:cubicBezTo>
                  <a:lnTo>
                    <a:pt x="20484" y="76"/>
                  </a:lnTo>
                  <a:cubicBezTo>
                    <a:pt x="20507" y="75"/>
                    <a:pt x="20521" y="55"/>
                    <a:pt x="20518" y="34"/>
                  </a:cubicBezTo>
                  <a:cubicBezTo>
                    <a:pt x="20515" y="14"/>
                    <a:pt x="20497" y="0"/>
                    <a:pt x="204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49"/>
            <p:cNvSpPr/>
            <p:nvPr/>
          </p:nvSpPr>
          <p:spPr>
            <a:xfrm>
              <a:off x="1072230" y="3039248"/>
              <a:ext cx="483418" cy="46906"/>
            </a:xfrm>
            <a:custGeom>
              <a:avLst/>
              <a:gdLst/>
              <a:ahLst/>
              <a:cxnLst/>
              <a:rect l="l" t="t" r="r" b="b"/>
              <a:pathLst>
                <a:path w="20499" h="1989" extrusionOk="0">
                  <a:moveTo>
                    <a:pt x="20447" y="1"/>
                  </a:moveTo>
                  <a:cubicBezTo>
                    <a:pt x="20435" y="1"/>
                    <a:pt x="20422" y="7"/>
                    <a:pt x="20415" y="23"/>
                  </a:cubicBezTo>
                  <a:lnTo>
                    <a:pt x="19827" y="1235"/>
                  </a:lnTo>
                  <a:cubicBezTo>
                    <a:pt x="17908" y="1676"/>
                    <a:pt x="12947" y="1912"/>
                    <a:pt x="8839" y="1912"/>
                  </a:cubicBezTo>
                  <a:cubicBezTo>
                    <a:pt x="8348" y="1912"/>
                    <a:pt x="7869" y="1909"/>
                    <a:pt x="7408" y="1902"/>
                  </a:cubicBezTo>
                  <a:cubicBezTo>
                    <a:pt x="3455" y="1843"/>
                    <a:pt x="83" y="1236"/>
                    <a:pt x="51" y="1230"/>
                  </a:cubicBezTo>
                  <a:cubicBezTo>
                    <a:pt x="49" y="1230"/>
                    <a:pt x="47" y="1230"/>
                    <a:pt x="45" y="1230"/>
                  </a:cubicBezTo>
                  <a:cubicBezTo>
                    <a:pt x="26" y="1230"/>
                    <a:pt x="8" y="1243"/>
                    <a:pt x="5" y="1261"/>
                  </a:cubicBezTo>
                  <a:cubicBezTo>
                    <a:pt x="1" y="1282"/>
                    <a:pt x="15" y="1302"/>
                    <a:pt x="36" y="1306"/>
                  </a:cubicBezTo>
                  <a:cubicBezTo>
                    <a:pt x="71" y="1312"/>
                    <a:pt x="3447" y="1918"/>
                    <a:pt x="7407" y="1978"/>
                  </a:cubicBezTo>
                  <a:cubicBezTo>
                    <a:pt x="7872" y="1985"/>
                    <a:pt x="8355" y="1988"/>
                    <a:pt x="8851" y="1988"/>
                  </a:cubicBezTo>
                  <a:cubicBezTo>
                    <a:pt x="12974" y="1988"/>
                    <a:pt x="17952" y="1750"/>
                    <a:pt x="19862" y="1306"/>
                  </a:cubicBezTo>
                  <a:cubicBezTo>
                    <a:pt x="19874" y="1303"/>
                    <a:pt x="19883" y="1296"/>
                    <a:pt x="19887" y="1285"/>
                  </a:cubicBezTo>
                  <a:lnTo>
                    <a:pt x="20483" y="56"/>
                  </a:lnTo>
                  <a:cubicBezTo>
                    <a:pt x="20498" y="26"/>
                    <a:pt x="20472" y="1"/>
                    <a:pt x="204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49"/>
            <p:cNvSpPr/>
            <p:nvPr/>
          </p:nvSpPr>
          <p:spPr>
            <a:xfrm>
              <a:off x="1609109" y="2870657"/>
              <a:ext cx="275962" cy="34666"/>
            </a:xfrm>
            <a:custGeom>
              <a:avLst/>
              <a:gdLst/>
              <a:ahLst/>
              <a:cxnLst/>
              <a:rect l="l" t="t" r="r" b="b"/>
              <a:pathLst>
                <a:path w="11702" h="1470" extrusionOk="0">
                  <a:moveTo>
                    <a:pt x="11656" y="1"/>
                  </a:moveTo>
                  <a:cubicBezTo>
                    <a:pt x="11652" y="1"/>
                    <a:pt x="11649" y="1"/>
                    <a:pt x="11645" y="2"/>
                  </a:cubicBezTo>
                  <a:cubicBezTo>
                    <a:pt x="11610" y="13"/>
                    <a:pt x="7979" y="1107"/>
                    <a:pt x="5167" y="1334"/>
                  </a:cubicBezTo>
                  <a:cubicBezTo>
                    <a:pt x="4669" y="1375"/>
                    <a:pt x="4187" y="1392"/>
                    <a:pt x="3732" y="1392"/>
                  </a:cubicBezTo>
                  <a:cubicBezTo>
                    <a:pt x="1619" y="1392"/>
                    <a:pt x="69" y="1032"/>
                    <a:pt x="51" y="1028"/>
                  </a:cubicBezTo>
                  <a:cubicBezTo>
                    <a:pt x="47" y="1027"/>
                    <a:pt x="44" y="1027"/>
                    <a:pt x="40" y="1027"/>
                  </a:cubicBezTo>
                  <a:cubicBezTo>
                    <a:pt x="23" y="1027"/>
                    <a:pt x="8" y="1039"/>
                    <a:pt x="5" y="1057"/>
                  </a:cubicBezTo>
                  <a:cubicBezTo>
                    <a:pt x="1" y="1077"/>
                    <a:pt x="13" y="1098"/>
                    <a:pt x="33" y="1103"/>
                  </a:cubicBezTo>
                  <a:cubicBezTo>
                    <a:pt x="52" y="1107"/>
                    <a:pt x="1610" y="1469"/>
                    <a:pt x="3736" y="1469"/>
                  </a:cubicBezTo>
                  <a:cubicBezTo>
                    <a:pt x="4192" y="1469"/>
                    <a:pt x="4676" y="1454"/>
                    <a:pt x="5173" y="1412"/>
                  </a:cubicBezTo>
                  <a:cubicBezTo>
                    <a:pt x="7993" y="1183"/>
                    <a:pt x="11631" y="87"/>
                    <a:pt x="11668" y="75"/>
                  </a:cubicBezTo>
                  <a:cubicBezTo>
                    <a:pt x="11689" y="71"/>
                    <a:pt x="11701" y="48"/>
                    <a:pt x="11693" y="28"/>
                  </a:cubicBezTo>
                  <a:cubicBezTo>
                    <a:pt x="11688" y="12"/>
                    <a:pt x="11673" y="1"/>
                    <a:pt x="116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49"/>
            <p:cNvSpPr/>
            <p:nvPr/>
          </p:nvSpPr>
          <p:spPr>
            <a:xfrm>
              <a:off x="1933321" y="2491215"/>
              <a:ext cx="57164" cy="101122"/>
            </a:xfrm>
            <a:custGeom>
              <a:avLst/>
              <a:gdLst/>
              <a:ahLst/>
              <a:cxnLst/>
              <a:rect l="l" t="t" r="r" b="b"/>
              <a:pathLst>
                <a:path w="2424" h="4288" extrusionOk="0">
                  <a:moveTo>
                    <a:pt x="2379" y="0"/>
                  </a:moveTo>
                  <a:cubicBezTo>
                    <a:pt x="2363" y="0"/>
                    <a:pt x="2347" y="10"/>
                    <a:pt x="2342" y="31"/>
                  </a:cubicBezTo>
                  <a:cubicBezTo>
                    <a:pt x="1642" y="2855"/>
                    <a:pt x="38" y="4206"/>
                    <a:pt x="23" y="4216"/>
                  </a:cubicBezTo>
                  <a:cubicBezTo>
                    <a:pt x="5" y="4228"/>
                    <a:pt x="0" y="4253"/>
                    <a:pt x="12" y="4269"/>
                  </a:cubicBezTo>
                  <a:cubicBezTo>
                    <a:pt x="19" y="4280"/>
                    <a:pt x="31" y="4287"/>
                    <a:pt x="44" y="4287"/>
                  </a:cubicBezTo>
                  <a:cubicBezTo>
                    <a:pt x="52" y="4286"/>
                    <a:pt x="59" y="4284"/>
                    <a:pt x="65" y="4280"/>
                  </a:cubicBezTo>
                  <a:cubicBezTo>
                    <a:pt x="81" y="4268"/>
                    <a:pt x="1698" y="2949"/>
                    <a:pt x="2417" y="47"/>
                  </a:cubicBezTo>
                  <a:cubicBezTo>
                    <a:pt x="2424" y="18"/>
                    <a:pt x="2401" y="0"/>
                    <a:pt x="23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49"/>
            <p:cNvSpPr/>
            <p:nvPr/>
          </p:nvSpPr>
          <p:spPr>
            <a:xfrm>
              <a:off x="2132310" y="2184925"/>
              <a:ext cx="43297" cy="37756"/>
            </a:xfrm>
            <a:custGeom>
              <a:avLst/>
              <a:gdLst/>
              <a:ahLst/>
              <a:cxnLst/>
              <a:rect l="l" t="t" r="r" b="b"/>
              <a:pathLst>
                <a:path w="1836" h="1601" extrusionOk="0">
                  <a:moveTo>
                    <a:pt x="506" y="0"/>
                  </a:moveTo>
                  <a:cubicBezTo>
                    <a:pt x="431" y="0"/>
                    <a:pt x="360" y="25"/>
                    <a:pt x="299" y="82"/>
                  </a:cubicBezTo>
                  <a:cubicBezTo>
                    <a:pt x="0" y="354"/>
                    <a:pt x="742" y="1601"/>
                    <a:pt x="1254" y="1601"/>
                  </a:cubicBezTo>
                  <a:cubicBezTo>
                    <a:pt x="1304" y="1601"/>
                    <a:pt x="1352" y="1589"/>
                    <a:pt x="1396" y="1564"/>
                  </a:cubicBezTo>
                  <a:cubicBezTo>
                    <a:pt x="1835" y="1311"/>
                    <a:pt x="1049" y="0"/>
                    <a:pt x="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49"/>
            <p:cNvSpPr/>
            <p:nvPr/>
          </p:nvSpPr>
          <p:spPr>
            <a:xfrm>
              <a:off x="2245860" y="2309158"/>
              <a:ext cx="60961" cy="33770"/>
            </a:xfrm>
            <a:custGeom>
              <a:avLst/>
              <a:gdLst/>
              <a:ahLst/>
              <a:cxnLst/>
              <a:rect l="l" t="t" r="r" b="b"/>
              <a:pathLst>
                <a:path w="2585" h="1432" extrusionOk="0">
                  <a:moveTo>
                    <a:pt x="255" y="1"/>
                  </a:moveTo>
                  <a:cubicBezTo>
                    <a:pt x="121" y="1"/>
                    <a:pt x="40" y="29"/>
                    <a:pt x="31" y="33"/>
                  </a:cubicBezTo>
                  <a:cubicBezTo>
                    <a:pt x="12" y="40"/>
                    <a:pt x="1" y="62"/>
                    <a:pt x="9" y="81"/>
                  </a:cubicBezTo>
                  <a:cubicBezTo>
                    <a:pt x="14" y="98"/>
                    <a:pt x="30" y="108"/>
                    <a:pt x="45" y="108"/>
                  </a:cubicBezTo>
                  <a:cubicBezTo>
                    <a:pt x="50" y="108"/>
                    <a:pt x="54" y="107"/>
                    <a:pt x="59" y="106"/>
                  </a:cubicBezTo>
                  <a:cubicBezTo>
                    <a:pt x="60" y="104"/>
                    <a:pt x="131" y="80"/>
                    <a:pt x="251" y="80"/>
                  </a:cubicBezTo>
                  <a:cubicBezTo>
                    <a:pt x="441" y="80"/>
                    <a:pt x="755" y="141"/>
                    <a:pt x="1116" y="453"/>
                  </a:cubicBezTo>
                  <a:cubicBezTo>
                    <a:pt x="1266" y="580"/>
                    <a:pt x="1388" y="715"/>
                    <a:pt x="1506" y="845"/>
                  </a:cubicBezTo>
                  <a:cubicBezTo>
                    <a:pt x="1780" y="1142"/>
                    <a:pt x="2026" y="1410"/>
                    <a:pt x="2466" y="1432"/>
                  </a:cubicBezTo>
                  <a:cubicBezTo>
                    <a:pt x="2506" y="1407"/>
                    <a:pt x="2547" y="1380"/>
                    <a:pt x="2585" y="1354"/>
                  </a:cubicBezTo>
                  <a:lnTo>
                    <a:pt x="2585" y="1354"/>
                  </a:lnTo>
                  <a:cubicBezTo>
                    <a:pt x="2563" y="1355"/>
                    <a:pt x="2542" y="1356"/>
                    <a:pt x="2521" y="1356"/>
                  </a:cubicBezTo>
                  <a:cubicBezTo>
                    <a:pt x="2081" y="1356"/>
                    <a:pt x="1846" y="1100"/>
                    <a:pt x="1563" y="792"/>
                  </a:cubicBezTo>
                  <a:cubicBezTo>
                    <a:pt x="1441" y="651"/>
                    <a:pt x="1309" y="518"/>
                    <a:pt x="1168" y="395"/>
                  </a:cubicBezTo>
                  <a:cubicBezTo>
                    <a:pt x="789" y="68"/>
                    <a:pt x="461" y="1"/>
                    <a:pt x="2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49"/>
            <p:cNvSpPr/>
            <p:nvPr/>
          </p:nvSpPr>
          <p:spPr>
            <a:xfrm>
              <a:off x="2287672" y="2247324"/>
              <a:ext cx="43392" cy="62376"/>
            </a:xfrm>
            <a:custGeom>
              <a:avLst/>
              <a:gdLst/>
              <a:ahLst/>
              <a:cxnLst/>
              <a:rect l="l" t="t" r="r" b="b"/>
              <a:pathLst>
                <a:path w="1840" h="2645" extrusionOk="0">
                  <a:moveTo>
                    <a:pt x="822" y="76"/>
                  </a:moveTo>
                  <a:cubicBezTo>
                    <a:pt x="863" y="76"/>
                    <a:pt x="904" y="77"/>
                    <a:pt x="944" y="82"/>
                  </a:cubicBezTo>
                  <a:cubicBezTo>
                    <a:pt x="1338" y="121"/>
                    <a:pt x="1527" y="671"/>
                    <a:pt x="1604" y="995"/>
                  </a:cubicBezTo>
                  <a:cubicBezTo>
                    <a:pt x="1774" y="1700"/>
                    <a:pt x="1710" y="2458"/>
                    <a:pt x="1582" y="2541"/>
                  </a:cubicBezTo>
                  <a:cubicBezTo>
                    <a:pt x="1555" y="2558"/>
                    <a:pt x="1523" y="2567"/>
                    <a:pt x="1491" y="2567"/>
                  </a:cubicBezTo>
                  <a:cubicBezTo>
                    <a:pt x="1488" y="2567"/>
                    <a:pt x="1486" y="2567"/>
                    <a:pt x="1483" y="2567"/>
                  </a:cubicBezTo>
                  <a:cubicBezTo>
                    <a:pt x="1119" y="2567"/>
                    <a:pt x="348" y="1808"/>
                    <a:pt x="193" y="1299"/>
                  </a:cubicBezTo>
                  <a:cubicBezTo>
                    <a:pt x="104" y="998"/>
                    <a:pt x="78" y="586"/>
                    <a:pt x="278" y="317"/>
                  </a:cubicBezTo>
                  <a:cubicBezTo>
                    <a:pt x="398" y="157"/>
                    <a:pt x="580" y="76"/>
                    <a:pt x="821" y="76"/>
                  </a:cubicBezTo>
                  <a:close/>
                  <a:moveTo>
                    <a:pt x="818" y="0"/>
                  </a:moveTo>
                  <a:cubicBezTo>
                    <a:pt x="553" y="0"/>
                    <a:pt x="351" y="93"/>
                    <a:pt x="216" y="273"/>
                  </a:cubicBezTo>
                  <a:cubicBezTo>
                    <a:pt x="1" y="564"/>
                    <a:pt x="25" y="1005"/>
                    <a:pt x="121" y="1320"/>
                  </a:cubicBezTo>
                  <a:cubicBezTo>
                    <a:pt x="274" y="1823"/>
                    <a:pt x="1060" y="2644"/>
                    <a:pt x="1485" y="2644"/>
                  </a:cubicBezTo>
                  <a:cubicBezTo>
                    <a:pt x="1487" y="2644"/>
                    <a:pt x="1490" y="2644"/>
                    <a:pt x="1493" y="2644"/>
                  </a:cubicBezTo>
                  <a:cubicBezTo>
                    <a:pt x="1538" y="2644"/>
                    <a:pt x="1582" y="2632"/>
                    <a:pt x="1621" y="2608"/>
                  </a:cubicBezTo>
                  <a:cubicBezTo>
                    <a:pt x="1810" y="2485"/>
                    <a:pt x="1839" y="1649"/>
                    <a:pt x="1679" y="979"/>
                  </a:cubicBezTo>
                  <a:cubicBezTo>
                    <a:pt x="1535" y="386"/>
                    <a:pt x="1277" y="41"/>
                    <a:pt x="951" y="7"/>
                  </a:cubicBezTo>
                  <a:cubicBezTo>
                    <a:pt x="905" y="3"/>
                    <a:pt x="861" y="0"/>
                    <a:pt x="8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49"/>
            <p:cNvSpPr/>
            <p:nvPr/>
          </p:nvSpPr>
          <p:spPr>
            <a:xfrm>
              <a:off x="2295195" y="2257583"/>
              <a:ext cx="29525" cy="39076"/>
            </a:xfrm>
            <a:custGeom>
              <a:avLst/>
              <a:gdLst/>
              <a:ahLst/>
              <a:cxnLst/>
              <a:rect l="l" t="t" r="r" b="b"/>
              <a:pathLst>
                <a:path w="1252" h="1657" extrusionOk="0">
                  <a:moveTo>
                    <a:pt x="523" y="0"/>
                  </a:moveTo>
                  <a:cubicBezTo>
                    <a:pt x="63" y="0"/>
                    <a:pt x="0" y="502"/>
                    <a:pt x="147" y="886"/>
                  </a:cubicBezTo>
                  <a:cubicBezTo>
                    <a:pt x="276" y="1225"/>
                    <a:pt x="587" y="1657"/>
                    <a:pt x="892" y="1657"/>
                  </a:cubicBezTo>
                  <a:cubicBezTo>
                    <a:pt x="952" y="1657"/>
                    <a:pt x="1013" y="1640"/>
                    <a:pt x="1072" y="1602"/>
                  </a:cubicBezTo>
                  <a:cubicBezTo>
                    <a:pt x="1252" y="1483"/>
                    <a:pt x="1126" y="62"/>
                    <a:pt x="599" y="4"/>
                  </a:cubicBezTo>
                  <a:cubicBezTo>
                    <a:pt x="572" y="1"/>
                    <a:pt x="547"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49"/>
            <p:cNvSpPr/>
            <p:nvPr/>
          </p:nvSpPr>
          <p:spPr>
            <a:xfrm>
              <a:off x="2087409" y="2330618"/>
              <a:ext cx="210945" cy="61385"/>
            </a:xfrm>
            <a:custGeom>
              <a:avLst/>
              <a:gdLst/>
              <a:ahLst/>
              <a:cxnLst/>
              <a:rect l="l" t="t" r="r" b="b"/>
              <a:pathLst>
                <a:path w="8945" h="2603" extrusionOk="0">
                  <a:moveTo>
                    <a:pt x="5879" y="0"/>
                  </a:moveTo>
                  <a:cubicBezTo>
                    <a:pt x="5792" y="0"/>
                    <a:pt x="5739" y="43"/>
                    <a:pt x="5673" y="103"/>
                  </a:cubicBezTo>
                  <a:cubicBezTo>
                    <a:pt x="5652" y="121"/>
                    <a:pt x="5629" y="141"/>
                    <a:pt x="5602" y="162"/>
                  </a:cubicBezTo>
                  <a:cubicBezTo>
                    <a:pt x="5574" y="184"/>
                    <a:pt x="5535" y="218"/>
                    <a:pt x="5485" y="264"/>
                  </a:cubicBezTo>
                  <a:cubicBezTo>
                    <a:pt x="5206" y="515"/>
                    <a:pt x="4626" y="1038"/>
                    <a:pt x="3776" y="1209"/>
                  </a:cubicBezTo>
                  <a:cubicBezTo>
                    <a:pt x="3334" y="1298"/>
                    <a:pt x="2820" y="1341"/>
                    <a:pt x="2354" y="1341"/>
                  </a:cubicBezTo>
                  <a:cubicBezTo>
                    <a:pt x="1784" y="1341"/>
                    <a:pt x="1285" y="1277"/>
                    <a:pt x="1075" y="1152"/>
                  </a:cubicBezTo>
                  <a:cubicBezTo>
                    <a:pt x="896" y="1046"/>
                    <a:pt x="801" y="1010"/>
                    <a:pt x="733" y="1010"/>
                  </a:cubicBezTo>
                  <a:cubicBezTo>
                    <a:pt x="686" y="1010"/>
                    <a:pt x="652" y="1028"/>
                    <a:pt x="611" y="1052"/>
                  </a:cubicBezTo>
                  <a:cubicBezTo>
                    <a:pt x="589" y="1066"/>
                    <a:pt x="564" y="1078"/>
                    <a:pt x="540" y="1087"/>
                  </a:cubicBezTo>
                  <a:cubicBezTo>
                    <a:pt x="380" y="1149"/>
                    <a:pt x="110" y="1732"/>
                    <a:pt x="76" y="1805"/>
                  </a:cubicBezTo>
                  <a:cubicBezTo>
                    <a:pt x="10" y="2096"/>
                    <a:pt x="1" y="2545"/>
                    <a:pt x="1" y="2563"/>
                  </a:cubicBezTo>
                  <a:cubicBezTo>
                    <a:pt x="1" y="2585"/>
                    <a:pt x="17" y="2602"/>
                    <a:pt x="39" y="2602"/>
                  </a:cubicBezTo>
                  <a:cubicBezTo>
                    <a:pt x="60" y="2602"/>
                    <a:pt x="75" y="2584"/>
                    <a:pt x="75" y="2564"/>
                  </a:cubicBezTo>
                  <a:cubicBezTo>
                    <a:pt x="75" y="2560"/>
                    <a:pt x="84" y="2104"/>
                    <a:pt x="148" y="1829"/>
                  </a:cubicBezTo>
                  <a:cubicBezTo>
                    <a:pt x="257" y="1590"/>
                    <a:pt x="467" y="1196"/>
                    <a:pt x="566" y="1158"/>
                  </a:cubicBezTo>
                  <a:cubicBezTo>
                    <a:pt x="595" y="1147"/>
                    <a:pt x="622" y="1134"/>
                    <a:pt x="648" y="1116"/>
                  </a:cubicBezTo>
                  <a:cubicBezTo>
                    <a:pt x="675" y="1100"/>
                    <a:pt x="698" y="1087"/>
                    <a:pt x="732" y="1087"/>
                  </a:cubicBezTo>
                  <a:cubicBezTo>
                    <a:pt x="784" y="1087"/>
                    <a:pt x="865" y="1118"/>
                    <a:pt x="1034" y="1219"/>
                  </a:cubicBezTo>
                  <a:cubicBezTo>
                    <a:pt x="1253" y="1348"/>
                    <a:pt x="1773" y="1416"/>
                    <a:pt x="2363" y="1416"/>
                  </a:cubicBezTo>
                  <a:cubicBezTo>
                    <a:pt x="2833" y="1416"/>
                    <a:pt x="3347" y="1373"/>
                    <a:pt x="3789" y="1284"/>
                  </a:cubicBezTo>
                  <a:cubicBezTo>
                    <a:pt x="4659" y="1109"/>
                    <a:pt x="5273" y="558"/>
                    <a:pt x="5535" y="321"/>
                  </a:cubicBezTo>
                  <a:cubicBezTo>
                    <a:pt x="5582" y="278"/>
                    <a:pt x="5617" y="246"/>
                    <a:pt x="5647" y="223"/>
                  </a:cubicBezTo>
                  <a:cubicBezTo>
                    <a:pt x="5676" y="202"/>
                    <a:pt x="5700" y="179"/>
                    <a:pt x="5723" y="159"/>
                  </a:cubicBezTo>
                  <a:cubicBezTo>
                    <a:pt x="5774" y="114"/>
                    <a:pt x="5812" y="79"/>
                    <a:pt x="5881" y="79"/>
                  </a:cubicBezTo>
                  <a:cubicBezTo>
                    <a:pt x="5954" y="79"/>
                    <a:pt x="6061" y="118"/>
                    <a:pt x="6253" y="226"/>
                  </a:cubicBezTo>
                  <a:lnTo>
                    <a:pt x="6599" y="423"/>
                  </a:lnTo>
                  <a:cubicBezTo>
                    <a:pt x="7070" y="691"/>
                    <a:pt x="7600" y="994"/>
                    <a:pt x="7717" y="1023"/>
                  </a:cubicBezTo>
                  <a:cubicBezTo>
                    <a:pt x="7753" y="1032"/>
                    <a:pt x="7814" y="1040"/>
                    <a:pt x="7896" y="1040"/>
                  </a:cubicBezTo>
                  <a:cubicBezTo>
                    <a:pt x="8122" y="1040"/>
                    <a:pt x="8501" y="981"/>
                    <a:pt x="8908" y="728"/>
                  </a:cubicBezTo>
                  <a:cubicBezTo>
                    <a:pt x="8945" y="705"/>
                    <a:pt x="8923" y="656"/>
                    <a:pt x="8889" y="656"/>
                  </a:cubicBezTo>
                  <a:cubicBezTo>
                    <a:pt x="8882" y="656"/>
                    <a:pt x="8875" y="658"/>
                    <a:pt x="8867" y="662"/>
                  </a:cubicBezTo>
                  <a:cubicBezTo>
                    <a:pt x="8476" y="906"/>
                    <a:pt x="8114" y="963"/>
                    <a:pt x="7901" y="963"/>
                  </a:cubicBezTo>
                  <a:cubicBezTo>
                    <a:pt x="7825" y="963"/>
                    <a:pt x="7768" y="956"/>
                    <a:pt x="7735" y="947"/>
                  </a:cubicBezTo>
                  <a:cubicBezTo>
                    <a:pt x="7631" y="922"/>
                    <a:pt x="7081" y="608"/>
                    <a:pt x="6638" y="356"/>
                  </a:cubicBezTo>
                  <a:cubicBezTo>
                    <a:pt x="6512" y="285"/>
                    <a:pt x="6393" y="215"/>
                    <a:pt x="6291" y="159"/>
                  </a:cubicBezTo>
                  <a:cubicBezTo>
                    <a:pt x="6088" y="44"/>
                    <a:pt x="5966" y="0"/>
                    <a:pt x="5879"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49"/>
            <p:cNvSpPr/>
            <p:nvPr/>
          </p:nvSpPr>
          <p:spPr>
            <a:xfrm>
              <a:off x="2052177" y="2063381"/>
              <a:ext cx="29714" cy="66314"/>
            </a:xfrm>
            <a:custGeom>
              <a:avLst/>
              <a:gdLst/>
              <a:ahLst/>
              <a:cxnLst/>
              <a:rect l="l" t="t" r="r" b="b"/>
              <a:pathLst>
                <a:path w="1260" h="2812" extrusionOk="0">
                  <a:moveTo>
                    <a:pt x="1041" y="0"/>
                  </a:moveTo>
                  <a:cubicBezTo>
                    <a:pt x="1028" y="0"/>
                    <a:pt x="1016" y="7"/>
                    <a:pt x="1010" y="18"/>
                  </a:cubicBezTo>
                  <a:cubicBezTo>
                    <a:pt x="587" y="632"/>
                    <a:pt x="28" y="2676"/>
                    <a:pt x="4" y="2763"/>
                  </a:cubicBezTo>
                  <a:cubicBezTo>
                    <a:pt x="1" y="2775"/>
                    <a:pt x="4" y="2790"/>
                    <a:pt x="14" y="2799"/>
                  </a:cubicBezTo>
                  <a:cubicBezTo>
                    <a:pt x="20" y="2807"/>
                    <a:pt x="31" y="2811"/>
                    <a:pt x="41" y="2811"/>
                  </a:cubicBezTo>
                  <a:cubicBezTo>
                    <a:pt x="44" y="2811"/>
                    <a:pt x="48" y="2811"/>
                    <a:pt x="51" y="2810"/>
                  </a:cubicBezTo>
                  <a:cubicBezTo>
                    <a:pt x="277" y="2757"/>
                    <a:pt x="614" y="2749"/>
                    <a:pt x="793" y="2749"/>
                  </a:cubicBezTo>
                  <a:cubicBezTo>
                    <a:pt x="866" y="2749"/>
                    <a:pt x="913" y="2751"/>
                    <a:pt x="914" y="2751"/>
                  </a:cubicBezTo>
                  <a:cubicBezTo>
                    <a:pt x="915" y="2751"/>
                    <a:pt x="916" y="2751"/>
                    <a:pt x="917" y="2751"/>
                  </a:cubicBezTo>
                  <a:cubicBezTo>
                    <a:pt x="937" y="2751"/>
                    <a:pt x="954" y="2734"/>
                    <a:pt x="954" y="2713"/>
                  </a:cubicBezTo>
                  <a:cubicBezTo>
                    <a:pt x="954" y="2691"/>
                    <a:pt x="937" y="2673"/>
                    <a:pt x="916" y="2673"/>
                  </a:cubicBezTo>
                  <a:cubicBezTo>
                    <a:pt x="909" y="2673"/>
                    <a:pt x="861" y="2672"/>
                    <a:pt x="788" y="2672"/>
                  </a:cubicBezTo>
                  <a:cubicBezTo>
                    <a:pt x="621" y="2672"/>
                    <a:pt x="325" y="2679"/>
                    <a:pt x="96" y="2722"/>
                  </a:cubicBezTo>
                  <a:cubicBezTo>
                    <a:pt x="188" y="2388"/>
                    <a:pt x="648" y="781"/>
                    <a:pt x="1016" y="152"/>
                  </a:cubicBezTo>
                  <a:lnTo>
                    <a:pt x="1181" y="1625"/>
                  </a:lnTo>
                  <a:cubicBezTo>
                    <a:pt x="1184" y="1645"/>
                    <a:pt x="1200" y="1658"/>
                    <a:pt x="1220" y="1658"/>
                  </a:cubicBezTo>
                  <a:cubicBezTo>
                    <a:pt x="1221" y="1658"/>
                    <a:pt x="1222" y="1658"/>
                    <a:pt x="1223" y="1658"/>
                  </a:cubicBezTo>
                  <a:cubicBezTo>
                    <a:pt x="1245" y="1655"/>
                    <a:pt x="1260" y="1637"/>
                    <a:pt x="1258" y="1616"/>
                  </a:cubicBezTo>
                  <a:lnTo>
                    <a:pt x="1079" y="35"/>
                  </a:lnTo>
                  <a:cubicBezTo>
                    <a:pt x="1078" y="20"/>
                    <a:pt x="1066" y="6"/>
                    <a:pt x="1051" y="2"/>
                  </a:cubicBezTo>
                  <a:cubicBezTo>
                    <a:pt x="1047" y="1"/>
                    <a:pt x="1044" y="0"/>
                    <a:pt x="10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49"/>
            <p:cNvSpPr/>
            <p:nvPr/>
          </p:nvSpPr>
          <p:spPr>
            <a:xfrm>
              <a:off x="2067482" y="2044633"/>
              <a:ext cx="225614" cy="269123"/>
            </a:xfrm>
            <a:custGeom>
              <a:avLst/>
              <a:gdLst/>
              <a:ahLst/>
              <a:cxnLst/>
              <a:rect l="l" t="t" r="r" b="b"/>
              <a:pathLst>
                <a:path w="9567" h="11412" extrusionOk="0">
                  <a:moveTo>
                    <a:pt x="1718" y="0"/>
                  </a:moveTo>
                  <a:cubicBezTo>
                    <a:pt x="1707" y="0"/>
                    <a:pt x="1695" y="6"/>
                    <a:pt x="1687" y="19"/>
                  </a:cubicBezTo>
                  <a:cubicBezTo>
                    <a:pt x="1676" y="36"/>
                    <a:pt x="662" y="1750"/>
                    <a:pt x="423" y="2742"/>
                  </a:cubicBezTo>
                  <a:cubicBezTo>
                    <a:pt x="396" y="2855"/>
                    <a:pt x="370" y="2964"/>
                    <a:pt x="343" y="3068"/>
                  </a:cubicBezTo>
                  <a:cubicBezTo>
                    <a:pt x="146" y="3871"/>
                    <a:pt x="0" y="4453"/>
                    <a:pt x="108" y="5381"/>
                  </a:cubicBezTo>
                  <a:cubicBezTo>
                    <a:pt x="109" y="5405"/>
                    <a:pt x="243" y="7754"/>
                    <a:pt x="1135" y="9293"/>
                  </a:cubicBezTo>
                  <a:cubicBezTo>
                    <a:pt x="1960" y="10716"/>
                    <a:pt x="3142" y="11412"/>
                    <a:pt x="4737" y="11412"/>
                  </a:cubicBezTo>
                  <a:cubicBezTo>
                    <a:pt x="4861" y="11412"/>
                    <a:pt x="4989" y="11407"/>
                    <a:pt x="5118" y="11398"/>
                  </a:cubicBezTo>
                  <a:cubicBezTo>
                    <a:pt x="6595" y="11303"/>
                    <a:pt x="7338" y="10841"/>
                    <a:pt x="7830" y="10535"/>
                  </a:cubicBezTo>
                  <a:cubicBezTo>
                    <a:pt x="7926" y="10475"/>
                    <a:pt x="8009" y="10424"/>
                    <a:pt x="8085" y="10383"/>
                  </a:cubicBezTo>
                  <a:cubicBezTo>
                    <a:pt x="8157" y="10344"/>
                    <a:pt x="8226" y="10307"/>
                    <a:pt x="8291" y="10271"/>
                  </a:cubicBezTo>
                  <a:cubicBezTo>
                    <a:pt x="8576" y="10111"/>
                    <a:pt x="8797" y="9989"/>
                    <a:pt x="9031" y="9989"/>
                  </a:cubicBezTo>
                  <a:cubicBezTo>
                    <a:pt x="9079" y="9989"/>
                    <a:pt x="9129" y="9995"/>
                    <a:pt x="9179" y="10006"/>
                  </a:cubicBezTo>
                  <a:cubicBezTo>
                    <a:pt x="9182" y="10006"/>
                    <a:pt x="9185" y="10007"/>
                    <a:pt x="9188" y="10007"/>
                  </a:cubicBezTo>
                  <a:cubicBezTo>
                    <a:pt x="9205" y="10007"/>
                    <a:pt x="9220" y="9995"/>
                    <a:pt x="9224" y="9978"/>
                  </a:cubicBezTo>
                  <a:cubicBezTo>
                    <a:pt x="9229" y="9965"/>
                    <a:pt x="9540" y="8683"/>
                    <a:pt x="9565" y="7917"/>
                  </a:cubicBezTo>
                  <a:cubicBezTo>
                    <a:pt x="9567" y="7896"/>
                    <a:pt x="9550" y="7878"/>
                    <a:pt x="9527" y="7878"/>
                  </a:cubicBezTo>
                  <a:cubicBezTo>
                    <a:pt x="9508" y="7878"/>
                    <a:pt x="9491" y="7895"/>
                    <a:pt x="9488" y="7916"/>
                  </a:cubicBezTo>
                  <a:cubicBezTo>
                    <a:pt x="9464" y="8601"/>
                    <a:pt x="9209" y="9712"/>
                    <a:pt x="9158" y="9924"/>
                  </a:cubicBezTo>
                  <a:cubicBezTo>
                    <a:pt x="9113" y="9916"/>
                    <a:pt x="9070" y="9913"/>
                    <a:pt x="9028" y="9913"/>
                  </a:cubicBezTo>
                  <a:cubicBezTo>
                    <a:pt x="8776" y="9913"/>
                    <a:pt x="8548" y="10040"/>
                    <a:pt x="8251" y="10204"/>
                  </a:cubicBezTo>
                  <a:cubicBezTo>
                    <a:pt x="8188" y="10241"/>
                    <a:pt x="8121" y="10278"/>
                    <a:pt x="8048" y="10316"/>
                  </a:cubicBezTo>
                  <a:cubicBezTo>
                    <a:pt x="7971" y="10357"/>
                    <a:pt x="7888" y="10410"/>
                    <a:pt x="7789" y="10469"/>
                  </a:cubicBezTo>
                  <a:cubicBezTo>
                    <a:pt x="7304" y="10772"/>
                    <a:pt x="6571" y="11227"/>
                    <a:pt x="5112" y="11323"/>
                  </a:cubicBezTo>
                  <a:cubicBezTo>
                    <a:pt x="4978" y="11331"/>
                    <a:pt x="4848" y="11336"/>
                    <a:pt x="4721" y="11336"/>
                  </a:cubicBezTo>
                  <a:cubicBezTo>
                    <a:pt x="3145" y="11336"/>
                    <a:pt x="2019" y="10665"/>
                    <a:pt x="1202" y="9256"/>
                  </a:cubicBezTo>
                  <a:cubicBezTo>
                    <a:pt x="318" y="7731"/>
                    <a:pt x="185" y="5402"/>
                    <a:pt x="183" y="5375"/>
                  </a:cubicBezTo>
                  <a:cubicBezTo>
                    <a:pt x="79" y="4458"/>
                    <a:pt x="221" y="3882"/>
                    <a:pt x="418" y="3086"/>
                  </a:cubicBezTo>
                  <a:cubicBezTo>
                    <a:pt x="444" y="2982"/>
                    <a:pt x="470" y="2873"/>
                    <a:pt x="497" y="2759"/>
                  </a:cubicBezTo>
                  <a:cubicBezTo>
                    <a:pt x="735" y="1780"/>
                    <a:pt x="1743" y="77"/>
                    <a:pt x="1753" y="59"/>
                  </a:cubicBezTo>
                  <a:cubicBezTo>
                    <a:pt x="1771" y="28"/>
                    <a:pt x="1745" y="0"/>
                    <a:pt x="17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49"/>
            <p:cNvSpPr/>
            <p:nvPr/>
          </p:nvSpPr>
          <p:spPr>
            <a:xfrm>
              <a:off x="2034443" y="2030696"/>
              <a:ext cx="8254" cy="93528"/>
            </a:xfrm>
            <a:custGeom>
              <a:avLst/>
              <a:gdLst/>
              <a:ahLst/>
              <a:cxnLst/>
              <a:rect l="l" t="t" r="r" b="b"/>
              <a:pathLst>
                <a:path w="350" h="3966" extrusionOk="0">
                  <a:moveTo>
                    <a:pt x="41" y="1"/>
                  </a:moveTo>
                  <a:cubicBezTo>
                    <a:pt x="41" y="1"/>
                    <a:pt x="40" y="1"/>
                    <a:pt x="39" y="1"/>
                  </a:cubicBezTo>
                  <a:cubicBezTo>
                    <a:pt x="18" y="3"/>
                    <a:pt x="1" y="21"/>
                    <a:pt x="2" y="42"/>
                  </a:cubicBezTo>
                  <a:lnTo>
                    <a:pt x="272" y="3930"/>
                  </a:lnTo>
                  <a:cubicBezTo>
                    <a:pt x="274" y="3950"/>
                    <a:pt x="290" y="3965"/>
                    <a:pt x="310" y="3965"/>
                  </a:cubicBezTo>
                  <a:lnTo>
                    <a:pt x="313" y="3965"/>
                  </a:lnTo>
                  <a:cubicBezTo>
                    <a:pt x="334" y="3964"/>
                    <a:pt x="349" y="3946"/>
                    <a:pt x="348" y="3924"/>
                  </a:cubicBezTo>
                  <a:lnTo>
                    <a:pt x="80" y="37"/>
                  </a:lnTo>
                  <a:cubicBezTo>
                    <a:pt x="78" y="17"/>
                    <a:pt x="62" y="1"/>
                    <a:pt x="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49"/>
            <p:cNvSpPr/>
            <p:nvPr/>
          </p:nvSpPr>
          <p:spPr>
            <a:xfrm>
              <a:off x="1886722" y="2018669"/>
              <a:ext cx="119493" cy="124681"/>
            </a:xfrm>
            <a:custGeom>
              <a:avLst/>
              <a:gdLst/>
              <a:ahLst/>
              <a:cxnLst/>
              <a:rect l="l" t="t" r="r" b="b"/>
              <a:pathLst>
                <a:path w="5067" h="5287" extrusionOk="0">
                  <a:moveTo>
                    <a:pt x="43" y="1"/>
                  </a:moveTo>
                  <a:cubicBezTo>
                    <a:pt x="35" y="1"/>
                    <a:pt x="28" y="3"/>
                    <a:pt x="21" y="6"/>
                  </a:cubicBezTo>
                  <a:cubicBezTo>
                    <a:pt x="5" y="19"/>
                    <a:pt x="0" y="41"/>
                    <a:pt x="11" y="59"/>
                  </a:cubicBezTo>
                  <a:cubicBezTo>
                    <a:pt x="362" y="608"/>
                    <a:pt x="891" y="876"/>
                    <a:pt x="1764" y="1320"/>
                  </a:cubicBezTo>
                  <a:cubicBezTo>
                    <a:pt x="2082" y="1481"/>
                    <a:pt x="2443" y="1664"/>
                    <a:pt x="2855" y="1892"/>
                  </a:cubicBezTo>
                  <a:cubicBezTo>
                    <a:pt x="4359" y="2720"/>
                    <a:pt x="4980" y="5231"/>
                    <a:pt x="4984" y="5257"/>
                  </a:cubicBezTo>
                  <a:cubicBezTo>
                    <a:pt x="4989" y="5274"/>
                    <a:pt x="5004" y="5286"/>
                    <a:pt x="5019" y="5286"/>
                  </a:cubicBezTo>
                  <a:cubicBezTo>
                    <a:pt x="5020" y="5286"/>
                    <a:pt x="5021" y="5286"/>
                    <a:pt x="5022" y="5286"/>
                  </a:cubicBezTo>
                  <a:lnTo>
                    <a:pt x="5031" y="5286"/>
                  </a:lnTo>
                  <a:cubicBezTo>
                    <a:pt x="5053" y="5281"/>
                    <a:pt x="5066" y="5260"/>
                    <a:pt x="5060" y="5239"/>
                  </a:cubicBezTo>
                  <a:cubicBezTo>
                    <a:pt x="5054" y="5213"/>
                    <a:pt x="4425" y="2670"/>
                    <a:pt x="2893" y="1825"/>
                  </a:cubicBezTo>
                  <a:cubicBezTo>
                    <a:pt x="2479" y="1596"/>
                    <a:pt x="2119" y="1413"/>
                    <a:pt x="1799" y="1252"/>
                  </a:cubicBezTo>
                  <a:cubicBezTo>
                    <a:pt x="937" y="813"/>
                    <a:pt x="417" y="549"/>
                    <a:pt x="76" y="17"/>
                  </a:cubicBezTo>
                  <a:cubicBezTo>
                    <a:pt x="68" y="6"/>
                    <a:pt x="56" y="1"/>
                    <a:pt x="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49"/>
            <p:cNvSpPr/>
            <p:nvPr/>
          </p:nvSpPr>
          <p:spPr>
            <a:xfrm>
              <a:off x="1926812" y="2023008"/>
              <a:ext cx="28747" cy="40420"/>
            </a:xfrm>
            <a:custGeom>
              <a:avLst/>
              <a:gdLst/>
              <a:ahLst/>
              <a:cxnLst/>
              <a:rect l="l" t="t" r="r" b="b"/>
              <a:pathLst>
                <a:path w="1219" h="1714" extrusionOk="0">
                  <a:moveTo>
                    <a:pt x="44" y="0"/>
                  </a:moveTo>
                  <a:cubicBezTo>
                    <a:pt x="32" y="0"/>
                    <a:pt x="21" y="6"/>
                    <a:pt x="14" y="16"/>
                  </a:cubicBezTo>
                  <a:cubicBezTo>
                    <a:pt x="1" y="33"/>
                    <a:pt x="4" y="56"/>
                    <a:pt x="20" y="69"/>
                  </a:cubicBezTo>
                  <a:cubicBezTo>
                    <a:pt x="414" y="368"/>
                    <a:pt x="1134" y="1680"/>
                    <a:pt x="1142" y="1692"/>
                  </a:cubicBezTo>
                  <a:cubicBezTo>
                    <a:pt x="1148" y="1706"/>
                    <a:pt x="1160" y="1714"/>
                    <a:pt x="1175" y="1714"/>
                  </a:cubicBezTo>
                  <a:cubicBezTo>
                    <a:pt x="1181" y="1714"/>
                    <a:pt x="1187" y="1712"/>
                    <a:pt x="1193" y="1709"/>
                  </a:cubicBezTo>
                  <a:cubicBezTo>
                    <a:pt x="1211" y="1698"/>
                    <a:pt x="1219" y="1674"/>
                    <a:pt x="1210" y="1656"/>
                  </a:cubicBezTo>
                  <a:cubicBezTo>
                    <a:pt x="1180" y="1601"/>
                    <a:pt x="473" y="318"/>
                    <a:pt x="67" y="9"/>
                  </a:cubicBezTo>
                  <a:cubicBezTo>
                    <a:pt x="60" y="3"/>
                    <a:pt x="52" y="0"/>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49"/>
            <p:cNvSpPr/>
            <p:nvPr/>
          </p:nvSpPr>
          <p:spPr>
            <a:xfrm>
              <a:off x="1904150" y="2071894"/>
              <a:ext cx="75723" cy="15588"/>
            </a:xfrm>
            <a:custGeom>
              <a:avLst/>
              <a:gdLst/>
              <a:ahLst/>
              <a:cxnLst/>
              <a:rect l="l" t="t" r="r" b="b"/>
              <a:pathLst>
                <a:path w="3211" h="661" extrusionOk="0">
                  <a:moveTo>
                    <a:pt x="45" y="0"/>
                  </a:moveTo>
                  <a:cubicBezTo>
                    <a:pt x="28" y="0"/>
                    <a:pt x="12" y="10"/>
                    <a:pt x="5" y="27"/>
                  </a:cubicBezTo>
                  <a:cubicBezTo>
                    <a:pt x="1" y="48"/>
                    <a:pt x="11" y="69"/>
                    <a:pt x="33" y="76"/>
                  </a:cubicBezTo>
                  <a:cubicBezTo>
                    <a:pt x="116" y="101"/>
                    <a:pt x="2004" y="660"/>
                    <a:pt x="3010" y="660"/>
                  </a:cubicBezTo>
                  <a:cubicBezTo>
                    <a:pt x="3068" y="660"/>
                    <a:pt x="3122" y="657"/>
                    <a:pt x="3172" y="654"/>
                  </a:cubicBezTo>
                  <a:cubicBezTo>
                    <a:pt x="3195" y="653"/>
                    <a:pt x="3210" y="635"/>
                    <a:pt x="3209" y="614"/>
                  </a:cubicBezTo>
                  <a:cubicBezTo>
                    <a:pt x="3207" y="593"/>
                    <a:pt x="3191" y="579"/>
                    <a:pt x="3171" y="579"/>
                  </a:cubicBezTo>
                  <a:cubicBezTo>
                    <a:pt x="3170" y="579"/>
                    <a:pt x="3169" y="579"/>
                    <a:pt x="3168" y="579"/>
                  </a:cubicBezTo>
                  <a:cubicBezTo>
                    <a:pt x="3120" y="582"/>
                    <a:pt x="3068" y="584"/>
                    <a:pt x="3014" y="584"/>
                  </a:cubicBezTo>
                  <a:cubicBezTo>
                    <a:pt x="2016" y="584"/>
                    <a:pt x="74" y="7"/>
                    <a:pt x="54" y="1"/>
                  </a:cubicBezTo>
                  <a:cubicBezTo>
                    <a:pt x="51" y="1"/>
                    <a:pt x="48" y="0"/>
                    <a:pt x="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49"/>
            <p:cNvSpPr/>
            <p:nvPr/>
          </p:nvSpPr>
          <p:spPr>
            <a:xfrm>
              <a:off x="1988952" y="2070503"/>
              <a:ext cx="10541" cy="46717"/>
            </a:xfrm>
            <a:custGeom>
              <a:avLst/>
              <a:gdLst/>
              <a:ahLst/>
              <a:cxnLst/>
              <a:rect l="l" t="t" r="r" b="b"/>
              <a:pathLst>
                <a:path w="447" h="1981" extrusionOk="0">
                  <a:moveTo>
                    <a:pt x="47" y="1"/>
                  </a:moveTo>
                  <a:cubicBezTo>
                    <a:pt x="40" y="1"/>
                    <a:pt x="33" y="3"/>
                    <a:pt x="27" y="7"/>
                  </a:cubicBezTo>
                  <a:cubicBezTo>
                    <a:pt x="7" y="18"/>
                    <a:pt x="1" y="42"/>
                    <a:pt x="13" y="60"/>
                  </a:cubicBezTo>
                  <a:cubicBezTo>
                    <a:pt x="368" y="651"/>
                    <a:pt x="271" y="1927"/>
                    <a:pt x="271" y="1939"/>
                  </a:cubicBezTo>
                  <a:cubicBezTo>
                    <a:pt x="269" y="1961"/>
                    <a:pt x="284" y="1979"/>
                    <a:pt x="305" y="1980"/>
                  </a:cubicBezTo>
                  <a:lnTo>
                    <a:pt x="308" y="1980"/>
                  </a:lnTo>
                  <a:cubicBezTo>
                    <a:pt x="328" y="1980"/>
                    <a:pt x="345" y="1965"/>
                    <a:pt x="348" y="1945"/>
                  </a:cubicBezTo>
                  <a:cubicBezTo>
                    <a:pt x="351" y="1891"/>
                    <a:pt x="446" y="632"/>
                    <a:pt x="80" y="19"/>
                  </a:cubicBezTo>
                  <a:cubicBezTo>
                    <a:pt x="73" y="8"/>
                    <a:pt x="60" y="1"/>
                    <a:pt x="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49"/>
            <p:cNvSpPr/>
            <p:nvPr/>
          </p:nvSpPr>
          <p:spPr>
            <a:xfrm>
              <a:off x="2107926" y="2472750"/>
              <a:ext cx="39689" cy="224647"/>
            </a:xfrm>
            <a:custGeom>
              <a:avLst/>
              <a:gdLst/>
              <a:ahLst/>
              <a:cxnLst/>
              <a:rect l="l" t="t" r="r" b="b"/>
              <a:pathLst>
                <a:path w="1683" h="9526" extrusionOk="0">
                  <a:moveTo>
                    <a:pt x="48" y="1"/>
                  </a:moveTo>
                  <a:cubicBezTo>
                    <a:pt x="25" y="1"/>
                    <a:pt x="1" y="21"/>
                    <a:pt x="11" y="51"/>
                  </a:cubicBezTo>
                  <a:cubicBezTo>
                    <a:pt x="22" y="82"/>
                    <a:pt x="1045" y="3096"/>
                    <a:pt x="1325" y="5460"/>
                  </a:cubicBezTo>
                  <a:cubicBezTo>
                    <a:pt x="1605" y="7824"/>
                    <a:pt x="1264" y="9462"/>
                    <a:pt x="1260" y="9479"/>
                  </a:cubicBezTo>
                  <a:cubicBezTo>
                    <a:pt x="1255" y="9500"/>
                    <a:pt x="1269" y="9520"/>
                    <a:pt x="1290" y="9524"/>
                  </a:cubicBezTo>
                  <a:cubicBezTo>
                    <a:pt x="1293" y="9524"/>
                    <a:pt x="1295" y="9526"/>
                    <a:pt x="1298" y="9526"/>
                  </a:cubicBezTo>
                  <a:cubicBezTo>
                    <a:pt x="1316" y="9526"/>
                    <a:pt x="1331" y="9514"/>
                    <a:pt x="1336" y="9495"/>
                  </a:cubicBezTo>
                  <a:cubicBezTo>
                    <a:pt x="1339" y="9479"/>
                    <a:pt x="1683" y="7825"/>
                    <a:pt x="1401" y="5451"/>
                  </a:cubicBezTo>
                  <a:cubicBezTo>
                    <a:pt x="1120" y="3076"/>
                    <a:pt x="94" y="58"/>
                    <a:pt x="84" y="27"/>
                  </a:cubicBezTo>
                  <a:cubicBezTo>
                    <a:pt x="78" y="9"/>
                    <a:pt x="63" y="1"/>
                    <a:pt x="48"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49"/>
            <p:cNvSpPr/>
            <p:nvPr/>
          </p:nvSpPr>
          <p:spPr>
            <a:xfrm>
              <a:off x="2099153" y="2668201"/>
              <a:ext cx="107277" cy="199461"/>
            </a:xfrm>
            <a:custGeom>
              <a:avLst/>
              <a:gdLst/>
              <a:ahLst/>
              <a:cxnLst/>
              <a:rect l="l" t="t" r="r" b="b"/>
              <a:pathLst>
                <a:path w="4549" h="8458" extrusionOk="0">
                  <a:moveTo>
                    <a:pt x="57" y="0"/>
                  </a:moveTo>
                  <a:cubicBezTo>
                    <a:pt x="24" y="0"/>
                    <a:pt x="0" y="45"/>
                    <a:pt x="35" y="69"/>
                  </a:cubicBezTo>
                  <a:cubicBezTo>
                    <a:pt x="60" y="89"/>
                    <a:pt x="2644" y="1971"/>
                    <a:pt x="3473" y="2515"/>
                  </a:cubicBezTo>
                  <a:cubicBezTo>
                    <a:pt x="3526" y="2705"/>
                    <a:pt x="4119" y="4850"/>
                    <a:pt x="4470" y="8422"/>
                  </a:cubicBezTo>
                  <a:cubicBezTo>
                    <a:pt x="4472" y="8442"/>
                    <a:pt x="4488" y="8457"/>
                    <a:pt x="4508" y="8457"/>
                  </a:cubicBezTo>
                  <a:lnTo>
                    <a:pt x="4513" y="8457"/>
                  </a:lnTo>
                  <a:cubicBezTo>
                    <a:pt x="4534" y="8456"/>
                    <a:pt x="4549" y="8436"/>
                    <a:pt x="4547" y="8415"/>
                  </a:cubicBezTo>
                  <a:cubicBezTo>
                    <a:pt x="4179" y="4682"/>
                    <a:pt x="3549" y="2502"/>
                    <a:pt x="3543" y="2480"/>
                  </a:cubicBezTo>
                  <a:cubicBezTo>
                    <a:pt x="3540" y="2473"/>
                    <a:pt x="3535" y="2464"/>
                    <a:pt x="3528" y="2459"/>
                  </a:cubicBezTo>
                  <a:cubicBezTo>
                    <a:pt x="2714" y="1926"/>
                    <a:pt x="106" y="27"/>
                    <a:pt x="80" y="9"/>
                  </a:cubicBezTo>
                  <a:cubicBezTo>
                    <a:pt x="72" y="3"/>
                    <a:pt x="64" y="0"/>
                    <a:pt x="57"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49"/>
            <p:cNvSpPr/>
            <p:nvPr/>
          </p:nvSpPr>
          <p:spPr>
            <a:xfrm>
              <a:off x="1008699" y="2623064"/>
              <a:ext cx="197008" cy="258535"/>
            </a:xfrm>
            <a:custGeom>
              <a:avLst/>
              <a:gdLst/>
              <a:ahLst/>
              <a:cxnLst/>
              <a:rect l="l" t="t" r="r" b="b"/>
              <a:pathLst>
                <a:path w="8354" h="10963" extrusionOk="0">
                  <a:moveTo>
                    <a:pt x="5845" y="0"/>
                  </a:moveTo>
                  <a:cubicBezTo>
                    <a:pt x="4922" y="0"/>
                    <a:pt x="3842" y="277"/>
                    <a:pt x="2713" y="1141"/>
                  </a:cubicBezTo>
                  <a:cubicBezTo>
                    <a:pt x="1" y="3217"/>
                    <a:pt x="285" y="6481"/>
                    <a:pt x="587" y="9935"/>
                  </a:cubicBezTo>
                  <a:cubicBezTo>
                    <a:pt x="616" y="10263"/>
                    <a:pt x="645" y="10594"/>
                    <a:pt x="670" y="10926"/>
                  </a:cubicBezTo>
                  <a:cubicBezTo>
                    <a:pt x="673" y="10945"/>
                    <a:pt x="690" y="10961"/>
                    <a:pt x="710" y="10962"/>
                  </a:cubicBezTo>
                  <a:lnTo>
                    <a:pt x="713" y="10961"/>
                  </a:lnTo>
                  <a:cubicBezTo>
                    <a:pt x="734" y="10961"/>
                    <a:pt x="749" y="10941"/>
                    <a:pt x="748" y="10920"/>
                  </a:cubicBezTo>
                  <a:cubicBezTo>
                    <a:pt x="720" y="10588"/>
                    <a:pt x="693" y="10256"/>
                    <a:pt x="664" y="9927"/>
                  </a:cubicBezTo>
                  <a:cubicBezTo>
                    <a:pt x="364" y="6495"/>
                    <a:pt x="81" y="3253"/>
                    <a:pt x="2760" y="1203"/>
                  </a:cubicBezTo>
                  <a:cubicBezTo>
                    <a:pt x="3873" y="351"/>
                    <a:pt x="4938" y="78"/>
                    <a:pt x="5847" y="78"/>
                  </a:cubicBezTo>
                  <a:cubicBezTo>
                    <a:pt x="6925" y="78"/>
                    <a:pt x="7782" y="463"/>
                    <a:pt x="8235" y="721"/>
                  </a:cubicBezTo>
                  <a:cubicBezTo>
                    <a:pt x="8278" y="745"/>
                    <a:pt x="8296" y="755"/>
                    <a:pt x="8310" y="755"/>
                  </a:cubicBezTo>
                  <a:cubicBezTo>
                    <a:pt x="8317" y="755"/>
                    <a:pt x="8323" y="753"/>
                    <a:pt x="8331" y="748"/>
                  </a:cubicBezTo>
                  <a:cubicBezTo>
                    <a:pt x="8349" y="736"/>
                    <a:pt x="8353" y="713"/>
                    <a:pt x="8341" y="695"/>
                  </a:cubicBezTo>
                  <a:cubicBezTo>
                    <a:pt x="8335" y="686"/>
                    <a:pt x="8328" y="682"/>
                    <a:pt x="8317" y="679"/>
                  </a:cubicBezTo>
                  <a:cubicBezTo>
                    <a:pt x="8309" y="676"/>
                    <a:pt x="8296" y="666"/>
                    <a:pt x="8275" y="654"/>
                  </a:cubicBezTo>
                  <a:cubicBezTo>
                    <a:pt x="7813" y="392"/>
                    <a:pt x="6941" y="0"/>
                    <a:pt x="58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49"/>
            <p:cNvSpPr/>
            <p:nvPr/>
          </p:nvSpPr>
          <p:spPr>
            <a:xfrm>
              <a:off x="975966" y="2816795"/>
              <a:ext cx="81147" cy="217714"/>
            </a:xfrm>
            <a:custGeom>
              <a:avLst/>
              <a:gdLst/>
              <a:ahLst/>
              <a:cxnLst/>
              <a:rect l="l" t="t" r="r" b="b"/>
              <a:pathLst>
                <a:path w="3441" h="9232" extrusionOk="0">
                  <a:moveTo>
                    <a:pt x="3049" y="0"/>
                  </a:moveTo>
                  <a:cubicBezTo>
                    <a:pt x="3027" y="0"/>
                    <a:pt x="3005" y="17"/>
                    <a:pt x="3010" y="45"/>
                  </a:cubicBezTo>
                  <a:cubicBezTo>
                    <a:pt x="3012" y="65"/>
                    <a:pt x="3362" y="2018"/>
                    <a:pt x="3166" y="4109"/>
                  </a:cubicBezTo>
                  <a:cubicBezTo>
                    <a:pt x="2843" y="7593"/>
                    <a:pt x="1284" y="8775"/>
                    <a:pt x="34" y="9156"/>
                  </a:cubicBezTo>
                  <a:cubicBezTo>
                    <a:pt x="13" y="9162"/>
                    <a:pt x="0" y="9183"/>
                    <a:pt x="8" y="9204"/>
                  </a:cubicBezTo>
                  <a:cubicBezTo>
                    <a:pt x="13" y="9221"/>
                    <a:pt x="28" y="9231"/>
                    <a:pt x="46" y="9231"/>
                  </a:cubicBezTo>
                  <a:cubicBezTo>
                    <a:pt x="49" y="9231"/>
                    <a:pt x="54" y="9231"/>
                    <a:pt x="57" y="9230"/>
                  </a:cubicBezTo>
                  <a:cubicBezTo>
                    <a:pt x="1883" y="8675"/>
                    <a:pt x="2986" y="6907"/>
                    <a:pt x="3243" y="4115"/>
                  </a:cubicBezTo>
                  <a:cubicBezTo>
                    <a:pt x="3440" y="2014"/>
                    <a:pt x="3089" y="51"/>
                    <a:pt x="3086" y="31"/>
                  </a:cubicBezTo>
                  <a:cubicBezTo>
                    <a:pt x="3082" y="10"/>
                    <a:pt x="3065" y="0"/>
                    <a:pt x="30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49"/>
            <p:cNvSpPr/>
            <p:nvPr/>
          </p:nvSpPr>
          <p:spPr>
            <a:xfrm>
              <a:off x="1075767" y="2673979"/>
              <a:ext cx="37331" cy="164653"/>
            </a:xfrm>
            <a:custGeom>
              <a:avLst/>
              <a:gdLst/>
              <a:ahLst/>
              <a:cxnLst/>
              <a:rect l="l" t="t" r="r" b="b"/>
              <a:pathLst>
                <a:path w="1583" h="6982" extrusionOk="0">
                  <a:moveTo>
                    <a:pt x="1529" y="1"/>
                  </a:moveTo>
                  <a:cubicBezTo>
                    <a:pt x="1517" y="1"/>
                    <a:pt x="1506" y="6"/>
                    <a:pt x="1498" y="18"/>
                  </a:cubicBezTo>
                  <a:cubicBezTo>
                    <a:pt x="577" y="1423"/>
                    <a:pt x="1" y="4192"/>
                    <a:pt x="910" y="6954"/>
                  </a:cubicBezTo>
                  <a:cubicBezTo>
                    <a:pt x="916" y="6969"/>
                    <a:pt x="930" y="6980"/>
                    <a:pt x="948" y="6982"/>
                  </a:cubicBezTo>
                  <a:cubicBezTo>
                    <a:pt x="951" y="6982"/>
                    <a:pt x="956" y="6980"/>
                    <a:pt x="960" y="6978"/>
                  </a:cubicBezTo>
                  <a:cubicBezTo>
                    <a:pt x="981" y="6972"/>
                    <a:pt x="992" y="6951"/>
                    <a:pt x="986" y="6930"/>
                  </a:cubicBezTo>
                  <a:cubicBezTo>
                    <a:pt x="83" y="4193"/>
                    <a:pt x="653" y="1450"/>
                    <a:pt x="1562" y="61"/>
                  </a:cubicBezTo>
                  <a:cubicBezTo>
                    <a:pt x="1582" y="31"/>
                    <a:pt x="1556" y="1"/>
                    <a:pt x="15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49"/>
            <p:cNvSpPr/>
            <p:nvPr/>
          </p:nvSpPr>
          <p:spPr>
            <a:xfrm>
              <a:off x="890951" y="3020147"/>
              <a:ext cx="168190" cy="63390"/>
            </a:xfrm>
            <a:custGeom>
              <a:avLst/>
              <a:gdLst/>
              <a:ahLst/>
              <a:cxnLst/>
              <a:rect l="l" t="t" r="r" b="b"/>
              <a:pathLst>
                <a:path w="7132" h="2688" extrusionOk="0">
                  <a:moveTo>
                    <a:pt x="7087" y="0"/>
                  </a:moveTo>
                  <a:cubicBezTo>
                    <a:pt x="7075" y="0"/>
                    <a:pt x="7063" y="6"/>
                    <a:pt x="7056" y="17"/>
                  </a:cubicBezTo>
                  <a:cubicBezTo>
                    <a:pt x="5645" y="2157"/>
                    <a:pt x="3545" y="2612"/>
                    <a:pt x="2015" y="2612"/>
                  </a:cubicBezTo>
                  <a:cubicBezTo>
                    <a:pt x="900" y="2612"/>
                    <a:pt x="88" y="2370"/>
                    <a:pt x="69" y="2363"/>
                  </a:cubicBezTo>
                  <a:cubicBezTo>
                    <a:pt x="64" y="2362"/>
                    <a:pt x="60" y="2361"/>
                    <a:pt x="56" y="2361"/>
                  </a:cubicBezTo>
                  <a:cubicBezTo>
                    <a:pt x="15" y="2361"/>
                    <a:pt x="0" y="2424"/>
                    <a:pt x="46" y="2437"/>
                  </a:cubicBezTo>
                  <a:cubicBezTo>
                    <a:pt x="64" y="2444"/>
                    <a:pt x="887" y="2688"/>
                    <a:pt x="2016" y="2688"/>
                  </a:cubicBezTo>
                  <a:cubicBezTo>
                    <a:pt x="3565" y="2688"/>
                    <a:pt x="5691" y="2227"/>
                    <a:pt x="7120" y="60"/>
                  </a:cubicBezTo>
                  <a:cubicBezTo>
                    <a:pt x="7132" y="42"/>
                    <a:pt x="7127" y="17"/>
                    <a:pt x="7109" y="7"/>
                  </a:cubicBezTo>
                  <a:cubicBezTo>
                    <a:pt x="7102" y="2"/>
                    <a:pt x="7095" y="0"/>
                    <a:pt x="70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49"/>
            <p:cNvSpPr/>
            <p:nvPr/>
          </p:nvSpPr>
          <p:spPr>
            <a:xfrm>
              <a:off x="1100482" y="3075825"/>
              <a:ext cx="112866" cy="339211"/>
            </a:xfrm>
            <a:custGeom>
              <a:avLst/>
              <a:gdLst/>
              <a:ahLst/>
              <a:cxnLst/>
              <a:rect l="l" t="t" r="r" b="b"/>
              <a:pathLst>
                <a:path w="4786" h="14384" extrusionOk="0">
                  <a:moveTo>
                    <a:pt x="1166" y="0"/>
                  </a:moveTo>
                  <a:cubicBezTo>
                    <a:pt x="1154" y="0"/>
                    <a:pt x="1142" y="6"/>
                    <a:pt x="1135" y="17"/>
                  </a:cubicBezTo>
                  <a:lnTo>
                    <a:pt x="8" y="1621"/>
                  </a:lnTo>
                  <a:cubicBezTo>
                    <a:pt x="2" y="1627"/>
                    <a:pt x="0" y="1634"/>
                    <a:pt x="0" y="1642"/>
                  </a:cubicBezTo>
                  <a:lnTo>
                    <a:pt x="0" y="11419"/>
                  </a:lnTo>
                  <a:cubicBezTo>
                    <a:pt x="0" y="11434"/>
                    <a:pt x="9" y="11449"/>
                    <a:pt x="24" y="11454"/>
                  </a:cubicBezTo>
                  <a:cubicBezTo>
                    <a:pt x="30" y="11457"/>
                    <a:pt x="559" y="11663"/>
                    <a:pt x="771" y="12203"/>
                  </a:cubicBezTo>
                  <a:cubicBezTo>
                    <a:pt x="991" y="12757"/>
                    <a:pt x="1537" y="14341"/>
                    <a:pt x="1541" y="14356"/>
                  </a:cubicBezTo>
                  <a:cubicBezTo>
                    <a:pt x="1547" y="14371"/>
                    <a:pt x="1561" y="14382"/>
                    <a:pt x="1578" y="14382"/>
                  </a:cubicBezTo>
                  <a:lnTo>
                    <a:pt x="4734" y="14382"/>
                  </a:lnTo>
                  <a:lnTo>
                    <a:pt x="4734" y="14383"/>
                  </a:lnTo>
                  <a:cubicBezTo>
                    <a:pt x="4786" y="14383"/>
                    <a:pt x="4786" y="14306"/>
                    <a:pt x="4734" y="14306"/>
                  </a:cubicBezTo>
                  <a:lnTo>
                    <a:pt x="1605" y="14306"/>
                  </a:lnTo>
                  <a:cubicBezTo>
                    <a:pt x="1534" y="14097"/>
                    <a:pt x="1047" y="12692"/>
                    <a:pt x="844" y="12175"/>
                  </a:cubicBezTo>
                  <a:cubicBezTo>
                    <a:pt x="643" y="11666"/>
                    <a:pt x="190" y="11442"/>
                    <a:pt x="76" y="11393"/>
                  </a:cubicBezTo>
                  <a:lnTo>
                    <a:pt x="76" y="1654"/>
                  </a:lnTo>
                  <a:lnTo>
                    <a:pt x="1199" y="61"/>
                  </a:lnTo>
                  <a:cubicBezTo>
                    <a:pt x="1211" y="45"/>
                    <a:pt x="1206" y="20"/>
                    <a:pt x="1190" y="8"/>
                  </a:cubicBezTo>
                  <a:cubicBezTo>
                    <a:pt x="1183" y="3"/>
                    <a:pt x="1174" y="0"/>
                    <a:pt x="1166"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49"/>
            <p:cNvSpPr/>
            <p:nvPr/>
          </p:nvSpPr>
          <p:spPr>
            <a:xfrm>
              <a:off x="1263814" y="3084315"/>
              <a:ext cx="141660" cy="330674"/>
            </a:xfrm>
            <a:custGeom>
              <a:avLst/>
              <a:gdLst/>
              <a:ahLst/>
              <a:cxnLst/>
              <a:rect l="l" t="t" r="r" b="b"/>
              <a:pathLst>
                <a:path w="6007" h="14022" extrusionOk="0">
                  <a:moveTo>
                    <a:pt x="367" y="0"/>
                  </a:moveTo>
                  <a:cubicBezTo>
                    <a:pt x="350" y="0"/>
                    <a:pt x="334" y="12"/>
                    <a:pt x="330" y="29"/>
                  </a:cubicBezTo>
                  <a:lnTo>
                    <a:pt x="2" y="1312"/>
                  </a:lnTo>
                  <a:cubicBezTo>
                    <a:pt x="1" y="1320"/>
                    <a:pt x="1" y="1327"/>
                    <a:pt x="4" y="1335"/>
                  </a:cubicBezTo>
                  <a:cubicBezTo>
                    <a:pt x="43" y="1424"/>
                    <a:pt x="3820" y="10159"/>
                    <a:pt x="4162" y="10846"/>
                  </a:cubicBezTo>
                  <a:cubicBezTo>
                    <a:pt x="4167" y="10852"/>
                    <a:pt x="4171" y="10858"/>
                    <a:pt x="4177" y="10862"/>
                  </a:cubicBezTo>
                  <a:cubicBezTo>
                    <a:pt x="4190" y="10868"/>
                    <a:pt x="5417" y="11573"/>
                    <a:pt x="5928" y="11814"/>
                  </a:cubicBezTo>
                  <a:lnTo>
                    <a:pt x="5814" y="13982"/>
                  </a:lnTo>
                  <a:cubicBezTo>
                    <a:pt x="5812" y="14004"/>
                    <a:pt x="5829" y="14022"/>
                    <a:pt x="5850" y="14022"/>
                  </a:cubicBezTo>
                  <a:lnTo>
                    <a:pt x="5853" y="14022"/>
                  </a:lnTo>
                  <a:cubicBezTo>
                    <a:pt x="5873" y="14022"/>
                    <a:pt x="5890" y="14005"/>
                    <a:pt x="5891" y="13985"/>
                  </a:cubicBezTo>
                  <a:lnTo>
                    <a:pt x="6006" y="11791"/>
                  </a:lnTo>
                  <a:cubicBezTo>
                    <a:pt x="6006" y="11776"/>
                    <a:pt x="5999" y="11761"/>
                    <a:pt x="5984" y="11755"/>
                  </a:cubicBezTo>
                  <a:cubicBezTo>
                    <a:pt x="5514" y="11538"/>
                    <a:pt x="4347" y="10870"/>
                    <a:pt x="4226" y="10800"/>
                  </a:cubicBezTo>
                  <a:cubicBezTo>
                    <a:pt x="3861" y="10056"/>
                    <a:pt x="240" y="1690"/>
                    <a:pt x="81" y="1317"/>
                  </a:cubicBezTo>
                  <a:lnTo>
                    <a:pt x="404" y="48"/>
                  </a:lnTo>
                  <a:cubicBezTo>
                    <a:pt x="409" y="27"/>
                    <a:pt x="396" y="7"/>
                    <a:pt x="375" y="1"/>
                  </a:cubicBezTo>
                  <a:cubicBezTo>
                    <a:pt x="372" y="1"/>
                    <a:pt x="370" y="0"/>
                    <a:pt x="367"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49"/>
            <p:cNvSpPr/>
            <p:nvPr/>
          </p:nvSpPr>
          <p:spPr>
            <a:xfrm>
              <a:off x="1132342" y="3376054"/>
              <a:ext cx="79803" cy="38039"/>
            </a:xfrm>
            <a:custGeom>
              <a:avLst/>
              <a:gdLst/>
              <a:ahLst/>
              <a:cxnLst/>
              <a:rect l="l" t="t" r="r" b="b"/>
              <a:pathLst>
                <a:path w="3384" h="1613" extrusionOk="0">
                  <a:moveTo>
                    <a:pt x="2586" y="1"/>
                  </a:moveTo>
                  <a:cubicBezTo>
                    <a:pt x="1925" y="231"/>
                    <a:pt x="505" y="729"/>
                    <a:pt x="1" y="940"/>
                  </a:cubicBezTo>
                  <a:cubicBezTo>
                    <a:pt x="128" y="1316"/>
                    <a:pt x="227" y="1613"/>
                    <a:pt x="227" y="1613"/>
                  </a:cubicBezTo>
                  <a:lnTo>
                    <a:pt x="3383" y="1613"/>
                  </a:lnTo>
                  <a:lnTo>
                    <a:pt x="2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49"/>
            <p:cNvSpPr/>
            <p:nvPr/>
          </p:nvSpPr>
          <p:spPr>
            <a:xfrm>
              <a:off x="1401842" y="3387137"/>
              <a:ext cx="90793" cy="26955"/>
            </a:xfrm>
            <a:custGeom>
              <a:avLst/>
              <a:gdLst/>
              <a:ahLst/>
              <a:cxnLst/>
              <a:rect l="l" t="t" r="r" b="b"/>
              <a:pathLst>
                <a:path w="3850" h="1143" extrusionOk="0">
                  <a:moveTo>
                    <a:pt x="60" y="0"/>
                  </a:moveTo>
                  <a:lnTo>
                    <a:pt x="0" y="1143"/>
                  </a:lnTo>
                  <a:lnTo>
                    <a:pt x="3850" y="1143"/>
                  </a:lnTo>
                  <a:cubicBezTo>
                    <a:pt x="3850" y="1143"/>
                    <a:pt x="3366" y="602"/>
                    <a:pt x="2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49"/>
            <p:cNvSpPr/>
            <p:nvPr/>
          </p:nvSpPr>
          <p:spPr>
            <a:xfrm>
              <a:off x="1982703" y="3375936"/>
              <a:ext cx="145339" cy="48132"/>
            </a:xfrm>
            <a:custGeom>
              <a:avLst/>
              <a:gdLst/>
              <a:ahLst/>
              <a:cxnLst/>
              <a:rect l="l" t="t" r="r" b="b"/>
              <a:pathLst>
                <a:path w="6163" h="2041" extrusionOk="0">
                  <a:moveTo>
                    <a:pt x="1" y="1"/>
                  </a:moveTo>
                  <a:cubicBezTo>
                    <a:pt x="231" y="339"/>
                    <a:pt x="655" y="643"/>
                    <a:pt x="849" y="886"/>
                  </a:cubicBezTo>
                  <a:cubicBezTo>
                    <a:pt x="1158" y="1271"/>
                    <a:pt x="1274" y="2041"/>
                    <a:pt x="1274" y="2041"/>
                  </a:cubicBezTo>
                  <a:lnTo>
                    <a:pt x="5738" y="2041"/>
                  </a:lnTo>
                  <a:cubicBezTo>
                    <a:pt x="5738" y="2041"/>
                    <a:pt x="6162" y="1425"/>
                    <a:pt x="5738" y="1118"/>
                  </a:cubicBezTo>
                  <a:cubicBezTo>
                    <a:pt x="5488" y="936"/>
                    <a:pt x="4906" y="621"/>
                    <a:pt x="4419" y="46"/>
                  </a:cubicBezTo>
                  <a:cubicBezTo>
                    <a:pt x="4115" y="70"/>
                    <a:pt x="3684" y="79"/>
                    <a:pt x="3207" y="79"/>
                  </a:cubicBezTo>
                  <a:cubicBezTo>
                    <a:pt x="2044" y="79"/>
                    <a:pt x="600" y="2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49"/>
            <p:cNvSpPr/>
            <p:nvPr/>
          </p:nvSpPr>
          <p:spPr>
            <a:xfrm>
              <a:off x="2109294" y="3338487"/>
              <a:ext cx="80463" cy="88010"/>
            </a:xfrm>
            <a:custGeom>
              <a:avLst/>
              <a:gdLst/>
              <a:ahLst/>
              <a:cxnLst/>
              <a:rect l="l" t="t" r="r" b="b"/>
              <a:pathLst>
                <a:path w="3412" h="3732" extrusionOk="0">
                  <a:moveTo>
                    <a:pt x="800" y="1"/>
                  </a:moveTo>
                  <a:cubicBezTo>
                    <a:pt x="553" y="324"/>
                    <a:pt x="0" y="1113"/>
                    <a:pt x="62" y="1744"/>
                  </a:cubicBezTo>
                  <a:cubicBezTo>
                    <a:pt x="143" y="2551"/>
                    <a:pt x="1025" y="3398"/>
                    <a:pt x="1255" y="3629"/>
                  </a:cubicBezTo>
                  <a:cubicBezTo>
                    <a:pt x="1332" y="3706"/>
                    <a:pt x="1598" y="3732"/>
                    <a:pt x="1917" y="3732"/>
                  </a:cubicBezTo>
                  <a:cubicBezTo>
                    <a:pt x="2556" y="3732"/>
                    <a:pt x="3411" y="3629"/>
                    <a:pt x="3411" y="3629"/>
                  </a:cubicBezTo>
                  <a:lnTo>
                    <a:pt x="2910" y="433"/>
                  </a:lnTo>
                  <a:cubicBezTo>
                    <a:pt x="2911" y="431"/>
                    <a:pt x="2913" y="430"/>
                    <a:pt x="2913" y="427"/>
                  </a:cubicBezTo>
                  <a:lnTo>
                    <a:pt x="2913" y="427"/>
                  </a:lnTo>
                  <a:cubicBezTo>
                    <a:pt x="2783" y="451"/>
                    <a:pt x="2652" y="461"/>
                    <a:pt x="2521" y="461"/>
                  </a:cubicBezTo>
                  <a:cubicBezTo>
                    <a:pt x="1877" y="461"/>
                    <a:pt x="1229" y="206"/>
                    <a:pt x="8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49"/>
            <p:cNvSpPr/>
            <p:nvPr/>
          </p:nvSpPr>
          <p:spPr>
            <a:xfrm>
              <a:off x="1628635" y="2682846"/>
              <a:ext cx="38369" cy="92113"/>
            </a:xfrm>
            <a:custGeom>
              <a:avLst/>
              <a:gdLst/>
              <a:ahLst/>
              <a:cxnLst/>
              <a:rect l="l" t="t" r="r" b="b"/>
              <a:pathLst>
                <a:path w="1627" h="3906" extrusionOk="0">
                  <a:moveTo>
                    <a:pt x="43" y="1"/>
                  </a:moveTo>
                  <a:cubicBezTo>
                    <a:pt x="38" y="1"/>
                    <a:pt x="33" y="2"/>
                    <a:pt x="27" y="4"/>
                  </a:cubicBezTo>
                  <a:cubicBezTo>
                    <a:pt x="8" y="14"/>
                    <a:pt x="0" y="36"/>
                    <a:pt x="8" y="56"/>
                  </a:cubicBezTo>
                  <a:cubicBezTo>
                    <a:pt x="20" y="82"/>
                    <a:pt x="1205" y="2759"/>
                    <a:pt x="1546" y="3878"/>
                  </a:cubicBezTo>
                  <a:cubicBezTo>
                    <a:pt x="1552" y="3894"/>
                    <a:pt x="1567" y="3905"/>
                    <a:pt x="1584" y="3905"/>
                  </a:cubicBezTo>
                  <a:cubicBezTo>
                    <a:pt x="1587" y="3905"/>
                    <a:pt x="1591" y="3905"/>
                    <a:pt x="1594" y="3904"/>
                  </a:cubicBezTo>
                  <a:cubicBezTo>
                    <a:pt x="1614" y="3898"/>
                    <a:pt x="1626" y="3876"/>
                    <a:pt x="1619" y="3857"/>
                  </a:cubicBezTo>
                  <a:cubicBezTo>
                    <a:pt x="1276" y="2732"/>
                    <a:pt x="90" y="51"/>
                    <a:pt x="77" y="24"/>
                  </a:cubicBezTo>
                  <a:cubicBezTo>
                    <a:pt x="72" y="10"/>
                    <a:pt x="58" y="1"/>
                    <a:pt x="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49"/>
            <p:cNvSpPr/>
            <p:nvPr/>
          </p:nvSpPr>
          <p:spPr>
            <a:xfrm>
              <a:off x="1646770" y="2677233"/>
              <a:ext cx="38086" cy="94896"/>
            </a:xfrm>
            <a:custGeom>
              <a:avLst/>
              <a:gdLst/>
              <a:ahLst/>
              <a:cxnLst/>
              <a:rect l="l" t="t" r="r" b="b"/>
              <a:pathLst>
                <a:path w="1615" h="4024" extrusionOk="0">
                  <a:moveTo>
                    <a:pt x="45" y="0"/>
                  </a:moveTo>
                  <a:cubicBezTo>
                    <a:pt x="37" y="0"/>
                    <a:pt x="29" y="3"/>
                    <a:pt x="22" y="8"/>
                  </a:cubicBezTo>
                  <a:cubicBezTo>
                    <a:pt x="4" y="20"/>
                    <a:pt x="1" y="44"/>
                    <a:pt x="13" y="61"/>
                  </a:cubicBezTo>
                  <a:cubicBezTo>
                    <a:pt x="934" y="1332"/>
                    <a:pt x="1528" y="3966"/>
                    <a:pt x="1534" y="3993"/>
                  </a:cubicBezTo>
                  <a:cubicBezTo>
                    <a:pt x="1538" y="4010"/>
                    <a:pt x="1554" y="4023"/>
                    <a:pt x="1572" y="4023"/>
                  </a:cubicBezTo>
                  <a:cubicBezTo>
                    <a:pt x="1575" y="4023"/>
                    <a:pt x="1577" y="4023"/>
                    <a:pt x="1580" y="4022"/>
                  </a:cubicBezTo>
                  <a:cubicBezTo>
                    <a:pt x="1601" y="4017"/>
                    <a:pt x="1615" y="3996"/>
                    <a:pt x="1610" y="3976"/>
                  </a:cubicBezTo>
                  <a:cubicBezTo>
                    <a:pt x="1604" y="3949"/>
                    <a:pt x="1007" y="1300"/>
                    <a:pt x="75" y="15"/>
                  </a:cubicBezTo>
                  <a:cubicBezTo>
                    <a:pt x="68" y="5"/>
                    <a:pt x="57" y="0"/>
                    <a:pt x="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49"/>
            <p:cNvSpPr/>
            <p:nvPr/>
          </p:nvSpPr>
          <p:spPr>
            <a:xfrm>
              <a:off x="2124080" y="2171059"/>
              <a:ext cx="65253" cy="60112"/>
            </a:xfrm>
            <a:custGeom>
              <a:avLst/>
              <a:gdLst/>
              <a:ahLst/>
              <a:cxnLst/>
              <a:rect l="l" t="t" r="r" b="b"/>
              <a:pathLst>
                <a:path w="2767" h="2549" extrusionOk="0">
                  <a:moveTo>
                    <a:pt x="858" y="0"/>
                  </a:moveTo>
                  <a:cubicBezTo>
                    <a:pt x="583" y="0"/>
                    <a:pt x="307" y="105"/>
                    <a:pt x="32" y="315"/>
                  </a:cubicBezTo>
                  <a:cubicBezTo>
                    <a:pt x="1" y="340"/>
                    <a:pt x="24" y="385"/>
                    <a:pt x="56" y="385"/>
                  </a:cubicBezTo>
                  <a:cubicBezTo>
                    <a:pt x="63" y="385"/>
                    <a:pt x="71" y="382"/>
                    <a:pt x="79" y="376"/>
                  </a:cubicBezTo>
                  <a:cubicBezTo>
                    <a:pt x="202" y="282"/>
                    <a:pt x="474" y="75"/>
                    <a:pt x="847" y="75"/>
                  </a:cubicBezTo>
                  <a:cubicBezTo>
                    <a:pt x="1105" y="75"/>
                    <a:pt x="1411" y="173"/>
                    <a:pt x="1751" y="474"/>
                  </a:cubicBezTo>
                  <a:cubicBezTo>
                    <a:pt x="2316" y="977"/>
                    <a:pt x="2687" y="1640"/>
                    <a:pt x="2649" y="2087"/>
                  </a:cubicBezTo>
                  <a:cubicBezTo>
                    <a:pt x="2636" y="2262"/>
                    <a:pt x="2560" y="2394"/>
                    <a:pt x="2427" y="2478"/>
                  </a:cubicBezTo>
                  <a:cubicBezTo>
                    <a:pt x="2394" y="2497"/>
                    <a:pt x="2408" y="2549"/>
                    <a:pt x="2446" y="2549"/>
                  </a:cubicBezTo>
                  <a:cubicBezTo>
                    <a:pt x="2447" y="2549"/>
                    <a:pt x="2447" y="2549"/>
                    <a:pt x="2448" y="2549"/>
                  </a:cubicBezTo>
                  <a:cubicBezTo>
                    <a:pt x="2455" y="2549"/>
                    <a:pt x="2461" y="2547"/>
                    <a:pt x="2469" y="2543"/>
                  </a:cubicBezTo>
                  <a:cubicBezTo>
                    <a:pt x="2621" y="2447"/>
                    <a:pt x="2710" y="2291"/>
                    <a:pt x="2727" y="2093"/>
                  </a:cubicBezTo>
                  <a:cubicBezTo>
                    <a:pt x="2766" y="1617"/>
                    <a:pt x="2395" y="943"/>
                    <a:pt x="1801" y="417"/>
                  </a:cubicBezTo>
                  <a:cubicBezTo>
                    <a:pt x="1489" y="139"/>
                    <a:pt x="1174" y="0"/>
                    <a:pt x="858"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49"/>
            <p:cNvSpPr/>
            <p:nvPr/>
          </p:nvSpPr>
          <p:spPr>
            <a:xfrm>
              <a:off x="1862550" y="2392050"/>
              <a:ext cx="191655" cy="240942"/>
            </a:xfrm>
            <a:custGeom>
              <a:avLst/>
              <a:gdLst/>
              <a:ahLst/>
              <a:cxnLst/>
              <a:rect l="l" t="t" r="r" b="b"/>
              <a:pathLst>
                <a:path w="8127" h="10217" extrusionOk="0">
                  <a:moveTo>
                    <a:pt x="22" y="0"/>
                  </a:moveTo>
                  <a:cubicBezTo>
                    <a:pt x="16" y="29"/>
                    <a:pt x="8" y="58"/>
                    <a:pt x="1" y="87"/>
                  </a:cubicBezTo>
                  <a:cubicBezTo>
                    <a:pt x="922" y="1044"/>
                    <a:pt x="3730" y="4027"/>
                    <a:pt x="4794" y="6034"/>
                  </a:cubicBezTo>
                  <a:cubicBezTo>
                    <a:pt x="4812" y="6062"/>
                    <a:pt x="6437" y="8867"/>
                    <a:pt x="8057" y="10208"/>
                  </a:cubicBezTo>
                  <a:cubicBezTo>
                    <a:pt x="8064" y="10214"/>
                    <a:pt x="8073" y="10217"/>
                    <a:pt x="8082" y="10217"/>
                  </a:cubicBezTo>
                  <a:cubicBezTo>
                    <a:pt x="8093" y="10217"/>
                    <a:pt x="8102" y="10212"/>
                    <a:pt x="8110" y="10205"/>
                  </a:cubicBezTo>
                  <a:lnTo>
                    <a:pt x="8111" y="10205"/>
                  </a:lnTo>
                  <a:cubicBezTo>
                    <a:pt x="8126" y="10188"/>
                    <a:pt x="8123" y="10162"/>
                    <a:pt x="8107" y="10149"/>
                  </a:cubicBezTo>
                  <a:cubicBezTo>
                    <a:pt x="7934" y="10006"/>
                    <a:pt x="7767" y="9855"/>
                    <a:pt x="7611" y="9694"/>
                  </a:cubicBezTo>
                  <a:cubicBezTo>
                    <a:pt x="7607" y="9691"/>
                    <a:pt x="7602" y="9687"/>
                    <a:pt x="7599" y="9680"/>
                  </a:cubicBezTo>
                  <a:cubicBezTo>
                    <a:pt x="6769" y="8855"/>
                    <a:pt x="5985" y="7753"/>
                    <a:pt x="5471" y="6969"/>
                  </a:cubicBezTo>
                  <a:lnTo>
                    <a:pt x="5424" y="6900"/>
                  </a:lnTo>
                  <a:cubicBezTo>
                    <a:pt x="5080" y="6372"/>
                    <a:pt x="4868" y="6006"/>
                    <a:pt x="4862" y="5997"/>
                  </a:cubicBezTo>
                  <a:cubicBezTo>
                    <a:pt x="4858" y="5986"/>
                    <a:pt x="4853" y="5978"/>
                    <a:pt x="4847" y="5969"/>
                  </a:cubicBezTo>
                  <a:cubicBezTo>
                    <a:pt x="3753" y="3931"/>
                    <a:pt x="909" y="914"/>
                    <a:pt x="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49"/>
            <p:cNvSpPr/>
            <p:nvPr/>
          </p:nvSpPr>
          <p:spPr>
            <a:xfrm>
              <a:off x="1916884" y="2243457"/>
              <a:ext cx="85274" cy="61857"/>
            </a:xfrm>
            <a:custGeom>
              <a:avLst/>
              <a:gdLst/>
              <a:ahLst/>
              <a:cxnLst/>
              <a:rect l="l" t="t" r="r" b="b"/>
              <a:pathLst>
                <a:path w="3616" h="2623" extrusionOk="0">
                  <a:moveTo>
                    <a:pt x="35" y="0"/>
                  </a:moveTo>
                  <a:cubicBezTo>
                    <a:pt x="24" y="21"/>
                    <a:pt x="12" y="44"/>
                    <a:pt x="0" y="70"/>
                  </a:cubicBezTo>
                  <a:cubicBezTo>
                    <a:pt x="1607" y="805"/>
                    <a:pt x="3527" y="2593"/>
                    <a:pt x="3548" y="2613"/>
                  </a:cubicBezTo>
                  <a:cubicBezTo>
                    <a:pt x="3554" y="2619"/>
                    <a:pt x="3563" y="2622"/>
                    <a:pt x="3572" y="2622"/>
                  </a:cubicBezTo>
                  <a:cubicBezTo>
                    <a:pt x="3574" y="2622"/>
                    <a:pt x="3575" y="2622"/>
                    <a:pt x="3577" y="2622"/>
                  </a:cubicBezTo>
                  <a:cubicBezTo>
                    <a:pt x="3586" y="2622"/>
                    <a:pt x="3594" y="2618"/>
                    <a:pt x="3601" y="2610"/>
                  </a:cubicBezTo>
                  <a:cubicBezTo>
                    <a:pt x="3616" y="2595"/>
                    <a:pt x="3616" y="2570"/>
                    <a:pt x="3601" y="2557"/>
                  </a:cubicBezTo>
                  <a:cubicBezTo>
                    <a:pt x="3598" y="2555"/>
                    <a:pt x="3590" y="2548"/>
                    <a:pt x="3575" y="2534"/>
                  </a:cubicBezTo>
                  <a:lnTo>
                    <a:pt x="3575" y="2531"/>
                  </a:lnTo>
                  <a:cubicBezTo>
                    <a:pt x="3343" y="2320"/>
                    <a:pt x="1554" y="697"/>
                    <a:pt x="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49"/>
            <p:cNvSpPr/>
            <p:nvPr/>
          </p:nvSpPr>
          <p:spPr>
            <a:xfrm>
              <a:off x="1922355" y="2232798"/>
              <a:ext cx="80558" cy="60536"/>
            </a:xfrm>
            <a:custGeom>
              <a:avLst/>
              <a:gdLst/>
              <a:ahLst/>
              <a:cxnLst/>
              <a:rect l="l" t="t" r="r" b="b"/>
              <a:pathLst>
                <a:path w="3416" h="2567" extrusionOk="0">
                  <a:moveTo>
                    <a:pt x="35" y="1"/>
                  </a:moveTo>
                  <a:cubicBezTo>
                    <a:pt x="23" y="25"/>
                    <a:pt x="11" y="48"/>
                    <a:pt x="0" y="70"/>
                  </a:cubicBezTo>
                  <a:cubicBezTo>
                    <a:pt x="1732" y="739"/>
                    <a:pt x="3041" y="2162"/>
                    <a:pt x="3392" y="2566"/>
                  </a:cubicBezTo>
                  <a:cubicBezTo>
                    <a:pt x="3396" y="2542"/>
                    <a:pt x="3402" y="2519"/>
                    <a:pt x="3408" y="2495"/>
                  </a:cubicBezTo>
                  <a:cubicBezTo>
                    <a:pt x="3411" y="2489"/>
                    <a:pt x="3414" y="2481"/>
                    <a:pt x="3416" y="2475"/>
                  </a:cubicBezTo>
                  <a:cubicBezTo>
                    <a:pt x="3016" y="2021"/>
                    <a:pt x="1728" y="655"/>
                    <a:pt x="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49"/>
            <p:cNvSpPr/>
            <p:nvPr/>
          </p:nvSpPr>
          <p:spPr>
            <a:xfrm>
              <a:off x="1899362" y="2280175"/>
              <a:ext cx="104706" cy="90840"/>
            </a:xfrm>
            <a:custGeom>
              <a:avLst/>
              <a:gdLst/>
              <a:ahLst/>
              <a:cxnLst/>
              <a:rect l="l" t="t" r="r" b="b"/>
              <a:pathLst>
                <a:path w="4440" h="3852" extrusionOk="0">
                  <a:moveTo>
                    <a:pt x="31" y="1"/>
                  </a:moveTo>
                  <a:cubicBezTo>
                    <a:pt x="20" y="24"/>
                    <a:pt x="10" y="48"/>
                    <a:pt x="1" y="71"/>
                  </a:cubicBezTo>
                  <a:cubicBezTo>
                    <a:pt x="874" y="457"/>
                    <a:pt x="2981" y="1571"/>
                    <a:pt x="4439" y="3852"/>
                  </a:cubicBezTo>
                  <a:cubicBezTo>
                    <a:pt x="4438" y="3802"/>
                    <a:pt x="4436" y="3753"/>
                    <a:pt x="4435" y="3705"/>
                  </a:cubicBezTo>
                  <a:lnTo>
                    <a:pt x="4435" y="3703"/>
                  </a:lnTo>
                  <a:cubicBezTo>
                    <a:pt x="2969" y="1479"/>
                    <a:pt x="899" y="384"/>
                    <a:pt x="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49"/>
            <p:cNvSpPr/>
            <p:nvPr/>
          </p:nvSpPr>
          <p:spPr>
            <a:xfrm>
              <a:off x="1893891" y="2292909"/>
              <a:ext cx="110413" cy="98504"/>
            </a:xfrm>
            <a:custGeom>
              <a:avLst/>
              <a:gdLst/>
              <a:ahLst/>
              <a:cxnLst/>
              <a:rect l="l" t="t" r="r" b="b"/>
              <a:pathLst>
                <a:path w="4682" h="4177" extrusionOk="0">
                  <a:moveTo>
                    <a:pt x="31" y="0"/>
                  </a:moveTo>
                  <a:cubicBezTo>
                    <a:pt x="21" y="23"/>
                    <a:pt x="10" y="47"/>
                    <a:pt x="1" y="72"/>
                  </a:cubicBezTo>
                  <a:cubicBezTo>
                    <a:pt x="418" y="328"/>
                    <a:pt x="1271" y="864"/>
                    <a:pt x="2400" y="1676"/>
                  </a:cubicBezTo>
                  <a:cubicBezTo>
                    <a:pt x="3576" y="2521"/>
                    <a:pt x="4347" y="3633"/>
                    <a:pt x="4680" y="4177"/>
                  </a:cubicBezTo>
                  <a:cubicBezTo>
                    <a:pt x="4682" y="4128"/>
                    <a:pt x="4682" y="4081"/>
                    <a:pt x="4682" y="4034"/>
                  </a:cubicBezTo>
                  <a:cubicBezTo>
                    <a:pt x="4315" y="3456"/>
                    <a:pt x="3559" y="2416"/>
                    <a:pt x="2445" y="1613"/>
                  </a:cubicBezTo>
                  <a:cubicBezTo>
                    <a:pt x="1304" y="795"/>
                    <a:pt x="443" y="251"/>
                    <a:pt x="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49"/>
            <p:cNvSpPr/>
            <p:nvPr/>
          </p:nvSpPr>
          <p:spPr>
            <a:xfrm>
              <a:off x="1879742" y="2331207"/>
              <a:ext cx="120318" cy="118148"/>
            </a:xfrm>
            <a:custGeom>
              <a:avLst/>
              <a:gdLst/>
              <a:ahLst/>
              <a:cxnLst/>
              <a:rect l="l" t="t" r="r" b="b"/>
              <a:pathLst>
                <a:path w="5102" h="5010" extrusionOk="0">
                  <a:moveTo>
                    <a:pt x="25" y="1"/>
                  </a:moveTo>
                  <a:cubicBezTo>
                    <a:pt x="16" y="25"/>
                    <a:pt x="8" y="49"/>
                    <a:pt x="1" y="74"/>
                  </a:cubicBezTo>
                  <a:lnTo>
                    <a:pt x="1" y="77"/>
                  </a:lnTo>
                  <a:cubicBezTo>
                    <a:pt x="611" y="415"/>
                    <a:pt x="1878" y="1174"/>
                    <a:pt x="2895" y="2104"/>
                  </a:cubicBezTo>
                  <a:cubicBezTo>
                    <a:pt x="3918" y="3041"/>
                    <a:pt x="4723" y="4367"/>
                    <a:pt x="5083" y="5009"/>
                  </a:cubicBezTo>
                  <a:cubicBezTo>
                    <a:pt x="5089" y="4968"/>
                    <a:pt x="5097" y="4928"/>
                    <a:pt x="5102" y="4885"/>
                  </a:cubicBezTo>
                  <a:cubicBezTo>
                    <a:pt x="4721" y="4212"/>
                    <a:pt x="3935" y="2951"/>
                    <a:pt x="2948" y="2050"/>
                  </a:cubicBezTo>
                  <a:cubicBezTo>
                    <a:pt x="1918" y="1106"/>
                    <a:pt x="634" y="342"/>
                    <a:pt x="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49"/>
            <p:cNvSpPr/>
            <p:nvPr/>
          </p:nvSpPr>
          <p:spPr>
            <a:xfrm>
              <a:off x="1874884" y="2347055"/>
              <a:ext cx="121827" cy="121025"/>
            </a:xfrm>
            <a:custGeom>
              <a:avLst/>
              <a:gdLst/>
              <a:ahLst/>
              <a:cxnLst/>
              <a:rect l="l" t="t" r="r" b="b"/>
              <a:pathLst>
                <a:path w="5166" h="5132" extrusionOk="0">
                  <a:moveTo>
                    <a:pt x="22" y="0"/>
                  </a:moveTo>
                  <a:cubicBezTo>
                    <a:pt x="14" y="26"/>
                    <a:pt x="7" y="52"/>
                    <a:pt x="1" y="76"/>
                  </a:cubicBezTo>
                  <a:cubicBezTo>
                    <a:pt x="548" y="382"/>
                    <a:pt x="1712" y="1069"/>
                    <a:pt x="2669" y="1898"/>
                  </a:cubicBezTo>
                  <a:cubicBezTo>
                    <a:pt x="3630" y="2728"/>
                    <a:pt x="4668" y="4346"/>
                    <a:pt x="5144" y="5131"/>
                  </a:cubicBezTo>
                  <a:cubicBezTo>
                    <a:pt x="5151" y="5094"/>
                    <a:pt x="5159" y="5059"/>
                    <a:pt x="5165" y="5022"/>
                  </a:cubicBezTo>
                  <a:lnTo>
                    <a:pt x="5165" y="5021"/>
                  </a:lnTo>
                  <a:cubicBezTo>
                    <a:pt x="4671" y="4206"/>
                    <a:pt x="3659" y="2651"/>
                    <a:pt x="2718" y="1838"/>
                  </a:cubicBezTo>
                  <a:cubicBezTo>
                    <a:pt x="1746" y="997"/>
                    <a:pt x="564" y="302"/>
                    <a:pt x="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49"/>
            <p:cNvSpPr/>
            <p:nvPr/>
          </p:nvSpPr>
          <p:spPr>
            <a:xfrm>
              <a:off x="1865804" y="2379811"/>
              <a:ext cx="116285" cy="141589"/>
            </a:xfrm>
            <a:custGeom>
              <a:avLst/>
              <a:gdLst/>
              <a:ahLst/>
              <a:cxnLst/>
              <a:rect l="l" t="t" r="r" b="b"/>
              <a:pathLst>
                <a:path w="4931" h="6004" extrusionOk="0">
                  <a:moveTo>
                    <a:pt x="23" y="1"/>
                  </a:moveTo>
                  <a:cubicBezTo>
                    <a:pt x="16" y="30"/>
                    <a:pt x="8" y="58"/>
                    <a:pt x="1" y="86"/>
                  </a:cubicBezTo>
                  <a:cubicBezTo>
                    <a:pt x="377" y="474"/>
                    <a:pt x="1177" y="1348"/>
                    <a:pt x="2013" y="2259"/>
                  </a:cubicBezTo>
                  <a:cubicBezTo>
                    <a:pt x="2310" y="2582"/>
                    <a:pt x="2619" y="2920"/>
                    <a:pt x="2932" y="3257"/>
                  </a:cubicBezTo>
                  <a:cubicBezTo>
                    <a:pt x="3988" y="4406"/>
                    <a:pt x="4609" y="5462"/>
                    <a:pt x="4894" y="6003"/>
                  </a:cubicBezTo>
                  <a:cubicBezTo>
                    <a:pt x="4906" y="5972"/>
                    <a:pt x="4917" y="5940"/>
                    <a:pt x="4930" y="5905"/>
                  </a:cubicBezTo>
                  <a:cubicBezTo>
                    <a:pt x="4629" y="5344"/>
                    <a:pt x="4009" y="4317"/>
                    <a:pt x="2986" y="3206"/>
                  </a:cubicBezTo>
                  <a:lnTo>
                    <a:pt x="2069" y="2206"/>
                  </a:lnTo>
                  <a:cubicBezTo>
                    <a:pt x="966" y="1003"/>
                    <a:pt x="327" y="309"/>
                    <a:pt x="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49"/>
            <p:cNvSpPr/>
            <p:nvPr/>
          </p:nvSpPr>
          <p:spPr>
            <a:xfrm>
              <a:off x="1940750" y="2197825"/>
              <a:ext cx="78883" cy="67446"/>
            </a:xfrm>
            <a:custGeom>
              <a:avLst/>
              <a:gdLst/>
              <a:ahLst/>
              <a:cxnLst/>
              <a:rect l="l" t="t" r="r" b="b"/>
              <a:pathLst>
                <a:path w="3345" h="2860" extrusionOk="0">
                  <a:moveTo>
                    <a:pt x="37" y="0"/>
                  </a:moveTo>
                  <a:cubicBezTo>
                    <a:pt x="25" y="23"/>
                    <a:pt x="13" y="45"/>
                    <a:pt x="1" y="70"/>
                  </a:cubicBezTo>
                  <a:cubicBezTo>
                    <a:pt x="1372" y="838"/>
                    <a:pt x="2716" y="2226"/>
                    <a:pt x="3290" y="2860"/>
                  </a:cubicBezTo>
                  <a:cubicBezTo>
                    <a:pt x="3309" y="2838"/>
                    <a:pt x="3328" y="2820"/>
                    <a:pt x="3345" y="2803"/>
                  </a:cubicBezTo>
                  <a:cubicBezTo>
                    <a:pt x="2766" y="2166"/>
                    <a:pt x="1416" y="771"/>
                    <a:pt x="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49"/>
            <p:cNvSpPr/>
            <p:nvPr/>
          </p:nvSpPr>
          <p:spPr>
            <a:xfrm>
              <a:off x="1946645" y="2186623"/>
              <a:ext cx="71738" cy="61173"/>
            </a:xfrm>
            <a:custGeom>
              <a:avLst/>
              <a:gdLst/>
              <a:ahLst/>
              <a:cxnLst/>
              <a:rect l="l" t="t" r="r" b="b"/>
              <a:pathLst>
                <a:path w="3042" h="2594" extrusionOk="0">
                  <a:moveTo>
                    <a:pt x="38" y="1"/>
                  </a:moveTo>
                  <a:cubicBezTo>
                    <a:pt x="26" y="23"/>
                    <a:pt x="14" y="46"/>
                    <a:pt x="1" y="67"/>
                  </a:cubicBezTo>
                  <a:cubicBezTo>
                    <a:pt x="551" y="417"/>
                    <a:pt x="1990" y="1384"/>
                    <a:pt x="3042" y="2594"/>
                  </a:cubicBezTo>
                  <a:cubicBezTo>
                    <a:pt x="3027" y="2539"/>
                    <a:pt x="3010" y="2480"/>
                    <a:pt x="2993" y="2419"/>
                  </a:cubicBezTo>
                  <a:cubicBezTo>
                    <a:pt x="1943" y="1258"/>
                    <a:pt x="572" y="339"/>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49"/>
            <p:cNvSpPr/>
            <p:nvPr/>
          </p:nvSpPr>
          <p:spPr>
            <a:xfrm>
              <a:off x="1409460" y="1915849"/>
              <a:ext cx="148405" cy="82963"/>
            </a:xfrm>
            <a:custGeom>
              <a:avLst/>
              <a:gdLst/>
              <a:ahLst/>
              <a:cxnLst/>
              <a:rect l="l" t="t" r="r" b="b"/>
              <a:pathLst>
                <a:path w="6293" h="3518" extrusionOk="0">
                  <a:moveTo>
                    <a:pt x="3277" y="0"/>
                  </a:moveTo>
                  <a:cubicBezTo>
                    <a:pt x="2455" y="0"/>
                    <a:pt x="1551" y="238"/>
                    <a:pt x="421" y="535"/>
                  </a:cubicBezTo>
                  <a:lnTo>
                    <a:pt x="34" y="639"/>
                  </a:lnTo>
                  <a:cubicBezTo>
                    <a:pt x="12" y="645"/>
                    <a:pt x="0" y="664"/>
                    <a:pt x="5" y="686"/>
                  </a:cubicBezTo>
                  <a:cubicBezTo>
                    <a:pt x="10" y="702"/>
                    <a:pt x="25" y="714"/>
                    <a:pt x="42" y="714"/>
                  </a:cubicBezTo>
                  <a:cubicBezTo>
                    <a:pt x="45" y="714"/>
                    <a:pt x="49" y="714"/>
                    <a:pt x="52" y="713"/>
                  </a:cubicBezTo>
                  <a:lnTo>
                    <a:pt x="441" y="610"/>
                  </a:lnTo>
                  <a:cubicBezTo>
                    <a:pt x="1565" y="314"/>
                    <a:pt x="2462" y="78"/>
                    <a:pt x="3276" y="78"/>
                  </a:cubicBezTo>
                  <a:cubicBezTo>
                    <a:pt x="3836" y="78"/>
                    <a:pt x="4356" y="189"/>
                    <a:pt x="4883" y="470"/>
                  </a:cubicBezTo>
                  <a:cubicBezTo>
                    <a:pt x="6239" y="1192"/>
                    <a:pt x="6216" y="3456"/>
                    <a:pt x="6216" y="3478"/>
                  </a:cubicBezTo>
                  <a:cubicBezTo>
                    <a:pt x="6215" y="3500"/>
                    <a:pt x="6233" y="3518"/>
                    <a:pt x="6254" y="3518"/>
                  </a:cubicBezTo>
                  <a:cubicBezTo>
                    <a:pt x="6275" y="3518"/>
                    <a:pt x="6292" y="3501"/>
                    <a:pt x="6292" y="3480"/>
                  </a:cubicBezTo>
                  <a:cubicBezTo>
                    <a:pt x="6289" y="3057"/>
                    <a:pt x="6238" y="2636"/>
                    <a:pt x="6138" y="2225"/>
                  </a:cubicBezTo>
                  <a:cubicBezTo>
                    <a:pt x="5919" y="1340"/>
                    <a:pt x="5498" y="711"/>
                    <a:pt x="4918" y="402"/>
                  </a:cubicBezTo>
                  <a:cubicBezTo>
                    <a:pt x="4378" y="114"/>
                    <a:pt x="3847" y="0"/>
                    <a:pt x="32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49"/>
            <p:cNvSpPr/>
            <p:nvPr/>
          </p:nvSpPr>
          <p:spPr>
            <a:xfrm>
              <a:off x="1368402" y="1956812"/>
              <a:ext cx="201064" cy="44642"/>
            </a:xfrm>
            <a:custGeom>
              <a:avLst/>
              <a:gdLst/>
              <a:ahLst/>
              <a:cxnLst/>
              <a:rect l="l" t="t" r="r" b="b"/>
              <a:pathLst>
                <a:path w="8526" h="1893" extrusionOk="0">
                  <a:moveTo>
                    <a:pt x="43" y="0"/>
                  </a:moveTo>
                  <a:cubicBezTo>
                    <a:pt x="38" y="0"/>
                    <a:pt x="32" y="1"/>
                    <a:pt x="27" y="3"/>
                  </a:cubicBezTo>
                  <a:cubicBezTo>
                    <a:pt x="8" y="14"/>
                    <a:pt x="0" y="37"/>
                    <a:pt x="11" y="56"/>
                  </a:cubicBezTo>
                  <a:cubicBezTo>
                    <a:pt x="61" y="159"/>
                    <a:pt x="544" y="1069"/>
                    <a:pt x="1885" y="1349"/>
                  </a:cubicBezTo>
                  <a:cubicBezTo>
                    <a:pt x="2157" y="1405"/>
                    <a:pt x="2413" y="1428"/>
                    <a:pt x="2652" y="1428"/>
                  </a:cubicBezTo>
                  <a:cubicBezTo>
                    <a:pt x="3352" y="1428"/>
                    <a:pt x="3908" y="1233"/>
                    <a:pt x="4279" y="1103"/>
                  </a:cubicBezTo>
                  <a:cubicBezTo>
                    <a:pt x="4339" y="1082"/>
                    <a:pt x="4393" y="1062"/>
                    <a:pt x="4443" y="1046"/>
                  </a:cubicBezTo>
                  <a:cubicBezTo>
                    <a:pt x="4528" y="1017"/>
                    <a:pt x="4634" y="978"/>
                    <a:pt x="4755" y="934"/>
                  </a:cubicBezTo>
                  <a:cubicBezTo>
                    <a:pt x="5197" y="769"/>
                    <a:pt x="5822" y="536"/>
                    <a:pt x="6278" y="536"/>
                  </a:cubicBezTo>
                  <a:cubicBezTo>
                    <a:pt x="6376" y="536"/>
                    <a:pt x="6466" y="547"/>
                    <a:pt x="6545" y="572"/>
                  </a:cubicBezTo>
                  <a:cubicBezTo>
                    <a:pt x="7103" y="746"/>
                    <a:pt x="7491" y="1470"/>
                    <a:pt x="7448" y="1850"/>
                  </a:cubicBezTo>
                  <a:cubicBezTo>
                    <a:pt x="7447" y="1864"/>
                    <a:pt x="7453" y="1876"/>
                    <a:pt x="7463" y="1885"/>
                  </a:cubicBezTo>
                  <a:cubicBezTo>
                    <a:pt x="7469" y="1890"/>
                    <a:pt x="7478" y="1893"/>
                    <a:pt x="7488" y="1893"/>
                  </a:cubicBezTo>
                  <a:cubicBezTo>
                    <a:pt x="7491" y="1893"/>
                    <a:pt x="7495" y="1893"/>
                    <a:pt x="7498" y="1891"/>
                  </a:cubicBezTo>
                  <a:cubicBezTo>
                    <a:pt x="7502" y="1890"/>
                    <a:pt x="7751" y="1806"/>
                    <a:pt x="8042" y="1806"/>
                  </a:cubicBezTo>
                  <a:cubicBezTo>
                    <a:pt x="8181" y="1806"/>
                    <a:pt x="8330" y="1825"/>
                    <a:pt x="8467" y="1882"/>
                  </a:cubicBezTo>
                  <a:cubicBezTo>
                    <a:pt x="8471" y="1884"/>
                    <a:pt x="8476" y="1885"/>
                    <a:pt x="8481" y="1885"/>
                  </a:cubicBezTo>
                  <a:cubicBezTo>
                    <a:pt x="8496" y="1885"/>
                    <a:pt x="8511" y="1876"/>
                    <a:pt x="8517" y="1861"/>
                  </a:cubicBezTo>
                  <a:cubicBezTo>
                    <a:pt x="8526" y="1841"/>
                    <a:pt x="8515" y="1819"/>
                    <a:pt x="8495" y="1811"/>
                  </a:cubicBezTo>
                  <a:cubicBezTo>
                    <a:pt x="8347" y="1750"/>
                    <a:pt x="8189" y="1729"/>
                    <a:pt x="8042" y="1729"/>
                  </a:cubicBezTo>
                  <a:cubicBezTo>
                    <a:pt x="7818" y="1729"/>
                    <a:pt x="7621" y="1777"/>
                    <a:pt x="7528" y="1804"/>
                  </a:cubicBezTo>
                  <a:cubicBezTo>
                    <a:pt x="7536" y="1350"/>
                    <a:pt x="7095" y="664"/>
                    <a:pt x="6568" y="499"/>
                  </a:cubicBezTo>
                  <a:cubicBezTo>
                    <a:pt x="6482" y="472"/>
                    <a:pt x="6385" y="460"/>
                    <a:pt x="6280" y="460"/>
                  </a:cubicBezTo>
                  <a:cubicBezTo>
                    <a:pt x="5808" y="460"/>
                    <a:pt x="5174" y="696"/>
                    <a:pt x="4728" y="861"/>
                  </a:cubicBezTo>
                  <a:cubicBezTo>
                    <a:pt x="4607" y="906"/>
                    <a:pt x="4502" y="946"/>
                    <a:pt x="4417" y="973"/>
                  </a:cubicBezTo>
                  <a:cubicBezTo>
                    <a:pt x="4367" y="991"/>
                    <a:pt x="4311" y="1011"/>
                    <a:pt x="4254" y="1031"/>
                  </a:cubicBezTo>
                  <a:cubicBezTo>
                    <a:pt x="3888" y="1159"/>
                    <a:pt x="3339" y="1352"/>
                    <a:pt x="2652" y="1352"/>
                  </a:cubicBezTo>
                  <a:cubicBezTo>
                    <a:pt x="2417" y="1352"/>
                    <a:pt x="2167" y="1330"/>
                    <a:pt x="1902" y="1275"/>
                  </a:cubicBezTo>
                  <a:cubicBezTo>
                    <a:pt x="594" y="1000"/>
                    <a:pt x="127" y="121"/>
                    <a:pt x="79" y="23"/>
                  </a:cubicBezTo>
                  <a:cubicBezTo>
                    <a:pt x="72" y="8"/>
                    <a:pt x="58" y="0"/>
                    <a:pt x="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49"/>
            <p:cNvSpPr/>
            <p:nvPr/>
          </p:nvSpPr>
          <p:spPr>
            <a:xfrm>
              <a:off x="1404460" y="1941530"/>
              <a:ext cx="149324" cy="57282"/>
            </a:xfrm>
            <a:custGeom>
              <a:avLst/>
              <a:gdLst/>
              <a:ahLst/>
              <a:cxnLst/>
              <a:rect l="l" t="t" r="r" b="b"/>
              <a:pathLst>
                <a:path w="6332" h="2429" extrusionOk="0">
                  <a:moveTo>
                    <a:pt x="4373" y="0"/>
                  </a:moveTo>
                  <a:cubicBezTo>
                    <a:pt x="3809" y="0"/>
                    <a:pt x="3272" y="278"/>
                    <a:pt x="2711" y="569"/>
                  </a:cubicBezTo>
                  <a:cubicBezTo>
                    <a:pt x="2128" y="872"/>
                    <a:pt x="1531" y="1181"/>
                    <a:pt x="875" y="1181"/>
                  </a:cubicBezTo>
                  <a:cubicBezTo>
                    <a:pt x="613" y="1181"/>
                    <a:pt x="342" y="1132"/>
                    <a:pt x="59" y="1013"/>
                  </a:cubicBezTo>
                  <a:cubicBezTo>
                    <a:pt x="54" y="1012"/>
                    <a:pt x="50" y="1011"/>
                    <a:pt x="45" y="1011"/>
                  </a:cubicBezTo>
                  <a:cubicBezTo>
                    <a:pt x="29" y="1011"/>
                    <a:pt x="15" y="1020"/>
                    <a:pt x="8" y="1035"/>
                  </a:cubicBezTo>
                  <a:cubicBezTo>
                    <a:pt x="0" y="1054"/>
                    <a:pt x="9" y="1077"/>
                    <a:pt x="29" y="1086"/>
                  </a:cubicBezTo>
                  <a:cubicBezTo>
                    <a:pt x="323" y="1208"/>
                    <a:pt x="603" y="1259"/>
                    <a:pt x="873" y="1259"/>
                  </a:cubicBezTo>
                  <a:cubicBezTo>
                    <a:pt x="1545" y="1259"/>
                    <a:pt x="2153" y="945"/>
                    <a:pt x="2746" y="638"/>
                  </a:cubicBezTo>
                  <a:cubicBezTo>
                    <a:pt x="3299" y="352"/>
                    <a:pt x="3828" y="78"/>
                    <a:pt x="4375" y="78"/>
                  </a:cubicBezTo>
                  <a:cubicBezTo>
                    <a:pt x="4500" y="78"/>
                    <a:pt x="4626" y="92"/>
                    <a:pt x="4754" y="124"/>
                  </a:cubicBezTo>
                  <a:cubicBezTo>
                    <a:pt x="6251" y="498"/>
                    <a:pt x="6240" y="2370"/>
                    <a:pt x="6240" y="2389"/>
                  </a:cubicBezTo>
                  <a:cubicBezTo>
                    <a:pt x="6239" y="2411"/>
                    <a:pt x="6257" y="2429"/>
                    <a:pt x="6278" y="2429"/>
                  </a:cubicBezTo>
                  <a:cubicBezTo>
                    <a:pt x="6300" y="2429"/>
                    <a:pt x="6318" y="2412"/>
                    <a:pt x="6318" y="2391"/>
                  </a:cubicBezTo>
                  <a:cubicBezTo>
                    <a:pt x="6318" y="2371"/>
                    <a:pt x="6331" y="438"/>
                    <a:pt x="4774" y="50"/>
                  </a:cubicBezTo>
                  <a:cubicBezTo>
                    <a:pt x="4638" y="16"/>
                    <a:pt x="4505" y="0"/>
                    <a:pt x="43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49"/>
            <p:cNvSpPr/>
            <p:nvPr/>
          </p:nvSpPr>
          <p:spPr>
            <a:xfrm>
              <a:off x="1530178" y="1912264"/>
              <a:ext cx="30846" cy="76006"/>
            </a:xfrm>
            <a:custGeom>
              <a:avLst/>
              <a:gdLst/>
              <a:ahLst/>
              <a:cxnLst/>
              <a:rect l="l" t="t" r="r" b="b"/>
              <a:pathLst>
                <a:path w="1308" h="3223" extrusionOk="0">
                  <a:moveTo>
                    <a:pt x="43" y="0"/>
                  </a:moveTo>
                  <a:cubicBezTo>
                    <a:pt x="32" y="0"/>
                    <a:pt x="21" y="6"/>
                    <a:pt x="14" y="16"/>
                  </a:cubicBezTo>
                  <a:cubicBezTo>
                    <a:pt x="0" y="33"/>
                    <a:pt x="2" y="57"/>
                    <a:pt x="20" y="69"/>
                  </a:cubicBezTo>
                  <a:cubicBezTo>
                    <a:pt x="850" y="718"/>
                    <a:pt x="1226" y="1804"/>
                    <a:pt x="1081" y="3126"/>
                  </a:cubicBezTo>
                  <a:cubicBezTo>
                    <a:pt x="1078" y="3153"/>
                    <a:pt x="1075" y="3173"/>
                    <a:pt x="1075" y="3182"/>
                  </a:cubicBezTo>
                  <a:cubicBezTo>
                    <a:pt x="1073" y="3203"/>
                    <a:pt x="1090" y="3221"/>
                    <a:pt x="1111" y="3223"/>
                  </a:cubicBezTo>
                  <a:lnTo>
                    <a:pt x="1114" y="3223"/>
                  </a:lnTo>
                  <a:cubicBezTo>
                    <a:pt x="1134" y="3223"/>
                    <a:pt x="1152" y="3208"/>
                    <a:pt x="1152" y="3186"/>
                  </a:cubicBezTo>
                  <a:cubicBezTo>
                    <a:pt x="1152" y="3177"/>
                    <a:pt x="1155" y="3159"/>
                    <a:pt x="1158" y="3135"/>
                  </a:cubicBezTo>
                  <a:cubicBezTo>
                    <a:pt x="1308" y="1785"/>
                    <a:pt x="920" y="675"/>
                    <a:pt x="67" y="9"/>
                  </a:cubicBezTo>
                  <a:cubicBezTo>
                    <a:pt x="60" y="3"/>
                    <a:pt x="52" y="0"/>
                    <a:pt x="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49"/>
            <p:cNvSpPr/>
            <p:nvPr/>
          </p:nvSpPr>
          <p:spPr>
            <a:xfrm>
              <a:off x="1388117" y="1894082"/>
              <a:ext cx="83458" cy="23606"/>
            </a:xfrm>
            <a:custGeom>
              <a:avLst/>
              <a:gdLst/>
              <a:ahLst/>
              <a:cxnLst/>
              <a:rect l="l" t="t" r="r" b="b"/>
              <a:pathLst>
                <a:path w="3539" h="1001" extrusionOk="0">
                  <a:moveTo>
                    <a:pt x="3501" y="0"/>
                  </a:moveTo>
                  <a:cubicBezTo>
                    <a:pt x="3500" y="0"/>
                    <a:pt x="3498" y="0"/>
                    <a:pt x="3497" y="1"/>
                  </a:cubicBezTo>
                  <a:cubicBezTo>
                    <a:pt x="3222" y="13"/>
                    <a:pt x="787" y="145"/>
                    <a:pt x="16" y="936"/>
                  </a:cubicBezTo>
                  <a:cubicBezTo>
                    <a:pt x="1" y="949"/>
                    <a:pt x="1" y="974"/>
                    <a:pt x="16" y="989"/>
                  </a:cubicBezTo>
                  <a:cubicBezTo>
                    <a:pt x="23" y="996"/>
                    <a:pt x="32" y="1001"/>
                    <a:pt x="41" y="1001"/>
                  </a:cubicBezTo>
                  <a:cubicBezTo>
                    <a:pt x="54" y="1001"/>
                    <a:pt x="63" y="996"/>
                    <a:pt x="70" y="989"/>
                  </a:cubicBezTo>
                  <a:cubicBezTo>
                    <a:pt x="822" y="220"/>
                    <a:pt x="3228" y="90"/>
                    <a:pt x="3501" y="78"/>
                  </a:cubicBezTo>
                  <a:cubicBezTo>
                    <a:pt x="3522" y="78"/>
                    <a:pt x="3537" y="60"/>
                    <a:pt x="3537" y="39"/>
                  </a:cubicBezTo>
                  <a:cubicBezTo>
                    <a:pt x="3539" y="18"/>
                    <a:pt x="3522" y="0"/>
                    <a:pt x="35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49"/>
            <p:cNvSpPr/>
            <p:nvPr/>
          </p:nvSpPr>
          <p:spPr>
            <a:xfrm>
              <a:off x="1381396" y="1934031"/>
              <a:ext cx="49806" cy="18253"/>
            </a:xfrm>
            <a:custGeom>
              <a:avLst/>
              <a:gdLst/>
              <a:ahLst/>
              <a:cxnLst/>
              <a:rect l="l" t="t" r="r" b="b"/>
              <a:pathLst>
                <a:path w="2112" h="774" extrusionOk="0">
                  <a:moveTo>
                    <a:pt x="38" y="1"/>
                  </a:moveTo>
                  <a:cubicBezTo>
                    <a:pt x="17" y="1"/>
                    <a:pt x="1" y="19"/>
                    <a:pt x="1" y="40"/>
                  </a:cubicBezTo>
                  <a:cubicBezTo>
                    <a:pt x="1" y="95"/>
                    <a:pt x="202" y="278"/>
                    <a:pt x="413" y="421"/>
                  </a:cubicBezTo>
                  <a:cubicBezTo>
                    <a:pt x="643" y="571"/>
                    <a:pt x="1033" y="774"/>
                    <a:pt x="1487" y="774"/>
                  </a:cubicBezTo>
                  <a:cubicBezTo>
                    <a:pt x="1687" y="774"/>
                    <a:pt x="1886" y="733"/>
                    <a:pt x="2069" y="654"/>
                  </a:cubicBezTo>
                  <a:cubicBezTo>
                    <a:pt x="2112" y="637"/>
                    <a:pt x="2093" y="579"/>
                    <a:pt x="2056" y="579"/>
                  </a:cubicBezTo>
                  <a:cubicBezTo>
                    <a:pt x="2051" y="579"/>
                    <a:pt x="2046" y="580"/>
                    <a:pt x="2040" y="583"/>
                  </a:cubicBezTo>
                  <a:cubicBezTo>
                    <a:pt x="1851" y="664"/>
                    <a:pt x="1664" y="697"/>
                    <a:pt x="1485" y="697"/>
                  </a:cubicBezTo>
                  <a:cubicBezTo>
                    <a:pt x="726" y="697"/>
                    <a:pt x="116" y="101"/>
                    <a:pt x="76" y="30"/>
                  </a:cubicBezTo>
                  <a:cubicBezTo>
                    <a:pt x="72" y="13"/>
                    <a:pt x="57"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49"/>
            <p:cNvSpPr/>
            <p:nvPr/>
          </p:nvSpPr>
          <p:spPr>
            <a:xfrm>
              <a:off x="1548761" y="2115121"/>
              <a:ext cx="65017" cy="16578"/>
            </a:xfrm>
            <a:custGeom>
              <a:avLst/>
              <a:gdLst/>
              <a:ahLst/>
              <a:cxnLst/>
              <a:rect l="l" t="t" r="r" b="b"/>
              <a:pathLst>
                <a:path w="2757" h="703" extrusionOk="0">
                  <a:moveTo>
                    <a:pt x="456" y="0"/>
                  </a:moveTo>
                  <a:lnTo>
                    <a:pt x="0" y="504"/>
                  </a:lnTo>
                  <a:cubicBezTo>
                    <a:pt x="0" y="504"/>
                    <a:pt x="572" y="702"/>
                    <a:pt x="1413" y="702"/>
                  </a:cubicBezTo>
                  <a:cubicBezTo>
                    <a:pt x="1435" y="702"/>
                    <a:pt x="1456" y="702"/>
                    <a:pt x="1478" y="702"/>
                  </a:cubicBezTo>
                  <a:cubicBezTo>
                    <a:pt x="2104" y="693"/>
                    <a:pt x="2508" y="534"/>
                    <a:pt x="2690" y="441"/>
                  </a:cubicBezTo>
                  <a:cubicBezTo>
                    <a:pt x="2719" y="328"/>
                    <a:pt x="2742" y="213"/>
                    <a:pt x="2757" y="96"/>
                  </a:cubicBezTo>
                  <a:lnTo>
                    <a:pt x="2757" y="96"/>
                  </a:lnTo>
                  <a:cubicBezTo>
                    <a:pt x="2600" y="138"/>
                    <a:pt x="2383" y="154"/>
                    <a:pt x="2145" y="154"/>
                  </a:cubicBezTo>
                  <a:cubicBezTo>
                    <a:pt x="1405" y="154"/>
                    <a:pt x="456" y="0"/>
                    <a:pt x="456"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49"/>
            <p:cNvSpPr/>
            <p:nvPr/>
          </p:nvSpPr>
          <p:spPr>
            <a:xfrm>
              <a:off x="1690209" y="2335287"/>
              <a:ext cx="529946" cy="133123"/>
            </a:xfrm>
            <a:custGeom>
              <a:avLst/>
              <a:gdLst/>
              <a:ahLst/>
              <a:cxnLst/>
              <a:rect l="l" t="t" r="r" b="b"/>
              <a:pathLst>
                <a:path w="22472" h="5645" extrusionOk="0">
                  <a:moveTo>
                    <a:pt x="22415" y="1"/>
                  </a:moveTo>
                  <a:cubicBezTo>
                    <a:pt x="22406" y="1"/>
                    <a:pt x="22397" y="4"/>
                    <a:pt x="22389" y="13"/>
                  </a:cubicBezTo>
                  <a:cubicBezTo>
                    <a:pt x="22292" y="114"/>
                    <a:pt x="21323" y="1030"/>
                    <a:pt x="17018" y="1868"/>
                  </a:cubicBezTo>
                  <a:cubicBezTo>
                    <a:pt x="15601" y="2143"/>
                    <a:pt x="14205" y="2281"/>
                    <a:pt x="12835" y="2281"/>
                  </a:cubicBezTo>
                  <a:cubicBezTo>
                    <a:pt x="10345" y="2281"/>
                    <a:pt x="7941" y="1827"/>
                    <a:pt x="5651" y="921"/>
                  </a:cubicBezTo>
                  <a:cubicBezTo>
                    <a:pt x="5646" y="919"/>
                    <a:pt x="5641" y="918"/>
                    <a:pt x="5637" y="918"/>
                  </a:cubicBezTo>
                  <a:cubicBezTo>
                    <a:pt x="5623" y="918"/>
                    <a:pt x="5611" y="925"/>
                    <a:pt x="5604" y="937"/>
                  </a:cubicBezTo>
                  <a:cubicBezTo>
                    <a:pt x="5590" y="957"/>
                    <a:pt x="4308" y="3109"/>
                    <a:pt x="3375" y="3935"/>
                  </a:cubicBezTo>
                  <a:cubicBezTo>
                    <a:pt x="2401" y="4796"/>
                    <a:pt x="1215" y="5573"/>
                    <a:pt x="537" y="5573"/>
                  </a:cubicBezTo>
                  <a:cubicBezTo>
                    <a:pt x="443" y="5573"/>
                    <a:pt x="358" y="5558"/>
                    <a:pt x="285" y="5526"/>
                  </a:cubicBezTo>
                  <a:cubicBezTo>
                    <a:pt x="187" y="5483"/>
                    <a:pt x="135" y="5400"/>
                    <a:pt x="126" y="5274"/>
                  </a:cubicBezTo>
                  <a:cubicBezTo>
                    <a:pt x="79" y="4635"/>
                    <a:pt x="1143" y="3198"/>
                    <a:pt x="2125" y="2578"/>
                  </a:cubicBezTo>
                  <a:cubicBezTo>
                    <a:pt x="3326" y="1819"/>
                    <a:pt x="5077" y="1021"/>
                    <a:pt x="5228" y="995"/>
                  </a:cubicBezTo>
                  <a:cubicBezTo>
                    <a:pt x="5249" y="990"/>
                    <a:pt x="5263" y="971"/>
                    <a:pt x="5260" y="949"/>
                  </a:cubicBezTo>
                  <a:cubicBezTo>
                    <a:pt x="5256" y="930"/>
                    <a:pt x="5239" y="917"/>
                    <a:pt x="5220" y="917"/>
                  </a:cubicBezTo>
                  <a:cubicBezTo>
                    <a:pt x="5219" y="917"/>
                    <a:pt x="5217" y="917"/>
                    <a:pt x="5215" y="918"/>
                  </a:cubicBezTo>
                  <a:cubicBezTo>
                    <a:pt x="5057" y="945"/>
                    <a:pt x="3320" y="1731"/>
                    <a:pt x="2082" y="2513"/>
                  </a:cubicBezTo>
                  <a:cubicBezTo>
                    <a:pt x="1064" y="3156"/>
                    <a:pt x="0" y="4604"/>
                    <a:pt x="49" y="5280"/>
                  </a:cubicBezTo>
                  <a:cubicBezTo>
                    <a:pt x="61" y="5433"/>
                    <a:pt x="132" y="5543"/>
                    <a:pt x="255" y="5596"/>
                  </a:cubicBezTo>
                  <a:cubicBezTo>
                    <a:pt x="332" y="5628"/>
                    <a:pt x="415" y="5644"/>
                    <a:pt x="499" y="5644"/>
                  </a:cubicBezTo>
                  <a:cubicBezTo>
                    <a:pt x="506" y="5644"/>
                    <a:pt x="513" y="5644"/>
                    <a:pt x="520" y="5644"/>
                  </a:cubicBezTo>
                  <a:cubicBezTo>
                    <a:pt x="1052" y="5644"/>
                    <a:pt x="2034" y="5224"/>
                    <a:pt x="3425" y="3992"/>
                  </a:cubicBezTo>
                  <a:cubicBezTo>
                    <a:pt x="4310" y="3210"/>
                    <a:pt x="5496" y="1262"/>
                    <a:pt x="5653" y="1004"/>
                  </a:cubicBezTo>
                  <a:cubicBezTo>
                    <a:pt x="7943" y="1906"/>
                    <a:pt x="10347" y="2358"/>
                    <a:pt x="12836" y="2358"/>
                  </a:cubicBezTo>
                  <a:cubicBezTo>
                    <a:pt x="14211" y="2358"/>
                    <a:pt x="15611" y="2220"/>
                    <a:pt x="17033" y="1943"/>
                  </a:cubicBezTo>
                  <a:cubicBezTo>
                    <a:pt x="17489" y="1853"/>
                    <a:pt x="21514" y="1048"/>
                    <a:pt x="22445" y="66"/>
                  </a:cubicBezTo>
                  <a:cubicBezTo>
                    <a:pt x="22471" y="38"/>
                    <a:pt x="22445" y="1"/>
                    <a:pt x="22415"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49"/>
            <p:cNvSpPr/>
            <p:nvPr/>
          </p:nvSpPr>
          <p:spPr>
            <a:xfrm>
              <a:off x="1207263" y="1812133"/>
              <a:ext cx="1009826" cy="1086422"/>
            </a:xfrm>
            <a:custGeom>
              <a:avLst/>
              <a:gdLst/>
              <a:ahLst/>
              <a:cxnLst/>
              <a:rect l="l" t="t" r="r" b="b"/>
              <a:pathLst>
                <a:path w="42821" h="46069" extrusionOk="0">
                  <a:moveTo>
                    <a:pt x="42821" y="1"/>
                  </a:moveTo>
                  <a:lnTo>
                    <a:pt x="39902" y="1794"/>
                  </a:lnTo>
                  <a:lnTo>
                    <a:pt x="39852" y="1824"/>
                  </a:lnTo>
                  <a:lnTo>
                    <a:pt x="37959" y="3867"/>
                  </a:lnTo>
                  <a:lnTo>
                    <a:pt x="35457" y="6569"/>
                  </a:lnTo>
                  <a:lnTo>
                    <a:pt x="32860" y="9375"/>
                  </a:lnTo>
                  <a:lnTo>
                    <a:pt x="29709" y="12777"/>
                  </a:lnTo>
                  <a:lnTo>
                    <a:pt x="27139" y="15552"/>
                  </a:lnTo>
                  <a:lnTo>
                    <a:pt x="24542" y="18357"/>
                  </a:lnTo>
                  <a:lnTo>
                    <a:pt x="21910" y="21198"/>
                  </a:lnTo>
                  <a:lnTo>
                    <a:pt x="19183" y="24141"/>
                  </a:lnTo>
                  <a:lnTo>
                    <a:pt x="16518" y="27020"/>
                  </a:lnTo>
                  <a:lnTo>
                    <a:pt x="14587" y="29106"/>
                  </a:lnTo>
                  <a:lnTo>
                    <a:pt x="11863" y="32047"/>
                  </a:lnTo>
                  <a:lnTo>
                    <a:pt x="9729" y="34350"/>
                  </a:lnTo>
                  <a:lnTo>
                    <a:pt x="6672" y="37651"/>
                  </a:lnTo>
                  <a:lnTo>
                    <a:pt x="3758" y="40798"/>
                  </a:lnTo>
                  <a:lnTo>
                    <a:pt x="0" y="44857"/>
                  </a:lnTo>
                  <a:lnTo>
                    <a:pt x="1270" y="46069"/>
                  </a:lnTo>
                  <a:lnTo>
                    <a:pt x="3995" y="43067"/>
                  </a:lnTo>
                  <a:lnTo>
                    <a:pt x="6672" y="40116"/>
                  </a:lnTo>
                  <a:lnTo>
                    <a:pt x="9920" y="36540"/>
                  </a:lnTo>
                  <a:lnTo>
                    <a:pt x="12187" y="34041"/>
                  </a:lnTo>
                  <a:lnTo>
                    <a:pt x="14877" y="31079"/>
                  </a:lnTo>
                  <a:lnTo>
                    <a:pt x="16871" y="28880"/>
                  </a:lnTo>
                  <a:lnTo>
                    <a:pt x="19649" y="25819"/>
                  </a:lnTo>
                  <a:lnTo>
                    <a:pt x="22187" y="23023"/>
                  </a:lnTo>
                  <a:lnTo>
                    <a:pt x="24986" y="19940"/>
                  </a:lnTo>
                  <a:lnTo>
                    <a:pt x="27365" y="17319"/>
                  </a:lnTo>
                  <a:lnTo>
                    <a:pt x="30090" y="14317"/>
                  </a:lnTo>
                  <a:lnTo>
                    <a:pt x="33057" y="11047"/>
                  </a:lnTo>
                  <a:lnTo>
                    <a:pt x="35721" y="8113"/>
                  </a:lnTo>
                  <a:lnTo>
                    <a:pt x="38173" y="5412"/>
                  </a:lnTo>
                  <a:lnTo>
                    <a:pt x="40331" y="3035"/>
                  </a:lnTo>
                  <a:lnTo>
                    <a:pt x="40685" y="2644"/>
                  </a:lnTo>
                  <a:lnTo>
                    <a:pt x="428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49"/>
            <p:cNvSpPr/>
            <p:nvPr/>
          </p:nvSpPr>
          <p:spPr>
            <a:xfrm>
              <a:off x="1207287" y="2774205"/>
              <a:ext cx="94189" cy="124351"/>
            </a:xfrm>
            <a:custGeom>
              <a:avLst/>
              <a:gdLst/>
              <a:ahLst/>
              <a:cxnLst/>
              <a:rect l="l" t="t" r="r" b="b"/>
              <a:pathLst>
                <a:path w="3994" h="5273" extrusionOk="0">
                  <a:moveTo>
                    <a:pt x="3759" y="1"/>
                  </a:moveTo>
                  <a:lnTo>
                    <a:pt x="1" y="4061"/>
                  </a:lnTo>
                  <a:lnTo>
                    <a:pt x="1271" y="5273"/>
                  </a:lnTo>
                  <a:lnTo>
                    <a:pt x="3994" y="2271"/>
                  </a:lnTo>
                  <a:cubicBezTo>
                    <a:pt x="3906" y="1483"/>
                    <a:pt x="3813" y="611"/>
                    <a:pt x="37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49"/>
            <p:cNvSpPr/>
            <p:nvPr/>
          </p:nvSpPr>
          <p:spPr>
            <a:xfrm>
              <a:off x="1364606" y="2622192"/>
              <a:ext cx="76596" cy="136000"/>
            </a:xfrm>
            <a:custGeom>
              <a:avLst/>
              <a:gdLst/>
              <a:ahLst/>
              <a:cxnLst/>
              <a:rect l="l" t="t" r="r" b="b"/>
              <a:pathLst>
                <a:path w="3248" h="5767" extrusionOk="0">
                  <a:moveTo>
                    <a:pt x="3057" y="0"/>
                  </a:moveTo>
                  <a:lnTo>
                    <a:pt x="0" y="3301"/>
                  </a:lnTo>
                  <a:lnTo>
                    <a:pt x="0" y="5766"/>
                  </a:lnTo>
                  <a:lnTo>
                    <a:pt x="3248" y="2190"/>
                  </a:lnTo>
                  <a:lnTo>
                    <a:pt x="30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49"/>
            <p:cNvSpPr/>
            <p:nvPr/>
          </p:nvSpPr>
          <p:spPr>
            <a:xfrm>
              <a:off x="1486999" y="2498502"/>
              <a:ext cx="71101" cy="116427"/>
            </a:xfrm>
            <a:custGeom>
              <a:avLst/>
              <a:gdLst/>
              <a:ahLst/>
              <a:cxnLst/>
              <a:rect l="l" t="t" r="r" b="b"/>
              <a:pathLst>
                <a:path w="3015" h="4937" extrusionOk="0">
                  <a:moveTo>
                    <a:pt x="2725" y="1"/>
                  </a:moveTo>
                  <a:lnTo>
                    <a:pt x="1" y="2942"/>
                  </a:lnTo>
                  <a:lnTo>
                    <a:pt x="325" y="4936"/>
                  </a:lnTo>
                  <a:lnTo>
                    <a:pt x="3015" y="1974"/>
                  </a:lnTo>
                  <a:lnTo>
                    <a:pt x="27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49"/>
            <p:cNvSpPr/>
            <p:nvPr/>
          </p:nvSpPr>
          <p:spPr>
            <a:xfrm>
              <a:off x="1596775" y="2381438"/>
              <a:ext cx="73860" cy="111757"/>
            </a:xfrm>
            <a:custGeom>
              <a:avLst/>
              <a:gdLst/>
              <a:ahLst/>
              <a:cxnLst/>
              <a:rect l="l" t="t" r="r" b="b"/>
              <a:pathLst>
                <a:path w="3132" h="4739" extrusionOk="0">
                  <a:moveTo>
                    <a:pt x="2666" y="0"/>
                  </a:moveTo>
                  <a:lnTo>
                    <a:pt x="1" y="2879"/>
                  </a:lnTo>
                  <a:lnTo>
                    <a:pt x="354" y="4739"/>
                  </a:lnTo>
                  <a:lnTo>
                    <a:pt x="3132" y="1678"/>
                  </a:lnTo>
                  <a:lnTo>
                    <a:pt x="26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49"/>
            <p:cNvSpPr/>
            <p:nvPr/>
          </p:nvSpPr>
          <p:spPr>
            <a:xfrm>
              <a:off x="1723932" y="2245013"/>
              <a:ext cx="72563" cy="110060"/>
            </a:xfrm>
            <a:custGeom>
              <a:avLst/>
              <a:gdLst/>
              <a:ahLst/>
              <a:cxnLst/>
              <a:rect l="l" t="t" r="r" b="b"/>
              <a:pathLst>
                <a:path w="3077" h="4667" extrusionOk="0">
                  <a:moveTo>
                    <a:pt x="2633" y="1"/>
                  </a:moveTo>
                  <a:lnTo>
                    <a:pt x="1" y="2842"/>
                  </a:lnTo>
                  <a:cubicBezTo>
                    <a:pt x="82" y="3350"/>
                    <a:pt x="195" y="4101"/>
                    <a:pt x="278" y="4667"/>
                  </a:cubicBezTo>
                  <a:lnTo>
                    <a:pt x="3077" y="1584"/>
                  </a:lnTo>
                  <a:lnTo>
                    <a:pt x="26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49"/>
            <p:cNvSpPr/>
            <p:nvPr/>
          </p:nvSpPr>
          <p:spPr>
            <a:xfrm>
              <a:off x="1847221" y="2116809"/>
              <a:ext cx="69639" cy="107112"/>
            </a:xfrm>
            <a:custGeom>
              <a:avLst/>
              <a:gdLst/>
              <a:ahLst/>
              <a:cxnLst/>
              <a:rect l="l" t="t" r="r" b="b"/>
              <a:pathLst>
                <a:path w="2953" h="4542" extrusionOk="0">
                  <a:moveTo>
                    <a:pt x="2571" y="0"/>
                  </a:moveTo>
                  <a:lnTo>
                    <a:pt x="1" y="2775"/>
                  </a:lnTo>
                  <a:cubicBezTo>
                    <a:pt x="67" y="3287"/>
                    <a:pt x="154" y="3981"/>
                    <a:pt x="228" y="4542"/>
                  </a:cubicBezTo>
                  <a:lnTo>
                    <a:pt x="2953" y="1540"/>
                  </a:lnTo>
                  <a:lnTo>
                    <a:pt x="25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49"/>
            <p:cNvSpPr/>
            <p:nvPr/>
          </p:nvSpPr>
          <p:spPr>
            <a:xfrm>
              <a:off x="1982161" y="1970433"/>
              <a:ext cx="67493" cy="105626"/>
            </a:xfrm>
            <a:custGeom>
              <a:avLst/>
              <a:gdLst/>
              <a:ahLst/>
              <a:cxnLst/>
              <a:rect l="l" t="t" r="r" b="b"/>
              <a:pathLst>
                <a:path w="2862" h="4479" extrusionOk="0">
                  <a:moveTo>
                    <a:pt x="2598" y="0"/>
                  </a:moveTo>
                  <a:lnTo>
                    <a:pt x="1" y="2807"/>
                  </a:lnTo>
                  <a:cubicBezTo>
                    <a:pt x="60" y="3258"/>
                    <a:pt x="136" y="3925"/>
                    <a:pt x="198" y="4478"/>
                  </a:cubicBezTo>
                  <a:lnTo>
                    <a:pt x="2862" y="1544"/>
                  </a:lnTo>
                  <a:lnTo>
                    <a:pt x="25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49"/>
            <p:cNvSpPr/>
            <p:nvPr/>
          </p:nvSpPr>
          <p:spPr>
            <a:xfrm>
              <a:off x="2102431" y="1857779"/>
              <a:ext cx="55938" cy="85369"/>
            </a:xfrm>
            <a:custGeom>
              <a:avLst/>
              <a:gdLst/>
              <a:ahLst/>
              <a:cxnLst/>
              <a:rect l="l" t="t" r="r" b="b"/>
              <a:pathLst>
                <a:path w="2372" h="3620" extrusionOk="0">
                  <a:moveTo>
                    <a:pt x="1943" y="1"/>
                  </a:moveTo>
                  <a:lnTo>
                    <a:pt x="1893" y="31"/>
                  </a:lnTo>
                  <a:lnTo>
                    <a:pt x="0" y="2074"/>
                  </a:lnTo>
                  <a:lnTo>
                    <a:pt x="214" y="3619"/>
                  </a:lnTo>
                  <a:lnTo>
                    <a:pt x="2372" y="1242"/>
                  </a:lnTo>
                  <a:lnTo>
                    <a:pt x="19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49"/>
            <p:cNvSpPr/>
            <p:nvPr/>
          </p:nvSpPr>
          <p:spPr>
            <a:xfrm>
              <a:off x="1206249" y="2141062"/>
              <a:ext cx="718700" cy="758390"/>
            </a:xfrm>
            <a:custGeom>
              <a:avLst/>
              <a:gdLst/>
              <a:ahLst/>
              <a:cxnLst/>
              <a:rect l="l" t="t" r="r" b="b"/>
              <a:pathLst>
                <a:path w="30476" h="32159" extrusionOk="0">
                  <a:moveTo>
                    <a:pt x="30434" y="0"/>
                  </a:moveTo>
                  <a:cubicBezTo>
                    <a:pt x="30423" y="0"/>
                    <a:pt x="30413" y="5"/>
                    <a:pt x="30406" y="13"/>
                  </a:cubicBezTo>
                  <a:lnTo>
                    <a:pt x="1311" y="32065"/>
                  </a:lnTo>
                  <a:lnTo>
                    <a:pt x="70" y="30880"/>
                  </a:lnTo>
                  <a:cubicBezTo>
                    <a:pt x="62" y="30873"/>
                    <a:pt x="52" y="30870"/>
                    <a:pt x="43" y="30870"/>
                  </a:cubicBezTo>
                  <a:cubicBezTo>
                    <a:pt x="33" y="30870"/>
                    <a:pt x="23" y="30873"/>
                    <a:pt x="16" y="30881"/>
                  </a:cubicBezTo>
                  <a:cubicBezTo>
                    <a:pt x="1" y="30896"/>
                    <a:pt x="1" y="30922"/>
                    <a:pt x="17" y="30936"/>
                  </a:cubicBezTo>
                  <a:lnTo>
                    <a:pt x="1287" y="32148"/>
                  </a:lnTo>
                  <a:cubicBezTo>
                    <a:pt x="1295" y="32156"/>
                    <a:pt x="1304" y="32159"/>
                    <a:pt x="1315" y="32159"/>
                  </a:cubicBezTo>
                  <a:cubicBezTo>
                    <a:pt x="1325" y="32159"/>
                    <a:pt x="1334" y="32154"/>
                    <a:pt x="1342" y="32147"/>
                  </a:cubicBezTo>
                  <a:lnTo>
                    <a:pt x="30462" y="64"/>
                  </a:lnTo>
                  <a:cubicBezTo>
                    <a:pt x="30475" y="48"/>
                    <a:pt x="30475" y="23"/>
                    <a:pt x="30460" y="10"/>
                  </a:cubicBezTo>
                  <a:cubicBezTo>
                    <a:pt x="30452" y="3"/>
                    <a:pt x="30443" y="0"/>
                    <a:pt x="30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49"/>
            <p:cNvSpPr/>
            <p:nvPr/>
          </p:nvSpPr>
          <p:spPr>
            <a:xfrm>
              <a:off x="2074227" y="1811166"/>
              <a:ext cx="144160" cy="164771"/>
            </a:xfrm>
            <a:custGeom>
              <a:avLst/>
              <a:gdLst/>
              <a:ahLst/>
              <a:cxnLst/>
              <a:rect l="l" t="t" r="r" b="b"/>
              <a:pathLst>
                <a:path w="6113" h="6987" extrusionOk="0">
                  <a:moveTo>
                    <a:pt x="6060" y="1"/>
                  </a:moveTo>
                  <a:cubicBezTo>
                    <a:pt x="6053" y="1"/>
                    <a:pt x="6045" y="3"/>
                    <a:pt x="6038" y="9"/>
                  </a:cubicBezTo>
                  <a:lnTo>
                    <a:pt x="3118" y="1800"/>
                  </a:lnTo>
                  <a:cubicBezTo>
                    <a:pt x="3115" y="1803"/>
                    <a:pt x="3113" y="1804"/>
                    <a:pt x="3110" y="1807"/>
                  </a:cubicBezTo>
                  <a:lnTo>
                    <a:pt x="26" y="5117"/>
                  </a:lnTo>
                  <a:cubicBezTo>
                    <a:pt x="0" y="5145"/>
                    <a:pt x="25" y="5182"/>
                    <a:pt x="54" y="5182"/>
                  </a:cubicBezTo>
                  <a:cubicBezTo>
                    <a:pt x="64" y="5182"/>
                    <a:pt x="74" y="5178"/>
                    <a:pt x="82" y="5168"/>
                  </a:cubicBezTo>
                  <a:lnTo>
                    <a:pt x="3163" y="1863"/>
                  </a:lnTo>
                  <a:lnTo>
                    <a:pt x="5882" y="195"/>
                  </a:lnTo>
                  <a:lnTo>
                    <a:pt x="5882" y="195"/>
                  </a:lnTo>
                  <a:lnTo>
                    <a:pt x="3539" y="3048"/>
                  </a:lnTo>
                  <a:lnTo>
                    <a:pt x="25" y="6922"/>
                  </a:lnTo>
                  <a:cubicBezTo>
                    <a:pt x="10" y="6937"/>
                    <a:pt x="11" y="6963"/>
                    <a:pt x="26" y="6976"/>
                  </a:cubicBezTo>
                  <a:cubicBezTo>
                    <a:pt x="34" y="6982"/>
                    <a:pt x="43" y="6985"/>
                    <a:pt x="54" y="6987"/>
                  </a:cubicBezTo>
                  <a:cubicBezTo>
                    <a:pt x="64" y="6987"/>
                    <a:pt x="75" y="6982"/>
                    <a:pt x="82" y="6973"/>
                  </a:cubicBezTo>
                  <a:lnTo>
                    <a:pt x="3598" y="3098"/>
                  </a:lnTo>
                  <a:lnTo>
                    <a:pt x="6088" y="66"/>
                  </a:lnTo>
                  <a:cubicBezTo>
                    <a:pt x="6112" y="38"/>
                    <a:pt x="6089" y="1"/>
                    <a:pt x="60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49"/>
            <p:cNvSpPr/>
            <p:nvPr/>
          </p:nvSpPr>
          <p:spPr>
            <a:xfrm>
              <a:off x="1261078" y="2437187"/>
              <a:ext cx="347394" cy="374254"/>
            </a:xfrm>
            <a:custGeom>
              <a:avLst/>
              <a:gdLst/>
              <a:ahLst/>
              <a:cxnLst/>
              <a:rect l="l" t="t" r="r" b="b"/>
              <a:pathLst>
                <a:path w="14731" h="15870" extrusionOk="0">
                  <a:moveTo>
                    <a:pt x="14676" y="1"/>
                  </a:moveTo>
                  <a:cubicBezTo>
                    <a:pt x="14666" y="1"/>
                    <a:pt x="14657" y="5"/>
                    <a:pt x="14648" y="14"/>
                  </a:cubicBezTo>
                  <a:lnTo>
                    <a:pt x="23" y="15804"/>
                  </a:lnTo>
                  <a:cubicBezTo>
                    <a:pt x="0" y="15830"/>
                    <a:pt x="18" y="15869"/>
                    <a:pt x="52" y="15869"/>
                  </a:cubicBezTo>
                  <a:cubicBezTo>
                    <a:pt x="62" y="15869"/>
                    <a:pt x="75" y="15865"/>
                    <a:pt x="81" y="15857"/>
                  </a:cubicBezTo>
                  <a:lnTo>
                    <a:pt x="14704" y="67"/>
                  </a:lnTo>
                  <a:cubicBezTo>
                    <a:pt x="14731" y="38"/>
                    <a:pt x="14705" y="1"/>
                    <a:pt x="146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49"/>
            <p:cNvSpPr/>
            <p:nvPr/>
          </p:nvSpPr>
          <p:spPr>
            <a:xfrm>
              <a:off x="1389084" y="2258738"/>
              <a:ext cx="97231" cy="15635"/>
            </a:xfrm>
            <a:custGeom>
              <a:avLst/>
              <a:gdLst/>
              <a:ahLst/>
              <a:cxnLst/>
              <a:rect l="l" t="t" r="r" b="b"/>
              <a:pathLst>
                <a:path w="4123" h="663" extrusionOk="0">
                  <a:moveTo>
                    <a:pt x="44" y="0"/>
                  </a:moveTo>
                  <a:cubicBezTo>
                    <a:pt x="31" y="0"/>
                    <a:pt x="18" y="7"/>
                    <a:pt x="11" y="20"/>
                  </a:cubicBezTo>
                  <a:cubicBezTo>
                    <a:pt x="0" y="39"/>
                    <a:pt x="6" y="61"/>
                    <a:pt x="25" y="72"/>
                  </a:cubicBezTo>
                  <a:cubicBezTo>
                    <a:pt x="38" y="80"/>
                    <a:pt x="1098" y="663"/>
                    <a:pt x="3098" y="663"/>
                  </a:cubicBezTo>
                  <a:cubicBezTo>
                    <a:pt x="3404" y="663"/>
                    <a:pt x="3734" y="651"/>
                    <a:pt x="4086" y="618"/>
                  </a:cubicBezTo>
                  <a:cubicBezTo>
                    <a:pt x="4107" y="616"/>
                    <a:pt x="4122" y="598"/>
                    <a:pt x="4121" y="577"/>
                  </a:cubicBezTo>
                  <a:cubicBezTo>
                    <a:pt x="4119" y="557"/>
                    <a:pt x="4104" y="541"/>
                    <a:pt x="4085" y="541"/>
                  </a:cubicBezTo>
                  <a:cubicBezTo>
                    <a:pt x="4083" y="541"/>
                    <a:pt x="4082" y="542"/>
                    <a:pt x="4080" y="542"/>
                  </a:cubicBezTo>
                  <a:cubicBezTo>
                    <a:pt x="3731" y="573"/>
                    <a:pt x="3403" y="587"/>
                    <a:pt x="3098" y="587"/>
                  </a:cubicBezTo>
                  <a:cubicBezTo>
                    <a:pt x="1120" y="587"/>
                    <a:pt x="75" y="12"/>
                    <a:pt x="64" y="5"/>
                  </a:cubicBezTo>
                  <a:cubicBezTo>
                    <a:pt x="58" y="2"/>
                    <a:pt x="51" y="0"/>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49"/>
            <p:cNvSpPr/>
            <p:nvPr/>
          </p:nvSpPr>
          <p:spPr>
            <a:xfrm>
              <a:off x="1380642" y="2286825"/>
              <a:ext cx="113172" cy="18654"/>
            </a:xfrm>
            <a:custGeom>
              <a:avLst/>
              <a:gdLst/>
              <a:ahLst/>
              <a:cxnLst/>
              <a:rect l="l" t="t" r="r" b="b"/>
              <a:pathLst>
                <a:path w="4799" h="791" extrusionOk="0">
                  <a:moveTo>
                    <a:pt x="45" y="0"/>
                  </a:moveTo>
                  <a:cubicBezTo>
                    <a:pt x="32" y="0"/>
                    <a:pt x="18" y="7"/>
                    <a:pt x="11" y="19"/>
                  </a:cubicBezTo>
                  <a:cubicBezTo>
                    <a:pt x="1" y="37"/>
                    <a:pt x="7" y="61"/>
                    <a:pt x="25" y="72"/>
                  </a:cubicBezTo>
                  <a:cubicBezTo>
                    <a:pt x="30" y="75"/>
                    <a:pt x="496" y="349"/>
                    <a:pt x="1312" y="557"/>
                  </a:cubicBezTo>
                  <a:cubicBezTo>
                    <a:pt x="1937" y="713"/>
                    <a:pt x="2580" y="790"/>
                    <a:pt x="3225" y="790"/>
                  </a:cubicBezTo>
                  <a:cubicBezTo>
                    <a:pt x="3231" y="790"/>
                    <a:pt x="3237" y="790"/>
                    <a:pt x="3244" y="790"/>
                  </a:cubicBezTo>
                  <a:cubicBezTo>
                    <a:pt x="3753" y="790"/>
                    <a:pt x="4262" y="745"/>
                    <a:pt x="4764" y="656"/>
                  </a:cubicBezTo>
                  <a:cubicBezTo>
                    <a:pt x="4785" y="652"/>
                    <a:pt x="4799" y="633"/>
                    <a:pt x="4794" y="612"/>
                  </a:cubicBezTo>
                  <a:cubicBezTo>
                    <a:pt x="4791" y="592"/>
                    <a:pt x="4775" y="579"/>
                    <a:pt x="4756" y="579"/>
                  </a:cubicBezTo>
                  <a:cubicBezTo>
                    <a:pt x="4754" y="579"/>
                    <a:pt x="4752" y="579"/>
                    <a:pt x="4750" y="580"/>
                  </a:cubicBezTo>
                  <a:cubicBezTo>
                    <a:pt x="4212" y="675"/>
                    <a:pt x="3709" y="713"/>
                    <a:pt x="3248" y="713"/>
                  </a:cubicBezTo>
                  <a:cubicBezTo>
                    <a:pt x="1287" y="713"/>
                    <a:pt x="79" y="15"/>
                    <a:pt x="64" y="5"/>
                  </a:cubicBezTo>
                  <a:cubicBezTo>
                    <a:pt x="58" y="2"/>
                    <a:pt x="52" y="0"/>
                    <a:pt x="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49"/>
            <p:cNvSpPr/>
            <p:nvPr/>
          </p:nvSpPr>
          <p:spPr>
            <a:xfrm>
              <a:off x="1375406" y="2322694"/>
              <a:ext cx="119870" cy="11697"/>
            </a:xfrm>
            <a:custGeom>
              <a:avLst/>
              <a:gdLst/>
              <a:ahLst/>
              <a:cxnLst/>
              <a:rect l="l" t="t" r="r" b="b"/>
              <a:pathLst>
                <a:path w="5083" h="496" extrusionOk="0">
                  <a:moveTo>
                    <a:pt x="56" y="1"/>
                  </a:moveTo>
                  <a:cubicBezTo>
                    <a:pt x="19" y="1"/>
                    <a:pt x="1" y="60"/>
                    <a:pt x="42" y="76"/>
                  </a:cubicBezTo>
                  <a:cubicBezTo>
                    <a:pt x="58" y="83"/>
                    <a:pt x="1094" y="495"/>
                    <a:pt x="2649" y="495"/>
                  </a:cubicBezTo>
                  <a:cubicBezTo>
                    <a:pt x="3461" y="495"/>
                    <a:pt x="4269" y="383"/>
                    <a:pt x="5051" y="160"/>
                  </a:cubicBezTo>
                  <a:cubicBezTo>
                    <a:pt x="5071" y="154"/>
                    <a:pt x="5083" y="133"/>
                    <a:pt x="5077" y="113"/>
                  </a:cubicBezTo>
                  <a:cubicBezTo>
                    <a:pt x="5073" y="96"/>
                    <a:pt x="5058" y="85"/>
                    <a:pt x="5041" y="85"/>
                  </a:cubicBezTo>
                  <a:cubicBezTo>
                    <a:pt x="5037" y="85"/>
                    <a:pt x="5033" y="85"/>
                    <a:pt x="5030" y="86"/>
                  </a:cubicBezTo>
                  <a:cubicBezTo>
                    <a:pt x="4161" y="333"/>
                    <a:pt x="3352" y="418"/>
                    <a:pt x="2650" y="418"/>
                  </a:cubicBezTo>
                  <a:cubicBezTo>
                    <a:pt x="1112" y="418"/>
                    <a:pt x="87" y="11"/>
                    <a:pt x="71" y="4"/>
                  </a:cubicBezTo>
                  <a:cubicBezTo>
                    <a:pt x="66" y="2"/>
                    <a:pt x="60" y="1"/>
                    <a:pt x="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49"/>
            <p:cNvSpPr/>
            <p:nvPr/>
          </p:nvSpPr>
          <p:spPr>
            <a:xfrm>
              <a:off x="1485324" y="2344083"/>
              <a:ext cx="209719" cy="122393"/>
            </a:xfrm>
            <a:custGeom>
              <a:avLst/>
              <a:gdLst/>
              <a:ahLst/>
              <a:cxnLst/>
              <a:rect l="l" t="t" r="r" b="b"/>
              <a:pathLst>
                <a:path w="8893" h="5190" extrusionOk="0">
                  <a:moveTo>
                    <a:pt x="8047" y="1"/>
                  </a:moveTo>
                  <a:cubicBezTo>
                    <a:pt x="7960" y="1"/>
                    <a:pt x="7875" y="25"/>
                    <a:pt x="7794" y="70"/>
                  </a:cubicBezTo>
                  <a:cubicBezTo>
                    <a:pt x="7486" y="241"/>
                    <a:pt x="6467" y="685"/>
                    <a:pt x="6467" y="685"/>
                  </a:cubicBezTo>
                  <a:cubicBezTo>
                    <a:pt x="6467" y="685"/>
                    <a:pt x="5216" y="858"/>
                    <a:pt x="4175" y="1089"/>
                  </a:cubicBezTo>
                  <a:cubicBezTo>
                    <a:pt x="3137" y="1320"/>
                    <a:pt x="2251" y="1455"/>
                    <a:pt x="2251" y="1455"/>
                  </a:cubicBezTo>
                  <a:cubicBezTo>
                    <a:pt x="2251" y="1455"/>
                    <a:pt x="1135" y="2225"/>
                    <a:pt x="654" y="3072"/>
                  </a:cubicBezTo>
                  <a:cubicBezTo>
                    <a:pt x="529" y="3298"/>
                    <a:pt x="425" y="3533"/>
                    <a:pt x="341" y="3777"/>
                  </a:cubicBezTo>
                  <a:cubicBezTo>
                    <a:pt x="94" y="4485"/>
                    <a:pt x="0" y="5189"/>
                    <a:pt x="0" y="5189"/>
                  </a:cubicBezTo>
                  <a:cubicBezTo>
                    <a:pt x="0" y="5189"/>
                    <a:pt x="2204" y="4900"/>
                    <a:pt x="3706" y="4322"/>
                  </a:cubicBezTo>
                  <a:cubicBezTo>
                    <a:pt x="5207" y="3745"/>
                    <a:pt x="6197" y="2918"/>
                    <a:pt x="6467" y="2725"/>
                  </a:cubicBezTo>
                  <a:lnTo>
                    <a:pt x="6697" y="2551"/>
                  </a:lnTo>
                  <a:cubicBezTo>
                    <a:pt x="6697" y="2551"/>
                    <a:pt x="7409" y="2859"/>
                    <a:pt x="7582" y="3166"/>
                  </a:cubicBezTo>
                  <a:cubicBezTo>
                    <a:pt x="7632" y="3257"/>
                    <a:pt x="7696" y="3300"/>
                    <a:pt x="7753" y="3300"/>
                  </a:cubicBezTo>
                  <a:cubicBezTo>
                    <a:pt x="7754" y="3300"/>
                    <a:pt x="7755" y="3300"/>
                    <a:pt x="7756" y="3300"/>
                  </a:cubicBezTo>
                  <a:cubicBezTo>
                    <a:pt x="7894" y="3300"/>
                    <a:pt x="8007" y="3059"/>
                    <a:pt x="7873" y="2655"/>
                  </a:cubicBezTo>
                  <a:lnTo>
                    <a:pt x="7873" y="2655"/>
                  </a:lnTo>
                  <a:cubicBezTo>
                    <a:pt x="7899" y="2717"/>
                    <a:pt x="8073" y="3167"/>
                    <a:pt x="8253" y="3167"/>
                  </a:cubicBezTo>
                  <a:cubicBezTo>
                    <a:pt x="8274" y="3167"/>
                    <a:pt x="8295" y="3161"/>
                    <a:pt x="8315" y="3148"/>
                  </a:cubicBezTo>
                  <a:cubicBezTo>
                    <a:pt x="8508" y="3025"/>
                    <a:pt x="8350" y="2145"/>
                    <a:pt x="8321" y="1981"/>
                  </a:cubicBezTo>
                  <a:lnTo>
                    <a:pt x="8321" y="1981"/>
                  </a:lnTo>
                  <a:cubicBezTo>
                    <a:pt x="8347" y="2098"/>
                    <a:pt x="8468" y="2568"/>
                    <a:pt x="8628" y="2568"/>
                  </a:cubicBezTo>
                  <a:cubicBezTo>
                    <a:pt x="8645" y="2568"/>
                    <a:pt x="8663" y="2562"/>
                    <a:pt x="8681" y="2551"/>
                  </a:cubicBezTo>
                  <a:cubicBezTo>
                    <a:pt x="8893" y="2418"/>
                    <a:pt x="8871" y="1261"/>
                    <a:pt x="8681" y="646"/>
                  </a:cubicBezTo>
                  <a:cubicBezTo>
                    <a:pt x="8537" y="193"/>
                    <a:pt x="8290" y="1"/>
                    <a:pt x="8047"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49"/>
            <p:cNvSpPr/>
            <p:nvPr/>
          </p:nvSpPr>
          <p:spPr>
            <a:xfrm>
              <a:off x="1485324" y="2391083"/>
              <a:ext cx="182859" cy="75346"/>
            </a:xfrm>
            <a:custGeom>
              <a:avLst/>
              <a:gdLst/>
              <a:ahLst/>
              <a:cxnLst/>
              <a:rect l="l" t="t" r="r" b="b"/>
              <a:pathLst>
                <a:path w="7754" h="3195" extrusionOk="0">
                  <a:moveTo>
                    <a:pt x="6570" y="0"/>
                  </a:moveTo>
                  <a:cubicBezTo>
                    <a:pt x="6570" y="0"/>
                    <a:pt x="6054" y="512"/>
                    <a:pt x="3801" y="1182"/>
                  </a:cubicBezTo>
                  <a:cubicBezTo>
                    <a:pt x="2333" y="1614"/>
                    <a:pt x="1054" y="1746"/>
                    <a:pt x="341" y="1784"/>
                  </a:cubicBezTo>
                  <a:cubicBezTo>
                    <a:pt x="96" y="2492"/>
                    <a:pt x="0" y="3195"/>
                    <a:pt x="0" y="3195"/>
                  </a:cubicBezTo>
                  <a:cubicBezTo>
                    <a:pt x="0" y="3195"/>
                    <a:pt x="2204" y="2907"/>
                    <a:pt x="3706" y="2329"/>
                  </a:cubicBezTo>
                  <a:cubicBezTo>
                    <a:pt x="5207" y="1752"/>
                    <a:pt x="6197" y="925"/>
                    <a:pt x="6467" y="732"/>
                  </a:cubicBezTo>
                  <a:lnTo>
                    <a:pt x="6697" y="558"/>
                  </a:lnTo>
                  <a:cubicBezTo>
                    <a:pt x="6697" y="558"/>
                    <a:pt x="7409" y="866"/>
                    <a:pt x="7582" y="1173"/>
                  </a:cubicBezTo>
                  <a:cubicBezTo>
                    <a:pt x="7632" y="1263"/>
                    <a:pt x="7696" y="1305"/>
                    <a:pt x="7753" y="1305"/>
                  </a:cubicBezTo>
                  <a:cubicBezTo>
                    <a:pt x="7686" y="496"/>
                    <a:pt x="6570" y="0"/>
                    <a:pt x="6570"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49"/>
            <p:cNvSpPr/>
            <p:nvPr/>
          </p:nvSpPr>
          <p:spPr>
            <a:xfrm>
              <a:off x="1614156" y="2343400"/>
              <a:ext cx="80393" cy="37732"/>
            </a:xfrm>
            <a:custGeom>
              <a:avLst/>
              <a:gdLst/>
              <a:ahLst/>
              <a:cxnLst/>
              <a:rect l="l" t="t" r="r" b="b"/>
              <a:pathLst>
                <a:path w="3409" h="1600" extrusionOk="0">
                  <a:moveTo>
                    <a:pt x="2579" y="0"/>
                  </a:moveTo>
                  <a:cubicBezTo>
                    <a:pt x="2129" y="0"/>
                    <a:pt x="1034" y="652"/>
                    <a:pt x="990" y="678"/>
                  </a:cubicBezTo>
                  <a:cubicBezTo>
                    <a:pt x="869" y="731"/>
                    <a:pt x="261" y="802"/>
                    <a:pt x="37" y="825"/>
                  </a:cubicBezTo>
                  <a:cubicBezTo>
                    <a:pt x="16" y="827"/>
                    <a:pt x="0" y="846"/>
                    <a:pt x="3" y="868"/>
                  </a:cubicBezTo>
                  <a:cubicBezTo>
                    <a:pt x="5" y="887"/>
                    <a:pt x="21" y="901"/>
                    <a:pt x="40" y="901"/>
                  </a:cubicBezTo>
                  <a:cubicBezTo>
                    <a:pt x="42" y="901"/>
                    <a:pt x="44" y="901"/>
                    <a:pt x="46" y="901"/>
                  </a:cubicBezTo>
                  <a:cubicBezTo>
                    <a:pt x="79" y="898"/>
                    <a:pt x="864" y="818"/>
                    <a:pt x="1025" y="746"/>
                  </a:cubicBezTo>
                  <a:cubicBezTo>
                    <a:pt x="1036" y="739"/>
                    <a:pt x="2151" y="78"/>
                    <a:pt x="2576" y="78"/>
                  </a:cubicBezTo>
                  <a:cubicBezTo>
                    <a:pt x="2592" y="78"/>
                    <a:pt x="2607" y="79"/>
                    <a:pt x="2620" y="81"/>
                  </a:cubicBezTo>
                  <a:cubicBezTo>
                    <a:pt x="3014" y="134"/>
                    <a:pt x="3293" y="716"/>
                    <a:pt x="3331" y="1562"/>
                  </a:cubicBezTo>
                  <a:cubicBezTo>
                    <a:pt x="3333" y="1583"/>
                    <a:pt x="3349" y="1599"/>
                    <a:pt x="3369" y="1599"/>
                  </a:cubicBezTo>
                  <a:cubicBezTo>
                    <a:pt x="3390" y="1598"/>
                    <a:pt x="3408" y="1580"/>
                    <a:pt x="3407" y="1559"/>
                  </a:cubicBezTo>
                  <a:cubicBezTo>
                    <a:pt x="3368" y="660"/>
                    <a:pt x="3069" y="64"/>
                    <a:pt x="2631" y="4"/>
                  </a:cubicBezTo>
                  <a:cubicBezTo>
                    <a:pt x="2615" y="1"/>
                    <a:pt x="2598" y="0"/>
                    <a:pt x="25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49"/>
            <p:cNvSpPr/>
            <p:nvPr/>
          </p:nvSpPr>
          <p:spPr>
            <a:xfrm>
              <a:off x="1632809" y="2359294"/>
              <a:ext cx="11532" cy="45892"/>
            </a:xfrm>
            <a:custGeom>
              <a:avLst/>
              <a:gdLst/>
              <a:ahLst/>
              <a:cxnLst/>
              <a:rect l="l" t="t" r="r" b="b"/>
              <a:pathLst>
                <a:path w="489" h="1946" extrusionOk="0">
                  <a:moveTo>
                    <a:pt x="214" y="1"/>
                  </a:moveTo>
                  <a:cubicBezTo>
                    <a:pt x="197" y="1"/>
                    <a:pt x="180" y="11"/>
                    <a:pt x="176" y="33"/>
                  </a:cubicBezTo>
                  <a:cubicBezTo>
                    <a:pt x="173" y="45"/>
                    <a:pt x="0" y="1226"/>
                    <a:pt x="411" y="1924"/>
                  </a:cubicBezTo>
                  <a:cubicBezTo>
                    <a:pt x="419" y="1936"/>
                    <a:pt x="431" y="1944"/>
                    <a:pt x="444" y="1945"/>
                  </a:cubicBezTo>
                  <a:cubicBezTo>
                    <a:pt x="452" y="1944"/>
                    <a:pt x="458" y="1942"/>
                    <a:pt x="464" y="1939"/>
                  </a:cubicBezTo>
                  <a:cubicBezTo>
                    <a:pt x="482" y="1929"/>
                    <a:pt x="488" y="1904"/>
                    <a:pt x="478" y="1886"/>
                  </a:cubicBezTo>
                  <a:cubicBezTo>
                    <a:pt x="81" y="1210"/>
                    <a:pt x="250" y="57"/>
                    <a:pt x="252" y="45"/>
                  </a:cubicBezTo>
                  <a:cubicBezTo>
                    <a:pt x="257" y="17"/>
                    <a:pt x="236" y="1"/>
                    <a:pt x="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49"/>
            <p:cNvSpPr/>
            <p:nvPr/>
          </p:nvSpPr>
          <p:spPr>
            <a:xfrm>
              <a:off x="1479853" y="2347880"/>
              <a:ext cx="194815" cy="119493"/>
            </a:xfrm>
            <a:custGeom>
              <a:avLst/>
              <a:gdLst/>
              <a:ahLst/>
              <a:cxnLst/>
              <a:rect l="l" t="t" r="r" b="b"/>
              <a:pathLst>
                <a:path w="8261" h="5067" extrusionOk="0">
                  <a:moveTo>
                    <a:pt x="232" y="1"/>
                  </a:moveTo>
                  <a:cubicBezTo>
                    <a:pt x="215" y="1"/>
                    <a:pt x="198" y="10"/>
                    <a:pt x="194" y="32"/>
                  </a:cubicBezTo>
                  <a:cubicBezTo>
                    <a:pt x="185" y="76"/>
                    <a:pt x="1" y="1120"/>
                    <a:pt x="1" y="1275"/>
                  </a:cubicBezTo>
                  <a:cubicBezTo>
                    <a:pt x="1" y="1279"/>
                    <a:pt x="2" y="1282"/>
                    <a:pt x="2" y="1285"/>
                  </a:cubicBezTo>
                  <a:cubicBezTo>
                    <a:pt x="13" y="1319"/>
                    <a:pt x="91" y="1462"/>
                    <a:pt x="704" y="1462"/>
                  </a:cubicBezTo>
                  <a:cubicBezTo>
                    <a:pt x="826" y="1462"/>
                    <a:pt x="970" y="1456"/>
                    <a:pt x="1139" y="1443"/>
                  </a:cubicBezTo>
                  <a:cubicBezTo>
                    <a:pt x="1795" y="1391"/>
                    <a:pt x="2164" y="1361"/>
                    <a:pt x="2343" y="1344"/>
                  </a:cubicBezTo>
                  <a:lnTo>
                    <a:pt x="2343" y="1344"/>
                  </a:lnTo>
                  <a:cubicBezTo>
                    <a:pt x="2054" y="1556"/>
                    <a:pt x="1299" y="2147"/>
                    <a:pt x="854" y="2890"/>
                  </a:cubicBezTo>
                  <a:cubicBezTo>
                    <a:pt x="296" y="3819"/>
                    <a:pt x="194" y="5012"/>
                    <a:pt x="194" y="5024"/>
                  </a:cubicBezTo>
                  <a:cubicBezTo>
                    <a:pt x="193" y="5036"/>
                    <a:pt x="198" y="5046"/>
                    <a:pt x="207" y="5055"/>
                  </a:cubicBezTo>
                  <a:cubicBezTo>
                    <a:pt x="213" y="5062"/>
                    <a:pt x="223" y="5066"/>
                    <a:pt x="234" y="5066"/>
                  </a:cubicBezTo>
                  <a:cubicBezTo>
                    <a:pt x="235" y="5066"/>
                    <a:pt x="235" y="5066"/>
                    <a:pt x="237" y="5065"/>
                  </a:cubicBezTo>
                  <a:cubicBezTo>
                    <a:pt x="251" y="5063"/>
                    <a:pt x="1560" y="4880"/>
                    <a:pt x="3278" y="4425"/>
                  </a:cubicBezTo>
                  <a:cubicBezTo>
                    <a:pt x="5089" y="3946"/>
                    <a:pt x="6700" y="2634"/>
                    <a:pt x="6939" y="2431"/>
                  </a:cubicBezTo>
                  <a:cubicBezTo>
                    <a:pt x="7153" y="2485"/>
                    <a:pt x="7347" y="2596"/>
                    <a:pt x="7502" y="2751"/>
                  </a:cubicBezTo>
                  <a:cubicBezTo>
                    <a:pt x="7587" y="2835"/>
                    <a:pt x="7667" y="2926"/>
                    <a:pt x="7741" y="3020"/>
                  </a:cubicBezTo>
                  <a:cubicBezTo>
                    <a:pt x="7819" y="3116"/>
                    <a:pt x="7876" y="3188"/>
                    <a:pt x="7945" y="3188"/>
                  </a:cubicBezTo>
                  <a:cubicBezTo>
                    <a:pt x="7963" y="3188"/>
                    <a:pt x="7982" y="3183"/>
                    <a:pt x="8002" y="3172"/>
                  </a:cubicBezTo>
                  <a:cubicBezTo>
                    <a:pt x="8138" y="3101"/>
                    <a:pt x="8261" y="2788"/>
                    <a:pt x="8140" y="2481"/>
                  </a:cubicBezTo>
                  <a:cubicBezTo>
                    <a:pt x="8133" y="2463"/>
                    <a:pt x="8119" y="2456"/>
                    <a:pt x="8106" y="2456"/>
                  </a:cubicBezTo>
                  <a:cubicBezTo>
                    <a:pt x="8081" y="2456"/>
                    <a:pt x="8057" y="2478"/>
                    <a:pt x="8068" y="2508"/>
                  </a:cubicBezTo>
                  <a:cubicBezTo>
                    <a:pt x="8176" y="2782"/>
                    <a:pt x="8062" y="3054"/>
                    <a:pt x="7967" y="3104"/>
                  </a:cubicBezTo>
                  <a:cubicBezTo>
                    <a:pt x="7960" y="3107"/>
                    <a:pt x="7953" y="3109"/>
                    <a:pt x="7947" y="3109"/>
                  </a:cubicBezTo>
                  <a:cubicBezTo>
                    <a:pt x="7916" y="3109"/>
                    <a:pt x="7882" y="3072"/>
                    <a:pt x="7800" y="2970"/>
                  </a:cubicBezTo>
                  <a:cubicBezTo>
                    <a:pt x="7724" y="2875"/>
                    <a:pt x="7643" y="2782"/>
                    <a:pt x="7556" y="2696"/>
                  </a:cubicBezTo>
                  <a:cubicBezTo>
                    <a:pt x="7264" y="2408"/>
                    <a:pt x="6949" y="2354"/>
                    <a:pt x="6935" y="2351"/>
                  </a:cubicBezTo>
                  <a:cubicBezTo>
                    <a:pt x="6924" y="2351"/>
                    <a:pt x="6914" y="2354"/>
                    <a:pt x="6905" y="2361"/>
                  </a:cubicBezTo>
                  <a:cubicBezTo>
                    <a:pt x="6726" y="2514"/>
                    <a:pt x="5095" y="3866"/>
                    <a:pt x="3259" y="4351"/>
                  </a:cubicBezTo>
                  <a:cubicBezTo>
                    <a:pt x="1731" y="4754"/>
                    <a:pt x="528" y="4943"/>
                    <a:pt x="275" y="4981"/>
                  </a:cubicBezTo>
                  <a:cubicBezTo>
                    <a:pt x="301" y="4751"/>
                    <a:pt x="434" y="3739"/>
                    <a:pt x="919" y="2929"/>
                  </a:cubicBezTo>
                  <a:cubicBezTo>
                    <a:pt x="1467" y="2016"/>
                    <a:pt x="2493" y="1332"/>
                    <a:pt x="2504" y="1326"/>
                  </a:cubicBezTo>
                  <a:cubicBezTo>
                    <a:pt x="2519" y="1316"/>
                    <a:pt x="2525" y="1297"/>
                    <a:pt x="2519" y="1281"/>
                  </a:cubicBezTo>
                  <a:cubicBezTo>
                    <a:pt x="2513" y="1265"/>
                    <a:pt x="2498" y="1255"/>
                    <a:pt x="2483" y="1255"/>
                  </a:cubicBezTo>
                  <a:cubicBezTo>
                    <a:pt x="2482" y="1255"/>
                    <a:pt x="2481" y="1255"/>
                    <a:pt x="2480" y="1255"/>
                  </a:cubicBezTo>
                  <a:cubicBezTo>
                    <a:pt x="2477" y="1256"/>
                    <a:pt x="2155" y="1287"/>
                    <a:pt x="1133" y="1367"/>
                  </a:cubicBezTo>
                  <a:cubicBezTo>
                    <a:pt x="967" y="1380"/>
                    <a:pt x="826" y="1385"/>
                    <a:pt x="708" y="1385"/>
                  </a:cubicBezTo>
                  <a:cubicBezTo>
                    <a:pt x="191" y="1385"/>
                    <a:pt x="91" y="1283"/>
                    <a:pt x="78" y="1267"/>
                  </a:cubicBezTo>
                  <a:cubicBezTo>
                    <a:pt x="84" y="1126"/>
                    <a:pt x="205" y="411"/>
                    <a:pt x="270" y="46"/>
                  </a:cubicBezTo>
                  <a:cubicBezTo>
                    <a:pt x="275" y="17"/>
                    <a:pt x="253" y="1"/>
                    <a:pt x="2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49"/>
            <p:cNvSpPr/>
            <p:nvPr/>
          </p:nvSpPr>
          <p:spPr>
            <a:xfrm>
              <a:off x="1072348" y="2950224"/>
              <a:ext cx="41906" cy="118950"/>
            </a:xfrm>
            <a:custGeom>
              <a:avLst/>
              <a:gdLst/>
              <a:ahLst/>
              <a:cxnLst/>
              <a:rect l="l" t="t" r="r" b="b"/>
              <a:pathLst>
                <a:path w="1777" h="5044" extrusionOk="0">
                  <a:moveTo>
                    <a:pt x="1733" y="1"/>
                  </a:moveTo>
                  <a:cubicBezTo>
                    <a:pt x="1716" y="1"/>
                    <a:pt x="1699" y="10"/>
                    <a:pt x="1695" y="32"/>
                  </a:cubicBezTo>
                  <a:cubicBezTo>
                    <a:pt x="1587" y="608"/>
                    <a:pt x="1225" y="1502"/>
                    <a:pt x="1049" y="1919"/>
                  </a:cubicBezTo>
                  <a:cubicBezTo>
                    <a:pt x="1042" y="1914"/>
                    <a:pt x="1036" y="1911"/>
                    <a:pt x="1028" y="1909"/>
                  </a:cubicBezTo>
                  <a:cubicBezTo>
                    <a:pt x="1022" y="1908"/>
                    <a:pt x="1016" y="1907"/>
                    <a:pt x="1012" y="1907"/>
                  </a:cubicBezTo>
                  <a:cubicBezTo>
                    <a:pt x="981" y="1907"/>
                    <a:pt x="970" y="1950"/>
                    <a:pt x="896" y="2257"/>
                  </a:cubicBezTo>
                  <a:cubicBezTo>
                    <a:pt x="740" y="2896"/>
                    <a:pt x="16" y="4972"/>
                    <a:pt x="8" y="4993"/>
                  </a:cubicBezTo>
                  <a:cubicBezTo>
                    <a:pt x="0" y="5013"/>
                    <a:pt x="13" y="5036"/>
                    <a:pt x="32" y="5042"/>
                  </a:cubicBezTo>
                  <a:cubicBezTo>
                    <a:pt x="37" y="5043"/>
                    <a:pt x="41" y="5043"/>
                    <a:pt x="46" y="5043"/>
                  </a:cubicBezTo>
                  <a:cubicBezTo>
                    <a:pt x="61" y="5043"/>
                    <a:pt x="76" y="5034"/>
                    <a:pt x="82" y="5018"/>
                  </a:cubicBezTo>
                  <a:cubicBezTo>
                    <a:pt x="90" y="4998"/>
                    <a:pt x="814" y="2917"/>
                    <a:pt x="970" y="2275"/>
                  </a:cubicBezTo>
                  <a:cubicBezTo>
                    <a:pt x="978" y="2247"/>
                    <a:pt x="985" y="2222"/>
                    <a:pt x="990" y="2199"/>
                  </a:cubicBezTo>
                  <a:cubicBezTo>
                    <a:pt x="1004" y="2197"/>
                    <a:pt x="1016" y="2190"/>
                    <a:pt x="1022" y="2176"/>
                  </a:cubicBezTo>
                  <a:cubicBezTo>
                    <a:pt x="1028" y="2164"/>
                    <a:pt x="1625" y="821"/>
                    <a:pt x="1770" y="47"/>
                  </a:cubicBezTo>
                  <a:cubicBezTo>
                    <a:pt x="1777" y="18"/>
                    <a:pt x="1755" y="1"/>
                    <a:pt x="1733"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49"/>
            <p:cNvSpPr/>
            <p:nvPr/>
          </p:nvSpPr>
          <p:spPr>
            <a:xfrm>
              <a:off x="1085177" y="3002578"/>
              <a:ext cx="81289" cy="72445"/>
            </a:xfrm>
            <a:custGeom>
              <a:avLst/>
              <a:gdLst/>
              <a:ahLst/>
              <a:cxnLst/>
              <a:rect l="l" t="t" r="r" b="b"/>
              <a:pathLst>
                <a:path w="3447" h="3072" fill="none" extrusionOk="0">
                  <a:moveTo>
                    <a:pt x="1" y="1316"/>
                  </a:moveTo>
                  <a:lnTo>
                    <a:pt x="1466" y="3072"/>
                  </a:lnTo>
                  <a:lnTo>
                    <a:pt x="3447" y="1556"/>
                  </a:lnTo>
                  <a:lnTo>
                    <a:pt x="2190" y="0"/>
                  </a:ln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49"/>
            <p:cNvSpPr/>
            <p:nvPr/>
          </p:nvSpPr>
          <p:spPr>
            <a:xfrm>
              <a:off x="1166442" y="3008214"/>
              <a:ext cx="82279" cy="74615"/>
            </a:xfrm>
            <a:custGeom>
              <a:avLst/>
              <a:gdLst/>
              <a:ahLst/>
              <a:cxnLst/>
              <a:rect l="l" t="t" r="r" b="b"/>
              <a:pathLst>
                <a:path w="3489" h="3164" fill="none" extrusionOk="0">
                  <a:moveTo>
                    <a:pt x="1" y="1317"/>
                  </a:moveTo>
                  <a:lnTo>
                    <a:pt x="1514" y="3163"/>
                  </a:lnTo>
                  <a:lnTo>
                    <a:pt x="3489" y="1596"/>
                  </a:lnTo>
                  <a:lnTo>
                    <a:pt x="2207" y="1"/>
                  </a:ln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49"/>
            <p:cNvSpPr/>
            <p:nvPr/>
          </p:nvSpPr>
          <p:spPr>
            <a:xfrm>
              <a:off x="1248698" y="3006422"/>
              <a:ext cx="90415" cy="78836"/>
            </a:xfrm>
            <a:custGeom>
              <a:avLst/>
              <a:gdLst/>
              <a:ahLst/>
              <a:cxnLst/>
              <a:rect l="l" t="t" r="r" b="b"/>
              <a:pathLst>
                <a:path w="3834" h="3343" fill="none" extrusionOk="0">
                  <a:moveTo>
                    <a:pt x="1" y="1672"/>
                  </a:moveTo>
                  <a:lnTo>
                    <a:pt x="1747" y="3342"/>
                  </a:lnTo>
                  <a:lnTo>
                    <a:pt x="3833" y="1672"/>
                  </a:lnTo>
                  <a:lnTo>
                    <a:pt x="2106" y="1"/>
                  </a:ln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49"/>
            <p:cNvSpPr/>
            <p:nvPr/>
          </p:nvSpPr>
          <p:spPr>
            <a:xfrm>
              <a:off x="1339089" y="3003026"/>
              <a:ext cx="75464" cy="79803"/>
            </a:xfrm>
            <a:custGeom>
              <a:avLst/>
              <a:gdLst/>
              <a:ahLst/>
              <a:cxnLst/>
              <a:rect l="l" t="t" r="r" b="b"/>
              <a:pathLst>
                <a:path w="3200" h="3384" fill="none" extrusionOk="0">
                  <a:moveTo>
                    <a:pt x="0" y="1816"/>
                  </a:moveTo>
                  <a:lnTo>
                    <a:pt x="1402" y="3383"/>
                  </a:lnTo>
                  <a:lnTo>
                    <a:pt x="3199" y="1663"/>
                  </a:lnTo>
                  <a:lnTo>
                    <a:pt x="1679" y="1"/>
                  </a:ln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49"/>
            <p:cNvSpPr/>
            <p:nvPr/>
          </p:nvSpPr>
          <p:spPr>
            <a:xfrm>
              <a:off x="1414530" y="2997955"/>
              <a:ext cx="74450" cy="81784"/>
            </a:xfrm>
            <a:custGeom>
              <a:avLst/>
              <a:gdLst/>
              <a:ahLst/>
              <a:cxnLst/>
              <a:rect l="l" t="t" r="r" b="b"/>
              <a:pathLst>
                <a:path w="3157" h="3468" fill="none" extrusionOk="0">
                  <a:moveTo>
                    <a:pt x="0" y="1877"/>
                  </a:moveTo>
                  <a:lnTo>
                    <a:pt x="1514" y="3468"/>
                  </a:lnTo>
                  <a:cubicBezTo>
                    <a:pt x="1514" y="3468"/>
                    <a:pt x="3054" y="1845"/>
                    <a:pt x="3157" y="1733"/>
                  </a:cubicBezTo>
                  <a:lnTo>
                    <a:pt x="1578" y="1"/>
                  </a:ln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49"/>
            <p:cNvSpPr/>
            <p:nvPr/>
          </p:nvSpPr>
          <p:spPr>
            <a:xfrm>
              <a:off x="1488956" y="2989749"/>
              <a:ext cx="68601" cy="83128"/>
            </a:xfrm>
            <a:custGeom>
              <a:avLst/>
              <a:gdLst/>
              <a:ahLst/>
              <a:cxnLst/>
              <a:rect l="l" t="t" r="r" b="b"/>
              <a:pathLst>
                <a:path w="2909" h="3525" fill="none" extrusionOk="0">
                  <a:moveTo>
                    <a:pt x="1" y="2079"/>
                  </a:moveTo>
                  <a:lnTo>
                    <a:pt x="1054" y="3525"/>
                  </a:lnTo>
                  <a:lnTo>
                    <a:pt x="2909" y="1860"/>
                  </a:lnTo>
                  <a:lnTo>
                    <a:pt x="1695" y="0"/>
                  </a:ln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822;p38">
            <a:extLst>
              <a:ext uri="{FF2B5EF4-FFF2-40B4-BE49-F238E27FC236}">
                <a16:creationId xmlns:a16="http://schemas.microsoft.com/office/drawing/2014/main" id="{E091DAFE-E2CB-16C8-DFF1-CFBC028C8AF8}"/>
              </a:ext>
            </a:extLst>
          </p:cNvPr>
          <p:cNvSpPr txBox="1">
            <a:spLocks noGrp="1"/>
          </p:cNvSpPr>
          <p:nvPr>
            <p:ph type="title"/>
          </p:nvPr>
        </p:nvSpPr>
        <p:spPr>
          <a:xfrm>
            <a:off x="720000" y="445025"/>
            <a:ext cx="7704000" cy="5727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nl-NL" dirty="0"/>
              <a:t>Waarom behandelen we de literatuurgeschiedenis bij Nederlands?</a:t>
            </a:r>
          </a:p>
        </p:txBody>
      </p:sp>
      <p:sp>
        <p:nvSpPr>
          <p:cNvPr id="11" name="Google Shape;836;p39">
            <a:extLst>
              <a:ext uri="{FF2B5EF4-FFF2-40B4-BE49-F238E27FC236}">
                <a16:creationId xmlns:a16="http://schemas.microsoft.com/office/drawing/2014/main" id="{3C23861B-2D69-85B5-82F7-8AD369B21261}"/>
              </a:ext>
            </a:extLst>
          </p:cNvPr>
          <p:cNvSpPr txBox="1">
            <a:spLocks noGrp="1"/>
          </p:cNvSpPr>
          <p:nvPr>
            <p:ph type="subTitle" idx="1"/>
          </p:nvPr>
        </p:nvSpPr>
        <p:spPr>
          <a:xfrm>
            <a:off x="613378" y="1511197"/>
            <a:ext cx="7662800" cy="186577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lang="nl-NL" sz="1400" dirty="0"/>
          </a:p>
          <a:p>
            <a:pPr marL="285750" lvl="0" indent="-285750" algn="l" rtl="0">
              <a:spcBef>
                <a:spcPts val="0"/>
              </a:spcBef>
              <a:spcAft>
                <a:spcPts val="0"/>
              </a:spcAft>
              <a:buFont typeface="Arial" panose="020B0604020202020204" pitchFamily="34" charset="0"/>
              <a:buChar char="•"/>
            </a:pPr>
            <a:r>
              <a:rPr lang="nl-NL" sz="1400" dirty="0"/>
              <a:t>Zo leer je iets over het ‘normale’ leven in een andere tijd. </a:t>
            </a:r>
          </a:p>
          <a:p>
            <a:pPr marL="285750" lvl="0" indent="-285750" algn="l" rtl="0">
              <a:spcBef>
                <a:spcPts val="0"/>
              </a:spcBef>
              <a:spcAft>
                <a:spcPts val="0"/>
              </a:spcAft>
              <a:buFont typeface="Arial" panose="020B0604020202020204" pitchFamily="34" charset="0"/>
              <a:buChar char="•"/>
            </a:pPr>
            <a:r>
              <a:rPr lang="nl-NL" sz="1400" dirty="0"/>
              <a:t>Zo leer wat de invloed van teksten andere media is (geweest). </a:t>
            </a:r>
          </a:p>
          <a:p>
            <a:pPr marL="285750" lvl="0" indent="-285750" algn="l" rtl="0">
              <a:spcBef>
                <a:spcPts val="0"/>
              </a:spcBef>
              <a:spcAft>
                <a:spcPts val="0"/>
              </a:spcAft>
              <a:buFont typeface="Arial" panose="020B0604020202020204" pitchFamily="34" charset="0"/>
              <a:buChar char="•"/>
            </a:pPr>
            <a:r>
              <a:rPr lang="nl-NL" sz="1400" dirty="0"/>
              <a:t>Zo kun je een boek plaatsen in de context.</a:t>
            </a:r>
          </a:p>
          <a:p>
            <a:pPr marL="285750" lvl="0" indent="-285750" algn="l" rtl="0">
              <a:spcBef>
                <a:spcPts val="0"/>
              </a:spcBef>
              <a:spcAft>
                <a:spcPts val="0"/>
              </a:spcAft>
              <a:buFont typeface="Arial" panose="020B0604020202020204" pitchFamily="34" charset="0"/>
              <a:buChar char="•"/>
            </a:pPr>
            <a:r>
              <a:rPr lang="nl-NL" sz="1400" dirty="0"/>
              <a:t>Zo begrijp je een boek beter.</a:t>
            </a:r>
          </a:p>
          <a:p>
            <a:pPr marL="285750" lvl="0" indent="-285750" algn="l" rtl="0">
              <a:spcBef>
                <a:spcPts val="0"/>
              </a:spcBef>
              <a:spcAft>
                <a:spcPts val="0"/>
              </a:spcAft>
              <a:buFont typeface="Arial" panose="020B0604020202020204" pitchFamily="34" charset="0"/>
              <a:buChar char="•"/>
            </a:pPr>
            <a:r>
              <a:rPr lang="nl-NL" sz="1400" dirty="0"/>
              <a:t>Zo kun je van een afstandje naar een boek kijken en bepalen of het nu ook nog actueel is. </a:t>
            </a:r>
          </a:p>
          <a:p>
            <a:pPr marL="0" lvl="0" indent="0" algn="l" rtl="0">
              <a:spcBef>
                <a:spcPts val="0"/>
              </a:spcBef>
              <a:spcAft>
                <a:spcPts val="0"/>
              </a:spcAft>
              <a:buNone/>
            </a:pPr>
            <a:endParaRPr sz="1400" dirty="0"/>
          </a:p>
        </p:txBody>
      </p:sp>
    </p:spTree>
    <p:extLst>
      <p:ext uri="{BB962C8B-B14F-4D97-AF65-F5344CB8AC3E}">
        <p14:creationId xmlns:p14="http://schemas.microsoft.com/office/powerpoint/2010/main" val="2131984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39"/>
          <p:cNvSpPr/>
          <p:nvPr/>
        </p:nvSpPr>
        <p:spPr>
          <a:xfrm>
            <a:off x="-1349925" y="2070475"/>
            <a:ext cx="9143999" cy="3161814"/>
          </a:xfrm>
          <a:custGeom>
            <a:avLst/>
            <a:gdLst/>
            <a:ahLst/>
            <a:cxnLst/>
            <a:rect l="l" t="t" r="r" b="b"/>
            <a:pathLst>
              <a:path w="285683" h="190070" extrusionOk="0">
                <a:moveTo>
                  <a:pt x="70853" y="1"/>
                </a:moveTo>
                <a:cubicBezTo>
                  <a:pt x="56771" y="1"/>
                  <a:pt x="42806" y="10052"/>
                  <a:pt x="40547" y="18238"/>
                </a:cubicBezTo>
                <a:cubicBezTo>
                  <a:pt x="37297" y="30022"/>
                  <a:pt x="29197" y="43956"/>
                  <a:pt x="15647" y="44495"/>
                </a:cubicBezTo>
                <a:cubicBezTo>
                  <a:pt x="2096" y="45032"/>
                  <a:pt x="0" y="64264"/>
                  <a:pt x="0" y="64264"/>
                </a:cubicBezTo>
                <a:lnTo>
                  <a:pt x="0" y="190069"/>
                </a:lnTo>
                <a:lnTo>
                  <a:pt x="285682" y="190069"/>
                </a:lnTo>
                <a:lnTo>
                  <a:pt x="285682" y="137492"/>
                </a:lnTo>
                <a:cubicBezTo>
                  <a:pt x="285682" y="137492"/>
                  <a:pt x="279384" y="100920"/>
                  <a:pt x="253979" y="81747"/>
                </a:cubicBezTo>
                <a:cubicBezTo>
                  <a:pt x="247073" y="76535"/>
                  <a:pt x="241210" y="74665"/>
                  <a:pt x="235802" y="74665"/>
                </a:cubicBezTo>
                <a:cubicBezTo>
                  <a:pt x="222077" y="74665"/>
                  <a:pt x="211274" y="86701"/>
                  <a:pt x="193746" y="86701"/>
                </a:cubicBezTo>
                <a:cubicBezTo>
                  <a:pt x="192772" y="86701"/>
                  <a:pt x="191777" y="86664"/>
                  <a:pt x="190760" y="86585"/>
                </a:cubicBezTo>
                <a:cubicBezTo>
                  <a:pt x="164224" y="84539"/>
                  <a:pt x="166314" y="62561"/>
                  <a:pt x="165791" y="43666"/>
                </a:cubicBezTo>
                <a:cubicBezTo>
                  <a:pt x="165465" y="31870"/>
                  <a:pt x="155819" y="28332"/>
                  <a:pt x="144247" y="28332"/>
                </a:cubicBezTo>
                <a:cubicBezTo>
                  <a:pt x="137284" y="28332"/>
                  <a:pt x="129623" y="29613"/>
                  <a:pt x="122875" y="31146"/>
                </a:cubicBezTo>
                <a:cubicBezTo>
                  <a:pt x="120527" y="31679"/>
                  <a:pt x="118500" y="31932"/>
                  <a:pt x="116710" y="31932"/>
                </a:cubicBezTo>
                <a:cubicBezTo>
                  <a:pt x="104812" y="31932"/>
                  <a:pt x="103451" y="20771"/>
                  <a:pt x="88502" y="6836"/>
                </a:cubicBezTo>
                <a:cubicBezTo>
                  <a:pt x="83253" y="1942"/>
                  <a:pt x="77042" y="1"/>
                  <a:pt x="70853" y="1"/>
                </a:cubicBezTo>
                <a:close/>
              </a:path>
            </a:pathLst>
          </a:cu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9"/>
          <p:cNvSpPr txBox="1">
            <a:spLocks noGrp="1"/>
          </p:cNvSpPr>
          <p:nvPr>
            <p:ph type="title"/>
          </p:nvPr>
        </p:nvSpPr>
        <p:spPr>
          <a:xfrm>
            <a:off x="370968" y="298987"/>
            <a:ext cx="8232982" cy="632400"/>
          </a:xfrm>
          <a:prstGeom prst="rect">
            <a:avLst/>
          </a:prstGeom>
        </p:spPr>
        <p:txBody>
          <a:bodyPr spcFirstLastPara="1" wrap="square" lIns="91425" tIns="0" rIns="91425" bIns="91425" anchor="ctr" anchorCtr="0">
            <a:noAutofit/>
          </a:bodyPr>
          <a:lstStyle/>
          <a:p>
            <a:pPr marL="0" lvl="0" indent="0" algn="l" rtl="0">
              <a:spcBef>
                <a:spcPts val="0"/>
              </a:spcBef>
              <a:spcAft>
                <a:spcPts val="0"/>
              </a:spcAft>
              <a:buNone/>
            </a:pPr>
            <a:r>
              <a:rPr lang="en" dirty="0"/>
              <a:t>Over welke periode hebben we het?</a:t>
            </a:r>
            <a:endParaRPr dirty="0"/>
          </a:p>
        </p:txBody>
      </p:sp>
      <p:sp>
        <p:nvSpPr>
          <p:cNvPr id="836" name="Google Shape;836;p39"/>
          <p:cNvSpPr txBox="1">
            <a:spLocks noGrp="1"/>
          </p:cNvSpPr>
          <p:nvPr>
            <p:ph type="subTitle" idx="1"/>
          </p:nvPr>
        </p:nvSpPr>
        <p:spPr>
          <a:xfrm>
            <a:off x="3968650" y="1730389"/>
            <a:ext cx="4635300" cy="102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nl-NL" dirty="0"/>
              <a:t>400 – 650: overgang van Romeinse oudheid naar de middeleeuwen. Germaanse stammen die het West-Romeinse rijk binnenvielen vormden zelfstandige koninkrijkjes. </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a:t>c.a. 1500: na de middeleeuwen gaan we over naar de nieuwe tijd. In de kunst en literatuur komen we als eerste in de renaissance terecht. </a:t>
            </a:r>
          </a:p>
          <a:p>
            <a:pPr marL="0" lvl="0" indent="0" algn="l" rtl="0">
              <a:spcBef>
                <a:spcPts val="0"/>
              </a:spcBef>
              <a:spcAft>
                <a:spcPts val="0"/>
              </a:spcAft>
              <a:buNone/>
            </a:pPr>
            <a:endParaRPr dirty="0"/>
          </a:p>
        </p:txBody>
      </p:sp>
      <p:sp>
        <p:nvSpPr>
          <p:cNvPr id="837" name="Google Shape;837;p39"/>
          <p:cNvSpPr/>
          <p:nvPr/>
        </p:nvSpPr>
        <p:spPr>
          <a:xfrm flipH="1">
            <a:off x="-244394" y="4394655"/>
            <a:ext cx="9799069" cy="904167"/>
          </a:xfrm>
          <a:custGeom>
            <a:avLst/>
            <a:gdLst/>
            <a:ahLst/>
            <a:cxnLst/>
            <a:rect l="l" t="t" r="r" b="b"/>
            <a:pathLst>
              <a:path w="118755" h="18166" extrusionOk="0">
                <a:moveTo>
                  <a:pt x="22733" y="16031"/>
                </a:moveTo>
                <a:lnTo>
                  <a:pt x="26827" y="15675"/>
                </a:lnTo>
                <a:cubicBezTo>
                  <a:pt x="37797" y="14741"/>
                  <a:pt x="49555" y="15195"/>
                  <a:pt x="60931" y="15635"/>
                </a:cubicBezTo>
                <a:cubicBezTo>
                  <a:pt x="67114" y="15870"/>
                  <a:pt x="72954" y="16099"/>
                  <a:pt x="78634" y="16111"/>
                </a:cubicBezTo>
                <a:cubicBezTo>
                  <a:pt x="96718" y="16156"/>
                  <a:pt x="111415" y="17405"/>
                  <a:pt x="118754" y="18165"/>
                </a:cubicBezTo>
                <a:lnTo>
                  <a:pt x="118737" y="4919"/>
                </a:lnTo>
                <a:cubicBezTo>
                  <a:pt x="115120" y="1849"/>
                  <a:pt x="106325" y="1203"/>
                  <a:pt x="98625" y="9533"/>
                </a:cubicBezTo>
                <a:cubicBezTo>
                  <a:pt x="94870" y="13592"/>
                  <a:pt x="89980" y="14301"/>
                  <a:pt x="83236" y="11748"/>
                </a:cubicBezTo>
                <a:cubicBezTo>
                  <a:pt x="80781" y="10821"/>
                  <a:pt x="79051" y="9613"/>
                  <a:pt x="77380" y="8445"/>
                </a:cubicBezTo>
                <a:cubicBezTo>
                  <a:pt x="75255" y="6968"/>
                  <a:pt x="73063" y="5439"/>
                  <a:pt x="69336" y="4461"/>
                </a:cubicBezTo>
                <a:cubicBezTo>
                  <a:pt x="66009" y="3590"/>
                  <a:pt x="64109" y="4907"/>
                  <a:pt x="61910" y="6429"/>
                </a:cubicBezTo>
                <a:cubicBezTo>
                  <a:pt x="59872" y="7844"/>
                  <a:pt x="57559" y="9447"/>
                  <a:pt x="53770" y="9234"/>
                </a:cubicBezTo>
                <a:cubicBezTo>
                  <a:pt x="49929" y="9018"/>
                  <a:pt x="48167" y="7248"/>
                  <a:pt x="46299" y="5382"/>
                </a:cubicBezTo>
                <a:cubicBezTo>
                  <a:pt x="44365" y="3441"/>
                  <a:pt x="42365" y="1437"/>
                  <a:pt x="37785" y="716"/>
                </a:cubicBezTo>
                <a:cubicBezTo>
                  <a:pt x="33246" y="1"/>
                  <a:pt x="30509" y="1282"/>
                  <a:pt x="27332" y="2767"/>
                </a:cubicBezTo>
                <a:cubicBezTo>
                  <a:pt x="24195" y="4238"/>
                  <a:pt x="20639" y="5903"/>
                  <a:pt x="14599" y="5955"/>
                </a:cubicBezTo>
                <a:cubicBezTo>
                  <a:pt x="5616" y="6041"/>
                  <a:pt x="1551" y="3969"/>
                  <a:pt x="0" y="2829"/>
                </a:cubicBezTo>
                <a:cubicBezTo>
                  <a:pt x="23" y="2898"/>
                  <a:pt x="46" y="2971"/>
                  <a:pt x="68" y="3041"/>
                </a:cubicBezTo>
                <a:cubicBezTo>
                  <a:pt x="1843" y="8261"/>
                  <a:pt x="3520" y="13192"/>
                  <a:pt x="6303" y="17278"/>
                </a:cubicBezTo>
                <a:cubicBezTo>
                  <a:pt x="10797" y="17056"/>
                  <a:pt x="15239" y="16673"/>
                  <a:pt x="22733" y="1603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9"/>
          <p:cNvSpPr/>
          <p:nvPr/>
        </p:nvSpPr>
        <p:spPr>
          <a:xfrm>
            <a:off x="2441325" y="1777250"/>
            <a:ext cx="556125" cy="183575"/>
          </a:xfrm>
          <a:custGeom>
            <a:avLst/>
            <a:gdLst/>
            <a:ahLst/>
            <a:cxnLst/>
            <a:rect l="l" t="t" r="r" b="b"/>
            <a:pathLst>
              <a:path w="22245" h="7343" extrusionOk="0">
                <a:moveTo>
                  <a:pt x="12486" y="0"/>
                </a:moveTo>
                <a:cubicBezTo>
                  <a:pt x="11150" y="0"/>
                  <a:pt x="9849" y="2296"/>
                  <a:pt x="7933" y="3050"/>
                </a:cubicBezTo>
                <a:cubicBezTo>
                  <a:pt x="7568" y="3193"/>
                  <a:pt x="7181" y="3246"/>
                  <a:pt x="6783" y="3246"/>
                </a:cubicBezTo>
                <a:cubicBezTo>
                  <a:pt x="5657" y="3246"/>
                  <a:pt x="4432" y="2824"/>
                  <a:pt x="3325" y="2824"/>
                </a:cubicBezTo>
                <a:cubicBezTo>
                  <a:pt x="2212" y="2824"/>
                  <a:pt x="1217" y="3250"/>
                  <a:pt x="559" y="4958"/>
                </a:cubicBezTo>
                <a:cubicBezTo>
                  <a:pt x="1" y="6405"/>
                  <a:pt x="2819" y="7343"/>
                  <a:pt x="5916" y="7343"/>
                </a:cubicBezTo>
                <a:cubicBezTo>
                  <a:pt x="7154" y="7343"/>
                  <a:pt x="8436" y="7193"/>
                  <a:pt x="9565" y="6866"/>
                </a:cubicBezTo>
                <a:cubicBezTo>
                  <a:pt x="10464" y="6606"/>
                  <a:pt x="11392" y="6519"/>
                  <a:pt x="12312" y="6519"/>
                </a:cubicBezTo>
                <a:cubicBezTo>
                  <a:pt x="14173" y="6519"/>
                  <a:pt x="15999" y="6876"/>
                  <a:pt x="17472" y="6876"/>
                </a:cubicBezTo>
                <a:cubicBezTo>
                  <a:pt x="18473" y="6876"/>
                  <a:pt x="19311" y="6711"/>
                  <a:pt x="19886" y="6157"/>
                </a:cubicBezTo>
                <a:cubicBezTo>
                  <a:pt x="21725" y="4385"/>
                  <a:pt x="22244" y="2668"/>
                  <a:pt x="19886" y="2095"/>
                </a:cubicBezTo>
                <a:cubicBezTo>
                  <a:pt x="17526" y="1523"/>
                  <a:pt x="15356" y="2476"/>
                  <a:pt x="13580" y="568"/>
                </a:cubicBezTo>
                <a:cubicBezTo>
                  <a:pt x="13204" y="165"/>
                  <a:pt x="12844" y="0"/>
                  <a:pt x="12486" y="0"/>
                </a:cubicBezTo>
                <a:close/>
              </a:path>
            </a:pathLst>
          </a:custGeom>
          <a:solidFill>
            <a:srgbClr val="0E63AF">
              <a:alpha val="23260"/>
            </a:srgbClr>
          </a:solidFill>
          <a:ln w="525" cap="flat" cmpd="sng">
            <a:solidFill>
              <a:srgbClr val="231F20"/>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9"/>
          <p:cNvSpPr/>
          <p:nvPr/>
        </p:nvSpPr>
        <p:spPr>
          <a:xfrm>
            <a:off x="1272288" y="1167300"/>
            <a:ext cx="625600" cy="262600"/>
          </a:xfrm>
          <a:custGeom>
            <a:avLst/>
            <a:gdLst/>
            <a:ahLst/>
            <a:cxnLst/>
            <a:rect l="l" t="t" r="r" b="b"/>
            <a:pathLst>
              <a:path w="25024" h="10504" extrusionOk="0">
                <a:moveTo>
                  <a:pt x="13461" y="0"/>
                </a:moveTo>
                <a:cubicBezTo>
                  <a:pt x="10870" y="0"/>
                  <a:pt x="12157" y="4691"/>
                  <a:pt x="9133" y="4755"/>
                </a:cubicBezTo>
                <a:cubicBezTo>
                  <a:pt x="5889" y="4825"/>
                  <a:pt x="1691" y="5003"/>
                  <a:pt x="736" y="7490"/>
                </a:cubicBezTo>
                <a:cubicBezTo>
                  <a:pt x="0" y="9408"/>
                  <a:pt x="1595" y="10503"/>
                  <a:pt x="4150" y="10503"/>
                </a:cubicBezTo>
                <a:cubicBezTo>
                  <a:pt x="5436" y="10503"/>
                  <a:pt x="6964" y="10226"/>
                  <a:pt x="8561" y="9637"/>
                </a:cubicBezTo>
                <a:cubicBezTo>
                  <a:pt x="9757" y="9196"/>
                  <a:pt x="11162" y="9059"/>
                  <a:pt x="12627" y="9059"/>
                </a:cubicBezTo>
                <a:cubicBezTo>
                  <a:pt x="15031" y="9059"/>
                  <a:pt x="17598" y="9428"/>
                  <a:pt x="19668" y="9428"/>
                </a:cubicBezTo>
                <a:cubicBezTo>
                  <a:pt x="21367" y="9428"/>
                  <a:pt x="22731" y="9179"/>
                  <a:pt x="23394" y="8271"/>
                </a:cubicBezTo>
                <a:cubicBezTo>
                  <a:pt x="25024" y="6039"/>
                  <a:pt x="23281" y="4157"/>
                  <a:pt x="21348" y="4157"/>
                </a:cubicBezTo>
                <a:cubicBezTo>
                  <a:pt x="20955" y="4157"/>
                  <a:pt x="20555" y="4234"/>
                  <a:pt x="20173" y="4402"/>
                </a:cubicBezTo>
                <a:cubicBezTo>
                  <a:pt x="19952" y="4500"/>
                  <a:pt x="19748" y="4544"/>
                  <a:pt x="19557" y="4544"/>
                </a:cubicBezTo>
                <a:cubicBezTo>
                  <a:pt x="17807" y="4544"/>
                  <a:pt x="17191" y="792"/>
                  <a:pt x="14094" y="79"/>
                </a:cubicBezTo>
                <a:cubicBezTo>
                  <a:pt x="13860" y="25"/>
                  <a:pt x="13650" y="0"/>
                  <a:pt x="13461" y="0"/>
                </a:cubicBezTo>
                <a:close/>
              </a:path>
            </a:pathLst>
          </a:custGeom>
          <a:solidFill>
            <a:srgbClr val="0E63AF">
              <a:alpha val="23260"/>
            </a:srgbClr>
          </a:solidFill>
          <a:ln w="525" cap="flat" cmpd="sng">
            <a:solidFill>
              <a:srgbClr val="231F20"/>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9"/>
          <p:cNvSpPr/>
          <p:nvPr/>
        </p:nvSpPr>
        <p:spPr>
          <a:xfrm>
            <a:off x="540050" y="623525"/>
            <a:ext cx="869025" cy="292225"/>
          </a:xfrm>
          <a:custGeom>
            <a:avLst/>
            <a:gdLst/>
            <a:ahLst/>
            <a:cxnLst/>
            <a:rect l="l" t="t" r="r" b="b"/>
            <a:pathLst>
              <a:path w="34761" h="11689" extrusionOk="0">
                <a:moveTo>
                  <a:pt x="18638" y="0"/>
                </a:moveTo>
                <a:cubicBezTo>
                  <a:pt x="18296" y="0"/>
                  <a:pt x="17934" y="15"/>
                  <a:pt x="17548" y="48"/>
                </a:cubicBezTo>
                <a:cubicBezTo>
                  <a:pt x="11262" y="574"/>
                  <a:pt x="12094" y="3503"/>
                  <a:pt x="9610" y="3503"/>
                </a:cubicBezTo>
                <a:cubicBezTo>
                  <a:pt x="9283" y="3503"/>
                  <a:pt x="8897" y="3452"/>
                  <a:pt x="8430" y="3338"/>
                </a:cubicBezTo>
                <a:cubicBezTo>
                  <a:pt x="7901" y="3209"/>
                  <a:pt x="7358" y="3148"/>
                  <a:pt x="6821" y="3148"/>
                </a:cubicBezTo>
                <a:cubicBezTo>
                  <a:pt x="3291" y="3148"/>
                  <a:pt x="1" y="5787"/>
                  <a:pt x="2322" y="9115"/>
                </a:cubicBezTo>
                <a:cubicBezTo>
                  <a:pt x="3653" y="11025"/>
                  <a:pt x="5423" y="11688"/>
                  <a:pt x="7548" y="11688"/>
                </a:cubicBezTo>
                <a:cubicBezTo>
                  <a:pt x="10415" y="11688"/>
                  <a:pt x="13928" y="10480"/>
                  <a:pt x="17875" y="9502"/>
                </a:cubicBezTo>
                <a:cubicBezTo>
                  <a:pt x="19420" y="9119"/>
                  <a:pt x="20829" y="8985"/>
                  <a:pt x="22116" y="8985"/>
                </a:cubicBezTo>
                <a:cubicBezTo>
                  <a:pt x="25074" y="8985"/>
                  <a:pt x="27396" y="9689"/>
                  <a:pt x="29288" y="9689"/>
                </a:cubicBezTo>
                <a:cubicBezTo>
                  <a:pt x="30234" y="9689"/>
                  <a:pt x="31073" y="9513"/>
                  <a:pt x="31831" y="8985"/>
                </a:cubicBezTo>
                <a:cubicBezTo>
                  <a:pt x="34761" y="6943"/>
                  <a:pt x="30202" y="4646"/>
                  <a:pt x="27050" y="4646"/>
                </a:cubicBezTo>
                <a:cubicBezTo>
                  <a:pt x="27046" y="4646"/>
                  <a:pt x="27043" y="4646"/>
                  <a:pt x="27040" y="4646"/>
                </a:cubicBezTo>
                <a:cubicBezTo>
                  <a:pt x="27038" y="4646"/>
                  <a:pt x="27037" y="4646"/>
                  <a:pt x="27035" y="4646"/>
                </a:cubicBezTo>
                <a:cubicBezTo>
                  <a:pt x="24060" y="4646"/>
                  <a:pt x="24587" y="0"/>
                  <a:pt x="18638" y="0"/>
                </a:cubicBezTo>
                <a:close/>
              </a:path>
            </a:pathLst>
          </a:cu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9"/>
          <p:cNvSpPr/>
          <p:nvPr/>
        </p:nvSpPr>
        <p:spPr>
          <a:xfrm>
            <a:off x="906400" y="5081475"/>
            <a:ext cx="1011300" cy="74400"/>
          </a:xfrm>
          <a:prstGeom prst="ellipse">
            <a:avLst/>
          </a:pr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9"/>
          <p:cNvSpPr/>
          <p:nvPr/>
        </p:nvSpPr>
        <p:spPr>
          <a:xfrm>
            <a:off x="2309088" y="5069100"/>
            <a:ext cx="1011300" cy="74400"/>
          </a:xfrm>
          <a:prstGeom prst="ellipse">
            <a:avLst/>
          </a:pr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9"/>
          <p:cNvSpPr/>
          <p:nvPr/>
        </p:nvSpPr>
        <p:spPr>
          <a:xfrm rot="219415">
            <a:off x="7100964" y="4726835"/>
            <a:ext cx="1011259" cy="74255"/>
          </a:xfrm>
          <a:prstGeom prst="ellipse">
            <a:avLst/>
          </a:pr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4" name="Google Shape;844;p39"/>
          <p:cNvGrpSpPr/>
          <p:nvPr/>
        </p:nvGrpSpPr>
        <p:grpSpPr>
          <a:xfrm>
            <a:off x="2441321" y="3766241"/>
            <a:ext cx="746839" cy="1348133"/>
            <a:chOff x="4082536" y="1899836"/>
            <a:chExt cx="855290" cy="1543899"/>
          </a:xfrm>
        </p:grpSpPr>
        <p:sp>
          <p:nvSpPr>
            <p:cNvPr id="845" name="Google Shape;845;p39"/>
            <p:cNvSpPr/>
            <p:nvPr/>
          </p:nvSpPr>
          <p:spPr>
            <a:xfrm>
              <a:off x="4302867" y="1900874"/>
              <a:ext cx="419934" cy="489691"/>
            </a:xfrm>
            <a:custGeom>
              <a:avLst/>
              <a:gdLst/>
              <a:ahLst/>
              <a:cxnLst/>
              <a:rect l="l" t="t" r="r" b="b"/>
              <a:pathLst>
                <a:path w="17807" h="20765" extrusionOk="0">
                  <a:moveTo>
                    <a:pt x="9157" y="1"/>
                  </a:moveTo>
                  <a:cubicBezTo>
                    <a:pt x="8580" y="37"/>
                    <a:pt x="8543" y="2055"/>
                    <a:pt x="7931" y="3497"/>
                  </a:cubicBezTo>
                  <a:cubicBezTo>
                    <a:pt x="7534" y="4429"/>
                    <a:pt x="7335" y="5044"/>
                    <a:pt x="7048" y="5685"/>
                  </a:cubicBezTo>
                  <a:cubicBezTo>
                    <a:pt x="6873" y="6073"/>
                    <a:pt x="6675" y="6450"/>
                    <a:pt x="6452" y="6814"/>
                  </a:cubicBezTo>
                  <a:cubicBezTo>
                    <a:pt x="6260" y="7132"/>
                    <a:pt x="6093" y="7426"/>
                    <a:pt x="5949" y="7726"/>
                  </a:cubicBezTo>
                  <a:cubicBezTo>
                    <a:pt x="5562" y="8544"/>
                    <a:pt x="5362" y="9411"/>
                    <a:pt x="5335" y="10995"/>
                  </a:cubicBezTo>
                  <a:cubicBezTo>
                    <a:pt x="5305" y="12850"/>
                    <a:pt x="5444" y="13698"/>
                    <a:pt x="5515" y="13950"/>
                  </a:cubicBezTo>
                  <a:cubicBezTo>
                    <a:pt x="5588" y="14201"/>
                    <a:pt x="5588" y="14598"/>
                    <a:pt x="4974" y="14598"/>
                  </a:cubicBezTo>
                  <a:cubicBezTo>
                    <a:pt x="4517" y="14598"/>
                    <a:pt x="2917" y="14880"/>
                    <a:pt x="1430" y="16205"/>
                  </a:cubicBezTo>
                  <a:cubicBezTo>
                    <a:pt x="866" y="16709"/>
                    <a:pt x="384" y="17299"/>
                    <a:pt x="1" y="17950"/>
                  </a:cubicBezTo>
                  <a:cubicBezTo>
                    <a:pt x="1" y="17950"/>
                    <a:pt x="284" y="18373"/>
                    <a:pt x="1013" y="18867"/>
                  </a:cubicBezTo>
                  <a:cubicBezTo>
                    <a:pt x="1389" y="19122"/>
                    <a:pt x="1883" y="19398"/>
                    <a:pt x="2524" y="19645"/>
                  </a:cubicBezTo>
                  <a:cubicBezTo>
                    <a:pt x="3653" y="20079"/>
                    <a:pt x="4692" y="20265"/>
                    <a:pt x="5394" y="20265"/>
                  </a:cubicBezTo>
                  <a:cubicBezTo>
                    <a:pt x="5857" y="20265"/>
                    <a:pt x="6173" y="20184"/>
                    <a:pt x="6273" y="20042"/>
                  </a:cubicBezTo>
                  <a:cubicBezTo>
                    <a:pt x="6500" y="19716"/>
                    <a:pt x="6904" y="18743"/>
                    <a:pt x="7802" y="18743"/>
                  </a:cubicBezTo>
                  <a:cubicBezTo>
                    <a:pt x="7899" y="18743"/>
                    <a:pt x="8001" y="18755"/>
                    <a:pt x="8110" y="18779"/>
                  </a:cubicBezTo>
                  <a:cubicBezTo>
                    <a:pt x="9228" y="19032"/>
                    <a:pt x="9407" y="19804"/>
                    <a:pt x="9587" y="20264"/>
                  </a:cubicBezTo>
                  <a:cubicBezTo>
                    <a:pt x="9662" y="20454"/>
                    <a:pt x="9892" y="20589"/>
                    <a:pt x="10239" y="20669"/>
                  </a:cubicBezTo>
                  <a:cubicBezTo>
                    <a:pt x="10507" y="20733"/>
                    <a:pt x="10844" y="20765"/>
                    <a:pt x="11232" y="20765"/>
                  </a:cubicBezTo>
                  <a:cubicBezTo>
                    <a:pt x="11574" y="20765"/>
                    <a:pt x="11955" y="20740"/>
                    <a:pt x="12364" y="20690"/>
                  </a:cubicBezTo>
                  <a:cubicBezTo>
                    <a:pt x="13841" y="20510"/>
                    <a:pt x="13949" y="20149"/>
                    <a:pt x="13949" y="20149"/>
                  </a:cubicBezTo>
                  <a:cubicBezTo>
                    <a:pt x="13949" y="20149"/>
                    <a:pt x="14058" y="18996"/>
                    <a:pt x="14959" y="18779"/>
                  </a:cubicBezTo>
                  <a:cubicBezTo>
                    <a:pt x="15095" y="18747"/>
                    <a:pt x="15224" y="18733"/>
                    <a:pt x="15347" y="18733"/>
                  </a:cubicBezTo>
                  <a:cubicBezTo>
                    <a:pt x="16041" y="18733"/>
                    <a:pt x="16508" y="19176"/>
                    <a:pt x="16508" y="19176"/>
                  </a:cubicBezTo>
                  <a:cubicBezTo>
                    <a:pt x="16508" y="19176"/>
                    <a:pt x="16949" y="18816"/>
                    <a:pt x="17317" y="18469"/>
                  </a:cubicBezTo>
                  <a:cubicBezTo>
                    <a:pt x="17555" y="18244"/>
                    <a:pt x="17764" y="18028"/>
                    <a:pt x="17807" y="17914"/>
                  </a:cubicBezTo>
                  <a:cubicBezTo>
                    <a:pt x="17807" y="17914"/>
                    <a:pt x="16582" y="16077"/>
                    <a:pt x="15356" y="15464"/>
                  </a:cubicBezTo>
                  <a:cubicBezTo>
                    <a:pt x="14130" y="14851"/>
                    <a:pt x="12292" y="14383"/>
                    <a:pt x="12292" y="14383"/>
                  </a:cubicBezTo>
                  <a:cubicBezTo>
                    <a:pt x="12292" y="14383"/>
                    <a:pt x="12297" y="14360"/>
                    <a:pt x="12306" y="14318"/>
                  </a:cubicBezTo>
                  <a:cubicBezTo>
                    <a:pt x="12373" y="13962"/>
                    <a:pt x="12689" y="12186"/>
                    <a:pt x="12689" y="10093"/>
                  </a:cubicBezTo>
                  <a:cubicBezTo>
                    <a:pt x="12689" y="7750"/>
                    <a:pt x="11824" y="6561"/>
                    <a:pt x="11356" y="5732"/>
                  </a:cubicBezTo>
                  <a:cubicBezTo>
                    <a:pt x="10886" y="4903"/>
                    <a:pt x="10562" y="3136"/>
                    <a:pt x="10201" y="2236"/>
                  </a:cubicBezTo>
                  <a:cubicBezTo>
                    <a:pt x="10077" y="1922"/>
                    <a:pt x="9912" y="1555"/>
                    <a:pt x="9751" y="1213"/>
                  </a:cubicBezTo>
                  <a:cubicBezTo>
                    <a:pt x="9448" y="567"/>
                    <a:pt x="9157" y="1"/>
                    <a:pt x="9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9"/>
            <p:cNvSpPr/>
            <p:nvPr/>
          </p:nvSpPr>
          <p:spPr>
            <a:xfrm>
              <a:off x="4302867" y="2283005"/>
              <a:ext cx="241461" cy="105343"/>
            </a:xfrm>
            <a:custGeom>
              <a:avLst/>
              <a:gdLst/>
              <a:ahLst/>
              <a:cxnLst/>
              <a:rect l="l" t="t" r="r" b="b"/>
              <a:pathLst>
                <a:path w="10239" h="4467" extrusionOk="0">
                  <a:moveTo>
                    <a:pt x="1430" y="1"/>
                  </a:moveTo>
                  <a:cubicBezTo>
                    <a:pt x="866" y="505"/>
                    <a:pt x="384" y="1095"/>
                    <a:pt x="1" y="1746"/>
                  </a:cubicBezTo>
                  <a:cubicBezTo>
                    <a:pt x="1" y="1746"/>
                    <a:pt x="284" y="2169"/>
                    <a:pt x="1013" y="2665"/>
                  </a:cubicBezTo>
                  <a:cubicBezTo>
                    <a:pt x="1389" y="2918"/>
                    <a:pt x="1883" y="3195"/>
                    <a:pt x="2524" y="3441"/>
                  </a:cubicBezTo>
                  <a:cubicBezTo>
                    <a:pt x="3653" y="3875"/>
                    <a:pt x="4692" y="4061"/>
                    <a:pt x="5394" y="4061"/>
                  </a:cubicBezTo>
                  <a:cubicBezTo>
                    <a:pt x="5857" y="4061"/>
                    <a:pt x="6173" y="3980"/>
                    <a:pt x="6273" y="3838"/>
                  </a:cubicBezTo>
                  <a:cubicBezTo>
                    <a:pt x="6500" y="3512"/>
                    <a:pt x="6904" y="2540"/>
                    <a:pt x="7803" y="2540"/>
                  </a:cubicBezTo>
                  <a:cubicBezTo>
                    <a:pt x="7900" y="2540"/>
                    <a:pt x="8002" y="2551"/>
                    <a:pt x="8110" y="2575"/>
                  </a:cubicBezTo>
                  <a:cubicBezTo>
                    <a:pt x="9228" y="2828"/>
                    <a:pt x="9407" y="3600"/>
                    <a:pt x="9587" y="4060"/>
                  </a:cubicBezTo>
                  <a:cubicBezTo>
                    <a:pt x="9662" y="4250"/>
                    <a:pt x="9892" y="4385"/>
                    <a:pt x="10239" y="4467"/>
                  </a:cubicBezTo>
                  <a:cubicBezTo>
                    <a:pt x="9725" y="3998"/>
                    <a:pt x="9296" y="3115"/>
                    <a:pt x="8805" y="2554"/>
                  </a:cubicBezTo>
                  <a:cubicBezTo>
                    <a:pt x="8432" y="2130"/>
                    <a:pt x="7999" y="1919"/>
                    <a:pt x="7593" y="1919"/>
                  </a:cubicBezTo>
                  <a:cubicBezTo>
                    <a:pt x="7184" y="1919"/>
                    <a:pt x="6802" y="2132"/>
                    <a:pt x="6537" y="2554"/>
                  </a:cubicBezTo>
                  <a:cubicBezTo>
                    <a:pt x="6269" y="2981"/>
                    <a:pt x="6029" y="3203"/>
                    <a:pt x="5630" y="3203"/>
                  </a:cubicBezTo>
                  <a:cubicBezTo>
                    <a:pt x="5241" y="3203"/>
                    <a:pt x="4700" y="2992"/>
                    <a:pt x="3833" y="2554"/>
                  </a:cubicBezTo>
                  <a:cubicBezTo>
                    <a:pt x="2532" y="1895"/>
                    <a:pt x="1747" y="617"/>
                    <a:pt x="1430"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9"/>
            <p:cNvSpPr/>
            <p:nvPr/>
          </p:nvSpPr>
          <p:spPr>
            <a:xfrm>
              <a:off x="4280818" y="2876694"/>
              <a:ext cx="196772" cy="257898"/>
            </a:xfrm>
            <a:custGeom>
              <a:avLst/>
              <a:gdLst/>
              <a:ahLst/>
              <a:cxnLst/>
              <a:rect l="l" t="t" r="r" b="b"/>
              <a:pathLst>
                <a:path w="8344" h="10936" extrusionOk="0">
                  <a:moveTo>
                    <a:pt x="2145" y="1"/>
                  </a:moveTo>
                  <a:lnTo>
                    <a:pt x="1945" y="954"/>
                  </a:lnTo>
                  <a:lnTo>
                    <a:pt x="1" y="10204"/>
                  </a:lnTo>
                  <a:cubicBezTo>
                    <a:pt x="92" y="10298"/>
                    <a:pt x="185" y="10935"/>
                    <a:pt x="1366" y="10935"/>
                  </a:cubicBezTo>
                  <a:cubicBezTo>
                    <a:pt x="1545" y="10935"/>
                    <a:pt x="1748" y="10921"/>
                    <a:pt x="1980" y="10888"/>
                  </a:cubicBezTo>
                  <a:cubicBezTo>
                    <a:pt x="2476" y="10818"/>
                    <a:pt x="2964" y="10706"/>
                    <a:pt x="3439" y="10551"/>
                  </a:cubicBezTo>
                  <a:cubicBezTo>
                    <a:pt x="4258" y="10281"/>
                    <a:pt x="4684" y="9987"/>
                    <a:pt x="4684" y="9987"/>
                  </a:cubicBezTo>
                  <a:cubicBezTo>
                    <a:pt x="4684" y="9987"/>
                    <a:pt x="4935" y="8257"/>
                    <a:pt x="5656" y="6670"/>
                  </a:cubicBezTo>
                  <a:cubicBezTo>
                    <a:pt x="6272" y="5318"/>
                    <a:pt x="7881" y="1269"/>
                    <a:pt x="8343" y="104"/>
                  </a:cubicBezTo>
                  <a:lnTo>
                    <a:pt x="8343" y="104"/>
                  </a:lnTo>
                  <a:cubicBezTo>
                    <a:pt x="7978" y="137"/>
                    <a:pt x="7622" y="163"/>
                    <a:pt x="7279" y="181"/>
                  </a:cubicBezTo>
                  <a:cubicBezTo>
                    <a:pt x="6615" y="218"/>
                    <a:pt x="6010" y="233"/>
                    <a:pt x="5462" y="233"/>
                  </a:cubicBezTo>
                  <a:cubicBezTo>
                    <a:pt x="3889" y="233"/>
                    <a:pt x="2792" y="108"/>
                    <a:pt x="21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9"/>
            <p:cNvSpPr/>
            <p:nvPr/>
          </p:nvSpPr>
          <p:spPr>
            <a:xfrm>
              <a:off x="4301877" y="2275081"/>
              <a:ext cx="44382" cy="49971"/>
            </a:xfrm>
            <a:custGeom>
              <a:avLst/>
              <a:gdLst/>
              <a:ahLst/>
              <a:cxnLst/>
              <a:rect l="l" t="t" r="r" b="b"/>
              <a:pathLst>
                <a:path w="1882" h="2119" extrusionOk="0">
                  <a:moveTo>
                    <a:pt x="1830" y="1"/>
                  </a:moveTo>
                  <a:cubicBezTo>
                    <a:pt x="1824" y="1"/>
                    <a:pt x="1818" y="2"/>
                    <a:pt x="1811" y="6"/>
                  </a:cubicBezTo>
                  <a:cubicBezTo>
                    <a:pt x="642" y="910"/>
                    <a:pt x="16" y="2054"/>
                    <a:pt x="10" y="2066"/>
                  </a:cubicBezTo>
                  <a:cubicBezTo>
                    <a:pt x="1" y="2082"/>
                    <a:pt x="7" y="2105"/>
                    <a:pt x="25" y="2114"/>
                  </a:cubicBezTo>
                  <a:cubicBezTo>
                    <a:pt x="29" y="2117"/>
                    <a:pt x="35" y="2119"/>
                    <a:pt x="41" y="2119"/>
                  </a:cubicBezTo>
                  <a:cubicBezTo>
                    <a:pt x="55" y="2119"/>
                    <a:pt x="67" y="2111"/>
                    <a:pt x="73" y="2099"/>
                  </a:cubicBezTo>
                  <a:cubicBezTo>
                    <a:pt x="79" y="2089"/>
                    <a:pt x="699" y="957"/>
                    <a:pt x="1855" y="64"/>
                  </a:cubicBezTo>
                  <a:cubicBezTo>
                    <a:pt x="1882" y="39"/>
                    <a:pt x="1859" y="1"/>
                    <a:pt x="18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9"/>
            <p:cNvSpPr/>
            <p:nvPr/>
          </p:nvSpPr>
          <p:spPr>
            <a:xfrm>
              <a:off x="4326638" y="2876741"/>
              <a:ext cx="150952" cy="248795"/>
            </a:xfrm>
            <a:custGeom>
              <a:avLst/>
              <a:gdLst/>
              <a:ahLst/>
              <a:cxnLst/>
              <a:rect l="l" t="t" r="r" b="b"/>
              <a:pathLst>
                <a:path w="6401" h="10550" extrusionOk="0">
                  <a:moveTo>
                    <a:pt x="202" y="0"/>
                  </a:moveTo>
                  <a:lnTo>
                    <a:pt x="1" y="954"/>
                  </a:lnTo>
                  <a:cubicBezTo>
                    <a:pt x="567" y="1242"/>
                    <a:pt x="1636" y="1560"/>
                    <a:pt x="3738" y="1683"/>
                  </a:cubicBezTo>
                  <a:cubicBezTo>
                    <a:pt x="3738" y="1683"/>
                    <a:pt x="2919" y="4710"/>
                    <a:pt x="2031" y="7497"/>
                  </a:cubicBezTo>
                  <a:cubicBezTo>
                    <a:pt x="1566" y="8955"/>
                    <a:pt x="1475" y="9940"/>
                    <a:pt x="1496" y="10549"/>
                  </a:cubicBezTo>
                  <a:cubicBezTo>
                    <a:pt x="2315" y="10279"/>
                    <a:pt x="2741" y="9985"/>
                    <a:pt x="2741" y="9985"/>
                  </a:cubicBezTo>
                  <a:cubicBezTo>
                    <a:pt x="2741" y="9985"/>
                    <a:pt x="2992" y="8255"/>
                    <a:pt x="3713" y="6668"/>
                  </a:cubicBezTo>
                  <a:cubicBezTo>
                    <a:pt x="4329" y="5316"/>
                    <a:pt x="5938" y="1267"/>
                    <a:pt x="6400" y="102"/>
                  </a:cubicBezTo>
                  <a:lnTo>
                    <a:pt x="6400" y="102"/>
                  </a:lnTo>
                  <a:cubicBezTo>
                    <a:pt x="6035" y="135"/>
                    <a:pt x="5679" y="161"/>
                    <a:pt x="5336" y="181"/>
                  </a:cubicBezTo>
                  <a:cubicBezTo>
                    <a:pt x="4676" y="217"/>
                    <a:pt x="4074" y="231"/>
                    <a:pt x="3529" y="231"/>
                  </a:cubicBezTo>
                  <a:cubicBezTo>
                    <a:pt x="1951" y="231"/>
                    <a:pt x="850" y="106"/>
                    <a:pt x="202"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9"/>
            <p:cNvSpPr/>
            <p:nvPr/>
          </p:nvSpPr>
          <p:spPr>
            <a:xfrm>
              <a:off x="4581707" y="2830024"/>
              <a:ext cx="164912" cy="292376"/>
            </a:xfrm>
            <a:custGeom>
              <a:avLst/>
              <a:gdLst/>
              <a:ahLst/>
              <a:cxnLst/>
              <a:rect l="l" t="t" r="r" b="b"/>
              <a:pathLst>
                <a:path w="6993" h="12398" extrusionOk="0">
                  <a:moveTo>
                    <a:pt x="5548" y="1"/>
                  </a:moveTo>
                  <a:cubicBezTo>
                    <a:pt x="4998" y="268"/>
                    <a:pt x="3954" y="589"/>
                    <a:pt x="2660" y="902"/>
                  </a:cubicBezTo>
                  <a:cubicBezTo>
                    <a:pt x="1850" y="1098"/>
                    <a:pt x="944" y="1290"/>
                    <a:pt x="0" y="1465"/>
                  </a:cubicBezTo>
                  <a:cubicBezTo>
                    <a:pt x="426" y="3056"/>
                    <a:pt x="1555" y="7978"/>
                    <a:pt x="1944" y="9478"/>
                  </a:cubicBezTo>
                  <a:cubicBezTo>
                    <a:pt x="2378" y="11137"/>
                    <a:pt x="2485" y="12291"/>
                    <a:pt x="2485" y="12291"/>
                  </a:cubicBezTo>
                  <a:cubicBezTo>
                    <a:pt x="2485" y="12291"/>
                    <a:pt x="3061" y="12368"/>
                    <a:pt x="3785" y="12391"/>
                  </a:cubicBezTo>
                  <a:cubicBezTo>
                    <a:pt x="3909" y="12395"/>
                    <a:pt x="4038" y="12397"/>
                    <a:pt x="4168" y="12397"/>
                  </a:cubicBezTo>
                  <a:cubicBezTo>
                    <a:pt x="4434" y="12397"/>
                    <a:pt x="4708" y="12387"/>
                    <a:pt x="4974" y="12362"/>
                  </a:cubicBezTo>
                  <a:cubicBezTo>
                    <a:pt x="6127" y="12254"/>
                    <a:pt x="6992" y="11966"/>
                    <a:pt x="6992" y="11966"/>
                  </a:cubicBezTo>
                  <a:lnTo>
                    <a:pt x="55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9"/>
            <p:cNvSpPr/>
            <p:nvPr/>
          </p:nvSpPr>
          <p:spPr>
            <a:xfrm>
              <a:off x="4581707" y="2851296"/>
              <a:ext cx="89283" cy="270939"/>
            </a:xfrm>
            <a:custGeom>
              <a:avLst/>
              <a:gdLst/>
              <a:ahLst/>
              <a:cxnLst/>
              <a:rect l="l" t="t" r="r" b="b"/>
              <a:pathLst>
                <a:path w="3786" h="11489" extrusionOk="0">
                  <a:moveTo>
                    <a:pt x="2660" y="0"/>
                  </a:moveTo>
                  <a:lnTo>
                    <a:pt x="2660" y="0"/>
                  </a:lnTo>
                  <a:cubicBezTo>
                    <a:pt x="1850" y="194"/>
                    <a:pt x="944" y="388"/>
                    <a:pt x="0" y="563"/>
                  </a:cubicBezTo>
                  <a:cubicBezTo>
                    <a:pt x="426" y="2152"/>
                    <a:pt x="1555" y="7076"/>
                    <a:pt x="1944" y="8576"/>
                  </a:cubicBezTo>
                  <a:cubicBezTo>
                    <a:pt x="2378" y="10234"/>
                    <a:pt x="2485" y="11387"/>
                    <a:pt x="2485" y="11387"/>
                  </a:cubicBezTo>
                  <a:cubicBezTo>
                    <a:pt x="2485" y="11387"/>
                    <a:pt x="3061" y="11466"/>
                    <a:pt x="3785" y="11489"/>
                  </a:cubicBezTo>
                  <a:cubicBezTo>
                    <a:pt x="2817" y="8484"/>
                    <a:pt x="2466" y="3048"/>
                    <a:pt x="2660"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9"/>
            <p:cNvSpPr/>
            <p:nvPr/>
          </p:nvSpPr>
          <p:spPr>
            <a:xfrm>
              <a:off x="4277469" y="2336396"/>
              <a:ext cx="499619" cy="545793"/>
            </a:xfrm>
            <a:custGeom>
              <a:avLst/>
              <a:gdLst/>
              <a:ahLst/>
              <a:cxnLst/>
              <a:rect l="l" t="t" r="r" b="b"/>
              <a:pathLst>
                <a:path w="21186" h="23144" extrusionOk="0">
                  <a:moveTo>
                    <a:pt x="16071" y="7159"/>
                  </a:moveTo>
                  <a:cubicBezTo>
                    <a:pt x="16071" y="7160"/>
                    <a:pt x="16496" y="8899"/>
                    <a:pt x="16761" y="10128"/>
                  </a:cubicBezTo>
                  <a:cubicBezTo>
                    <a:pt x="16787" y="10245"/>
                    <a:pt x="16811" y="10355"/>
                    <a:pt x="16833" y="10458"/>
                  </a:cubicBezTo>
                  <a:cubicBezTo>
                    <a:pt x="16841" y="10504"/>
                    <a:pt x="16852" y="10548"/>
                    <a:pt x="16861" y="10590"/>
                  </a:cubicBezTo>
                  <a:lnTo>
                    <a:pt x="16861" y="10592"/>
                  </a:lnTo>
                  <a:cubicBezTo>
                    <a:pt x="16868" y="10627"/>
                    <a:pt x="16874" y="10658"/>
                    <a:pt x="16879" y="10690"/>
                  </a:cubicBezTo>
                  <a:cubicBezTo>
                    <a:pt x="16934" y="10952"/>
                    <a:pt x="16967" y="11151"/>
                    <a:pt x="16973" y="11251"/>
                  </a:cubicBezTo>
                  <a:cubicBezTo>
                    <a:pt x="17009" y="11793"/>
                    <a:pt x="16973" y="13019"/>
                    <a:pt x="16973" y="13019"/>
                  </a:cubicBezTo>
                  <a:cubicBezTo>
                    <a:pt x="16970" y="13162"/>
                    <a:pt x="16976" y="13432"/>
                    <a:pt x="16980" y="13635"/>
                  </a:cubicBezTo>
                  <a:cubicBezTo>
                    <a:pt x="16985" y="13786"/>
                    <a:pt x="16990" y="13901"/>
                    <a:pt x="16990" y="13901"/>
                  </a:cubicBezTo>
                  <a:cubicBezTo>
                    <a:pt x="16990" y="13901"/>
                    <a:pt x="16562" y="12284"/>
                    <a:pt x="16385" y="11312"/>
                  </a:cubicBezTo>
                  <a:cubicBezTo>
                    <a:pt x="16336" y="11036"/>
                    <a:pt x="16294" y="10783"/>
                    <a:pt x="16270" y="10584"/>
                  </a:cubicBezTo>
                  <a:cubicBezTo>
                    <a:pt x="16265" y="10554"/>
                    <a:pt x="16262" y="10522"/>
                    <a:pt x="16258" y="10487"/>
                  </a:cubicBezTo>
                  <a:cubicBezTo>
                    <a:pt x="16173" y="9670"/>
                    <a:pt x="16100" y="7887"/>
                    <a:pt x="16077" y="7331"/>
                  </a:cubicBezTo>
                  <a:cubicBezTo>
                    <a:pt x="16076" y="7222"/>
                    <a:pt x="16071" y="7160"/>
                    <a:pt x="16071" y="7159"/>
                  </a:cubicBezTo>
                  <a:close/>
                  <a:moveTo>
                    <a:pt x="18394" y="1"/>
                  </a:moveTo>
                  <a:cubicBezTo>
                    <a:pt x="18026" y="348"/>
                    <a:pt x="17585" y="708"/>
                    <a:pt x="17585" y="708"/>
                  </a:cubicBezTo>
                  <a:cubicBezTo>
                    <a:pt x="17585" y="708"/>
                    <a:pt x="17118" y="265"/>
                    <a:pt x="16424" y="265"/>
                  </a:cubicBezTo>
                  <a:cubicBezTo>
                    <a:pt x="16301" y="265"/>
                    <a:pt x="16172" y="279"/>
                    <a:pt x="16036" y="311"/>
                  </a:cubicBezTo>
                  <a:cubicBezTo>
                    <a:pt x="15135" y="528"/>
                    <a:pt x="15026" y="1681"/>
                    <a:pt x="15026" y="1681"/>
                  </a:cubicBezTo>
                  <a:cubicBezTo>
                    <a:pt x="15026" y="1681"/>
                    <a:pt x="14918" y="2042"/>
                    <a:pt x="13441" y="2222"/>
                  </a:cubicBezTo>
                  <a:cubicBezTo>
                    <a:pt x="13029" y="2273"/>
                    <a:pt x="12645" y="2298"/>
                    <a:pt x="12301" y="2298"/>
                  </a:cubicBezTo>
                  <a:cubicBezTo>
                    <a:pt x="11413" y="2298"/>
                    <a:pt x="10795" y="2130"/>
                    <a:pt x="10664" y="1796"/>
                  </a:cubicBezTo>
                  <a:cubicBezTo>
                    <a:pt x="10484" y="1336"/>
                    <a:pt x="10305" y="564"/>
                    <a:pt x="9187" y="311"/>
                  </a:cubicBezTo>
                  <a:cubicBezTo>
                    <a:pt x="9079" y="287"/>
                    <a:pt x="8977" y="276"/>
                    <a:pt x="8880" y="276"/>
                  </a:cubicBezTo>
                  <a:cubicBezTo>
                    <a:pt x="7981" y="276"/>
                    <a:pt x="7577" y="1248"/>
                    <a:pt x="7350" y="1574"/>
                  </a:cubicBezTo>
                  <a:cubicBezTo>
                    <a:pt x="7250" y="1716"/>
                    <a:pt x="6934" y="1797"/>
                    <a:pt x="6471" y="1797"/>
                  </a:cubicBezTo>
                  <a:cubicBezTo>
                    <a:pt x="5769" y="1797"/>
                    <a:pt x="4730" y="1611"/>
                    <a:pt x="3601" y="1177"/>
                  </a:cubicBezTo>
                  <a:cubicBezTo>
                    <a:pt x="2960" y="931"/>
                    <a:pt x="2466" y="654"/>
                    <a:pt x="2090" y="401"/>
                  </a:cubicBezTo>
                  <a:lnTo>
                    <a:pt x="2087" y="401"/>
                  </a:lnTo>
                  <a:cubicBezTo>
                    <a:pt x="2087" y="401"/>
                    <a:pt x="1987" y="610"/>
                    <a:pt x="1834" y="983"/>
                  </a:cubicBezTo>
                  <a:cubicBezTo>
                    <a:pt x="1449" y="1921"/>
                    <a:pt x="725" y="3888"/>
                    <a:pt x="416" y="6091"/>
                  </a:cubicBezTo>
                  <a:cubicBezTo>
                    <a:pt x="1" y="9040"/>
                    <a:pt x="116" y="9825"/>
                    <a:pt x="381" y="10837"/>
                  </a:cubicBezTo>
                  <a:cubicBezTo>
                    <a:pt x="391" y="10881"/>
                    <a:pt x="405" y="10925"/>
                    <a:pt x="416" y="10971"/>
                  </a:cubicBezTo>
                  <a:cubicBezTo>
                    <a:pt x="686" y="11987"/>
                    <a:pt x="1300" y="12345"/>
                    <a:pt x="1961" y="12345"/>
                  </a:cubicBezTo>
                  <a:cubicBezTo>
                    <a:pt x="2003" y="12345"/>
                    <a:pt x="2045" y="12343"/>
                    <a:pt x="2087" y="12341"/>
                  </a:cubicBezTo>
                  <a:cubicBezTo>
                    <a:pt x="2739" y="12295"/>
                    <a:pt x="3836" y="11654"/>
                    <a:pt x="4516" y="10804"/>
                  </a:cubicBezTo>
                  <a:lnTo>
                    <a:pt x="4516" y="10804"/>
                  </a:lnTo>
                  <a:cubicBezTo>
                    <a:pt x="4415" y="10945"/>
                    <a:pt x="4275" y="11145"/>
                    <a:pt x="4115" y="11398"/>
                  </a:cubicBezTo>
                  <a:cubicBezTo>
                    <a:pt x="3731" y="12003"/>
                    <a:pt x="3230" y="12901"/>
                    <a:pt x="2878" y="13936"/>
                  </a:cubicBezTo>
                  <a:cubicBezTo>
                    <a:pt x="2230" y="15847"/>
                    <a:pt x="1364" y="20569"/>
                    <a:pt x="1581" y="22768"/>
                  </a:cubicBezTo>
                  <a:cubicBezTo>
                    <a:pt x="1581" y="22768"/>
                    <a:pt x="1813" y="22835"/>
                    <a:pt x="2286" y="22912"/>
                  </a:cubicBezTo>
                  <a:cubicBezTo>
                    <a:pt x="2707" y="22982"/>
                    <a:pt x="3319" y="23057"/>
                    <a:pt x="4131" y="23104"/>
                  </a:cubicBezTo>
                  <a:cubicBezTo>
                    <a:pt x="4566" y="23129"/>
                    <a:pt x="5056" y="23144"/>
                    <a:pt x="5603" y="23144"/>
                  </a:cubicBezTo>
                  <a:cubicBezTo>
                    <a:pt x="6151" y="23144"/>
                    <a:pt x="6756" y="23129"/>
                    <a:pt x="7420" y="23092"/>
                  </a:cubicBezTo>
                  <a:cubicBezTo>
                    <a:pt x="7764" y="23074"/>
                    <a:pt x="8118" y="23048"/>
                    <a:pt x="8485" y="23015"/>
                  </a:cubicBezTo>
                  <a:cubicBezTo>
                    <a:pt x="9905" y="22888"/>
                    <a:pt x="11448" y="22663"/>
                    <a:pt x="12901" y="22397"/>
                  </a:cubicBezTo>
                  <a:cubicBezTo>
                    <a:pt x="14221" y="22153"/>
                    <a:pt x="15467" y="21872"/>
                    <a:pt x="16474" y="21601"/>
                  </a:cubicBezTo>
                  <a:cubicBezTo>
                    <a:pt x="17341" y="21363"/>
                    <a:pt x="18035" y="21131"/>
                    <a:pt x="18447" y="20931"/>
                  </a:cubicBezTo>
                  <a:lnTo>
                    <a:pt x="18435" y="20834"/>
                  </a:lnTo>
                  <a:lnTo>
                    <a:pt x="18426" y="20768"/>
                  </a:lnTo>
                  <a:lnTo>
                    <a:pt x="17334" y="13612"/>
                  </a:lnTo>
                  <a:cubicBezTo>
                    <a:pt x="17334" y="13612"/>
                    <a:pt x="17424" y="13536"/>
                    <a:pt x="17637" y="13533"/>
                  </a:cubicBezTo>
                  <a:cubicBezTo>
                    <a:pt x="17641" y="13533"/>
                    <a:pt x="17646" y="13533"/>
                    <a:pt x="17651" y="13533"/>
                  </a:cubicBezTo>
                  <a:cubicBezTo>
                    <a:pt x="18026" y="13533"/>
                    <a:pt x="18758" y="13763"/>
                    <a:pt x="19999" y="14982"/>
                  </a:cubicBezTo>
                  <a:cubicBezTo>
                    <a:pt x="19999" y="14982"/>
                    <a:pt x="20170" y="14445"/>
                    <a:pt x="20367" y="13597"/>
                  </a:cubicBezTo>
                  <a:cubicBezTo>
                    <a:pt x="20375" y="13570"/>
                    <a:pt x="20380" y="13542"/>
                    <a:pt x="20387" y="13515"/>
                  </a:cubicBezTo>
                  <a:cubicBezTo>
                    <a:pt x="20752" y="11924"/>
                    <a:pt x="21186" y="9311"/>
                    <a:pt x="20793" y="7052"/>
                  </a:cubicBezTo>
                  <a:cubicBezTo>
                    <a:pt x="20451" y="5076"/>
                    <a:pt x="19785" y="2531"/>
                    <a:pt x="18911" y="849"/>
                  </a:cubicBezTo>
                  <a:cubicBezTo>
                    <a:pt x="18760" y="554"/>
                    <a:pt x="18587" y="270"/>
                    <a:pt x="18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9"/>
            <p:cNvSpPr/>
            <p:nvPr/>
          </p:nvSpPr>
          <p:spPr>
            <a:xfrm>
              <a:off x="4320719" y="2336396"/>
              <a:ext cx="402742" cy="77563"/>
            </a:xfrm>
            <a:custGeom>
              <a:avLst/>
              <a:gdLst/>
              <a:ahLst/>
              <a:cxnLst/>
              <a:rect l="l" t="t" r="r" b="b"/>
              <a:pathLst>
                <a:path w="17078" h="3289" extrusionOk="0">
                  <a:moveTo>
                    <a:pt x="16560" y="1"/>
                  </a:moveTo>
                  <a:cubicBezTo>
                    <a:pt x="16191" y="348"/>
                    <a:pt x="15751" y="707"/>
                    <a:pt x="15751" y="707"/>
                  </a:cubicBezTo>
                  <a:cubicBezTo>
                    <a:pt x="15751" y="707"/>
                    <a:pt x="15282" y="265"/>
                    <a:pt x="14589" y="265"/>
                  </a:cubicBezTo>
                  <a:cubicBezTo>
                    <a:pt x="14466" y="265"/>
                    <a:pt x="14336" y="279"/>
                    <a:pt x="14201" y="311"/>
                  </a:cubicBezTo>
                  <a:cubicBezTo>
                    <a:pt x="13299" y="528"/>
                    <a:pt x="13192" y="1681"/>
                    <a:pt x="13192" y="1681"/>
                  </a:cubicBezTo>
                  <a:cubicBezTo>
                    <a:pt x="13192" y="1681"/>
                    <a:pt x="13084" y="2040"/>
                    <a:pt x="11605" y="2221"/>
                  </a:cubicBezTo>
                  <a:cubicBezTo>
                    <a:pt x="11192" y="2272"/>
                    <a:pt x="10808" y="2297"/>
                    <a:pt x="10464" y="2297"/>
                  </a:cubicBezTo>
                  <a:cubicBezTo>
                    <a:pt x="9576" y="2297"/>
                    <a:pt x="8959" y="2128"/>
                    <a:pt x="8830" y="1796"/>
                  </a:cubicBezTo>
                  <a:cubicBezTo>
                    <a:pt x="8650" y="1336"/>
                    <a:pt x="8470" y="563"/>
                    <a:pt x="7353" y="311"/>
                  </a:cubicBezTo>
                  <a:cubicBezTo>
                    <a:pt x="7244" y="287"/>
                    <a:pt x="7141" y="275"/>
                    <a:pt x="7044" y="275"/>
                  </a:cubicBezTo>
                  <a:cubicBezTo>
                    <a:pt x="6146" y="275"/>
                    <a:pt x="5743" y="1247"/>
                    <a:pt x="5515" y="1574"/>
                  </a:cubicBezTo>
                  <a:cubicBezTo>
                    <a:pt x="5414" y="1717"/>
                    <a:pt x="5098" y="1797"/>
                    <a:pt x="4636" y="1797"/>
                  </a:cubicBezTo>
                  <a:cubicBezTo>
                    <a:pt x="3934" y="1797"/>
                    <a:pt x="2896" y="1612"/>
                    <a:pt x="1766" y="1177"/>
                  </a:cubicBezTo>
                  <a:cubicBezTo>
                    <a:pt x="1126" y="930"/>
                    <a:pt x="631" y="655"/>
                    <a:pt x="255" y="399"/>
                  </a:cubicBezTo>
                  <a:lnTo>
                    <a:pt x="253" y="399"/>
                  </a:lnTo>
                  <a:cubicBezTo>
                    <a:pt x="253" y="399"/>
                    <a:pt x="153" y="610"/>
                    <a:pt x="0" y="983"/>
                  </a:cubicBezTo>
                  <a:cubicBezTo>
                    <a:pt x="674" y="1619"/>
                    <a:pt x="1466" y="2086"/>
                    <a:pt x="2788" y="2484"/>
                  </a:cubicBezTo>
                  <a:cubicBezTo>
                    <a:pt x="3229" y="2617"/>
                    <a:pt x="3649" y="2672"/>
                    <a:pt x="4033" y="2672"/>
                  </a:cubicBezTo>
                  <a:cubicBezTo>
                    <a:pt x="5082" y="2672"/>
                    <a:pt x="5861" y="2258"/>
                    <a:pt x="6050" y="1862"/>
                  </a:cubicBezTo>
                  <a:cubicBezTo>
                    <a:pt x="6307" y="1321"/>
                    <a:pt x="6250" y="745"/>
                    <a:pt x="7126" y="708"/>
                  </a:cubicBezTo>
                  <a:cubicBezTo>
                    <a:pt x="7150" y="707"/>
                    <a:pt x="7175" y="707"/>
                    <a:pt x="7199" y="707"/>
                  </a:cubicBezTo>
                  <a:cubicBezTo>
                    <a:pt x="8031" y="707"/>
                    <a:pt x="8525" y="1304"/>
                    <a:pt x="8711" y="1969"/>
                  </a:cubicBezTo>
                  <a:cubicBezTo>
                    <a:pt x="8877" y="2561"/>
                    <a:pt x="9037" y="3288"/>
                    <a:pt x="10357" y="3288"/>
                  </a:cubicBezTo>
                  <a:cubicBezTo>
                    <a:pt x="10563" y="3288"/>
                    <a:pt x="10799" y="3271"/>
                    <a:pt x="11067" y="3232"/>
                  </a:cubicBezTo>
                  <a:cubicBezTo>
                    <a:pt x="13048" y="2944"/>
                    <a:pt x="13737" y="2424"/>
                    <a:pt x="13807" y="1890"/>
                  </a:cubicBezTo>
                  <a:cubicBezTo>
                    <a:pt x="13871" y="1400"/>
                    <a:pt x="13920" y="691"/>
                    <a:pt x="14523" y="691"/>
                  </a:cubicBezTo>
                  <a:cubicBezTo>
                    <a:pt x="14577" y="691"/>
                    <a:pt x="14634" y="697"/>
                    <a:pt x="14696" y="708"/>
                  </a:cubicBezTo>
                  <a:cubicBezTo>
                    <a:pt x="15310" y="824"/>
                    <a:pt x="15464" y="1456"/>
                    <a:pt x="15901" y="1456"/>
                  </a:cubicBezTo>
                  <a:cubicBezTo>
                    <a:pt x="16010" y="1456"/>
                    <a:pt x="16137" y="1417"/>
                    <a:pt x="16292" y="1321"/>
                  </a:cubicBezTo>
                  <a:cubicBezTo>
                    <a:pt x="16545" y="1165"/>
                    <a:pt x="16819" y="999"/>
                    <a:pt x="17077" y="849"/>
                  </a:cubicBezTo>
                  <a:cubicBezTo>
                    <a:pt x="16926" y="554"/>
                    <a:pt x="16753" y="270"/>
                    <a:pt x="16560"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9"/>
            <p:cNvSpPr/>
            <p:nvPr/>
          </p:nvSpPr>
          <p:spPr>
            <a:xfrm>
              <a:off x="4636017" y="2413958"/>
              <a:ext cx="76502" cy="431866"/>
            </a:xfrm>
            <a:custGeom>
              <a:avLst/>
              <a:gdLst/>
              <a:ahLst/>
              <a:cxnLst/>
              <a:rect l="l" t="t" r="r" b="b"/>
              <a:pathLst>
                <a:path w="3244" h="18313" extrusionOk="0">
                  <a:moveTo>
                    <a:pt x="867" y="3872"/>
                  </a:moveTo>
                  <a:lnTo>
                    <a:pt x="867" y="3872"/>
                  </a:lnTo>
                  <a:cubicBezTo>
                    <a:pt x="867" y="3873"/>
                    <a:pt x="1733" y="7423"/>
                    <a:pt x="1769" y="7962"/>
                  </a:cubicBezTo>
                  <a:cubicBezTo>
                    <a:pt x="1805" y="8501"/>
                    <a:pt x="1769" y="9730"/>
                    <a:pt x="1769" y="9730"/>
                  </a:cubicBezTo>
                  <a:cubicBezTo>
                    <a:pt x="1763" y="9982"/>
                    <a:pt x="1786" y="10612"/>
                    <a:pt x="1786" y="10612"/>
                  </a:cubicBezTo>
                  <a:cubicBezTo>
                    <a:pt x="1786" y="10612"/>
                    <a:pt x="1358" y="8995"/>
                    <a:pt x="1181" y="8023"/>
                  </a:cubicBezTo>
                  <a:cubicBezTo>
                    <a:pt x="1132" y="7747"/>
                    <a:pt x="1090" y="7494"/>
                    <a:pt x="1066" y="7295"/>
                  </a:cubicBezTo>
                  <a:cubicBezTo>
                    <a:pt x="1061" y="7265"/>
                    <a:pt x="1058" y="7233"/>
                    <a:pt x="1054" y="7198"/>
                  </a:cubicBezTo>
                  <a:cubicBezTo>
                    <a:pt x="954" y="6224"/>
                    <a:pt x="867" y="3872"/>
                    <a:pt x="867" y="3872"/>
                  </a:cubicBezTo>
                  <a:close/>
                  <a:moveTo>
                    <a:pt x="437" y="0"/>
                  </a:moveTo>
                  <a:cubicBezTo>
                    <a:pt x="437" y="0"/>
                    <a:pt x="0" y="5743"/>
                    <a:pt x="182" y="7907"/>
                  </a:cubicBezTo>
                  <a:cubicBezTo>
                    <a:pt x="343" y="9824"/>
                    <a:pt x="1052" y="16409"/>
                    <a:pt x="1269" y="18312"/>
                  </a:cubicBezTo>
                  <a:cubicBezTo>
                    <a:pt x="2137" y="18076"/>
                    <a:pt x="2831" y="17842"/>
                    <a:pt x="3243" y="17642"/>
                  </a:cubicBezTo>
                  <a:lnTo>
                    <a:pt x="3233" y="17547"/>
                  </a:lnTo>
                  <a:lnTo>
                    <a:pt x="3222" y="17480"/>
                  </a:lnTo>
                  <a:lnTo>
                    <a:pt x="2130" y="10323"/>
                  </a:lnTo>
                  <a:cubicBezTo>
                    <a:pt x="2130" y="10323"/>
                    <a:pt x="2222" y="10247"/>
                    <a:pt x="2433" y="10244"/>
                  </a:cubicBezTo>
                  <a:cubicBezTo>
                    <a:pt x="2765" y="9065"/>
                    <a:pt x="2872" y="8512"/>
                    <a:pt x="2742" y="7692"/>
                  </a:cubicBezTo>
                  <a:cubicBezTo>
                    <a:pt x="2596" y="6791"/>
                    <a:pt x="2072" y="4467"/>
                    <a:pt x="1325" y="2637"/>
                  </a:cubicBezTo>
                  <a:cubicBezTo>
                    <a:pt x="578" y="808"/>
                    <a:pt x="437" y="0"/>
                    <a:pt x="437"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9"/>
            <p:cNvSpPr/>
            <p:nvPr/>
          </p:nvSpPr>
          <p:spPr>
            <a:xfrm>
              <a:off x="4374534" y="2582691"/>
              <a:ext cx="289334" cy="46175"/>
            </a:xfrm>
            <a:custGeom>
              <a:avLst/>
              <a:gdLst/>
              <a:ahLst/>
              <a:cxnLst/>
              <a:rect l="l" t="t" r="r" b="b"/>
              <a:pathLst>
                <a:path w="12269" h="1958" extrusionOk="0">
                  <a:moveTo>
                    <a:pt x="673" y="1"/>
                  </a:moveTo>
                  <a:lnTo>
                    <a:pt x="0" y="954"/>
                  </a:lnTo>
                  <a:cubicBezTo>
                    <a:pt x="411" y="1125"/>
                    <a:pt x="832" y="1269"/>
                    <a:pt x="1261" y="1387"/>
                  </a:cubicBezTo>
                  <a:cubicBezTo>
                    <a:pt x="1752" y="1522"/>
                    <a:pt x="2249" y="1630"/>
                    <a:pt x="2752" y="1712"/>
                  </a:cubicBezTo>
                  <a:cubicBezTo>
                    <a:pt x="3204" y="1784"/>
                    <a:pt x="3683" y="1844"/>
                    <a:pt x="4189" y="1884"/>
                  </a:cubicBezTo>
                  <a:cubicBezTo>
                    <a:pt x="4775" y="1933"/>
                    <a:pt x="5397" y="1958"/>
                    <a:pt x="6055" y="1958"/>
                  </a:cubicBezTo>
                  <a:cubicBezTo>
                    <a:pt x="6591" y="1958"/>
                    <a:pt x="7152" y="1941"/>
                    <a:pt x="7738" y="1907"/>
                  </a:cubicBezTo>
                  <a:cubicBezTo>
                    <a:pt x="9323" y="1815"/>
                    <a:pt x="10453" y="1557"/>
                    <a:pt x="11207" y="1312"/>
                  </a:cubicBezTo>
                  <a:cubicBezTo>
                    <a:pt x="11743" y="1139"/>
                    <a:pt x="12087" y="969"/>
                    <a:pt x="12269" y="868"/>
                  </a:cubicBezTo>
                  <a:cubicBezTo>
                    <a:pt x="12220" y="592"/>
                    <a:pt x="12178" y="339"/>
                    <a:pt x="12154" y="140"/>
                  </a:cubicBezTo>
                  <a:cubicBezTo>
                    <a:pt x="12149" y="110"/>
                    <a:pt x="12148" y="77"/>
                    <a:pt x="12143" y="42"/>
                  </a:cubicBezTo>
                  <a:cubicBezTo>
                    <a:pt x="11952" y="86"/>
                    <a:pt x="11616" y="163"/>
                    <a:pt x="11175" y="251"/>
                  </a:cubicBezTo>
                  <a:cubicBezTo>
                    <a:pt x="9855" y="517"/>
                    <a:pt x="7606" y="900"/>
                    <a:pt x="5613" y="900"/>
                  </a:cubicBezTo>
                  <a:cubicBezTo>
                    <a:pt x="5528" y="900"/>
                    <a:pt x="5444" y="899"/>
                    <a:pt x="5360" y="898"/>
                  </a:cubicBezTo>
                  <a:cubicBezTo>
                    <a:pt x="5103" y="893"/>
                    <a:pt x="4857" y="884"/>
                    <a:pt x="4625" y="875"/>
                  </a:cubicBezTo>
                  <a:cubicBezTo>
                    <a:pt x="4071" y="849"/>
                    <a:pt x="3583" y="807"/>
                    <a:pt x="3157" y="752"/>
                  </a:cubicBezTo>
                  <a:cubicBezTo>
                    <a:pt x="2536" y="674"/>
                    <a:pt x="2048" y="574"/>
                    <a:pt x="1670" y="468"/>
                  </a:cubicBezTo>
                  <a:cubicBezTo>
                    <a:pt x="1102" y="307"/>
                    <a:pt x="790" y="131"/>
                    <a:pt x="6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9"/>
            <p:cNvSpPr/>
            <p:nvPr/>
          </p:nvSpPr>
          <p:spPr>
            <a:xfrm>
              <a:off x="4286430" y="2462774"/>
              <a:ext cx="187245" cy="418495"/>
            </a:xfrm>
            <a:custGeom>
              <a:avLst/>
              <a:gdLst/>
              <a:ahLst/>
              <a:cxnLst/>
              <a:rect l="l" t="t" r="r" b="b"/>
              <a:pathLst>
                <a:path w="7940" h="17746" extrusionOk="0">
                  <a:moveTo>
                    <a:pt x="7940" y="0"/>
                  </a:moveTo>
                  <a:lnTo>
                    <a:pt x="7149" y="568"/>
                  </a:lnTo>
                  <a:lnTo>
                    <a:pt x="6031" y="2499"/>
                  </a:lnTo>
                  <a:cubicBezTo>
                    <a:pt x="6031" y="2499"/>
                    <a:pt x="5443" y="3737"/>
                    <a:pt x="4661" y="4686"/>
                  </a:cubicBezTo>
                  <a:cubicBezTo>
                    <a:pt x="4571" y="4795"/>
                    <a:pt x="4480" y="4893"/>
                    <a:pt x="4389" y="4984"/>
                  </a:cubicBezTo>
                  <a:lnTo>
                    <a:pt x="3933" y="4181"/>
                  </a:lnTo>
                  <a:cubicBezTo>
                    <a:pt x="3536" y="4692"/>
                    <a:pt x="2316" y="5600"/>
                    <a:pt x="886" y="5600"/>
                  </a:cubicBezTo>
                  <a:cubicBezTo>
                    <a:pt x="598" y="5600"/>
                    <a:pt x="301" y="5563"/>
                    <a:pt x="1" y="5478"/>
                  </a:cubicBezTo>
                  <a:lnTo>
                    <a:pt x="1" y="5478"/>
                  </a:lnTo>
                  <a:cubicBezTo>
                    <a:pt x="11" y="5522"/>
                    <a:pt x="24" y="5566"/>
                    <a:pt x="36" y="5612"/>
                  </a:cubicBezTo>
                  <a:cubicBezTo>
                    <a:pt x="306" y="6629"/>
                    <a:pt x="919" y="6986"/>
                    <a:pt x="1579" y="6986"/>
                  </a:cubicBezTo>
                  <a:cubicBezTo>
                    <a:pt x="1621" y="6986"/>
                    <a:pt x="1663" y="6984"/>
                    <a:pt x="1706" y="6982"/>
                  </a:cubicBezTo>
                  <a:cubicBezTo>
                    <a:pt x="2359" y="6936"/>
                    <a:pt x="3454" y="6295"/>
                    <a:pt x="4136" y="5446"/>
                  </a:cubicBezTo>
                  <a:lnTo>
                    <a:pt x="4136" y="5446"/>
                  </a:lnTo>
                  <a:cubicBezTo>
                    <a:pt x="4035" y="5584"/>
                    <a:pt x="3895" y="5786"/>
                    <a:pt x="3735" y="6039"/>
                  </a:cubicBezTo>
                  <a:cubicBezTo>
                    <a:pt x="3350" y="6644"/>
                    <a:pt x="2850" y="7541"/>
                    <a:pt x="2498" y="8577"/>
                  </a:cubicBezTo>
                  <a:cubicBezTo>
                    <a:pt x="1850" y="10488"/>
                    <a:pt x="984" y="15212"/>
                    <a:pt x="1201" y="17409"/>
                  </a:cubicBezTo>
                  <a:cubicBezTo>
                    <a:pt x="1201" y="17409"/>
                    <a:pt x="1433" y="17476"/>
                    <a:pt x="1906" y="17553"/>
                  </a:cubicBezTo>
                  <a:cubicBezTo>
                    <a:pt x="2327" y="17623"/>
                    <a:pt x="2939" y="17700"/>
                    <a:pt x="3751" y="17745"/>
                  </a:cubicBezTo>
                  <a:cubicBezTo>
                    <a:pt x="3795" y="15777"/>
                    <a:pt x="3941" y="10471"/>
                    <a:pt x="4244" y="8723"/>
                  </a:cubicBezTo>
                  <a:cubicBezTo>
                    <a:pt x="4620" y="6560"/>
                    <a:pt x="6356" y="3243"/>
                    <a:pt x="6356" y="3243"/>
                  </a:cubicBezTo>
                  <a:cubicBezTo>
                    <a:pt x="7137" y="2002"/>
                    <a:pt x="7917" y="61"/>
                    <a:pt x="7940"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9"/>
            <p:cNvSpPr/>
            <p:nvPr/>
          </p:nvSpPr>
          <p:spPr>
            <a:xfrm>
              <a:off x="4451225" y="2205253"/>
              <a:ext cx="114304" cy="69333"/>
            </a:xfrm>
            <a:custGeom>
              <a:avLst/>
              <a:gdLst/>
              <a:ahLst/>
              <a:cxnLst/>
              <a:rect l="l" t="t" r="r" b="b"/>
              <a:pathLst>
                <a:path w="4847" h="2940" extrusionOk="0">
                  <a:moveTo>
                    <a:pt x="700" y="0"/>
                  </a:moveTo>
                  <a:lnTo>
                    <a:pt x="0" y="575"/>
                  </a:lnTo>
                  <a:cubicBezTo>
                    <a:pt x="59" y="958"/>
                    <a:pt x="825" y="2238"/>
                    <a:pt x="1734" y="2734"/>
                  </a:cubicBezTo>
                  <a:cubicBezTo>
                    <a:pt x="1929" y="2843"/>
                    <a:pt x="2134" y="2914"/>
                    <a:pt x="2340" y="2929"/>
                  </a:cubicBezTo>
                  <a:cubicBezTo>
                    <a:pt x="2422" y="2936"/>
                    <a:pt x="2502" y="2939"/>
                    <a:pt x="2581" y="2939"/>
                  </a:cubicBezTo>
                  <a:cubicBezTo>
                    <a:pt x="2983" y="2939"/>
                    <a:pt x="3331" y="2853"/>
                    <a:pt x="3621" y="2701"/>
                  </a:cubicBezTo>
                  <a:cubicBezTo>
                    <a:pt x="4062" y="2472"/>
                    <a:pt x="4369" y="2090"/>
                    <a:pt x="4540" y="1638"/>
                  </a:cubicBezTo>
                  <a:cubicBezTo>
                    <a:pt x="4847" y="826"/>
                    <a:pt x="4830" y="52"/>
                    <a:pt x="4830" y="52"/>
                  </a:cubicBezTo>
                  <a:lnTo>
                    <a:pt x="7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9"/>
            <p:cNvSpPr/>
            <p:nvPr/>
          </p:nvSpPr>
          <p:spPr>
            <a:xfrm>
              <a:off x="4584159" y="2238976"/>
              <a:ext cx="141" cy="212"/>
            </a:xfrm>
            <a:custGeom>
              <a:avLst/>
              <a:gdLst/>
              <a:ahLst/>
              <a:cxnLst/>
              <a:rect l="l" t="t" r="r" b="b"/>
              <a:pathLst>
                <a:path w="6" h="9" extrusionOk="0">
                  <a:moveTo>
                    <a:pt x="5" y="1"/>
                  </a:moveTo>
                  <a:cubicBezTo>
                    <a:pt x="1" y="2"/>
                    <a:pt x="1" y="7"/>
                    <a:pt x="4" y="8"/>
                  </a:cubicBezTo>
                  <a:cubicBezTo>
                    <a:pt x="4" y="7"/>
                    <a:pt x="5" y="4"/>
                    <a:pt x="5" y="1"/>
                  </a:cubicBezTo>
                  <a:close/>
                </a:path>
              </a:pathLst>
            </a:custGeom>
            <a:solidFill>
              <a:srgbClr val="C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9"/>
            <p:cNvSpPr/>
            <p:nvPr/>
          </p:nvSpPr>
          <p:spPr>
            <a:xfrm>
              <a:off x="4458653" y="2191717"/>
              <a:ext cx="103079" cy="62800"/>
            </a:xfrm>
            <a:custGeom>
              <a:avLst/>
              <a:gdLst/>
              <a:ahLst/>
              <a:cxnLst/>
              <a:rect l="l" t="t" r="r" b="b"/>
              <a:pathLst>
                <a:path w="4371" h="2663" extrusionOk="0">
                  <a:moveTo>
                    <a:pt x="2102" y="1"/>
                  </a:moveTo>
                  <a:cubicBezTo>
                    <a:pt x="1693" y="1"/>
                    <a:pt x="988" y="124"/>
                    <a:pt x="99" y="770"/>
                  </a:cubicBezTo>
                  <a:cubicBezTo>
                    <a:pt x="2" y="839"/>
                    <a:pt x="1" y="1036"/>
                    <a:pt x="96" y="1279"/>
                  </a:cubicBezTo>
                  <a:cubicBezTo>
                    <a:pt x="245" y="1665"/>
                    <a:pt x="639" y="2168"/>
                    <a:pt x="1277" y="2449"/>
                  </a:cubicBezTo>
                  <a:cubicBezTo>
                    <a:pt x="1599" y="2588"/>
                    <a:pt x="1946" y="2661"/>
                    <a:pt x="2296" y="2662"/>
                  </a:cubicBezTo>
                  <a:cubicBezTo>
                    <a:pt x="2304" y="2662"/>
                    <a:pt x="2312" y="2663"/>
                    <a:pt x="2320" y="2663"/>
                  </a:cubicBezTo>
                  <a:cubicBezTo>
                    <a:pt x="2837" y="2663"/>
                    <a:pt x="3227" y="2515"/>
                    <a:pt x="3518" y="2297"/>
                  </a:cubicBezTo>
                  <a:cubicBezTo>
                    <a:pt x="3972" y="1961"/>
                    <a:pt x="4195" y="1453"/>
                    <a:pt x="4295" y="1059"/>
                  </a:cubicBezTo>
                  <a:cubicBezTo>
                    <a:pt x="4339" y="894"/>
                    <a:pt x="4365" y="724"/>
                    <a:pt x="4371" y="553"/>
                  </a:cubicBezTo>
                  <a:cubicBezTo>
                    <a:pt x="4371" y="553"/>
                    <a:pt x="3577" y="103"/>
                    <a:pt x="3180" y="48"/>
                  </a:cubicBezTo>
                  <a:cubicBezTo>
                    <a:pt x="3180" y="48"/>
                    <a:pt x="3180" y="517"/>
                    <a:pt x="3127" y="535"/>
                  </a:cubicBezTo>
                  <a:lnTo>
                    <a:pt x="2496" y="48"/>
                  </a:lnTo>
                  <a:cubicBezTo>
                    <a:pt x="2496" y="48"/>
                    <a:pt x="2356" y="1"/>
                    <a:pt x="2102" y="1"/>
                  </a:cubicBezTo>
                  <a:close/>
                </a:path>
              </a:pathLst>
            </a:custGeom>
            <a:solidFill>
              <a:srgbClr val="BA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9"/>
            <p:cNvSpPr/>
            <p:nvPr/>
          </p:nvSpPr>
          <p:spPr>
            <a:xfrm>
              <a:off x="4458653" y="2191717"/>
              <a:ext cx="103079" cy="30162"/>
            </a:xfrm>
            <a:custGeom>
              <a:avLst/>
              <a:gdLst/>
              <a:ahLst/>
              <a:cxnLst/>
              <a:rect l="l" t="t" r="r" b="b"/>
              <a:pathLst>
                <a:path w="4371" h="1279" extrusionOk="0">
                  <a:moveTo>
                    <a:pt x="2102" y="1"/>
                  </a:moveTo>
                  <a:cubicBezTo>
                    <a:pt x="1693" y="1"/>
                    <a:pt x="988" y="124"/>
                    <a:pt x="99" y="770"/>
                  </a:cubicBezTo>
                  <a:cubicBezTo>
                    <a:pt x="2" y="839"/>
                    <a:pt x="1" y="1036"/>
                    <a:pt x="96" y="1279"/>
                  </a:cubicBezTo>
                  <a:cubicBezTo>
                    <a:pt x="516" y="1000"/>
                    <a:pt x="1369" y="535"/>
                    <a:pt x="2376" y="535"/>
                  </a:cubicBezTo>
                  <a:cubicBezTo>
                    <a:pt x="2386" y="535"/>
                    <a:pt x="2396" y="535"/>
                    <a:pt x="2405" y="535"/>
                  </a:cubicBezTo>
                  <a:cubicBezTo>
                    <a:pt x="3416" y="544"/>
                    <a:pt x="4021" y="864"/>
                    <a:pt x="4295" y="1059"/>
                  </a:cubicBezTo>
                  <a:cubicBezTo>
                    <a:pt x="4339" y="894"/>
                    <a:pt x="4365" y="724"/>
                    <a:pt x="4371" y="553"/>
                  </a:cubicBezTo>
                  <a:cubicBezTo>
                    <a:pt x="4371" y="553"/>
                    <a:pt x="3577" y="103"/>
                    <a:pt x="3180" y="48"/>
                  </a:cubicBezTo>
                  <a:cubicBezTo>
                    <a:pt x="3180" y="48"/>
                    <a:pt x="3180" y="517"/>
                    <a:pt x="3127" y="535"/>
                  </a:cubicBezTo>
                  <a:lnTo>
                    <a:pt x="2496" y="48"/>
                  </a:lnTo>
                  <a:cubicBezTo>
                    <a:pt x="2496" y="48"/>
                    <a:pt x="2356" y="1"/>
                    <a:pt x="2102" y="1"/>
                  </a:cubicBezTo>
                  <a:close/>
                </a:path>
              </a:pathLst>
            </a:custGeom>
            <a:solidFill>
              <a:srgbClr val="7F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9"/>
            <p:cNvSpPr/>
            <p:nvPr/>
          </p:nvSpPr>
          <p:spPr>
            <a:xfrm>
              <a:off x="4532773" y="1929432"/>
              <a:ext cx="69309" cy="309544"/>
            </a:xfrm>
            <a:custGeom>
              <a:avLst/>
              <a:gdLst/>
              <a:ahLst/>
              <a:cxnLst/>
              <a:rect l="l" t="t" r="r" b="b"/>
              <a:pathLst>
                <a:path w="2939" h="13126" extrusionOk="0">
                  <a:moveTo>
                    <a:pt x="0" y="0"/>
                  </a:moveTo>
                  <a:cubicBezTo>
                    <a:pt x="255" y="687"/>
                    <a:pt x="496" y="1536"/>
                    <a:pt x="596" y="2718"/>
                  </a:cubicBezTo>
                  <a:cubicBezTo>
                    <a:pt x="776" y="4844"/>
                    <a:pt x="1208" y="5204"/>
                    <a:pt x="1930" y="6755"/>
                  </a:cubicBezTo>
                  <a:cubicBezTo>
                    <a:pt x="2648" y="8299"/>
                    <a:pt x="2330" y="12383"/>
                    <a:pt x="2184" y="13125"/>
                  </a:cubicBezTo>
                  <a:cubicBezTo>
                    <a:pt x="2195" y="13117"/>
                    <a:pt x="2240" y="13102"/>
                    <a:pt x="2406" y="13102"/>
                  </a:cubicBezTo>
                  <a:cubicBezTo>
                    <a:pt x="2447" y="13102"/>
                    <a:pt x="2497" y="13103"/>
                    <a:pt x="2555" y="13106"/>
                  </a:cubicBezTo>
                  <a:cubicBezTo>
                    <a:pt x="2624" y="12749"/>
                    <a:pt x="2939" y="10973"/>
                    <a:pt x="2939" y="8882"/>
                  </a:cubicBezTo>
                  <a:cubicBezTo>
                    <a:pt x="2939" y="6538"/>
                    <a:pt x="2075" y="5348"/>
                    <a:pt x="1605" y="4519"/>
                  </a:cubicBezTo>
                  <a:cubicBezTo>
                    <a:pt x="1135" y="3690"/>
                    <a:pt x="811" y="1925"/>
                    <a:pt x="452" y="1023"/>
                  </a:cubicBezTo>
                  <a:cubicBezTo>
                    <a:pt x="326" y="710"/>
                    <a:pt x="163" y="344"/>
                    <a:pt x="0"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9"/>
            <p:cNvSpPr/>
            <p:nvPr/>
          </p:nvSpPr>
          <p:spPr>
            <a:xfrm>
              <a:off x="4443136" y="2034893"/>
              <a:ext cx="40491" cy="48155"/>
            </a:xfrm>
            <a:custGeom>
              <a:avLst/>
              <a:gdLst/>
              <a:ahLst/>
              <a:cxnLst/>
              <a:rect l="l" t="t" r="r" b="b"/>
              <a:pathLst>
                <a:path w="1717" h="2042" extrusionOk="0">
                  <a:moveTo>
                    <a:pt x="1100" y="0"/>
                  </a:moveTo>
                  <a:cubicBezTo>
                    <a:pt x="925" y="388"/>
                    <a:pt x="725" y="766"/>
                    <a:pt x="504" y="1129"/>
                  </a:cubicBezTo>
                  <a:cubicBezTo>
                    <a:pt x="310" y="1448"/>
                    <a:pt x="143" y="1742"/>
                    <a:pt x="1" y="2042"/>
                  </a:cubicBezTo>
                  <a:cubicBezTo>
                    <a:pt x="584" y="1296"/>
                    <a:pt x="1125" y="919"/>
                    <a:pt x="1716" y="697"/>
                  </a:cubicBezTo>
                  <a:cubicBezTo>
                    <a:pt x="1716" y="697"/>
                    <a:pt x="1342" y="437"/>
                    <a:pt x="1100"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9"/>
            <p:cNvSpPr/>
            <p:nvPr/>
          </p:nvSpPr>
          <p:spPr>
            <a:xfrm>
              <a:off x="4135384" y="3112213"/>
              <a:ext cx="264407" cy="331523"/>
            </a:xfrm>
            <a:custGeom>
              <a:avLst/>
              <a:gdLst/>
              <a:ahLst/>
              <a:cxnLst/>
              <a:rect l="l" t="t" r="r" b="b"/>
              <a:pathLst>
                <a:path w="11212" h="14058" extrusionOk="0">
                  <a:moveTo>
                    <a:pt x="10851" y="0"/>
                  </a:moveTo>
                  <a:cubicBezTo>
                    <a:pt x="10851" y="0"/>
                    <a:pt x="10314" y="372"/>
                    <a:pt x="9287" y="661"/>
                  </a:cubicBezTo>
                  <a:cubicBezTo>
                    <a:pt x="8912" y="766"/>
                    <a:pt x="8532" y="846"/>
                    <a:pt x="8147" y="901"/>
                  </a:cubicBezTo>
                  <a:cubicBezTo>
                    <a:pt x="7915" y="934"/>
                    <a:pt x="7712" y="948"/>
                    <a:pt x="7534" y="948"/>
                  </a:cubicBezTo>
                  <a:cubicBezTo>
                    <a:pt x="6352" y="948"/>
                    <a:pt x="6259" y="309"/>
                    <a:pt x="6168" y="216"/>
                  </a:cubicBezTo>
                  <a:cubicBezTo>
                    <a:pt x="6168" y="216"/>
                    <a:pt x="5839" y="1622"/>
                    <a:pt x="5539" y="3028"/>
                  </a:cubicBezTo>
                  <a:cubicBezTo>
                    <a:pt x="5415" y="3613"/>
                    <a:pt x="5059" y="5207"/>
                    <a:pt x="4683" y="6868"/>
                  </a:cubicBezTo>
                  <a:cubicBezTo>
                    <a:pt x="4680" y="6892"/>
                    <a:pt x="4674" y="6917"/>
                    <a:pt x="4668" y="6941"/>
                  </a:cubicBezTo>
                  <a:cubicBezTo>
                    <a:pt x="4149" y="9241"/>
                    <a:pt x="3605" y="11643"/>
                    <a:pt x="3605" y="11643"/>
                  </a:cubicBezTo>
                  <a:cubicBezTo>
                    <a:pt x="3208" y="11966"/>
                    <a:pt x="0" y="14057"/>
                    <a:pt x="0" y="14057"/>
                  </a:cubicBezTo>
                  <a:lnTo>
                    <a:pt x="4399" y="13837"/>
                  </a:lnTo>
                  <a:lnTo>
                    <a:pt x="5768" y="13769"/>
                  </a:lnTo>
                  <a:cubicBezTo>
                    <a:pt x="5551" y="13157"/>
                    <a:pt x="5300" y="11426"/>
                    <a:pt x="5300" y="11426"/>
                  </a:cubicBezTo>
                  <a:cubicBezTo>
                    <a:pt x="5300" y="11426"/>
                    <a:pt x="7389" y="9479"/>
                    <a:pt x="8435" y="7965"/>
                  </a:cubicBezTo>
                  <a:cubicBezTo>
                    <a:pt x="8667" y="7629"/>
                    <a:pt x="8917" y="7236"/>
                    <a:pt x="9165" y="6815"/>
                  </a:cubicBezTo>
                  <a:cubicBezTo>
                    <a:pt x="9187" y="6780"/>
                    <a:pt x="9206" y="6745"/>
                    <a:pt x="9228" y="6712"/>
                  </a:cubicBezTo>
                  <a:cubicBezTo>
                    <a:pt x="10072" y="5263"/>
                    <a:pt x="10893" y="3492"/>
                    <a:pt x="11031" y="2343"/>
                  </a:cubicBezTo>
                  <a:cubicBezTo>
                    <a:pt x="11211" y="829"/>
                    <a:pt x="10851" y="0"/>
                    <a:pt x="108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9"/>
            <p:cNvSpPr/>
            <p:nvPr/>
          </p:nvSpPr>
          <p:spPr>
            <a:xfrm>
              <a:off x="4712000" y="2826180"/>
              <a:ext cx="259" cy="1556"/>
            </a:xfrm>
            <a:custGeom>
              <a:avLst/>
              <a:gdLst/>
              <a:ahLst/>
              <a:cxnLst/>
              <a:rect l="l" t="t" r="r" b="b"/>
              <a:pathLst>
                <a:path w="11" h="66" extrusionOk="0">
                  <a:moveTo>
                    <a:pt x="0" y="0"/>
                  </a:moveTo>
                  <a:lnTo>
                    <a:pt x="11" y="65"/>
                  </a:lnTo>
                  <a:lnTo>
                    <a:pt x="3" y="0"/>
                  </a:lnTo>
                  <a:close/>
                </a:path>
              </a:pathLst>
            </a:custGeom>
            <a:solidFill>
              <a:srgbClr val="FFC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9"/>
            <p:cNvSpPr/>
            <p:nvPr/>
          </p:nvSpPr>
          <p:spPr>
            <a:xfrm>
              <a:off x="4626726" y="3112213"/>
              <a:ext cx="206583" cy="318552"/>
            </a:xfrm>
            <a:custGeom>
              <a:avLst/>
              <a:gdLst/>
              <a:ahLst/>
              <a:cxnLst/>
              <a:rect l="l" t="t" r="r" b="b"/>
              <a:pathLst>
                <a:path w="8760" h="13508" extrusionOk="0">
                  <a:moveTo>
                    <a:pt x="5083" y="0"/>
                  </a:moveTo>
                  <a:cubicBezTo>
                    <a:pt x="5083" y="0"/>
                    <a:pt x="4218" y="288"/>
                    <a:pt x="3065" y="396"/>
                  </a:cubicBezTo>
                  <a:cubicBezTo>
                    <a:pt x="2840" y="416"/>
                    <a:pt x="2610" y="426"/>
                    <a:pt x="2386" y="429"/>
                  </a:cubicBezTo>
                  <a:cubicBezTo>
                    <a:pt x="2352" y="429"/>
                    <a:pt x="2318" y="430"/>
                    <a:pt x="2285" y="430"/>
                  </a:cubicBezTo>
                  <a:cubicBezTo>
                    <a:pt x="1714" y="430"/>
                    <a:pt x="1143" y="393"/>
                    <a:pt x="578" y="323"/>
                  </a:cubicBezTo>
                  <a:cubicBezTo>
                    <a:pt x="505" y="649"/>
                    <a:pt x="0" y="2414"/>
                    <a:pt x="397" y="4218"/>
                  </a:cubicBezTo>
                  <a:cubicBezTo>
                    <a:pt x="528" y="4818"/>
                    <a:pt x="884" y="5588"/>
                    <a:pt x="1325" y="6380"/>
                  </a:cubicBezTo>
                  <a:cubicBezTo>
                    <a:pt x="1342" y="6412"/>
                    <a:pt x="1360" y="6444"/>
                    <a:pt x="1376" y="6474"/>
                  </a:cubicBezTo>
                  <a:cubicBezTo>
                    <a:pt x="2255" y="8024"/>
                    <a:pt x="3448" y="9635"/>
                    <a:pt x="3966" y="10200"/>
                  </a:cubicBezTo>
                  <a:cubicBezTo>
                    <a:pt x="4759" y="11066"/>
                    <a:pt x="4757" y="11029"/>
                    <a:pt x="4686" y="11390"/>
                  </a:cubicBezTo>
                  <a:cubicBezTo>
                    <a:pt x="4615" y="11751"/>
                    <a:pt x="4109" y="13409"/>
                    <a:pt x="4109" y="13409"/>
                  </a:cubicBezTo>
                  <a:cubicBezTo>
                    <a:pt x="4109" y="13409"/>
                    <a:pt x="4528" y="13453"/>
                    <a:pt x="5363" y="13483"/>
                  </a:cubicBezTo>
                  <a:cubicBezTo>
                    <a:pt x="5787" y="13497"/>
                    <a:pt x="6320" y="13508"/>
                    <a:pt x="6960" y="13508"/>
                  </a:cubicBezTo>
                  <a:cubicBezTo>
                    <a:pt x="7487" y="13508"/>
                    <a:pt x="8087" y="13500"/>
                    <a:pt x="8759" y="13481"/>
                  </a:cubicBezTo>
                  <a:cubicBezTo>
                    <a:pt x="8759" y="13481"/>
                    <a:pt x="6092" y="11967"/>
                    <a:pt x="5839" y="11173"/>
                  </a:cubicBezTo>
                  <a:cubicBezTo>
                    <a:pt x="5623" y="10490"/>
                    <a:pt x="5700" y="8646"/>
                    <a:pt x="5585" y="6714"/>
                  </a:cubicBezTo>
                  <a:cubicBezTo>
                    <a:pt x="5583" y="6689"/>
                    <a:pt x="5582" y="6662"/>
                    <a:pt x="5580" y="6638"/>
                  </a:cubicBezTo>
                  <a:cubicBezTo>
                    <a:pt x="5563" y="6360"/>
                    <a:pt x="5542" y="6080"/>
                    <a:pt x="5515" y="5804"/>
                  </a:cubicBezTo>
                  <a:cubicBezTo>
                    <a:pt x="5300" y="3569"/>
                    <a:pt x="5083" y="0"/>
                    <a:pt x="5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9"/>
            <p:cNvSpPr/>
            <p:nvPr/>
          </p:nvSpPr>
          <p:spPr>
            <a:xfrm>
              <a:off x="4083739" y="2132666"/>
              <a:ext cx="328198" cy="322986"/>
            </a:xfrm>
            <a:custGeom>
              <a:avLst/>
              <a:gdLst/>
              <a:ahLst/>
              <a:cxnLst/>
              <a:rect l="l" t="t" r="r" b="b"/>
              <a:pathLst>
                <a:path w="13917" h="13696" extrusionOk="0">
                  <a:moveTo>
                    <a:pt x="1" y="0"/>
                  </a:moveTo>
                  <a:cubicBezTo>
                    <a:pt x="1" y="1"/>
                    <a:pt x="1" y="3195"/>
                    <a:pt x="196" y="4374"/>
                  </a:cubicBezTo>
                  <a:cubicBezTo>
                    <a:pt x="273" y="4851"/>
                    <a:pt x="522" y="6150"/>
                    <a:pt x="1145" y="7617"/>
                  </a:cubicBezTo>
                  <a:cubicBezTo>
                    <a:pt x="2061" y="9764"/>
                    <a:pt x="3781" y="12272"/>
                    <a:pt x="6959" y="13072"/>
                  </a:cubicBezTo>
                  <a:cubicBezTo>
                    <a:pt x="6964" y="13072"/>
                    <a:pt x="6968" y="13074"/>
                    <a:pt x="6974" y="13075"/>
                  </a:cubicBezTo>
                  <a:cubicBezTo>
                    <a:pt x="8838" y="13543"/>
                    <a:pt x="10246" y="13696"/>
                    <a:pt x="11291" y="13696"/>
                  </a:cubicBezTo>
                  <a:cubicBezTo>
                    <a:pt x="13235" y="13696"/>
                    <a:pt x="13916" y="13168"/>
                    <a:pt x="13916" y="13168"/>
                  </a:cubicBezTo>
                  <a:cubicBezTo>
                    <a:pt x="11360" y="12986"/>
                    <a:pt x="9435" y="11072"/>
                    <a:pt x="8882" y="9704"/>
                  </a:cubicBezTo>
                  <a:cubicBezTo>
                    <a:pt x="8794" y="9490"/>
                    <a:pt x="8741" y="9287"/>
                    <a:pt x="8726" y="9106"/>
                  </a:cubicBezTo>
                  <a:cubicBezTo>
                    <a:pt x="8606" y="7787"/>
                    <a:pt x="10187" y="6705"/>
                    <a:pt x="10187" y="6705"/>
                  </a:cubicBezTo>
                  <a:lnTo>
                    <a:pt x="9184" y="5271"/>
                  </a:lnTo>
                  <a:cubicBezTo>
                    <a:pt x="9184" y="5271"/>
                    <a:pt x="9183" y="5271"/>
                    <a:pt x="9182" y="5271"/>
                  </a:cubicBezTo>
                  <a:cubicBezTo>
                    <a:pt x="9112" y="5271"/>
                    <a:pt x="7208" y="5256"/>
                    <a:pt x="4377" y="3677"/>
                  </a:cubicBezTo>
                  <a:cubicBezTo>
                    <a:pt x="3257" y="3049"/>
                    <a:pt x="2219" y="2287"/>
                    <a:pt x="1286" y="1407"/>
                  </a:cubicBezTo>
                  <a:cubicBezTo>
                    <a:pt x="434" y="601"/>
                    <a:pt x="1" y="1"/>
                    <a:pt x="1" y="0"/>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9"/>
            <p:cNvSpPr/>
            <p:nvPr/>
          </p:nvSpPr>
          <p:spPr>
            <a:xfrm>
              <a:off x="4083739" y="2132666"/>
              <a:ext cx="164488" cy="308365"/>
            </a:xfrm>
            <a:custGeom>
              <a:avLst/>
              <a:gdLst/>
              <a:ahLst/>
              <a:cxnLst/>
              <a:rect l="l" t="t" r="r" b="b"/>
              <a:pathLst>
                <a:path w="6975" h="13076" extrusionOk="0">
                  <a:moveTo>
                    <a:pt x="1" y="0"/>
                  </a:moveTo>
                  <a:cubicBezTo>
                    <a:pt x="1" y="1"/>
                    <a:pt x="1" y="3195"/>
                    <a:pt x="196" y="4374"/>
                  </a:cubicBezTo>
                  <a:cubicBezTo>
                    <a:pt x="273" y="4851"/>
                    <a:pt x="522" y="6150"/>
                    <a:pt x="1145" y="7617"/>
                  </a:cubicBezTo>
                  <a:cubicBezTo>
                    <a:pt x="2061" y="9764"/>
                    <a:pt x="3781" y="12272"/>
                    <a:pt x="6959" y="13072"/>
                  </a:cubicBezTo>
                  <a:cubicBezTo>
                    <a:pt x="6964" y="13072"/>
                    <a:pt x="6968" y="13074"/>
                    <a:pt x="6974" y="13075"/>
                  </a:cubicBezTo>
                  <a:cubicBezTo>
                    <a:pt x="2178" y="10498"/>
                    <a:pt x="1207" y="5010"/>
                    <a:pt x="1286" y="1407"/>
                  </a:cubicBezTo>
                  <a:cubicBezTo>
                    <a:pt x="434" y="601"/>
                    <a:pt x="1" y="1"/>
                    <a:pt x="1"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9"/>
            <p:cNvSpPr/>
            <p:nvPr/>
          </p:nvSpPr>
          <p:spPr>
            <a:xfrm>
              <a:off x="4082536" y="2131770"/>
              <a:ext cx="214837" cy="125883"/>
            </a:xfrm>
            <a:custGeom>
              <a:avLst/>
              <a:gdLst/>
              <a:ahLst/>
              <a:cxnLst/>
              <a:rect l="l" t="t" r="r" b="b"/>
              <a:pathLst>
                <a:path w="9110" h="5338" extrusionOk="0">
                  <a:moveTo>
                    <a:pt x="52" y="1"/>
                  </a:moveTo>
                  <a:cubicBezTo>
                    <a:pt x="25" y="1"/>
                    <a:pt x="0" y="33"/>
                    <a:pt x="23" y="60"/>
                  </a:cubicBezTo>
                  <a:cubicBezTo>
                    <a:pt x="36" y="76"/>
                    <a:pt x="1305" y="1634"/>
                    <a:pt x="3034" y="2878"/>
                  </a:cubicBezTo>
                  <a:cubicBezTo>
                    <a:pt x="4693" y="4072"/>
                    <a:pt x="7494" y="5338"/>
                    <a:pt x="9044" y="5338"/>
                  </a:cubicBezTo>
                  <a:lnTo>
                    <a:pt x="9073" y="5338"/>
                  </a:lnTo>
                  <a:cubicBezTo>
                    <a:pt x="9092" y="5338"/>
                    <a:pt x="9109" y="5321"/>
                    <a:pt x="9108" y="5301"/>
                  </a:cubicBezTo>
                  <a:cubicBezTo>
                    <a:pt x="9108" y="5282"/>
                    <a:pt x="9092" y="5267"/>
                    <a:pt x="9073" y="5267"/>
                  </a:cubicBezTo>
                  <a:cubicBezTo>
                    <a:pt x="9063" y="5267"/>
                    <a:pt x="9053" y="5267"/>
                    <a:pt x="9043" y="5267"/>
                  </a:cubicBezTo>
                  <a:cubicBezTo>
                    <a:pt x="7503" y="5267"/>
                    <a:pt x="4726" y="4006"/>
                    <a:pt x="3076" y="2819"/>
                  </a:cubicBezTo>
                  <a:cubicBezTo>
                    <a:pt x="1355" y="1581"/>
                    <a:pt x="92" y="31"/>
                    <a:pt x="79" y="14"/>
                  </a:cubicBezTo>
                  <a:cubicBezTo>
                    <a:pt x="71" y="5"/>
                    <a:pt x="61" y="1"/>
                    <a:pt x="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9"/>
            <p:cNvSpPr/>
            <p:nvPr/>
          </p:nvSpPr>
          <p:spPr>
            <a:xfrm>
              <a:off x="4101402" y="2180421"/>
              <a:ext cx="9339" cy="11343"/>
            </a:xfrm>
            <a:custGeom>
              <a:avLst/>
              <a:gdLst/>
              <a:ahLst/>
              <a:cxnLst/>
              <a:rect l="l" t="t" r="r" b="b"/>
              <a:pathLst>
                <a:path w="396" h="481" extrusionOk="0">
                  <a:moveTo>
                    <a:pt x="199" y="0"/>
                  </a:moveTo>
                  <a:cubicBezTo>
                    <a:pt x="88" y="0"/>
                    <a:pt x="0" y="108"/>
                    <a:pt x="0" y="239"/>
                  </a:cubicBezTo>
                  <a:cubicBezTo>
                    <a:pt x="0" y="373"/>
                    <a:pt x="90" y="480"/>
                    <a:pt x="199" y="480"/>
                  </a:cubicBezTo>
                  <a:cubicBezTo>
                    <a:pt x="308" y="480"/>
                    <a:pt x="396" y="373"/>
                    <a:pt x="396" y="239"/>
                  </a:cubicBezTo>
                  <a:cubicBezTo>
                    <a:pt x="396" y="108"/>
                    <a:pt x="308" y="0"/>
                    <a:pt x="1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9"/>
            <p:cNvSpPr/>
            <p:nvPr/>
          </p:nvSpPr>
          <p:spPr>
            <a:xfrm>
              <a:off x="4127296" y="2200820"/>
              <a:ext cx="9386" cy="11320"/>
            </a:xfrm>
            <a:custGeom>
              <a:avLst/>
              <a:gdLst/>
              <a:ahLst/>
              <a:cxnLst/>
              <a:rect l="l" t="t" r="r" b="b"/>
              <a:pathLst>
                <a:path w="398" h="480" extrusionOk="0">
                  <a:moveTo>
                    <a:pt x="199" y="0"/>
                  </a:moveTo>
                  <a:cubicBezTo>
                    <a:pt x="90" y="0"/>
                    <a:pt x="1" y="108"/>
                    <a:pt x="1" y="240"/>
                  </a:cubicBezTo>
                  <a:cubicBezTo>
                    <a:pt x="1" y="373"/>
                    <a:pt x="90" y="479"/>
                    <a:pt x="199" y="479"/>
                  </a:cubicBezTo>
                  <a:cubicBezTo>
                    <a:pt x="308" y="479"/>
                    <a:pt x="398" y="373"/>
                    <a:pt x="398" y="240"/>
                  </a:cubicBezTo>
                  <a:cubicBezTo>
                    <a:pt x="398" y="108"/>
                    <a:pt x="308" y="0"/>
                    <a:pt x="1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9"/>
            <p:cNvSpPr/>
            <p:nvPr/>
          </p:nvSpPr>
          <p:spPr>
            <a:xfrm>
              <a:off x="4156609" y="2223176"/>
              <a:ext cx="9386" cy="11320"/>
            </a:xfrm>
            <a:custGeom>
              <a:avLst/>
              <a:gdLst/>
              <a:ahLst/>
              <a:cxnLst/>
              <a:rect l="l" t="t" r="r" b="b"/>
              <a:pathLst>
                <a:path w="398" h="480" extrusionOk="0">
                  <a:moveTo>
                    <a:pt x="199" y="1"/>
                  </a:moveTo>
                  <a:cubicBezTo>
                    <a:pt x="90" y="1"/>
                    <a:pt x="0" y="109"/>
                    <a:pt x="0" y="240"/>
                  </a:cubicBezTo>
                  <a:cubicBezTo>
                    <a:pt x="0" y="372"/>
                    <a:pt x="90" y="480"/>
                    <a:pt x="199" y="480"/>
                  </a:cubicBezTo>
                  <a:cubicBezTo>
                    <a:pt x="308" y="480"/>
                    <a:pt x="397" y="372"/>
                    <a:pt x="397" y="240"/>
                  </a:cubicBezTo>
                  <a:cubicBezTo>
                    <a:pt x="397" y="107"/>
                    <a:pt x="308" y="1"/>
                    <a:pt x="1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9"/>
            <p:cNvSpPr/>
            <p:nvPr/>
          </p:nvSpPr>
          <p:spPr>
            <a:xfrm>
              <a:off x="4187337" y="2238882"/>
              <a:ext cx="9362" cy="11320"/>
            </a:xfrm>
            <a:custGeom>
              <a:avLst/>
              <a:gdLst/>
              <a:ahLst/>
              <a:cxnLst/>
              <a:rect l="l" t="t" r="r" b="b"/>
              <a:pathLst>
                <a:path w="397" h="480" extrusionOk="0">
                  <a:moveTo>
                    <a:pt x="198" y="0"/>
                  </a:moveTo>
                  <a:cubicBezTo>
                    <a:pt x="89" y="0"/>
                    <a:pt x="1" y="106"/>
                    <a:pt x="1" y="240"/>
                  </a:cubicBezTo>
                  <a:cubicBezTo>
                    <a:pt x="1" y="371"/>
                    <a:pt x="89" y="479"/>
                    <a:pt x="198" y="479"/>
                  </a:cubicBezTo>
                  <a:cubicBezTo>
                    <a:pt x="308" y="479"/>
                    <a:pt x="396" y="371"/>
                    <a:pt x="396" y="240"/>
                  </a:cubicBezTo>
                  <a:cubicBezTo>
                    <a:pt x="396" y="106"/>
                    <a:pt x="307" y="0"/>
                    <a:pt x="1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9"/>
            <p:cNvSpPr/>
            <p:nvPr/>
          </p:nvSpPr>
          <p:spPr>
            <a:xfrm>
              <a:off x="4222498" y="2254564"/>
              <a:ext cx="9386" cy="11320"/>
            </a:xfrm>
            <a:custGeom>
              <a:avLst/>
              <a:gdLst/>
              <a:ahLst/>
              <a:cxnLst/>
              <a:rect l="l" t="t" r="r" b="b"/>
              <a:pathLst>
                <a:path w="398" h="480" extrusionOk="0">
                  <a:moveTo>
                    <a:pt x="199" y="0"/>
                  </a:moveTo>
                  <a:cubicBezTo>
                    <a:pt x="90" y="0"/>
                    <a:pt x="1" y="108"/>
                    <a:pt x="1" y="240"/>
                  </a:cubicBezTo>
                  <a:cubicBezTo>
                    <a:pt x="1" y="373"/>
                    <a:pt x="90" y="479"/>
                    <a:pt x="199" y="479"/>
                  </a:cubicBezTo>
                  <a:cubicBezTo>
                    <a:pt x="308" y="479"/>
                    <a:pt x="398" y="373"/>
                    <a:pt x="398" y="240"/>
                  </a:cubicBezTo>
                  <a:cubicBezTo>
                    <a:pt x="398" y="108"/>
                    <a:pt x="310" y="0"/>
                    <a:pt x="1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9"/>
            <p:cNvSpPr/>
            <p:nvPr/>
          </p:nvSpPr>
          <p:spPr>
            <a:xfrm>
              <a:off x="4712236" y="2827713"/>
              <a:ext cx="354" cy="2311"/>
            </a:xfrm>
            <a:custGeom>
              <a:avLst/>
              <a:gdLst/>
              <a:ahLst/>
              <a:cxnLst/>
              <a:rect l="l" t="t" r="r" b="b"/>
              <a:pathLst>
                <a:path w="15" h="98" extrusionOk="0">
                  <a:moveTo>
                    <a:pt x="1" y="0"/>
                  </a:moveTo>
                  <a:lnTo>
                    <a:pt x="13" y="97"/>
                  </a:lnTo>
                  <a:cubicBezTo>
                    <a:pt x="13" y="97"/>
                    <a:pt x="14" y="96"/>
                    <a:pt x="14" y="96"/>
                  </a:cubicBezTo>
                  <a:lnTo>
                    <a:pt x="1" y="0"/>
                  </a:lnTo>
                  <a:close/>
                </a:path>
              </a:pathLst>
            </a:custGeom>
            <a:solidFill>
              <a:srgbClr val="411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9"/>
            <p:cNvSpPr/>
            <p:nvPr/>
          </p:nvSpPr>
          <p:spPr>
            <a:xfrm>
              <a:off x="4488792" y="2245886"/>
              <a:ext cx="52825" cy="28700"/>
            </a:xfrm>
            <a:custGeom>
              <a:avLst/>
              <a:gdLst/>
              <a:ahLst/>
              <a:cxnLst/>
              <a:rect l="l" t="t" r="r" b="b"/>
              <a:pathLst>
                <a:path w="2240" h="1217" extrusionOk="0">
                  <a:moveTo>
                    <a:pt x="2240" y="0"/>
                  </a:moveTo>
                  <a:cubicBezTo>
                    <a:pt x="1950" y="217"/>
                    <a:pt x="1563" y="364"/>
                    <a:pt x="1051" y="364"/>
                  </a:cubicBezTo>
                  <a:cubicBezTo>
                    <a:pt x="1041" y="364"/>
                    <a:pt x="1030" y="364"/>
                    <a:pt x="1020" y="364"/>
                  </a:cubicBezTo>
                  <a:cubicBezTo>
                    <a:pt x="668" y="364"/>
                    <a:pt x="321" y="291"/>
                    <a:pt x="0" y="152"/>
                  </a:cubicBezTo>
                  <a:lnTo>
                    <a:pt x="0" y="152"/>
                  </a:lnTo>
                  <a:cubicBezTo>
                    <a:pt x="39" y="496"/>
                    <a:pt x="106" y="840"/>
                    <a:pt x="141" y="1011"/>
                  </a:cubicBezTo>
                  <a:cubicBezTo>
                    <a:pt x="338" y="1120"/>
                    <a:pt x="543" y="1191"/>
                    <a:pt x="747" y="1206"/>
                  </a:cubicBezTo>
                  <a:cubicBezTo>
                    <a:pt x="830" y="1213"/>
                    <a:pt x="910" y="1216"/>
                    <a:pt x="988" y="1216"/>
                  </a:cubicBezTo>
                  <a:cubicBezTo>
                    <a:pt x="1391" y="1216"/>
                    <a:pt x="1738" y="1130"/>
                    <a:pt x="2029" y="978"/>
                  </a:cubicBezTo>
                  <a:lnTo>
                    <a:pt x="2240" y="0"/>
                  </a:lnTo>
                  <a:close/>
                </a:path>
              </a:pathLst>
            </a:custGeom>
            <a:solidFill>
              <a:srgbClr val="7F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9"/>
            <p:cNvSpPr/>
            <p:nvPr/>
          </p:nvSpPr>
          <p:spPr>
            <a:xfrm>
              <a:off x="4411913" y="2600425"/>
              <a:ext cx="71714" cy="164134"/>
            </a:xfrm>
            <a:custGeom>
              <a:avLst/>
              <a:gdLst/>
              <a:ahLst/>
              <a:cxnLst/>
              <a:rect l="l" t="t" r="r" b="b"/>
              <a:pathLst>
                <a:path w="3041" h="6960" extrusionOk="0">
                  <a:moveTo>
                    <a:pt x="1570" y="0"/>
                  </a:moveTo>
                  <a:cubicBezTo>
                    <a:pt x="1449" y="272"/>
                    <a:pt x="1308" y="596"/>
                    <a:pt x="1167" y="960"/>
                  </a:cubicBezTo>
                  <a:cubicBezTo>
                    <a:pt x="613" y="2370"/>
                    <a:pt x="0" y="4363"/>
                    <a:pt x="0" y="6118"/>
                  </a:cubicBezTo>
                  <a:lnTo>
                    <a:pt x="1225" y="6959"/>
                  </a:lnTo>
                  <a:cubicBezTo>
                    <a:pt x="1225" y="6959"/>
                    <a:pt x="1642" y="3663"/>
                    <a:pt x="2604" y="1132"/>
                  </a:cubicBezTo>
                  <a:cubicBezTo>
                    <a:pt x="2737" y="776"/>
                    <a:pt x="2886" y="437"/>
                    <a:pt x="3040" y="123"/>
                  </a:cubicBezTo>
                  <a:cubicBezTo>
                    <a:pt x="2486" y="97"/>
                    <a:pt x="1998" y="55"/>
                    <a:pt x="1570" y="0"/>
                  </a:cubicBezTo>
                  <a:close/>
                </a:path>
              </a:pathLst>
            </a:custGeom>
            <a:solidFill>
              <a:srgbClr val="C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9"/>
            <p:cNvSpPr/>
            <p:nvPr/>
          </p:nvSpPr>
          <p:spPr>
            <a:xfrm>
              <a:off x="4672641" y="2652896"/>
              <a:ext cx="77068" cy="78058"/>
            </a:xfrm>
            <a:custGeom>
              <a:avLst/>
              <a:gdLst/>
              <a:ahLst/>
              <a:cxnLst/>
              <a:rect l="l" t="t" r="r" b="b"/>
              <a:pathLst>
                <a:path w="3268" h="3310" extrusionOk="0">
                  <a:moveTo>
                    <a:pt x="981" y="0"/>
                  </a:moveTo>
                  <a:cubicBezTo>
                    <a:pt x="546" y="2"/>
                    <a:pt x="252" y="191"/>
                    <a:pt x="252" y="191"/>
                  </a:cubicBezTo>
                  <a:lnTo>
                    <a:pt x="1" y="2064"/>
                  </a:lnTo>
                  <a:cubicBezTo>
                    <a:pt x="2" y="2064"/>
                    <a:pt x="5" y="2066"/>
                    <a:pt x="7" y="2066"/>
                  </a:cubicBezTo>
                  <a:cubicBezTo>
                    <a:pt x="18" y="2065"/>
                    <a:pt x="29" y="2064"/>
                    <a:pt x="42" y="2064"/>
                  </a:cubicBezTo>
                  <a:cubicBezTo>
                    <a:pt x="131" y="2064"/>
                    <a:pt x="270" y="2088"/>
                    <a:pt x="467" y="2147"/>
                  </a:cubicBezTo>
                  <a:cubicBezTo>
                    <a:pt x="717" y="2220"/>
                    <a:pt x="1060" y="2353"/>
                    <a:pt x="1515" y="2570"/>
                  </a:cubicBezTo>
                  <a:cubicBezTo>
                    <a:pt x="2156" y="2876"/>
                    <a:pt x="2442" y="3111"/>
                    <a:pt x="2569" y="3249"/>
                  </a:cubicBezTo>
                  <a:lnTo>
                    <a:pt x="2668" y="3310"/>
                  </a:lnTo>
                  <a:lnTo>
                    <a:pt x="3268" y="1450"/>
                  </a:lnTo>
                  <a:cubicBezTo>
                    <a:pt x="3268" y="1450"/>
                    <a:pt x="2541" y="624"/>
                    <a:pt x="1731" y="191"/>
                  </a:cubicBezTo>
                  <a:cubicBezTo>
                    <a:pt x="1501" y="65"/>
                    <a:pt x="1243" y="0"/>
                    <a:pt x="981" y="0"/>
                  </a:cubicBezTo>
                  <a:close/>
                </a:path>
              </a:pathLst>
            </a:custGeom>
            <a:solidFill>
              <a:srgbClr val="BA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9"/>
            <p:cNvSpPr/>
            <p:nvPr/>
          </p:nvSpPr>
          <p:spPr>
            <a:xfrm>
              <a:off x="4296476" y="2239778"/>
              <a:ext cx="640100" cy="904271"/>
            </a:xfrm>
            <a:custGeom>
              <a:avLst/>
              <a:gdLst/>
              <a:ahLst/>
              <a:cxnLst/>
              <a:rect l="l" t="t" r="r" b="b"/>
              <a:pathLst>
                <a:path w="27143" h="38345" extrusionOk="0">
                  <a:moveTo>
                    <a:pt x="1190" y="0"/>
                  </a:moveTo>
                  <a:cubicBezTo>
                    <a:pt x="372" y="155"/>
                    <a:pt x="1" y="723"/>
                    <a:pt x="1" y="723"/>
                  </a:cubicBezTo>
                  <a:lnTo>
                    <a:pt x="25750" y="37720"/>
                  </a:lnTo>
                  <a:lnTo>
                    <a:pt x="26229" y="38344"/>
                  </a:lnTo>
                  <a:lnTo>
                    <a:pt x="27143" y="37503"/>
                  </a:lnTo>
                  <a:lnTo>
                    <a:pt x="11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9"/>
            <p:cNvSpPr/>
            <p:nvPr/>
          </p:nvSpPr>
          <p:spPr>
            <a:xfrm>
              <a:off x="4239124" y="3112165"/>
              <a:ext cx="160668" cy="326382"/>
            </a:xfrm>
            <a:custGeom>
              <a:avLst/>
              <a:gdLst/>
              <a:ahLst/>
              <a:cxnLst/>
              <a:rect l="l" t="t" r="r" b="b"/>
              <a:pathLst>
                <a:path w="6813" h="13840" extrusionOk="0">
                  <a:moveTo>
                    <a:pt x="6452" y="1"/>
                  </a:moveTo>
                  <a:cubicBezTo>
                    <a:pt x="6452" y="1"/>
                    <a:pt x="5915" y="374"/>
                    <a:pt x="4888" y="663"/>
                  </a:cubicBezTo>
                  <a:cubicBezTo>
                    <a:pt x="5065" y="1531"/>
                    <a:pt x="5215" y="3165"/>
                    <a:pt x="4469" y="5012"/>
                  </a:cubicBezTo>
                  <a:cubicBezTo>
                    <a:pt x="3363" y="7752"/>
                    <a:pt x="720" y="11212"/>
                    <a:pt x="720" y="11212"/>
                  </a:cubicBezTo>
                  <a:cubicBezTo>
                    <a:pt x="720" y="11212"/>
                    <a:pt x="404" y="12860"/>
                    <a:pt x="0" y="13839"/>
                  </a:cubicBezTo>
                  <a:lnTo>
                    <a:pt x="1369" y="13771"/>
                  </a:lnTo>
                  <a:cubicBezTo>
                    <a:pt x="1152" y="13159"/>
                    <a:pt x="901" y="11428"/>
                    <a:pt x="901" y="11428"/>
                  </a:cubicBezTo>
                  <a:cubicBezTo>
                    <a:pt x="901" y="11428"/>
                    <a:pt x="2992" y="9481"/>
                    <a:pt x="4036" y="7967"/>
                  </a:cubicBezTo>
                  <a:cubicBezTo>
                    <a:pt x="5082" y="6453"/>
                    <a:pt x="6452" y="3859"/>
                    <a:pt x="6632" y="2345"/>
                  </a:cubicBezTo>
                  <a:cubicBezTo>
                    <a:pt x="6812" y="831"/>
                    <a:pt x="6452" y="1"/>
                    <a:pt x="6452"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9"/>
            <p:cNvSpPr/>
            <p:nvPr/>
          </p:nvSpPr>
          <p:spPr>
            <a:xfrm>
              <a:off x="4626726" y="3119830"/>
              <a:ext cx="126520" cy="310346"/>
            </a:xfrm>
            <a:custGeom>
              <a:avLst/>
              <a:gdLst/>
              <a:ahLst/>
              <a:cxnLst/>
              <a:rect l="l" t="t" r="r" b="b"/>
              <a:pathLst>
                <a:path w="5365" h="13160" extrusionOk="0">
                  <a:moveTo>
                    <a:pt x="578" y="0"/>
                  </a:moveTo>
                  <a:cubicBezTo>
                    <a:pt x="505" y="326"/>
                    <a:pt x="0" y="2091"/>
                    <a:pt x="397" y="3895"/>
                  </a:cubicBezTo>
                  <a:cubicBezTo>
                    <a:pt x="795" y="5697"/>
                    <a:pt x="3174" y="9012"/>
                    <a:pt x="3966" y="9877"/>
                  </a:cubicBezTo>
                  <a:cubicBezTo>
                    <a:pt x="4759" y="10743"/>
                    <a:pt x="4759" y="10706"/>
                    <a:pt x="4686" y="11067"/>
                  </a:cubicBezTo>
                  <a:cubicBezTo>
                    <a:pt x="4615" y="11428"/>
                    <a:pt x="4110" y="13086"/>
                    <a:pt x="4110" y="13086"/>
                  </a:cubicBezTo>
                  <a:cubicBezTo>
                    <a:pt x="4110" y="13086"/>
                    <a:pt x="4528" y="13130"/>
                    <a:pt x="5365" y="13160"/>
                  </a:cubicBezTo>
                  <a:cubicBezTo>
                    <a:pt x="5248" y="12360"/>
                    <a:pt x="5236" y="11056"/>
                    <a:pt x="5083" y="10840"/>
                  </a:cubicBezTo>
                  <a:cubicBezTo>
                    <a:pt x="4878" y="10552"/>
                    <a:pt x="3606" y="7859"/>
                    <a:pt x="2724" y="5456"/>
                  </a:cubicBezTo>
                  <a:cubicBezTo>
                    <a:pt x="1963" y="3378"/>
                    <a:pt x="2027" y="1947"/>
                    <a:pt x="2386" y="106"/>
                  </a:cubicBezTo>
                  <a:lnTo>
                    <a:pt x="2386" y="106"/>
                  </a:lnTo>
                  <a:cubicBezTo>
                    <a:pt x="2352" y="106"/>
                    <a:pt x="2318" y="107"/>
                    <a:pt x="2285" y="107"/>
                  </a:cubicBezTo>
                  <a:cubicBezTo>
                    <a:pt x="1714" y="107"/>
                    <a:pt x="1144" y="70"/>
                    <a:pt x="578"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9"/>
            <p:cNvSpPr/>
            <p:nvPr/>
          </p:nvSpPr>
          <p:spPr>
            <a:xfrm>
              <a:off x="4374534" y="2582691"/>
              <a:ext cx="39406" cy="32733"/>
            </a:xfrm>
            <a:custGeom>
              <a:avLst/>
              <a:gdLst/>
              <a:ahLst/>
              <a:cxnLst/>
              <a:rect l="l" t="t" r="r" b="b"/>
              <a:pathLst>
                <a:path w="1671" h="1388" extrusionOk="0">
                  <a:moveTo>
                    <a:pt x="673" y="1"/>
                  </a:moveTo>
                  <a:lnTo>
                    <a:pt x="0" y="954"/>
                  </a:lnTo>
                  <a:cubicBezTo>
                    <a:pt x="411" y="1125"/>
                    <a:pt x="832" y="1269"/>
                    <a:pt x="1261" y="1387"/>
                  </a:cubicBezTo>
                  <a:cubicBezTo>
                    <a:pt x="1381" y="1102"/>
                    <a:pt x="1519" y="793"/>
                    <a:pt x="1670" y="468"/>
                  </a:cubicBezTo>
                  <a:cubicBezTo>
                    <a:pt x="1102" y="307"/>
                    <a:pt x="790" y="131"/>
                    <a:pt x="673" y="1"/>
                  </a:cubicBezTo>
                  <a:close/>
                </a:path>
              </a:pathLst>
            </a:custGeom>
            <a:solidFill>
              <a:srgbClr val="C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9"/>
            <p:cNvSpPr/>
            <p:nvPr/>
          </p:nvSpPr>
          <p:spPr>
            <a:xfrm>
              <a:off x="4355551" y="2457374"/>
              <a:ext cx="59239" cy="128666"/>
            </a:xfrm>
            <a:custGeom>
              <a:avLst/>
              <a:gdLst/>
              <a:ahLst/>
              <a:cxnLst/>
              <a:rect l="l" t="t" r="r" b="b"/>
              <a:pathLst>
                <a:path w="2512" h="5456" extrusionOk="0">
                  <a:moveTo>
                    <a:pt x="1598" y="0"/>
                  </a:moveTo>
                  <a:cubicBezTo>
                    <a:pt x="1351" y="228"/>
                    <a:pt x="469" y="1003"/>
                    <a:pt x="145" y="1363"/>
                  </a:cubicBezTo>
                  <a:cubicBezTo>
                    <a:pt x="145" y="1363"/>
                    <a:pt x="1" y="2372"/>
                    <a:pt x="342" y="3508"/>
                  </a:cubicBezTo>
                  <a:cubicBezTo>
                    <a:pt x="445" y="3842"/>
                    <a:pt x="576" y="4165"/>
                    <a:pt x="739" y="4475"/>
                  </a:cubicBezTo>
                  <a:cubicBezTo>
                    <a:pt x="1049" y="5077"/>
                    <a:pt x="1371" y="5456"/>
                    <a:pt x="1371" y="5456"/>
                  </a:cubicBezTo>
                  <a:lnTo>
                    <a:pt x="2512" y="3966"/>
                  </a:lnTo>
                  <a:cubicBezTo>
                    <a:pt x="2512" y="3966"/>
                    <a:pt x="2186" y="3530"/>
                    <a:pt x="1945" y="2796"/>
                  </a:cubicBezTo>
                  <a:cubicBezTo>
                    <a:pt x="1881" y="2604"/>
                    <a:pt x="1830" y="2408"/>
                    <a:pt x="1790" y="2211"/>
                  </a:cubicBezTo>
                  <a:cubicBezTo>
                    <a:pt x="1575" y="1129"/>
                    <a:pt x="1598" y="0"/>
                    <a:pt x="1598" y="0"/>
                  </a:cubicBezTo>
                  <a:close/>
                </a:path>
              </a:pathLst>
            </a:custGeom>
            <a:solidFill>
              <a:srgbClr val="BA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9"/>
            <p:cNvSpPr/>
            <p:nvPr/>
          </p:nvSpPr>
          <p:spPr>
            <a:xfrm>
              <a:off x="4372954" y="2523310"/>
              <a:ext cx="41835" cy="62729"/>
            </a:xfrm>
            <a:custGeom>
              <a:avLst/>
              <a:gdLst/>
              <a:ahLst/>
              <a:cxnLst/>
              <a:rect l="l" t="t" r="r" b="b"/>
              <a:pathLst>
                <a:path w="1774" h="2660" extrusionOk="0">
                  <a:moveTo>
                    <a:pt x="1207" y="0"/>
                  </a:moveTo>
                  <a:cubicBezTo>
                    <a:pt x="725" y="684"/>
                    <a:pt x="295" y="1278"/>
                    <a:pt x="1" y="1679"/>
                  </a:cubicBezTo>
                  <a:cubicBezTo>
                    <a:pt x="311" y="2281"/>
                    <a:pt x="633" y="2660"/>
                    <a:pt x="633" y="2660"/>
                  </a:cubicBezTo>
                  <a:lnTo>
                    <a:pt x="1774" y="1170"/>
                  </a:lnTo>
                  <a:cubicBezTo>
                    <a:pt x="1774" y="1170"/>
                    <a:pt x="1448" y="734"/>
                    <a:pt x="1207" y="0"/>
                  </a:cubicBezTo>
                  <a:close/>
                </a:path>
              </a:pathLst>
            </a:custGeom>
            <a:solidFill>
              <a:srgbClr val="7F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9"/>
            <p:cNvSpPr/>
            <p:nvPr/>
          </p:nvSpPr>
          <p:spPr>
            <a:xfrm>
              <a:off x="4672617" y="2652896"/>
              <a:ext cx="23134" cy="50655"/>
            </a:xfrm>
            <a:custGeom>
              <a:avLst/>
              <a:gdLst/>
              <a:ahLst/>
              <a:cxnLst/>
              <a:rect l="l" t="t" r="r" b="b"/>
              <a:pathLst>
                <a:path w="981" h="2148" extrusionOk="0">
                  <a:moveTo>
                    <a:pt x="981" y="0"/>
                  </a:moveTo>
                  <a:lnTo>
                    <a:pt x="981" y="0"/>
                  </a:lnTo>
                  <a:cubicBezTo>
                    <a:pt x="547" y="2"/>
                    <a:pt x="253" y="191"/>
                    <a:pt x="253" y="191"/>
                  </a:cubicBezTo>
                  <a:lnTo>
                    <a:pt x="0" y="2064"/>
                  </a:lnTo>
                  <a:cubicBezTo>
                    <a:pt x="3" y="2064"/>
                    <a:pt x="5" y="2066"/>
                    <a:pt x="6" y="2066"/>
                  </a:cubicBezTo>
                  <a:cubicBezTo>
                    <a:pt x="17" y="2065"/>
                    <a:pt x="29" y="2064"/>
                    <a:pt x="42" y="2064"/>
                  </a:cubicBezTo>
                  <a:cubicBezTo>
                    <a:pt x="130" y="2064"/>
                    <a:pt x="270" y="2088"/>
                    <a:pt x="467" y="2147"/>
                  </a:cubicBezTo>
                  <a:cubicBezTo>
                    <a:pt x="609" y="1591"/>
                    <a:pt x="799" y="820"/>
                    <a:pt x="981" y="0"/>
                  </a:cubicBezTo>
                  <a:close/>
                </a:path>
              </a:pathLst>
            </a:custGeom>
            <a:solidFill>
              <a:srgbClr val="7F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9"/>
            <p:cNvSpPr/>
            <p:nvPr/>
          </p:nvSpPr>
          <p:spPr>
            <a:xfrm>
              <a:off x="4392693" y="2407450"/>
              <a:ext cx="97113" cy="143476"/>
            </a:xfrm>
            <a:custGeom>
              <a:avLst/>
              <a:gdLst/>
              <a:ahLst/>
              <a:cxnLst/>
              <a:rect l="l" t="t" r="r" b="b"/>
              <a:pathLst>
                <a:path w="4118" h="6084" extrusionOk="0">
                  <a:moveTo>
                    <a:pt x="2356" y="1"/>
                  </a:moveTo>
                  <a:cubicBezTo>
                    <a:pt x="2221" y="1"/>
                    <a:pt x="2052" y="40"/>
                    <a:pt x="1875" y="122"/>
                  </a:cubicBezTo>
                  <a:cubicBezTo>
                    <a:pt x="1299" y="387"/>
                    <a:pt x="600" y="796"/>
                    <a:pt x="624" y="1035"/>
                  </a:cubicBezTo>
                  <a:cubicBezTo>
                    <a:pt x="649" y="1275"/>
                    <a:pt x="914" y="1325"/>
                    <a:pt x="914" y="1325"/>
                  </a:cubicBezTo>
                  <a:lnTo>
                    <a:pt x="23" y="2117"/>
                  </a:lnTo>
                  <a:cubicBezTo>
                    <a:pt x="23" y="2117"/>
                    <a:pt x="0" y="3246"/>
                    <a:pt x="215" y="4328"/>
                  </a:cubicBezTo>
                  <a:cubicBezTo>
                    <a:pt x="262" y="4559"/>
                    <a:pt x="324" y="4784"/>
                    <a:pt x="402" y="5007"/>
                  </a:cubicBezTo>
                  <a:cubicBezTo>
                    <a:pt x="640" y="5683"/>
                    <a:pt x="937" y="6083"/>
                    <a:pt x="937" y="6083"/>
                  </a:cubicBezTo>
                  <a:cubicBezTo>
                    <a:pt x="937" y="6083"/>
                    <a:pt x="2258" y="3848"/>
                    <a:pt x="2546" y="3271"/>
                  </a:cubicBezTo>
                  <a:cubicBezTo>
                    <a:pt x="2546" y="3271"/>
                    <a:pt x="3628" y="2645"/>
                    <a:pt x="3966" y="2213"/>
                  </a:cubicBezTo>
                  <a:cubicBezTo>
                    <a:pt x="4117" y="2016"/>
                    <a:pt x="4037" y="1919"/>
                    <a:pt x="3907" y="1869"/>
                  </a:cubicBezTo>
                  <a:cubicBezTo>
                    <a:pt x="3797" y="1827"/>
                    <a:pt x="3650" y="1820"/>
                    <a:pt x="3569" y="1820"/>
                  </a:cubicBezTo>
                  <a:cubicBezTo>
                    <a:pt x="3533" y="1820"/>
                    <a:pt x="3510" y="1822"/>
                    <a:pt x="3510" y="1822"/>
                  </a:cubicBezTo>
                  <a:cubicBezTo>
                    <a:pt x="3510" y="1822"/>
                    <a:pt x="3845" y="1301"/>
                    <a:pt x="3725" y="1108"/>
                  </a:cubicBezTo>
                  <a:cubicBezTo>
                    <a:pt x="3697" y="1062"/>
                    <a:pt x="3638" y="1045"/>
                    <a:pt x="3564" y="1045"/>
                  </a:cubicBezTo>
                  <a:cubicBezTo>
                    <a:pt x="3325" y="1045"/>
                    <a:pt x="2932" y="1228"/>
                    <a:pt x="2932" y="1228"/>
                  </a:cubicBezTo>
                  <a:cubicBezTo>
                    <a:pt x="2932" y="1228"/>
                    <a:pt x="3364" y="682"/>
                    <a:pt x="3245" y="531"/>
                  </a:cubicBezTo>
                  <a:cubicBezTo>
                    <a:pt x="3182" y="451"/>
                    <a:pt x="3087" y="424"/>
                    <a:pt x="2985" y="424"/>
                  </a:cubicBezTo>
                  <a:cubicBezTo>
                    <a:pt x="2759" y="424"/>
                    <a:pt x="2501" y="561"/>
                    <a:pt x="2501" y="561"/>
                  </a:cubicBezTo>
                  <a:cubicBezTo>
                    <a:pt x="2798" y="199"/>
                    <a:pt x="2661" y="1"/>
                    <a:pt x="23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9"/>
            <p:cNvSpPr/>
            <p:nvPr/>
          </p:nvSpPr>
          <p:spPr>
            <a:xfrm>
              <a:off x="4402150" y="2451502"/>
              <a:ext cx="87656" cy="99424"/>
            </a:xfrm>
            <a:custGeom>
              <a:avLst/>
              <a:gdLst/>
              <a:ahLst/>
              <a:cxnLst/>
              <a:rect l="l" t="t" r="r" b="b"/>
              <a:pathLst>
                <a:path w="3717" h="4216" extrusionOk="0">
                  <a:moveTo>
                    <a:pt x="3504" y="1"/>
                  </a:moveTo>
                  <a:cubicBezTo>
                    <a:pt x="2807" y="860"/>
                    <a:pt x="1634" y="1045"/>
                    <a:pt x="1634" y="1045"/>
                  </a:cubicBezTo>
                  <a:cubicBezTo>
                    <a:pt x="1460" y="1537"/>
                    <a:pt x="534" y="2569"/>
                    <a:pt x="1" y="3139"/>
                  </a:cubicBezTo>
                  <a:cubicBezTo>
                    <a:pt x="239" y="3815"/>
                    <a:pt x="536" y="4215"/>
                    <a:pt x="536" y="4215"/>
                  </a:cubicBezTo>
                  <a:cubicBezTo>
                    <a:pt x="536" y="4215"/>
                    <a:pt x="1857" y="1980"/>
                    <a:pt x="2145" y="1403"/>
                  </a:cubicBezTo>
                  <a:cubicBezTo>
                    <a:pt x="2145" y="1403"/>
                    <a:pt x="3227" y="777"/>
                    <a:pt x="3565" y="345"/>
                  </a:cubicBezTo>
                  <a:cubicBezTo>
                    <a:pt x="3716" y="148"/>
                    <a:pt x="3636" y="51"/>
                    <a:pt x="3504"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9"/>
            <p:cNvSpPr/>
            <p:nvPr/>
          </p:nvSpPr>
          <p:spPr>
            <a:xfrm>
              <a:off x="4637880" y="2583658"/>
              <a:ext cx="25988" cy="29973"/>
            </a:xfrm>
            <a:custGeom>
              <a:avLst/>
              <a:gdLst/>
              <a:ahLst/>
              <a:cxnLst/>
              <a:rect l="l" t="t" r="r" b="b"/>
              <a:pathLst>
                <a:path w="1102" h="1271" extrusionOk="0">
                  <a:moveTo>
                    <a:pt x="975" y="1"/>
                  </a:moveTo>
                  <a:cubicBezTo>
                    <a:pt x="784" y="45"/>
                    <a:pt x="449" y="122"/>
                    <a:pt x="8" y="210"/>
                  </a:cubicBezTo>
                  <a:cubicBezTo>
                    <a:pt x="0" y="563"/>
                    <a:pt x="11" y="918"/>
                    <a:pt x="40" y="1271"/>
                  </a:cubicBezTo>
                  <a:cubicBezTo>
                    <a:pt x="576" y="1098"/>
                    <a:pt x="920" y="928"/>
                    <a:pt x="1102" y="827"/>
                  </a:cubicBezTo>
                  <a:cubicBezTo>
                    <a:pt x="1053" y="551"/>
                    <a:pt x="1011" y="298"/>
                    <a:pt x="987" y="99"/>
                  </a:cubicBezTo>
                  <a:cubicBezTo>
                    <a:pt x="982" y="69"/>
                    <a:pt x="979" y="36"/>
                    <a:pt x="975" y="1"/>
                  </a:cubicBezTo>
                  <a:close/>
                </a:path>
              </a:pathLst>
            </a:custGeom>
            <a:solidFill>
              <a:srgbClr val="C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9"/>
            <p:cNvSpPr/>
            <p:nvPr/>
          </p:nvSpPr>
          <p:spPr>
            <a:xfrm>
              <a:off x="4511620" y="2133539"/>
              <a:ext cx="25776" cy="71667"/>
            </a:xfrm>
            <a:custGeom>
              <a:avLst/>
              <a:gdLst/>
              <a:ahLst/>
              <a:cxnLst/>
              <a:rect l="l" t="t" r="r" b="b"/>
              <a:pathLst>
                <a:path w="1093" h="3039" extrusionOk="0">
                  <a:moveTo>
                    <a:pt x="726" y="0"/>
                  </a:moveTo>
                  <a:cubicBezTo>
                    <a:pt x="723" y="0"/>
                    <a:pt x="720" y="1"/>
                    <a:pt x="717" y="1"/>
                  </a:cubicBezTo>
                  <a:cubicBezTo>
                    <a:pt x="697" y="6"/>
                    <a:pt x="687" y="27"/>
                    <a:pt x="693" y="45"/>
                  </a:cubicBezTo>
                  <a:cubicBezTo>
                    <a:pt x="816" y="501"/>
                    <a:pt x="1007" y="2368"/>
                    <a:pt x="860" y="2944"/>
                  </a:cubicBezTo>
                  <a:cubicBezTo>
                    <a:pt x="722" y="2847"/>
                    <a:pt x="272" y="2524"/>
                    <a:pt x="78" y="2294"/>
                  </a:cubicBezTo>
                  <a:cubicBezTo>
                    <a:pt x="70" y="2285"/>
                    <a:pt x="60" y="2281"/>
                    <a:pt x="51" y="2281"/>
                  </a:cubicBezTo>
                  <a:cubicBezTo>
                    <a:pt x="25" y="2281"/>
                    <a:pt x="1" y="2313"/>
                    <a:pt x="23" y="2340"/>
                  </a:cubicBezTo>
                  <a:cubicBezTo>
                    <a:pt x="258" y="2620"/>
                    <a:pt x="835" y="3015"/>
                    <a:pt x="860" y="3032"/>
                  </a:cubicBezTo>
                  <a:cubicBezTo>
                    <a:pt x="866" y="3035"/>
                    <a:pt x="873" y="3038"/>
                    <a:pt x="881" y="3038"/>
                  </a:cubicBezTo>
                  <a:cubicBezTo>
                    <a:pt x="884" y="3038"/>
                    <a:pt x="888" y="3038"/>
                    <a:pt x="891" y="3037"/>
                  </a:cubicBezTo>
                  <a:cubicBezTo>
                    <a:pt x="902" y="3032"/>
                    <a:pt x="911" y="3025"/>
                    <a:pt x="914" y="3014"/>
                  </a:cubicBezTo>
                  <a:cubicBezTo>
                    <a:pt x="1093" y="2477"/>
                    <a:pt x="894" y="515"/>
                    <a:pt x="761" y="27"/>
                  </a:cubicBezTo>
                  <a:cubicBezTo>
                    <a:pt x="757" y="10"/>
                    <a:pt x="743" y="0"/>
                    <a:pt x="7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9"/>
            <p:cNvSpPr/>
            <p:nvPr/>
          </p:nvSpPr>
          <p:spPr>
            <a:xfrm>
              <a:off x="4498036" y="2217398"/>
              <a:ext cx="34666" cy="5353"/>
            </a:xfrm>
            <a:custGeom>
              <a:avLst/>
              <a:gdLst/>
              <a:ahLst/>
              <a:cxnLst/>
              <a:rect l="l" t="t" r="r" b="b"/>
              <a:pathLst>
                <a:path w="1470" h="227" extrusionOk="0">
                  <a:moveTo>
                    <a:pt x="929" y="1"/>
                  </a:moveTo>
                  <a:cubicBezTo>
                    <a:pt x="500" y="1"/>
                    <a:pt x="64" y="148"/>
                    <a:pt x="38" y="157"/>
                  </a:cubicBezTo>
                  <a:cubicBezTo>
                    <a:pt x="1" y="170"/>
                    <a:pt x="10" y="226"/>
                    <a:pt x="51" y="226"/>
                  </a:cubicBezTo>
                  <a:cubicBezTo>
                    <a:pt x="51" y="227"/>
                    <a:pt x="52" y="227"/>
                    <a:pt x="53" y="227"/>
                  </a:cubicBezTo>
                  <a:cubicBezTo>
                    <a:pt x="56" y="227"/>
                    <a:pt x="59" y="226"/>
                    <a:pt x="61" y="225"/>
                  </a:cubicBezTo>
                  <a:cubicBezTo>
                    <a:pt x="68" y="223"/>
                    <a:pt x="510" y="74"/>
                    <a:pt x="935" y="74"/>
                  </a:cubicBezTo>
                  <a:cubicBezTo>
                    <a:pt x="1104" y="74"/>
                    <a:pt x="1269" y="97"/>
                    <a:pt x="1404" y="163"/>
                  </a:cubicBezTo>
                  <a:cubicBezTo>
                    <a:pt x="1409" y="165"/>
                    <a:pt x="1414" y="166"/>
                    <a:pt x="1419" y="166"/>
                  </a:cubicBezTo>
                  <a:cubicBezTo>
                    <a:pt x="1452" y="166"/>
                    <a:pt x="1470" y="117"/>
                    <a:pt x="1436" y="99"/>
                  </a:cubicBezTo>
                  <a:cubicBezTo>
                    <a:pt x="1288" y="27"/>
                    <a:pt x="1109" y="1"/>
                    <a:pt x="9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9"/>
            <p:cNvSpPr/>
            <p:nvPr/>
          </p:nvSpPr>
          <p:spPr>
            <a:xfrm>
              <a:off x="4480962" y="2233647"/>
              <a:ext cx="72280" cy="21790"/>
            </a:xfrm>
            <a:custGeom>
              <a:avLst/>
              <a:gdLst/>
              <a:ahLst/>
              <a:cxnLst/>
              <a:rect l="l" t="t" r="r" b="b"/>
              <a:pathLst>
                <a:path w="3065" h="924" extrusionOk="0">
                  <a:moveTo>
                    <a:pt x="3022" y="0"/>
                  </a:moveTo>
                  <a:cubicBezTo>
                    <a:pt x="3010" y="0"/>
                    <a:pt x="2998" y="7"/>
                    <a:pt x="2992" y="19"/>
                  </a:cubicBezTo>
                  <a:cubicBezTo>
                    <a:pt x="2828" y="315"/>
                    <a:pt x="2263" y="803"/>
                    <a:pt x="1450" y="848"/>
                  </a:cubicBezTo>
                  <a:cubicBezTo>
                    <a:pt x="1405" y="851"/>
                    <a:pt x="1360" y="852"/>
                    <a:pt x="1317" y="852"/>
                  </a:cubicBezTo>
                  <a:cubicBezTo>
                    <a:pt x="565" y="852"/>
                    <a:pt x="82" y="502"/>
                    <a:pt x="76" y="500"/>
                  </a:cubicBezTo>
                  <a:cubicBezTo>
                    <a:pt x="69" y="494"/>
                    <a:pt x="61" y="491"/>
                    <a:pt x="54" y="491"/>
                  </a:cubicBezTo>
                  <a:cubicBezTo>
                    <a:pt x="24" y="491"/>
                    <a:pt x="1" y="534"/>
                    <a:pt x="33" y="557"/>
                  </a:cubicBezTo>
                  <a:cubicBezTo>
                    <a:pt x="56" y="574"/>
                    <a:pt x="543" y="924"/>
                    <a:pt x="1312" y="924"/>
                  </a:cubicBezTo>
                  <a:cubicBezTo>
                    <a:pt x="1358" y="924"/>
                    <a:pt x="1405" y="921"/>
                    <a:pt x="1453" y="919"/>
                  </a:cubicBezTo>
                  <a:cubicBezTo>
                    <a:pt x="2302" y="872"/>
                    <a:pt x="2876" y="375"/>
                    <a:pt x="3054" y="54"/>
                  </a:cubicBezTo>
                  <a:cubicBezTo>
                    <a:pt x="3064" y="36"/>
                    <a:pt x="3058" y="15"/>
                    <a:pt x="3040" y="5"/>
                  </a:cubicBezTo>
                  <a:cubicBezTo>
                    <a:pt x="3034" y="2"/>
                    <a:pt x="3028" y="0"/>
                    <a:pt x="30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9"/>
            <p:cNvSpPr/>
            <p:nvPr/>
          </p:nvSpPr>
          <p:spPr>
            <a:xfrm>
              <a:off x="4437688" y="2190679"/>
              <a:ext cx="79497" cy="36883"/>
            </a:xfrm>
            <a:custGeom>
              <a:avLst/>
              <a:gdLst/>
              <a:ahLst/>
              <a:cxnLst/>
              <a:rect l="l" t="t" r="r" b="b"/>
              <a:pathLst>
                <a:path w="3371" h="1564" extrusionOk="0">
                  <a:moveTo>
                    <a:pt x="3135" y="0"/>
                  </a:moveTo>
                  <a:cubicBezTo>
                    <a:pt x="2358" y="0"/>
                    <a:pt x="1586" y="391"/>
                    <a:pt x="1176" y="638"/>
                  </a:cubicBezTo>
                  <a:cubicBezTo>
                    <a:pt x="1024" y="730"/>
                    <a:pt x="846" y="879"/>
                    <a:pt x="659" y="1036"/>
                  </a:cubicBezTo>
                  <a:cubicBezTo>
                    <a:pt x="439" y="1218"/>
                    <a:pt x="214" y="1406"/>
                    <a:pt x="33" y="1496"/>
                  </a:cubicBezTo>
                  <a:cubicBezTo>
                    <a:pt x="0" y="1514"/>
                    <a:pt x="12" y="1564"/>
                    <a:pt x="50" y="1564"/>
                  </a:cubicBezTo>
                  <a:cubicBezTo>
                    <a:pt x="56" y="1564"/>
                    <a:pt x="62" y="1562"/>
                    <a:pt x="67" y="1559"/>
                  </a:cubicBezTo>
                  <a:cubicBezTo>
                    <a:pt x="255" y="1465"/>
                    <a:pt x="483" y="1274"/>
                    <a:pt x="705" y="1091"/>
                  </a:cubicBezTo>
                  <a:cubicBezTo>
                    <a:pt x="891" y="936"/>
                    <a:pt x="1065" y="789"/>
                    <a:pt x="1214" y="700"/>
                  </a:cubicBezTo>
                  <a:cubicBezTo>
                    <a:pt x="1618" y="457"/>
                    <a:pt x="2376" y="72"/>
                    <a:pt x="3137" y="72"/>
                  </a:cubicBezTo>
                  <a:cubicBezTo>
                    <a:pt x="3201" y="72"/>
                    <a:pt x="3265" y="74"/>
                    <a:pt x="3329" y="80"/>
                  </a:cubicBezTo>
                  <a:cubicBezTo>
                    <a:pt x="3330" y="80"/>
                    <a:pt x="3331" y="80"/>
                    <a:pt x="3332" y="80"/>
                  </a:cubicBezTo>
                  <a:cubicBezTo>
                    <a:pt x="3352" y="80"/>
                    <a:pt x="3367" y="66"/>
                    <a:pt x="3369" y="47"/>
                  </a:cubicBezTo>
                  <a:cubicBezTo>
                    <a:pt x="3370" y="27"/>
                    <a:pt x="3355" y="11"/>
                    <a:pt x="3335" y="9"/>
                  </a:cubicBezTo>
                  <a:cubicBezTo>
                    <a:pt x="3269" y="3"/>
                    <a:pt x="3202" y="0"/>
                    <a:pt x="31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9"/>
            <p:cNvSpPr/>
            <p:nvPr/>
          </p:nvSpPr>
          <p:spPr>
            <a:xfrm>
              <a:off x="4532679" y="2192023"/>
              <a:ext cx="61338" cy="26436"/>
            </a:xfrm>
            <a:custGeom>
              <a:avLst/>
              <a:gdLst/>
              <a:ahLst/>
              <a:cxnLst/>
              <a:rect l="l" t="t" r="r" b="b"/>
              <a:pathLst>
                <a:path w="2601" h="1121" extrusionOk="0">
                  <a:moveTo>
                    <a:pt x="50" y="1"/>
                  </a:moveTo>
                  <a:cubicBezTo>
                    <a:pt x="10" y="1"/>
                    <a:pt x="0" y="63"/>
                    <a:pt x="44" y="72"/>
                  </a:cubicBezTo>
                  <a:cubicBezTo>
                    <a:pt x="259" y="123"/>
                    <a:pt x="468" y="196"/>
                    <a:pt x="667" y="291"/>
                  </a:cubicBezTo>
                  <a:cubicBezTo>
                    <a:pt x="765" y="341"/>
                    <a:pt x="859" y="395"/>
                    <a:pt x="952" y="454"/>
                  </a:cubicBezTo>
                  <a:cubicBezTo>
                    <a:pt x="1071" y="528"/>
                    <a:pt x="1174" y="592"/>
                    <a:pt x="1365" y="648"/>
                  </a:cubicBezTo>
                  <a:cubicBezTo>
                    <a:pt x="1461" y="675"/>
                    <a:pt x="1561" y="749"/>
                    <a:pt x="1667" y="826"/>
                  </a:cubicBezTo>
                  <a:cubicBezTo>
                    <a:pt x="1849" y="960"/>
                    <a:pt x="2067" y="1120"/>
                    <a:pt x="2359" y="1120"/>
                  </a:cubicBezTo>
                  <a:cubicBezTo>
                    <a:pt x="2426" y="1120"/>
                    <a:pt x="2491" y="1113"/>
                    <a:pt x="2555" y="1098"/>
                  </a:cubicBezTo>
                  <a:cubicBezTo>
                    <a:pt x="2601" y="1089"/>
                    <a:pt x="2589" y="1026"/>
                    <a:pt x="2550" y="1026"/>
                  </a:cubicBezTo>
                  <a:cubicBezTo>
                    <a:pt x="2546" y="1026"/>
                    <a:pt x="2542" y="1027"/>
                    <a:pt x="2538" y="1028"/>
                  </a:cubicBezTo>
                  <a:cubicBezTo>
                    <a:pt x="2475" y="1043"/>
                    <a:pt x="2416" y="1049"/>
                    <a:pt x="2359" y="1049"/>
                  </a:cubicBezTo>
                  <a:cubicBezTo>
                    <a:pt x="2092" y="1049"/>
                    <a:pt x="1891" y="901"/>
                    <a:pt x="1709" y="769"/>
                  </a:cubicBezTo>
                  <a:cubicBezTo>
                    <a:pt x="1599" y="687"/>
                    <a:pt x="1494" y="610"/>
                    <a:pt x="1387" y="578"/>
                  </a:cubicBezTo>
                  <a:cubicBezTo>
                    <a:pt x="1205" y="525"/>
                    <a:pt x="1111" y="466"/>
                    <a:pt x="989" y="391"/>
                  </a:cubicBezTo>
                  <a:cubicBezTo>
                    <a:pt x="896" y="332"/>
                    <a:pt x="799" y="278"/>
                    <a:pt x="700" y="228"/>
                  </a:cubicBezTo>
                  <a:cubicBezTo>
                    <a:pt x="495" y="129"/>
                    <a:pt x="280" y="54"/>
                    <a:pt x="59" y="2"/>
                  </a:cubicBezTo>
                  <a:cubicBezTo>
                    <a:pt x="56" y="1"/>
                    <a:pt x="53" y="1"/>
                    <a:pt x="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9"/>
            <p:cNvSpPr/>
            <p:nvPr/>
          </p:nvSpPr>
          <p:spPr>
            <a:xfrm>
              <a:off x="4450281" y="2217917"/>
              <a:ext cx="57329" cy="57282"/>
            </a:xfrm>
            <a:custGeom>
              <a:avLst/>
              <a:gdLst/>
              <a:ahLst/>
              <a:cxnLst/>
              <a:rect l="l" t="t" r="r" b="b"/>
              <a:pathLst>
                <a:path w="2431" h="2429" extrusionOk="0">
                  <a:moveTo>
                    <a:pt x="41" y="0"/>
                  </a:moveTo>
                  <a:cubicBezTo>
                    <a:pt x="38" y="0"/>
                    <a:pt x="36" y="1"/>
                    <a:pt x="33" y="1"/>
                  </a:cubicBezTo>
                  <a:cubicBezTo>
                    <a:pt x="13" y="6"/>
                    <a:pt x="1" y="25"/>
                    <a:pt x="5" y="45"/>
                  </a:cubicBezTo>
                  <a:cubicBezTo>
                    <a:pt x="9" y="65"/>
                    <a:pt x="118" y="545"/>
                    <a:pt x="751" y="1347"/>
                  </a:cubicBezTo>
                  <a:cubicBezTo>
                    <a:pt x="1334" y="2083"/>
                    <a:pt x="1851" y="2429"/>
                    <a:pt x="2380" y="2429"/>
                  </a:cubicBezTo>
                  <a:cubicBezTo>
                    <a:pt x="2381" y="2429"/>
                    <a:pt x="2382" y="2429"/>
                    <a:pt x="2383" y="2429"/>
                  </a:cubicBezTo>
                  <a:cubicBezTo>
                    <a:pt x="2431" y="2429"/>
                    <a:pt x="2431" y="2356"/>
                    <a:pt x="2383" y="2356"/>
                  </a:cubicBezTo>
                  <a:cubicBezTo>
                    <a:pt x="2382" y="2356"/>
                    <a:pt x="2381" y="2356"/>
                    <a:pt x="2380" y="2356"/>
                  </a:cubicBezTo>
                  <a:cubicBezTo>
                    <a:pt x="1875" y="2356"/>
                    <a:pt x="1375" y="2021"/>
                    <a:pt x="807" y="1301"/>
                  </a:cubicBezTo>
                  <a:cubicBezTo>
                    <a:pt x="186" y="515"/>
                    <a:pt x="77" y="35"/>
                    <a:pt x="75" y="28"/>
                  </a:cubicBezTo>
                  <a:cubicBezTo>
                    <a:pt x="71" y="12"/>
                    <a:pt x="57" y="0"/>
                    <a:pt x="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9"/>
            <p:cNvSpPr/>
            <p:nvPr/>
          </p:nvSpPr>
          <p:spPr>
            <a:xfrm>
              <a:off x="4532655" y="2205607"/>
              <a:ext cx="34053" cy="65536"/>
            </a:xfrm>
            <a:custGeom>
              <a:avLst/>
              <a:gdLst/>
              <a:ahLst/>
              <a:cxnLst/>
              <a:rect l="l" t="t" r="r" b="b"/>
              <a:pathLst>
                <a:path w="1444" h="2779" extrusionOk="0">
                  <a:moveTo>
                    <a:pt x="1375" y="0"/>
                  </a:moveTo>
                  <a:cubicBezTo>
                    <a:pt x="1374" y="0"/>
                    <a:pt x="1373" y="0"/>
                    <a:pt x="1372" y="0"/>
                  </a:cubicBezTo>
                  <a:cubicBezTo>
                    <a:pt x="1353" y="3"/>
                    <a:pt x="1339" y="22"/>
                    <a:pt x="1341" y="41"/>
                  </a:cubicBezTo>
                  <a:cubicBezTo>
                    <a:pt x="1372" y="332"/>
                    <a:pt x="1218" y="1404"/>
                    <a:pt x="903" y="1929"/>
                  </a:cubicBezTo>
                  <a:cubicBezTo>
                    <a:pt x="584" y="2461"/>
                    <a:pt x="43" y="2707"/>
                    <a:pt x="37" y="2708"/>
                  </a:cubicBezTo>
                  <a:cubicBezTo>
                    <a:pt x="1" y="2724"/>
                    <a:pt x="13" y="2778"/>
                    <a:pt x="52" y="2778"/>
                  </a:cubicBezTo>
                  <a:cubicBezTo>
                    <a:pt x="57" y="2778"/>
                    <a:pt x="62" y="2777"/>
                    <a:pt x="66" y="2775"/>
                  </a:cubicBezTo>
                  <a:cubicBezTo>
                    <a:pt x="90" y="2764"/>
                    <a:pt x="634" y="2519"/>
                    <a:pt x="965" y="1966"/>
                  </a:cubicBezTo>
                  <a:cubicBezTo>
                    <a:pt x="1298" y="1407"/>
                    <a:pt x="1444" y="322"/>
                    <a:pt x="1412" y="32"/>
                  </a:cubicBezTo>
                  <a:cubicBezTo>
                    <a:pt x="1410" y="13"/>
                    <a:pt x="1394" y="0"/>
                    <a:pt x="1375"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9"/>
            <p:cNvSpPr/>
            <p:nvPr/>
          </p:nvSpPr>
          <p:spPr>
            <a:xfrm>
              <a:off x="4462167" y="2331986"/>
              <a:ext cx="67800" cy="33039"/>
            </a:xfrm>
            <a:custGeom>
              <a:avLst/>
              <a:gdLst/>
              <a:ahLst/>
              <a:cxnLst/>
              <a:rect l="l" t="t" r="r" b="b"/>
              <a:pathLst>
                <a:path w="2875" h="1401" extrusionOk="0">
                  <a:moveTo>
                    <a:pt x="1211" y="0"/>
                  </a:moveTo>
                  <a:cubicBezTo>
                    <a:pt x="713" y="0"/>
                    <a:pt x="264" y="273"/>
                    <a:pt x="27" y="491"/>
                  </a:cubicBezTo>
                  <a:cubicBezTo>
                    <a:pt x="0" y="516"/>
                    <a:pt x="24" y="554"/>
                    <a:pt x="53" y="554"/>
                  </a:cubicBezTo>
                  <a:cubicBezTo>
                    <a:pt x="61" y="554"/>
                    <a:pt x="69" y="551"/>
                    <a:pt x="77" y="544"/>
                  </a:cubicBezTo>
                  <a:cubicBezTo>
                    <a:pt x="303" y="334"/>
                    <a:pt x="734" y="72"/>
                    <a:pt x="1210" y="72"/>
                  </a:cubicBezTo>
                  <a:cubicBezTo>
                    <a:pt x="1402" y="72"/>
                    <a:pt x="1600" y="114"/>
                    <a:pt x="1796" y="220"/>
                  </a:cubicBezTo>
                  <a:cubicBezTo>
                    <a:pt x="2488" y="591"/>
                    <a:pt x="2796" y="1370"/>
                    <a:pt x="2799" y="1377"/>
                  </a:cubicBezTo>
                  <a:cubicBezTo>
                    <a:pt x="2805" y="1391"/>
                    <a:pt x="2817" y="1400"/>
                    <a:pt x="2832" y="1400"/>
                  </a:cubicBezTo>
                  <a:cubicBezTo>
                    <a:pt x="2837" y="1400"/>
                    <a:pt x="2843" y="1399"/>
                    <a:pt x="2847" y="1397"/>
                  </a:cubicBezTo>
                  <a:cubicBezTo>
                    <a:pt x="2866" y="1391"/>
                    <a:pt x="2875" y="1370"/>
                    <a:pt x="2867" y="1352"/>
                  </a:cubicBezTo>
                  <a:cubicBezTo>
                    <a:pt x="2864" y="1342"/>
                    <a:pt x="2547" y="541"/>
                    <a:pt x="1829" y="156"/>
                  </a:cubicBezTo>
                  <a:cubicBezTo>
                    <a:pt x="1622" y="45"/>
                    <a:pt x="1413" y="0"/>
                    <a:pt x="12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9"/>
            <p:cNvSpPr/>
            <p:nvPr/>
          </p:nvSpPr>
          <p:spPr>
            <a:xfrm>
              <a:off x="4575646" y="2335523"/>
              <a:ext cx="81737" cy="47778"/>
            </a:xfrm>
            <a:custGeom>
              <a:avLst/>
              <a:gdLst/>
              <a:ahLst/>
              <a:cxnLst/>
              <a:rect l="l" t="t" r="r" b="b"/>
              <a:pathLst>
                <a:path w="3466" h="2026" extrusionOk="0">
                  <a:moveTo>
                    <a:pt x="3429" y="1"/>
                  </a:moveTo>
                  <a:cubicBezTo>
                    <a:pt x="3428" y="1"/>
                    <a:pt x="3426" y="1"/>
                    <a:pt x="3424" y="1"/>
                  </a:cubicBezTo>
                  <a:cubicBezTo>
                    <a:pt x="2704" y="77"/>
                    <a:pt x="2282" y="803"/>
                    <a:pt x="2001" y="1283"/>
                  </a:cubicBezTo>
                  <a:cubicBezTo>
                    <a:pt x="1959" y="1358"/>
                    <a:pt x="1919" y="1424"/>
                    <a:pt x="1883" y="1483"/>
                  </a:cubicBezTo>
                  <a:cubicBezTo>
                    <a:pt x="1688" y="1795"/>
                    <a:pt x="1090" y="1952"/>
                    <a:pt x="510" y="1952"/>
                  </a:cubicBezTo>
                  <a:cubicBezTo>
                    <a:pt x="351" y="1952"/>
                    <a:pt x="193" y="1941"/>
                    <a:pt x="45" y="1917"/>
                  </a:cubicBezTo>
                  <a:cubicBezTo>
                    <a:pt x="43" y="1916"/>
                    <a:pt x="41" y="1916"/>
                    <a:pt x="39" y="1916"/>
                  </a:cubicBezTo>
                  <a:cubicBezTo>
                    <a:pt x="22" y="1916"/>
                    <a:pt x="7" y="1928"/>
                    <a:pt x="4" y="1947"/>
                  </a:cubicBezTo>
                  <a:cubicBezTo>
                    <a:pt x="1" y="1965"/>
                    <a:pt x="15" y="1985"/>
                    <a:pt x="33" y="1988"/>
                  </a:cubicBezTo>
                  <a:cubicBezTo>
                    <a:pt x="193" y="2014"/>
                    <a:pt x="356" y="2026"/>
                    <a:pt x="518" y="2026"/>
                  </a:cubicBezTo>
                  <a:cubicBezTo>
                    <a:pt x="1115" y="2026"/>
                    <a:pt x="1732" y="1862"/>
                    <a:pt x="1944" y="1521"/>
                  </a:cubicBezTo>
                  <a:cubicBezTo>
                    <a:pt x="1980" y="1462"/>
                    <a:pt x="2019" y="1394"/>
                    <a:pt x="2063" y="1320"/>
                  </a:cubicBezTo>
                  <a:cubicBezTo>
                    <a:pt x="2336" y="851"/>
                    <a:pt x="2748" y="144"/>
                    <a:pt x="3432" y="73"/>
                  </a:cubicBezTo>
                  <a:cubicBezTo>
                    <a:pt x="3451" y="70"/>
                    <a:pt x="3465" y="53"/>
                    <a:pt x="3464" y="33"/>
                  </a:cubicBezTo>
                  <a:cubicBezTo>
                    <a:pt x="3462" y="15"/>
                    <a:pt x="3447" y="1"/>
                    <a:pt x="34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9"/>
            <p:cNvSpPr/>
            <p:nvPr/>
          </p:nvSpPr>
          <p:spPr>
            <a:xfrm>
              <a:off x="4429812" y="2216762"/>
              <a:ext cx="7924" cy="33511"/>
            </a:xfrm>
            <a:custGeom>
              <a:avLst/>
              <a:gdLst/>
              <a:ahLst/>
              <a:cxnLst/>
              <a:rect l="l" t="t" r="r" b="b"/>
              <a:pathLst>
                <a:path w="336" h="1421" extrusionOk="0">
                  <a:moveTo>
                    <a:pt x="37" y="0"/>
                  </a:moveTo>
                  <a:cubicBezTo>
                    <a:pt x="36" y="0"/>
                    <a:pt x="35" y="0"/>
                    <a:pt x="34" y="0"/>
                  </a:cubicBezTo>
                  <a:cubicBezTo>
                    <a:pt x="14" y="3"/>
                    <a:pt x="1" y="21"/>
                    <a:pt x="4" y="41"/>
                  </a:cubicBezTo>
                  <a:cubicBezTo>
                    <a:pt x="14" y="115"/>
                    <a:pt x="46" y="250"/>
                    <a:pt x="81" y="408"/>
                  </a:cubicBezTo>
                  <a:cubicBezTo>
                    <a:pt x="158" y="741"/>
                    <a:pt x="264" y="1200"/>
                    <a:pt x="240" y="1379"/>
                  </a:cubicBezTo>
                  <a:cubicBezTo>
                    <a:pt x="237" y="1399"/>
                    <a:pt x="251" y="1417"/>
                    <a:pt x="272" y="1420"/>
                  </a:cubicBezTo>
                  <a:lnTo>
                    <a:pt x="276" y="1420"/>
                  </a:lnTo>
                  <a:cubicBezTo>
                    <a:pt x="293" y="1419"/>
                    <a:pt x="308" y="1406"/>
                    <a:pt x="311" y="1388"/>
                  </a:cubicBezTo>
                  <a:cubicBezTo>
                    <a:pt x="336" y="1197"/>
                    <a:pt x="234" y="750"/>
                    <a:pt x="151" y="391"/>
                  </a:cubicBezTo>
                  <a:cubicBezTo>
                    <a:pt x="116" y="237"/>
                    <a:pt x="85" y="102"/>
                    <a:pt x="75" y="32"/>
                  </a:cubicBezTo>
                  <a:cubicBezTo>
                    <a:pt x="72" y="13"/>
                    <a:pt x="55" y="0"/>
                    <a:pt x="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9"/>
            <p:cNvSpPr/>
            <p:nvPr/>
          </p:nvSpPr>
          <p:spPr>
            <a:xfrm>
              <a:off x="4583122" y="2221030"/>
              <a:ext cx="13560" cy="36883"/>
            </a:xfrm>
            <a:custGeom>
              <a:avLst/>
              <a:gdLst/>
              <a:ahLst/>
              <a:cxnLst/>
              <a:rect l="l" t="t" r="r" b="b"/>
              <a:pathLst>
                <a:path w="575" h="1564" extrusionOk="0">
                  <a:moveTo>
                    <a:pt x="538" y="1"/>
                  </a:moveTo>
                  <a:cubicBezTo>
                    <a:pt x="520" y="1"/>
                    <a:pt x="503" y="13"/>
                    <a:pt x="501" y="31"/>
                  </a:cubicBezTo>
                  <a:lnTo>
                    <a:pt x="476" y="192"/>
                  </a:lnTo>
                  <a:cubicBezTo>
                    <a:pt x="396" y="707"/>
                    <a:pt x="325" y="1151"/>
                    <a:pt x="22" y="1503"/>
                  </a:cubicBezTo>
                  <a:cubicBezTo>
                    <a:pt x="1" y="1527"/>
                    <a:pt x="17" y="1563"/>
                    <a:pt x="49" y="1563"/>
                  </a:cubicBezTo>
                  <a:cubicBezTo>
                    <a:pt x="58" y="1563"/>
                    <a:pt x="69" y="1559"/>
                    <a:pt x="75" y="1550"/>
                  </a:cubicBezTo>
                  <a:cubicBezTo>
                    <a:pt x="393" y="1183"/>
                    <a:pt x="467" y="707"/>
                    <a:pt x="548" y="203"/>
                  </a:cubicBezTo>
                  <a:lnTo>
                    <a:pt x="573" y="43"/>
                  </a:lnTo>
                  <a:cubicBezTo>
                    <a:pt x="575" y="24"/>
                    <a:pt x="561" y="6"/>
                    <a:pt x="543" y="1"/>
                  </a:cubicBezTo>
                  <a:cubicBezTo>
                    <a:pt x="541" y="1"/>
                    <a:pt x="539" y="1"/>
                    <a:pt x="5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9"/>
            <p:cNvSpPr/>
            <p:nvPr/>
          </p:nvSpPr>
          <p:spPr>
            <a:xfrm>
              <a:off x="4645497" y="2440182"/>
              <a:ext cx="112795" cy="218091"/>
            </a:xfrm>
            <a:custGeom>
              <a:avLst/>
              <a:gdLst/>
              <a:ahLst/>
              <a:cxnLst/>
              <a:rect l="l" t="t" r="r" b="b"/>
              <a:pathLst>
                <a:path w="4783" h="9248" extrusionOk="0">
                  <a:moveTo>
                    <a:pt x="38" y="0"/>
                  </a:moveTo>
                  <a:cubicBezTo>
                    <a:pt x="37" y="0"/>
                    <a:pt x="35" y="0"/>
                    <a:pt x="33" y="0"/>
                  </a:cubicBezTo>
                  <a:cubicBezTo>
                    <a:pt x="14" y="3"/>
                    <a:pt x="0" y="22"/>
                    <a:pt x="3" y="40"/>
                  </a:cubicBezTo>
                  <a:cubicBezTo>
                    <a:pt x="5" y="61"/>
                    <a:pt x="270" y="1973"/>
                    <a:pt x="473" y="2930"/>
                  </a:cubicBezTo>
                  <a:cubicBezTo>
                    <a:pt x="486" y="2990"/>
                    <a:pt x="497" y="3049"/>
                    <a:pt x="511" y="3101"/>
                  </a:cubicBezTo>
                  <a:cubicBezTo>
                    <a:pt x="582" y="3398"/>
                    <a:pt x="671" y="3751"/>
                    <a:pt x="764" y="4124"/>
                  </a:cubicBezTo>
                  <a:cubicBezTo>
                    <a:pt x="897" y="4651"/>
                    <a:pt x="1043" y="5233"/>
                    <a:pt x="1155" y="5727"/>
                  </a:cubicBezTo>
                  <a:cubicBezTo>
                    <a:pt x="1181" y="5844"/>
                    <a:pt x="1206" y="5954"/>
                    <a:pt x="1227" y="6059"/>
                  </a:cubicBezTo>
                  <a:cubicBezTo>
                    <a:pt x="1238" y="6103"/>
                    <a:pt x="1246" y="6148"/>
                    <a:pt x="1255" y="6189"/>
                  </a:cubicBezTo>
                  <a:lnTo>
                    <a:pt x="1255" y="6191"/>
                  </a:lnTo>
                  <a:cubicBezTo>
                    <a:pt x="1262" y="6226"/>
                    <a:pt x="1268" y="6257"/>
                    <a:pt x="1274" y="6289"/>
                  </a:cubicBezTo>
                  <a:cubicBezTo>
                    <a:pt x="1314" y="6504"/>
                    <a:pt x="1337" y="6664"/>
                    <a:pt x="1350" y="6795"/>
                  </a:cubicBezTo>
                  <a:cubicBezTo>
                    <a:pt x="1340" y="6812"/>
                    <a:pt x="1334" y="6830"/>
                    <a:pt x="1331" y="6850"/>
                  </a:cubicBezTo>
                  <a:cubicBezTo>
                    <a:pt x="1331" y="6867"/>
                    <a:pt x="1343" y="6879"/>
                    <a:pt x="1358" y="6883"/>
                  </a:cubicBezTo>
                  <a:cubicBezTo>
                    <a:pt x="1367" y="7020"/>
                    <a:pt x="1365" y="7156"/>
                    <a:pt x="1356" y="7291"/>
                  </a:cubicBezTo>
                  <a:cubicBezTo>
                    <a:pt x="1352" y="7373"/>
                    <a:pt x="1347" y="7458"/>
                    <a:pt x="1346" y="7562"/>
                  </a:cubicBezTo>
                  <a:cubicBezTo>
                    <a:pt x="1343" y="8000"/>
                    <a:pt x="1367" y="9200"/>
                    <a:pt x="1367" y="9211"/>
                  </a:cubicBezTo>
                  <a:cubicBezTo>
                    <a:pt x="1365" y="9231"/>
                    <a:pt x="1382" y="9247"/>
                    <a:pt x="1402" y="9247"/>
                  </a:cubicBezTo>
                  <a:cubicBezTo>
                    <a:pt x="1421" y="9247"/>
                    <a:pt x="1437" y="9231"/>
                    <a:pt x="1438" y="9211"/>
                  </a:cubicBezTo>
                  <a:cubicBezTo>
                    <a:pt x="1438" y="9199"/>
                    <a:pt x="1415" y="8030"/>
                    <a:pt x="1418" y="7580"/>
                  </a:cubicBezTo>
                  <a:cubicBezTo>
                    <a:pt x="1467" y="7544"/>
                    <a:pt x="1667" y="7416"/>
                    <a:pt x="2000" y="7416"/>
                  </a:cubicBezTo>
                  <a:cubicBezTo>
                    <a:pt x="2309" y="7416"/>
                    <a:pt x="2733" y="7527"/>
                    <a:pt x="3255" y="7924"/>
                  </a:cubicBezTo>
                  <a:cubicBezTo>
                    <a:pt x="4028" y="8512"/>
                    <a:pt x="4514" y="8955"/>
                    <a:pt x="4763" y="9196"/>
                  </a:cubicBezTo>
                  <a:cubicBezTo>
                    <a:pt x="4770" y="9169"/>
                    <a:pt x="4775" y="9141"/>
                    <a:pt x="4783" y="9114"/>
                  </a:cubicBezTo>
                  <a:cubicBezTo>
                    <a:pt x="4525" y="8867"/>
                    <a:pt x="4043" y="8434"/>
                    <a:pt x="3301" y="7867"/>
                  </a:cubicBezTo>
                  <a:cubicBezTo>
                    <a:pt x="2747" y="7446"/>
                    <a:pt x="2302" y="7343"/>
                    <a:pt x="1998" y="7343"/>
                  </a:cubicBezTo>
                  <a:cubicBezTo>
                    <a:pt x="1955" y="7343"/>
                    <a:pt x="1914" y="7345"/>
                    <a:pt x="1876" y="7349"/>
                  </a:cubicBezTo>
                  <a:cubicBezTo>
                    <a:pt x="1722" y="7362"/>
                    <a:pt x="1570" y="7408"/>
                    <a:pt x="1435" y="7483"/>
                  </a:cubicBezTo>
                  <a:cubicBezTo>
                    <a:pt x="1481" y="7309"/>
                    <a:pt x="1637" y="6883"/>
                    <a:pt x="2155" y="6427"/>
                  </a:cubicBezTo>
                  <a:cubicBezTo>
                    <a:pt x="2585" y="6053"/>
                    <a:pt x="3066" y="5739"/>
                    <a:pt x="3581" y="5495"/>
                  </a:cubicBezTo>
                  <a:cubicBezTo>
                    <a:pt x="3622" y="5479"/>
                    <a:pt x="3604" y="5425"/>
                    <a:pt x="3569" y="5425"/>
                  </a:cubicBezTo>
                  <a:cubicBezTo>
                    <a:pt x="3564" y="5425"/>
                    <a:pt x="3558" y="5426"/>
                    <a:pt x="3552" y="5429"/>
                  </a:cubicBezTo>
                  <a:cubicBezTo>
                    <a:pt x="3029" y="5677"/>
                    <a:pt x="2544" y="5994"/>
                    <a:pt x="2108" y="6373"/>
                  </a:cubicBezTo>
                  <a:cubicBezTo>
                    <a:pt x="1712" y="6721"/>
                    <a:pt x="1521" y="7048"/>
                    <a:pt x="1432" y="7271"/>
                  </a:cubicBezTo>
                  <a:cubicBezTo>
                    <a:pt x="1441" y="7115"/>
                    <a:pt x="1440" y="6959"/>
                    <a:pt x="1424" y="6805"/>
                  </a:cubicBezTo>
                  <a:cubicBezTo>
                    <a:pt x="1540" y="6574"/>
                    <a:pt x="2138" y="5626"/>
                    <a:pt x="2600" y="5163"/>
                  </a:cubicBezTo>
                  <a:cubicBezTo>
                    <a:pt x="2616" y="5150"/>
                    <a:pt x="2616" y="5127"/>
                    <a:pt x="2600" y="5112"/>
                  </a:cubicBezTo>
                  <a:cubicBezTo>
                    <a:pt x="2594" y="5106"/>
                    <a:pt x="2585" y="5103"/>
                    <a:pt x="2575" y="5103"/>
                  </a:cubicBezTo>
                  <a:cubicBezTo>
                    <a:pt x="2566" y="5103"/>
                    <a:pt x="2557" y="5106"/>
                    <a:pt x="2550" y="5112"/>
                  </a:cubicBezTo>
                  <a:cubicBezTo>
                    <a:pt x="2158" y="5506"/>
                    <a:pt x="1612" y="6318"/>
                    <a:pt x="1411" y="6679"/>
                  </a:cubicBezTo>
                  <a:cubicBezTo>
                    <a:pt x="1394" y="6545"/>
                    <a:pt x="1367" y="6383"/>
                    <a:pt x="1326" y="6177"/>
                  </a:cubicBezTo>
                  <a:cubicBezTo>
                    <a:pt x="1215" y="5615"/>
                    <a:pt x="1014" y="4813"/>
                    <a:pt x="837" y="4106"/>
                  </a:cubicBezTo>
                  <a:cubicBezTo>
                    <a:pt x="743" y="3734"/>
                    <a:pt x="653" y="3383"/>
                    <a:pt x="582" y="3083"/>
                  </a:cubicBezTo>
                  <a:cubicBezTo>
                    <a:pt x="374" y="2210"/>
                    <a:pt x="77" y="53"/>
                    <a:pt x="74" y="32"/>
                  </a:cubicBezTo>
                  <a:cubicBezTo>
                    <a:pt x="72" y="14"/>
                    <a:pt x="56" y="0"/>
                    <a:pt x="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9"/>
            <p:cNvSpPr/>
            <p:nvPr/>
          </p:nvSpPr>
          <p:spPr>
            <a:xfrm>
              <a:off x="4336897" y="2483715"/>
              <a:ext cx="116946" cy="141896"/>
            </a:xfrm>
            <a:custGeom>
              <a:avLst/>
              <a:gdLst/>
              <a:ahLst/>
              <a:cxnLst/>
              <a:rect l="l" t="t" r="r" b="b"/>
              <a:pathLst>
                <a:path w="4959" h="6017" extrusionOk="0">
                  <a:moveTo>
                    <a:pt x="4911" y="1"/>
                  </a:moveTo>
                  <a:cubicBezTo>
                    <a:pt x="4898" y="1"/>
                    <a:pt x="4886" y="7"/>
                    <a:pt x="4880" y="21"/>
                  </a:cubicBezTo>
                  <a:cubicBezTo>
                    <a:pt x="4871" y="41"/>
                    <a:pt x="4045" y="1891"/>
                    <a:pt x="3275" y="2825"/>
                  </a:cubicBezTo>
                  <a:cubicBezTo>
                    <a:pt x="3100" y="3039"/>
                    <a:pt x="2940" y="3263"/>
                    <a:pt x="2772" y="3499"/>
                  </a:cubicBezTo>
                  <a:cubicBezTo>
                    <a:pt x="2201" y="4301"/>
                    <a:pt x="1554" y="5210"/>
                    <a:pt x="37" y="5947"/>
                  </a:cubicBezTo>
                  <a:cubicBezTo>
                    <a:pt x="1" y="5963"/>
                    <a:pt x="14" y="6016"/>
                    <a:pt x="52" y="6016"/>
                  </a:cubicBezTo>
                  <a:cubicBezTo>
                    <a:pt x="58" y="6016"/>
                    <a:pt x="63" y="6015"/>
                    <a:pt x="69" y="6012"/>
                  </a:cubicBezTo>
                  <a:cubicBezTo>
                    <a:pt x="1602" y="5268"/>
                    <a:pt x="2256" y="4349"/>
                    <a:pt x="2831" y="3540"/>
                  </a:cubicBezTo>
                  <a:cubicBezTo>
                    <a:pt x="2998" y="3305"/>
                    <a:pt x="3157" y="3082"/>
                    <a:pt x="3331" y="2872"/>
                  </a:cubicBezTo>
                  <a:cubicBezTo>
                    <a:pt x="4107" y="1929"/>
                    <a:pt x="4938" y="70"/>
                    <a:pt x="4945" y="52"/>
                  </a:cubicBezTo>
                  <a:cubicBezTo>
                    <a:pt x="4958" y="23"/>
                    <a:pt x="4934" y="1"/>
                    <a:pt x="4911"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9"/>
            <p:cNvSpPr/>
            <p:nvPr/>
          </p:nvSpPr>
          <p:spPr>
            <a:xfrm>
              <a:off x="4317559" y="2488644"/>
              <a:ext cx="71549" cy="131072"/>
            </a:xfrm>
            <a:custGeom>
              <a:avLst/>
              <a:gdLst/>
              <a:ahLst/>
              <a:cxnLst/>
              <a:rect l="l" t="t" r="r" b="b"/>
              <a:pathLst>
                <a:path w="3034" h="5558" extrusionOk="0">
                  <a:moveTo>
                    <a:pt x="1754" y="1"/>
                  </a:moveTo>
                  <a:cubicBezTo>
                    <a:pt x="1747" y="1"/>
                    <a:pt x="1739" y="3"/>
                    <a:pt x="1733" y="8"/>
                  </a:cubicBezTo>
                  <a:cubicBezTo>
                    <a:pt x="1457" y="220"/>
                    <a:pt x="554" y="919"/>
                    <a:pt x="518" y="973"/>
                  </a:cubicBezTo>
                  <a:cubicBezTo>
                    <a:pt x="455" y="1067"/>
                    <a:pt x="1" y="4015"/>
                    <a:pt x="1316" y="5545"/>
                  </a:cubicBezTo>
                  <a:cubicBezTo>
                    <a:pt x="1324" y="5553"/>
                    <a:pt x="1333" y="5557"/>
                    <a:pt x="1343" y="5557"/>
                  </a:cubicBezTo>
                  <a:cubicBezTo>
                    <a:pt x="1353" y="5557"/>
                    <a:pt x="1360" y="5554"/>
                    <a:pt x="1368" y="5548"/>
                  </a:cubicBezTo>
                  <a:cubicBezTo>
                    <a:pt x="1383" y="5534"/>
                    <a:pt x="1384" y="5512"/>
                    <a:pt x="1371" y="5498"/>
                  </a:cubicBezTo>
                  <a:cubicBezTo>
                    <a:pt x="107" y="4028"/>
                    <a:pt x="514" y="1176"/>
                    <a:pt x="578" y="1014"/>
                  </a:cubicBezTo>
                  <a:cubicBezTo>
                    <a:pt x="615" y="967"/>
                    <a:pt x="1251" y="472"/>
                    <a:pt x="1710" y="117"/>
                  </a:cubicBezTo>
                  <a:lnTo>
                    <a:pt x="1710" y="117"/>
                  </a:lnTo>
                  <a:cubicBezTo>
                    <a:pt x="1668" y="547"/>
                    <a:pt x="1566" y="2510"/>
                    <a:pt x="2954" y="4152"/>
                  </a:cubicBezTo>
                  <a:cubicBezTo>
                    <a:pt x="2962" y="4163"/>
                    <a:pt x="2972" y="4167"/>
                    <a:pt x="2981" y="4167"/>
                  </a:cubicBezTo>
                  <a:cubicBezTo>
                    <a:pt x="3008" y="4167"/>
                    <a:pt x="3034" y="4132"/>
                    <a:pt x="3009" y="4105"/>
                  </a:cubicBezTo>
                  <a:cubicBezTo>
                    <a:pt x="1469" y="2284"/>
                    <a:pt x="1787" y="64"/>
                    <a:pt x="1792" y="43"/>
                  </a:cubicBezTo>
                  <a:cubicBezTo>
                    <a:pt x="1793" y="28"/>
                    <a:pt x="1786" y="14"/>
                    <a:pt x="1774" y="6"/>
                  </a:cubicBezTo>
                  <a:cubicBezTo>
                    <a:pt x="1768" y="3"/>
                    <a:pt x="1761" y="1"/>
                    <a:pt x="1754" y="1"/>
                  </a:cubicBezTo>
                  <a:close/>
                </a:path>
              </a:pathLst>
            </a:custGeom>
            <a:solidFill>
              <a:srgbClr val="FFC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9"/>
            <p:cNvSpPr/>
            <p:nvPr/>
          </p:nvSpPr>
          <p:spPr>
            <a:xfrm>
              <a:off x="4381680" y="2437824"/>
              <a:ext cx="33511" cy="29997"/>
            </a:xfrm>
            <a:custGeom>
              <a:avLst/>
              <a:gdLst/>
              <a:ahLst/>
              <a:cxnLst/>
              <a:rect l="l" t="t" r="r" b="b"/>
              <a:pathLst>
                <a:path w="1421" h="1272" extrusionOk="0">
                  <a:moveTo>
                    <a:pt x="1379" y="0"/>
                  </a:moveTo>
                  <a:cubicBezTo>
                    <a:pt x="1371" y="0"/>
                    <a:pt x="1362" y="3"/>
                    <a:pt x="1355" y="9"/>
                  </a:cubicBezTo>
                  <a:lnTo>
                    <a:pt x="17" y="1208"/>
                  </a:lnTo>
                  <a:cubicBezTo>
                    <a:pt x="2" y="1222"/>
                    <a:pt x="0" y="1245"/>
                    <a:pt x="14" y="1260"/>
                  </a:cubicBezTo>
                  <a:cubicBezTo>
                    <a:pt x="20" y="1267"/>
                    <a:pt x="31" y="1272"/>
                    <a:pt x="40" y="1272"/>
                  </a:cubicBezTo>
                  <a:cubicBezTo>
                    <a:pt x="49" y="1272"/>
                    <a:pt x="58" y="1269"/>
                    <a:pt x="66" y="1263"/>
                  </a:cubicBezTo>
                  <a:lnTo>
                    <a:pt x="1404" y="63"/>
                  </a:lnTo>
                  <a:cubicBezTo>
                    <a:pt x="1419" y="49"/>
                    <a:pt x="1420" y="26"/>
                    <a:pt x="1407" y="13"/>
                  </a:cubicBezTo>
                  <a:cubicBezTo>
                    <a:pt x="1399" y="4"/>
                    <a:pt x="1389" y="0"/>
                    <a:pt x="13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9"/>
            <p:cNvSpPr/>
            <p:nvPr/>
          </p:nvSpPr>
          <p:spPr>
            <a:xfrm>
              <a:off x="4406442" y="2431056"/>
              <a:ext cx="57871" cy="50844"/>
            </a:xfrm>
            <a:custGeom>
              <a:avLst/>
              <a:gdLst/>
              <a:ahLst/>
              <a:cxnLst/>
              <a:rect l="l" t="t" r="r" b="b"/>
              <a:pathLst>
                <a:path w="2454" h="2156" extrusionOk="0">
                  <a:moveTo>
                    <a:pt x="41" y="0"/>
                  </a:moveTo>
                  <a:cubicBezTo>
                    <a:pt x="38" y="0"/>
                    <a:pt x="35" y="0"/>
                    <a:pt x="32" y="1"/>
                  </a:cubicBezTo>
                  <a:cubicBezTo>
                    <a:pt x="13" y="6"/>
                    <a:pt x="1" y="25"/>
                    <a:pt x="5" y="45"/>
                  </a:cubicBezTo>
                  <a:cubicBezTo>
                    <a:pt x="7" y="53"/>
                    <a:pt x="57" y="250"/>
                    <a:pt x="242" y="327"/>
                  </a:cubicBezTo>
                  <a:cubicBezTo>
                    <a:pt x="289" y="347"/>
                    <a:pt x="340" y="357"/>
                    <a:pt x="396" y="357"/>
                  </a:cubicBezTo>
                  <a:cubicBezTo>
                    <a:pt x="488" y="357"/>
                    <a:pt x="592" y="329"/>
                    <a:pt x="705" y="275"/>
                  </a:cubicBezTo>
                  <a:lnTo>
                    <a:pt x="705" y="275"/>
                  </a:lnTo>
                  <a:cubicBezTo>
                    <a:pt x="639" y="396"/>
                    <a:pt x="575" y="581"/>
                    <a:pt x="701" y="721"/>
                  </a:cubicBezTo>
                  <a:cubicBezTo>
                    <a:pt x="752" y="778"/>
                    <a:pt x="833" y="799"/>
                    <a:pt x="925" y="799"/>
                  </a:cubicBezTo>
                  <a:cubicBezTo>
                    <a:pt x="1082" y="799"/>
                    <a:pt x="1271" y="737"/>
                    <a:pt x="1402" y="686"/>
                  </a:cubicBezTo>
                  <a:lnTo>
                    <a:pt x="1402" y="686"/>
                  </a:lnTo>
                  <a:cubicBezTo>
                    <a:pt x="1292" y="827"/>
                    <a:pt x="1151" y="1060"/>
                    <a:pt x="1237" y="1253"/>
                  </a:cubicBezTo>
                  <a:cubicBezTo>
                    <a:pt x="1263" y="1309"/>
                    <a:pt x="1311" y="1353"/>
                    <a:pt x="1369" y="1372"/>
                  </a:cubicBezTo>
                  <a:cubicBezTo>
                    <a:pt x="1410" y="1387"/>
                    <a:pt x="1456" y="1393"/>
                    <a:pt x="1504" y="1393"/>
                  </a:cubicBezTo>
                  <a:cubicBezTo>
                    <a:pt x="1606" y="1393"/>
                    <a:pt x="1716" y="1366"/>
                    <a:pt x="1805" y="1338"/>
                  </a:cubicBezTo>
                  <a:lnTo>
                    <a:pt x="1805" y="1338"/>
                  </a:lnTo>
                  <a:cubicBezTo>
                    <a:pt x="1692" y="1457"/>
                    <a:pt x="1557" y="1641"/>
                    <a:pt x="1608" y="1789"/>
                  </a:cubicBezTo>
                  <a:cubicBezTo>
                    <a:pt x="1648" y="1904"/>
                    <a:pt x="1713" y="2047"/>
                    <a:pt x="1861" y="2115"/>
                  </a:cubicBezTo>
                  <a:cubicBezTo>
                    <a:pt x="1920" y="2142"/>
                    <a:pt x="1985" y="2156"/>
                    <a:pt x="2051" y="2156"/>
                  </a:cubicBezTo>
                  <a:cubicBezTo>
                    <a:pt x="2055" y="2156"/>
                    <a:pt x="2058" y="2156"/>
                    <a:pt x="2061" y="2156"/>
                  </a:cubicBezTo>
                  <a:cubicBezTo>
                    <a:pt x="2166" y="2156"/>
                    <a:pt x="2287" y="2129"/>
                    <a:pt x="2427" y="2076"/>
                  </a:cubicBezTo>
                  <a:cubicBezTo>
                    <a:pt x="2445" y="2068"/>
                    <a:pt x="2454" y="2048"/>
                    <a:pt x="2448" y="2029"/>
                  </a:cubicBezTo>
                  <a:cubicBezTo>
                    <a:pt x="2442" y="2015"/>
                    <a:pt x="2429" y="2006"/>
                    <a:pt x="2415" y="2006"/>
                  </a:cubicBezTo>
                  <a:cubicBezTo>
                    <a:pt x="2410" y="2006"/>
                    <a:pt x="2406" y="2007"/>
                    <a:pt x="2401" y="2009"/>
                  </a:cubicBezTo>
                  <a:cubicBezTo>
                    <a:pt x="2271" y="2059"/>
                    <a:pt x="2157" y="2084"/>
                    <a:pt x="2061" y="2084"/>
                  </a:cubicBezTo>
                  <a:cubicBezTo>
                    <a:pt x="1996" y="2084"/>
                    <a:pt x="1940" y="2073"/>
                    <a:pt x="1892" y="2050"/>
                  </a:cubicBezTo>
                  <a:cubicBezTo>
                    <a:pt x="1768" y="1994"/>
                    <a:pt x="1711" y="1868"/>
                    <a:pt x="1675" y="1766"/>
                  </a:cubicBezTo>
                  <a:cubicBezTo>
                    <a:pt x="1621" y="1609"/>
                    <a:pt x="1881" y="1351"/>
                    <a:pt x="1986" y="1265"/>
                  </a:cubicBezTo>
                  <a:cubicBezTo>
                    <a:pt x="1999" y="1253"/>
                    <a:pt x="2002" y="1233"/>
                    <a:pt x="1993" y="1218"/>
                  </a:cubicBezTo>
                  <a:cubicBezTo>
                    <a:pt x="1986" y="1207"/>
                    <a:pt x="1974" y="1201"/>
                    <a:pt x="1962" y="1201"/>
                  </a:cubicBezTo>
                  <a:cubicBezTo>
                    <a:pt x="1957" y="1201"/>
                    <a:pt x="1952" y="1202"/>
                    <a:pt x="1948" y="1204"/>
                  </a:cubicBezTo>
                  <a:cubicBezTo>
                    <a:pt x="1944" y="1205"/>
                    <a:pt x="1697" y="1321"/>
                    <a:pt x="1504" y="1321"/>
                  </a:cubicBezTo>
                  <a:cubicBezTo>
                    <a:pt x="1464" y="1321"/>
                    <a:pt x="1426" y="1316"/>
                    <a:pt x="1393" y="1304"/>
                  </a:cubicBezTo>
                  <a:cubicBezTo>
                    <a:pt x="1354" y="1291"/>
                    <a:pt x="1320" y="1262"/>
                    <a:pt x="1302" y="1222"/>
                  </a:cubicBezTo>
                  <a:cubicBezTo>
                    <a:pt x="1192" y="978"/>
                    <a:pt x="1558" y="618"/>
                    <a:pt x="1561" y="613"/>
                  </a:cubicBezTo>
                  <a:cubicBezTo>
                    <a:pt x="1574" y="601"/>
                    <a:pt x="1577" y="581"/>
                    <a:pt x="1566" y="568"/>
                  </a:cubicBezTo>
                  <a:cubicBezTo>
                    <a:pt x="1560" y="557"/>
                    <a:pt x="1549" y="552"/>
                    <a:pt x="1537" y="552"/>
                  </a:cubicBezTo>
                  <a:cubicBezTo>
                    <a:pt x="1531" y="552"/>
                    <a:pt x="1526" y="553"/>
                    <a:pt x="1520" y="556"/>
                  </a:cubicBezTo>
                  <a:cubicBezTo>
                    <a:pt x="1398" y="615"/>
                    <a:pt x="1117" y="727"/>
                    <a:pt x="923" y="727"/>
                  </a:cubicBezTo>
                  <a:cubicBezTo>
                    <a:pt x="850" y="727"/>
                    <a:pt x="790" y="712"/>
                    <a:pt x="754" y="672"/>
                  </a:cubicBezTo>
                  <a:cubicBezTo>
                    <a:pt x="598" y="500"/>
                    <a:pt x="842" y="199"/>
                    <a:pt x="843" y="196"/>
                  </a:cubicBezTo>
                  <a:cubicBezTo>
                    <a:pt x="864" y="171"/>
                    <a:pt x="843" y="137"/>
                    <a:pt x="816" y="137"/>
                  </a:cubicBezTo>
                  <a:cubicBezTo>
                    <a:pt x="810" y="137"/>
                    <a:pt x="803" y="139"/>
                    <a:pt x="796" y="143"/>
                  </a:cubicBezTo>
                  <a:cubicBezTo>
                    <a:pt x="642" y="237"/>
                    <a:pt x="509" y="284"/>
                    <a:pt x="396" y="284"/>
                  </a:cubicBezTo>
                  <a:cubicBezTo>
                    <a:pt x="350" y="284"/>
                    <a:pt x="308" y="276"/>
                    <a:pt x="269" y="260"/>
                  </a:cubicBezTo>
                  <a:cubicBezTo>
                    <a:pt x="119" y="198"/>
                    <a:pt x="76" y="30"/>
                    <a:pt x="76" y="27"/>
                  </a:cubicBezTo>
                  <a:cubicBezTo>
                    <a:pt x="72" y="11"/>
                    <a:pt x="57" y="0"/>
                    <a:pt x="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9"/>
            <p:cNvSpPr/>
            <p:nvPr/>
          </p:nvSpPr>
          <p:spPr>
            <a:xfrm>
              <a:off x="4390688" y="2469472"/>
              <a:ext cx="17710" cy="69498"/>
            </a:xfrm>
            <a:custGeom>
              <a:avLst/>
              <a:gdLst/>
              <a:ahLst/>
              <a:cxnLst/>
              <a:rect l="l" t="t" r="r" b="b"/>
              <a:pathLst>
                <a:path w="751" h="2947" extrusionOk="0">
                  <a:moveTo>
                    <a:pt x="116" y="1"/>
                  </a:moveTo>
                  <a:cubicBezTo>
                    <a:pt x="97" y="1"/>
                    <a:pt x="81" y="16"/>
                    <a:pt x="81" y="36"/>
                  </a:cubicBezTo>
                  <a:cubicBezTo>
                    <a:pt x="79" y="53"/>
                    <a:pt x="0" y="1774"/>
                    <a:pt x="678" y="2930"/>
                  </a:cubicBezTo>
                  <a:cubicBezTo>
                    <a:pt x="684" y="2941"/>
                    <a:pt x="696" y="2947"/>
                    <a:pt x="709" y="2947"/>
                  </a:cubicBezTo>
                  <a:cubicBezTo>
                    <a:pt x="716" y="2947"/>
                    <a:pt x="722" y="2945"/>
                    <a:pt x="728" y="2942"/>
                  </a:cubicBezTo>
                  <a:cubicBezTo>
                    <a:pt x="744" y="2933"/>
                    <a:pt x="750" y="2911"/>
                    <a:pt x="740" y="2894"/>
                  </a:cubicBezTo>
                  <a:cubicBezTo>
                    <a:pt x="73" y="1756"/>
                    <a:pt x="152" y="56"/>
                    <a:pt x="153" y="39"/>
                  </a:cubicBezTo>
                  <a:cubicBezTo>
                    <a:pt x="153" y="19"/>
                    <a:pt x="138" y="3"/>
                    <a:pt x="118" y="1"/>
                  </a:cubicBezTo>
                  <a:cubicBezTo>
                    <a:pt x="118" y="1"/>
                    <a:pt x="117" y="1"/>
                    <a:pt x="1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9"/>
            <p:cNvSpPr/>
            <p:nvPr/>
          </p:nvSpPr>
          <p:spPr>
            <a:xfrm>
              <a:off x="4424482" y="2410893"/>
              <a:ext cx="39831" cy="25092"/>
            </a:xfrm>
            <a:custGeom>
              <a:avLst/>
              <a:gdLst/>
              <a:ahLst/>
              <a:cxnLst/>
              <a:rect l="l" t="t" r="r" b="b"/>
              <a:pathLst>
                <a:path w="1689" h="1064" extrusionOk="0">
                  <a:moveTo>
                    <a:pt x="1649" y="1"/>
                  </a:moveTo>
                  <a:cubicBezTo>
                    <a:pt x="1640" y="1"/>
                    <a:pt x="1632" y="3"/>
                    <a:pt x="1625" y="9"/>
                  </a:cubicBezTo>
                  <a:cubicBezTo>
                    <a:pt x="1142" y="417"/>
                    <a:pt x="45" y="989"/>
                    <a:pt x="34" y="995"/>
                  </a:cubicBezTo>
                  <a:cubicBezTo>
                    <a:pt x="1" y="1014"/>
                    <a:pt x="13" y="1064"/>
                    <a:pt x="51" y="1064"/>
                  </a:cubicBezTo>
                  <a:cubicBezTo>
                    <a:pt x="57" y="1064"/>
                    <a:pt x="61" y="1062"/>
                    <a:pt x="68" y="1059"/>
                  </a:cubicBezTo>
                  <a:cubicBezTo>
                    <a:pt x="78" y="1053"/>
                    <a:pt x="1181" y="476"/>
                    <a:pt x="1672" y="63"/>
                  </a:cubicBezTo>
                  <a:cubicBezTo>
                    <a:pt x="1687" y="51"/>
                    <a:pt x="1689" y="29"/>
                    <a:pt x="1677" y="13"/>
                  </a:cubicBezTo>
                  <a:cubicBezTo>
                    <a:pt x="1669" y="5"/>
                    <a:pt x="1659" y="1"/>
                    <a:pt x="16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9"/>
            <p:cNvSpPr/>
            <p:nvPr/>
          </p:nvSpPr>
          <p:spPr>
            <a:xfrm>
              <a:off x="4441721" y="2427448"/>
              <a:ext cx="32898" cy="18324"/>
            </a:xfrm>
            <a:custGeom>
              <a:avLst/>
              <a:gdLst/>
              <a:ahLst/>
              <a:cxnLst/>
              <a:rect l="l" t="t" r="r" b="b"/>
              <a:pathLst>
                <a:path w="1395" h="777" extrusionOk="0">
                  <a:moveTo>
                    <a:pt x="1355" y="1"/>
                  </a:moveTo>
                  <a:cubicBezTo>
                    <a:pt x="1347" y="1"/>
                    <a:pt x="1339" y="4"/>
                    <a:pt x="1332" y="10"/>
                  </a:cubicBezTo>
                  <a:cubicBezTo>
                    <a:pt x="1031" y="274"/>
                    <a:pt x="37" y="703"/>
                    <a:pt x="28" y="707"/>
                  </a:cubicBezTo>
                  <a:cubicBezTo>
                    <a:pt x="8" y="715"/>
                    <a:pt x="0" y="736"/>
                    <a:pt x="8" y="754"/>
                  </a:cubicBezTo>
                  <a:cubicBezTo>
                    <a:pt x="14" y="768"/>
                    <a:pt x="26" y="777"/>
                    <a:pt x="41" y="777"/>
                  </a:cubicBezTo>
                  <a:cubicBezTo>
                    <a:pt x="46" y="777"/>
                    <a:pt x="50" y="775"/>
                    <a:pt x="55" y="774"/>
                  </a:cubicBezTo>
                  <a:cubicBezTo>
                    <a:pt x="97" y="756"/>
                    <a:pt x="1070" y="336"/>
                    <a:pt x="1379" y="65"/>
                  </a:cubicBezTo>
                  <a:cubicBezTo>
                    <a:pt x="1393" y="51"/>
                    <a:pt x="1394" y="28"/>
                    <a:pt x="1382" y="13"/>
                  </a:cubicBezTo>
                  <a:cubicBezTo>
                    <a:pt x="1375" y="5"/>
                    <a:pt x="1365" y="1"/>
                    <a:pt x="13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9"/>
            <p:cNvSpPr/>
            <p:nvPr/>
          </p:nvSpPr>
          <p:spPr>
            <a:xfrm>
              <a:off x="4451531" y="2444026"/>
              <a:ext cx="30209" cy="17050"/>
            </a:xfrm>
            <a:custGeom>
              <a:avLst/>
              <a:gdLst/>
              <a:ahLst/>
              <a:cxnLst/>
              <a:rect l="l" t="t" r="r" b="b"/>
              <a:pathLst>
                <a:path w="1281" h="723" extrusionOk="0">
                  <a:moveTo>
                    <a:pt x="1229" y="1"/>
                  </a:moveTo>
                  <a:cubicBezTo>
                    <a:pt x="1221" y="1"/>
                    <a:pt x="1212" y="4"/>
                    <a:pt x="1204" y="12"/>
                  </a:cubicBezTo>
                  <a:cubicBezTo>
                    <a:pt x="748" y="468"/>
                    <a:pt x="49" y="650"/>
                    <a:pt x="42" y="651"/>
                  </a:cubicBezTo>
                  <a:cubicBezTo>
                    <a:pt x="1" y="660"/>
                    <a:pt x="9" y="722"/>
                    <a:pt x="51" y="722"/>
                  </a:cubicBezTo>
                  <a:cubicBezTo>
                    <a:pt x="54" y="722"/>
                    <a:pt x="57" y="722"/>
                    <a:pt x="60" y="721"/>
                  </a:cubicBezTo>
                  <a:cubicBezTo>
                    <a:pt x="89" y="713"/>
                    <a:pt x="784" y="533"/>
                    <a:pt x="1254" y="63"/>
                  </a:cubicBezTo>
                  <a:cubicBezTo>
                    <a:pt x="1281" y="36"/>
                    <a:pt x="1257" y="1"/>
                    <a:pt x="1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9"/>
            <p:cNvSpPr/>
            <p:nvPr/>
          </p:nvSpPr>
          <p:spPr>
            <a:xfrm>
              <a:off x="4245444" y="3270498"/>
              <a:ext cx="107560" cy="15140"/>
            </a:xfrm>
            <a:custGeom>
              <a:avLst/>
              <a:gdLst/>
              <a:ahLst/>
              <a:cxnLst/>
              <a:rect l="l" t="t" r="r" b="b"/>
              <a:pathLst>
                <a:path w="4561" h="642" extrusionOk="0">
                  <a:moveTo>
                    <a:pt x="4561" y="0"/>
                  </a:moveTo>
                  <a:lnTo>
                    <a:pt x="4561" y="0"/>
                  </a:lnTo>
                  <a:cubicBezTo>
                    <a:pt x="3569" y="427"/>
                    <a:pt x="2702" y="569"/>
                    <a:pt x="1987" y="569"/>
                  </a:cubicBezTo>
                  <a:cubicBezTo>
                    <a:pt x="1042" y="569"/>
                    <a:pt x="364" y="321"/>
                    <a:pt x="16" y="156"/>
                  </a:cubicBezTo>
                  <a:cubicBezTo>
                    <a:pt x="13" y="180"/>
                    <a:pt x="7" y="205"/>
                    <a:pt x="1" y="229"/>
                  </a:cubicBezTo>
                  <a:cubicBezTo>
                    <a:pt x="360" y="396"/>
                    <a:pt x="1043" y="641"/>
                    <a:pt x="1987" y="641"/>
                  </a:cubicBezTo>
                  <a:cubicBezTo>
                    <a:pt x="2691" y="641"/>
                    <a:pt x="3536" y="506"/>
                    <a:pt x="4498" y="103"/>
                  </a:cubicBezTo>
                  <a:cubicBezTo>
                    <a:pt x="4520" y="68"/>
                    <a:pt x="4539" y="33"/>
                    <a:pt x="4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9"/>
            <p:cNvSpPr/>
            <p:nvPr/>
          </p:nvSpPr>
          <p:spPr>
            <a:xfrm>
              <a:off x="4657949" y="3262669"/>
              <a:ext cx="100485" cy="14267"/>
            </a:xfrm>
            <a:custGeom>
              <a:avLst/>
              <a:gdLst/>
              <a:ahLst/>
              <a:cxnLst/>
              <a:rect l="l" t="t" r="r" b="b"/>
              <a:pathLst>
                <a:path w="4261" h="605" extrusionOk="0">
                  <a:moveTo>
                    <a:pt x="1" y="0"/>
                  </a:moveTo>
                  <a:lnTo>
                    <a:pt x="1" y="0"/>
                  </a:lnTo>
                  <a:cubicBezTo>
                    <a:pt x="18" y="32"/>
                    <a:pt x="34" y="64"/>
                    <a:pt x="52" y="94"/>
                  </a:cubicBezTo>
                  <a:cubicBezTo>
                    <a:pt x="727" y="332"/>
                    <a:pt x="1721" y="605"/>
                    <a:pt x="2724" y="605"/>
                  </a:cubicBezTo>
                  <a:cubicBezTo>
                    <a:pt x="3248" y="605"/>
                    <a:pt x="3776" y="531"/>
                    <a:pt x="4261" y="334"/>
                  </a:cubicBezTo>
                  <a:cubicBezTo>
                    <a:pt x="4259" y="308"/>
                    <a:pt x="4258" y="282"/>
                    <a:pt x="4256" y="258"/>
                  </a:cubicBezTo>
                  <a:cubicBezTo>
                    <a:pt x="3763" y="461"/>
                    <a:pt x="3228" y="536"/>
                    <a:pt x="2708" y="536"/>
                  </a:cubicBezTo>
                  <a:cubicBezTo>
                    <a:pt x="2179" y="536"/>
                    <a:pt x="1666" y="459"/>
                    <a:pt x="1228" y="362"/>
                  </a:cubicBezTo>
                  <a:cubicBezTo>
                    <a:pt x="812" y="268"/>
                    <a:pt x="401" y="147"/>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9"/>
            <p:cNvSpPr/>
            <p:nvPr/>
          </p:nvSpPr>
          <p:spPr>
            <a:xfrm>
              <a:off x="4390358" y="2878298"/>
              <a:ext cx="88293" cy="234764"/>
            </a:xfrm>
            <a:custGeom>
              <a:avLst/>
              <a:gdLst/>
              <a:ahLst/>
              <a:cxnLst/>
              <a:rect l="l" t="t" r="r" b="b"/>
              <a:pathLst>
                <a:path w="3744" h="9955" extrusionOk="0">
                  <a:moveTo>
                    <a:pt x="3696" y="0"/>
                  </a:moveTo>
                  <a:cubicBezTo>
                    <a:pt x="3683" y="0"/>
                    <a:pt x="3670" y="7"/>
                    <a:pt x="3663" y="22"/>
                  </a:cubicBezTo>
                  <a:cubicBezTo>
                    <a:pt x="3639" y="83"/>
                    <a:pt x="1183" y="6126"/>
                    <a:pt x="690" y="7295"/>
                  </a:cubicBezTo>
                  <a:cubicBezTo>
                    <a:pt x="196" y="8468"/>
                    <a:pt x="5" y="9900"/>
                    <a:pt x="2" y="9915"/>
                  </a:cubicBezTo>
                  <a:cubicBezTo>
                    <a:pt x="1" y="9935"/>
                    <a:pt x="14" y="9953"/>
                    <a:pt x="34" y="9954"/>
                  </a:cubicBezTo>
                  <a:lnTo>
                    <a:pt x="39" y="9954"/>
                  </a:lnTo>
                  <a:cubicBezTo>
                    <a:pt x="57" y="9954"/>
                    <a:pt x="72" y="9941"/>
                    <a:pt x="73" y="9924"/>
                  </a:cubicBezTo>
                  <a:cubicBezTo>
                    <a:pt x="76" y="9910"/>
                    <a:pt x="266" y="8486"/>
                    <a:pt x="755" y="7322"/>
                  </a:cubicBezTo>
                  <a:cubicBezTo>
                    <a:pt x="1249" y="6154"/>
                    <a:pt x="3706" y="110"/>
                    <a:pt x="3732" y="50"/>
                  </a:cubicBezTo>
                  <a:cubicBezTo>
                    <a:pt x="3743" y="21"/>
                    <a:pt x="3719" y="0"/>
                    <a:pt x="36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9"/>
            <p:cNvSpPr/>
            <p:nvPr/>
          </p:nvSpPr>
          <p:spPr>
            <a:xfrm>
              <a:off x="4580740" y="2863700"/>
              <a:ext cx="60489" cy="257002"/>
            </a:xfrm>
            <a:custGeom>
              <a:avLst/>
              <a:gdLst/>
              <a:ahLst/>
              <a:cxnLst/>
              <a:rect l="l" t="t" r="r" b="b"/>
              <a:pathLst>
                <a:path w="2565" h="10898" extrusionOk="0">
                  <a:moveTo>
                    <a:pt x="40" y="1"/>
                  </a:moveTo>
                  <a:cubicBezTo>
                    <a:pt x="38" y="1"/>
                    <a:pt x="35" y="1"/>
                    <a:pt x="32" y="2"/>
                  </a:cubicBezTo>
                  <a:cubicBezTo>
                    <a:pt x="12" y="6"/>
                    <a:pt x="0" y="26"/>
                    <a:pt x="6" y="46"/>
                  </a:cubicBezTo>
                  <a:cubicBezTo>
                    <a:pt x="14" y="81"/>
                    <a:pt x="870" y="3639"/>
                    <a:pt x="1408" y="5836"/>
                  </a:cubicBezTo>
                  <a:cubicBezTo>
                    <a:pt x="1893" y="7817"/>
                    <a:pt x="2454" y="10181"/>
                    <a:pt x="2491" y="10864"/>
                  </a:cubicBezTo>
                  <a:cubicBezTo>
                    <a:pt x="2491" y="10882"/>
                    <a:pt x="2508" y="10898"/>
                    <a:pt x="2526" y="10898"/>
                  </a:cubicBezTo>
                  <a:lnTo>
                    <a:pt x="2528" y="10898"/>
                  </a:lnTo>
                  <a:cubicBezTo>
                    <a:pt x="2549" y="10898"/>
                    <a:pt x="2564" y="10879"/>
                    <a:pt x="2563" y="10860"/>
                  </a:cubicBezTo>
                  <a:cubicBezTo>
                    <a:pt x="2525" y="10170"/>
                    <a:pt x="1963" y="7803"/>
                    <a:pt x="1478" y="5818"/>
                  </a:cubicBezTo>
                  <a:cubicBezTo>
                    <a:pt x="941" y="3621"/>
                    <a:pt x="83" y="64"/>
                    <a:pt x="76" y="28"/>
                  </a:cubicBezTo>
                  <a:cubicBezTo>
                    <a:pt x="72" y="12"/>
                    <a:pt x="57" y="1"/>
                    <a:pt x="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9"/>
            <p:cNvSpPr/>
            <p:nvPr/>
          </p:nvSpPr>
          <p:spPr>
            <a:xfrm>
              <a:off x="4468770" y="2134058"/>
              <a:ext cx="37331" cy="47306"/>
            </a:xfrm>
            <a:custGeom>
              <a:avLst/>
              <a:gdLst/>
              <a:ahLst/>
              <a:cxnLst/>
              <a:rect l="l" t="t" r="r" b="b"/>
              <a:pathLst>
                <a:path w="1583" h="2006" extrusionOk="0">
                  <a:moveTo>
                    <a:pt x="999" y="0"/>
                  </a:moveTo>
                  <a:cubicBezTo>
                    <a:pt x="703" y="0"/>
                    <a:pt x="418" y="149"/>
                    <a:pt x="244" y="566"/>
                  </a:cubicBezTo>
                  <a:cubicBezTo>
                    <a:pt x="197" y="681"/>
                    <a:pt x="161" y="801"/>
                    <a:pt x="138" y="922"/>
                  </a:cubicBezTo>
                  <a:cubicBezTo>
                    <a:pt x="1" y="1598"/>
                    <a:pt x="420" y="2005"/>
                    <a:pt x="776" y="2005"/>
                  </a:cubicBezTo>
                  <a:cubicBezTo>
                    <a:pt x="840" y="2005"/>
                    <a:pt x="901" y="1993"/>
                    <a:pt x="957" y="1966"/>
                  </a:cubicBezTo>
                  <a:cubicBezTo>
                    <a:pt x="1173" y="1864"/>
                    <a:pt x="1484" y="1258"/>
                    <a:pt x="1540" y="748"/>
                  </a:cubicBezTo>
                  <a:cubicBezTo>
                    <a:pt x="1582" y="384"/>
                    <a:pt x="1498" y="70"/>
                    <a:pt x="1161" y="14"/>
                  </a:cubicBezTo>
                  <a:cubicBezTo>
                    <a:pt x="1107" y="5"/>
                    <a:pt x="1053" y="0"/>
                    <a:pt x="999" y="0"/>
                  </a:cubicBezTo>
                  <a:close/>
                </a:path>
              </a:pathLst>
            </a:custGeom>
            <a:solidFill>
              <a:srgbClr val="BA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9"/>
            <p:cNvSpPr/>
            <p:nvPr/>
          </p:nvSpPr>
          <p:spPr>
            <a:xfrm>
              <a:off x="4536452" y="2129058"/>
              <a:ext cx="35869" cy="52896"/>
            </a:xfrm>
            <a:custGeom>
              <a:avLst/>
              <a:gdLst/>
              <a:ahLst/>
              <a:cxnLst/>
              <a:rect l="l" t="t" r="r" b="b"/>
              <a:pathLst>
                <a:path w="1521" h="2243" extrusionOk="0">
                  <a:moveTo>
                    <a:pt x="698" y="0"/>
                  </a:moveTo>
                  <a:cubicBezTo>
                    <a:pt x="640" y="0"/>
                    <a:pt x="577" y="12"/>
                    <a:pt x="507" y="38"/>
                  </a:cubicBezTo>
                  <a:cubicBezTo>
                    <a:pt x="261" y="126"/>
                    <a:pt x="1" y="393"/>
                    <a:pt x="1" y="1026"/>
                  </a:cubicBezTo>
                  <a:cubicBezTo>
                    <a:pt x="1" y="1085"/>
                    <a:pt x="4" y="1149"/>
                    <a:pt x="7" y="1216"/>
                  </a:cubicBezTo>
                  <a:cubicBezTo>
                    <a:pt x="55" y="1884"/>
                    <a:pt x="359" y="2242"/>
                    <a:pt x="734" y="2242"/>
                  </a:cubicBezTo>
                  <a:cubicBezTo>
                    <a:pt x="791" y="2242"/>
                    <a:pt x="849" y="2234"/>
                    <a:pt x="908" y="2217"/>
                  </a:cubicBezTo>
                  <a:cubicBezTo>
                    <a:pt x="1360" y="2092"/>
                    <a:pt x="1520" y="1195"/>
                    <a:pt x="1313" y="707"/>
                  </a:cubicBezTo>
                  <a:cubicBezTo>
                    <a:pt x="1284" y="640"/>
                    <a:pt x="1257" y="576"/>
                    <a:pt x="1231" y="517"/>
                  </a:cubicBezTo>
                  <a:cubicBezTo>
                    <a:pt x="1087" y="210"/>
                    <a:pt x="940" y="0"/>
                    <a:pt x="698" y="0"/>
                  </a:cubicBezTo>
                  <a:close/>
                </a:path>
              </a:pathLst>
            </a:custGeom>
            <a:solidFill>
              <a:srgbClr val="BA6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9"/>
            <p:cNvSpPr/>
            <p:nvPr/>
          </p:nvSpPr>
          <p:spPr>
            <a:xfrm>
              <a:off x="4259570" y="2264610"/>
              <a:ext cx="9339" cy="11320"/>
            </a:xfrm>
            <a:custGeom>
              <a:avLst/>
              <a:gdLst/>
              <a:ahLst/>
              <a:cxnLst/>
              <a:rect l="l" t="t" r="r" b="b"/>
              <a:pathLst>
                <a:path w="396" h="480" extrusionOk="0">
                  <a:moveTo>
                    <a:pt x="197" y="0"/>
                  </a:moveTo>
                  <a:cubicBezTo>
                    <a:pt x="88" y="0"/>
                    <a:pt x="0" y="106"/>
                    <a:pt x="0" y="240"/>
                  </a:cubicBezTo>
                  <a:cubicBezTo>
                    <a:pt x="0" y="372"/>
                    <a:pt x="88" y="479"/>
                    <a:pt x="197" y="479"/>
                  </a:cubicBezTo>
                  <a:cubicBezTo>
                    <a:pt x="308" y="479"/>
                    <a:pt x="396" y="372"/>
                    <a:pt x="396" y="240"/>
                  </a:cubicBezTo>
                  <a:cubicBezTo>
                    <a:pt x="396" y="108"/>
                    <a:pt x="308" y="0"/>
                    <a:pt x="1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9"/>
            <p:cNvSpPr/>
            <p:nvPr/>
          </p:nvSpPr>
          <p:spPr>
            <a:xfrm>
              <a:off x="4474524" y="2134058"/>
              <a:ext cx="31577" cy="17640"/>
            </a:xfrm>
            <a:custGeom>
              <a:avLst/>
              <a:gdLst/>
              <a:ahLst/>
              <a:cxnLst/>
              <a:rect l="l" t="t" r="r" b="b"/>
              <a:pathLst>
                <a:path w="1339" h="748" extrusionOk="0">
                  <a:moveTo>
                    <a:pt x="755" y="0"/>
                  </a:moveTo>
                  <a:cubicBezTo>
                    <a:pt x="459" y="0"/>
                    <a:pt x="174" y="149"/>
                    <a:pt x="0" y="566"/>
                  </a:cubicBezTo>
                  <a:cubicBezTo>
                    <a:pt x="227" y="510"/>
                    <a:pt x="382" y="485"/>
                    <a:pt x="508" y="485"/>
                  </a:cubicBezTo>
                  <a:cubicBezTo>
                    <a:pt x="765" y="485"/>
                    <a:pt x="904" y="589"/>
                    <a:pt x="1296" y="748"/>
                  </a:cubicBezTo>
                  <a:cubicBezTo>
                    <a:pt x="1338" y="384"/>
                    <a:pt x="1254" y="70"/>
                    <a:pt x="917" y="14"/>
                  </a:cubicBezTo>
                  <a:cubicBezTo>
                    <a:pt x="863" y="5"/>
                    <a:pt x="809" y="0"/>
                    <a:pt x="755" y="0"/>
                  </a:cubicBezTo>
                  <a:close/>
                </a:path>
              </a:pathLst>
            </a:custGeom>
            <a:solidFill>
              <a:srgbClr val="7F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9"/>
            <p:cNvSpPr/>
            <p:nvPr/>
          </p:nvSpPr>
          <p:spPr>
            <a:xfrm>
              <a:off x="4536452" y="2129058"/>
              <a:ext cx="29054" cy="24219"/>
            </a:xfrm>
            <a:custGeom>
              <a:avLst/>
              <a:gdLst/>
              <a:ahLst/>
              <a:cxnLst/>
              <a:rect l="l" t="t" r="r" b="b"/>
              <a:pathLst>
                <a:path w="1232" h="1027" extrusionOk="0">
                  <a:moveTo>
                    <a:pt x="698" y="0"/>
                  </a:moveTo>
                  <a:cubicBezTo>
                    <a:pt x="640" y="0"/>
                    <a:pt x="577" y="12"/>
                    <a:pt x="507" y="38"/>
                  </a:cubicBezTo>
                  <a:cubicBezTo>
                    <a:pt x="261" y="126"/>
                    <a:pt x="1" y="393"/>
                    <a:pt x="1" y="1026"/>
                  </a:cubicBezTo>
                  <a:cubicBezTo>
                    <a:pt x="445" y="916"/>
                    <a:pt x="878" y="710"/>
                    <a:pt x="1231" y="517"/>
                  </a:cubicBezTo>
                  <a:cubicBezTo>
                    <a:pt x="1087" y="210"/>
                    <a:pt x="940" y="0"/>
                    <a:pt x="698" y="0"/>
                  </a:cubicBezTo>
                  <a:close/>
                </a:path>
              </a:pathLst>
            </a:custGeom>
            <a:solidFill>
              <a:srgbClr val="7F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9"/>
            <p:cNvSpPr/>
            <p:nvPr/>
          </p:nvSpPr>
          <p:spPr>
            <a:xfrm>
              <a:off x="4482165" y="2144292"/>
              <a:ext cx="10541" cy="26554"/>
            </a:xfrm>
            <a:custGeom>
              <a:avLst/>
              <a:gdLst/>
              <a:ahLst/>
              <a:cxnLst/>
              <a:rect l="l" t="t" r="r" b="b"/>
              <a:pathLst>
                <a:path w="447" h="1126" extrusionOk="0">
                  <a:moveTo>
                    <a:pt x="334" y="0"/>
                  </a:moveTo>
                  <a:cubicBezTo>
                    <a:pt x="248" y="0"/>
                    <a:pt x="132" y="231"/>
                    <a:pt x="67" y="529"/>
                  </a:cubicBezTo>
                  <a:cubicBezTo>
                    <a:pt x="1" y="839"/>
                    <a:pt x="16" y="1106"/>
                    <a:pt x="102" y="1124"/>
                  </a:cubicBezTo>
                  <a:cubicBezTo>
                    <a:pt x="105" y="1125"/>
                    <a:pt x="109" y="1125"/>
                    <a:pt x="112" y="1125"/>
                  </a:cubicBezTo>
                  <a:cubicBezTo>
                    <a:pt x="197" y="1125"/>
                    <a:pt x="315" y="895"/>
                    <a:pt x="380" y="597"/>
                  </a:cubicBezTo>
                  <a:cubicBezTo>
                    <a:pt x="446" y="286"/>
                    <a:pt x="431" y="20"/>
                    <a:pt x="343" y="1"/>
                  </a:cubicBezTo>
                  <a:cubicBezTo>
                    <a:pt x="340" y="1"/>
                    <a:pt x="337" y="0"/>
                    <a:pt x="334"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9"/>
            <p:cNvSpPr/>
            <p:nvPr/>
          </p:nvSpPr>
          <p:spPr>
            <a:xfrm>
              <a:off x="4548314" y="2140449"/>
              <a:ext cx="7735" cy="27120"/>
            </a:xfrm>
            <a:custGeom>
              <a:avLst/>
              <a:gdLst/>
              <a:ahLst/>
              <a:cxnLst/>
              <a:rect l="l" t="t" r="r" b="b"/>
              <a:pathLst>
                <a:path w="328" h="1150" extrusionOk="0">
                  <a:moveTo>
                    <a:pt x="171" y="1"/>
                  </a:moveTo>
                  <a:cubicBezTo>
                    <a:pt x="84" y="1"/>
                    <a:pt x="10" y="256"/>
                    <a:pt x="5" y="572"/>
                  </a:cubicBezTo>
                  <a:cubicBezTo>
                    <a:pt x="1" y="889"/>
                    <a:pt x="69" y="1148"/>
                    <a:pt x="157" y="1149"/>
                  </a:cubicBezTo>
                  <a:cubicBezTo>
                    <a:pt x="245" y="1149"/>
                    <a:pt x="319" y="893"/>
                    <a:pt x="323" y="577"/>
                  </a:cubicBezTo>
                  <a:cubicBezTo>
                    <a:pt x="328" y="260"/>
                    <a:pt x="260" y="1"/>
                    <a:pt x="172" y="1"/>
                  </a:cubicBezTo>
                  <a:cubicBezTo>
                    <a:pt x="172" y="1"/>
                    <a:pt x="171" y="1"/>
                    <a:pt x="171"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9"/>
            <p:cNvSpPr/>
            <p:nvPr/>
          </p:nvSpPr>
          <p:spPr>
            <a:xfrm>
              <a:off x="4446013" y="2049043"/>
              <a:ext cx="43250" cy="27002"/>
            </a:xfrm>
            <a:custGeom>
              <a:avLst/>
              <a:gdLst/>
              <a:ahLst/>
              <a:cxnLst/>
              <a:rect l="l" t="t" r="r" b="b"/>
              <a:pathLst>
                <a:path w="1834" h="1145" extrusionOk="0">
                  <a:moveTo>
                    <a:pt x="1798" y="1"/>
                  </a:moveTo>
                  <a:cubicBezTo>
                    <a:pt x="1795" y="1"/>
                    <a:pt x="1792" y="1"/>
                    <a:pt x="1790" y="2"/>
                  </a:cubicBezTo>
                  <a:cubicBezTo>
                    <a:pt x="918" y="170"/>
                    <a:pt x="59" y="1046"/>
                    <a:pt x="23" y="1084"/>
                  </a:cubicBezTo>
                  <a:cubicBezTo>
                    <a:pt x="0" y="1107"/>
                    <a:pt x="17" y="1145"/>
                    <a:pt x="49" y="1145"/>
                  </a:cubicBezTo>
                  <a:cubicBezTo>
                    <a:pt x="58" y="1145"/>
                    <a:pt x="68" y="1142"/>
                    <a:pt x="74" y="1134"/>
                  </a:cubicBezTo>
                  <a:cubicBezTo>
                    <a:pt x="83" y="1125"/>
                    <a:pt x="955" y="237"/>
                    <a:pt x="1802" y="72"/>
                  </a:cubicBezTo>
                  <a:cubicBezTo>
                    <a:pt x="1822" y="67"/>
                    <a:pt x="1834" y="49"/>
                    <a:pt x="1831" y="29"/>
                  </a:cubicBezTo>
                  <a:cubicBezTo>
                    <a:pt x="1828" y="12"/>
                    <a:pt x="1813" y="1"/>
                    <a:pt x="17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9"/>
            <p:cNvSpPr/>
            <p:nvPr/>
          </p:nvSpPr>
          <p:spPr>
            <a:xfrm>
              <a:off x="4497093" y="1899836"/>
              <a:ext cx="60678" cy="99023"/>
            </a:xfrm>
            <a:custGeom>
              <a:avLst/>
              <a:gdLst/>
              <a:ahLst/>
              <a:cxnLst/>
              <a:rect l="l" t="t" r="r" b="b"/>
              <a:pathLst>
                <a:path w="2573" h="4199" extrusionOk="0">
                  <a:moveTo>
                    <a:pt x="877" y="1"/>
                  </a:moveTo>
                  <a:cubicBezTo>
                    <a:pt x="849" y="1"/>
                    <a:pt x="821" y="8"/>
                    <a:pt x="795" y="22"/>
                  </a:cubicBezTo>
                  <a:cubicBezTo>
                    <a:pt x="607" y="122"/>
                    <a:pt x="471" y="578"/>
                    <a:pt x="362" y="945"/>
                  </a:cubicBezTo>
                  <a:cubicBezTo>
                    <a:pt x="231" y="1380"/>
                    <a:pt x="9" y="2459"/>
                    <a:pt x="6" y="2469"/>
                  </a:cubicBezTo>
                  <a:cubicBezTo>
                    <a:pt x="0" y="2496"/>
                    <a:pt x="22" y="2513"/>
                    <a:pt x="42" y="2513"/>
                  </a:cubicBezTo>
                  <a:cubicBezTo>
                    <a:pt x="58" y="2513"/>
                    <a:pt x="73" y="2504"/>
                    <a:pt x="77" y="2483"/>
                  </a:cubicBezTo>
                  <a:cubicBezTo>
                    <a:pt x="78" y="2472"/>
                    <a:pt x="301" y="1398"/>
                    <a:pt x="430" y="964"/>
                  </a:cubicBezTo>
                  <a:cubicBezTo>
                    <a:pt x="530" y="631"/>
                    <a:pt x="668" y="172"/>
                    <a:pt x="830" y="86"/>
                  </a:cubicBezTo>
                  <a:cubicBezTo>
                    <a:pt x="845" y="78"/>
                    <a:pt x="862" y="73"/>
                    <a:pt x="879" y="73"/>
                  </a:cubicBezTo>
                  <a:cubicBezTo>
                    <a:pt x="885" y="73"/>
                    <a:pt x="891" y="74"/>
                    <a:pt x="897" y="75"/>
                  </a:cubicBezTo>
                  <a:cubicBezTo>
                    <a:pt x="932" y="139"/>
                    <a:pt x="1107" y="454"/>
                    <a:pt x="1427" y="1157"/>
                  </a:cubicBezTo>
                  <a:cubicBezTo>
                    <a:pt x="1488" y="1290"/>
                    <a:pt x="1544" y="1412"/>
                    <a:pt x="1601" y="1528"/>
                  </a:cubicBezTo>
                  <a:cubicBezTo>
                    <a:pt x="1883" y="2122"/>
                    <a:pt x="2127" y="2636"/>
                    <a:pt x="2497" y="4171"/>
                  </a:cubicBezTo>
                  <a:cubicBezTo>
                    <a:pt x="2500" y="4186"/>
                    <a:pt x="2515" y="4198"/>
                    <a:pt x="2532" y="4198"/>
                  </a:cubicBezTo>
                  <a:cubicBezTo>
                    <a:pt x="2535" y="4198"/>
                    <a:pt x="2538" y="4198"/>
                    <a:pt x="2541" y="4197"/>
                  </a:cubicBezTo>
                  <a:cubicBezTo>
                    <a:pt x="2561" y="4192"/>
                    <a:pt x="2573" y="4173"/>
                    <a:pt x="2568" y="4154"/>
                  </a:cubicBezTo>
                  <a:cubicBezTo>
                    <a:pt x="2197" y="2612"/>
                    <a:pt x="1951" y="2095"/>
                    <a:pt x="1667" y="1498"/>
                  </a:cubicBezTo>
                  <a:cubicBezTo>
                    <a:pt x="1612" y="1380"/>
                    <a:pt x="1554" y="1260"/>
                    <a:pt x="1494" y="1128"/>
                  </a:cubicBezTo>
                  <a:cubicBezTo>
                    <a:pt x="1130" y="328"/>
                    <a:pt x="953" y="28"/>
                    <a:pt x="951" y="25"/>
                  </a:cubicBezTo>
                  <a:cubicBezTo>
                    <a:pt x="947" y="17"/>
                    <a:pt x="939" y="11"/>
                    <a:pt x="930" y="10"/>
                  </a:cubicBezTo>
                  <a:cubicBezTo>
                    <a:pt x="913" y="4"/>
                    <a:pt x="895" y="1"/>
                    <a:pt x="8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9"/>
            <p:cNvSpPr/>
            <p:nvPr/>
          </p:nvSpPr>
          <p:spPr>
            <a:xfrm>
              <a:off x="4296476" y="2239802"/>
              <a:ext cx="49170" cy="49688"/>
            </a:xfrm>
            <a:custGeom>
              <a:avLst/>
              <a:gdLst/>
              <a:ahLst/>
              <a:cxnLst/>
              <a:rect l="l" t="t" r="r" b="b"/>
              <a:pathLst>
                <a:path w="2085" h="2107" fill="none" extrusionOk="0">
                  <a:moveTo>
                    <a:pt x="964" y="2107"/>
                  </a:moveTo>
                  <a:cubicBezTo>
                    <a:pt x="964" y="2107"/>
                    <a:pt x="1337" y="1408"/>
                    <a:pt x="2084" y="1292"/>
                  </a:cubicBezTo>
                  <a:lnTo>
                    <a:pt x="1190" y="1"/>
                  </a:lnTo>
                  <a:cubicBezTo>
                    <a:pt x="1190" y="1"/>
                    <a:pt x="463" y="75"/>
                    <a:pt x="1" y="722"/>
                  </a:cubicBez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9"/>
            <p:cNvSpPr/>
            <p:nvPr/>
          </p:nvSpPr>
          <p:spPr>
            <a:xfrm>
              <a:off x="4472449" y="2133044"/>
              <a:ext cx="34619" cy="24620"/>
            </a:xfrm>
            <a:custGeom>
              <a:avLst/>
              <a:gdLst/>
              <a:ahLst/>
              <a:cxnLst/>
              <a:rect l="l" t="t" r="r" b="b"/>
              <a:pathLst>
                <a:path w="1468" h="1044" extrusionOk="0">
                  <a:moveTo>
                    <a:pt x="810" y="0"/>
                  </a:moveTo>
                  <a:cubicBezTo>
                    <a:pt x="305" y="0"/>
                    <a:pt x="119" y="454"/>
                    <a:pt x="23" y="685"/>
                  </a:cubicBezTo>
                  <a:lnTo>
                    <a:pt x="8" y="721"/>
                  </a:lnTo>
                  <a:cubicBezTo>
                    <a:pt x="0" y="739"/>
                    <a:pt x="8" y="760"/>
                    <a:pt x="28" y="768"/>
                  </a:cubicBezTo>
                  <a:cubicBezTo>
                    <a:pt x="32" y="770"/>
                    <a:pt x="37" y="771"/>
                    <a:pt x="42" y="771"/>
                  </a:cubicBezTo>
                  <a:cubicBezTo>
                    <a:pt x="56" y="771"/>
                    <a:pt x="69" y="763"/>
                    <a:pt x="75" y="750"/>
                  </a:cubicBezTo>
                  <a:lnTo>
                    <a:pt x="90" y="713"/>
                  </a:lnTo>
                  <a:cubicBezTo>
                    <a:pt x="185" y="482"/>
                    <a:pt x="353" y="73"/>
                    <a:pt x="817" y="73"/>
                  </a:cubicBezTo>
                  <a:cubicBezTo>
                    <a:pt x="876" y="73"/>
                    <a:pt x="939" y="80"/>
                    <a:pt x="1007" y="94"/>
                  </a:cubicBezTo>
                  <a:cubicBezTo>
                    <a:pt x="1101" y="98"/>
                    <a:pt x="1189" y="144"/>
                    <a:pt x="1248" y="218"/>
                  </a:cubicBezTo>
                  <a:cubicBezTo>
                    <a:pt x="1369" y="368"/>
                    <a:pt x="1392" y="638"/>
                    <a:pt x="1313" y="1000"/>
                  </a:cubicBezTo>
                  <a:cubicBezTo>
                    <a:pt x="1308" y="1019"/>
                    <a:pt x="1320" y="1038"/>
                    <a:pt x="1339" y="1042"/>
                  </a:cubicBezTo>
                  <a:cubicBezTo>
                    <a:pt x="1342" y="1044"/>
                    <a:pt x="1345" y="1044"/>
                    <a:pt x="1348" y="1044"/>
                  </a:cubicBezTo>
                  <a:cubicBezTo>
                    <a:pt x="1364" y="1044"/>
                    <a:pt x="1378" y="1032"/>
                    <a:pt x="1381" y="1015"/>
                  </a:cubicBezTo>
                  <a:cubicBezTo>
                    <a:pt x="1467" y="624"/>
                    <a:pt x="1442" y="341"/>
                    <a:pt x="1302" y="171"/>
                  </a:cubicBezTo>
                  <a:cubicBezTo>
                    <a:pt x="1233" y="81"/>
                    <a:pt x="1126" y="27"/>
                    <a:pt x="1013" y="22"/>
                  </a:cubicBezTo>
                  <a:cubicBezTo>
                    <a:pt x="940" y="7"/>
                    <a:pt x="873" y="0"/>
                    <a:pt x="8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9"/>
            <p:cNvSpPr/>
            <p:nvPr/>
          </p:nvSpPr>
          <p:spPr>
            <a:xfrm>
              <a:off x="4533551" y="2128162"/>
              <a:ext cx="31648" cy="35327"/>
            </a:xfrm>
            <a:custGeom>
              <a:avLst/>
              <a:gdLst/>
              <a:ahLst/>
              <a:cxnLst/>
              <a:rect l="l" t="t" r="r" b="b"/>
              <a:pathLst>
                <a:path w="1342" h="1498" extrusionOk="0">
                  <a:moveTo>
                    <a:pt x="800" y="1"/>
                  </a:moveTo>
                  <a:cubicBezTo>
                    <a:pt x="594" y="1"/>
                    <a:pt x="381" y="140"/>
                    <a:pt x="246" y="361"/>
                  </a:cubicBezTo>
                  <a:cubicBezTo>
                    <a:pt x="1" y="763"/>
                    <a:pt x="114" y="1439"/>
                    <a:pt x="119" y="1467"/>
                  </a:cubicBezTo>
                  <a:cubicBezTo>
                    <a:pt x="122" y="1484"/>
                    <a:pt x="137" y="1498"/>
                    <a:pt x="155" y="1498"/>
                  </a:cubicBezTo>
                  <a:lnTo>
                    <a:pt x="161" y="1498"/>
                  </a:lnTo>
                  <a:cubicBezTo>
                    <a:pt x="180" y="1493"/>
                    <a:pt x="193" y="1475"/>
                    <a:pt x="190" y="1455"/>
                  </a:cubicBezTo>
                  <a:cubicBezTo>
                    <a:pt x="189" y="1449"/>
                    <a:pt x="77" y="778"/>
                    <a:pt x="307" y="399"/>
                  </a:cubicBezTo>
                  <a:cubicBezTo>
                    <a:pt x="431" y="197"/>
                    <a:pt x="624" y="73"/>
                    <a:pt x="806" y="73"/>
                  </a:cubicBezTo>
                  <a:cubicBezTo>
                    <a:pt x="813" y="73"/>
                    <a:pt x="821" y="73"/>
                    <a:pt x="828" y="73"/>
                  </a:cubicBezTo>
                  <a:cubicBezTo>
                    <a:pt x="1009" y="85"/>
                    <a:pt x="1160" y="219"/>
                    <a:pt x="1265" y="458"/>
                  </a:cubicBezTo>
                  <a:cubicBezTo>
                    <a:pt x="1271" y="472"/>
                    <a:pt x="1283" y="478"/>
                    <a:pt x="1295" y="478"/>
                  </a:cubicBezTo>
                  <a:cubicBezTo>
                    <a:pt x="1318" y="478"/>
                    <a:pt x="1341" y="457"/>
                    <a:pt x="1331" y="429"/>
                  </a:cubicBezTo>
                  <a:cubicBezTo>
                    <a:pt x="1183" y="93"/>
                    <a:pt x="980" y="11"/>
                    <a:pt x="834" y="2"/>
                  </a:cubicBezTo>
                  <a:cubicBezTo>
                    <a:pt x="823" y="1"/>
                    <a:pt x="811" y="1"/>
                    <a:pt x="8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9"/>
            <p:cNvSpPr/>
            <p:nvPr/>
          </p:nvSpPr>
          <p:spPr>
            <a:xfrm>
              <a:off x="4537490" y="2114696"/>
              <a:ext cx="44618" cy="20635"/>
            </a:xfrm>
            <a:custGeom>
              <a:avLst/>
              <a:gdLst/>
              <a:ahLst/>
              <a:cxnLst/>
              <a:rect l="l" t="t" r="r" b="b"/>
              <a:pathLst>
                <a:path w="1892" h="875" extrusionOk="0">
                  <a:moveTo>
                    <a:pt x="1470" y="1"/>
                  </a:moveTo>
                  <a:cubicBezTo>
                    <a:pt x="1354" y="1"/>
                    <a:pt x="1208" y="24"/>
                    <a:pt x="1026" y="88"/>
                  </a:cubicBezTo>
                  <a:cubicBezTo>
                    <a:pt x="387" y="314"/>
                    <a:pt x="1" y="723"/>
                    <a:pt x="99" y="835"/>
                  </a:cubicBezTo>
                  <a:cubicBezTo>
                    <a:pt x="123" y="862"/>
                    <a:pt x="157" y="874"/>
                    <a:pt x="200" y="874"/>
                  </a:cubicBezTo>
                  <a:cubicBezTo>
                    <a:pt x="373" y="874"/>
                    <a:pt x="696" y="688"/>
                    <a:pt x="1126" y="494"/>
                  </a:cubicBezTo>
                  <a:cubicBezTo>
                    <a:pt x="1664" y="250"/>
                    <a:pt x="1892" y="161"/>
                    <a:pt x="1874" y="153"/>
                  </a:cubicBezTo>
                  <a:cubicBezTo>
                    <a:pt x="1861" y="147"/>
                    <a:pt x="1760" y="1"/>
                    <a:pt x="1470" y="1"/>
                  </a:cubicBezTo>
                  <a:close/>
                </a:path>
              </a:pathLst>
            </a:custGeom>
            <a:solidFill>
              <a:srgbClr val="C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9"/>
            <p:cNvSpPr/>
            <p:nvPr/>
          </p:nvSpPr>
          <p:spPr>
            <a:xfrm>
              <a:off x="4538527" y="2119885"/>
              <a:ext cx="39053" cy="16107"/>
            </a:xfrm>
            <a:custGeom>
              <a:avLst/>
              <a:gdLst/>
              <a:ahLst/>
              <a:cxnLst/>
              <a:rect l="l" t="t" r="r" b="b"/>
              <a:pathLst>
                <a:path w="1656" h="683" extrusionOk="0">
                  <a:moveTo>
                    <a:pt x="1614" y="1"/>
                  </a:moveTo>
                  <a:cubicBezTo>
                    <a:pt x="1608" y="1"/>
                    <a:pt x="1603" y="2"/>
                    <a:pt x="1598" y="4"/>
                  </a:cubicBezTo>
                  <a:cubicBezTo>
                    <a:pt x="1493" y="54"/>
                    <a:pt x="1325" y="130"/>
                    <a:pt x="1129" y="218"/>
                  </a:cubicBezTo>
                  <a:cubicBezTo>
                    <a:pt x="923" y="311"/>
                    <a:pt x="691" y="415"/>
                    <a:pt x="485" y="512"/>
                  </a:cubicBezTo>
                  <a:cubicBezTo>
                    <a:pt x="327" y="587"/>
                    <a:pt x="231" y="610"/>
                    <a:pt x="173" y="610"/>
                  </a:cubicBezTo>
                  <a:cubicBezTo>
                    <a:pt x="147" y="610"/>
                    <a:pt x="128" y="605"/>
                    <a:pt x="116" y="599"/>
                  </a:cubicBezTo>
                  <a:cubicBezTo>
                    <a:pt x="90" y="586"/>
                    <a:pt x="81" y="559"/>
                    <a:pt x="75" y="533"/>
                  </a:cubicBezTo>
                  <a:cubicBezTo>
                    <a:pt x="71" y="517"/>
                    <a:pt x="55" y="504"/>
                    <a:pt x="38" y="504"/>
                  </a:cubicBezTo>
                  <a:cubicBezTo>
                    <a:pt x="36" y="504"/>
                    <a:pt x="34" y="504"/>
                    <a:pt x="32" y="505"/>
                  </a:cubicBezTo>
                  <a:cubicBezTo>
                    <a:pt x="13" y="509"/>
                    <a:pt x="0" y="529"/>
                    <a:pt x="3" y="549"/>
                  </a:cubicBezTo>
                  <a:cubicBezTo>
                    <a:pt x="11" y="597"/>
                    <a:pt x="40" y="639"/>
                    <a:pt x="84" y="664"/>
                  </a:cubicBezTo>
                  <a:cubicBezTo>
                    <a:pt x="108" y="676"/>
                    <a:pt x="135" y="682"/>
                    <a:pt x="164" y="682"/>
                  </a:cubicBezTo>
                  <a:cubicBezTo>
                    <a:pt x="167" y="682"/>
                    <a:pt x="170" y="682"/>
                    <a:pt x="173" y="682"/>
                  </a:cubicBezTo>
                  <a:cubicBezTo>
                    <a:pt x="255" y="682"/>
                    <a:pt x="369" y="649"/>
                    <a:pt x="516" y="577"/>
                  </a:cubicBezTo>
                  <a:cubicBezTo>
                    <a:pt x="722" y="482"/>
                    <a:pt x="954" y="376"/>
                    <a:pt x="1160" y="285"/>
                  </a:cubicBezTo>
                  <a:cubicBezTo>
                    <a:pt x="1355" y="197"/>
                    <a:pt x="1525" y="121"/>
                    <a:pt x="1629" y="70"/>
                  </a:cubicBezTo>
                  <a:cubicBezTo>
                    <a:pt x="1648" y="61"/>
                    <a:pt x="1655" y="39"/>
                    <a:pt x="1646" y="21"/>
                  </a:cubicBezTo>
                  <a:cubicBezTo>
                    <a:pt x="1640" y="8"/>
                    <a:pt x="1627" y="1"/>
                    <a:pt x="16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9"/>
            <p:cNvSpPr/>
            <p:nvPr/>
          </p:nvSpPr>
          <p:spPr>
            <a:xfrm>
              <a:off x="4466648" y="2118281"/>
              <a:ext cx="42731" cy="16130"/>
            </a:xfrm>
            <a:custGeom>
              <a:avLst/>
              <a:gdLst/>
              <a:ahLst/>
              <a:cxnLst/>
              <a:rect l="l" t="t" r="r" b="b"/>
              <a:pathLst>
                <a:path w="1812" h="684" extrusionOk="0">
                  <a:moveTo>
                    <a:pt x="727" y="1"/>
                  </a:moveTo>
                  <a:cubicBezTo>
                    <a:pt x="206" y="1"/>
                    <a:pt x="1" y="388"/>
                    <a:pt x="1" y="388"/>
                  </a:cubicBezTo>
                  <a:cubicBezTo>
                    <a:pt x="1" y="388"/>
                    <a:pt x="104" y="351"/>
                    <a:pt x="284" y="351"/>
                  </a:cubicBezTo>
                  <a:cubicBezTo>
                    <a:pt x="436" y="351"/>
                    <a:pt x="645" y="377"/>
                    <a:pt x="892" y="477"/>
                  </a:cubicBezTo>
                  <a:cubicBezTo>
                    <a:pt x="1230" y="614"/>
                    <a:pt x="1463" y="683"/>
                    <a:pt x="1603" y="683"/>
                  </a:cubicBezTo>
                  <a:cubicBezTo>
                    <a:pt x="1686" y="683"/>
                    <a:pt x="1736" y="659"/>
                    <a:pt x="1756" y="610"/>
                  </a:cubicBezTo>
                  <a:cubicBezTo>
                    <a:pt x="1812" y="471"/>
                    <a:pt x="1477" y="80"/>
                    <a:pt x="859" y="9"/>
                  </a:cubicBezTo>
                  <a:cubicBezTo>
                    <a:pt x="813" y="3"/>
                    <a:pt x="769" y="1"/>
                    <a:pt x="727" y="1"/>
                  </a:cubicBezTo>
                  <a:close/>
                </a:path>
              </a:pathLst>
            </a:custGeom>
            <a:solidFill>
              <a:srgbClr val="C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9"/>
            <p:cNvSpPr/>
            <p:nvPr/>
          </p:nvSpPr>
          <p:spPr>
            <a:xfrm>
              <a:off x="4474524" y="2125686"/>
              <a:ext cx="34619" cy="9857"/>
            </a:xfrm>
            <a:custGeom>
              <a:avLst/>
              <a:gdLst/>
              <a:ahLst/>
              <a:cxnLst/>
              <a:rect l="l" t="t" r="r" b="b"/>
              <a:pathLst>
                <a:path w="1468" h="418" extrusionOk="0">
                  <a:moveTo>
                    <a:pt x="0" y="1"/>
                  </a:moveTo>
                  <a:lnTo>
                    <a:pt x="0" y="37"/>
                  </a:lnTo>
                  <a:lnTo>
                    <a:pt x="5" y="74"/>
                  </a:lnTo>
                  <a:cubicBezTo>
                    <a:pt x="156" y="77"/>
                    <a:pt x="306" y="106"/>
                    <a:pt x="449" y="160"/>
                  </a:cubicBezTo>
                  <a:cubicBezTo>
                    <a:pt x="476" y="171"/>
                    <a:pt x="508" y="184"/>
                    <a:pt x="543" y="198"/>
                  </a:cubicBezTo>
                  <a:cubicBezTo>
                    <a:pt x="831" y="310"/>
                    <a:pt x="1120" y="418"/>
                    <a:pt x="1302" y="418"/>
                  </a:cubicBezTo>
                  <a:cubicBezTo>
                    <a:pt x="1366" y="418"/>
                    <a:pt x="1416" y="404"/>
                    <a:pt x="1451" y="377"/>
                  </a:cubicBezTo>
                  <a:cubicBezTo>
                    <a:pt x="1466" y="363"/>
                    <a:pt x="1467" y="340"/>
                    <a:pt x="1455" y="325"/>
                  </a:cubicBezTo>
                  <a:cubicBezTo>
                    <a:pt x="1448" y="318"/>
                    <a:pt x="1437" y="313"/>
                    <a:pt x="1427" y="313"/>
                  </a:cubicBezTo>
                  <a:cubicBezTo>
                    <a:pt x="1419" y="313"/>
                    <a:pt x="1410" y="316"/>
                    <a:pt x="1404" y="322"/>
                  </a:cubicBezTo>
                  <a:cubicBezTo>
                    <a:pt x="1383" y="340"/>
                    <a:pt x="1349" y="347"/>
                    <a:pt x="1306" y="347"/>
                  </a:cubicBezTo>
                  <a:cubicBezTo>
                    <a:pt x="1119" y="347"/>
                    <a:pt x="761" y="206"/>
                    <a:pt x="569" y="131"/>
                  </a:cubicBezTo>
                  <a:cubicBezTo>
                    <a:pt x="534" y="116"/>
                    <a:pt x="502" y="104"/>
                    <a:pt x="475" y="93"/>
                  </a:cubicBezTo>
                  <a:cubicBezTo>
                    <a:pt x="323" y="34"/>
                    <a:pt x="163" y="4"/>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9"/>
            <p:cNvSpPr/>
            <p:nvPr/>
          </p:nvSpPr>
          <p:spPr>
            <a:xfrm>
              <a:off x="4462403" y="2495742"/>
              <a:ext cx="475423" cy="649155"/>
            </a:xfrm>
            <a:custGeom>
              <a:avLst/>
              <a:gdLst/>
              <a:ahLst/>
              <a:cxnLst/>
              <a:rect l="l" t="t" r="r" b="b"/>
              <a:pathLst>
                <a:path w="20160" h="27527" extrusionOk="0">
                  <a:moveTo>
                    <a:pt x="41" y="1"/>
                  </a:moveTo>
                  <a:cubicBezTo>
                    <a:pt x="34" y="1"/>
                    <a:pt x="27" y="3"/>
                    <a:pt x="20" y="7"/>
                  </a:cubicBezTo>
                  <a:cubicBezTo>
                    <a:pt x="4" y="19"/>
                    <a:pt x="1" y="42"/>
                    <a:pt x="13" y="57"/>
                  </a:cubicBezTo>
                  <a:lnTo>
                    <a:pt x="19164" y="27511"/>
                  </a:lnTo>
                  <a:cubicBezTo>
                    <a:pt x="19170" y="27519"/>
                    <a:pt x="19179" y="27525"/>
                    <a:pt x="19190" y="27526"/>
                  </a:cubicBezTo>
                  <a:lnTo>
                    <a:pt x="19195" y="27526"/>
                  </a:lnTo>
                  <a:cubicBezTo>
                    <a:pt x="19204" y="27526"/>
                    <a:pt x="19211" y="27523"/>
                    <a:pt x="19219" y="27516"/>
                  </a:cubicBezTo>
                  <a:lnTo>
                    <a:pt x="20131" y="26675"/>
                  </a:lnTo>
                  <a:cubicBezTo>
                    <a:pt x="20159" y="26649"/>
                    <a:pt x="20136" y="26611"/>
                    <a:pt x="20107" y="26611"/>
                  </a:cubicBezTo>
                  <a:cubicBezTo>
                    <a:pt x="20099" y="26611"/>
                    <a:pt x="20090" y="26614"/>
                    <a:pt x="20083" y="26622"/>
                  </a:cubicBezTo>
                  <a:lnTo>
                    <a:pt x="19201" y="27436"/>
                  </a:lnTo>
                  <a:lnTo>
                    <a:pt x="70" y="16"/>
                  </a:lnTo>
                  <a:cubicBezTo>
                    <a:pt x="64" y="6"/>
                    <a:pt x="53" y="1"/>
                    <a:pt x="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9"/>
            <p:cNvSpPr/>
            <p:nvPr/>
          </p:nvSpPr>
          <p:spPr>
            <a:xfrm>
              <a:off x="4644271" y="2701571"/>
              <a:ext cx="91264" cy="118219"/>
            </a:xfrm>
            <a:custGeom>
              <a:avLst/>
              <a:gdLst/>
              <a:ahLst/>
              <a:cxnLst/>
              <a:rect l="l" t="t" r="r" b="b"/>
              <a:pathLst>
                <a:path w="3870" h="5013" extrusionOk="0">
                  <a:moveTo>
                    <a:pt x="1245" y="0"/>
                  </a:moveTo>
                  <a:cubicBezTo>
                    <a:pt x="1231" y="0"/>
                    <a:pt x="1219" y="1"/>
                    <a:pt x="1208" y="2"/>
                  </a:cubicBezTo>
                  <a:cubicBezTo>
                    <a:pt x="1206" y="1"/>
                    <a:pt x="1204" y="1"/>
                    <a:pt x="1202" y="1"/>
                  </a:cubicBezTo>
                  <a:cubicBezTo>
                    <a:pt x="1177" y="1"/>
                    <a:pt x="1151" y="10"/>
                    <a:pt x="1131" y="27"/>
                  </a:cubicBezTo>
                  <a:cubicBezTo>
                    <a:pt x="1066" y="91"/>
                    <a:pt x="961" y="1238"/>
                    <a:pt x="942" y="1455"/>
                  </a:cubicBezTo>
                  <a:lnTo>
                    <a:pt x="942" y="1456"/>
                  </a:lnTo>
                  <a:cubicBezTo>
                    <a:pt x="939" y="1479"/>
                    <a:pt x="939" y="1491"/>
                    <a:pt x="939" y="1491"/>
                  </a:cubicBezTo>
                  <a:cubicBezTo>
                    <a:pt x="939" y="1491"/>
                    <a:pt x="899" y="1451"/>
                    <a:pt x="831" y="1451"/>
                  </a:cubicBezTo>
                  <a:cubicBezTo>
                    <a:pt x="740" y="1451"/>
                    <a:pt x="599" y="1522"/>
                    <a:pt x="434" y="1852"/>
                  </a:cubicBezTo>
                  <a:cubicBezTo>
                    <a:pt x="146" y="2428"/>
                    <a:pt x="0" y="4325"/>
                    <a:pt x="146" y="4446"/>
                  </a:cubicBezTo>
                  <a:cubicBezTo>
                    <a:pt x="161" y="4459"/>
                    <a:pt x="181" y="4465"/>
                    <a:pt x="203" y="4465"/>
                  </a:cubicBezTo>
                  <a:cubicBezTo>
                    <a:pt x="391" y="4465"/>
                    <a:pt x="787" y="4063"/>
                    <a:pt x="787" y="4063"/>
                  </a:cubicBezTo>
                  <a:lnTo>
                    <a:pt x="787" y="4063"/>
                  </a:lnTo>
                  <a:cubicBezTo>
                    <a:pt x="787" y="4063"/>
                    <a:pt x="481" y="4689"/>
                    <a:pt x="673" y="4689"/>
                  </a:cubicBezTo>
                  <a:cubicBezTo>
                    <a:pt x="867" y="4689"/>
                    <a:pt x="1082" y="4448"/>
                    <a:pt x="1082" y="4448"/>
                  </a:cubicBezTo>
                  <a:lnTo>
                    <a:pt x="1082" y="4448"/>
                  </a:lnTo>
                  <a:cubicBezTo>
                    <a:pt x="976" y="4704"/>
                    <a:pt x="1030" y="4775"/>
                    <a:pt x="1124" y="4775"/>
                  </a:cubicBezTo>
                  <a:cubicBezTo>
                    <a:pt x="1234" y="4775"/>
                    <a:pt x="1397" y="4677"/>
                    <a:pt x="1417" y="4664"/>
                  </a:cubicBezTo>
                  <a:lnTo>
                    <a:pt x="1417" y="4664"/>
                  </a:lnTo>
                  <a:cubicBezTo>
                    <a:pt x="1213" y="4888"/>
                    <a:pt x="1291" y="5013"/>
                    <a:pt x="1475" y="5013"/>
                  </a:cubicBezTo>
                  <a:cubicBezTo>
                    <a:pt x="1547" y="5013"/>
                    <a:pt x="1637" y="4993"/>
                    <a:pt x="1733" y="4952"/>
                  </a:cubicBezTo>
                  <a:cubicBezTo>
                    <a:pt x="2067" y="4808"/>
                    <a:pt x="2498" y="4352"/>
                    <a:pt x="2690" y="3992"/>
                  </a:cubicBezTo>
                  <a:cubicBezTo>
                    <a:pt x="2883" y="3631"/>
                    <a:pt x="2740" y="3391"/>
                    <a:pt x="2740" y="3391"/>
                  </a:cubicBezTo>
                  <a:cubicBezTo>
                    <a:pt x="3340" y="2767"/>
                    <a:pt x="3869" y="1324"/>
                    <a:pt x="3869" y="1324"/>
                  </a:cubicBezTo>
                  <a:cubicBezTo>
                    <a:pt x="3869" y="1324"/>
                    <a:pt x="3854" y="1274"/>
                    <a:pt x="3771" y="1184"/>
                  </a:cubicBezTo>
                  <a:cubicBezTo>
                    <a:pt x="3645" y="1047"/>
                    <a:pt x="3357" y="812"/>
                    <a:pt x="2716" y="506"/>
                  </a:cubicBezTo>
                  <a:cubicBezTo>
                    <a:pt x="2271" y="294"/>
                    <a:pt x="1930" y="161"/>
                    <a:pt x="1681" y="86"/>
                  </a:cubicBezTo>
                  <a:cubicBezTo>
                    <a:pt x="1478" y="24"/>
                    <a:pt x="1336" y="0"/>
                    <a:pt x="12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9"/>
            <p:cNvSpPr/>
            <p:nvPr/>
          </p:nvSpPr>
          <p:spPr>
            <a:xfrm>
              <a:off x="4666462" y="2701571"/>
              <a:ext cx="17475" cy="44264"/>
            </a:xfrm>
            <a:custGeom>
              <a:avLst/>
              <a:gdLst/>
              <a:ahLst/>
              <a:cxnLst/>
              <a:rect l="l" t="t" r="r" b="b"/>
              <a:pathLst>
                <a:path w="741" h="1877" extrusionOk="0">
                  <a:moveTo>
                    <a:pt x="304" y="0"/>
                  </a:moveTo>
                  <a:cubicBezTo>
                    <a:pt x="290" y="0"/>
                    <a:pt x="278" y="1"/>
                    <a:pt x="267" y="2"/>
                  </a:cubicBezTo>
                  <a:cubicBezTo>
                    <a:pt x="265" y="1"/>
                    <a:pt x="263" y="1"/>
                    <a:pt x="261" y="1"/>
                  </a:cubicBezTo>
                  <a:cubicBezTo>
                    <a:pt x="236" y="1"/>
                    <a:pt x="210" y="10"/>
                    <a:pt x="190" y="27"/>
                  </a:cubicBezTo>
                  <a:cubicBezTo>
                    <a:pt x="125" y="92"/>
                    <a:pt x="20" y="1238"/>
                    <a:pt x="1" y="1456"/>
                  </a:cubicBezTo>
                  <a:lnTo>
                    <a:pt x="1" y="1458"/>
                  </a:lnTo>
                  <a:cubicBezTo>
                    <a:pt x="246" y="1602"/>
                    <a:pt x="401" y="1876"/>
                    <a:pt x="401" y="1876"/>
                  </a:cubicBezTo>
                  <a:cubicBezTo>
                    <a:pt x="401" y="1876"/>
                    <a:pt x="564" y="915"/>
                    <a:pt x="740" y="86"/>
                  </a:cubicBezTo>
                  <a:cubicBezTo>
                    <a:pt x="537" y="24"/>
                    <a:pt x="395" y="0"/>
                    <a:pt x="304"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9"/>
            <p:cNvSpPr/>
            <p:nvPr/>
          </p:nvSpPr>
          <p:spPr>
            <a:xfrm>
              <a:off x="4676791" y="2700722"/>
              <a:ext cx="67988" cy="32945"/>
            </a:xfrm>
            <a:custGeom>
              <a:avLst/>
              <a:gdLst/>
              <a:ahLst/>
              <a:cxnLst/>
              <a:rect l="l" t="t" r="r" b="b"/>
              <a:pathLst>
                <a:path w="2883" h="1397" extrusionOk="0">
                  <a:moveTo>
                    <a:pt x="39" y="0"/>
                  </a:moveTo>
                  <a:cubicBezTo>
                    <a:pt x="23" y="0"/>
                    <a:pt x="8" y="12"/>
                    <a:pt x="5" y="28"/>
                  </a:cubicBezTo>
                  <a:cubicBezTo>
                    <a:pt x="1" y="48"/>
                    <a:pt x="13" y="66"/>
                    <a:pt x="32" y="71"/>
                  </a:cubicBezTo>
                  <a:cubicBezTo>
                    <a:pt x="46" y="74"/>
                    <a:pt x="1448" y="378"/>
                    <a:pt x="2436" y="1356"/>
                  </a:cubicBezTo>
                  <a:lnTo>
                    <a:pt x="2466" y="1386"/>
                  </a:lnTo>
                  <a:cubicBezTo>
                    <a:pt x="2472" y="1392"/>
                    <a:pt x="2481" y="1397"/>
                    <a:pt x="2492" y="1397"/>
                  </a:cubicBezTo>
                  <a:cubicBezTo>
                    <a:pt x="2493" y="1397"/>
                    <a:pt x="2496" y="1395"/>
                    <a:pt x="2499" y="1395"/>
                  </a:cubicBezTo>
                  <a:cubicBezTo>
                    <a:pt x="2513" y="1392"/>
                    <a:pt x="2522" y="1383"/>
                    <a:pt x="2527" y="1370"/>
                  </a:cubicBezTo>
                  <a:cubicBezTo>
                    <a:pt x="2528" y="1363"/>
                    <a:pt x="2733" y="648"/>
                    <a:pt x="2875" y="207"/>
                  </a:cubicBezTo>
                  <a:cubicBezTo>
                    <a:pt x="2883" y="180"/>
                    <a:pt x="2861" y="162"/>
                    <a:pt x="2840" y="162"/>
                  </a:cubicBezTo>
                  <a:cubicBezTo>
                    <a:pt x="2826" y="162"/>
                    <a:pt x="2813" y="169"/>
                    <a:pt x="2807" y="186"/>
                  </a:cubicBezTo>
                  <a:cubicBezTo>
                    <a:pt x="2689" y="553"/>
                    <a:pt x="2527" y="1112"/>
                    <a:pt x="2474" y="1292"/>
                  </a:cubicBezTo>
                  <a:cubicBezTo>
                    <a:pt x="1470" y="310"/>
                    <a:pt x="61" y="4"/>
                    <a:pt x="47" y="1"/>
                  </a:cubicBezTo>
                  <a:cubicBezTo>
                    <a:pt x="45" y="0"/>
                    <a:pt x="42" y="0"/>
                    <a:pt x="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9"/>
            <p:cNvSpPr/>
            <p:nvPr/>
          </p:nvSpPr>
          <p:spPr>
            <a:xfrm>
              <a:off x="4665495" y="2735058"/>
              <a:ext cx="46198" cy="51150"/>
            </a:xfrm>
            <a:custGeom>
              <a:avLst/>
              <a:gdLst/>
              <a:ahLst/>
              <a:cxnLst/>
              <a:rect l="l" t="t" r="r" b="b"/>
              <a:pathLst>
                <a:path w="1959" h="2169" extrusionOk="0">
                  <a:moveTo>
                    <a:pt x="40" y="0"/>
                  </a:moveTo>
                  <a:cubicBezTo>
                    <a:pt x="29" y="0"/>
                    <a:pt x="18" y="5"/>
                    <a:pt x="11" y="15"/>
                  </a:cubicBezTo>
                  <a:cubicBezTo>
                    <a:pt x="1" y="32"/>
                    <a:pt x="4" y="53"/>
                    <a:pt x="19" y="65"/>
                  </a:cubicBezTo>
                  <a:cubicBezTo>
                    <a:pt x="34" y="77"/>
                    <a:pt x="54" y="89"/>
                    <a:pt x="75" y="103"/>
                  </a:cubicBezTo>
                  <a:cubicBezTo>
                    <a:pt x="240" y="211"/>
                    <a:pt x="546" y="412"/>
                    <a:pt x="378" y="932"/>
                  </a:cubicBezTo>
                  <a:cubicBezTo>
                    <a:pt x="368" y="958"/>
                    <a:pt x="389" y="979"/>
                    <a:pt x="411" y="979"/>
                  </a:cubicBezTo>
                  <a:cubicBezTo>
                    <a:pt x="421" y="979"/>
                    <a:pt x="431" y="976"/>
                    <a:pt x="439" y="967"/>
                  </a:cubicBezTo>
                  <a:cubicBezTo>
                    <a:pt x="441" y="964"/>
                    <a:pt x="662" y="723"/>
                    <a:pt x="865" y="723"/>
                  </a:cubicBezTo>
                  <a:cubicBezTo>
                    <a:pt x="906" y="723"/>
                    <a:pt x="947" y="733"/>
                    <a:pt x="986" y="758"/>
                  </a:cubicBezTo>
                  <a:cubicBezTo>
                    <a:pt x="1219" y="908"/>
                    <a:pt x="1151" y="1297"/>
                    <a:pt x="1049" y="1465"/>
                  </a:cubicBezTo>
                  <a:cubicBezTo>
                    <a:pt x="1033" y="1491"/>
                    <a:pt x="1053" y="1520"/>
                    <a:pt x="1079" y="1520"/>
                  </a:cubicBezTo>
                  <a:cubicBezTo>
                    <a:pt x="1084" y="1520"/>
                    <a:pt x="1090" y="1519"/>
                    <a:pt x="1096" y="1515"/>
                  </a:cubicBezTo>
                  <a:cubicBezTo>
                    <a:pt x="1098" y="1514"/>
                    <a:pt x="1250" y="1433"/>
                    <a:pt x="1395" y="1433"/>
                  </a:cubicBezTo>
                  <a:cubicBezTo>
                    <a:pt x="1464" y="1433"/>
                    <a:pt x="1532" y="1452"/>
                    <a:pt x="1581" y="1508"/>
                  </a:cubicBezTo>
                  <a:cubicBezTo>
                    <a:pt x="1731" y="1680"/>
                    <a:pt x="1484" y="1999"/>
                    <a:pt x="1481" y="2002"/>
                  </a:cubicBezTo>
                  <a:cubicBezTo>
                    <a:pt x="1471" y="2017"/>
                    <a:pt x="1472" y="2035"/>
                    <a:pt x="1483" y="2049"/>
                  </a:cubicBezTo>
                  <a:cubicBezTo>
                    <a:pt x="1490" y="2056"/>
                    <a:pt x="1500" y="2060"/>
                    <a:pt x="1510" y="2060"/>
                  </a:cubicBezTo>
                  <a:cubicBezTo>
                    <a:pt x="1517" y="2060"/>
                    <a:pt x="1524" y="2058"/>
                    <a:pt x="1530" y="2055"/>
                  </a:cubicBezTo>
                  <a:cubicBezTo>
                    <a:pt x="1530" y="2055"/>
                    <a:pt x="1624" y="1998"/>
                    <a:pt x="1715" y="1998"/>
                  </a:cubicBezTo>
                  <a:cubicBezTo>
                    <a:pt x="1736" y="1998"/>
                    <a:pt x="1756" y="2001"/>
                    <a:pt x="1775" y="2008"/>
                  </a:cubicBezTo>
                  <a:cubicBezTo>
                    <a:pt x="1827" y="2026"/>
                    <a:pt x="1863" y="2073"/>
                    <a:pt x="1886" y="2144"/>
                  </a:cubicBezTo>
                  <a:cubicBezTo>
                    <a:pt x="1890" y="2158"/>
                    <a:pt x="1904" y="2168"/>
                    <a:pt x="1919" y="2168"/>
                  </a:cubicBezTo>
                  <a:cubicBezTo>
                    <a:pt x="1922" y="2168"/>
                    <a:pt x="1925" y="2167"/>
                    <a:pt x="1928" y="2165"/>
                  </a:cubicBezTo>
                  <a:cubicBezTo>
                    <a:pt x="1948" y="2161"/>
                    <a:pt x="1959" y="2140"/>
                    <a:pt x="1952" y="2121"/>
                  </a:cubicBezTo>
                  <a:cubicBezTo>
                    <a:pt x="1924" y="2028"/>
                    <a:pt x="1872" y="1965"/>
                    <a:pt x="1799" y="1940"/>
                  </a:cubicBezTo>
                  <a:cubicBezTo>
                    <a:pt x="1769" y="1929"/>
                    <a:pt x="1737" y="1924"/>
                    <a:pt x="1706" y="1924"/>
                  </a:cubicBezTo>
                  <a:cubicBezTo>
                    <a:pt x="1673" y="1924"/>
                    <a:pt x="1639" y="1930"/>
                    <a:pt x="1607" y="1941"/>
                  </a:cubicBezTo>
                  <a:cubicBezTo>
                    <a:pt x="1678" y="1817"/>
                    <a:pt x="1763" y="1608"/>
                    <a:pt x="1636" y="1459"/>
                  </a:cubicBezTo>
                  <a:cubicBezTo>
                    <a:pt x="1569" y="1383"/>
                    <a:pt x="1481" y="1358"/>
                    <a:pt x="1394" y="1358"/>
                  </a:cubicBezTo>
                  <a:cubicBezTo>
                    <a:pt x="1306" y="1358"/>
                    <a:pt x="1218" y="1383"/>
                    <a:pt x="1155" y="1408"/>
                  </a:cubicBezTo>
                  <a:cubicBezTo>
                    <a:pt x="1240" y="1193"/>
                    <a:pt x="1261" y="849"/>
                    <a:pt x="1024" y="695"/>
                  </a:cubicBezTo>
                  <a:cubicBezTo>
                    <a:pt x="972" y="663"/>
                    <a:pt x="919" y="649"/>
                    <a:pt x="865" y="649"/>
                  </a:cubicBezTo>
                  <a:cubicBezTo>
                    <a:pt x="718" y="649"/>
                    <a:pt x="571" y="750"/>
                    <a:pt x="480" y="829"/>
                  </a:cubicBezTo>
                  <a:cubicBezTo>
                    <a:pt x="578" y="347"/>
                    <a:pt x="269" y="144"/>
                    <a:pt x="113" y="42"/>
                  </a:cubicBezTo>
                  <a:cubicBezTo>
                    <a:pt x="95" y="29"/>
                    <a:pt x="76" y="18"/>
                    <a:pt x="61" y="7"/>
                  </a:cubicBezTo>
                  <a:cubicBezTo>
                    <a:pt x="55" y="3"/>
                    <a:pt x="48" y="0"/>
                    <a:pt x="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9"/>
            <p:cNvSpPr/>
            <p:nvPr/>
          </p:nvSpPr>
          <p:spPr>
            <a:xfrm>
              <a:off x="4649954" y="2753806"/>
              <a:ext cx="27026" cy="58768"/>
            </a:xfrm>
            <a:custGeom>
              <a:avLst/>
              <a:gdLst/>
              <a:ahLst/>
              <a:cxnLst/>
              <a:rect l="l" t="t" r="r" b="b"/>
              <a:pathLst>
                <a:path w="1146" h="2492" extrusionOk="0">
                  <a:moveTo>
                    <a:pt x="1100" y="1"/>
                  </a:moveTo>
                  <a:cubicBezTo>
                    <a:pt x="1085" y="1"/>
                    <a:pt x="1070" y="9"/>
                    <a:pt x="1066" y="29"/>
                  </a:cubicBezTo>
                  <a:cubicBezTo>
                    <a:pt x="1063" y="40"/>
                    <a:pt x="1058" y="64"/>
                    <a:pt x="1051" y="99"/>
                  </a:cubicBezTo>
                  <a:cubicBezTo>
                    <a:pt x="767" y="1425"/>
                    <a:pt x="331" y="2099"/>
                    <a:pt x="16" y="2430"/>
                  </a:cubicBezTo>
                  <a:cubicBezTo>
                    <a:pt x="0" y="2445"/>
                    <a:pt x="2" y="2468"/>
                    <a:pt x="17" y="2481"/>
                  </a:cubicBezTo>
                  <a:cubicBezTo>
                    <a:pt x="23" y="2487"/>
                    <a:pt x="32" y="2492"/>
                    <a:pt x="41" y="2492"/>
                  </a:cubicBezTo>
                  <a:cubicBezTo>
                    <a:pt x="50" y="2492"/>
                    <a:pt x="61" y="2487"/>
                    <a:pt x="67" y="2480"/>
                  </a:cubicBezTo>
                  <a:cubicBezTo>
                    <a:pt x="390" y="2142"/>
                    <a:pt x="834" y="1457"/>
                    <a:pt x="1120" y="114"/>
                  </a:cubicBezTo>
                  <a:cubicBezTo>
                    <a:pt x="1128" y="81"/>
                    <a:pt x="1132" y="58"/>
                    <a:pt x="1135" y="49"/>
                  </a:cubicBezTo>
                  <a:cubicBezTo>
                    <a:pt x="1145" y="20"/>
                    <a:pt x="1122" y="1"/>
                    <a:pt x="11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9"/>
            <p:cNvSpPr/>
            <p:nvPr/>
          </p:nvSpPr>
          <p:spPr>
            <a:xfrm>
              <a:off x="4661533" y="2769182"/>
              <a:ext cx="30398" cy="46222"/>
            </a:xfrm>
            <a:custGeom>
              <a:avLst/>
              <a:gdLst/>
              <a:ahLst/>
              <a:cxnLst/>
              <a:rect l="l" t="t" r="r" b="b"/>
              <a:pathLst>
                <a:path w="1289" h="1960" extrusionOk="0">
                  <a:moveTo>
                    <a:pt x="1247" y="1"/>
                  </a:moveTo>
                  <a:cubicBezTo>
                    <a:pt x="1234" y="1"/>
                    <a:pt x="1221" y="8"/>
                    <a:pt x="1216" y="21"/>
                  </a:cubicBezTo>
                  <a:cubicBezTo>
                    <a:pt x="1210" y="33"/>
                    <a:pt x="635" y="1220"/>
                    <a:pt x="14" y="1899"/>
                  </a:cubicBezTo>
                  <a:cubicBezTo>
                    <a:pt x="0" y="1913"/>
                    <a:pt x="0" y="1935"/>
                    <a:pt x="16" y="1949"/>
                  </a:cubicBezTo>
                  <a:cubicBezTo>
                    <a:pt x="22" y="1955"/>
                    <a:pt x="31" y="1960"/>
                    <a:pt x="40" y="1960"/>
                  </a:cubicBezTo>
                  <a:cubicBezTo>
                    <a:pt x="50" y="1960"/>
                    <a:pt x="60" y="1955"/>
                    <a:pt x="67" y="1947"/>
                  </a:cubicBezTo>
                  <a:cubicBezTo>
                    <a:pt x="696" y="1261"/>
                    <a:pt x="1275" y="65"/>
                    <a:pt x="1279" y="52"/>
                  </a:cubicBezTo>
                  <a:cubicBezTo>
                    <a:pt x="1289" y="35"/>
                    <a:pt x="1281" y="12"/>
                    <a:pt x="1263" y="5"/>
                  </a:cubicBezTo>
                  <a:cubicBezTo>
                    <a:pt x="1258" y="2"/>
                    <a:pt x="1253" y="1"/>
                    <a:pt x="12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9"/>
            <p:cNvSpPr/>
            <p:nvPr/>
          </p:nvSpPr>
          <p:spPr>
            <a:xfrm>
              <a:off x="4665495" y="2781940"/>
              <a:ext cx="36576" cy="38722"/>
            </a:xfrm>
            <a:custGeom>
              <a:avLst/>
              <a:gdLst/>
              <a:ahLst/>
              <a:cxnLst/>
              <a:rect l="l" t="t" r="r" b="b"/>
              <a:pathLst>
                <a:path w="1551" h="1642" extrusionOk="0">
                  <a:moveTo>
                    <a:pt x="1511" y="1"/>
                  </a:moveTo>
                  <a:cubicBezTo>
                    <a:pt x="1498" y="1"/>
                    <a:pt x="1485" y="8"/>
                    <a:pt x="1478" y="20"/>
                  </a:cubicBezTo>
                  <a:cubicBezTo>
                    <a:pt x="1474" y="30"/>
                    <a:pt x="896" y="1115"/>
                    <a:pt x="25" y="1573"/>
                  </a:cubicBezTo>
                  <a:cubicBezTo>
                    <a:pt x="7" y="1582"/>
                    <a:pt x="1" y="1605"/>
                    <a:pt x="10" y="1622"/>
                  </a:cubicBezTo>
                  <a:cubicBezTo>
                    <a:pt x="16" y="1634"/>
                    <a:pt x="29" y="1641"/>
                    <a:pt x="42" y="1641"/>
                  </a:cubicBezTo>
                  <a:cubicBezTo>
                    <a:pt x="48" y="1641"/>
                    <a:pt x="54" y="1640"/>
                    <a:pt x="58" y="1637"/>
                  </a:cubicBezTo>
                  <a:cubicBezTo>
                    <a:pt x="951" y="1168"/>
                    <a:pt x="1536" y="65"/>
                    <a:pt x="1542" y="53"/>
                  </a:cubicBezTo>
                  <a:cubicBezTo>
                    <a:pt x="1551" y="36"/>
                    <a:pt x="1545" y="14"/>
                    <a:pt x="1527" y="5"/>
                  </a:cubicBezTo>
                  <a:cubicBezTo>
                    <a:pt x="1522" y="2"/>
                    <a:pt x="1516" y="1"/>
                    <a:pt x="15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6" name="Google Shape;936;p39"/>
          <p:cNvGrpSpPr/>
          <p:nvPr/>
        </p:nvGrpSpPr>
        <p:grpSpPr>
          <a:xfrm>
            <a:off x="7322537" y="3384423"/>
            <a:ext cx="1033216" cy="1401899"/>
            <a:chOff x="7918423" y="3433481"/>
            <a:chExt cx="1183252" cy="1605473"/>
          </a:xfrm>
        </p:grpSpPr>
        <p:grpSp>
          <p:nvGrpSpPr>
            <p:cNvPr id="937" name="Google Shape;937;p39"/>
            <p:cNvGrpSpPr/>
            <p:nvPr/>
          </p:nvGrpSpPr>
          <p:grpSpPr>
            <a:xfrm>
              <a:off x="7918423" y="3433481"/>
              <a:ext cx="1149104" cy="1605473"/>
              <a:chOff x="7918423" y="3433481"/>
              <a:chExt cx="1149104" cy="1605473"/>
            </a:xfrm>
          </p:grpSpPr>
          <p:sp>
            <p:nvSpPr>
              <p:cNvPr id="938" name="Google Shape;938;p39"/>
              <p:cNvSpPr/>
              <p:nvPr/>
            </p:nvSpPr>
            <p:spPr>
              <a:xfrm>
                <a:off x="8533950" y="3433481"/>
                <a:ext cx="410642" cy="1182710"/>
              </a:xfrm>
              <a:custGeom>
                <a:avLst/>
                <a:gdLst/>
                <a:ahLst/>
                <a:cxnLst/>
                <a:rect l="l" t="t" r="r" b="b"/>
                <a:pathLst>
                  <a:path w="17413" h="50152" extrusionOk="0">
                    <a:moveTo>
                      <a:pt x="391" y="0"/>
                    </a:moveTo>
                    <a:cubicBezTo>
                      <a:pt x="226" y="0"/>
                      <a:pt x="78" y="115"/>
                      <a:pt x="40" y="282"/>
                    </a:cubicBezTo>
                    <a:cubicBezTo>
                      <a:pt x="40" y="282"/>
                      <a:pt x="36" y="297"/>
                      <a:pt x="31" y="323"/>
                    </a:cubicBezTo>
                    <a:cubicBezTo>
                      <a:pt x="28" y="347"/>
                      <a:pt x="19" y="430"/>
                      <a:pt x="14" y="492"/>
                    </a:cubicBezTo>
                    <a:cubicBezTo>
                      <a:pt x="5" y="618"/>
                      <a:pt x="1" y="791"/>
                      <a:pt x="4" y="1018"/>
                    </a:cubicBezTo>
                    <a:cubicBezTo>
                      <a:pt x="10" y="1299"/>
                      <a:pt x="33" y="1577"/>
                      <a:pt x="70" y="1853"/>
                    </a:cubicBezTo>
                    <a:cubicBezTo>
                      <a:pt x="87" y="1955"/>
                      <a:pt x="104" y="2059"/>
                      <a:pt x="125" y="2171"/>
                    </a:cubicBezTo>
                    <a:cubicBezTo>
                      <a:pt x="131" y="2194"/>
                      <a:pt x="136" y="2218"/>
                      <a:pt x="142" y="2243"/>
                    </a:cubicBezTo>
                    <a:cubicBezTo>
                      <a:pt x="154" y="2291"/>
                      <a:pt x="164" y="2343"/>
                      <a:pt x="180" y="2393"/>
                    </a:cubicBezTo>
                    <a:cubicBezTo>
                      <a:pt x="220" y="2553"/>
                      <a:pt x="275" y="2709"/>
                      <a:pt x="345" y="2861"/>
                    </a:cubicBezTo>
                    <a:cubicBezTo>
                      <a:pt x="354" y="2879"/>
                      <a:pt x="363" y="2899"/>
                      <a:pt x="374" y="2920"/>
                    </a:cubicBezTo>
                    <a:cubicBezTo>
                      <a:pt x="387" y="2950"/>
                      <a:pt x="404" y="2982"/>
                      <a:pt x="420" y="3012"/>
                    </a:cubicBezTo>
                    <a:cubicBezTo>
                      <a:pt x="455" y="3068"/>
                      <a:pt x="492" y="3123"/>
                      <a:pt x="527" y="3181"/>
                    </a:cubicBezTo>
                    <a:cubicBezTo>
                      <a:pt x="567" y="3237"/>
                      <a:pt x="619" y="3293"/>
                      <a:pt x="668" y="3347"/>
                    </a:cubicBezTo>
                    <a:lnTo>
                      <a:pt x="686" y="3369"/>
                    </a:lnTo>
                    <a:lnTo>
                      <a:pt x="696" y="3379"/>
                    </a:lnTo>
                    <a:lnTo>
                      <a:pt x="718" y="3399"/>
                    </a:lnTo>
                    <a:lnTo>
                      <a:pt x="749" y="3425"/>
                    </a:lnTo>
                    <a:lnTo>
                      <a:pt x="810" y="3476"/>
                    </a:lnTo>
                    <a:cubicBezTo>
                      <a:pt x="852" y="3511"/>
                      <a:pt x="893" y="3547"/>
                      <a:pt x="937" y="3582"/>
                    </a:cubicBezTo>
                    <a:cubicBezTo>
                      <a:pt x="1022" y="3653"/>
                      <a:pt x="1105" y="3729"/>
                      <a:pt x="1198" y="3802"/>
                    </a:cubicBezTo>
                    <a:cubicBezTo>
                      <a:pt x="1290" y="3876"/>
                      <a:pt x="1384" y="3952"/>
                      <a:pt x="1483" y="4028"/>
                    </a:cubicBezTo>
                    <a:cubicBezTo>
                      <a:pt x="1866" y="4332"/>
                      <a:pt x="2280" y="4660"/>
                      <a:pt x="2722" y="5010"/>
                    </a:cubicBezTo>
                    <a:cubicBezTo>
                      <a:pt x="3162" y="5355"/>
                      <a:pt x="3624" y="5728"/>
                      <a:pt x="4109" y="6122"/>
                    </a:cubicBezTo>
                    <a:cubicBezTo>
                      <a:pt x="4351" y="6321"/>
                      <a:pt x="4606" y="6516"/>
                      <a:pt x="4858" y="6727"/>
                    </a:cubicBezTo>
                    <a:cubicBezTo>
                      <a:pt x="5111" y="6936"/>
                      <a:pt x="5368" y="7149"/>
                      <a:pt x="5632" y="7368"/>
                    </a:cubicBezTo>
                    <a:cubicBezTo>
                      <a:pt x="5894" y="7590"/>
                      <a:pt x="6165" y="7807"/>
                      <a:pt x="6434" y="8042"/>
                    </a:cubicBezTo>
                    <a:cubicBezTo>
                      <a:pt x="6702" y="8277"/>
                      <a:pt x="6976" y="8515"/>
                      <a:pt x="7252" y="8757"/>
                    </a:cubicBezTo>
                    <a:cubicBezTo>
                      <a:pt x="7816" y="9235"/>
                      <a:pt x="8360" y="9765"/>
                      <a:pt x="8928" y="10297"/>
                    </a:cubicBezTo>
                    <a:cubicBezTo>
                      <a:pt x="9072" y="10432"/>
                      <a:pt x="9213" y="10567"/>
                      <a:pt x="9355" y="10702"/>
                    </a:cubicBezTo>
                    <a:cubicBezTo>
                      <a:pt x="9492" y="10844"/>
                      <a:pt x="9628" y="10986"/>
                      <a:pt x="9764" y="11132"/>
                    </a:cubicBezTo>
                    <a:cubicBezTo>
                      <a:pt x="10040" y="11418"/>
                      <a:pt x="10318" y="11709"/>
                      <a:pt x="10596" y="12005"/>
                    </a:cubicBezTo>
                    <a:lnTo>
                      <a:pt x="10651" y="12059"/>
                    </a:lnTo>
                    <a:lnTo>
                      <a:pt x="10677" y="12087"/>
                    </a:lnTo>
                    <a:cubicBezTo>
                      <a:pt x="10678" y="12090"/>
                      <a:pt x="10678" y="12090"/>
                      <a:pt x="10681" y="12090"/>
                    </a:cubicBezTo>
                    <a:cubicBezTo>
                      <a:pt x="10681" y="12091"/>
                      <a:pt x="10681" y="12093"/>
                      <a:pt x="10683" y="12093"/>
                    </a:cubicBezTo>
                    <a:lnTo>
                      <a:pt x="10695" y="12108"/>
                    </a:lnTo>
                    <a:lnTo>
                      <a:pt x="10796" y="12228"/>
                    </a:lnTo>
                    <a:lnTo>
                      <a:pt x="11001" y="12465"/>
                    </a:lnTo>
                    <a:cubicBezTo>
                      <a:pt x="11139" y="12623"/>
                      <a:pt x="11275" y="12784"/>
                      <a:pt x="11398" y="12941"/>
                    </a:cubicBezTo>
                    <a:cubicBezTo>
                      <a:pt x="11525" y="13102"/>
                      <a:pt x="11651" y="13263"/>
                      <a:pt x="11778" y="13422"/>
                    </a:cubicBezTo>
                    <a:cubicBezTo>
                      <a:pt x="11903" y="13591"/>
                      <a:pt x="12025" y="13760"/>
                      <a:pt x="12150" y="13929"/>
                    </a:cubicBezTo>
                    <a:cubicBezTo>
                      <a:pt x="12636" y="14613"/>
                      <a:pt x="13106" y="15330"/>
                      <a:pt x="13523" y="16086"/>
                    </a:cubicBezTo>
                    <a:cubicBezTo>
                      <a:pt x="13742" y="16457"/>
                      <a:pt x="13929" y="16851"/>
                      <a:pt x="14133" y="17237"/>
                    </a:cubicBezTo>
                    <a:cubicBezTo>
                      <a:pt x="14314" y="17633"/>
                      <a:pt x="14514" y="18025"/>
                      <a:pt x="14674" y="18436"/>
                    </a:cubicBezTo>
                    <a:cubicBezTo>
                      <a:pt x="15370" y="20070"/>
                      <a:pt x="15841" y="21788"/>
                      <a:pt x="16078" y="23548"/>
                    </a:cubicBezTo>
                    <a:cubicBezTo>
                      <a:pt x="16121" y="23990"/>
                      <a:pt x="16184" y="24431"/>
                      <a:pt x="16194" y="24873"/>
                    </a:cubicBezTo>
                    <a:cubicBezTo>
                      <a:pt x="16200" y="25093"/>
                      <a:pt x="16223" y="25319"/>
                      <a:pt x="16220" y="25533"/>
                    </a:cubicBezTo>
                    <a:lnTo>
                      <a:pt x="16223" y="26219"/>
                    </a:lnTo>
                    <a:cubicBezTo>
                      <a:pt x="16225" y="26449"/>
                      <a:pt x="16211" y="26666"/>
                      <a:pt x="16208" y="26889"/>
                    </a:cubicBezTo>
                    <a:cubicBezTo>
                      <a:pt x="16205" y="27110"/>
                      <a:pt x="16194" y="27330"/>
                      <a:pt x="16182" y="27554"/>
                    </a:cubicBezTo>
                    <a:cubicBezTo>
                      <a:pt x="16170" y="27777"/>
                      <a:pt x="16158" y="28000"/>
                      <a:pt x="16144" y="28222"/>
                    </a:cubicBezTo>
                    <a:cubicBezTo>
                      <a:pt x="16123" y="28444"/>
                      <a:pt x="16105" y="28665"/>
                      <a:pt x="16085" y="28886"/>
                    </a:cubicBezTo>
                    <a:cubicBezTo>
                      <a:pt x="15915" y="30649"/>
                      <a:pt x="15582" y="32364"/>
                      <a:pt x="15082" y="33966"/>
                    </a:cubicBezTo>
                    <a:cubicBezTo>
                      <a:pt x="14570" y="35559"/>
                      <a:pt x="13920" y="37059"/>
                      <a:pt x="13086" y="38329"/>
                    </a:cubicBezTo>
                    <a:cubicBezTo>
                      <a:pt x="12979" y="38494"/>
                      <a:pt x="12872" y="38659"/>
                      <a:pt x="12765" y="38821"/>
                    </a:cubicBezTo>
                    <a:cubicBezTo>
                      <a:pt x="12657" y="38980"/>
                      <a:pt x="12556" y="39155"/>
                      <a:pt x="12445" y="39297"/>
                    </a:cubicBezTo>
                    <a:cubicBezTo>
                      <a:pt x="12222" y="39596"/>
                      <a:pt x="12007" y="39889"/>
                      <a:pt x="11792" y="40177"/>
                    </a:cubicBezTo>
                    <a:cubicBezTo>
                      <a:pt x="11337" y="40747"/>
                      <a:pt x="10895" y="41299"/>
                      <a:pt x="10440" y="41805"/>
                    </a:cubicBezTo>
                    <a:cubicBezTo>
                      <a:pt x="9539" y="42826"/>
                      <a:pt x="8666" y="43728"/>
                      <a:pt x="7894" y="44551"/>
                    </a:cubicBezTo>
                    <a:cubicBezTo>
                      <a:pt x="7800" y="44657"/>
                      <a:pt x="7705" y="44760"/>
                      <a:pt x="7613" y="44862"/>
                    </a:cubicBezTo>
                    <a:cubicBezTo>
                      <a:pt x="7567" y="44912"/>
                      <a:pt x="7520" y="44963"/>
                      <a:pt x="7475" y="45013"/>
                    </a:cubicBezTo>
                    <a:lnTo>
                      <a:pt x="7406" y="45089"/>
                    </a:lnTo>
                    <a:lnTo>
                      <a:pt x="7372" y="45125"/>
                    </a:lnTo>
                    <a:lnTo>
                      <a:pt x="7332" y="45175"/>
                    </a:lnTo>
                    <a:cubicBezTo>
                      <a:pt x="7290" y="45225"/>
                      <a:pt x="7249" y="45275"/>
                      <a:pt x="7208" y="45325"/>
                    </a:cubicBezTo>
                    <a:cubicBezTo>
                      <a:pt x="7164" y="45377"/>
                      <a:pt x="7123" y="45430"/>
                      <a:pt x="7085" y="45486"/>
                    </a:cubicBezTo>
                    <a:cubicBezTo>
                      <a:pt x="7003" y="45603"/>
                      <a:pt x="6915" y="45715"/>
                      <a:pt x="6852" y="45831"/>
                    </a:cubicBezTo>
                    <a:cubicBezTo>
                      <a:pt x="6591" y="46251"/>
                      <a:pt x="6409" y="46715"/>
                      <a:pt x="6312" y="47198"/>
                    </a:cubicBezTo>
                    <a:cubicBezTo>
                      <a:pt x="6238" y="47582"/>
                      <a:pt x="6214" y="47973"/>
                      <a:pt x="6238" y="48361"/>
                    </a:cubicBezTo>
                    <a:cubicBezTo>
                      <a:pt x="6244" y="48426"/>
                      <a:pt x="6246" y="48488"/>
                      <a:pt x="6252" y="48547"/>
                    </a:cubicBezTo>
                    <a:cubicBezTo>
                      <a:pt x="6255" y="48585"/>
                      <a:pt x="6258" y="48623"/>
                      <a:pt x="6262" y="48659"/>
                    </a:cubicBezTo>
                    <a:cubicBezTo>
                      <a:pt x="6279" y="48830"/>
                      <a:pt x="6297" y="48982"/>
                      <a:pt x="6317" y="49114"/>
                    </a:cubicBezTo>
                    <a:cubicBezTo>
                      <a:pt x="6320" y="49139"/>
                      <a:pt x="6323" y="49164"/>
                      <a:pt x="6327" y="49188"/>
                    </a:cubicBezTo>
                    <a:cubicBezTo>
                      <a:pt x="6327" y="49189"/>
                      <a:pt x="6329" y="49192"/>
                      <a:pt x="6329" y="49194"/>
                    </a:cubicBezTo>
                    <a:cubicBezTo>
                      <a:pt x="6362" y="49411"/>
                      <a:pt x="6391" y="49573"/>
                      <a:pt x="6412" y="49683"/>
                    </a:cubicBezTo>
                    <a:cubicBezTo>
                      <a:pt x="6435" y="49794"/>
                      <a:pt x="6444" y="49852"/>
                      <a:pt x="6444" y="49852"/>
                    </a:cubicBezTo>
                    <a:cubicBezTo>
                      <a:pt x="6474" y="50028"/>
                      <a:pt x="6628" y="50152"/>
                      <a:pt x="6801" y="50152"/>
                    </a:cubicBezTo>
                    <a:cubicBezTo>
                      <a:pt x="6820" y="50152"/>
                      <a:pt x="6840" y="50150"/>
                      <a:pt x="6859" y="50147"/>
                    </a:cubicBezTo>
                    <a:cubicBezTo>
                      <a:pt x="7055" y="50114"/>
                      <a:pt x="7188" y="49927"/>
                      <a:pt x="7155" y="49732"/>
                    </a:cubicBezTo>
                    <a:lnTo>
                      <a:pt x="7155" y="49727"/>
                    </a:lnTo>
                    <a:cubicBezTo>
                      <a:pt x="7155" y="49727"/>
                      <a:pt x="7146" y="49671"/>
                      <a:pt x="7131" y="49564"/>
                    </a:cubicBezTo>
                    <a:cubicBezTo>
                      <a:pt x="7117" y="49485"/>
                      <a:pt x="7103" y="49379"/>
                      <a:pt x="7085" y="49247"/>
                    </a:cubicBezTo>
                    <a:cubicBezTo>
                      <a:pt x="7081" y="49211"/>
                      <a:pt x="7078" y="49173"/>
                      <a:pt x="7073" y="49133"/>
                    </a:cubicBezTo>
                    <a:cubicBezTo>
                      <a:pt x="7070" y="49118"/>
                      <a:pt x="7067" y="49103"/>
                      <a:pt x="7067" y="49088"/>
                    </a:cubicBezTo>
                    <a:cubicBezTo>
                      <a:pt x="7067" y="49085"/>
                      <a:pt x="7067" y="49082"/>
                      <a:pt x="7065" y="49077"/>
                    </a:cubicBezTo>
                    <a:cubicBezTo>
                      <a:pt x="7064" y="49055"/>
                      <a:pt x="7061" y="49030"/>
                      <a:pt x="7058" y="49005"/>
                    </a:cubicBezTo>
                    <a:cubicBezTo>
                      <a:pt x="7015" y="48597"/>
                      <a:pt x="6964" y="48021"/>
                      <a:pt x="7105" y="47365"/>
                    </a:cubicBezTo>
                    <a:cubicBezTo>
                      <a:pt x="7194" y="46980"/>
                      <a:pt x="7352" y="46615"/>
                      <a:pt x="7569" y="46284"/>
                    </a:cubicBezTo>
                    <a:cubicBezTo>
                      <a:pt x="7626" y="46189"/>
                      <a:pt x="7693" y="46109"/>
                      <a:pt x="7757" y="46021"/>
                    </a:cubicBezTo>
                    <a:cubicBezTo>
                      <a:pt x="7785" y="45980"/>
                      <a:pt x="7828" y="45928"/>
                      <a:pt x="7870" y="45881"/>
                    </a:cubicBezTo>
                    <a:cubicBezTo>
                      <a:pt x="7914" y="45834"/>
                      <a:pt x="7955" y="45784"/>
                      <a:pt x="7999" y="45734"/>
                    </a:cubicBezTo>
                    <a:cubicBezTo>
                      <a:pt x="8173" y="45553"/>
                      <a:pt x="8354" y="45365"/>
                      <a:pt x="8540" y="45171"/>
                    </a:cubicBezTo>
                    <a:cubicBezTo>
                      <a:pt x="9323" y="44383"/>
                      <a:pt x="10237" y="43495"/>
                      <a:pt x="11172" y="42463"/>
                    </a:cubicBezTo>
                    <a:cubicBezTo>
                      <a:pt x="11648" y="41952"/>
                      <a:pt x="12113" y="41393"/>
                      <a:pt x="12595" y="40809"/>
                    </a:cubicBezTo>
                    <a:cubicBezTo>
                      <a:pt x="12829" y="40505"/>
                      <a:pt x="13066" y="40196"/>
                      <a:pt x="13306" y="39880"/>
                    </a:cubicBezTo>
                    <a:cubicBezTo>
                      <a:pt x="13433" y="39724"/>
                      <a:pt x="13530" y="39562"/>
                      <a:pt x="13642" y="39403"/>
                    </a:cubicBezTo>
                    <a:cubicBezTo>
                      <a:pt x="13751" y="39242"/>
                      <a:pt x="13861" y="39079"/>
                      <a:pt x="13971" y="38917"/>
                    </a:cubicBezTo>
                    <a:cubicBezTo>
                      <a:pt x="14892" y="37556"/>
                      <a:pt x="15614" y="35989"/>
                      <a:pt x="16164" y="34310"/>
                    </a:cubicBezTo>
                    <a:cubicBezTo>
                      <a:pt x="16703" y="32629"/>
                      <a:pt x="17073" y="30838"/>
                      <a:pt x="17258" y="29003"/>
                    </a:cubicBezTo>
                    <a:cubicBezTo>
                      <a:pt x="17278" y="28773"/>
                      <a:pt x="17300" y="28541"/>
                      <a:pt x="17322" y="28310"/>
                    </a:cubicBezTo>
                    <a:cubicBezTo>
                      <a:pt x="17335" y="28080"/>
                      <a:pt x="17349" y="27850"/>
                      <a:pt x="17364" y="27618"/>
                    </a:cubicBezTo>
                    <a:cubicBezTo>
                      <a:pt x="17381" y="27386"/>
                      <a:pt x="17388" y="27151"/>
                      <a:pt x="17393" y="26918"/>
                    </a:cubicBezTo>
                    <a:cubicBezTo>
                      <a:pt x="17397" y="26686"/>
                      <a:pt x="17411" y="26445"/>
                      <a:pt x="17410" y="26218"/>
                    </a:cubicBezTo>
                    <a:lnTo>
                      <a:pt x="17408" y="25531"/>
                    </a:lnTo>
                    <a:cubicBezTo>
                      <a:pt x="17413" y="25286"/>
                      <a:pt x="17391" y="25055"/>
                      <a:pt x="17384" y="24816"/>
                    </a:cubicBezTo>
                    <a:cubicBezTo>
                      <a:pt x="17373" y="24342"/>
                      <a:pt x="17311" y="23870"/>
                      <a:pt x="17266" y="23397"/>
                    </a:cubicBezTo>
                    <a:cubicBezTo>
                      <a:pt x="17013" y="21532"/>
                      <a:pt x="16506" y="19707"/>
                      <a:pt x="15764" y="17977"/>
                    </a:cubicBezTo>
                    <a:cubicBezTo>
                      <a:pt x="15593" y="17545"/>
                      <a:pt x="15382" y="17133"/>
                      <a:pt x="15190" y="16716"/>
                    </a:cubicBezTo>
                    <a:cubicBezTo>
                      <a:pt x="14974" y="16312"/>
                      <a:pt x="14773" y="15899"/>
                      <a:pt x="14538" y="15510"/>
                    </a:cubicBezTo>
                    <a:cubicBezTo>
                      <a:pt x="14094" y="14720"/>
                      <a:pt x="13594" y="13972"/>
                      <a:pt x="13076" y="13260"/>
                    </a:cubicBezTo>
                    <a:cubicBezTo>
                      <a:pt x="12944" y="13082"/>
                      <a:pt x="12812" y="12906"/>
                      <a:pt x="12682" y="12732"/>
                    </a:cubicBezTo>
                    <a:cubicBezTo>
                      <a:pt x="12542" y="12559"/>
                      <a:pt x="12404" y="12388"/>
                      <a:pt x="12266" y="12218"/>
                    </a:cubicBezTo>
                    <a:cubicBezTo>
                      <a:pt x="12128" y="12043"/>
                      <a:pt x="11989" y="11884"/>
                      <a:pt x="11851" y="11729"/>
                    </a:cubicBezTo>
                    <a:lnTo>
                      <a:pt x="11645" y="11494"/>
                    </a:lnTo>
                    <a:lnTo>
                      <a:pt x="11536" y="11376"/>
                    </a:lnTo>
                    <a:lnTo>
                      <a:pt x="11522" y="11361"/>
                    </a:lnTo>
                    <a:cubicBezTo>
                      <a:pt x="11521" y="11358"/>
                      <a:pt x="11504" y="11340"/>
                      <a:pt x="11504" y="11340"/>
                    </a:cubicBezTo>
                    <a:lnTo>
                      <a:pt x="11475" y="11311"/>
                    </a:lnTo>
                    <a:lnTo>
                      <a:pt x="11421" y="11253"/>
                    </a:lnTo>
                    <a:cubicBezTo>
                      <a:pt x="11124" y="10953"/>
                      <a:pt x="10830" y="10656"/>
                      <a:pt x="10540" y="10364"/>
                    </a:cubicBezTo>
                    <a:cubicBezTo>
                      <a:pt x="10395" y="10217"/>
                      <a:pt x="10251" y="10071"/>
                      <a:pt x="10108" y="9926"/>
                    </a:cubicBezTo>
                    <a:cubicBezTo>
                      <a:pt x="9958" y="9789"/>
                      <a:pt x="9810" y="9654"/>
                      <a:pt x="9663" y="9520"/>
                    </a:cubicBezTo>
                    <a:cubicBezTo>
                      <a:pt x="9070" y="8985"/>
                      <a:pt x="8504" y="8453"/>
                      <a:pt x="7925" y="7980"/>
                    </a:cubicBezTo>
                    <a:cubicBezTo>
                      <a:pt x="7638" y="7737"/>
                      <a:pt x="7358" y="7503"/>
                      <a:pt x="7081" y="7269"/>
                    </a:cubicBezTo>
                    <a:cubicBezTo>
                      <a:pt x="6808" y="7034"/>
                      <a:pt x="6524" y="6821"/>
                      <a:pt x="6258" y="6602"/>
                    </a:cubicBezTo>
                    <a:cubicBezTo>
                      <a:pt x="5182" y="5730"/>
                      <a:pt x="4168" y="4966"/>
                      <a:pt x="3269" y="4296"/>
                    </a:cubicBezTo>
                    <a:cubicBezTo>
                      <a:pt x="2822" y="3964"/>
                      <a:pt x="2407" y="3655"/>
                      <a:pt x="2024" y="3369"/>
                    </a:cubicBezTo>
                    <a:lnTo>
                      <a:pt x="1743" y="3161"/>
                    </a:lnTo>
                    <a:cubicBezTo>
                      <a:pt x="1653" y="3088"/>
                      <a:pt x="1565" y="3018"/>
                      <a:pt x="1477" y="2949"/>
                    </a:cubicBezTo>
                    <a:cubicBezTo>
                      <a:pt x="1433" y="2914"/>
                      <a:pt x="1390" y="2881"/>
                      <a:pt x="1346" y="2846"/>
                    </a:cubicBezTo>
                    <a:lnTo>
                      <a:pt x="1283" y="2797"/>
                    </a:lnTo>
                    <a:lnTo>
                      <a:pt x="1254" y="2773"/>
                    </a:lnTo>
                    <a:lnTo>
                      <a:pt x="1252" y="2771"/>
                    </a:lnTo>
                    <a:lnTo>
                      <a:pt x="1248" y="2765"/>
                    </a:lnTo>
                    <a:cubicBezTo>
                      <a:pt x="1228" y="2740"/>
                      <a:pt x="1205" y="2721"/>
                      <a:pt x="1186" y="2696"/>
                    </a:cubicBezTo>
                    <a:cubicBezTo>
                      <a:pt x="1165" y="2665"/>
                      <a:pt x="1145" y="2637"/>
                      <a:pt x="1125" y="2606"/>
                    </a:cubicBezTo>
                    <a:cubicBezTo>
                      <a:pt x="1090" y="2546"/>
                      <a:pt x="1060" y="2485"/>
                      <a:pt x="1033" y="2420"/>
                    </a:cubicBezTo>
                    <a:cubicBezTo>
                      <a:pt x="1021" y="2387"/>
                      <a:pt x="1007" y="2358"/>
                      <a:pt x="995" y="2324"/>
                    </a:cubicBezTo>
                    <a:lnTo>
                      <a:pt x="995" y="2323"/>
                    </a:lnTo>
                    <a:cubicBezTo>
                      <a:pt x="942" y="2177"/>
                      <a:pt x="899" y="2029"/>
                      <a:pt x="869" y="1879"/>
                    </a:cubicBezTo>
                    <a:cubicBezTo>
                      <a:pt x="861" y="1847"/>
                      <a:pt x="855" y="1815"/>
                      <a:pt x="849" y="1783"/>
                    </a:cubicBezTo>
                    <a:cubicBezTo>
                      <a:pt x="845" y="1765"/>
                      <a:pt x="842" y="1747"/>
                      <a:pt x="839" y="1729"/>
                    </a:cubicBezTo>
                    <a:cubicBezTo>
                      <a:pt x="795" y="1485"/>
                      <a:pt x="764" y="1236"/>
                      <a:pt x="751" y="988"/>
                    </a:cubicBezTo>
                    <a:cubicBezTo>
                      <a:pt x="739" y="785"/>
                      <a:pt x="737" y="629"/>
                      <a:pt x="740" y="530"/>
                    </a:cubicBezTo>
                    <a:cubicBezTo>
                      <a:pt x="743" y="483"/>
                      <a:pt x="740" y="482"/>
                      <a:pt x="743" y="450"/>
                    </a:cubicBezTo>
                    <a:cubicBezTo>
                      <a:pt x="748" y="421"/>
                      <a:pt x="749" y="407"/>
                      <a:pt x="749" y="407"/>
                    </a:cubicBezTo>
                    <a:lnTo>
                      <a:pt x="751" y="391"/>
                    </a:lnTo>
                    <a:cubicBezTo>
                      <a:pt x="766" y="201"/>
                      <a:pt x="633" y="33"/>
                      <a:pt x="446" y="4"/>
                    </a:cubicBezTo>
                    <a:cubicBezTo>
                      <a:pt x="428" y="2"/>
                      <a:pt x="410" y="0"/>
                      <a:pt x="391" y="0"/>
                    </a:cubicBezTo>
                    <a:close/>
                  </a:path>
                </a:pathLst>
              </a:custGeom>
              <a:solidFill>
                <a:srgbClr val="402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9"/>
              <p:cNvSpPr/>
              <p:nvPr/>
            </p:nvSpPr>
            <p:spPr>
              <a:xfrm>
                <a:off x="8124888" y="4214769"/>
                <a:ext cx="144065" cy="123077"/>
              </a:xfrm>
              <a:custGeom>
                <a:avLst/>
                <a:gdLst/>
                <a:ahLst/>
                <a:cxnLst/>
                <a:rect l="l" t="t" r="r" b="b"/>
                <a:pathLst>
                  <a:path w="6109" h="5219" extrusionOk="0">
                    <a:moveTo>
                      <a:pt x="4336" y="0"/>
                    </a:moveTo>
                    <a:cubicBezTo>
                      <a:pt x="4197" y="0"/>
                      <a:pt x="4054" y="20"/>
                      <a:pt x="3910" y="64"/>
                    </a:cubicBezTo>
                    <a:cubicBezTo>
                      <a:pt x="3910" y="64"/>
                      <a:pt x="3599" y="178"/>
                      <a:pt x="3129" y="436"/>
                    </a:cubicBezTo>
                    <a:cubicBezTo>
                      <a:pt x="2388" y="839"/>
                      <a:pt x="1255" y="1594"/>
                      <a:pt x="308" y="2812"/>
                    </a:cubicBezTo>
                    <a:lnTo>
                      <a:pt x="258" y="2898"/>
                    </a:lnTo>
                    <a:cubicBezTo>
                      <a:pt x="112" y="3256"/>
                      <a:pt x="0" y="4065"/>
                      <a:pt x="743" y="5218"/>
                    </a:cubicBezTo>
                    <a:cubicBezTo>
                      <a:pt x="743" y="5218"/>
                      <a:pt x="1030" y="5206"/>
                      <a:pt x="1605" y="4996"/>
                    </a:cubicBezTo>
                    <a:cubicBezTo>
                      <a:pt x="2028" y="4843"/>
                      <a:pt x="2602" y="4583"/>
                      <a:pt x="3335" y="4138"/>
                    </a:cubicBezTo>
                    <a:cubicBezTo>
                      <a:pt x="3810" y="3848"/>
                      <a:pt x="4207" y="3556"/>
                      <a:pt x="4533" y="3270"/>
                    </a:cubicBezTo>
                    <a:cubicBezTo>
                      <a:pt x="5204" y="2683"/>
                      <a:pt x="5596" y="2122"/>
                      <a:pt x="5827" y="1677"/>
                    </a:cubicBezTo>
                    <a:cubicBezTo>
                      <a:pt x="5946" y="1445"/>
                      <a:pt x="6040" y="1203"/>
                      <a:pt x="6109" y="951"/>
                    </a:cubicBezTo>
                    <a:cubicBezTo>
                      <a:pt x="6109" y="951"/>
                      <a:pt x="5309" y="0"/>
                      <a:pt x="43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9"/>
              <p:cNvSpPr/>
              <p:nvPr/>
            </p:nvSpPr>
            <p:spPr>
              <a:xfrm>
                <a:off x="8198678" y="4214769"/>
                <a:ext cx="70276" cy="77115"/>
              </a:xfrm>
              <a:custGeom>
                <a:avLst/>
                <a:gdLst/>
                <a:ahLst/>
                <a:cxnLst/>
                <a:rect l="l" t="t" r="r" b="b"/>
                <a:pathLst>
                  <a:path w="2980" h="3270" extrusionOk="0">
                    <a:moveTo>
                      <a:pt x="1207" y="0"/>
                    </a:moveTo>
                    <a:cubicBezTo>
                      <a:pt x="1068" y="0"/>
                      <a:pt x="925" y="20"/>
                      <a:pt x="781" y="64"/>
                    </a:cubicBezTo>
                    <a:cubicBezTo>
                      <a:pt x="781" y="64"/>
                      <a:pt x="470" y="178"/>
                      <a:pt x="0" y="436"/>
                    </a:cubicBezTo>
                    <a:lnTo>
                      <a:pt x="0" y="1924"/>
                    </a:lnTo>
                    <a:cubicBezTo>
                      <a:pt x="611" y="2322"/>
                      <a:pt x="1088" y="2853"/>
                      <a:pt x="1404" y="3270"/>
                    </a:cubicBezTo>
                    <a:cubicBezTo>
                      <a:pt x="2075" y="2683"/>
                      <a:pt x="2467" y="2122"/>
                      <a:pt x="2698" y="1677"/>
                    </a:cubicBezTo>
                    <a:cubicBezTo>
                      <a:pt x="2817" y="1445"/>
                      <a:pt x="2911" y="1203"/>
                      <a:pt x="2980" y="951"/>
                    </a:cubicBezTo>
                    <a:cubicBezTo>
                      <a:pt x="2980" y="951"/>
                      <a:pt x="2180" y="0"/>
                      <a:pt x="1207"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9"/>
              <p:cNvSpPr/>
              <p:nvPr/>
            </p:nvSpPr>
            <p:spPr>
              <a:xfrm>
                <a:off x="8162714" y="4254293"/>
                <a:ext cx="282424" cy="363501"/>
              </a:xfrm>
              <a:custGeom>
                <a:avLst/>
                <a:gdLst/>
                <a:ahLst/>
                <a:cxnLst/>
                <a:rect l="l" t="t" r="r" b="b"/>
                <a:pathLst>
                  <a:path w="11976" h="15414" extrusionOk="0">
                    <a:moveTo>
                      <a:pt x="4221" y="1"/>
                    </a:moveTo>
                    <a:cubicBezTo>
                      <a:pt x="3985" y="459"/>
                      <a:pt x="3582" y="1034"/>
                      <a:pt x="2882" y="1636"/>
                    </a:cubicBezTo>
                    <a:cubicBezTo>
                      <a:pt x="2521" y="1942"/>
                      <a:pt x="2136" y="2218"/>
                      <a:pt x="1730" y="2462"/>
                    </a:cubicBezTo>
                    <a:cubicBezTo>
                      <a:pt x="996" y="2907"/>
                      <a:pt x="424" y="3168"/>
                      <a:pt x="1" y="3321"/>
                    </a:cubicBezTo>
                    <a:cubicBezTo>
                      <a:pt x="675" y="4353"/>
                      <a:pt x="2933" y="7796"/>
                      <a:pt x="4450" y="9860"/>
                    </a:cubicBezTo>
                    <a:cubicBezTo>
                      <a:pt x="6250" y="12307"/>
                      <a:pt x="8049" y="14432"/>
                      <a:pt x="8554" y="15044"/>
                    </a:cubicBezTo>
                    <a:cubicBezTo>
                      <a:pt x="8764" y="15298"/>
                      <a:pt x="9167" y="15414"/>
                      <a:pt x="9600" y="15414"/>
                    </a:cubicBezTo>
                    <a:cubicBezTo>
                      <a:pt x="9732" y="15414"/>
                      <a:pt x="9867" y="15403"/>
                      <a:pt x="9999" y="15382"/>
                    </a:cubicBezTo>
                    <a:cubicBezTo>
                      <a:pt x="10483" y="15308"/>
                      <a:pt x="10943" y="15100"/>
                      <a:pt x="11165" y="14793"/>
                    </a:cubicBezTo>
                    <a:cubicBezTo>
                      <a:pt x="11650" y="14118"/>
                      <a:pt x="11975" y="12704"/>
                      <a:pt x="10950" y="10797"/>
                    </a:cubicBezTo>
                    <a:cubicBezTo>
                      <a:pt x="10080" y="9183"/>
                      <a:pt x="5588" y="2138"/>
                      <a:pt x="42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9"/>
              <p:cNvSpPr/>
              <p:nvPr/>
            </p:nvSpPr>
            <p:spPr>
              <a:xfrm>
                <a:off x="8230632" y="4254293"/>
                <a:ext cx="214506" cy="362770"/>
              </a:xfrm>
              <a:custGeom>
                <a:avLst/>
                <a:gdLst/>
                <a:ahLst/>
                <a:cxnLst/>
                <a:rect l="l" t="t" r="r" b="b"/>
                <a:pathLst>
                  <a:path w="9096" h="15383" extrusionOk="0">
                    <a:moveTo>
                      <a:pt x="1341" y="1"/>
                    </a:moveTo>
                    <a:cubicBezTo>
                      <a:pt x="1105" y="459"/>
                      <a:pt x="702" y="1033"/>
                      <a:pt x="0" y="1634"/>
                    </a:cubicBezTo>
                    <a:cubicBezTo>
                      <a:pt x="1391" y="3262"/>
                      <a:pt x="3098" y="6455"/>
                      <a:pt x="4414" y="8996"/>
                    </a:cubicBezTo>
                    <a:cubicBezTo>
                      <a:pt x="5515" y="11119"/>
                      <a:pt x="6589" y="13932"/>
                      <a:pt x="7119" y="15382"/>
                    </a:cubicBezTo>
                    <a:cubicBezTo>
                      <a:pt x="7603" y="15308"/>
                      <a:pt x="8063" y="15100"/>
                      <a:pt x="8285" y="14793"/>
                    </a:cubicBezTo>
                    <a:cubicBezTo>
                      <a:pt x="8770" y="14118"/>
                      <a:pt x="9095" y="12704"/>
                      <a:pt x="8068" y="10797"/>
                    </a:cubicBezTo>
                    <a:cubicBezTo>
                      <a:pt x="7200" y="9183"/>
                      <a:pt x="2708" y="2138"/>
                      <a:pt x="134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9"/>
              <p:cNvSpPr/>
              <p:nvPr/>
            </p:nvSpPr>
            <p:spPr>
              <a:xfrm>
                <a:off x="8124959" y="4214580"/>
                <a:ext cx="114918" cy="85463"/>
              </a:xfrm>
              <a:custGeom>
                <a:avLst/>
                <a:gdLst/>
                <a:ahLst/>
                <a:cxnLst/>
                <a:rect l="l" t="t" r="r" b="b"/>
                <a:pathLst>
                  <a:path w="4873" h="3624" extrusionOk="0">
                    <a:moveTo>
                      <a:pt x="4214" y="0"/>
                    </a:moveTo>
                    <a:cubicBezTo>
                      <a:pt x="4025" y="0"/>
                      <a:pt x="3786" y="45"/>
                      <a:pt x="3511" y="138"/>
                    </a:cubicBezTo>
                    <a:cubicBezTo>
                      <a:pt x="3038" y="295"/>
                      <a:pt x="2457" y="592"/>
                      <a:pt x="1847" y="1039"/>
                    </a:cubicBezTo>
                    <a:cubicBezTo>
                      <a:pt x="509" y="2015"/>
                      <a:pt x="0" y="3168"/>
                      <a:pt x="494" y="3505"/>
                    </a:cubicBezTo>
                    <a:cubicBezTo>
                      <a:pt x="611" y="3585"/>
                      <a:pt x="762" y="3623"/>
                      <a:pt x="939" y="3623"/>
                    </a:cubicBezTo>
                    <a:cubicBezTo>
                      <a:pt x="1345" y="3623"/>
                      <a:pt x="1890" y="3423"/>
                      <a:pt x="2494" y="3058"/>
                    </a:cubicBezTo>
                    <a:cubicBezTo>
                      <a:pt x="2747" y="2906"/>
                      <a:pt x="2991" y="2741"/>
                      <a:pt x="3225" y="2561"/>
                    </a:cubicBezTo>
                    <a:cubicBezTo>
                      <a:pt x="4392" y="1674"/>
                      <a:pt x="4872" y="494"/>
                      <a:pt x="4624" y="147"/>
                    </a:cubicBezTo>
                    <a:cubicBezTo>
                      <a:pt x="4554" y="50"/>
                      <a:pt x="4412" y="0"/>
                      <a:pt x="4214" y="0"/>
                    </a:cubicBezTo>
                    <a:close/>
                  </a:path>
                </a:pathLst>
              </a:custGeom>
              <a:solidFill>
                <a:srgbClr val="FFC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9"/>
              <p:cNvSpPr/>
              <p:nvPr/>
            </p:nvSpPr>
            <p:spPr>
              <a:xfrm>
                <a:off x="8147621" y="4248185"/>
                <a:ext cx="118125" cy="89448"/>
              </a:xfrm>
              <a:custGeom>
                <a:avLst/>
                <a:gdLst/>
                <a:ahLst/>
                <a:cxnLst/>
                <a:rect l="l" t="t" r="r" b="b"/>
                <a:pathLst>
                  <a:path w="5009" h="3793" extrusionOk="0">
                    <a:moveTo>
                      <a:pt x="4968" y="1"/>
                    </a:moveTo>
                    <a:cubicBezTo>
                      <a:pt x="4954" y="1"/>
                      <a:pt x="4941" y="9"/>
                      <a:pt x="4934" y="22"/>
                    </a:cubicBezTo>
                    <a:cubicBezTo>
                      <a:pt x="4452" y="1098"/>
                      <a:pt x="3559" y="1821"/>
                      <a:pt x="2608" y="2528"/>
                    </a:cubicBezTo>
                    <a:cubicBezTo>
                      <a:pt x="1732" y="3180"/>
                      <a:pt x="57" y="3716"/>
                      <a:pt x="41" y="3723"/>
                    </a:cubicBezTo>
                    <a:cubicBezTo>
                      <a:pt x="0" y="3735"/>
                      <a:pt x="9" y="3792"/>
                      <a:pt x="50" y="3792"/>
                    </a:cubicBezTo>
                    <a:cubicBezTo>
                      <a:pt x="50" y="3792"/>
                      <a:pt x="51" y="3792"/>
                      <a:pt x="51" y="3792"/>
                    </a:cubicBezTo>
                    <a:cubicBezTo>
                      <a:pt x="54" y="3792"/>
                      <a:pt x="59" y="3792"/>
                      <a:pt x="62" y="3791"/>
                    </a:cubicBezTo>
                    <a:cubicBezTo>
                      <a:pt x="79" y="3786"/>
                      <a:pt x="1765" y="3245"/>
                      <a:pt x="2650" y="2586"/>
                    </a:cubicBezTo>
                    <a:cubicBezTo>
                      <a:pt x="3609" y="1874"/>
                      <a:pt x="4511" y="1143"/>
                      <a:pt x="4999" y="51"/>
                    </a:cubicBezTo>
                    <a:cubicBezTo>
                      <a:pt x="5008" y="33"/>
                      <a:pt x="5001" y="11"/>
                      <a:pt x="4982" y="4"/>
                    </a:cubicBezTo>
                    <a:cubicBezTo>
                      <a:pt x="4978" y="2"/>
                      <a:pt x="4973" y="1"/>
                      <a:pt x="49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9"/>
              <p:cNvSpPr/>
              <p:nvPr/>
            </p:nvSpPr>
            <p:spPr>
              <a:xfrm>
                <a:off x="8183773" y="4214580"/>
                <a:ext cx="56103" cy="72115"/>
              </a:xfrm>
              <a:custGeom>
                <a:avLst/>
                <a:gdLst/>
                <a:ahLst/>
                <a:cxnLst/>
                <a:rect l="l" t="t" r="r" b="b"/>
                <a:pathLst>
                  <a:path w="2379" h="3058" extrusionOk="0">
                    <a:moveTo>
                      <a:pt x="1720" y="0"/>
                    </a:moveTo>
                    <a:cubicBezTo>
                      <a:pt x="1531" y="0"/>
                      <a:pt x="1292" y="45"/>
                      <a:pt x="1017" y="138"/>
                    </a:cubicBezTo>
                    <a:cubicBezTo>
                      <a:pt x="858" y="1482"/>
                      <a:pt x="541" y="2355"/>
                      <a:pt x="0" y="3058"/>
                    </a:cubicBezTo>
                    <a:cubicBezTo>
                      <a:pt x="253" y="2906"/>
                      <a:pt x="497" y="2741"/>
                      <a:pt x="731" y="2561"/>
                    </a:cubicBezTo>
                    <a:cubicBezTo>
                      <a:pt x="1898" y="1674"/>
                      <a:pt x="2378" y="494"/>
                      <a:pt x="2130" y="147"/>
                    </a:cubicBezTo>
                    <a:cubicBezTo>
                      <a:pt x="2060" y="50"/>
                      <a:pt x="1918" y="0"/>
                      <a:pt x="1720" y="0"/>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9"/>
              <p:cNvSpPr/>
              <p:nvPr/>
            </p:nvSpPr>
            <p:spPr>
              <a:xfrm>
                <a:off x="8078595" y="4143809"/>
                <a:ext cx="153003" cy="156894"/>
              </a:xfrm>
              <a:custGeom>
                <a:avLst/>
                <a:gdLst/>
                <a:ahLst/>
                <a:cxnLst/>
                <a:rect l="l" t="t" r="r" b="b"/>
                <a:pathLst>
                  <a:path w="6488" h="6653" extrusionOk="0">
                    <a:moveTo>
                      <a:pt x="3241" y="5651"/>
                    </a:moveTo>
                    <a:lnTo>
                      <a:pt x="3241" y="5651"/>
                    </a:lnTo>
                    <a:cubicBezTo>
                      <a:pt x="3506" y="5775"/>
                      <a:pt x="4219" y="5875"/>
                      <a:pt x="4366" y="5895"/>
                    </a:cubicBezTo>
                    <a:cubicBezTo>
                      <a:pt x="4397" y="5953"/>
                      <a:pt x="4419" y="5995"/>
                      <a:pt x="4435" y="6021"/>
                    </a:cubicBezTo>
                    <a:cubicBezTo>
                      <a:pt x="4000" y="6295"/>
                      <a:pt x="3659" y="6439"/>
                      <a:pt x="3394" y="6512"/>
                    </a:cubicBezTo>
                    <a:cubicBezTo>
                      <a:pt x="3381" y="6497"/>
                      <a:pt x="3365" y="6476"/>
                      <a:pt x="3344" y="6447"/>
                    </a:cubicBezTo>
                    <a:cubicBezTo>
                      <a:pt x="3348" y="6244"/>
                      <a:pt x="3306" y="5948"/>
                      <a:pt x="3241" y="5651"/>
                    </a:cubicBezTo>
                    <a:close/>
                    <a:moveTo>
                      <a:pt x="3780" y="0"/>
                    </a:moveTo>
                    <a:cubicBezTo>
                      <a:pt x="3653" y="0"/>
                      <a:pt x="3578" y="508"/>
                      <a:pt x="3541" y="975"/>
                    </a:cubicBezTo>
                    <a:cubicBezTo>
                      <a:pt x="3489" y="903"/>
                      <a:pt x="3442" y="840"/>
                      <a:pt x="3401" y="788"/>
                    </a:cubicBezTo>
                    <a:cubicBezTo>
                      <a:pt x="3393" y="779"/>
                      <a:pt x="3383" y="774"/>
                      <a:pt x="3372" y="774"/>
                    </a:cubicBezTo>
                    <a:cubicBezTo>
                      <a:pt x="3364" y="774"/>
                      <a:pt x="3356" y="777"/>
                      <a:pt x="3350" y="782"/>
                    </a:cubicBezTo>
                    <a:cubicBezTo>
                      <a:pt x="3334" y="794"/>
                      <a:pt x="3331" y="817"/>
                      <a:pt x="3344" y="832"/>
                    </a:cubicBezTo>
                    <a:cubicBezTo>
                      <a:pt x="3391" y="890"/>
                      <a:pt x="3442" y="963"/>
                      <a:pt x="3500" y="1044"/>
                    </a:cubicBezTo>
                    <a:cubicBezTo>
                      <a:pt x="3178" y="1058"/>
                      <a:pt x="2413" y="1107"/>
                      <a:pt x="2334" y="1220"/>
                    </a:cubicBezTo>
                    <a:cubicBezTo>
                      <a:pt x="2324" y="1234"/>
                      <a:pt x="2321" y="1254"/>
                      <a:pt x="2327" y="1272"/>
                    </a:cubicBezTo>
                    <a:cubicBezTo>
                      <a:pt x="2368" y="1391"/>
                      <a:pt x="2621" y="1544"/>
                      <a:pt x="2721" y="1599"/>
                    </a:cubicBezTo>
                    <a:cubicBezTo>
                      <a:pt x="2715" y="1610"/>
                      <a:pt x="2710" y="1622"/>
                      <a:pt x="2710" y="1634"/>
                    </a:cubicBezTo>
                    <a:cubicBezTo>
                      <a:pt x="2684" y="1785"/>
                      <a:pt x="2945" y="1996"/>
                      <a:pt x="3265" y="2237"/>
                    </a:cubicBezTo>
                    <a:lnTo>
                      <a:pt x="3287" y="2254"/>
                    </a:lnTo>
                    <a:cubicBezTo>
                      <a:pt x="3501" y="2416"/>
                      <a:pt x="3868" y="2714"/>
                      <a:pt x="4021" y="2840"/>
                    </a:cubicBezTo>
                    <a:cubicBezTo>
                      <a:pt x="3976" y="2837"/>
                      <a:pt x="3933" y="2836"/>
                      <a:pt x="3893" y="2836"/>
                    </a:cubicBezTo>
                    <a:cubicBezTo>
                      <a:pt x="3752" y="2836"/>
                      <a:pt x="3643" y="2854"/>
                      <a:pt x="3609" y="2902"/>
                    </a:cubicBezTo>
                    <a:cubicBezTo>
                      <a:pt x="3595" y="2923"/>
                      <a:pt x="3578" y="2964"/>
                      <a:pt x="3633" y="3025"/>
                    </a:cubicBezTo>
                    <a:cubicBezTo>
                      <a:pt x="3809" y="3220"/>
                      <a:pt x="4553" y="3710"/>
                      <a:pt x="4862" y="3907"/>
                    </a:cubicBezTo>
                    <a:cubicBezTo>
                      <a:pt x="4813" y="3901"/>
                      <a:pt x="4763" y="3895"/>
                      <a:pt x="4709" y="3887"/>
                    </a:cubicBezTo>
                    <a:cubicBezTo>
                      <a:pt x="4657" y="3881"/>
                      <a:pt x="4610" y="3878"/>
                      <a:pt x="4570" y="3878"/>
                    </a:cubicBezTo>
                    <a:cubicBezTo>
                      <a:pt x="4447" y="3878"/>
                      <a:pt x="4377" y="3907"/>
                      <a:pt x="4357" y="3966"/>
                    </a:cubicBezTo>
                    <a:cubicBezTo>
                      <a:pt x="4338" y="4025"/>
                      <a:pt x="4351" y="4128"/>
                      <a:pt x="4682" y="4374"/>
                    </a:cubicBezTo>
                    <a:cubicBezTo>
                      <a:pt x="5100" y="4681"/>
                      <a:pt x="5603" y="4716"/>
                      <a:pt x="5711" y="4721"/>
                    </a:cubicBezTo>
                    <a:cubicBezTo>
                      <a:pt x="5770" y="4828"/>
                      <a:pt x="5811" y="4900"/>
                      <a:pt x="5830" y="4933"/>
                    </a:cubicBezTo>
                    <a:cubicBezTo>
                      <a:pt x="5503" y="5271"/>
                      <a:pt x="5053" y="5622"/>
                      <a:pt x="4494" y="5982"/>
                    </a:cubicBezTo>
                    <a:cubicBezTo>
                      <a:pt x="4480" y="5954"/>
                      <a:pt x="4456" y="5912"/>
                      <a:pt x="4426" y="5856"/>
                    </a:cubicBezTo>
                    <a:cubicBezTo>
                      <a:pt x="4450" y="5736"/>
                      <a:pt x="4647" y="4727"/>
                      <a:pt x="4474" y="4487"/>
                    </a:cubicBezTo>
                    <a:cubicBezTo>
                      <a:pt x="4453" y="4454"/>
                      <a:pt x="4418" y="4433"/>
                      <a:pt x="4380" y="4427"/>
                    </a:cubicBezTo>
                    <a:cubicBezTo>
                      <a:pt x="4373" y="4426"/>
                      <a:pt x="4365" y="4425"/>
                      <a:pt x="4358" y="4425"/>
                    </a:cubicBezTo>
                    <a:cubicBezTo>
                      <a:pt x="4305" y="4425"/>
                      <a:pt x="4260" y="4450"/>
                      <a:pt x="4221" y="4489"/>
                    </a:cubicBezTo>
                    <a:cubicBezTo>
                      <a:pt x="4192" y="4160"/>
                      <a:pt x="4110" y="3466"/>
                      <a:pt x="3913" y="3455"/>
                    </a:cubicBezTo>
                    <a:lnTo>
                      <a:pt x="3909" y="3455"/>
                    </a:lnTo>
                    <a:cubicBezTo>
                      <a:pt x="3841" y="3455"/>
                      <a:pt x="3780" y="3530"/>
                      <a:pt x="3728" y="3637"/>
                    </a:cubicBezTo>
                    <a:cubicBezTo>
                      <a:pt x="3674" y="3414"/>
                      <a:pt x="3538" y="2964"/>
                      <a:pt x="3326" y="2964"/>
                    </a:cubicBezTo>
                    <a:cubicBezTo>
                      <a:pt x="3318" y="2964"/>
                      <a:pt x="3311" y="2965"/>
                      <a:pt x="3303" y="2966"/>
                    </a:cubicBezTo>
                    <a:cubicBezTo>
                      <a:pt x="3268" y="2973"/>
                      <a:pt x="3236" y="2990"/>
                      <a:pt x="3210" y="3016"/>
                    </a:cubicBezTo>
                    <a:cubicBezTo>
                      <a:pt x="3144" y="2814"/>
                      <a:pt x="2936" y="2252"/>
                      <a:pt x="2756" y="2190"/>
                    </a:cubicBezTo>
                    <a:cubicBezTo>
                      <a:pt x="2743" y="2185"/>
                      <a:pt x="2730" y="2183"/>
                      <a:pt x="2717" y="2183"/>
                    </a:cubicBezTo>
                    <a:cubicBezTo>
                      <a:pt x="2693" y="2183"/>
                      <a:pt x="2670" y="2190"/>
                      <a:pt x="2651" y="2204"/>
                    </a:cubicBezTo>
                    <a:cubicBezTo>
                      <a:pt x="2543" y="2278"/>
                      <a:pt x="2503" y="2552"/>
                      <a:pt x="2489" y="2702"/>
                    </a:cubicBezTo>
                    <a:cubicBezTo>
                      <a:pt x="2425" y="2620"/>
                      <a:pt x="2362" y="2546"/>
                      <a:pt x="2302" y="2481"/>
                    </a:cubicBezTo>
                    <a:cubicBezTo>
                      <a:pt x="2294" y="2470"/>
                      <a:pt x="2284" y="2466"/>
                      <a:pt x="2274" y="2466"/>
                    </a:cubicBezTo>
                    <a:cubicBezTo>
                      <a:pt x="2247" y="2466"/>
                      <a:pt x="2221" y="2502"/>
                      <a:pt x="2249" y="2529"/>
                    </a:cubicBezTo>
                    <a:cubicBezTo>
                      <a:pt x="2312" y="2596"/>
                      <a:pt x="2375" y="2675"/>
                      <a:pt x="2443" y="2761"/>
                    </a:cubicBezTo>
                    <a:cubicBezTo>
                      <a:pt x="2263" y="2763"/>
                      <a:pt x="1872" y="2780"/>
                      <a:pt x="1801" y="2907"/>
                    </a:cubicBezTo>
                    <a:cubicBezTo>
                      <a:pt x="1789" y="2930"/>
                      <a:pt x="1778" y="2969"/>
                      <a:pt x="1810" y="3019"/>
                    </a:cubicBezTo>
                    <a:cubicBezTo>
                      <a:pt x="1904" y="3167"/>
                      <a:pt x="2196" y="3369"/>
                      <a:pt x="2402" y="3492"/>
                    </a:cubicBezTo>
                    <a:cubicBezTo>
                      <a:pt x="2376" y="3489"/>
                      <a:pt x="2351" y="3488"/>
                      <a:pt x="2328" y="3488"/>
                    </a:cubicBezTo>
                    <a:cubicBezTo>
                      <a:pt x="2261" y="3488"/>
                      <a:pt x="2211" y="3498"/>
                      <a:pt x="2189" y="3522"/>
                    </a:cubicBezTo>
                    <a:cubicBezTo>
                      <a:pt x="2177" y="3533"/>
                      <a:pt x="2154" y="3566"/>
                      <a:pt x="2187" y="3616"/>
                    </a:cubicBezTo>
                    <a:cubicBezTo>
                      <a:pt x="2281" y="3760"/>
                      <a:pt x="2659" y="4077"/>
                      <a:pt x="2830" y="4218"/>
                    </a:cubicBezTo>
                    <a:cubicBezTo>
                      <a:pt x="2826" y="4217"/>
                      <a:pt x="2823" y="4217"/>
                      <a:pt x="2819" y="4217"/>
                    </a:cubicBezTo>
                    <a:cubicBezTo>
                      <a:pt x="2788" y="4217"/>
                      <a:pt x="2757" y="4224"/>
                      <a:pt x="2727" y="4237"/>
                    </a:cubicBezTo>
                    <a:cubicBezTo>
                      <a:pt x="2709" y="4246"/>
                      <a:pt x="2696" y="4265"/>
                      <a:pt x="2695" y="4284"/>
                    </a:cubicBezTo>
                    <a:cubicBezTo>
                      <a:pt x="2678" y="4427"/>
                      <a:pt x="3228" y="4940"/>
                      <a:pt x="3478" y="5166"/>
                    </a:cubicBezTo>
                    <a:cubicBezTo>
                      <a:pt x="3362" y="5175"/>
                      <a:pt x="3245" y="5194"/>
                      <a:pt x="3130" y="5219"/>
                    </a:cubicBezTo>
                    <a:cubicBezTo>
                      <a:pt x="3031" y="4884"/>
                      <a:pt x="2915" y="4604"/>
                      <a:pt x="2821" y="4522"/>
                    </a:cubicBezTo>
                    <a:cubicBezTo>
                      <a:pt x="2802" y="4504"/>
                      <a:pt x="2778" y="4494"/>
                      <a:pt x="2753" y="4494"/>
                    </a:cubicBezTo>
                    <a:cubicBezTo>
                      <a:pt x="2749" y="4494"/>
                      <a:pt x="2746" y="4495"/>
                      <a:pt x="2742" y="4495"/>
                    </a:cubicBezTo>
                    <a:cubicBezTo>
                      <a:pt x="2719" y="4498"/>
                      <a:pt x="2701" y="4512"/>
                      <a:pt x="2690" y="4531"/>
                    </a:cubicBezTo>
                    <a:cubicBezTo>
                      <a:pt x="2659" y="4577"/>
                      <a:pt x="2651" y="4683"/>
                      <a:pt x="2657" y="4813"/>
                    </a:cubicBezTo>
                    <a:cubicBezTo>
                      <a:pt x="2513" y="4352"/>
                      <a:pt x="2283" y="3722"/>
                      <a:pt x="2115" y="3722"/>
                    </a:cubicBezTo>
                    <a:cubicBezTo>
                      <a:pt x="2083" y="3722"/>
                      <a:pt x="2054" y="3736"/>
                      <a:pt x="2034" y="3760"/>
                    </a:cubicBezTo>
                    <a:cubicBezTo>
                      <a:pt x="1958" y="3840"/>
                      <a:pt x="1925" y="4069"/>
                      <a:pt x="1912" y="4293"/>
                    </a:cubicBezTo>
                    <a:cubicBezTo>
                      <a:pt x="1778" y="3707"/>
                      <a:pt x="1495" y="2561"/>
                      <a:pt x="1325" y="2473"/>
                    </a:cubicBezTo>
                    <a:cubicBezTo>
                      <a:pt x="1310" y="2465"/>
                      <a:pt x="1294" y="2461"/>
                      <a:pt x="1278" y="2461"/>
                    </a:cubicBezTo>
                    <a:cubicBezTo>
                      <a:pt x="1256" y="2461"/>
                      <a:pt x="1235" y="2469"/>
                      <a:pt x="1217" y="2482"/>
                    </a:cubicBezTo>
                    <a:cubicBezTo>
                      <a:pt x="1042" y="2602"/>
                      <a:pt x="928" y="3296"/>
                      <a:pt x="925" y="3622"/>
                    </a:cubicBezTo>
                    <a:cubicBezTo>
                      <a:pt x="810" y="3502"/>
                      <a:pt x="690" y="3383"/>
                      <a:pt x="566" y="3261"/>
                    </a:cubicBezTo>
                    <a:cubicBezTo>
                      <a:pt x="558" y="3255"/>
                      <a:pt x="549" y="3251"/>
                      <a:pt x="540" y="3251"/>
                    </a:cubicBezTo>
                    <a:cubicBezTo>
                      <a:pt x="531" y="3251"/>
                      <a:pt x="521" y="3255"/>
                      <a:pt x="514" y="3263"/>
                    </a:cubicBezTo>
                    <a:cubicBezTo>
                      <a:pt x="501" y="3277"/>
                      <a:pt x="502" y="3299"/>
                      <a:pt x="516" y="3313"/>
                    </a:cubicBezTo>
                    <a:cubicBezTo>
                      <a:pt x="645" y="3439"/>
                      <a:pt x="767" y="3561"/>
                      <a:pt x="886" y="3686"/>
                    </a:cubicBezTo>
                    <a:cubicBezTo>
                      <a:pt x="570" y="3716"/>
                      <a:pt x="1" y="3793"/>
                      <a:pt x="1" y="3960"/>
                    </a:cubicBezTo>
                    <a:cubicBezTo>
                      <a:pt x="1" y="4090"/>
                      <a:pt x="155" y="4142"/>
                      <a:pt x="372" y="4216"/>
                    </a:cubicBezTo>
                    <a:cubicBezTo>
                      <a:pt x="510" y="4260"/>
                      <a:pt x="645" y="4313"/>
                      <a:pt x="776" y="4375"/>
                    </a:cubicBezTo>
                    <a:cubicBezTo>
                      <a:pt x="931" y="4451"/>
                      <a:pt x="1080" y="4540"/>
                      <a:pt x="1217" y="4645"/>
                    </a:cubicBezTo>
                    <a:cubicBezTo>
                      <a:pt x="1122" y="4633"/>
                      <a:pt x="1033" y="4625"/>
                      <a:pt x="960" y="4625"/>
                    </a:cubicBezTo>
                    <a:cubicBezTo>
                      <a:pt x="876" y="4625"/>
                      <a:pt x="814" y="4636"/>
                      <a:pt x="790" y="4662"/>
                    </a:cubicBezTo>
                    <a:cubicBezTo>
                      <a:pt x="776" y="4677"/>
                      <a:pt x="770" y="4698"/>
                      <a:pt x="773" y="4718"/>
                    </a:cubicBezTo>
                    <a:cubicBezTo>
                      <a:pt x="790" y="4810"/>
                      <a:pt x="1019" y="4962"/>
                      <a:pt x="1220" y="5078"/>
                    </a:cubicBezTo>
                    <a:cubicBezTo>
                      <a:pt x="1103" y="5053"/>
                      <a:pt x="969" y="5031"/>
                      <a:pt x="858" y="5031"/>
                    </a:cubicBezTo>
                    <a:cubicBezTo>
                      <a:pt x="772" y="5031"/>
                      <a:pt x="700" y="5044"/>
                      <a:pt x="660" y="5080"/>
                    </a:cubicBezTo>
                    <a:cubicBezTo>
                      <a:pt x="629" y="5107"/>
                      <a:pt x="616" y="5150"/>
                      <a:pt x="625" y="5189"/>
                    </a:cubicBezTo>
                    <a:cubicBezTo>
                      <a:pt x="666" y="5409"/>
                      <a:pt x="1290" y="5671"/>
                      <a:pt x="1602" y="5791"/>
                    </a:cubicBezTo>
                    <a:cubicBezTo>
                      <a:pt x="1484" y="5801"/>
                      <a:pt x="1401" y="5824"/>
                      <a:pt x="1384" y="5862"/>
                    </a:cubicBezTo>
                    <a:cubicBezTo>
                      <a:pt x="1375" y="5883"/>
                      <a:pt x="1378" y="5907"/>
                      <a:pt x="1390" y="5925"/>
                    </a:cubicBezTo>
                    <a:cubicBezTo>
                      <a:pt x="1471" y="6066"/>
                      <a:pt x="2136" y="6383"/>
                      <a:pt x="2643" y="6548"/>
                    </a:cubicBezTo>
                    <a:lnTo>
                      <a:pt x="2622" y="6545"/>
                    </a:lnTo>
                    <a:cubicBezTo>
                      <a:pt x="2620" y="6545"/>
                      <a:pt x="2619" y="6545"/>
                      <a:pt x="2617" y="6545"/>
                    </a:cubicBezTo>
                    <a:cubicBezTo>
                      <a:pt x="2599" y="6545"/>
                      <a:pt x="2584" y="6558"/>
                      <a:pt x="2581" y="6574"/>
                    </a:cubicBezTo>
                    <a:cubicBezTo>
                      <a:pt x="2577" y="6594"/>
                      <a:pt x="2592" y="6613"/>
                      <a:pt x="2612" y="6616"/>
                    </a:cubicBezTo>
                    <a:lnTo>
                      <a:pt x="2639" y="6621"/>
                    </a:lnTo>
                    <a:cubicBezTo>
                      <a:pt x="2737" y="6641"/>
                      <a:pt x="2837" y="6651"/>
                      <a:pt x="2937" y="6653"/>
                    </a:cubicBezTo>
                    <a:cubicBezTo>
                      <a:pt x="2968" y="6653"/>
                      <a:pt x="2998" y="6651"/>
                      <a:pt x="3031" y="6648"/>
                    </a:cubicBezTo>
                    <a:cubicBezTo>
                      <a:pt x="3037" y="6650"/>
                      <a:pt x="3044" y="6650"/>
                      <a:pt x="3050" y="6651"/>
                    </a:cubicBezTo>
                    <a:cubicBezTo>
                      <a:pt x="3051" y="6651"/>
                      <a:pt x="3053" y="6653"/>
                      <a:pt x="3053" y="6653"/>
                    </a:cubicBezTo>
                    <a:cubicBezTo>
                      <a:pt x="3060" y="6651"/>
                      <a:pt x="3066" y="6650"/>
                      <a:pt x="3072" y="6645"/>
                    </a:cubicBezTo>
                    <a:cubicBezTo>
                      <a:pt x="3180" y="6636"/>
                      <a:pt x="3286" y="6616"/>
                      <a:pt x="3389" y="6588"/>
                    </a:cubicBezTo>
                    <a:cubicBezTo>
                      <a:pt x="3669" y="6515"/>
                      <a:pt x="4032" y="6362"/>
                      <a:pt x="4498" y="6065"/>
                    </a:cubicBezTo>
                    <a:cubicBezTo>
                      <a:pt x="4500" y="6065"/>
                      <a:pt x="4500" y="6063"/>
                      <a:pt x="4501" y="6063"/>
                    </a:cubicBezTo>
                    <a:cubicBezTo>
                      <a:pt x="5586" y="5371"/>
                      <a:pt x="6273" y="4696"/>
                      <a:pt x="6483" y="4112"/>
                    </a:cubicBezTo>
                    <a:cubicBezTo>
                      <a:pt x="6488" y="4092"/>
                      <a:pt x="6477" y="4072"/>
                      <a:pt x="6459" y="4066"/>
                    </a:cubicBezTo>
                    <a:cubicBezTo>
                      <a:pt x="6455" y="4064"/>
                      <a:pt x="6451" y="4064"/>
                      <a:pt x="6447" y="4064"/>
                    </a:cubicBezTo>
                    <a:cubicBezTo>
                      <a:pt x="6432" y="4064"/>
                      <a:pt x="6418" y="4073"/>
                      <a:pt x="6414" y="4087"/>
                    </a:cubicBezTo>
                    <a:cubicBezTo>
                      <a:pt x="6324" y="4336"/>
                      <a:pt x="6144" y="4603"/>
                      <a:pt x="5882" y="4881"/>
                    </a:cubicBezTo>
                    <a:cubicBezTo>
                      <a:pt x="5861" y="4842"/>
                      <a:pt x="5823" y="4772"/>
                      <a:pt x="5770" y="4680"/>
                    </a:cubicBezTo>
                    <a:cubicBezTo>
                      <a:pt x="5815" y="4422"/>
                      <a:pt x="5647" y="2537"/>
                      <a:pt x="5432" y="2240"/>
                    </a:cubicBezTo>
                    <a:cubicBezTo>
                      <a:pt x="5407" y="2206"/>
                      <a:pt x="5378" y="2189"/>
                      <a:pt x="5350" y="2189"/>
                    </a:cubicBezTo>
                    <a:cubicBezTo>
                      <a:pt x="5336" y="2189"/>
                      <a:pt x="5322" y="2193"/>
                      <a:pt x="5309" y="2202"/>
                    </a:cubicBezTo>
                    <a:cubicBezTo>
                      <a:pt x="5257" y="2234"/>
                      <a:pt x="5227" y="2325"/>
                      <a:pt x="5207" y="2443"/>
                    </a:cubicBezTo>
                    <a:cubicBezTo>
                      <a:pt x="5092" y="2065"/>
                      <a:pt x="4858" y="1405"/>
                      <a:pt x="4654" y="1405"/>
                    </a:cubicBezTo>
                    <a:cubicBezTo>
                      <a:pt x="4652" y="1405"/>
                      <a:pt x="4650" y="1405"/>
                      <a:pt x="4648" y="1405"/>
                    </a:cubicBezTo>
                    <a:cubicBezTo>
                      <a:pt x="4600" y="1194"/>
                      <a:pt x="4471" y="684"/>
                      <a:pt x="4322" y="672"/>
                    </a:cubicBezTo>
                    <a:cubicBezTo>
                      <a:pt x="4321" y="671"/>
                      <a:pt x="4319" y="671"/>
                      <a:pt x="4317" y="671"/>
                    </a:cubicBezTo>
                    <a:cubicBezTo>
                      <a:pt x="4301" y="671"/>
                      <a:pt x="4286" y="678"/>
                      <a:pt x="4276" y="690"/>
                    </a:cubicBezTo>
                    <a:cubicBezTo>
                      <a:pt x="4242" y="722"/>
                      <a:pt x="4218" y="822"/>
                      <a:pt x="4201" y="955"/>
                    </a:cubicBezTo>
                    <a:cubicBezTo>
                      <a:pt x="4079" y="534"/>
                      <a:pt x="3900" y="0"/>
                      <a:pt x="3780" y="0"/>
                    </a:cubicBezTo>
                    <a:close/>
                  </a:path>
                </a:pathLst>
              </a:custGeom>
              <a:solidFill>
                <a:srgbClr val="961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9"/>
              <p:cNvSpPr/>
              <p:nvPr/>
            </p:nvSpPr>
            <p:spPr>
              <a:xfrm>
                <a:off x="8227047" y="4212788"/>
                <a:ext cx="84756" cy="33487"/>
              </a:xfrm>
              <a:custGeom>
                <a:avLst/>
                <a:gdLst/>
                <a:ahLst/>
                <a:cxnLst/>
                <a:rect l="l" t="t" r="r" b="b"/>
                <a:pathLst>
                  <a:path w="3594" h="1420" extrusionOk="0">
                    <a:moveTo>
                      <a:pt x="1018" y="0"/>
                    </a:moveTo>
                    <a:cubicBezTo>
                      <a:pt x="393" y="0"/>
                      <a:pt x="1" y="85"/>
                      <a:pt x="1" y="85"/>
                    </a:cubicBezTo>
                    <a:cubicBezTo>
                      <a:pt x="1" y="85"/>
                      <a:pt x="263" y="97"/>
                      <a:pt x="331" y="294"/>
                    </a:cubicBezTo>
                    <a:cubicBezTo>
                      <a:pt x="425" y="567"/>
                      <a:pt x="287" y="833"/>
                      <a:pt x="287" y="833"/>
                    </a:cubicBezTo>
                    <a:cubicBezTo>
                      <a:pt x="287" y="833"/>
                      <a:pt x="700" y="707"/>
                      <a:pt x="1254" y="707"/>
                    </a:cubicBezTo>
                    <a:cubicBezTo>
                      <a:pt x="1530" y="707"/>
                      <a:pt x="1842" y="738"/>
                      <a:pt x="2154" y="833"/>
                    </a:cubicBezTo>
                    <a:cubicBezTo>
                      <a:pt x="2248" y="862"/>
                      <a:pt x="2339" y="891"/>
                      <a:pt x="2425" y="921"/>
                    </a:cubicBezTo>
                    <a:cubicBezTo>
                      <a:pt x="3183" y="1176"/>
                      <a:pt x="3574" y="1420"/>
                      <a:pt x="3574" y="1420"/>
                    </a:cubicBezTo>
                    <a:cubicBezTo>
                      <a:pt x="3574" y="1420"/>
                      <a:pt x="3594" y="1191"/>
                      <a:pt x="3594" y="974"/>
                    </a:cubicBezTo>
                    <a:cubicBezTo>
                      <a:pt x="3594" y="759"/>
                      <a:pt x="3428" y="482"/>
                      <a:pt x="3428" y="482"/>
                    </a:cubicBezTo>
                    <a:cubicBezTo>
                      <a:pt x="3428" y="482"/>
                      <a:pt x="3330" y="273"/>
                      <a:pt x="2105" y="85"/>
                    </a:cubicBezTo>
                    <a:cubicBezTo>
                      <a:pt x="2069" y="79"/>
                      <a:pt x="2033" y="73"/>
                      <a:pt x="1996" y="68"/>
                    </a:cubicBezTo>
                    <a:cubicBezTo>
                      <a:pt x="1632" y="18"/>
                      <a:pt x="1301" y="0"/>
                      <a:pt x="10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9"/>
              <p:cNvSpPr/>
              <p:nvPr/>
            </p:nvSpPr>
            <p:spPr>
              <a:xfrm>
                <a:off x="8224571" y="3727083"/>
                <a:ext cx="364019" cy="355200"/>
              </a:xfrm>
              <a:custGeom>
                <a:avLst/>
                <a:gdLst/>
                <a:ahLst/>
                <a:cxnLst/>
                <a:rect l="l" t="t" r="r" b="b"/>
                <a:pathLst>
                  <a:path w="15436" h="15062" extrusionOk="0">
                    <a:moveTo>
                      <a:pt x="8265" y="1"/>
                    </a:moveTo>
                    <a:cubicBezTo>
                      <a:pt x="7294" y="1"/>
                      <a:pt x="6225" y="352"/>
                      <a:pt x="5018" y="1397"/>
                    </a:cubicBezTo>
                    <a:cubicBezTo>
                      <a:pt x="3123" y="3043"/>
                      <a:pt x="650" y="7220"/>
                      <a:pt x="1" y="9452"/>
                    </a:cubicBezTo>
                    <a:lnTo>
                      <a:pt x="2" y="9452"/>
                    </a:lnTo>
                    <a:cubicBezTo>
                      <a:pt x="13" y="9458"/>
                      <a:pt x="393" y="9673"/>
                      <a:pt x="937" y="10099"/>
                    </a:cubicBezTo>
                    <a:cubicBezTo>
                      <a:pt x="1491" y="10531"/>
                      <a:pt x="2521" y="11707"/>
                      <a:pt x="2042" y="12620"/>
                    </a:cubicBezTo>
                    <a:cubicBezTo>
                      <a:pt x="2042" y="12620"/>
                      <a:pt x="2721" y="13987"/>
                      <a:pt x="6066" y="14780"/>
                    </a:cubicBezTo>
                    <a:cubicBezTo>
                      <a:pt x="6905" y="14978"/>
                      <a:pt x="7674" y="15062"/>
                      <a:pt x="8375" y="15062"/>
                    </a:cubicBezTo>
                    <a:cubicBezTo>
                      <a:pt x="10472" y="15062"/>
                      <a:pt x="11969" y="14315"/>
                      <a:pt x="12939" y="13651"/>
                    </a:cubicBezTo>
                    <a:cubicBezTo>
                      <a:pt x="14237" y="12763"/>
                      <a:pt x="15364" y="10387"/>
                      <a:pt x="15435" y="9594"/>
                    </a:cubicBezTo>
                    <a:lnTo>
                      <a:pt x="15346" y="9556"/>
                    </a:lnTo>
                    <a:cubicBezTo>
                      <a:pt x="14987" y="9403"/>
                      <a:pt x="13629" y="8829"/>
                      <a:pt x="12842" y="8538"/>
                    </a:cubicBezTo>
                    <a:cubicBezTo>
                      <a:pt x="12438" y="8388"/>
                      <a:pt x="12100" y="8273"/>
                      <a:pt x="11848" y="8189"/>
                    </a:cubicBezTo>
                    <a:cubicBezTo>
                      <a:pt x="11535" y="8086"/>
                      <a:pt x="11356" y="8035"/>
                      <a:pt x="11356" y="8035"/>
                    </a:cubicBezTo>
                    <a:cubicBezTo>
                      <a:pt x="11356" y="8035"/>
                      <a:pt x="11422" y="7868"/>
                      <a:pt x="11519" y="7609"/>
                    </a:cubicBezTo>
                    <a:cubicBezTo>
                      <a:pt x="11727" y="7056"/>
                      <a:pt x="12074" y="6079"/>
                      <a:pt x="12210" y="5401"/>
                    </a:cubicBezTo>
                    <a:cubicBezTo>
                      <a:pt x="12411" y="4412"/>
                      <a:pt x="12353" y="3331"/>
                      <a:pt x="12130" y="2514"/>
                    </a:cubicBezTo>
                    <a:cubicBezTo>
                      <a:pt x="11974" y="1949"/>
                      <a:pt x="11212" y="738"/>
                      <a:pt x="9843" y="282"/>
                    </a:cubicBezTo>
                    <a:cubicBezTo>
                      <a:pt x="9345" y="116"/>
                      <a:pt x="8821" y="1"/>
                      <a:pt x="8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9"/>
              <p:cNvSpPr/>
              <p:nvPr/>
            </p:nvSpPr>
            <p:spPr>
              <a:xfrm>
                <a:off x="8235584" y="3793727"/>
                <a:ext cx="268416" cy="173237"/>
              </a:xfrm>
              <a:custGeom>
                <a:avLst/>
                <a:gdLst/>
                <a:ahLst/>
                <a:cxnLst/>
                <a:rect l="l" t="t" r="r" b="b"/>
                <a:pathLst>
                  <a:path w="11382" h="7346" extrusionOk="0">
                    <a:moveTo>
                      <a:pt x="4671" y="0"/>
                    </a:moveTo>
                    <a:cubicBezTo>
                      <a:pt x="4635" y="20"/>
                      <a:pt x="4036" y="346"/>
                      <a:pt x="3639" y="1463"/>
                    </a:cubicBezTo>
                    <a:cubicBezTo>
                      <a:pt x="3229" y="2615"/>
                      <a:pt x="3474" y="2424"/>
                      <a:pt x="2560" y="3977"/>
                    </a:cubicBezTo>
                    <a:cubicBezTo>
                      <a:pt x="1677" y="5482"/>
                      <a:pt x="99" y="6555"/>
                      <a:pt x="1" y="6621"/>
                    </a:cubicBezTo>
                    <a:cubicBezTo>
                      <a:pt x="114" y="6576"/>
                      <a:pt x="2584" y="5601"/>
                      <a:pt x="3638" y="4919"/>
                    </a:cubicBezTo>
                    <a:cubicBezTo>
                      <a:pt x="3918" y="4739"/>
                      <a:pt x="4104" y="4572"/>
                      <a:pt x="4227" y="4397"/>
                    </a:cubicBezTo>
                    <a:cubicBezTo>
                      <a:pt x="4433" y="4656"/>
                      <a:pt x="4729" y="5012"/>
                      <a:pt x="5079" y="5400"/>
                    </a:cubicBezTo>
                    <a:cubicBezTo>
                      <a:pt x="5763" y="6154"/>
                      <a:pt x="6422" y="7345"/>
                      <a:pt x="8647" y="7345"/>
                    </a:cubicBezTo>
                    <a:cubicBezTo>
                      <a:pt x="8690" y="7345"/>
                      <a:pt x="8733" y="7345"/>
                      <a:pt x="8776" y="7344"/>
                    </a:cubicBezTo>
                    <a:cubicBezTo>
                      <a:pt x="10480" y="7309"/>
                      <a:pt x="11146" y="6041"/>
                      <a:pt x="11381" y="5362"/>
                    </a:cubicBezTo>
                    <a:cubicBezTo>
                      <a:pt x="11068" y="5259"/>
                      <a:pt x="10889" y="5206"/>
                      <a:pt x="10889" y="5206"/>
                    </a:cubicBezTo>
                    <a:cubicBezTo>
                      <a:pt x="10889" y="5206"/>
                      <a:pt x="10955" y="5041"/>
                      <a:pt x="11052" y="4782"/>
                    </a:cubicBezTo>
                    <a:lnTo>
                      <a:pt x="10840" y="4704"/>
                    </a:lnTo>
                    <a:cubicBezTo>
                      <a:pt x="10840" y="4704"/>
                      <a:pt x="8215" y="5699"/>
                      <a:pt x="7046" y="5699"/>
                    </a:cubicBezTo>
                    <a:cubicBezTo>
                      <a:pt x="6797" y="5699"/>
                      <a:pt x="6614" y="5654"/>
                      <a:pt x="6537" y="5544"/>
                    </a:cubicBezTo>
                    <a:cubicBezTo>
                      <a:pt x="6096" y="4919"/>
                      <a:pt x="6041" y="3977"/>
                      <a:pt x="6041" y="3977"/>
                    </a:cubicBezTo>
                    <a:cubicBezTo>
                      <a:pt x="4985" y="3131"/>
                      <a:pt x="4553" y="1560"/>
                      <a:pt x="4529" y="335"/>
                    </a:cubicBezTo>
                    <a:cubicBezTo>
                      <a:pt x="4567" y="219"/>
                      <a:pt x="4614" y="108"/>
                      <a:pt x="4671"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9"/>
              <p:cNvSpPr/>
              <p:nvPr/>
            </p:nvSpPr>
            <p:spPr>
              <a:xfrm>
                <a:off x="8105267" y="3949937"/>
                <a:ext cx="565933" cy="478866"/>
              </a:xfrm>
              <a:custGeom>
                <a:avLst/>
                <a:gdLst/>
                <a:ahLst/>
                <a:cxnLst/>
                <a:rect l="l" t="t" r="r" b="b"/>
                <a:pathLst>
                  <a:path w="23998" h="20306" extrusionOk="0">
                    <a:moveTo>
                      <a:pt x="5060" y="0"/>
                    </a:moveTo>
                    <a:cubicBezTo>
                      <a:pt x="4101" y="408"/>
                      <a:pt x="1893" y="1440"/>
                      <a:pt x="956" y="2626"/>
                    </a:cubicBezTo>
                    <a:cubicBezTo>
                      <a:pt x="776" y="2852"/>
                      <a:pt x="620" y="3095"/>
                      <a:pt x="490" y="3352"/>
                    </a:cubicBezTo>
                    <a:cubicBezTo>
                      <a:pt x="0" y="4313"/>
                      <a:pt x="12" y="5259"/>
                      <a:pt x="459" y="5835"/>
                    </a:cubicBezTo>
                    <a:cubicBezTo>
                      <a:pt x="459" y="5835"/>
                      <a:pt x="1794" y="4028"/>
                      <a:pt x="3656" y="4028"/>
                    </a:cubicBezTo>
                    <a:cubicBezTo>
                      <a:pt x="3786" y="4028"/>
                      <a:pt x="3918" y="4037"/>
                      <a:pt x="4052" y="4055"/>
                    </a:cubicBezTo>
                    <a:cubicBezTo>
                      <a:pt x="6118" y="4343"/>
                      <a:pt x="6645" y="6792"/>
                      <a:pt x="6645" y="6792"/>
                    </a:cubicBezTo>
                    <a:cubicBezTo>
                      <a:pt x="6645" y="6792"/>
                      <a:pt x="7389" y="8593"/>
                      <a:pt x="7894" y="9793"/>
                    </a:cubicBezTo>
                    <a:cubicBezTo>
                      <a:pt x="8291" y="10740"/>
                      <a:pt x="8598" y="11640"/>
                      <a:pt x="8712" y="11979"/>
                    </a:cubicBezTo>
                    <a:cubicBezTo>
                      <a:pt x="8741" y="12070"/>
                      <a:pt x="8758" y="12120"/>
                      <a:pt x="8758" y="12120"/>
                    </a:cubicBezTo>
                    <a:lnTo>
                      <a:pt x="8733" y="12674"/>
                    </a:lnTo>
                    <a:cubicBezTo>
                      <a:pt x="8733" y="12674"/>
                      <a:pt x="8633" y="12799"/>
                      <a:pt x="8474" y="13002"/>
                    </a:cubicBezTo>
                    <a:cubicBezTo>
                      <a:pt x="8094" y="13483"/>
                      <a:pt x="7371" y="14403"/>
                      <a:pt x="6813" y="15145"/>
                    </a:cubicBezTo>
                    <a:cubicBezTo>
                      <a:pt x="6021" y="16201"/>
                      <a:pt x="4461" y="18746"/>
                      <a:pt x="4461" y="18746"/>
                    </a:cubicBezTo>
                    <a:cubicBezTo>
                      <a:pt x="4461" y="18746"/>
                      <a:pt x="4630" y="18814"/>
                      <a:pt x="4910" y="18909"/>
                    </a:cubicBezTo>
                    <a:cubicBezTo>
                      <a:pt x="5451" y="19093"/>
                      <a:pt x="6001" y="19238"/>
                      <a:pt x="6562" y="19346"/>
                    </a:cubicBezTo>
                    <a:cubicBezTo>
                      <a:pt x="6827" y="19397"/>
                      <a:pt x="7107" y="19438"/>
                      <a:pt x="7389" y="19465"/>
                    </a:cubicBezTo>
                    <a:cubicBezTo>
                      <a:pt x="7893" y="19513"/>
                      <a:pt x="8448" y="19529"/>
                      <a:pt x="8964" y="19529"/>
                    </a:cubicBezTo>
                    <a:cubicBezTo>
                      <a:pt x="9995" y="19529"/>
                      <a:pt x="10870" y="19465"/>
                      <a:pt x="10870" y="19465"/>
                    </a:cubicBezTo>
                    <a:cubicBezTo>
                      <a:pt x="10870" y="19465"/>
                      <a:pt x="11613" y="18409"/>
                      <a:pt x="12213" y="17114"/>
                    </a:cubicBezTo>
                    <a:cubicBezTo>
                      <a:pt x="12814" y="15816"/>
                      <a:pt x="13561" y="14519"/>
                      <a:pt x="13561" y="14519"/>
                    </a:cubicBezTo>
                    <a:lnTo>
                      <a:pt x="14110" y="14521"/>
                    </a:lnTo>
                    <a:cubicBezTo>
                      <a:pt x="14327" y="15289"/>
                      <a:pt x="14878" y="20305"/>
                      <a:pt x="14878" y="20305"/>
                    </a:cubicBezTo>
                    <a:cubicBezTo>
                      <a:pt x="15072" y="20266"/>
                      <a:pt x="15303" y="20217"/>
                      <a:pt x="15559" y="20166"/>
                    </a:cubicBezTo>
                    <a:cubicBezTo>
                      <a:pt x="16641" y="19947"/>
                      <a:pt x="18153" y="19652"/>
                      <a:pt x="19102" y="19469"/>
                    </a:cubicBezTo>
                    <a:cubicBezTo>
                      <a:pt x="19637" y="19365"/>
                      <a:pt x="19991" y="19299"/>
                      <a:pt x="19991" y="19299"/>
                    </a:cubicBezTo>
                    <a:cubicBezTo>
                      <a:pt x="19991" y="19299"/>
                      <a:pt x="19871" y="18699"/>
                      <a:pt x="19511" y="16633"/>
                    </a:cubicBezTo>
                    <a:cubicBezTo>
                      <a:pt x="19209" y="14901"/>
                      <a:pt x="18839" y="13677"/>
                      <a:pt x="18727" y="13327"/>
                    </a:cubicBezTo>
                    <a:cubicBezTo>
                      <a:pt x="18706" y="13260"/>
                      <a:pt x="18694" y="13225"/>
                      <a:pt x="18694" y="13225"/>
                    </a:cubicBezTo>
                    <a:cubicBezTo>
                      <a:pt x="18639" y="12945"/>
                      <a:pt x="18602" y="12663"/>
                      <a:pt x="18580" y="12378"/>
                    </a:cubicBezTo>
                    <a:cubicBezTo>
                      <a:pt x="18576" y="12322"/>
                      <a:pt x="18574" y="12289"/>
                      <a:pt x="18574" y="12289"/>
                    </a:cubicBezTo>
                    <a:cubicBezTo>
                      <a:pt x="18574" y="12289"/>
                      <a:pt x="18576" y="12229"/>
                      <a:pt x="18579" y="12123"/>
                    </a:cubicBezTo>
                    <a:lnTo>
                      <a:pt x="18579" y="12120"/>
                    </a:lnTo>
                    <a:cubicBezTo>
                      <a:pt x="18592" y="11517"/>
                      <a:pt x="18632" y="9435"/>
                      <a:pt x="18550" y="8232"/>
                    </a:cubicBezTo>
                    <a:cubicBezTo>
                      <a:pt x="18467" y="7009"/>
                      <a:pt x="18165" y="5280"/>
                      <a:pt x="18165" y="5280"/>
                    </a:cubicBezTo>
                    <a:lnTo>
                      <a:pt x="18165" y="5280"/>
                    </a:lnTo>
                    <a:cubicBezTo>
                      <a:pt x="19462" y="5736"/>
                      <a:pt x="22582" y="5953"/>
                      <a:pt x="22582" y="5953"/>
                    </a:cubicBezTo>
                    <a:cubicBezTo>
                      <a:pt x="22645" y="5466"/>
                      <a:pt x="22736" y="4983"/>
                      <a:pt x="22852" y="4507"/>
                    </a:cubicBezTo>
                    <a:cubicBezTo>
                      <a:pt x="22911" y="4266"/>
                      <a:pt x="22981" y="4007"/>
                      <a:pt x="23063" y="3745"/>
                    </a:cubicBezTo>
                    <a:cubicBezTo>
                      <a:pt x="23422" y="2593"/>
                      <a:pt x="23998" y="1344"/>
                      <a:pt x="23998" y="1344"/>
                    </a:cubicBezTo>
                    <a:cubicBezTo>
                      <a:pt x="23998" y="1344"/>
                      <a:pt x="23130" y="979"/>
                      <a:pt x="22107" y="623"/>
                    </a:cubicBezTo>
                    <a:cubicBezTo>
                      <a:pt x="21072" y="266"/>
                      <a:pt x="20405" y="105"/>
                      <a:pt x="20405" y="105"/>
                    </a:cubicBezTo>
                    <a:lnTo>
                      <a:pt x="20405" y="105"/>
                    </a:lnTo>
                    <a:lnTo>
                      <a:pt x="20494" y="144"/>
                    </a:lnTo>
                    <a:cubicBezTo>
                      <a:pt x="20423" y="937"/>
                      <a:pt x="19296" y="3311"/>
                      <a:pt x="17998" y="4199"/>
                    </a:cubicBezTo>
                    <a:cubicBezTo>
                      <a:pt x="17965" y="4224"/>
                      <a:pt x="17929" y="4248"/>
                      <a:pt x="17892" y="4269"/>
                    </a:cubicBezTo>
                    <a:cubicBezTo>
                      <a:pt x="17613" y="4457"/>
                      <a:pt x="17323" y="4625"/>
                      <a:pt x="17022" y="4777"/>
                    </a:cubicBezTo>
                    <a:cubicBezTo>
                      <a:pt x="16112" y="5234"/>
                      <a:pt x="14925" y="5611"/>
                      <a:pt x="13436" y="5611"/>
                    </a:cubicBezTo>
                    <a:cubicBezTo>
                      <a:pt x="12734" y="5611"/>
                      <a:pt x="11964" y="5528"/>
                      <a:pt x="11125" y="5328"/>
                    </a:cubicBezTo>
                    <a:cubicBezTo>
                      <a:pt x="7782" y="4537"/>
                      <a:pt x="7101" y="3169"/>
                      <a:pt x="7101" y="3169"/>
                    </a:cubicBezTo>
                    <a:cubicBezTo>
                      <a:pt x="7582" y="2255"/>
                      <a:pt x="6550" y="1081"/>
                      <a:pt x="5996" y="649"/>
                    </a:cubicBezTo>
                    <a:cubicBezTo>
                      <a:pt x="5452" y="223"/>
                      <a:pt x="5072" y="6"/>
                      <a:pt x="5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9"/>
              <p:cNvSpPr/>
              <p:nvPr/>
            </p:nvSpPr>
            <p:spPr>
              <a:xfrm>
                <a:off x="8105267" y="3999626"/>
                <a:ext cx="237098" cy="406515"/>
              </a:xfrm>
              <a:custGeom>
                <a:avLst/>
                <a:gdLst/>
                <a:ahLst/>
                <a:cxnLst/>
                <a:rect l="l" t="t" r="r" b="b"/>
                <a:pathLst>
                  <a:path w="10054" h="17238" extrusionOk="0">
                    <a:moveTo>
                      <a:pt x="4163" y="0"/>
                    </a:moveTo>
                    <a:cubicBezTo>
                      <a:pt x="3810" y="0"/>
                      <a:pt x="3431" y="35"/>
                      <a:pt x="3032" y="116"/>
                    </a:cubicBezTo>
                    <a:cubicBezTo>
                      <a:pt x="2214" y="283"/>
                      <a:pt x="1225" y="803"/>
                      <a:pt x="490" y="1244"/>
                    </a:cubicBezTo>
                    <a:cubicBezTo>
                      <a:pt x="0" y="2205"/>
                      <a:pt x="12" y="3150"/>
                      <a:pt x="459" y="3726"/>
                    </a:cubicBezTo>
                    <a:cubicBezTo>
                      <a:pt x="459" y="3726"/>
                      <a:pt x="1794" y="1921"/>
                      <a:pt x="3656" y="1921"/>
                    </a:cubicBezTo>
                    <a:cubicBezTo>
                      <a:pt x="3785" y="1921"/>
                      <a:pt x="3918" y="1930"/>
                      <a:pt x="4052" y="1948"/>
                    </a:cubicBezTo>
                    <a:cubicBezTo>
                      <a:pt x="6118" y="2236"/>
                      <a:pt x="6645" y="4684"/>
                      <a:pt x="6645" y="4684"/>
                    </a:cubicBezTo>
                    <a:cubicBezTo>
                      <a:pt x="6645" y="4684"/>
                      <a:pt x="7389" y="6484"/>
                      <a:pt x="7894" y="7686"/>
                    </a:cubicBezTo>
                    <a:cubicBezTo>
                      <a:pt x="8291" y="8631"/>
                      <a:pt x="8598" y="9533"/>
                      <a:pt x="8712" y="9872"/>
                    </a:cubicBezTo>
                    <a:cubicBezTo>
                      <a:pt x="8741" y="9962"/>
                      <a:pt x="8758" y="10013"/>
                      <a:pt x="8758" y="10013"/>
                    </a:cubicBezTo>
                    <a:lnTo>
                      <a:pt x="8733" y="10567"/>
                    </a:lnTo>
                    <a:cubicBezTo>
                      <a:pt x="8733" y="10567"/>
                      <a:pt x="8633" y="10691"/>
                      <a:pt x="8474" y="10894"/>
                    </a:cubicBezTo>
                    <a:cubicBezTo>
                      <a:pt x="8094" y="11374"/>
                      <a:pt x="7371" y="12296"/>
                      <a:pt x="6813" y="13037"/>
                    </a:cubicBezTo>
                    <a:cubicBezTo>
                      <a:pt x="6021" y="14094"/>
                      <a:pt x="4461" y="16637"/>
                      <a:pt x="4461" y="16637"/>
                    </a:cubicBezTo>
                    <a:cubicBezTo>
                      <a:pt x="4461" y="16637"/>
                      <a:pt x="4630" y="16705"/>
                      <a:pt x="4910" y="16801"/>
                    </a:cubicBezTo>
                    <a:cubicBezTo>
                      <a:pt x="5451" y="16984"/>
                      <a:pt x="6001" y="17130"/>
                      <a:pt x="6562" y="17237"/>
                    </a:cubicBezTo>
                    <a:cubicBezTo>
                      <a:pt x="7163" y="15757"/>
                      <a:pt x="8577" y="12521"/>
                      <a:pt x="9853" y="11370"/>
                    </a:cubicBezTo>
                    <a:lnTo>
                      <a:pt x="10053" y="10703"/>
                    </a:lnTo>
                    <a:cubicBezTo>
                      <a:pt x="10053" y="10703"/>
                      <a:pt x="10018" y="8633"/>
                      <a:pt x="8686" y="6042"/>
                    </a:cubicBezTo>
                    <a:cubicBezTo>
                      <a:pt x="7353" y="3449"/>
                      <a:pt x="6941" y="2330"/>
                      <a:pt x="6941" y="2330"/>
                    </a:cubicBezTo>
                    <a:cubicBezTo>
                      <a:pt x="6941" y="2330"/>
                      <a:pt x="6910" y="909"/>
                      <a:pt x="6339" y="541"/>
                    </a:cubicBezTo>
                    <a:cubicBezTo>
                      <a:pt x="5920" y="270"/>
                      <a:pt x="5145" y="0"/>
                      <a:pt x="4163"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9"/>
              <p:cNvSpPr/>
              <p:nvPr/>
            </p:nvSpPr>
            <p:spPr>
              <a:xfrm>
                <a:off x="8506689" y="4050635"/>
                <a:ext cx="137510" cy="185146"/>
              </a:xfrm>
              <a:custGeom>
                <a:avLst/>
                <a:gdLst/>
                <a:ahLst/>
                <a:cxnLst/>
                <a:rect l="l" t="t" r="r" b="b"/>
                <a:pathLst>
                  <a:path w="5831" h="7851" extrusionOk="0">
                    <a:moveTo>
                      <a:pt x="870" y="1"/>
                    </a:moveTo>
                    <a:cubicBezTo>
                      <a:pt x="591" y="187"/>
                      <a:pt x="301" y="357"/>
                      <a:pt x="0" y="507"/>
                    </a:cubicBezTo>
                    <a:cubicBezTo>
                      <a:pt x="310" y="1574"/>
                      <a:pt x="798" y="3403"/>
                      <a:pt x="1096" y="5247"/>
                    </a:cubicBezTo>
                    <a:cubicBezTo>
                      <a:pt x="1311" y="6591"/>
                      <a:pt x="1460" y="7385"/>
                      <a:pt x="1557" y="7850"/>
                    </a:cubicBezTo>
                    <a:cubicBezTo>
                      <a:pt x="1570" y="7247"/>
                      <a:pt x="1610" y="5165"/>
                      <a:pt x="1528" y="3962"/>
                    </a:cubicBezTo>
                    <a:cubicBezTo>
                      <a:pt x="1445" y="2739"/>
                      <a:pt x="1143" y="1010"/>
                      <a:pt x="1143" y="1010"/>
                    </a:cubicBezTo>
                    <a:lnTo>
                      <a:pt x="1143" y="1010"/>
                    </a:lnTo>
                    <a:cubicBezTo>
                      <a:pt x="2440" y="1466"/>
                      <a:pt x="5560" y="1683"/>
                      <a:pt x="5560" y="1683"/>
                    </a:cubicBezTo>
                    <a:cubicBezTo>
                      <a:pt x="5623" y="1196"/>
                      <a:pt x="5714" y="713"/>
                      <a:pt x="5830" y="237"/>
                    </a:cubicBezTo>
                    <a:lnTo>
                      <a:pt x="5830" y="237"/>
                    </a:lnTo>
                    <a:cubicBezTo>
                      <a:pt x="5419" y="283"/>
                      <a:pt x="4725" y="324"/>
                      <a:pt x="3964" y="324"/>
                    </a:cubicBezTo>
                    <a:cubicBezTo>
                      <a:pt x="3206" y="324"/>
                      <a:pt x="2383" y="284"/>
                      <a:pt x="1705" y="169"/>
                    </a:cubicBezTo>
                    <a:cubicBezTo>
                      <a:pt x="1378" y="114"/>
                      <a:pt x="1102" y="57"/>
                      <a:pt x="870"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9"/>
              <p:cNvSpPr/>
              <p:nvPr/>
            </p:nvSpPr>
            <p:spPr>
              <a:xfrm>
                <a:off x="8638232" y="3966917"/>
                <a:ext cx="253724" cy="120624"/>
              </a:xfrm>
              <a:custGeom>
                <a:avLst/>
                <a:gdLst/>
                <a:ahLst/>
                <a:cxnLst/>
                <a:rect l="l" t="t" r="r" b="b"/>
                <a:pathLst>
                  <a:path w="10759" h="5115" extrusionOk="0">
                    <a:moveTo>
                      <a:pt x="10758" y="0"/>
                    </a:moveTo>
                    <a:cubicBezTo>
                      <a:pt x="10758" y="0"/>
                      <a:pt x="9152" y="23"/>
                      <a:pt x="7664" y="193"/>
                    </a:cubicBezTo>
                    <a:cubicBezTo>
                      <a:pt x="6176" y="361"/>
                      <a:pt x="3166" y="787"/>
                      <a:pt x="2506" y="890"/>
                    </a:cubicBezTo>
                    <a:cubicBezTo>
                      <a:pt x="2477" y="894"/>
                      <a:pt x="2446" y="896"/>
                      <a:pt x="2413" y="896"/>
                    </a:cubicBezTo>
                    <a:cubicBezTo>
                      <a:pt x="2030" y="896"/>
                      <a:pt x="1399" y="624"/>
                      <a:pt x="1399" y="624"/>
                    </a:cubicBezTo>
                    <a:cubicBezTo>
                      <a:pt x="1399" y="624"/>
                      <a:pt x="884" y="1578"/>
                      <a:pt x="425" y="3028"/>
                    </a:cubicBezTo>
                    <a:cubicBezTo>
                      <a:pt x="419" y="3043"/>
                      <a:pt x="416" y="3060"/>
                      <a:pt x="411" y="3076"/>
                    </a:cubicBezTo>
                    <a:cubicBezTo>
                      <a:pt x="28" y="4299"/>
                      <a:pt x="1" y="5115"/>
                      <a:pt x="1" y="5115"/>
                    </a:cubicBezTo>
                    <a:cubicBezTo>
                      <a:pt x="1" y="5115"/>
                      <a:pt x="896" y="5086"/>
                      <a:pt x="3656" y="4631"/>
                    </a:cubicBezTo>
                    <a:cubicBezTo>
                      <a:pt x="6417" y="4177"/>
                      <a:pt x="9032" y="3145"/>
                      <a:pt x="10064" y="2279"/>
                    </a:cubicBezTo>
                    <a:lnTo>
                      <a:pt x="10295" y="1523"/>
                    </a:lnTo>
                    <a:lnTo>
                      <a:pt x="107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9"/>
              <p:cNvSpPr/>
              <p:nvPr/>
            </p:nvSpPr>
            <p:spPr>
              <a:xfrm>
                <a:off x="8370641" y="3818394"/>
                <a:ext cx="143783" cy="140929"/>
              </a:xfrm>
              <a:custGeom>
                <a:avLst/>
                <a:gdLst/>
                <a:ahLst/>
                <a:cxnLst/>
                <a:rect l="l" t="t" r="r" b="b"/>
                <a:pathLst>
                  <a:path w="6097" h="5976" extrusionOk="0">
                    <a:moveTo>
                      <a:pt x="2054" y="1"/>
                    </a:moveTo>
                    <a:cubicBezTo>
                      <a:pt x="1940" y="1"/>
                      <a:pt x="1710" y="179"/>
                      <a:pt x="1032" y="1114"/>
                    </a:cubicBezTo>
                    <a:cubicBezTo>
                      <a:pt x="144" y="2338"/>
                      <a:pt x="0" y="3010"/>
                      <a:pt x="0" y="3010"/>
                    </a:cubicBezTo>
                    <a:cubicBezTo>
                      <a:pt x="73" y="3851"/>
                      <a:pt x="769" y="5363"/>
                      <a:pt x="1872" y="5771"/>
                    </a:cubicBezTo>
                    <a:cubicBezTo>
                      <a:pt x="1967" y="5804"/>
                      <a:pt x="2064" y="5836"/>
                      <a:pt x="2160" y="5863"/>
                    </a:cubicBezTo>
                    <a:cubicBezTo>
                      <a:pt x="2408" y="5934"/>
                      <a:pt x="2659" y="5976"/>
                      <a:pt x="2909" y="5976"/>
                    </a:cubicBezTo>
                    <a:cubicBezTo>
                      <a:pt x="3684" y="5976"/>
                      <a:pt x="4450" y="5575"/>
                      <a:pt x="5112" y="4390"/>
                    </a:cubicBezTo>
                    <a:cubicBezTo>
                      <a:pt x="6074" y="2673"/>
                      <a:pt x="6097" y="897"/>
                      <a:pt x="6097" y="33"/>
                    </a:cubicBezTo>
                    <a:lnTo>
                      <a:pt x="6097" y="33"/>
                    </a:lnTo>
                    <a:cubicBezTo>
                      <a:pt x="6097" y="34"/>
                      <a:pt x="5527" y="367"/>
                      <a:pt x="4231" y="417"/>
                    </a:cubicBezTo>
                    <a:cubicBezTo>
                      <a:pt x="4161" y="419"/>
                      <a:pt x="4092" y="421"/>
                      <a:pt x="4025" y="421"/>
                    </a:cubicBezTo>
                    <a:cubicBezTo>
                      <a:pt x="3067" y="421"/>
                      <a:pt x="2406" y="183"/>
                      <a:pt x="2223" y="88"/>
                    </a:cubicBezTo>
                    <a:cubicBezTo>
                      <a:pt x="2193" y="73"/>
                      <a:pt x="2164" y="55"/>
                      <a:pt x="2137" y="35"/>
                    </a:cubicBezTo>
                    <a:cubicBezTo>
                      <a:pt x="2114" y="18"/>
                      <a:pt x="2090" y="1"/>
                      <a:pt x="2054" y="1"/>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9"/>
              <p:cNvSpPr/>
              <p:nvPr/>
            </p:nvSpPr>
            <p:spPr>
              <a:xfrm>
                <a:off x="8370641" y="3818371"/>
                <a:ext cx="52447" cy="138311"/>
              </a:xfrm>
              <a:custGeom>
                <a:avLst/>
                <a:gdLst/>
                <a:ahLst/>
                <a:cxnLst/>
                <a:rect l="l" t="t" r="r" b="b"/>
                <a:pathLst>
                  <a:path w="2224" h="5865" extrusionOk="0">
                    <a:moveTo>
                      <a:pt x="2056" y="1"/>
                    </a:moveTo>
                    <a:cubicBezTo>
                      <a:pt x="1943" y="1"/>
                      <a:pt x="1713" y="179"/>
                      <a:pt x="1032" y="1115"/>
                    </a:cubicBezTo>
                    <a:cubicBezTo>
                      <a:pt x="144" y="2339"/>
                      <a:pt x="0" y="3011"/>
                      <a:pt x="0" y="3011"/>
                    </a:cubicBezTo>
                    <a:cubicBezTo>
                      <a:pt x="73" y="3850"/>
                      <a:pt x="769" y="5363"/>
                      <a:pt x="1872" y="5770"/>
                    </a:cubicBezTo>
                    <a:cubicBezTo>
                      <a:pt x="1967" y="5805"/>
                      <a:pt x="2064" y="5837"/>
                      <a:pt x="2160" y="5864"/>
                    </a:cubicBezTo>
                    <a:cubicBezTo>
                      <a:pt x="1205" y="5220"/>
                      <a:pt x="1049" y="4364"/>
                      <a:pt x="1032" y="3306"/>
                    </a:cubicBezTo>
                    <a:cubicBezTo>
                      <a:pt x="1017" y="2168"/>
                      <a:pt x="1528" y="1074"/>
                      <a:pt x="2223" y="89"/>
                    </a:cubicBezTo>
                    <a:cubicBezTo>
                      <a:pt x="2193" y="72"/>
                      <a:pt x="2164" y="56"/>
                      <a:pt x="2137" y="34"/>
                    </a:cubicBezTo>
                    <a:cubicBezTo>
                      <a:pt x="2115" y="18"/>
                      <a:pt x="2091" y="1"/>
                      <a:pt x="2056"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9"/>
              <p:cNvSpPr/>
              <p:nvPr/>
            </p:nvSpPr>
            <p:spPr>
              <a:xfrm>
                <a:off x="8417052" y="3783917"/>
                <a:ext cx="101523" cy="44312"/>
              </a:xfrm>
              <a:custGeom>
                <a:avLst/>
                <a:gdLst/>
                <a:ahLst/>
                <a:cxnLst/>
                <a:rect l="l" t="t" r="r" b="b"/>
                <a:pathLst>
                  <a:path w="4305" h="1879" extrusionOk="0">
                    <a:moveTo>
                      <a:pt x="3455" y="0"/>
                    </a:moveTo>
                    <a:cubicBezTo>
                      <a:pt x="2982" y="0"/>
                      <a:pt x="2083" y="76"/>
                      <a:pt x="1386" y="374"/>
                    </a:cubicBezTo>
                    <a:cubicBezTo>
                      <a:pt x="506" y="751"/>
                      <a:pt x="1" y="1461"/>
                      <a:pt x="1" y="1461"/>
                    </a:cubicBezTo>
                    <a:cubicBezTo>
                      <a:pt x="1" y="1461"/>
                      <a:pt x="72" y="1526"/>
                      <a:pt x="278" y="1602"/>
                    </a:cubicBezTo>
                    <a:cubicBezTo>
                      <a:pt x="302" y="1611"/>
                      <a:pt x="331" y="1621"/>
                      <a:pt x="360" y="1630"/>
                    </a:cubicBezTo>
                    <a:cubicBezTo>
                      <a:pt x="484" y="1671"/>
                      <a:pt x="610" y="1706"/>
                      <a:pt x="739" y="1733"/>
                    </a:cubicBezTo>
                    <a:cubicBezTo>
                      <a:pt x="783" y="1742"/>
                      <a:pt x="830" y="1752"/>
                      <a:pt x="880" y="1761"/>
                    </a:cubicBezTo>
                    <a:cubicBezTo>
                      <a:pt x="1065" y="1795"/>
                      <a:pt x="1287" y="1827"/>
                      <a:pt x="1553" y="1850"/>
                    </a:cubicBezTo>
                    <a:lnTo>
                      <a:pt x="1554" y="1850"/>
                    </a:lnTo>
                    <a:cubicBezTo>
                      <a:pt x="1628" y="1856"/>
                      <a:pt x="1703" y="1862"/>
                      <a:pt x="1783" y="1867"/>
                    </a:cubicBezTo>
                    <a:cubicBezTo>
                      <a:pt x="1792" y="1867"/>
                      <a:pt x="1800" y="1868"/>
                      <a:pt x="1809" y="1868"/>
                    </a:cubicBezTo>
                    <a:lnTo>
                      <a:pt x="1810" y="1868"/>
                    </a:lnTo>
                    <a:cubicBezTo>
                      <a:pt x="1928" y="1875"/>
                      <a:pt x="2042" y="1878"/>
                      <a:pt x="2153" y="1878"/>
                    </a:cubicBezTo>
                    <a:cubicBezTo>
                      <a:pt x="3363" y="1878"/>
                      <a:pt x="4129" y="1495"/>
                      <a:pt x="4129" y="1495"/>
                    </a:cubicBezTo>
                    <a:cubicBezTo>
                      <a:pt x="4129" y="1495"/>
                      <a:pt x="4305" y="1129"/>
                      <a:pt x="4285" y="697"/>
                    </a:cubicBezTo>
                    <a:cubicBezTo>
                      <a:pt x="4267" y="265"/>
                      <a:pt x="3979" y="48"/>
                      <a:pt x="3729" y="13"/>
                    </a:cubicBezTo>
                    <a:cubicBezTo>
                      <a:pt x="3675" y="5"/>
                      <a:pt x="3580" y="0"/>
                      <a:pt x="3455" y="0"/>
                    </a:cubicBez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9"/>
              <p:cNvSpPr/>
              <p:nvPr/>
            </p:nvSpPr>
            <p:spPr>
              <a:xfrm>
                <a:off x="8418042" y="3831058"/>
                <a:ext cx="47967" cy="17687"/>
              </a:xfrm>
              <a:custGeom>
                <a:avLst/>
                <a:gdLst/>
                <a:ahLst/>
                <a:cxnLst/>
                <a:rect l="l" t="t" r="r" b="b"/>
                <a:pathLst>
                  <a:path w="2034" h="750" extrusionOk="0">
                    <a:moveTo>
                      <a:pt x="976" y="0"/>
                    </a:moveTo>
                    <a:cubicBezTo>
                      <a:pt x="504" y="0"/>
                      <a:pt x="0" y="300"/>
                      <a:pt x="254" y="325"/>
                    </a:cubicBezTo>
                    <a:cubicBezTo>
                      <a:pt x="880" y="386"/>
                      <a:pt x="1852" y="750"/>
                      <a:pt x="1852" y="750"/>
                    </a:cubicBezTo>
                    <a:cubicBezTo>
                      <a:pt x="2033" y="447"/>
                      <a:pt x="1505" y="21"/>
                      <a:pt x="1020" y="1"/>
                    </a:cubicBezTo>
                    <a:cubicBezTo>
                      <a:pt x="1005" y="0"/>
                      <a:pt x="991" y="0"/>
                      <a:pt x="976" y="0"/>
                    </a:cubicBez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9"/>
              <p:cNvSpPr/>
              <p:nvPr/>
            </p:nvSpPr>
            <p:spPr>
              <a:xfrm>
                <a:off x="8485747" y="3839383"/>
                <a:ext cx="31223" cy="13183"/>
              </a:xfrm>
              <a:custGeom>
                <a:avLst/>
                <a:gdLst/>
                <a:ahLst/>
                <a:cxnLst/>
                <a:rect l="l" t="t" r="r" b="b"/>
                <a:pathLst>
                  <a:path w="1324" h="559" extrusionOk="0">
                    <a:moveTo>
                      <a:pt x="807" y="1"/>
                    </a:moveTo>
                    <a:cubicBezTo>
                      <a:pt x="736" y="1"/>
                      <a:pt x="661" y="12"/>
                      <a:pt x="584" y="41"/>
                    </a:cubicBezTo>
                    <a:cubicBezTo>
                      <a:pt x="228" y="171"/>
                      <a:pt x="0" y="559"/>
                      <a:pt x="169" y="559"/>
                    </a:cubicBezTo>
                    <a:cubicBezTo>
                      <a:pt x="526" y="559"/>
                      <a:pt x="1323" y="201"/>
                      <a:pt x="1323" y="201"/>
                    </a:cubicBezTo>
                    <a:cubicBezTo>
                      <a:pt x="1323" y="201"/>
                      <a:pt x="1103" y="1"/>
                      <a:pt x="807" y="1"/>
                    </a:cubicBez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9"/>
              <p:cNvSpPr/>
              <p:nvPr/>
            </p:nvSpPr>
            <p:spPr>
              <a:xfrm>
                <a:off x="8111163" y="4010073"/>
                <a:ext cx="281009" cy="111923"/>
              </a:xfrm>
              <a:custGeom>
                <a:avLst/>
                <a:gdLst/>
                <a:ahLst/>
                <a:cxnLst/>
                <a:rect l="l" t="t" r="r" b="b"/>
                <a:pathLst>
                  <a:path w="11916" h="4746" extrusionOk="0">
                    <a:moveTo>
                      <a:pt x="4703" y="0"/>
                    </a:moveTo>
                    <a:cubicBezTo>
                      <a:pt x="4100" y="0"/>
                      <a:pt x="3559" y="76"/>
                      <a:pt x="3131" y="281"/>
                    </a:cubicBezTo>
                    <a:cubicBezTo>
                      <a:pt x="2107" y="775"/>
                      <a:pt x="984" y="1430"/>
                      <a:pt x="415" y="2193"/>
                    </a:cubicBezTo>
                    <a:cubicBezTo>
                      <a:pt x="296" y="2350"/>
                      <a:pt x="200" y="2522"/>
                      <a:pt x="130" y="2706"/>
                    </a:cubicBezTo>
                    <a:cubicBezTo>
                      <a:pt x="0" y="3062"/>
                      <a:pt x="371" y="4386"/>
                      <a:pt x="2675" y="4674"/>
                    </a:cubicBezTo>
                    <a:cubicBezTo>
                      <a:pt x="3074" y="4724"/>
                      <a:pt x="3454" y="4746"/>
                      <a:pt x="3815" y="4746"/>
                    </a:cubicBezTo>
                    <a:cubicBezTo>
                      <a:pt x="5539" y="4746"/>
                      <a:pt x="6842" y="4248"/>
                      <a:pt x="7835" y="3930"/>
                    </a:cubicBezTo>
                    <a:cubicBezTo>
                      <a:pt x="9036" y="3547"/>
                      <a:pt x="10740" y="2969"/>
                      <a:pt x="10740" y="2969"/>
                    </a:cubicBezTo>
                    <a:cubicBezTo>
                      <a:pt x="10740" y="2969"/>
                      <a:pt x="10881" y="2601"/>
                      <a:pt x="11079" y="2143"/>
                    </a:cubicBezTo>
                    <a:cubicBezTo>
                      <a:pt x="11326" y="1569"/>
                      <a:pt x="11663" y="852"/>
                      <a:pt x="11916" y="546"/>
                    </a:cubicBezTo>
                    <a:lnTo>
                      <a:pt x="11916" y="546"/>
                    </a:lnTo>
                    <a:cubicBezTo>
                      <a:pt x="11916" y="546"/>
                      <a:pt x="11436" y="598"/>
                      <a:pt x="10683" y="598"/>
                    </a:cubicBezTo>
                    <a:cubicBezTo>
                      <a:pt x="10088" y="598"/>
                      <a:pt x="9320" y="566"/>
                      <a:pt x="8483" y="449"/>
                    </a:cubicBezTo>
                    <a:cubicBezTo>
                      <a:pt x="7238" y="277"/>
                      <a:pt x="5857" y="0"/>
                      <a:pt x="4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9"/>
              <p:cNvSpPr/>
              <p:nvPr/>
            </p:nvSpPr>
            <p:spPr>
              <a:xfrm>
                <a:off x="8019120" y="4478020"/>
                <a:ext cx="305441" cy="432456"/>
              </a:xfrm>
              <a:custGeom>
                <a:avLst/>
                <a:gdLst/>
                <a:ahLst/>
                <a:cxnLst/>
                <a:rect l="l" t="t" r="r" b="b"/>
                <a:pathLst>
                  <a:path w="12952" h="18338" extrusionOk="0">
                    <a:moveTo>
                      <a:pt x="7190" y="0"/>
                    </a:moveTo>
                    <a:cubicBezTo>
                      <a:pt x="7188" y="0"/>
                      <a:pt x="7082" y="270"/>
                      <a:pt x="6913" y="709"/>
                    </a:cubicBezTo>
                    <a:cubicBezTo>
                      <a:pt x="6552" y="1626"/>
                      <a:pt x="5914" y="3269"/>
                      <a:pt x="5378" y="4681"/>
                    </a:cubicBezTo>
                    <a:cubicBezTo>
                      <a:pt x="4587" y="6769"/>
                      <a:pt x="3841" y="9506"/>
                      <a:pt x="3841" y="9506"/>
                    </a:cubicBezTo>
                    <a:cubicBezTo>
                      <a:pt x="3841" y="9506"/>
                      <a:pt x="2570" y="9914"/>
                      <a:pt x="1706" y="11138"/>
                    </a:cubicBezTo>
                    <a:cubicBezTo>
                      <a:pt x="974" y="12173"/>
                      <a:pt x="259" y="16303"/>
                      <a:pt x="57" y="17548"/>
                    </a:cubicBezTo>
                    <a:cubicBezTo>
                      <a:pt x="21" y="17776"/>
                      <a:pt x="1" y="17906"/>
                      <a:pt x="1" y="17906"/>
                    </a:cubicBezTo>
                    <a:cubicBezTo>
                      <a:pt x="1" y="17906"/>
                      <a:pt x="25" y="17949"/>
                      <a:pt x="65" y="18011"/>
                    </a:cubicBezTo>
                    <a:lnTo>
                      <a:pt x="410" y="18338"/>
                    </a:lnTo>
                    <a:cubicBezTo>
                      <a:pt x="410" y="18338"/>
                      <a:pt x="625" y="18338"/>
                      <a:pt x="1250" y="18074"/>
                    </a:cubicBezTo>
                    <a:cubicBezTo>
                      <a:pt x="1551" y="17947"/>
                      <a:pt x="1998" y="17723"/>
                      <a:pt x="2380" y="17527"/>
                    </a:cubicBezTo>
                    <a:cubicBezTo>
                      <a:pt x="2467" y="17462"/>
                      <a:pt x="2547" y="17395"/>
                      <a:pt x="2618" y="17330"/>
                    </a:cubicBezTo>
                    <a:cubicBezTo>
                      <a:pt x="3194" y="16801"/>
                      <a:pt x="6866" y="10873"/>
                      <a:pt x="8090" y="8953"/>
                    </a:cubicBezTo>
                    <a:cubicBezTo>
                      <a:pt x="8937" y="7627"/>
                      <a:pt x="10985" y="4466"/>
                      <a:pt x="12171" y="2640"/>
                    </a:cubicBezTo>
                    <a:cubicBezTo>
                      <a:pt x="12529" y="2088"/>
                      <a:pt x="12808" y="1658"/>
                      <a:pt x="12952" y="1437"/>
                    </a:cubicBezTo>
                    <a:cubicBezTo>
                      <a:pt x="12492" y="1396"/>
                      <a:pt x="12045" y="1341"/>
                      <a:pt x="11619" y="1273"/>
                    </a:cubicBezTo>
                    <a:cubicBezTo>
                      <a:pt x="11182" y="1202"/>
                      <a:pt x="10768" y="1119"/>
                      <a:pt x="10380" y="1031"/>
                    </a:cubicBezTo>
                    <a:cubicBezTo>
                      <a:pt x="8772" y="665"/>
                      <a:pt x="7631" y="197"/>
                      <a:pt x="7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9"/>
              <p:cNvSpPr/>
              <p:nvPr/>
            </p:nvSpPr>
            <p:spPr>
              <a:xfrm>
                <a:off x="8423419" y="4493773"/>
                <a:ext cx="114658" cy="443304"/>
              </a:xfrm>
              <a:custGeom>
                <a:avLst/>
                <a:gdLst/>
                <a:ahLst/>
                <a:cxnLst/>
                <a:rect l="l" t="t" r="r" b="b"/>
                <a:pathLst>
                  <a:path w="4862" h="18798" extrusionOk="0">
                    <a:moveTo>
                      <a:pt x="4862" y="1"/>
                    </a:moveTo>
                    <a:lnTo>
                      <a:pt x="4862" y="1"/>
                    </a:lnTo>
                    <a:cubicBezTo>
                      <a:pt x="4332" y="210"/>
                      <a:pt x="3563" y="466"/>
                      <a:pt x="2683" y="605"/>
                    </a:cubicBezTo>
                    <a:cubicBezTo>
                      <a:pt x="2042" y="707"/>
                      <a:pt x="1090" y="798"/>
                      <a:pt x="1" y="845"/>
                    </a:cubicBezTo>
                    <a:cubicBezTo>
                      <a:pt x="251" y="2083"/>
                      <a:pt x="986" y="6082"/>
                      <a:pt x="1124" y="6750"/>
                    </a:cubicBezTo>
                    <a:cubicBezTo>
                      <a:pt x="1124" y="6750"/>
                      <a:pt x="187" y="8334"/>
                      <a:pt x="451" y="10398"/>
                    </a:cubicBezTo>
                    <a:cubicBezTo>
                      <a:pt x="678" y="12183"/>
                      <a:pt x="1893" y="16364"/>
                      <a:pt x="2419" y="17840"/>
                    </a:cubicBezTo>
                    <a:cubicBezTo>
                      <a:pt x="2565" y="17902"/>
                      <a:pt x="2703" y="17978"/>
                      <a:pt x="2831" y="18067"/>
                    </a:cubicBezTo>
                    <a:cubicBezTo>
                      <a:pt x="3281" y="18373"/>
                      <a:pt x="3666" y="18797"/>
                      <a:pt x="3666" y="18797"/>
                    </a:cubicBezTo>
                    <a:cubicBezTo>
                      <a:pt x="3689" y="18243"/>
                      <a:pt x="3913" y="17849"/>
                      <a:pt x="4144" y="17587"/>
                    </a:cubicBezTo>
                    <a:cubicBezTo>
                      <a:pt x="4163" y="17402"/>
                      <a:pt x="4180" y="17205"/>
                      <a:pt x="4195" y="16997"/>
                    </a:cubicBezTo>
                    <a:cubicBezTo>
                      <a:pt x="4292" y="15582"/>
                      <a:pt x="4627" y="6365"/>
                      <a:pt x="4700" y="4900"/>
                    </a:cubicBezTo>
                    <a:cubicBezTo>
                      <a:pt x="4747" y="3939"/>
                      <a:pt x="4804" y="2034"/>
                      <a:pt x="4839" y="842"/>
                    </a:cubicBezTo>
                    <a:cubicBezTo>
                      <a:pt x="4850" y="481"/>
                      <a:pt x="4857" y="185"/>
                      <a:pt x="48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9"/>
              <p:cNvSpPr/>
              <p:nvPr/>
            </p:nvSpPr>
            <p:spPr>
              <a:xfrm>
                <a:off x="7918423" y="4882224"/>
                <a:ext cx="174275" cy="131638"/>
              </a:xfrm>
              <a:custGeom>
                <a:avLst/>
                <a:gdLst/>
                <a:ahLst/>
                <a:cxnLst/>
                <a:rect l="l" t="t" r="r" b="b"/>
                <a:pathLst>
                  <a:path w="7390" h="5582" extrusionOk="0">
                    <a:moveTo>
                      <a:pt x="7390" y="1"/>
                    </a:moveTo>
                    <a:cubicBezTo>
                      <a:pt x="7361" y="14"/>
                      <a:pt x="7038" y="187"/>
                      <a:pt x="6650" y="387"/>
                    </a:cubicBezTo>
                    <a:cubicBezTo>
                      <a:pt x="6268" y="584"/>
                      <a:pt x="5823" y="807"/>
                      <a:pt x="5520" y="936"/>
                    </a:cubicBezTo>
                    <a:cubicBezTo>
                      <a:pt x="5506" y="942"/>
                      <a:pt x="5489" y="948"/>
                      <a:pt x="5476" y="954"/>
                    </a:cubicBezTo>
                    <a:cubicBezTo>
                      <a:pt x="4886" y="1200"/>
                      <a:pt x="4680" y="1200"/>
                      <a:pt x="4680" y="1200"/>
                    </a:cubicBezTo>
                    <a:lnTo>
                      <a:pt x="4335" y="871"/>
                    </a:lnTo>
                    <a:lnTo>
                      <a:pt x="3672" y="239"/>
                    </a:lnTo>
                    <a:cubicBezTo>
                      <a:pt x="3600" y="287"/>
                      <a:pt x="3527" y="2447"/>
                      <a:pt x="3503" y="2759"/>
                    </a:cubicBezTo>
                    <a:cubicBezTo>
                      <a:pt x="3503" y="2759"/>
                      <a:pt x="2663" y="3504"/>
                      <a:pt x="1799" y="4032"/>
                    </a:cubicBezTo>
                    <a:cubicBezTo>
                      <a:pt x="936" y="4559"/>
                      <a:pt x="1" y="5423"/>
                      <a:pt x="1" y="5423"/>
                    </a:cubicBezTo>
                    <a:cubicBezTo>
                      <a:pt x="1" y="5423"/>
                      <a:pt x="707" y="5581"/>
                      <a:pt x="1695" y="5581"/>
                    </a:cubicBezTo>
                    <a:cubicBezTo>
                      <a:pt x="1859" y="5581"/>
                      <a:pt x="2030" y="5577"/>
                      <a:pt x="2207" y="5567"/>
                    </a:cubicBezTo>
                    <a:cubicBezTo>
                      <a:pt x="2909" y="5526"/>
                      <a:pt x="3663" y="5402"/>
                      <a:pt x="4189" y="5302"/>
                    </a:cubicBezTo>
                    <a:cubicBezTo>
                      <a:pt x="4600" y="5223"/>
                      <a:pt x="4871" y="5159"/>
                      <a:pt x="4871" y="5159"/>
                    </a:cubicBezTo>
                    <a:cubicBezTo>
                      <a:pt x="4871" y="5159"/>
                      <a:pt x="4991" y="3709"/>
                      <a:pt x="5376" y="2909"/>
                    </a:cubicBezTo>
                    <a:cubicBezTo>
                      <a:pt x="5755" y="2122"/>
                      <a:pt x="7341" y="64"/>
                      <a:pt x="7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9"/>
              <p:cNvSpPr/>
              <p:nvPr/>
            </p:nvSpPr>
            <p:spPr>
              <a:xfrm>
                <a:off x="8462919" y="4898567"/>
                <a:ext cx="148853" cy="140387"/>
              </a:xfrm>
              <a:custGeom>
                <a:avLst/>
                <a:gdLst/>
                <a:ahLst/>
                <a:cxnLst/>
                <a:rect l="l" t="t" r="r" b="b"/>
                <a:pathLst>
                  <a:path w="6312" h="5953" extrusionOk="0">
                    <a:moveTo>
                      <a:pt x="2988" y="0"/>
                    </a:moveTo>
                    <a:cubicBezTo>
                      <a:pt x="2988" y="0"/>
                      <a:pt x="2725" y="129"/>
                      <a:pt x="2469" y="422"/>
                    </a:cubicBezTo>
                    <a:cubicBezTo>
                      <a:pt x="2238" y="682"/>
                      <a:pt x="2014" y="1076"/>
                      <a:pt x="1991" y="1632"/>
                    </a:cubicBezTo>
                    <a:cubicBezTo>
                      <a:pt x="1991" y="1632"/>
                      <a:pt x="1623" y="1225"/>
                      <a:pt x="1184" y="920"/>
                    </a:cubicBezTo>
                    <a:cubicBezTo>
                      <a:pt x="1047" y="823"/>
                      <a:pt x="900" y="740"/>
                      <a:pt x="744" y="675"/>
                    </a:cubicBezTo>
                    <a:cubicBezTo>
                      <a:pt x="441" y="552"/>
                      <a:pt x="255" y="523"/>
                      <a:pt x="146" y="523"/>
                    </a:cubicBezTo>
                    <a:cubicBezTo>
                      <a:pt x="37" y="523"/>
                      <a:pt x="0" y="552"/>
                      <a:pt x="0" y="552"/>
                    </a:cubicBezTo>
                    <a:cubicBezTo>
                      <a:pt x="0" y="552"/>
                      <a:pt x="1296" y="3074"/>
                      <a:pt x="1440" y="3339"/>
                    </a:cubicBezTo>
                    <a:cubicBezTo>
                      <a:pt x="1440" y="3339"/>
                      <a:pt x="1369" y="4754"/>
                      <a:pt x="1440" y="5066"/>
                    </a:cubicBezTo>
                    <a:cubicBezTo>
                      <a:pt x="2154" y="5294"/>
                      <a:pt x="2879" y="5472"/>
                      <a:pt x="3616" y="5603"/>
                    </a:cubicBezTo>
                    <a:cubicBezTo>
                      <a:pt x="3698" y="5616"/>
                      <a:pt x="3781" y="5629"/>
                      <a:pt x="3864" y="5642"/>
                    </a:cubicBezTo>
                    <a:cubicBezTo>
                      <a:pt x="5137" y="5835"/>
                      <a:pt x="6312" y="5953"/>
                      <a:pt x="6312" y="5953"/>
                    </a:cubicBezTo>
                    <a:cubicBezTo>
                      <a:pt x="6312" y="5953"/>
                      <a:pt x="4945" y="4848"/>
                      <a:pt x="4225" y="4153"/>
                    </a:cubicBezTo>
                    <a:cubicBezTo>
                      <a:pt x="3505" y="3457"/>
                      <a:pt x="3410" y="3384"/>
                      <a:pt x="3158" y="2496"/>
                    </a:cubicBezTo>
                    <a:cubicBezTo>
                      <a:pt x="2905" y="1610"/>
                      <a:pt x="2988" y="0"/>
                      <a:pt x="2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9"/>
              <p:cNvSpPr/>
              <p:nvPr/>
            </p:nvSpPr>
            <p:spPr>
              <a:xfrm>
                <a:off x="8305105" y="4232432"/>
                <a:ext cx="241815" cy="55490"/>
              </a:xfrm>
              <a:custGeom>
                <a:avLst/>
                <a:gdLst/>
                <a:ahLst/>
                <a:cxnLst/>
                <a:rect l="l" t="t" r="r" b="b"/>
                <a:pathLst>
                  <a:path w="10254" h="2353" extrusionOk="0">
                    <a:moveTo>
                      <a:pt x="238" y="0"/>
                    </a:moveTo>
                    <a:lnTo>
                      <a:pt x="238" y="0"/>
                    </a:lnTo>
                    <a:cubicBezTo>
                      <a:pt x="267" y="91"/>
                      <a:pt x="284" y="141"/>
                      <a:pt x="284" y="141"/>
                    </a:cubicBezTo>
                    <a:lnTo>
                      <a:pt x="259" y="695"/>
                    </a:lnTo>
                    <a:cubicBezTo>
                      <a:pt x="259" y="695"/>
                      <a:pt x="159" y="819"/>
                      <a:pt x="0" y="1023"/>
                    </a:cubicBezTo>
                    <a:cubicBezTo>
                      <a:pt x="208" y="1164"/>
                      <a:pt x="426" y="1292"/>
                      <a:pt x="652" y="1401"/>
                    </a:cubicBezTo>
                    <a:cubicBezTo>
                      <a:pt x="828" y="1486"/>
                      <a:pt x="1029" y="1576"/>
                      <a:pt x="1259" y="1664"/>
                    </a:cubicBezTo>
                    <a:cubicBezTo>
                      <a:pt x="1396" y="1716"/>
                      <a:pt x="1543" y="1767"/>
                      <a:pt x="1702" y="1816"/>
                    </a:cubicBezTo>
                    <a:cubicBezTo>
                      <a:pt x="2581" y="2098"/>
                      <a:pt x="3784" y="2331"/>
                      <a:pt x="5371" y="2351"/>
                    </a:cubicBezTo>
                    <a:cubicBezTo>
                      <a:pt x="5443" y="2352"/>
                      <a:pt x="5514" y="2352"/>
                      <a:pt x="5585" y="2352"/>
                    </a:cubicBezTo>
                    <a:cubicBezTo>
                      <a:pt x="8418" y="2352"/>
                      <a:pt x="9737" y="1708"/>
                      <a:pt x="10253" y="1348"/>
                    </a:cubicBezTo>
                    <a:cubicBezTo>
                      <a:pt x="10232" y="1281"/>
                      <a:pt x="10220" y="1246"/>
                      <a:pt x="10220" y="1246"/>
                    </a:cubicBezTo>
                    <a:cubicBezTo>
                      <a:pt x="10164" y="966"/>
                      <a:pt x="10126" y="684"/>
                      <a:pt x="10106" y="399"/>
                    </a:cubicBezTo>
                    <a:cubicBezTo>
                      <a:pt x="9363" y="669"/>
                      <a:pt x="7779" y="1112"/>
                      <a:pt x="5501" y="1112"/>
                    </a:cubicBezTo>
                    <a:cubicBezTo>
                      <a:pt x="5308" y="1112"/>
                      <a:pt x="5110" y="1109"/>
                      <a:pt x="4907" y="1102"/>
                    </a:cubicBezTo>
                    <a:cubicBezTo>
                      <a:pt x="4064" y="1075"/>
                      <a:pt x="3226" y="964"/>
                      <a:pt x="2405" y="770"/>
                    </a:cubicBezTo>
                    <a:cubicBezTo>
                      <a:pt x="2026" y="679"/>
                      <a:pt x="1682" y="576"/>
                      <a:pt x="1379" y="470"/>
                    </a:cubicBezTo>
                    <a:cubicBezTo>
                      <a:pt x="1279" y="437"/>
                      <a:pt x="1182" y="402"/>
                      <a:pt x="1090" y="366"/>
                    </a:cubicBezTo>
                    <a:cubicBezTo>
                      <a:pt x="749" y="238"/>
                      <a:pt x="464" y="11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9"/>
              <p:cNvSpPr/>
              <p:nvPr/>
            </p:nvSpPr>
            <p:spPr>
              <a:xfrm>
                <a:off x="8875590" y="3948593"/>
                <a:ext cx="84190" cy="78553"/>
              </a:xfrm>
              <a:custGeom>
                <a:avLst/>
                <a:gdLst/>
                <a:ahLst/>
                <a:cxnLst/>
                <a:rect l="l" t="t" r="r" b="b"/>
                <a:pathLst>
                  <a:path w="3570" h="3331" extrusionOk="0">
                    <a:moveTo>
                      <a:pt x="3131" y="1"/>
                    </a:moveTo>
                    <a:cubicBezTo>
                      <a:pt x="3038" y="1"/>
                      <a:pt x="2916" y="38"/>
                      <a:pt x="2762" y="128"/>
                    </a:cubicBezTo>
                    <a:cubicBezTo>
                      <a:pt x="2515" y="269"/>
                      <a:pt x="2285" y="436"/>
                      <a:pt x="2074" y="626"/>
                    </a:cubicBezTo>
                    <a:cubicBezTo>
                      <a:pt x="2053" y="645"/>
                      <a:pt x="2042" y="656"/>
                      <a:pt x="2042" y="656"/>
                    </a:cubicBezTo>
                    <a:lnTo>
                      <a:pt x="2009" y="644"/>
                    </a:lnTo>
                    <a:cubicBezTo>
                      <a:pt x="1950" y="624"/>
                      <a:pt x="1813" y="588"/>
                      <a:pt x="1604" y="588"/>
                    </a:cubicBezTo>
                    <a:cubicBezTo>
                      <a:pt x="1381" y="588"/>
                      <a:pt x="1075" y="629"/>
                      <a:pt x="696" y="777"/>
                    </a:cubicBezTo>
                    <a:cubicBezTo>
                      <a:pt x="696" y="777"/>
                      <a:pt x="556" y="1174"/>
                      <a:pt x="413" y="1630"/>
                    </a:cubicBezTo>
                    <a:cubicBezTo>
                      <a:pt x="369" y="1768"/>
                      <a:pt x="327" y="1911"/>
                      <a:pt x="289" y="2048"/>
                    </a:cubicBezTo>
                    <a:cubicBezTo>
                      <a:pt x="266" y="2129"/>
                      <a:pt x="245" y="2206"/>
                      <a:pt x="224" y="2280"/>
                    </a:cubicBezTo>
                    <a:cubicBezTo>
                      <a:pt x="90" y="2752"/>
                      <a:pt x="1" y="3056"/>
                      <a:pt x="1" y="3056"/>
                    </a:cubicBezTo>
                    <a:cubicBezTo>
                      <a:pt x="1" y="3056"/>
                      <a:pt x="364" y="3173"/>
                      <a:pt x="805" y="3173"/>
                    </a:cubicBezTo>
                    <a:cubicBezTo>
                      <a:pt x="1025" y="3173"/>
                      <a:pt x="1265" y="3144"/>
                      <a:pt x="1489" y="3056"/>
                    </a:cubicBezTo>
                    <a:cubicBezTo>
                      <a:pt x="1489" y="3062"/>
                      <a:pt x="1489" y="3068"/>
                      <a:pt x="1491" y="3074"/>
                    </a:cubicBezTo>
                    <a:cubicBezTo>
                      <a:pt x="1494" y="3080"/>
                      <a:pt x="1495" y="3087"/>
                      <a:pt x="1497" y="3094"/>
                    </a:cubicBezTo>
                    <a:cubicBezTo>
                      <a:pt x="1501" y="3106"/>
                      <a:pt x="1506" y="3118"/>
                      <a:pt x="1512" y="3129"/>
                    </a:cubicBezTo>
                    <a:cubicBezTo>
                      <a:pt x="1519" y="3143"/>
                      <a:pt x="1527" y="3155"/>
                      <a:pt x="1536" y="3168"/>
                    </a:cubicBezTo>
                    <a:cubicBezTo>
                      <a:pt x="1547" y="3184"/>
                      <a:pt x="1560" y="3199"/>
                      <a:pt x="1574" y="3212"/>
                    </a:cubicBezTo>
                    <a:cubicBezTo>
                      <a:pt x="1586" y="3223"/>
                      <a:pt x="1600" y="3234"/>
                      <a:pt x="1612" y="3243"/>
                    </a:cubicBezTo>
                    <a:cubicBezTo>
                      <a:pt x="1642" y="3262"/>
                      <a:pt x="1674" y="3279"/>
                      <a:pt x="1707" y="3290"/>
                    </a:cubicBezTo>
                    <a:cubicBezTo>
                      <a:pt x="1722" y="3296"/>
                      <a:pt x="1738" y="3300"/>
                      <a:pt x="1753" y="3305"/>
                    </a:cubicBezTo>
                    <a:cubicBezTo>
                      <a:pt x="1811" y="3321"/>
                      <a:pt x="1882" y="3331"/>
                      <a:pt x="1967" y="3331"/>
                    </a:cubicBezTo>
                    <a:cubicBezTo>
                      <a:pt x="2018" y="3331"/>
                      <a:pt x="2073" y="3327"/>
                      <a:pt x="2135" y="3320"/>
                    </a:cubicBezTo>
                    <a:cubicBezTo>
                      <a:pt x="2689" y="3258"/>
                      <a:pt x="3432" y="2871"/>
                      <a:pt x="3323" y="2533"/>
                    </a:cubicBezTo>
                    <a:cubicBezTo>
                      <a:pt x="3306" y="2485"/>
                      <a:pt x="3277" y="2443"/>
                      <a:pt x="3239" y="2409"/>
                    </a:cubicBezTo>
                    <a:cubicBezTo>
                      <a:pt x="3239" y="2409"/>
                      <a:pt x="3250" y="2399"/>
                      <a:pt x="3270" y="2379"/>
                    </a:cubicBezTo>
                    <a:cubicBezTo>
                      <a:pt x="3323" y="2320"/>
                      <a:pt x="3370" y="2256"/>
                      <a:pt x="3407" y="2186"/>
                    </a:cubicBezTo>
                    <a:cubicBezTo>
                      <a:pt x="3512" y="1998"/>
                      <a:pt x="3570" y="1730"/>
                      <a:pt x="3215" y="1544"/>
                    </a:cubicBezTo>
                    <a:cubicBezTo>
                      <a:pt x="3215" y="1544"/>
                      <a:pt x="3235" y="1520"/>
                      <a:pt x="3265" y="1479"/>
                    </a:cubicBezTo>
                    <a:cubicBezTo>
                      <a:pt x="3327" y="1392"/>
                      <a:pt x="3380" y="1301"/>
                      <a:pt x="3424" y="1206"/>
                    </a:cubicBezTo>
                    <a:cubicBezTo>
                      <a:pt x="3457" y="1138"/>
                      <a:pt x="3479" y="1067"/>
                      <a:pt x="3491" y="992"/>
                    </a:cubicBezTo>
                    <a:cubicBezTo>
                      <a:pt x="3515" y="823"/>
                      <a:pt x="3406" y="724"/>
                      <a:pt x="3326" y="674"/>
                    </a:cubicBezTo>
                    <a:cubicBezTo>
                      <a:pt x="3303" y="660"/>
                      <a:pt x="3280" y="648"/>
                      <a:pt x="3256" y="638"/>
                    </a:cubicBezTo>
                    <a:cubicBezTo>
                      <a:pt x="3251" y="636"/>
                      <a:pt x="3247" y="635"/>
                      <a:pt x="3242" y="633"/>
                    </a:cubicBezTo>
                    <a:cubicBezTo>
                      <a:pt x="3242" y="633"/>
                      <a:pt x="3386" y="454"/>
                      <a:pt x="3386" y="319"/>
                    </a:cubicBezTo>
                    <a:cubicBezTo>
                      <a:pt x="3386" y="143"/>
                      <a:pt x="3312" y="1"/>
                      <a:pt x="3131" y="1"/>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9"/>
              <p:cNvSpPr/>
              <p:nvPr/>
            </p:nvSpPr>
            <p:spPr>
              <a:xfrm>
                <a:off x="8875519" y="4002361"/>
                <a:ext cx="81006" cy="24785"/>
              </a:xfrm>
              <a:custGeom>
                <a:avLst/>
                <a:gdLst/>
                <a:ahLst/>
                <a:cxnLst/>
                <a:rect l="l" t="t" r="r" b="b"/>
                <a:pathLst>
                  <a:path w="3435" h="1051" extrusionOk="0">
                    <a:moveTo>
                      <a:pt x="225" y="0"/>
                    </a:moveTo>
                    <a:cubicBezTo>
                      <a:pt x="90" y="472"/>
                      <a:pt x="1" y="776"/>
                      <a:pt x="1" y="776"/>
                    </a:cubicBezTo>
                    <a:cubicBezTo>
                      <a:pt x="1" y="776"/>
                      <a:pt x="365" y="893"/>
                      <a:pt x="805" y="893"/>
                    </a:cubicBezTo>
                    <a:cubicBezTo>
                      <a:pt x="1026" y="893"/>
                      <a:pt x="1266" y="864"/>
                      <a:pt x="1489" y="776"/>
                    </a:cubicBezTo>
                    <a:cubicBezTo>
                      <a:pt x="1489" y="776"/>
                      <a:pt x="1509" y="1050"/>
                      <a:pt x="1971" y="1050"/>
                    </a:cubicBezTo>
                    <a:cubicBezTo>
                      <a:pt x="2021" y="1050"/>
                      <a:pt x="2077" y="1047"/>
                      <a:pt x="2138" y="1040"/>
                    </a:cubicBezTo>
                    <a:cubicBezTo>
                      <a:pt x="2692" y="978"/>
                      <a:pt x="3435" y="591"/>
                      <a:pt x="3326" y="253"/>
                    </a:cubicBezTo>
                    <a:lnTo>
                      <a:pt x="3326" y="253"/>
                    </a:lnTo>
                    <a:cubicBezTo>
                      <a:pt x="2960" y="563"/>
                      <a:pt x="2280" y="753"/>
                      <a:pt x="1945" y="753"/>
                    </a:cubicBezTo>
                    <a:cubicBezTo>
                      <a:pt x="1928" y="753"/>
                      <a:pt x="1913" y="753"/>
                      <a:pt x="1898" y="752"/>
                    </a:cubicBezTo>
                    <a:cubicBezTo>
                      <a:pt x="1525" y="729"/>
                      <a:pt x="1562" y="478"/>
                      <a:pt x="1562" y="478"/>
                    </a:cubicBezTo>
                    <a:cubicBezTo>
                      <a:pt x="1106" y="440"/>
                      <a:pt x="1225" y="129"/>
                      <a:pt x="1225" y="129"/>
                    </a:cubicBezTo>
                    <a:lnTo>
                      <a:pt x="1225" y="129"/>
                    </a:lnTo>
                    <a:cubicBezTo>
                      <a:pt x="1183" y="143"/>
                      <a:pt x="1128" y="148"/>
                      <a:pt x="1065" y="148"/>
                    </a:cubicBezTo>
                    <a:cubicBezTo>
                      <a:pt x="822" y="148"/>
                      <a:pt x="457" y="63"/>
                      <a:pt x="225" y="0"/>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9"/>
              <p:cNvSpPr/>
              <p:nvPr/>
            </p:nvSpPr>
            <p:spPr>
              <a:xfrm>
                <a:off x="8183844" y="4289573"/>
                <a:ext cx="371896" cy="224953"/>
              </a:xfrm>
              <a:custGeom>
                <a:avLst/>
                <a:gdLst/>
                <a:ahLst/>
                <a:cxnLst/>
                <a:rect l="l" t="t" r="r" b="b"/>
                <a:pathLst>
                  <a:path w="15770" h="9539" extrusionOk="0">
                    <a:moveTo>
                      <a:pt x="10298" y="1"/>
                    </a:moveTo>
                    <a:cubicBezTo>
                      <a:pt x="10298" y="1"/>
                      <a:pt x="9482" y="1416"/>
                      <a:pt x="8882" y="2713"/>
                    </a:cubicBezTo>
                    <a:cubicBezTo>
                      <a:pt x="8281" y="4009"/>
                      <a:pt x="7538" y="5063"/>
                      <a:pt x="7538" y="5063"/>
                    </a:cubicBezTo>
                    <a:cubicBezTo>
                      <a:pt x="7538" y="5063"/>
                      <a:pt x="6663" y="5128"/>
                      <a:pt x="5632" y="5128"/>
                    </a:cubicBezTo>
                    <a:cubicBezTo>
                      <a:pt x="5116" y="5128"/>
                      <a:pt x="4561" y="5112"/>
                      <a:pt x="4057" y="5063"/>
                    </a:cubicBezTo>
                    <a:cubicBezTo>
                      <a:pt x="3066" y="4970"/>
                      <a:pt x="2116" y="4689"/>
                      <a:pt x="1579" y="4509"/>
                    </a:cubicBezTo>
                    <a:cubicBezTo>
                      <a:pt x="1579" y="4509"/>
                      <a:pt x="1261" y="5056"/>
                      <a:pt x="907" y="5753"/>
                    </a:cubicBezTo>
                    <a:cubicBezTo>
                      <a:pt x="552" y="6450"/>
                      <a:pt x="158" y="7297"/>
                      <a:pt x="0" y="7896"/>
                    </a:cubicBezTo>
                    <a:cubicBezTo>
                      <a:pt x="0" y="7896"/>
                      <a:pt x="72" y="7932"/>
                      <a:pt x="205" y="7991"/>
                    </a:cubicBezTo>
                    <a:cubicBezTo>
                      <a:pt x="399" y="8078"/>
                      <a:pt x="731" y="8217"/>
                      <a:pt x="1178" y="8379"/>
                    </a:cubicBezTo>
                    <a:cubicBezTo>
                      <a:pt x="2299" y="8779"/>
                      <a:pt x="3457" y="9075"/>
                      <a:pt x="4633" y="9264"/>
                    </a:cubicBezTo>
                    <a:cubicBezTo>
                      <a:pt x="5060" y="9334"/>
                      <a:pt x="5507" y="9388"/>
                      <a:pt x="5967" y="9428"/>
                    </a:cubicBezTo>
                    <a:cubicBezTo>
                      <a:pt x="6825" y="9506"/>
                      <a:pt x="7721" y="9539"/>
                      <a:pt x="8586" y="9539"/>
                    </a:cubicBezTo>
                    <a:cubicBezTo>
                      <a:pt x="9129" y="9539"/>
                      <a:pt x="9659" y="9526"/>
                      <a:pt x="10160" y="9504"/>
                    </a:cubicBezTo>
                    <a:cubicBezTo>
                      <a:pt x="11249" y="9457"/>
                      <a:pt x="12201" y="9366"/>
                      <a:pt x="12842" y="9264"/>
                    </a:cubicBezTo>
                    <a:cubicBezTo>
                      <a:pt x="13721" y="9125"/>
                      <a:pt x="14491" y="8869"/>
                      <a:pt x="15021" y="8660"/>
                    </a:cubicBezTo>
                    <a:cubicBezTo>
                      <a:pt x="15488" y="8476"/>
                      <a:pt x="15770" y="8328"/>
                      <a:pt x="15770" y="8328"/>
                    </a:cubicBezTo>
                    <a:lnTo>
                      <a:pt x="15770" y="5067"/>
                    </a:lnTo>
                    <a:cubicBezTo>
                      <a:pt x="14600" y="5294"/>
                      <a:pt x="12569" y="5689"/>
                      <a:pt x="11546" y="5905"/>
                    </a:cubicBezTo>
                    <a:cubicBezTo>
                      <a:pt x="11546" y="5905"/>
                      <a:pt x="10993" y="889"/>
                      <a:pt x="10778" y="120"/>
                    </a:cubicBezTo>
                    <a:lnTo>
                      <a:pt x="10588" y="73"/>
                    </a:lnTo>
                    <a:lnTo>
                      <a:pt x="10341" y="13"/>
                    </a:lnTo>
                    <a:lnTo>
                      <a:pt x="10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9"/>
              <p:cNvSpPr/>
              <p:nvPr/>
            </p:nvSpPr>
            <p:spPr>
              <a:xfrm>
                <a:off x="8305105" y="4232432"/>
                <a:ext cx="56739" cy="42826"/>
              </a:xfrm>
              <a:custGeom>
                <a:avLst/>
                <a:gdLst/>
                <a:ahLst/>
                <a:cxnLst/>
                <a:rect l="l" t="t" r="r" b="b"/>
                <a:pathLst>
                  <a:path w="2406" h="1816" extrusionOk="0">
                    <a:moveTo>
                      <a:pt x="238" y="0"/>
                    </a:moveTo>
                    <a:lnTo>
                      <a:pt x="238" y="0"/>
                    </a:lnTo>
                    <a:cubicBezTo>
                      <a:pt x="267" y="91"/>
                      <a:pt x="284" y="141"/>
                      <a:pt x="284" y="141"/>
                    </a:cubicBezTo>
                    <a:lnTo>
                      <a:pt x="259" y="695"/>
                    </a:lnTo>
                    <a:cubicBezTo>
                      <a:pt x="259" y="695"/>
                      <a:pt x="159" y="819"/>
                      <a:pt x="0" y="1022"/>
                    </a:cubicBezTo>
                    <a:cubicBezTo>
                      <a:pt x="224" y="1175"/>
                      <a:pt x="459" y="1308"/>
                      <a:pt x="705" y="1425"/>
                    </a:cubicBezTo>
                    <a:cubicBezTo>
                      <a:pt x="738" y="1442"/>
                      <a:pt x="773" y="1458"/>
                      <a:pt x="809" y="1475"/>
                    </a:cubicBezTo>
                    <a:cubicBezTo>
                      <a:pt x="834" y="1486"/>
                      <a:pt x="861" y="1498"/>
                      <a:pt x="887" y="1508"/>
                    </a:cubicBezTo>
                    <a:cubicBezTo>
                      <a:pt x="922" y="1525"/>
                      <a:pt x="956" y="1540"/>
                      <a:pt x="993" y="1555"/>
                    </a:cubicBezTo>
                    <a:cubicBezTo>
                      <a:pt x="1017" y="1566"/>
                      <a:pt x="1041" y="1576"/>
                      <a:pt x="1067" y="1587"/>
                    </a:cubicBezTo>
                    <a:cubicBezTo>
                      <a:pt x="1129" y="1613"/>
                      <a:pt x="1193" y="1637"/>
                      <a:pt x="1259" y="1663"/>
                    </a:cubicBezTo>
                    <a:cubicBezTo>
                      <a:pt x="1396" y="1714"/>
                      <a:pt x="1544" y="1767"/>
                      <a:pt x="1702" y="1816"/>
                    </a:cubicBezTo>
                    <a:cubicBezTo>
                      <a:pt x="1987" y="1523"/>
                      <a:pt x="2297" y="1076"/>
                      <a:pt x="2405" y="770"/>
                    </a:cubicBezTo>
                    <a:cubicBezTo>
                      <a:pt x="2026" y="679"/>
                      <a:pt x="1684" y="576"/>
                      <a:pt x="1379" y="470"/>
                    </a:cubicBezTo>
                    <a:cubicBezTo>
                      <a:pt x="1279" y="437"/>
                      <a:pt x="1182" y="402"/>
                      <a:pt x="1090" y="366"/>
                    </a:cubicBezTo>
                    <a:cubicBezTo>
                      <a:pt x="749" y="237"/>
                      <a:pt x="465" y="110"/>
                      <a:pt x="238" y="0"/>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9"/>
              <p:cNvSpPr/>
              <p:nvPr/>
            </p:nvSpPr>
            <p:spPr>
              <a:xfrm>
                <a:off x="8181769" y="4239719"/>
                <a:ext cx="177553" cy="56409"/>
              </a:xfrm>
              <a:custGeom>
                <a:avLst/>
                <a:gdLst/>
                <a:ahLst/>
                <a:cxnLst/>
                <a:rect l="l" t="t" r="r" b="b"/>
                <a:pathLst>
                  <a:path w="7529" h="2392" extrusionOk="0">
                    <a:moveTo>
                      <a:pt x="6609" y="1"/>
                    </a:moveTo>
                    <a:cubicBezTo>
                      <a:pt x="6609" y="1"/>
                      <a:pt x="5682" y="534"/>
                      <a:pt x="4289" y="866"/>
                    </a:cubicBezTo>
                    <a:cubicBezTo>
                      <a:pt x="3500" y="1057"/>
                      <a:pt x="2545" y="1187"/>
                      <a:pt x="1867" y="1264"/>
                    </a:cubicBezTo>
                    <a:cubicBezTo>
                      <a:pt x="1349" y="1325"/>
                      <a:pt x="992" y="1355"/>
                      <a:pt x="992" y="1355"/>
                    </a:cubicBezTo>
                    <a:cubicBezTo>
                      <a:pt x="992" y="1355"/>
                      <a:pt x="404" y="1828"/>
                      <a:pt x="1" y="2043"/>
                    </a:cubicBezTo>
                    <a:cubicBezTo>
                      <a:pt x="1" y="2043"/>
                      <a:pt x="246" y="2391"/>
                      <a:pt x="1513" y="2391"/>
                    </a:cubicBezTo>
                    <a:cubicBezTo>
                      <a:pt x="1958" y="2391"/>
                      <a:pt x="2528" y="2348"/>
                      <a:pt x="3257" y="2233"/>
                    </a:cubicBezTo>
                    <a:cubicBezTo>
                      <a:pt x="3284" y="2228"/>
                      <a:pt x="3310" y="2224"/>
                      <a:pt x="3337" y="2221"/>
                    </a:cubicBezTo>
                    <a:cubicBezTo>
                      <a:pt x="6083" y="1774"/>
                      <a:pt x="7077" y="1055"/>
                      <a:pt x="7529" y="434"/>
                    </a:cubicBezTo>
                    <a:cubicBezTo>
                      <a:pt x="7529" y="434"/>
                      <a:pt x="7338" y="122"/>
                      <a:pt x="6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9"/>
              <p:cNvSpPr/>
              <p:nvPr/>
            </p:nvSpPr>
            <p:spPr>
              <a:xfrm>
                <a:off x="8423419" y="4493773"/>
                <a:ext cx="114658" cy="426089"/>
              </a:xfrm>
              <a:custGeom>
                <a:avLst/>
                <a:gdLst/>
                <a:ahLst/>
                <a:cxnLst/>
                <a:rect l="l" t="t" r="r" b="b"/>
                <a:pathLst>
                  <a:path w="4862" h="18068" extrusionOk="0">
                    <a:moveTo>
                      <a:pt x="4862" y="1"/>
                    </a:moveTo>
                    <a:lnTo>
                      <a:pt x="4862" y="1"/>
                    </a:lnTo>
                    <a:cubicBezTo>
                      <a:pt x="4332" y="211"/>
                      <a:pt x="3563" y="466"/>
                      <a:pt x="2683" y="605"/>
                    </a:cubicBezTo>
                    <a:cubicBezTo>
                      <a:pt x="2042" y="707"/>
                      <a:pt x="1090" y="798"/>
                      <a:pt x="1" y="845"/>
                    </a:cubicBezTo>
                    <a:cubicBezTo>
                      <a:pt x="251" y="2083"/>
                      <a:pt x="986" y="6082"/>
                      <a:pt x="1124" y="6750"/>
                    </a:cubicBezTo>
                    <a:cubicBezTo>
                      <a:pt x="1124" y="6750"/>
                      <a:pt x="187" y="8334"/>
                      <a:pt x="451" y="10398"/>
                    </a:cubicBezTo>
                    <a:cubicBezTo>
                      <a:pt x="678" y="12183"/>
                      <a:pt x="1893" y="16364"/>
                      <a:pt x="2419" y="17840"/>
                    </a:cubicBezTo>
                    <a:cubicBezTo>
                      <a:pt x="2565" y="17902"/>
                      <a:pt x="2703" y="17978"/>
                      <a:pt x="2831" y="18067"/>
                    </a:cubicBezTo>
                    <a:cubicBezTo>
                      <a:pt x="2559" y="16726"/>
                      <a:pt x="2045" y="14165"/>
                      <a:pt x="1675" y="12078"/>
                    </a:cubicBezTo>
                    <a:cubicBezTo>
                      <a:pt x="1146" y="9102"/>
                      <a:pt x="1675" y="7277"/>
                      <a:pt x="1675" y="7277"/>
                    </a:cubicBezTo>
                    <a:cubicBezTo>
                      <a:pt x="1730" y="6453"/>
                      <a:pt x="1752" y="3918"/>
                      <a:pt x="1746" y="1872"/>
                    </a:cubicBezTo>
                    <a:cubicBezTo>
                      <a:pt x="3174" y="1654"/>
                      <a:pt x="4204" y="1202"/>
                      <a:pt x="4839" y="842"/>
                    </a:cubicBezTo>
                    <a:cubicBezTo>
                      <a:pt x="4850" y="481"/>
                      <a:pt x="4857" y="185"/>
                      <a:pt x="4862"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9"/>
              <p:cNvSpPr/>
              <p:nvPr/>
            </p:nvSpPr>
            <p:spPr>
              <a:xfrm>
                <a:off x="8019168" y="4478020"/>
                <a:ext cx="305441" cy="432456"/>
              </a:xfrm>
              <a:custGeom>
                <a:avLst/>
                <a:gdLst/>
                <a:ahLst/>
                <a:cxnLst/>
                <a:rect l="l" t="t" r="r" b="b"/>
                <a:pathLst>
                  <a:path w="12952" h="18338" extrusionOk="0">
                    <a:moveTo>
                      <a:pt x="7188" y="0"/>
                    </a:moveTo>
                    <a:cubicBezTo>
                      <a:pt x="7186" y="0"/>
                      <a:pt x="7080" y="270"/>
                      <a:pt x="6911" y="709"/>
                    </a:cubicBezTo>
                    <a:cubicBezTo>
                      <a:pt x="7818" y="1329"/>
                      <a:pt x="8809" y="1817"/>
                      <a:pt x="9854" y="2163"/>
                    </a:cubicBezTo>
                    <a:cubicBezTo>
                      <a:pt x="8923" y="4172"/>
                      <a:pt x="7718" y="6785"/>
                      <a:pt x="6983" y="8521"/>
                    </a:cubicBezTo>
                    <a:cubicBezTo>
                      <a:pt x="5665" y="11641"/>
                      <a:pt x="2689" y="16779"/>
                      <a:pt x="672" y="17833"/>
                    </a:cubicBezTo>
                    <a:lnTo>
                      <a:pt x="57" y="17548"/>
                    </a:lnTo>
                    <a:cubicBezTo>
                      <a:pt x="19" y="17776"/>
                      <a:pt x="0" y="17906"/>
                      <a:pt x="0" y="17906"/>
                    </a:cubicBezTo>
                    <a:cubicBezTo>
                      <a:pt x="0" y="17906"/>
                      <a:pt x="25" y="17949"/>
                      <a:pt x="64" y="18011"/>
                    </a:cubicBezTo>
                    <a:lnTo>
                      <a:pt x="410" y="18338"/>
                    </a:lnTo>
                    <a:cubicBezTo>
                      <a:pt x="410" y="18338"/>
                      <a:pt x="625" y="18338"/>
                      <a:pt x="1249" y="18074"/>
                    </a:cubicBezTo>
                    <a:cubicBezTo>
                      <a:pt x="1552" y="17947"/>
                      <a:pt x="1998" y="17723"/>
                      <a:pt x="2380" y="17527"/>
                    </a:cubicBezTo>
                    <a:cubicBezTo>
                      <a:pt x="2466" y="17462"/>
                      <a:pt x="2546" y="17395"/>
                      <a:pt x="2616" y="17330"/>
                    </a:cubicBezTo>
                    <a:cubicBezTo>
                      <a:pt x="3193" y="16801"/>
                      <a:pt x="6865" y="10873"/>
                      <a:pt x="8090" y="8953"/>
                    </a:cubicBezTo>
                    <a:cubicBezTo>
                      <a:pt x="8935" y="7627"/>
                      <a:pt x="10984" y="4466"/>
                      <a:pt x="12171" y="2640"/>
                    </a:cubicBezTo>
                    <a:cubicBezTo>
                      <a:pt x="12528" y="2088"/>
                      <a:pt x="12807" y="1657"/>
                      <a:pt x="12951" y="1437"/>
                    </a:cubicBezTo>
                    <a:cubicBezTo>
                      <a:pt x="12490" y="1396"/>
                      <a:pt x="12043" y="1341"/>
                      <a:pt x="11616" y="1273"/>
                    </a:cubicBezTo>
                    <a:cubicBezTo>
                      <a:pt x="11178" y="1200"/>
                      <a:pt x="10766" y="1119"/>
                      <a:pt x="10378" y="1031"/>
                    </a:cubicBezTo>
                    <a:cubicBezTo>
                      <a:pt x="8769" y="665"/>
                      <a:pt x="7629" y="197"/>
                      <a:pt x="7188"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9"/>
              <p:cNvSpPr/>
              <p:nvPr/>
            </p:nvSpPr>
            <p:spPr>
              <a:xfrm>
                <a:off x="8015300" y="4882224"/>
                <a:ext cx="77398" cy="125034"/>
              </a:xfrm>
              <a:custGeom>
                <a:avLst/>
                <a:gdLst/>
                <a:ahLst/>
                <a:cxnLst/>
                <a:rect l="l" t="t" r="r" b="b"/>
                <a:pathLst>
                  <a:path w="3282" h="5302" extrusionOk="0">
                    <a:moveTo>
                      <a:pt x="3282" y="1"/>
                    </a:moveTo>
                    <a:cubicBezTo>
                      <a:pt x="3253" y="14"/>
                      <a:pt x="2930" y="187"/>
                      <a:pt x="2542" y="387"/>
                    </a:cubicBezTo>
                    <a:cubicBezTo>
                      <a:pt x="2160" y="583"/>
                      <a:pt x="1715" y="807"/>
                      <a:pt x="1412" y="934"/>
                    </a:cubicBezTo>
                    <a:cubicBezTo>
                      <a:pt x="1398" y="940"/>
                      <a:pt x="1381" y="948"/>
                      <a:pt x="1368" y="954"/>
                    </a:cubicBezTo>
                    <a:cubicBezTo>
                      <a:pt x="530" y="2524"/>
                      <a:pt x="1" y="3964"/>
                      <a:pt x="81" y="5302"/>
                    </a:cubicBezTo>
                    <a:cubicBezTo>
                      <a:pt x="492" y="5223"/>
                      <a:pt x="763" y="5159"/>
                      <a:pt x="763" y="5159"/>
                    </a:cubicBezTo>
                    <a:cubicBezTo>
                      <a:pt x="763" y="5159"/>
                      <a:pt x="883" y="3709"/>
                      <a:pt x="1268" y="2909"/>
                    </a:cubicBezTo>
                    <a:cubicBezTo>
                      <a:pt x="1647" y="2122"/>
                      <a:pt x="3233" y="64"/>
                      <a:pt x="3282"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9"/>
              <p:cNvSpPr/>
              <p:nvPr/>
            </p:nvSpPr>
            <p:spPr>
              <a:xfrm>
                <a:off x="8462919" y="4910901"/>
                <a:ext cx="85274" cy="119799"/>
              </a:xfrm>
              <a:custGeom>
                <a:avLst/>
                <a:gdLst/>
                <a:ahLst/>
                <a:cxnLst/>
                <a:rect l="l" t="t" r="r" b="b"/>
                <a:pathLst>
                  <a:path w="3616" h="5080" extrusionOk="0">
                    <a:moveTo>
                      <a:pt x="146" y="0"/>
                    </a:moveTo>
                    <a:cubicBezTo>
                      <a:pt x="37" y="0"/>
                      <a:pt x="0" y="29"/>
                      <a:pt x="0" y="29"/>
                    </a:cubicBezTo>
                    <a:cubicBezTo>
                      <a:pt x="0" y="29"/>
                      <a:pt x="1296" y="2551"/>
                      <a:pt x="1440" y="2816"/>
                    </a:cubicBezTo>
                    <a:cubicBezTo>
                      <a:pt x="1440" y="2816"/>
                      <a:pt x="1369" y="4231"/>
                      <a:pt x="1440" y="4543"/>
                    </a:cubicBezTo>
                    <a:cubicBezTo>
                      <a:pt x="2154" y="4771"/>
                      <a:pt x="2879" y="4949"/>
                      <a:pt x="3616" y="5080"/>
                    </a:cubicBezTo>
                    <a:cubicBezTo>
                      <a:pt x="3151" y="4554"/>
                      <a:pt x="2317" y="3563"/>
                      <a:pt x="2113" y="2981"/>
                    </a:cubicBezTo>
                    <a:cubicBezTo>
                      <a:pt x="1882" y="2329"/>
                      <a:pt x="1943" y="1528"/>
                      <a:pt x="1184" y="397"/>
                    </a:cubicBezTo>
                    <a:cubicBezTo>
                      <a:pt x="1047" y="300"/>
                      <a:pt x="900" y="217"/>
                      <a:pt x="744" y="152"/>
                    </a:cubicBezTo>
                    <a:cubicBezTo>
                      <a:pt x="441" y="29"/>
                      <a:pt x="255" y="0"/>
                      <a:pt x="146"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9"/>
              <p:cNvSpPr/>
              <p:nvPr/>
            </p:nvSpPr>
            <p:spPr>
              <a:xfrm>
                <a:off x="8451482" y="3855961"/>
                <a:ext cx="28747" cy="58909"/>
              </a:xfrm>
              <a:custGeom>
                <a:avLst/>
                <a:gdLst/>
                <a:ahLst/>
                <a:cxnLst/>
                <a:rect l="l" t="t" r="r" b="b"/>
                <a:pathLst>
                  <a:path w="1219" h="2498" extrusionOk="0">
                    <a:moveTo>
                      <a:pt x="1178" y="1"/>
                    </a:moveTo>
                    <a:cubicBezTo>
                      <a:pt x="1160" y="1"/>
                      <a:pt x="1146" y="15"/>
                      <a:pt x="1146" y="35"/>
                    </a:cubicBezTo>
                    <a:cubicBezTo>
                      <a:pt x="1088" y="908"/>
                      <a:pt x="993" y="2214"/>
                      <a:pt x="953" y="2418"/>
                    </a:cubicBezTo>
                    <a:cubicBezTo>
                      <a:pt x="829" y="2393"/>
                      <a:pt x="365" y="2280"/>
                      <a:pt x="64" y="2038"/>
                    </a:cubicBezTo>
                    <a:cubicBezTo>
                      <a:pt x="57" y="2033"/>
                      <a:pt x="49" y="2030"/>
                      <a:pt x="41" y="2030"/>
                    </a:cubicBezTo>
                    <a:cubicBezTo>
                      <a:pt x="30" y="2030"/>
                      <a:pt x="20" y="2034"/>
                      <a:pt x="12" y="2043"/>
                    </a:cubicBezTo>
                    <a:cubicBezTo>
                      <a:pt x="0" y="2059"/>
                      <a:pt x="3" y="2082"/>
                      <a:pt x="18" y="2094"/>
                    </a:cubicBezTo>
                    <a:cubicBezTo>
                      <a:pt x="382" y="2385"/>
                      <a:pt x="947" y="2491"/>
                      <a:pt x="970" y="2497"/>
                    </a:cubicBezTo>
                    <a:lnTo>
                      <a:pt x="978" y="2497"/>
                    </a:lnTo>
                    <a:cubicBezTo>
                      <a:pt x="985" y="2497"/>
                      <a:pt x="993" y="2494"/>
                      <a:pt x="999" y="2490"/>
                    </a:cubicBezTo>
                    <a:cubicBezTo>
                      <a:pt x="1016" y="2476"/>
                      <a:pt x="1059" y="2443"/>
                      <a:pt x="1217" y="39"/>
                    </a:cubicBezTo>
                    <a:cubicBezTo>
                      <a:pt x="1219" y="19"/>
                      <a:pt x="1203" y="1"/>
                      <a:pt x="1184" y="1"/>
                    </a:cubicBezTo>
                    <a:cubicBezTo>
                      <a:pt x="1182" y="1"/>
                      <a:pt x="1180" y="1"/>
                      <a:pt x="1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9"/>
              <p:cNvSpPr/>
              <p:nvPr/>
            </p:nvSpPr>
            <p:spPr>
              <a:xfrm>
                <a:off x="8418089" y="3913762"/>
                <a:ext cx="34973" cy="19290"/>
              </a:xfrm>
              <a:custGeom>
                <a:avLst/>
                <a:gdLst/>
                <a:ahLst/>
                <a:cxnLst/>
                <a:rect l="l" t="t" r="r" b="b"/>
                <a:pathLst>
                  <a:path w="1483" h="818" extrusionOk="0">
                    <a:moveTo>
                      <a:pt x="756" y="0"/>
                    </a:moveTo>
                    <a:cubicBezTo>
                      <a:pt x="268" y="0"/>
                      <a:pt x="1" y="361"/>
                      <a:pt x="1" y="361"/>
                    </a:cubicBezTo>
                    <a:cubicBezTo>
                      <a:pt x="248" y="383"/>
                      <a:pt x="493" y="427"/>
                      <a:pt x="733" y="493"/>
                    </a:cubicBezTo>
                    <a:cubicBezTo>
                      <a:pt x="1116" y="601"/>
                      <a:pt x="1483" y="817"/>
                      <a:pt x="1483" y="817"/>
                    </a:cubicBezTo>
                    <a:cubicBezTo>
                      <a:pt x="1483" y="817"/>
                      <a:pt x="1284" y="13"/>
                      <a:pt x="780" y="1"/>
                    </a:cubicBezTo>
                    <a:cubicBezTo>
                      <a:pt x="772" y="1"/>
                      <a:pt x="764" y="0"/>
                      <a:pt x="7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9"/>
              <p:cNvSpPr/>
              <p:nvPr/>
            </p:nvSpPr>
            <p:spPr>
              <a:xfrm>
                <a:off x="8423607" y="3787737"/>
                <a:ext cx="63602" cy="34596"/>
              </a:xfrm>
              <a:custGeom>
                <a:avLst/>
                <a:gdLst/>
                <a:ahLst/>
                <a:cxnLst/>
                <a:rect l="l" t="t" r="r" b="b"/>
                <a:pathLst>
                  <a:path w="2697" h="1467" extrusionOk="0">
                    <a:moveTo>
                      <a:pt x="2656" y="1"/>
                    </a:moveTo>
                    <a:cubicBezTo>
                      <a:pt x="2654" y="1"/>
                      <a:pt x="2652" y="1"/>
                      <a:pt x="2651" y="1"/>
                    </a:cubicBezTo>
                    <a:cubicBezTo>
                      <a:pt x="1588" y="195"/>
                      <a:pt x="679" y="908"/>
                      <a:pt x="135" y="1333"/>
                    </a:cubicBezTo>
                    <a:cubicBezTo>
                      <a:pt x="87" y="1373"/>
                      <a:pt x="41" y="1406"/>
                      <a:pt x="0" y="1438"/>
                    </a:cubicBezTo>
                    <a:cubicBezTo>
                      <a:pt x="24" y="1449"/>
                      <a:pt x="52" y="1459"/>
                      <a:pt x="81" y="1467"/>
                    </a:cubicBezTo>
                    <a:cubicBezTo>
                      <a:pt x="112" y="1443"/>
                      <a:pt x="146" y="1417"/>
                      <a:pt x="179" y="1390"/>
                    </a:cubicBezTo>
                    <a:cubicBezTo>
                      <a:pt x="718" y="970"/>
                      <a:pt x="1620" y="264"/>
                      <a:pt x="2664" y="73"/>
                    </a:cubicBezTo>
                    <a:cubicBezTo>
                      <a:pt x="2682" y="68"/>
                      <a:pt x="2696" y="50"/>
                      <a:pt x="2693" y="30"/>
                    </a:cubicBezTo>
                    <a:cubicBezTo>
                      <a:pt x="2689" y="14"/>
                      <a:pt x="2674" y="1"/>
                      <a:pt x="2656"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9"/>
              <p:cNvSpPr/>
              <p:nvPr/>
            </p:nvSpPr>
            <p:spPr>
              <a:xfrm>
                <a:off x="8434503" y="3795118"/>
                <a:ext cx="67587" cy="30327"/>
              </a:xfrm>
              <a:custGeom>
                <a:avLst/>
                <a:gdLst/>
                <a:ahLst/>
                <a:cxnLst/>
                <a:rect l="l" t="t" r="r" b="b"/>
                <a:pathLst>
                  <a:path w="2866" h="1286" extrusionOk="0">
                    <a:moveTo>
                      <a:pt x="2827" y="0"/>
                    </a:moveTo>
                    <a:cubicBezTo>
                      <a:pt x="2819" y="0"/>
                      <a:pt x="2811" y="3"/>
                      <a:pt x="2804" y="8"/>
                    </a:cubicBezTo>
                    <a:cubicBezTo>
                      <a:pt x="2227" y="484"/>
                      <a:pt x="532" y="1078"/>
                      <a:pt x="0" y="1258"/>
                    </a:cubicBezTo>
                    <a:cubicBezTo>
                      <a:pt x="44" y="1266"/>
                      <a:pt x="91" y="1277"/>
                      <a:pt x="140" y="1286"/>
                    </a:cubicBezTo>
                    <a:cubicBezTo>
                      <a:pt x="772" y="1070"/>
                      <a:pt x="2293" y="523"/>
                      <a:pt x="2849" y="64"/>
                    </a:cubicBezTo>
                    <a:cubicBezTo>
                      <a:pt x="2864" y="51"/>
                      <a:pt x="2866" y="28"/>
                      <a:pt x="2854" y="13"/>
                    </a:cubicBezTo>
                    <a:cubicBezTo>
                      <a:pt x="2847" y="4"/>
                      <a:pt x="2837" y="0"/>
                      <a:pt x="2827"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9"/>
              <p:cNvSpPr/>
              <p:nvPr/>
            </p:nvSpPr>
            <p:spPr>
              <a:xfrm>
                <a:off x="8453699" y="3803608"/>
                <a:ext cx="53768" cy="24408"/>
              </a:xfrm>
              <a:custGeom>
                <a:avLst/>
                <a:gdLst/>
                <a:ahLst/>
                <a:cxnLst/>
                <a:rect l="l" t="t" r="r" b="b"/>
                <a:pathLst>
                  <a:path w="2280" h="1035" extrusionOk="0">
                    <a:moveTo>
                      <a:pt x="2240" y="1"/>
                    </a:moveTo>
                    <a:cubicBezTo>
                      <a:pt x="2230" y="1"/>
                      <a:pt x="2220" y="5"/>
                      <a:pt x="2213" y="13"/>
                    </a:cubicBezTo>
                    <a:cubicBezTo>
                      <a:pt x="1703" y="594"/>
                      <a:pt x="535" y="901"/>
                      <a:pt x="0" y="1015"/>
                    </a:cubicBezTo>
                    <a:cubicBezTo>
                      <a:pt x="74" y="1021"/>
                      <a:pt x="149" y="1029"/>
                      <a:pt x="229" y="1033"/>
                    </a:cubicBezTo>
                    <a:cubicBezTo>
                      <a:pt x="238" y="1033"/>
                      <a:pt x="246" y="1035"/>
                      <a:pt x="255" y="1035"/>
                    </a:cubicBezTo>
                    <a:lnTo>
                      <a:pt x="256" y="1035"/>
                    </a:lnTo>
                    <a:cubicBezTo>
                      <a:pt x="852" y="888"/>
                      <a:pt x="1805" y="586"/>
                      <a:pt x="2266" y="60"/>
                    </a:cubicBezTo>
                    <a:cubicBezTo>
                      <a:pt x="2279" y="47"/>
                      <a:pt x="2278" y="24"/>
                      <a:pt x="2264" y="10"/>
                    </a:cubicBezTo>
                    <a:cubicBezTo>
                      <a:pt x="2257" y="4"/>
                      <a:pt x="2249" y="1"/>
                      <a:pt x="2240"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9"/>
              <p:cNvSpPr/>
              <p:nvPr/>
            </p:nvSpPr>
            <p:spPr>
              <a:xfrm>
                <a:off x="8491690" y="3805212"/>
                <a:ext cx="20753" cy="15376"/>
              </a:xfrm>
              <a:custGeom>
                <a:avLst/>
                <a:gdLst/>
                <a:ahLst/>
                <a:cxnLst/>
                <a:rect l="l" t="t" r="r" b="b"/>
                <a:pathLst>
                  <a:path w="880" h="652" extrusionOk="0">
                    <a:moveTo>
                      <a:pt x="831" y="0"/>
                    </a:moveTo>
                    <a:cubicBezTo>
                      <a:pt x="820" y="0"/>
                      <a:pt x="808" y="6"/>
                      <a:pt x="800" y="20"/>
                    </a:cubicBezTo>
                    <a:cubicBezTo>
                      <a:pt x="799" y="23"/>
                      <a:pt x="606" y="362"/>
                      <a:pt x="27" y="582"/>
                    </a:cubicBezTo>
                    <a:cubicBezTo>
                      <a:pt x="9" y="589"/>
                      <a:pt x="0" y="611"/>
                      <a:pt x="6" y="629"/>
                    </a:cubicBezTo>
                    <a:cubicBezTo>
                      <a:pt x="12" y="642"/>
                      <a:pt x="26" y="652"/>
                      <a:pt x="39" y="652"/>
                    </a:cubicBezTo>
                    <a:cubicBezTo>
                      <a:pt x="44" y="652"/>
                      <a:pt x="49" y="652"/>
                      <a:pt x="53" y="650"/>
                    </a:cubicBezTo>
                    <a:cubicBezTo>
                      <a:pt x="658" y="420"/>
                      <a:pt x="856" y="68"/>
                      <a:pt x="864" y="53"/>
                    </a:cubicBezTo>
                    <a:cubicBezTo>
                      <a:pt x="879" y="25"/>
                      <a:pt x="856" y="0"/>
                      <a:pt x="831"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9"/>
              <p:cNvSpPr/>
              <p:nvPr/>
            </p:nvSpPr>
            <p:spPr>
              <a:xfrm>
                <a:off x="8466433" y="4038702"/>
                <a:ext cx="75818" cy="39076"/>
              </a:xfrm>
              <a:custGeom>
                <a:avLst/>
                <a:gdLst/>
                <a:ahLst/>
                <a:cxnLst/>
                <a:rect l="l" t="t" r="r" b="b"/>
                <a:pathLst>
                  <a:path w="3215" h="1657" extrusionOk="0">
                    <a:moveTo>
                      <a:pt x="3161" y="1"/>
                    </a:moveTo>
                    <a:cubicBezTo>
                      <a:pt x="3153" y="1"/>
                      <a:pt x="3144" y="4"/>
                      <a:pt x="3137" y="13"/>
                    </a:cubicBezTo>
                    <a:cubicBezTo>
                      <a:pt x="1859" y="1173"/>
                      <a:pt x="60" y="1583"/>
                      <a:pt x="42" y="1587"/>
                    </a:cubicBezTo>
                    <a:cubicBezTo>
                      <a:pt x="0" y="1595"/>
                      <a:pt x="6" y="1657"/>
                      <a:pt x="48" y="1657"/>
                    </a:cubicBezTo>
                    <a:cubicBezTo>
                      <a:pt x="49" y="1657"/>
                      <a:pt x="49" y="1657"/>
                      <a:pt x="50" y="1657"/>
                    </a:cubicBezTo>
                    <a:lnTo>
                      <a:pt x="57" y="1657"/>
                    </a:lnTo>
                    <a:cubicBezTo>
                      <a:pt x="75" y="1652"/>
                      <a:pt x="1894" y="1240"/>
                      <a:pt x="3185" y="66"/>
                    </a:cubicBezTo>
                    <a:cubicBezTo>
                      <a:pt x="3214" y="41"/>
                      <a:pt x="3190" y="1"/>
                      <a:pt x="31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9"/>
              <p:cNvSpPr/>
              <p:nvPr/>
            </p:nvSpPr>
            <p:spPr>
              <a:xfrm>
                <a:off x="8125124" y="4066364"/>
                <a:ext cx="10989" cy="19290"/>
              </a:xfrm>
              <a:custGeom>
                <a:avLst/>
                <a:gdLst/>
                <a:ahLst/>
                <a:cxnLst/>
                <a:rect l="l" t="t" r="r" b="b"/>
                <a:pathLst>
                  <a:path w="466" h="818" extrusionOk="0">
                    <a:moveTo>
                      <a:pt x="107" y="0"/>
                    </a:moveTo>
                    <a:cubicBezTo>
                      <a:pt x="94" y="0"/>
                      <a:pt x="81" y="7"/>
                      <a:pt x="75" y="23"/>
                    </a:cubicBezTo>
                    <a:cubicBezTo>
                      <a:pt x="1" y="216"/>
                      <a:pt x="13" y="441"/>
                      <a:pt x="104" y="599"/>
                    </a:cubicBezTo>
                    <a:cubicBezTo>
                      <a:pt x="169" y="717"/>
                      <a:pt x="287" y="798"/>
                      <a:pt x="422" y="817"/>
                    </a:cubicBezTo>
                    <a:lnTo>
                      <a:pt x="426" y="817"/>
                    </a:lnTo>
                    <a:cubicBezTo>
                      <a:pt x="445" y="817"/>
                      <a:pt x="460" y="805"/>
                      <a:pt x="463" y="787"/>
                    </a:cubicBezTo>
                    <a:cubicBezTo>
                      <a:pt x="466" y="767"/>
                      <a:pt x="452" y="749"/>
                      <a:pt x="433" y="746"/>
                    </a:cubicBezTo>
                    <a:cubicBezTo>
                      <a:pt x="319" y="729"/>
                      <a:pt x="220" y="663"/>
                      <a:pt x="166" y="563"/>
                    </a:cubicBezTo>
                    <a:cubicBezTo>
                      <a:pt x="85" y="423"/>
                      <a:pt x="76" y="222"/>
                      <a:pt x="142" y="49"/>
                    </a:cubicBezTo>
                    <a:cubicBezTo>
                      <a:pt x="153" y="21"/>
                      <a:pt x="130" y="0"/>
                      <a:pt x="1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9"/>
              <p:cNvSpPr/>
              <p:nvPr/>
            </p:nvSpPr>
            <p:spPr>
              <a:xfrm>
                <a:off x="8120785" y="4095913"/>
                <a:ext cx="126968" cy="26412"/>
              </a:xfrm>
              <a:custGeom>
                <a:avLst/>
                <a:gdLst/>
                <a:ahLst/>
                <a:cxnLst/>
                <a:rect l="l" t="t" r="r" b="b"/>
                <a:pathLst>
                  <a:path w="5384" h="1120" extrusionOk="0">
                    <a:moveTo>
                      <a:pt x="51" y="1"/>
                    </a:moveTo>
                    <a:cubicBezTo>
                      <a:pt x="25" y="1"/>
                      <a:pt x="0" y="32"/>
                      <a:pt x="21" y="60"/>
                    </a:cubicBezTo>
                    <a:cubicBezTo>
                      <a:pt x="27" y="67"/>
                      <a:pt x="609" y="852"/>
                      <a:pt x="2029" y="1036"/>
                    </a:cubicBezTo>
                    <a:cubicBezTo>
                      <a:pt x="2446" y="1092"/>
                      <a:pt x="2867" y="1119"/>
                      <a:pt x="3288" y="1119"/>
                    </a:cubicBezTo>
                    <a:cubicBezTo>
                      <a:pt x="3975" y="1119"/>
                      <a:pt x="4546" y="1042"/>
                      <a:pt x="5104" y="966"/>
                    </a:cubicBezTo>
                    <a:lnTo>
                      <a:pt x="5335" y="936"/>
                    </a:lnTo>
                    <a:cubicBezTo>
                      <a:pt x="5384" y="931"/>
                      <a:pt x="5377" y="863"/>
                      <a:pt x="5335" y="863"/>
                    </a:cubicBezTo>
                    <a:cubicBezTo>
                      <a:pt x="5333" y="863"/>
                      <a:pt x="5330" y="864"/>
                      <a:pt x="5326" y="864"/>
                    </a:cubicBezTo>
                    <a:lnTo>
                      <a:pt x="5095" y="895"/>
                    </a:lnTo>
                    <a:cubicBezTo>
                      <a:pt x="4517" y="973"/>
                      <a:pt x="3960" y="1049"/>
                      <a:pt x="3292" y="1049"/>
                    </a:cubicBezTo>
                    <a:cubicBezTo>
                      <a:pt x="2917" y="1049"/>
                      <a:pt x="2507" y="1025"/>
                      <a:pt x="2038" y="964"/>
                    </a:cubicBezTo>
                    <a:cubicBezTo>
                      <a:pt x="650" y="784"/>
                      <a:pt x="85" y="25"/>
                      <a:pt x="80" y="17"/>
                    </a:cubicBezTo>
                    <a:cubicBezTo>
                      <a:pt x="72" y="6"/>
                      <a:pt x="61" y="1"/>
                      <a:pt x="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9"/>
              <p:cNvSpPr/>
              <p:nvPr/>
            </p:nvSpPr>
            <p:spPr>
              <a:xfrm>
                <a:off x="8637100" y="4052403"/>
                <a:ext cx="176020" cy="35987"/>
              </a:xfrm>
              <a:custGeom>
                <a:avLst/>
                <a:gdLst/>
                <a:ahLst/>
                <a:cxnLst/>
                <a:rect l="l" t="t" r="r" b="b"/>
                <a:pathLst>
                  <a:path w="7464" h="1526" extrusionOk="0">
                    <a:moveTo>
                      <a:pt x="7413" y="1"/>
                    </a:moveTo>
                    <a:cubicBezTo>
                      <a:pt x="7408" y="1"/>
                      <a:pt x="7402" y="2"/>
                      <a:pt x="7397" y="4"/>
                    </a:cubicBezTo>
                    <a:cubicBezTo>
                      <a:pt x="6004" y="589"/>
                      <a:pt x="4110" y="899"/>
                      <a:pt x="2588" y="1147"/>
                    </a:cubicBezTo>
                    <a:lnTo>
                      <a:pt x="2564" y="1152"/>
                    </a:lnTo>
                    <a:cubicBezTo>
                      <a:pt x="1046" y="1399"/>
                      <a:pt x="55" y="1453"/>
                      <a:pt x="44" y="1453"/>
                    </a:cubicBezTo>
                    <a:cubicBezTo>
                      <a:pt x="0" y="1458"/>
                      <a:pt x="2" y="1523"/>
                      <a:pt x="47" y="1526"/>
                    </a:cubicBezTo>
                    <a:lnTo>
                      <a:pt x="49" y="1524"/>
                    </a:lnTo>
                    <a:cubicBezTo>
                      <a:pt x="58" y="1524"/>
                      <a:pt x="1053" y="1470"/>
                      <a:pt x="2576" y="1221"/>
                    </a:cubicBezTo>
                    <a:lnTo>
                      <a:pt x="2601" y="1218"/>
                    </a:lnTo>
                    <a:cubicBezTo>
                      <a:pt x="4125" y="968"/>
                      <a:pt x="6025" y="659"/>
                      <a:pt x="7426" y="71"/>
                    </a:cubicBezTo>
                    <a:cubicBezTo>
                      <a:pt x="7464" y="54"/>
                      <a:pt x="7447" y="1"/>
                      <a:pt x="74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9"/>
              <p:cNvSpPr/>
              <p:nvPr/>
            </p:nvSpPr>
            <p:spPr>
              <a:xfrm>
                <a:off x="8234381" y="3795165"/>
                <a:ext cx="167554" cy="166021"/>
              </a:xfrm>
              <a:custGeom>
                <a:avLst/>
                <a:gdLst/>
                <a:ahLst/>
                <a:cxnLst/>
                <a:rect l="l" t="t" r="r" b="b"/>
                <a:pathLst>
                  <a:path w="7105" h="7040" extrusionOk="0">
                    <a:moveTo>
                      <a:pt x="4577" y="0"/>
                    </a:moveTo>
                    <a:cubicBezTo>
                      <a:pt x="4564" y="0"/>
                      <a:pt x="4550" y="8"/>
                      <a:pt x="4545" y="21"/>
                    </a:cubicBezTo>
                    <a:cubicBezTo>
                      <a:pt x="4233" y="738"/>
                      <a:pt x="4268" y="1117"/>
                      <a:pt x="4349" y="2034"/>
                    </a:cubicBezTo>
                    <a:lnTo>
                      <a:pt x="4361" y="2172"/>
                    </a:lnTo>
                    <a:cubicBezTo>
                      <a:pt x="4446" y="3105"/>
                      <a:pt x="4492" y="4099"/>
                      <a:pt x="4201" y="4378"/>
                    </a:cubicBezTo>
                    <a:cubicBezTo>
                      <a:pt x="3872" y="4693"/>
                      <a:pt x="3095" y="5209"/>
                      <a:pt x="2099" y="5646"/>
                    </a:cubicBezTo>
                    <a:cubicBezTo>
                      <a:pt x="1055" y="6109"/>
                      <a:pt x="47" y="6522"/>
                      <a:pt x="37" y="6527"/>
                    </a:cubicBezTo>
                    <a:cubicBezTo>
                      <a:pt x="0" y="6542"/>
                      <a:pt x="11" y="6597"/>
                      <a:pt x="50" y="6597"/>
                    </a:cubicBezTo>
                    <a:cubicBezTo>
                      <a:pt x="55" y="6597"/>
                      <a:pt x="59" y="6595"/>
                      <a:pt x="64" y="6594"/>
                    </a:cubicBezTo>
                    <a:cubicBezTo>
                      <a:pt x="74" y="6589"/>
                      <a:pt x="1082" y="6175"/>
                      <a:pt x="2129" y="5713"/>
                    </a:cubicBezTo>
                    <a:cubicBezTo>
                      <a:pt x="3131" y="5269"/>
                      <a:pt x="3917" y="4749"/>
                      <a:pt x="4251" y="4430"/>
                    </a:cubicBezTo>
                    <a:cubicBezTo>
                      <a:pt x="4287" y="4393"/>
                      <a:pt x="4318" y="4351"/>
                      <a:pt x="4342" y="4304"/>
                    </a:cubicBezTo>
                    <a:cubicBezTo>
                      <a:pt x="4446" y="4634"/>
                      <a:pt x="4796" y="5098"/>
                      <a:pt x="5437" y="5754"/>
                    </a:cubicBezTo>
                    <a:cubicBezTo>
                      <a:pt x="6222" y="6559"/>
                      <a:pt x="6660" y="6907"/>
                      <a:pt x="7051" y="7036"/>
                    </a:cubicBezTo>
                    <a:cubicBezTo>
                      <a:pt x="7056" y="7038"/>
                      <a:pt x="7059" y="7039"/>
                      <a:pt x="7063" y="7039"/>
                    </a:cubicBezTo>
                    <a:cubicBezTo>
                      <a:pt x="7079" y="7039"/>
                      <a:pt x="7092" y="7028"/>
                      <a:pt x="7097" y="7013"/>
                    </a:cubicBezTo>
                    <a:cubicBezTo>
                      <a:pt x="7104" y="6995"/>
                      <a:pt x="7094" y="6975"/>
                      <a:pt x="7076" y="6968"/>
                    </a:cubicBezTo>
                    <a:cubicBezTo>
                      <a:pt x="6697" y="6842"/>
                      <a:pt x="6266" y="6500"/>
                      <a:pt x="5490" y="5704"/>
                    </a:cubicBezTo>
                    <a:cubicBezTo>
                      <a:pt x="4812" y="5008"/>
                      <a:pt x="4451" y="4516"/>
                      <a:pt x="4389" y="4202"/>
                    </a:cubicBezTo>
                    <a:cubicBezTo>
                      <a:pt x="4548" y="3776"/>
                      <a:pt x="4507" y="2982"/>
                      <a:pt x="4434" y="2164"/>
                    </a:cubicBezTo>
                    <a:lnTo>
                      <a:pt x="4422" y="2028"/>
                    </a:lnTo>
                    <a:cubicBezTo>
                      <a:pt x="4340" y="1123"/>
                      <a:pt x="4307" y="750"/>
                      <a:pt x="4612" y="50"/>
                    </a:cubicBezTo>
                    <a:cubicBezTo>
                      <a:pt x="4619" y="32"/>
                      <a:pt x="4612" y="11"/>
                      <a:pt x="4592" y="3"/>
                    </a:cubicBezTo>
                    <a:cubicBezTo>
                      <a:pt x="4587" y="1"/>
                      <a:pt x="4582" y="0"/>
                      <a:pt x="4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9"/>
              <p:cNvSpPr/>
              <p:nvPr/>
            </p:nvSpPr>
            <p:spPr>
              <a:xfrm>
                <a:off x="8366066" y="3864239"/>
                <a:ext cx="6627" cy="33157"/>
              </a:xfrm>
              <a:custGeom>
                <a:avLst/>
                <a:gdLst/>
                <a:ahLst/>
                <a:cxnLst/>
                <a:rect l="l" t="t" r="r" b="b"/>
                <a:pathLst>
                  <a:path w="281" h="1406" extrusionOk="0">
                    <a:moveTo>
                      <a:pt x="38" y="0"/>
                    </a:moveTo>
                    <a:cubicBezTo>
                      <a:pt x="37" y="0"/>
                      <a:pt x="36" y="0"/>
                      <a:pt x="35" y="0"/>
                    </a:cubicBezTo>
                    <a:cubicBezTo>
                      <a:pt x="16" y="3"/>
                      <a:pt x="0" y="20"/>
                      <a:pt x="3" y="40"/>
                    </a:cubicBezTo>
                    <a:cubicBezTo>
                      <a:pt x="37" y="344"/>
                      <a:pt x="103" y="750"/>
                      <a:pt x="158" y="1076"/>
                    </a:cubicBezTo>
                    <a:cubicBezTo>
                      <a:pt x="176" y="1191"/>
                      <a:pt x="193" y="1293"/>
                      <a:pt x="207" y="1375"/>
                    </a:cubicBezTo>
                    <a:cubicBezTo>
                      <a:pt x="208" y="1393"/>
                      <a:pt x="223" y="1405"/>
                      <a:pt x="241" y="1405"/>
                    </a:cubicBezTo>
                    <a:lnTo>
                      <a:pt x="247" y="1405"/>
                    </a:lnTo>
                    <a:cubicBezTo>
                      <a:pt x="267" y="1402"/>
                      <a:pt x="281" y="1384"/>
                      <a:pt x="278" y="1364"/>
                    </a:cubicBezTo>
                    <a:cubicBezTo>
                      <a:pt x="266" y="1282"/>
                      <a:pt x="247" y="1179"/>
                      <a:pt x="228" y="1064"/>
                    </a:cubicBezTo>
                    <a:cubicBezTo>
                      <a:pt x="175" y="740"/>
                      <a:pt x="108" y="335"/>
                      <a:pt x="75" y="32"/>
                    </a:cubicBezTo>
                    <a:cubicBezTo>
                      <a:pt x="72" y="13"/>
                      <a:pt x="57" y="0"/>
                      <a:pt x="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9"/>
              <p:cNvSpPr/>
              <p:nvPr/>
            </p:nvSpPr>
            <p:spPr>
              <a:xfrm>
                <a:off x="8245701" y="3964370"/>
                <a:ext cx="31011" cy="51811"/>
              </a:xfrm>
              <a:custGeom>
                <a:avLst/>
                <a:gdLst/>
                <a:ahLst/>
                <a:cxnLst/>
                <a:rect l="l" t="t" r="r" b="b"/>
                <a:pathLst>
                  <a:path w="1315" h="2197" extrusionOk="0">
                    <a:moveTo>
                      <a:pt x="42" y="0"/>
                    </a:moveTo>
                    <a:cubicBezTo>
                      <a:pt x="31" y="0"/>
                      <a:pt x="21" y="5"/>
                      <a:pt x="14" y="14"/>
                    </a:cubicBezTo>
                    <a:cubicBezTo>
                      <a:pt x="1" y="29"/>
                      <a:pt x="4" y="52"/>
                      <a:pt x="19" y="64"/>
                    </a:cubicBezTo>
                    <a:cubicBezTo>
                      <a:pt x="25" y="69"/>
                      <a:pt x="619" y="558"/>
                      <a:pt x="845" y="963"/>
                    </a:cubicBezTo>
                    <a:lnTo>
                      <a:pt x="892" y="1048"/>
                    </a:lnTo>
                    <a:cubicBezTo>
                      <a:pt x="1101" y="1420"/>
                      <a:pt x="1239" y="1666"/>
                      <a:pt x="1240" y="2160"/>
                    </a:cubicBezTo>
                    <a:cubicBezTo>
                      <a:pt x="1240" y="2180"/>
                      <a:pt x="1257" y="2196"/>
                      <a:pt x="1277" y="2196"/>
                    </a:cubicBezTo>
                    <a:cubicBezTo>
                      <a:pt x="1277" y="2196"/>
                      <a:pt x="1278" y="2196"/>
                      <a:pt x="1279" y="2196"/>
                    </a:cubicBezTo>
                    <a:cubicBezTo>
                      <a:pt x="1299" y="2196"/>
                      <a:pt x="1314" y="2180"/>
                      <a:pt x="1313" y="2160"/>
                    </a:cubicBezTo>
                    <a:cubicBezTo>
                      <a:pt x="1311" y="1648"/>
                      <a:pt x="1163" y="1381"/>
                      <a:pt x="954" y="1013"/>
                    </a:cubicBezTo>
                    <a:lnTo>
                      <a:pt x="907" y="928"/>
                    </a:lnTo>
                    <a:cubicBezTo>
                      <a:pt x="675" y="511"/>
                      <a:pt x="88" y="29"/>
                      <a:pt x="64" y="8"/>
                    </a:cubicBezTo>
                    <a:cubicBezTo>
                      <a:pt x="58" y="3"/>
                      <a:pt x="50" y="0"/>
                      <a:pt x="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9"/>
              <p:cNvSpPr/>
              <p:nvPr/>
            </p:nvSpPr>
            <p:spPr>
              <a:xfrm>
                <a:off x="8874599" y="3963214"/>
                <a:ext cx="81690" cy="62211"/>
              </a:xfrm>
              <a:custGeom>
                <a:avLst/>
                <a:gdLst/>
                <a:ahLst/>
                <a:cxnLst/>
                <a:rect l="l" t="t" r="r" b="b"/>
                <a:pathLst>
                  <a:path w="3464" h="2638" extrusionOk="0">
                    <a:moveTo>
                      <a:pt x="2080" y="0"/>
                    </a:moveTo>
                    <a:cubicBezTo>
                      <a:pt x="2065" y="0"/>
                      <a:pt x="2052" y="10"/>
                      <a:pt x="2048" y="25"/>
                    </a:cubicBezTo>
                    <a:cubicBezTo>
                      <a:pt x="2046" y="27"/>
                      <a:pt x="2046" y="28"/>
                      <a:pt x="2045" y="31"/>
                    </a:cubicBezTo>
                    <a:cubicBezTo>
                      <a:pt x="2043" y="51"/>
                      <a:pt x="2055" y="69"/>
                      <a:pt x="2075" y="72"/>
                    </a:cubicBezTo>
                    <a:cubicBezTo>
                      <a:pt x="2293" y="106"/>
                      <a:pt x="2633" y="442"/>
                      <a:pt x="2802" y="925"/>
                    </a:cubicBezTo>
                    <a:cubicBezTo>
                      <a:pt x="2966" y="1389"/>
                      <a:pt x="2916" y="1592"/>
                      <a:pt x="2825" y="1625"/>
                    </a:cubicBezTo>
                    <a:cubicBezTo>
                      <a:pt x="2823" y="1626"/>
                      <a:pt x="2821" y="1626"/>
                      <a:pt x="2818" y="1626"/>
                    </a:cubicBezTo>
                    <a:cubicBezTo>
                      <a:pt x="2766" y="1626"/>
                      <a:pt x="2612" y="1498"/>
                      <a:pt x="2466" y="1366"/>
                    </a:cubicBezTo>
                    <a:lnTo>
                      <a:pt x="2464" y="1366"/>
                    </a:lnTo>
                    <a:cubicBezTo>
                      <a:pt x="2392" y="1301"/>
                      <a:pt x="2321" y="1238"/>
                      <a:pt x="2266" y="1185"/>
                    </a:cubicBezTo>
                    <a:cubicBezTo>
                      <a:pt x="2133" y="1065"/>
                      <a:pt x="2017" y="957"/>
                      <a:pt x="1957" y="919"/>
                    </a:cubicBezTo>
                    <a:cubicBezTo>
                      <a:pt x="1951" y="915"/>
                      <a:pt x="1944" y="914"/>
                      <a:pt x="1937" y="914"/>
                    </a:cubicBezTo>
                    <a:cubicBezTo>
                      <a:pt x="1925" y="914"/>
                      <a:pt x="1913" y="919"/>
                      <a:pt x="1907" y="928"/>
                    </a:cubicBezTo>
                    <a:cubicBezTo>
                      <a:pt x="1896" y="945"/>
                      <a:pt x="1901" y="968"/>
                      <a:pt x="1917" y="980"/>
                    </a:cubicBezTo>
                    <a:cubicBezTo>
                      <a:pt x="1975" y="1015"/>
                      <a:pt x="2093" y="1124"/>
                      <a:pt x="2216" y="1239"/>
                    </a:cubicBezTo>
                    <a:cubicBezTo>
                      <a:pt x="2269" y="1286"/>
                      <a:pt x="2314" y="1328"/>
                      <a:pt x="2360" y="1368"/>
                    </a:cubicBezTo>
                    <a:cubicBezTo>
                      <a:pt x="2119" y="1406"/>
                      <a:pt x="1554" y="1583"/>
                      <a:pt x="1407" y="1648"/>
                    </a:cubicBezTo>
                    <a:cubicBezTo>
                      <a:pt x="1322" y="1685"/>
                      <a:pt x="1269" y="1738"/>
                      <a:pt x="1240" y="1794"/>
                    </a:cubicBezTo>
                    <a:cubicBezTo>
                      <a:pt x="1211" y="1847"/>
                      <a:pt x="1204" y="1907"/>
                      <a:pt x="1219" y="1966"/>
                    </a:cubicBezTo>
                    <a:cubicBezTo>
                      <a:pt x="1245" y="2063"/>
                      <a:pt x="1345" y="2159"/>
                      <a:pt x="1510" y="2159"/>
                    </a:cubicBezTo>
                    <a:cubicBezTo>
                      <a:pt x="1523" y="2159"/>
                      <a:pt x="1537" y="2159"/>
                      <a:pt x="1551" y="2157"/>
                    </a:cubicBezTo>
                    <a:cubicBezTo>
                      <a:pt x="1557" y="2157"/>
                      <a:pt x="1563" y="2157"/>
                      <a:pt x="1569" y="2156"/>
                    </a:cubicBezTo>
                    <a:lnTo>
                      <a:pt x="1569" y="2156"/>
                    </a:lnTo>
                    <a:cubicBezTo>
                      <a:pt x="1540" y="2236"/>
                      <a:pt x="1526" y="2320"/>
                      <a:pt x="1526" y="2404"/>
                    </a:cubicBezTo>
                    <a:cubicBezTo>
                      <a:pt x="1524" y="2404"/>
                      <a:pt x="1522" y="2404"/>
                      <a:pt x="1519" y="2404"/>
                    </a:cubicBezTo>
                    <a:cubicBezTo>
                      <a:pt x="1518" y="2404"/>
                      <a:pt x="1517" y="2404"/>
                      <a:pt x="1516" y="2404"/>
                    </a:cubicBezTo>
                    <a:cubicBezTo>
                      <a:pt x="1269" y="2503"/>
                      <a:pt x="1025" y="2536"/>
                      <a:pt x="809" y="2536"/>
                    </a:cubicBezTo>
                    <a:cubicBezTo>
                      <a:pt x="454" y="2536"/>
                      <a:pt x="175" y="2447"/>
                      <a:pt x="85" y="2415"/>
                    </a:cubicBezTo>
                    <a:cubicBezTo>
                      <a:pt x="117" y="2315"/>
                      <a:pt x="217" y="1998"/>
                      <a:pt x="319" y="1676"/>
                    </a:cubicBezTo>
                    <a:cubicBezTo>
                      <a:pt x="387" y="1448"/>
                      <a:pt x="457" y="1218"/>
                      <a:pt x="501" y="1056"/>
                    </a:cubicBezTo>
                    <a:cubicBezTo>
                      <a:pt x="505" y="1036"/>
                      <a:pt x="493" y="1016"/>
                      <a:pt x="473" y="1010"/>
                    </a:cubicBezTo>
                    <a:lnTo>
                      <a:pt x="452" y="1010"/>
                    </a:lnTo>
                    <a:cubicBezTo>
                      <a:pt x="441" y="1015"/>
                      <a:pt x="432" y="1025"/>
                      <a:pt x="429" y="1038"/>
                    </a:cubicBezTo>
                    <a:cubicBezTo>
                      <a:pt x="311" y="1475"/>
                      <a:pt x="8" y="2417"/>
                      <a:pt x="7" y="2426"/>
                    </a:cubicBezTo>
                    <a:cubicBezTo>
                      <a:pt x="0" y="2444"/>
                      <a:pt x="10" y="2464"/>
                      <a:pt x="26" y="2470"/>
                    </a:cubicBezTo>
                    <a:cubicBezTo>
                      <a:pt x="276" y="2562"/>
                      <a:pt x="540" y="2609"/>
                      <a:pt x="807" y="2609"/>
                    </a:cubicBezTo>
                    <a:cubicBezTo>
                      <a:pt x="1055" y="2609"/>
                      <a:pt x="1302" y="2564"/>
                      <a:pt x="1534" y="2473"/>
                    </a:cubicBezTo>
                    <a:cubicBezTo>
                      <a:pt x="1543" y="2527"/>
                      <a:pt x="1564" y="2579"/>
                      <a:pt x="1596" y="2623"/>
                    </a:cubicBezTo>
                    <a:cubicBezTo>
                      <a:pt x="1604" y="2632"/>
                      <a:pt x="1614" y="2636"/>
                      <a:pt x="1625" y="2638"/>
                    </a:cubicBezTo>
                    <a:cubicBezTo>
                      <a:pt x="1633" y="2636"/>
                      <a:pt x="1640" y="2635"/>
                      <a:pt x="1646" y="2630"/>
                    </a:cubicBezTo>
                    <a:cubicBezTo>
                      <a:pt x="1649" y="2629"/>
                      <a:pt x="1652" y="2626"/>
                      <a:pt x="1654" y="2623"/>
                    </a:cubicBezTo>
                    <a:cubicBezTo>
                      <a:pt x="1664" y="2611"/>
                      <a:pt x="1664" y="2592"/>
                      <a:pt x="1654" y="2579"/>
                    </a:cubicBezTo>
                    <a:cubicBezTo>
                      <a:pt x="1578" y="2476"/>
                      <a:pt x="1593" y="2339"/>
                      <a:pt x="1617" y="2245"/>
                    </a:cubicBezTo>
                    <a:lnTo>
                      <a:pt x="1617" y="2244"/>
                    </a:lnTo>
                    <a:cubicBezTo>
                      <a:pt x="1626" y="2212"/>
                      <a:pt x="1637" y="2180"/>
                      <a:pt x="1649" y="2150"/>
                    </a:cubicBezTo>
                    <a:cubicBezTo>
                      <a:pt x="1945" y="2127"/>
                      <a:pt x="2827" y="2035"/>
                      <a:pt x="3312" y="1759"/>
                    </a:cubicBezTo>
                    <a:cubicBezTo>
                      <a:pt x="3365" y="1700"/>
                      <a:pt x="3412" y="1636"/>
                      <a:pt x="3449" y="1566"/>
                    </a:cubicBezTo>
                    <a:lnTo>
                      <a:pt x="3449" y="1566"/>
                    </a:lnTo>
                    <a:cubicBezTo>
                      <a:pt x="3018" y="1997"/>
                      <a:pt x="1563" y="2086"/>
                      <a:pt x="1548" y="2086"/>
                    </a:cubicBezTo>
                    <a:cubicBezTo>
                      <a:pt x="1539" y="2087"/>
                      <a:pt x="1529" y="2088"/>
                      <a:pt x="1520" y="2088"/>
                    </a:cubicBezTo>
                    <a:cubicBezTo>
                      <a:pt x="1504" y="2088"/>
                      <a:pt x="1488" y="2086"/>
                      <a:pt x="1472" y="2083"/>
                    </a:cubicBezTo>
                    <a:lnTo>
                      <a:pt x="1470" y="2083"/>
                    </a:lnTo>
                    <a:cubicBezTo>
                      <a:pt x="1360" y="2074"/>
                      <a:pt x="1302" y="2009"/>
                      <a:pt x="1286" y="1948"/>
                    </a:cubicBezTo>
                    <a:cubicBezTo>
                      <a:pt x="1279" y="1921"/>
                      <a:pt x="1279" y="1892"/>
                      <a:pt x="1287" y="1865"/>
                    </a:cubicBezTo>
                    <a:cubicBezTo>
                      <a:pt x="1302" y="1810"/>
                      <a:pt x="1345" y="1753"/>
                      <a:pt x="1432" y="1713"/>
                    </a:cubicBezTo>
                    <a:cubicBezTo>
                      <a:pt x="1704" y="1595"/>
                      <a:pt x="2337" y="1433"/>
                      <a:pt x="2425" y="1430"/>
                    </a:cubicBezTo>
                    <a:cubicBezTo>
                      <a:pt x="2633" y="1612"/>
                      <a:pt x="2752" y="1698"/>
                      <a:pt x="2824" y="1698"/>
                    </a:cubicBezTo>
                    <a:cubicBezTo>
                      <a:pt x="2831" y="1698"/>
                      <a:pt x="2839" y="1697"/>
                      <a:pt x="2848" y="1694"/>
                    </a:cubicBezTo>
                    <a:cubicBezTo>
                      <a:pt x="2921" y="1668"/>
                      <a:pt x="3059" y="1553"/>
                      <a:pt x="2924" y="1069"/>
                    </a:cubicBezTo>
                    <a:cubicBezTo>
                      <a:pt x="3062" y="1019"/>
                      <a:pt x="3190" y="948"/>
                      <a:pt x="3306" y="859"/>
                    </a:cubicBezTo>
                    <a:cubicBezTo>
                      <a:pt x="3366" y="774"/>
                      <a:pt x="3419" y="681"/>
                      <a:pt x="3463" y="586"/>
                    </a:cubicBezTo>
                    <a:lnTo>
                      <a:pt x="3463" y="586"/>
                    </a:lnTo>
                    <a:cubicBezTo>
                      <a:pt x="3292" y="841"/>
                      <a:pt x="3001" y="965"/>
                      <a:pt x="2902" y="1000"/>
                    </a:cubicBezTo>
                    <a:cubicBezTo>
                      <a:pt x="2893" y="968"/>
                      <a:pt x="2883" y="934"/>
                      <a:pt x="2871" y="901"/>
                    </a:cubicBezTo>
                    <a:cubicBezTo>
                      <a:pt x="2808" y="730"/>
                      <a:pt x="2725" y="569"/>
                      <a:pt x="2619" y="421"/>
                    </a:cubicBezTo>
                    <a:cubicBezTo>
                      <a:pt x="2760" y="384"/>
                      <a:pt x="3107" y="259"/>
                      <a:pt x="3365" y="56"/>
                    </a:cubicBezTo>
                    <a:cubicBezTo>
                      <a:pt x="3342" y="42"/>
                      <a:pt x="3319" y="30"/>
                      <a:pt x="3295" y="19"/>
                    </a:cubicBezTo>
                    <a:cubicBezTo>
                      <a:pt x="3019" y="228"/>
                      <a:pt x="2652" y="340"/>
                      <a:pt x="2572" y="359"/>
                    </a:cubicBezTo>
                    <a:cubicBezTo>
                      <a:pt x="2427" y="172"/>
                      <a:pt x="2258" y="40"/>
                      <a:pt x="2113" y="7"/>
                    </a:cubicBezTo>
                    <a:cubicBezTo>
                      <a:pt x="2104" y="4"/>
                      <a:pt x="2095" y="3"/>
                      <a:pt x="2086" y="1"/>
                    </a:cubicBezTo>
                    <a:cubicBezTo>
                      <a:pt x="2084" y="1"/>
                      <a:pt x="2082" y="0"/>
                      <a:pt x="20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9"/>
              <p:cNvSpPr/>
              <p:nvPr/>
            </p:nvSpPr>
            <p:spPr>
              <a:xfrm>
                <a:off x="8421674" y="4255401"/>
                <a:ext cx="30351" cy="34195"/>
              </a:xfrm>
              <a:custGeom>
                <a:avLst/>
                <a:gdLst/>
                <a:ahLst/>
                <a:cxnLst/>
                <a:rect l="l" t="t" r="r" b="b"/>
                <a:pathLst>
                  <a:path w="1287" h="1450" extrusionOk="0">
                    <a:moveTo>
                      <a:pt x="1214" y="64"/>
                    </a:moveTo>
                    <a:lnTo>
                      <a:pt x="1064" y="1386"/>
                    </a:lnTo>
                    <a:lnTo>
                      <a:pt x="69" y="1386"/>
                    </a:lnTo>
                    <a:lnTo>
                      <a:pt x="69" y="64"/>
                    </a:lnTo>
                    <a:close/>
                    <a:moveTo>
                      <a:pt x="34" y="1"/>
                    </a:moveTo>
                    <a:cubicBezTo>
                      <a:pt x="16" y="1"/>
                      <a:pt x="2" y="14"/>
                      <a:pt x="0" y="33"/>
                    </a:cubicBezTo>
                    <a:lnTo>
                      <a:pt x="0" y="1418"/>
                    </a:lnTo>
                    <a:cubicBezTo>
                      <a:pt x="0" y="1436"/>
                      <a:pt x="16" y="1450"/>
                      <a:pt x="34" y="1450"/>
                    </a:cubicBezTo>
                    <a:lnTo>
                      <a:pt x="1093" y="1450"/>
                    </a:lnTo>
                    <a:cubicBezTo>
                      <a:pt x="1111" y="1450"/>
                      <a:pt x="1125" y="1437"/>
                      <a:pt x="1128" y="1421"/>
                    </a:cubicBezTo>
                    <a:lnTo>
                      <a:pt x="1287" y="37"/>
                    </a:lnTo>
                    <a:cubicBezTo>
                      <a:pt x="1287" y="28"/>
                      <a:pt x="1284" y="19"/>
                      <a:pt x="1278" y="13"/>
                    </a:cubicBezTo>
                    <a:cubicBezTo>
                      <a:pt x="1272" y="5"/>
                      <a:pt x="1263" y="1"/>
                      <a:pt x="12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9"/>
              <p:cNvSpPr/>
              <p:nvPr/>
            </p:nvSpPr>
            <p:spPr>
              <a:xfrm>
                <a:off x="8161747" y="4331007"/>
                <a:ext cx="52825" cy="79119"/>
              </a:xfrm>
              <a:custGeom>
                <a:avLst/>
                <a:gdLst/>
                <a:ahLst/>
                <a:cxnLst/>
                <a:rect l="l" t="t" r="r" b="b"/>
                <a:pathLst>
                  <a:path w="2240" h="3355" extrusionOk="0">
                    <a:moveTo>
                      <a:pt x="43" y="1"/>
                    </a:moveTo>
                    <a:cubicBezTo>
                      <a:pt x="36" y="1"/>
                      <a:pt x="29" y="3"/>
                      <a:pt x="22" y="7"/>
                    </a:cubicBezTo>
                    <a:cubicBezTo>
                      <a:pt x="5" y="18"/>
                      <a:pt x="1" y="41"/>
                      <a:pt x="12" y="57"/>
                    </a:cubicBezTo>
                    <a:lnTo>
                      <a:pt x="2168" y="3340"/>
                    </a:lnTo>
                    <a:cubicBezTo>
                      <a:pt x="2176" y="3349"/>
                      <a:pt x="2186" y="3355"/>
                      <a:pt x="2198" y="3355"/>
                    </a:cubicBezTo>
                    <a:cubicBezTo>
                      <a:pt x="2206" y="3355"/>
                      <a:pt x="2212" y="3353"/>
                      <a:pt x="2218" y="3350"/>
                    </a:cubicBezTo>
                    <a:cubicBezTo>
                      <a:pt x="2235" y="3338"/>
                      <a:pt x="2239" y="3316"/>
                      <a:pt x="2229" y="3300"/>
                    </a:cubicBezTo>
                    <a:lnTo>
                      <a:pt x="72" y="17"/>
                    </a:lnTo>
                    <a:cubicBezTo>
                      <a:pt x="66" y="6"/>
                      <a:pt x="54" y="1"/>
                      <a:pt x="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9"/>
              <p:cNvSpPr/>
              <p:nvPr/>
            </p:nvSpPr>
            <p:spPr>
              <a:xfrm>
                <a:off x="8441719" y="4081410"/>
                <a:ext cx="8419" cy="175525"/>
              </a:xfrm>
              <a:custGeom>
                <a:avLst/>
                <a:gdLst/>
                <a:ahLst/>
                <a:cxnLst/>
                <a:rect l="l" t="t" r="r" b="b"/>
                <a:pathLst>
                  <a:path w="357" h="7443" extrusionOk="0">
                    <a:moveTo>
                      <a:pt x="86" y="0"/>
                    </a:moveTo>
                    <a:cubicBezTo>
                      <a:pt x="82" y="0"/>
                      <a:pt x="78" y="1"/>
                      <a:pt x="75" y="2"/>
                    </a:cubicBezTo>
                    <a:cubicBezTo>
                      <a:pt x="57" y="8"/>
                      <a:pt x="46" y="28"/>
                      <a:pt x="52" y="46"/>
                    </a:cubicBezTo>
                    <a:cubicBezTo>
                      <a:pt x="190" y="516"/>
                      <a:pt x="290" y="2598"/>
                      <a:pt x="213" y="4577"/>
                    </a:cubicBezTo>
                    <a:cubicBezTo>
                      <a:pt x="149" y="6159"/>
                      <a:pt x="41" y="7115"/>
                      <a:pt x="8" y="7379"/>
                    </a:cubicBezTo>
                    <a:cubicBezTo>
                      <a:pt x="5" y="7409"/>
                      <a:pt x="2" y="7430"/>
                      <a:pt x="0" y="7442"/>
                    </a:cubicBezTo>
                    <a:lnTo>
                      <a:pt x="73" y="7442"/>
                    </a:lnTo>
                    <a:cubicBezTo>
                      <a:pt x="75" y="7429"/>
                      <a:pt x="78" y="7408"/>
                      <a:pt x="82" y="7379"/>
                    </a:cubicBezTo>
                    <a:cubicBezTo>
                      <a:pt x="116" y="7103"/>
                      <a:pt x="222" y="6148"/>
                      <a:pt x="284" y="4580"/>
                    </a:cubicBezTo>
                    <a:cubicBezTo>
                      <a:pt x="357" y="2766"/>
                      <a:pt x="276" y="554"/>
                      <a:pt x="122" y="26"/>
                    </a:cubicBezTo>
                    <a:cubicBezTo>
                      <a:pt x="117" y="10"/>
                      <a:pt x="102" y="0"/>
                      <a:pt x="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9"/>
              <p:cNvSpPr/>
              <p:nvPr/>
            </p:nvSpPr>
            <p:spPr>
              <a:xfrm>
                <a:off x="8305978" y="4537825"/>
                <a:ext cx="100933" cy="80346"/>
              </a:xfrm>
              <a:custGeom>
                <a:avLst/>
                <a:gdLst/>
                <a:ahLst/>
                <a:cxnLst/>
                <a:rect l="l" t="t" r="r" b="b"/>
                <a:pathLst>
                  <a:path w="4280" h="3407" extrusionOk="0">
                    <a:moveTo>
                      <a:pt x="51" y="0"/>
                    </a:moveTo>
                    <a:cubicBezTo>
                      <a:pt x="25" y="0"/>
                      <a:pt x="0" y="31"/>
                      <a:pt x="22" y="59"/>
                    </a:cubicBezTo>
                    <a:cubicBezTo>
                      <a:pt x="36" y="75"/>
                      <a:pt x="1371" y="1744"/>
                      <a:pt x="1832" y="2297"/>
                    </a:cubicBezTo>
                    <a:cubicBezTo>
                      <a:pt x="1959" y="2451"/>
                      <a:pt x="2062" y="2585"/>
                      <a:pt x="2153" y="2703"/>
                    </a:cubicBezTo>
                    <a:cubicBezTo>
                      <a:pt x="2395" y="3018"/>
                      <a:pt x="2542" y="3208"/>
                      <a:pt x="2777" y="3283"/>
                    </a:cubicBezTo>
                    <a:cubicBezTo>
                      <a:pt x="3021" y="3364"/>
                      <a:pt x="3279" y="3406"/>
                      <a:pt x="3537" y="3406"/>
                    </a:cubicBezTo>
                    <a:cubicBezTo>
                      <a:pt x="3541" y="3406"/>
                      <a:pt x="3546" y="3406"/>
                      <a:pt x="3550" y="3406"/>
                    </a:cubicBezTo>
                    <a:cubicBezTo>
                      <a:pt x="3780" y="3405"/>
                      <a:pt x="4009" y="3379"/>
                      <a:pt x="4234" y="3329"/>
                    </a:cubicBezTo>
                    <a:cubicBezTo>
                      <a:pt x="4279" y="3322"/>
                      <a:pt x="4269" y="3257"/>
                      <a:pt x="4230" y="3257"/>
                    </a:cubicBezTo>
                    <a:cubicBezTo>
                      <a:pt x="4226" y="3257"/>
                      <a:pt x="4222" y="3258"/>
                      <a:pt x="4218" y="3259"/>
                    </a:cubicBezTo>
                    <a:cubicBezTo>
                      <a:pt x="3962" y="3314"/>
                      <a:pt x="3741" y="3335"/>
                      <a:pt x="3549" y="3335"/>
                    </a:cubicBezTo>
                    <a:cubicBezTo>
                      <a:pt x="3228" y="3335"/>
                      <a:pt x="2987" y="3276"/>
                      <a:pt x="2798" y="3215"/>
                    </a:cubicBezTo>
                    <a:cubicBezTo>
                      <a:pt x="2585" y="3145"/>
                      <a:pt x="2444" y="2962"/>
                      <a:pt x="2210" y="2659"/>
                    </a:cubicBezTo>
                    <a:cubicBezTo>
                      <a:pt x="2118" y="2541"/>
                      <a:pt x="2015" y="2406"/>
                      <a:pt x="1888" y="2251"/>
                    </a:cubicBezTo>
                    <a:cubicBezTo>
                      <a:pt x="1427" y="1698"/>
                      <a:pt x="92" y="31"/>
                      <a:pt x="78" y="15"/>
                    </a:cubicBezTo>
                    <a:cubicBezTo>
                      <a:pt x="71" y="4"/>
                      <a:pt x="61" y="0"/>
                      <a:pt x="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9"/>
              <p:cNvSpPr/>
              <p:nvPr/>
            </p:nvSpPr>
            <p:spPr>
              <a:xfrm>
                <a:off x="8182924" y="4394986"/>
                <a:ext cx="268746" cy="121190"/>
              </a:xfrm>
              <a:custGeom>
                <a:avLst/>
                <a:gdLst/>
                <a:ahLst/>
                <a:cxnLst/>
                <a:rect l="l" t="t" r="r" b="b"/>
                <a:pathLst>
                  <a:path w="11396" h="5139" extrusionOk="0">
                    <a:moveTo>
                      <a:pt x="1618" y="1"/>
                    </a:moveTo>
                    <a:cubicBezTo>
                      <a:pt x="1606" y="1"/>
                      <a:pt x="1593" y="8"/>
                      <a:pt x="1587" y="21"/>
                    </a:cubicBezTo>
                    <a:cubicBezTo>
                      <a:pt x="1576" y="39"/>
                      <a:pt x="499" y="2006"/>
                      <a:pt x="6" y="3414"/>
                    </a:cubicBezTo>
                    <a:cubicBezTo>
                      <a:pt x="0" y="3430"/>
                      <a:pt x="6" y="3448"/>
                      <a:pt x="23" y="3458"/>
                    </a:cubicBezTo>
                    <a:cubicBezTo>
                      <a:pt x="32" y="3464"/>
                      <a:pt x="1024" y="3977"/>
                      <a:pt x="2844" y="4446"/>
                    </a:cubicBezTo>
                    <a:cubicBezTo>
                      <a:pt x="4004" y="4744"/>
                      <a:pt x="6303" y="5138"/>
                      <a:pt x="8853" y="5138"/>
                    </a:cubicBezTo>
                    <a:cubicBezTo>
                      <a:pt x="8866" y="5138"/>
                      <a:pt x="8880" y="5138"/>
                      <a:pt x="8893" y="5138"/>
                    </a:cubicBezTo>
                    <a:cubicBezTo>
                      <a:pt x="9718" y="5138"/>
                      <a:pt x="10542" y="5093"/>
                      <a:pt x="11361" y="5000"/>
                    </a:cubicBezTo>
                    <a:cubicBezTo>
                      <a:pt x="11381" y="4997"/>
                      <a:pt x="11396" y="4979"/>
                      <a:pt x="11393" y="4959"/>
                    </a:cubicBezTo>
                    <a:cubicBezTo>
                      <a:pt x="11391" y="4941"/>
                      <a:pt x="11375" y="4927"/>
                      <a:pt x="11356" y="4927"/>
                    </a:cubicBezTo>
                    <a:cubicBezTo>
                      <a:pt x="11355" y="4927"/>
                      <a:pt x="11354" y="4927"/>
                      <a:pt x="11353" y="4928"/>
                    </a:cubicBezTo>
                    <a:cubicBezTo>
                      <a:pt x="10513" y="5025"/>
                      <a:pt x="9669" y="5065"/>
                      <a:pt x="8852" y="5065"/>
                    </a:cubicBezTo>
                    <a:cubicBezTo>
                      <a:pt x="6309" y="5065"/>
                      <a:pt x="4019" y="4673"/>
                      <a:pt x="2863" y="4376"/>
                    </a:cubicBezTo>
                    <a:cubicBezTo>
                      <a:pt x="1218" y="3952"/>
                      <a:pt x="256" y="3492"/>
                      <a:pt x="83" y="3408"/>
                    </a:cubicBezTo>
                    <a:cubicBezTo>
                      <a:pt x="579" y="2007"/>
                      <a:pt x="1638" y="74"/>
                      <a:pt x="1649" y="54"/>
                    </a:cubicBezTo>
                    <a:cubicBezTo>
                      <a:pt x="1659" y="37"/>
                      <a:pt x="1653" y="15"/>
                      <a:pt x="1635" y="6"/>
                    </a:cubicBezTo>
                    <a:cubicBezTo>
                      <a:pt x="1630" y="2"/>
                      <a:pt x="1624" y="1"/>
                      <a:pt x="16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9"/>
              <p:cNvSpPr/>
              <p:nvPr/>
            </p:nvSpPr>
            <p:spPr>
              <a:xfrm>
                <a:off x="8142433" y="4510824"/>
                <a:ext cx="183118" cy="284405"/>
              </a:xfrm>
              <a:custGeom>
                <a:avLst/>
                <a:gdLst/>
                <a:ahLst/>
                <a:cxnLst/>
                <a:rect l="l" t="t" r="r" b="b"/>
                <a:pathLst>
                  <a:path w="7765" h="12060" extrusionOk="0">
                    <a:moveTo>
                      <a:pt x="7724" y="0"/>
                    </a:moveTo>
                    <a:cubicBezTo>
                      <a:pt x="7712" y="0"/>
                      <a:pt x="7701" y="6"/>
                      <a:pt x="7694" y="16"/>
                    </a:cubicBezTo>
                    <a:cubicBezTo>
                      <a:pt x="7662" y="64"/>
                      <a:pt x="4580" y="4795"/>
                      <a:pt x="3245" y="6898"/>
                    </a:cubicBezTo>
                    <a:cubicBezTo>
                      <a:pt x="1894" y="9026"/>
                      <a:pt x="0" y="12022"/>
                      <a:pt x="0" y="12022"/>
                    </a:cubicBezTo>
                    <a:lnTo>
                      <a:pt x="61" y="12060"/>
                    </a:lnTo>
                    <a:cubicBezTo>
                      <a:pt x="61" y="12060"/>
                      <a:pt x="1955" y="9064"/>
                      <a:pt x="3305" y="6936"/>
                    </a:cubicBezTo>
                    <a:cubicBezTo>
                      <a:pt x="4640" y="4834"/>
                      <a:pt x="7723" y="103"/>
                      <a:pt x="7754" y="55"/>
                    </a:cubicBezTo>
                    <a:cubicBezTo>
                      <a:pt x="7765" y="38"/>
                      <a:pt x="7759" y="17"/>
                      <a:pt x="7744" y="5"/>
                    </a:cubicBezTo>
                    <a:cubicBezTo>
                      <a:pt x="7737" y="2"/>
                      <a:pt x="7731" y="0"/>
                      <a:pt x="7724"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9"/>
              <p:cNvSpPr/>
              <p:nvPr/>
            </p:nvSpPr>
            <p:spPr>
              <a:xfrm>
                <a:off x="8114913" y="4721557"/>
                <a:ext cx="6603" cy="17427"/>
              </a:xfrm>
              <a:custGeom>
                <a:avLst/>
                <a:gdLst/>
                <a:ahLst/>
                <a:cxnLst/>
                <a:rect l="l" t="t" r="r" b="b"/>
                <a:pathLst>
                  <a:path w="280" h="739" extrusionOk="0">
                    <a:moveTo>
                      <a:pt x="49" y="1"/>
                    </a:moveTo>
                    <a:cubicBezTo>
                      <a:pt x="32" y="1"/>
                      <a:pt x="14" y="13"/>
                      <a:pt x="14" y="37"/>
                    </a:cubicBezTo>
                    <a:cubicBezTo>
                      <a:pt x="14" y="52"/>
                      <a:pt x="12" y="70"/>
                      <a:pt x="12" y="92"/>
                    </a:cubicBezTo>
                    <a:cubicBezTo>
                      <a:pt x="9" y="286"/>
                      <a:pt x="0" y="646"/>
                      <a:pt x="215" y="736"/>
                    </a:cubicBezTo>
                    <a:cubicBezTo>
                      <a:pt x="220" y="737"/>
                      <a:pt x="225" y="739"/>
                      <a:pt x="229" y="739"/>
                    </a:cubicBezTo>
                    <a:cubicBezTo>
                      <a:pt x="268" y="739"/>
                      <a:pt x="279" y="686"/>
                      <a:pt x="244" y="670"/>
                    </a:cubicBezTo>
                    <a:cubicBezTo>
                      <a:pt x="73" y="599"/>
                      <a:pt x="81" y="258"/>
                      <a:pt x="85" y="93"/>
                    </a:cubicBezTo>
                    <a:cubicBezTo>
                      <a:pt x="85" y="72"/>
                      <a:pt x="85" y="52"/>
                      <a:pt x="85" y="37"/>
                    </a:cubicBezTo>
                    <a:cubicBezTo>
                      <a:pt x="85" y="13"/>
                      <a:pt x="67" y="1"/>
                      <a:pt x="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9"/>
              <p:cNvSpPr/>
              <p:nvPr/>
            </p:nvSpPr>
            <p:spPr>
              <a:xfrm>
                <a:off x="8038222" y="4633382"/>
                <a:ext cx="92797" cy="165148"/>
              </a:xfrm>
              <a:custGeom>
                <a:avLst/>
                <a:gdLst/>
                <a:ahLst/>
                <a:cxnLst/>
                <a:rect l="l" t="t" r="r" b="b"/>
                <a:pathLst>
                  <a:path w="3935" h="7003" extrusionOk="0">
                    <a:moveTo>
                      <a:pt x="3894" y="1"/>
                    </a:moveTo>
                    <a:cubicBezTo>
                      <a:pt x="3878" y="1"/>
                      <a:pt x="3864" y="11"/>
                      <a:pt x="3860" y="25"/>
                    </a:cubicBezTo>
                    <a:cubicBezTo>
                      <a:pt x="3651" y="659"/>
                      <a:pt x="3060" y="2694"/>
                      <a:pt x="3002" y="2893"/>
                    </a:cubicBezTo>
                    <a:cubicBezTo>
                      <a:pt x="2854" y="2964"/>
                      <a:pt x="1652" y="3549"/>
                      <a:pt x="1067" y="4269"/>
                    </a:cubicBezTo>
                    <a:cubicBezTo>
                      <a:pt x="490" y="4979"/>
                      <a:pt x="84" y="6623"/>
                      <a:pt x="8" y="6945"/>
                    </a:cubicBezTo>
                    <a:lnTo>
                      <a:pt x="6" y="6958"/>
                    </a:lnTo>
                    <a:cubicBezTo>
                      <a:pt x="0" y="6977"/>
                      <a:pt x="12" y="6996"/>
                      <a:pt x="32" y="7001"/>
                    </a:cubicBezTo>
                    <a:cubicBezTo>
                      <a:pt x="35" y="7002"/>
                      <a:pt x="38" y="7002"/>
                      <a:pt x="41" y="7002"/>
                    </a:cubicBezTo>
                    <a:cubicBezTo>
                      <a:pt x="42" y="7002"/>
                      <a:pt x="43" y="7002"/>
                      <a:pt x="44" y="7002"/>
                    </a:cubicBezTo>
                    <a:cubicBezTo>
                      <a:pt x="59" y="7002"/>
                      <a:pt x="72" y="6991"/>
                      <a:pt x="76" y="6975"/>
                    </a:cubicBezTo>
                    <a:lnTo>
                      <a:pt x="79" y="6961"/>
                    </a:lnTo>
                    <a:cubicBezTo>
                      <a:pt x="155" y="6642"/>
                      <a:pt x="556" y="5013"/>
                      <a:pt x="1123" y="4315"/>
                    </a:cubicBezTo>
                    <a:cubicBezTo>
                      <a:pt x="1734" y="3562"/>
                      <a:pt x="3034" y="2958"/>
                      <a:pt x="3048" y="2952"/>
                    </a:cubicBezTo>
                    <a:cubicBezTo>
                      <a:pt x="3057" y="2947"/>
                      <a:pt x="3063" y="2940"/>
                      <a:pt x="3066" y="2929"/>
                    </a:cubicBezTo>
                    <a:cubicBezTo>
                      <a:pt x="3072" y="2906"/>
                      <a:pt x="3710" y="710"/>
                      <a:pt x="3928" y="48"/>
                    </a:cubicBezTo>
                    <a:cubicBezTo>
                      <a:pt x="3934" y="30"/>
                      <a:pt x="3924" y="9"/>
                      <a:pt x="3905" y="3"/>
                    </a:cubicBezTo>
                    <a:cubicBezTo>
                      <a:pt x="3902" y="2"/>
                      <a:pt x="3898" y="1"/>
                      <a:pt x="38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9"/>
              <p:cNvSpPr/>
              <p:nvPr/>
            </p:nvSpPr>
            <p:spPr>
              <a:xfrm>
                <a:off x="8422570" y="4513512"/>
                <a:ext cx="35727" cy="326547"/>
              </a:xfrm>
              <a:custGeom>
                <a:avLst/>
                <a:gdLst/>
                <a:ahLst/>
                <a:cxnLst/>
                <a:rect l="l" t="t" r="r" b="b"/>
                <a:pathLst>
                  <a:path w="1515" h="13847" extrusionOk="0">
                    <a:moveTo>
                      <a:pt x="71" y="0"/>
                    </a:moveTo>
                    <a:lnTo>
                      <a:pt x="0" y="15"/>
                    </a:lnTo>
                    <a:cubicBezTo>
                      <a:pt x="0" y="15"/>
                      <a:pt x="503" y="2640"/>
                      <a:pt x="600" y="3161"/>
                    </a:cubicBezTo>
                    <a:cubicBezTo>
                      <a:pt x="694" y="3660"/>
                      <a:pt x="1088" y="5728"/>
                      <a:pt x="1122" y="5907"/>
                    </a:cubicBezTo>
                    <a:cubicBezTo>
                      <a:pt x="1052" y="6042"/>
                      <a:pt x="396" y="7338"/>
                      <a:pt x="405" y="8751"/>
                    </a:cubicBezTo>
                    <a:cubicBezTo>
                      <a:pt x="414" y="10233"/>
                      <a:pt x="1428" y="13784"/>
                      <a:pt x="1438" y="13820"/>
                    </a:cubicBezTo>
                    <a:cubicBezTo>
                      <a:pt x="1443" y="13836"/>
                      <a:pt x="1457" y="13846"/>
                      <a:pt x="1473" y="13846"/>
                    </a:cubicBezTo>
                    <a:cubicBezTo>
                      <a:pt x="1476" y="13846"/>
                      <a:pt x="1481" y="13846"/>
                      <a:pt x="1484" y="13845"/>
                    </a:cubicBezTo>
                    <a:cubicBezTo>
                      <a:pt x="1502" y="13839"/>
                      <a:pt x="1514" y="13819"/>
                      <a:pt x="1508" y="13801"/>
                    </a:cubicBezTo>
                    <a:cubicBezTo>
                      <a:pt x="1497" y="13764"/>
                      <a:pt x="487" y="10223"/>
                      <a:pt x="478" y="8751"/>
                    </a:cubicBezTo>
                    <a:cubicBezTo>
                      <a:pt x="467" y="7285"/>
                      <a:pt x="1184" y="5943"/>
                      <a:pt x="1191" y="5930"/>
                    </a:cubicBezTo>
                    <a:cubicBezTo>
                      <a:pt x="1196" y="5922"/>
                      <a:pt x="1196" y="5915"/>
                      <a:pt x="1196" y="5906"/>
                    </a:cubicBezTo>
                    <a:cubicBezTo>
                      <a:pt x="1196" y="5906"/>
                      <a:pt x="770" y="3667"/>
                      <a:pt x="672" y="3147"/>
                    </a:cubicBezTo>
                    <a:cubicBezTo>
                      <a:pt x="573" y="2626"/>
                      <a:pt x="71" y="0"/>
                      <a:pt x="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9"/>
              <p:cNvSpPr/>
              <p:nvPr/>
            </p:nvSpPr>
            <p:spPr>
              <a:xfrm>
                <a:off x="8487492" y="4665525"/>
                <a:ext cx="9386" cy="11886"/>
              </a:xfrm>
              <a:custGeom>
                <a:avLst/>
                <a:gdLst/>
                <a:ahLst/>
                <a:cxnLst/>
                <a:rect l="l" t="t" r="r" b="b"/>
                <a:pathLst>
                  <a:path w="398" h="504" extrusionOk="0">
                    <a:moveTo>
                      <a:pt x="37" y="0"/>
                    </a:moveTo>
                    <a:cubicBezTo>
                      <a:pt x="16" y="0"/>
                      <a:pt x="1" y="19"/>
                      <a:pt x="2" y="38"/>
                    </a:cubicBezTo>
                    <a:cubicBezTo>
                      <a:pt x="2" y="49"/>
                      <a:pt x="14" y="334"/>
                      <a:pt x="160" y="452"/>
                    </a:cubicBezTo>
                    <a:cubicBezTo>
                      <a:pt x="201" y="485"/>
                      <a:pt x="251" y="504"/>
                      <a:pt x="304" y="504"/>
                    </a:cubicBezTo>
                    <a:cubicBezTo>
                      <a:pt x="319" y="502"/>
                      <a:pt x="334" y="501"/>
                      <a:pt x="351" y="498"/>
                    </a:cubicBezTo>
                    <a:cubicBezTo>
                      <a:pt x="397" y="492"/>
                      <a:pt x="389" y="427"/>
                      <a:pt x="349" y="427"/>
                    </a:cubicBezTo>
                    <a:cubicBezTo>
                      <a:pt x="346" y="427"/>
                      <a:pt x="342" y="427"/>
                      <a:pt x="339" y="428"/>
                    </a:cubicBezTo>
                    <a:cubicBezTo>
                      <a:pt x="328" y="430"/>
                      <a:pt x="317" y="431"/>
                      <a:pt x="306" y="431"/>
                    </a:cubicBezTo>
                    <a:cubicBezTo>
                      <a:pt x="269" y="431"/>
                      <a:pt x="233" y="419"/>
                      <a:pt x="205" y="396"/>
                    </a:cubicBezTo>
                    <a:cubicBezTo>
                      <a:pt x="86" y="298"/>
                      <a:pt x="73" y="37"/>
                      <a:pt x="73" y="35"/>
                    </a:cubicBezTo>
                    <a:cubicBezTo>
                      <a:pt x="73" y="16"/>
                      <a:pt x="57" y="0"/>
                      <a:pt x="39"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9"/>
              <p:cNvSpPr/>
              <p:nvPr/>
            </p:nvSpPr>
            <p:spPr>
              <a:xfrm>
                <a:off x="8332791" y="4546645"/>
                <a:ext cx="24620" cy="32214"/>
              </a:xfrm>
              <a:custGeom>
                <a:avLst/>
                <a:gdLst/>
                <a:ahLst/>
                <a:cxnLst/>
                <a:rect l="l" t="t" r="r" b="b"/>
                <a:pathLst>
                  <a:path w="1044" h="1366" extrusionOk="0">
                    <a:moveTo>
                      <a:pt x="41" y="1"/>
                    </a:moveTo>
                    <a:cubicBezTo>
                      <a:pt x="23" y="1"/>
                      <a:pt x="8" y="14"/>
                      <a:pt x="4" y="32"/>
                    </a:cubicBezTo>
                    <a:cubicBezTo>
                      <a:pt x="1" y="50"/>
                      <a:pt x="13" y="68"/>
                      <a:pt x="32" y="73"/>
                    </a:cubicBezTo>
                    <a:cubicBezTo>
                      <a:pt x="111" y="103"/>
                      <a:pt x="575" y="754"/>
                      <a:pt x="970" y="1350"/>
                    </a:cubicBezTo>
                    <a:cubicBezTo>
                      <a:pt x="978" y="1359"/>
                      <a:pt x="989" y="1365"/>
                      <a:pt x="1001" y="1365"/>
                    </a:cubicBezTo>
                    <a:cubicBezTo>
                      <a:pt x="1008" y="1365"/>
                      <a:pt x="1016" y="1364"/>
                      <a:pt x="1022" y="1359"/>
                    </a:cubicBezTo>
                    <a:cubicBezTo>
                      <a:pt x="1039" y="1348"/>
                      <a:pt x="1043" y="1326"/>
                      <a:pt x="1031" y="1309"/>
                    </a:cubicBezTo>
                    <a:cubicBezTo>
                      <a:pt x="773" y="923"/>
                      <a:pt x="163" y="19"/>
                      <a:pt x="46" y="1"/>
                    </a:cubicBezTo>
                    <a:cubicBezTo>
                      <a:pt x="44" y="1"/>
                      <a:pt x="42" y="1"/>
                      <a:pt x="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9"/>
              <p:cNvSpPr/>
              <p:nvPr/>
            </p:nvSpPr>
            <p:spPr>
              <a:xfrm>
                <a:off x="8683204" y="3970006"/>
                <a:ext cx="142226" cy="18182"/>
              </a:xfrm>
              <a:custGeom>
                <a:avLst/>
                <a:gdLst/>
                <a:ahLst/>
                <a:cxnLst/>
                <a:rect l="l" t="t" r="r" b="b"/>
                <a:pathLst>
                  <a:path w="6031" h="771" extrusionOk="0">
                    <a:moveTo>
                      <a:pt x="5982" y="1"/>
                    </a:moveTo>
                    <a:cubicBezTo>
                      <a:pt x="5980" y="1"/>
                      <a:pt x="5979" y="1"/>
                      <a:pt x="5977" y="1"/>
                    </a:cubicBezTo>
                    <a:cubicBezTo>
                      <a:pt x="5346" y="59"/>
                      <a:pt x="2232" y="486"/>
                      <a:pt x="1327" y="615"/>
                    </a:cubicBezTo>
                    <a:cubicBezTo>
                      <a:pt x="892" y="676"/>
                      <a:pt x="632" y="699"/>
                      <a:pt x="449" y="699"/>
                    </a:cubicBezTo>
                    <a:cubicBezTo>
                      <a:pt x="274" y="699"/>
                      <a:pt x="169" y="678"/>
                      <a:pt x="47" y="651"/>
                    </a:cubicBezTo>
                    <a:cubicBezTo>
                      <a:pt x="44" y="650"/>
                      <a:pt x="42" y="650"/>
                      <a:pt x="39" y="650"/>
                    </a:cubicBezTo>
                    <a:cubicBezTo>
                      <a:pt x="24" y="650"/>
                      <a:pt x="8" y="661"/>
                      <a:pt x="5" y="678"/>
                    </a:cubicBezTo>
                    <a:cubicBezTo>
                      <a:pt x="0" y="696"/>
                      <a:pt x="12" y="716"/>
                      <a:pt x="32" y="721"/>
                    </a:cubicBezTo>
                    <a:cubicBezTo>
                      <a:pt x="161" y="754"/>
                      <a:pt x="295" y="771"/>
                      <a:pt x="428" y="771"/>
                    </a:cubicBezTo>
                    <a:cubicBezTo>
                      <a:pt x="434" y="771"/>
                      <a:pt x="440" y="771"/>
                      <a:pt x="446" y="771"/>
                    </a:cubicBezTo>
                    <a:cubicBezTo>
                      <a:pt x="633" y="771"/>
                      <a:pt x="897" y="746"/>
                      <a:pt x="1338" y="686"/>
                    </a:cubicBezTo>
                    <a:cubicBezTo>
                      <a:pt x="2211" y="562"/>
                      <a:pt x="5363" y="130"/>
                      <a:pt x="5983" y="74"/>
                    </a:cubicBezTo>
                    <a:cubicBezTo>
                      <a:pt x="6031" y="69"/>
                      <a:pt x="6026" y="1"/>
                      <a:pt x="5982"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9"/>
              <p:cNvSpPr/>
              <p:nvPr/>
            </p:nvSpPr>
            <p:spPr>
              <a:xfrm>
                <a:off x="8443393" y="3859994"/>
                <a:ext cx="9598" cy="22026"/>
              </a:xfrm>
              <a:custGeom>
                <a:avLst/>
                <a:gdLst/>
                <a:ahLst/>
                <a:cxnLst/>
                <a:rect l="l" t="t" r="r" b="b"/>
                <a:pathLst>
                  <a:path w="407" h="934" extrusionOk="0">
                    <a:moveTo>
                      <a:pt x="291" y="1"/>
                    </a:moveTo>
                    <a:cubicBezTo>
                      <a:pt x="210" y="1"/>
                      <a:pt x="106" y="189"/>
                      <a:pt x="55" y="436"/>
                    </a:cubicBezTo>
                    <a:cubicBezTo>
                      <a:pt x="1" y="693"/>
                      <a:pt x="25" y="915"/>
                      <a:pt x="107" y="932"/>
                    </a:cubicBezTo>
                    <a:cubicBezTo>
                      <a:pt x="110" y="933"/>
                      <a:pt x="114" y="933"/>
                      <a:pt x="118" y="933"/>
                    </a:cubicBezTo>
                    <a:cubicBezTo>
                      <a:pt x="198" y="933"/>
                      <a:pt x="302" y="744"/>
                      <a:pt x="354" y="499"/>
                    </a:cubicBezTo>
                    <a:cubicBezTo>
                      <a:pt x="407" y="241"/>
                      <a:pt x="383" y="18"/>
                      <a:pt x="301" y="2"/>
                    </a:cubicBezTo>
                    <a:cubicBezTo>
                      <a:pt x="297" y="1"/>
                      <a:pt x="294" y="1"/>
                      <a:pt x="291"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9"/>
              <p:cNvSpPr/>
              <p:nvPr/>
            </p:nvSpPr>
            <p:spPr>
              <a:xfrm>
                <a:off x="8491384" y="3864852"/>
                <a:ext cx="9622" cy="22050"/>
              </a:xfrm>
              <a:custGeom>
                <a:avLst/>
                <a:gdLst/>
                <a:ahLst/>
                <a:cxnLst/>
                <a:rect l="l" t="t" r="r" b="b"/>
                <a:pathLst>
                  <a:path w="408" h="935" extrusionOk="0">
                    <a:moveTo>
                      <a:pt x="291" y="1"/>
                    </a:moveTo>
                    <a:cubicBezTo>
                      <a:pt x="210" y="1"/>
                      <a:pt x="106" y="189"/>
                      <a:pt x="54" y="437"/>
                    </a:cubicBezTo>
                    <a:cubicBezTo>
                      <a:pt x="1" y="694"/>
                      <a:pt x="25" y="915"/>
                      <a:pt x="107" y="934"/>
                    </a:cubicBezTo>
                    <a:cubicBezTo>
                      <a:pt x="110" y="934"/>
                      <a:pt x="114" y="935"/>
                      <a:pt x="117" y="935"/>
                    </a:cubicBezTo>
                    <a:cubicBezTo>
                      <a:pt x="198" y="935"/>
                      <a:pt x="302" y="746"/>
                      <a:pt x="352" y="499"/>
                    </a:cubicBezTo>
                    <a:cubicBezTo>
                      <a:pt x="407" y="243"/>
                      <a:pt x="383" y="20"/>
                      <a:pt x="301" y="2"/>
                    </a:cubicBezTo>
                    <a:cubicBezTo>
                      <a:pt x="298" y="1"/>
                      <a:pt x="294" y="1"/>
                      <a:pt x="291"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9"/>
              <p:cNvSpPr/>
              <p:nvPr/>
            </p:nvSpPr>
            <p:spPr>
              <a:xfrm>
                <a:off x="8078595" y="4201846"/>
                <a:ext cx="80605" cy="98858"/>
              </a:xfrm>
              <a:custGeom>
                <a:avLst/>
                <a:gdLst/>
                <a:ahLst/>
                <a:cxnLst/>
                <a:rect l="l" t="t" r="r" b="b"/>
                <a:pathLst>
                  <a:path w="3418" h="4192" extrusionOk="0">
                    <a:moveTo>
                      <a:pt x="1276" y="72"/>
                    </a:moveTo>
                    <a:cubicBezTo>
                      <a:pt x="1281" y="72"/>
                      <a:pt x="1286" y="74"/>
                      <a:pt x="1290" y="76"/>
                    </a:cubicBezTo>
                    <a:cubicBezTo>
                      <a:pt x="1428" y="146"/>
                      <a:pt x="1739" y="1370"/>
                      <a:pt x="1904" y="2129"/>
                    </a:cubicBezTo>
                    <a:cubicBezTo>
                      <a:pt x="1904" y="2175"/>
                      <a:pt x="1904" y="2217"/>
                      <a:pt x="1905" y="2252"/>
                    </a:cubicBezTo>
                    <a:cubicBezTo>
                      <a:pt x="1871" y="2213"/>
                      <a:pt x="1837" y="2173"/>
                      <a:pt x="1802" y="2134"/>
                    </a:cubicBezTo>
                    <a:cubicBezTo>
                      <a:pt x="1758" y="2084"/>
                      <a:pt x="1715" y="2034"/>
                      <a:pt x="1671" y="1984"/>
                    </a:cubicBezTo>
                    <a:cubicBezTo>
                      <a:pt x="1652" y="1925"/>
                      <a:pt x="1501" y="1444"/>
                      <a:pt x="1448" y="1285"/>
                    </a:cubicBezTo>
                    <a:cubicBezTo>
                      <a:pt x="1442" y="1271"/>
                      <a:pt x="1428" y="1261"/>
                      <a:pt x="1413" y="1261"/>
                    </a:cubicBezTo>
                    <a:cubicBezTo>
                      <a:pt x="1409" y="1261"/>
                      <a:pt x="1406" y="1261"/>
                      <a:pt x="1402" y="1263"/>
                    </a:cubicBezTo>
                    <a:cubicBezTo>
                      <a:pt x="1383" y="1269"/>
                      <a:pt x="1374" y="1290"/>
                      <a:pt x="1380" y="1310"/>
                    </a:cubicBezTo>
                    <a:cubicBezTo>
                      <a:pt x="1416" y="1417"/>
                      <a:pt x="1499" y="1679"/>
                      <a:pt x="1552" y="1851"/>
                    </a:cubicBezTo>
                    <a:cubicBezTo>
                      <a:pt x="1377" y="1649"/>
                      <a:pt x="1192" y="1444"/>
                      <a:pt x="998" y="1241"/>
                    </a:cubicBezTo>
                    <a:cubicBezTo>
                      <a:pt x="972" y="950"/>
                      <a:pt x="1111" y="179"/>
                      <a:pt x="1257" y="81"/>
                    </a:cubicBezTo>
                    <a:cubicBezTo>
                      <a:pt x="1262" y="75"/>
                      <a:pt x="1269" y="72"/>
                      <a:pt x="1276" y="72"/>
                    </a:cubicBezTo>
                    <a:close/>
                    <a:moveTo>
                      <a:pt x="948" y="1291"/>
                    </a:moveTo>
                    <a:cubicBezTo>
                      <a:pt x="1142" y="1497"/>
                      <a:pt x="1327" y="1701"/>
                      <a:pt x="1504" y="1901"/>
                    </a:cubicBezTo>
                    <a:lnTo>
                      <a:pt x="843" y="1605"/>
                    </a:lnTo>
                    <a:cubicBezTo>
                      <a:pt x="838" y="1603"/>
                      <a:pt x="833" y="1602"/>
                      <a:pt x="829" y="1602"/>
                    </a:cubicBezTo>
                    <a:cubicBezTo>
                      <a:pt x="815" y="1602"/>
                      <a:pt x="801" y="1610"/>
                      <a:pt x="795" y="1623"/>
                    </a:cubicBezTo>
                    <a:cubicBezTo>
                      <a:pt x="786" y="1641"/>
                      <a:pt x="795" y="1663"/>
                      <a:pt x="813" y="1672"/>
                    </a:cubicBezTo>
                    <a:lnTo>
                      <a:pt x="1616" y="2032"/>
                    </a:lnTo>
                    <a:cubicBezTo>
                      <a:pt x="1660" y="2081"/>
                      <a:pt x="1704" y="2132"/>
                      <a:pt x="1748" y="2182"/>
                    </a:cubicBezTo>
                    <a:cubicBezTo>
                      <a:pt x="1783" y="2220"/>
                      <a:pt x="1813" y="2257"/>
                      <a:pt x="1846" y="2295"/>
                    </a:cubicBezTo>
                    <a:cubicBezTo>
                      <a:pt x="1716" y="2267"/>
                      <a:pt x="1531" y="2229"/>
                      <a:pt x="1351" y="2202"/>
                    </a:cubicBezTo>
                    <a:cubicBezTo>
                      <a:pt x="1311" y="2164"/>
                      <a:pt x="1143" y="2019"/>
                      <a:pt x="808" y="1851"/>
                    </a:cubicBezTo>
                    <a:cubicBezTo>
                      <a:pt x="673" y="1787"/>
                      <a:pt x="536" y="1732"/>
                      <a:pt x="393" y="1687"/>
                    </a:cubicBezTo>
                    <a:cubicBezTo>
                      <a:pt x="214" y="1626"/>
                      <a:pt x="72" y="1578"/>
                      <a:pt x="72" y="1499"/>
                    </a:cubicBezTo>
                    <a:cubicBezTo>
                      <a:pt x="72" y="1429"/>
                      <a:pt x="479" y="1332"/>
                      <a:pt x="948" y="1291"/>
                    </a:cubicBezTo>
                    <a:close/>
                    <a:moveTo>
                      <a:pt x="2113" y="1334"/>
                    </a:moveTo>
                    <a:cubicBezTo>
                      <a:pt x="2228" y="1334"/>
                      <a:pt x="2506" y="2064"/>
                      <a:pt x="2696" y="2743"/>
                    </a:cubicBezTo>
                    <a:cubicBezTo>
                      <a:pt x="2727" y="2943"/>
                      <a:pt x="2765" y="3142"/>
                      <a:pt x="2790" y="3275"/>
                    </a:cubicBezTo>
                    <a:cubicBezTo>
                      <a:pt x="2722" y="3189"/>
                      <a:pt x="2650" y="3099"/>
                      <a:pt x="2572" y="3010"/>
                    </a:cubicBezTo>
                    <a:cubicBezTo>
                      <a:pt x="2553" y="2963"/>
                      <a:pt x="2339" y="2464"/>
                      <a:pt x="2310" y="2320"/>
                    </a:cubicBezTo>
                    <a:cubicBezTo>
                      <a:pt x="2306" y="2303"/>
                      <a:pt x="2291" y="2291"/>
                      <a:pt x="2274" y="2291"/>
                    </a:cubicBezTo>
                    <a:cubicBezTo>
                      <a:pt x="2271" y="2291"/>
                      <a:pt x="2269" y="2291"/>
                      <a:pt x="2266" y="2292"/>
                    </a:cubicBezTo>
                    <a:cubicBezTo>
                      <a:pt x="2246" y="2296"/>
                      <a:pt x="2234" y="2314"/>
                      <a:pt x="2239" y="2334"/>
                    </a:cubicBezTo>
                    <a:cubicBezTo>
                      <a:pt x="2259" y="2429"/>
                      <a:pt x="2348" y="2660"/>
                      <a:pt x="2419" y="2833"/>
                    </a:cubicBezTo>
                    <a:cubicBezTo>
                      <a:pt x="2381" y="2787"/>
                      <a:pt x="2340" y="2742"/>
                      <a:pt x="2301" y="2698"/>
                    </a:cubicBezTo>
                    <a:cubicBezTo>
                      <a:pt x="2193" y="2581"/>
                      <a:pt x="2086" y="2460"/>
                      <a:pt x="1980" y="2337"/>
                    </a:cubicBezTo>
                    <a:cubicBezTo>
                      <a:pt x="1969" y="2093"/>
                      <a:pt x="1971" y="1470"/>
                      <a:pt x="2086" y="1347"/>
                    </a:cubicBezTo>
                    <a:cubicBezTo>
                      <a:pt x="2093" y="1340"/>
                      <a:pt x="2102" y="1335"/>
                      <a:pt x="2113" y="1334"/>
                    </a:cubicBezTo>
                    <a:close/>
                    <a:moveTo>
                      <a:pt x="940" y="2233"/>
                    </a:moveTo>
                    <a:cubicBezTo>
                      <a:pt x="1129" y="2233"/>
                      <a:pt x="1549" y="2301"/>
                      <a:pt x="1927" y="2384"/>
                    </a:cubicBezTo>
                    <a:cubicBezTo>
                      <a:pt x="2034" y="2507"/>
                      <a:pt x="2140" y="2628"/>
                      <a:pt x="2248" y="2748"/>
                    </a:cubicBezTo>
                    <a:cubicBezTo>
                      <a:pt x="2315" y="2820"/>
                      <a:pt x="2381" y="2898"/>
                      <a:pt x="2448" y="2975"/>
                    </a:cubicBezTo>
                    <a:lnTo>
                      <a:pt x="1830" y="2861"/>
                    </a:lnTo>
                    <a:cubicBezTo>
                      <a:pt x="1826" y="2860"/>
                      <a:pt x="1823" y="2860"/>
                      <a:pt x="1820" y="2860"/>
                    </a:cubicBezTo>
                    <a:cubicBezTo>
                      <a:pt x="1804" y="2860"/>
                      <a:pt x="1790" y="2872"/>
                      <a:pt x="1789" y="2890"/>
                    </a:cubicBezTo>
                    <a:cubicBezTo>
                      <a:pt x="1784" y="2910"/>
                      <a:pt x="1798" y="2928"/>
                      <a:pt x="1818" y="2931"/>
                    </a:cubicBezTo>
                    <a:lnTo>
                      <a:pt x="2522" y="3061"/>
                    </a:lnTo>
                    <a:cubicBezTo>
                      <a:pt x="2612" y="3166"/>
                      <a:pt x="2696" y="3269"/>
                      <a:pt x="2778" y="3372"/>
                    </a:cubicBezTo>
                    <a:cubicBezTo>
                      <a:pt x="2529" y="3350"/>
                      <a:pt x="2158" y="3320"/>
                      <a:pt x="1860" y="3320"/>
                    </a:cubicBezTo>
                    <a:cubicBezTo>
                      <a:pt x="1833" y="3320"/>
                      <a:pt x="1808" y="3320"/>
                      <a:pt x="1783" y="3321"/>
                    </a:cubicBezTo>
                    <a:cubicBezTo>
                      <a:pt x="1363" y="3175"/>
                      <a:pt x="726" y="2895"/>
                      <a:pt x="695" y="2717"/>
                    </a:cubicBezTo>
                    <a:cubicBezTo>
                      <a:pt x="690" y="2701"/>
                      <a:pt x="693" y="2684"/>
                      <a:pt x="705" y="2672"/>
                    </a:cubicBezTo>
                    <a:cubicBezTo>
                      <a:pt x="730" y="2650"/>
                      <a:pt x="781" y="2641"/>
                      <a:pt x="848" y="2641"/>
                    </a:cubicBezTo>
                    <a:cubicBezTo>
                      <a:pt x="1020" y="2641"/>
                      <a:pt x="1296" y="2703"/>
                      <a:pt x="1477" y="2757"/>
                    </a:cubicBezTo>
                    <a:cubicBezTo>
                      <a:pt x="1480" y="2758"/>
                      <a:pt x="1484" y="2759"/>
                      <a:pt x="1488" y="2759"/>
                    </a:cubicBezTo>
                    <a:cubicBezTo>
                      <a:pt x="1502" y="2759"/>
                      <a:pt x="1516" y="2750"/>
                      <a:pt x="1521" y="2736"/>
                    </a:cubicBezTo>
                    <a:cubicBezTo>
                      <a:pt x="1528" y="2719"/>
                      <a:pt x="1521" y="2699"/>
                      <a:pt x="1504" y="2692"/>
                    </a:cubicBezTo>
                    <a:cubicBezTo>
                      <a:pt x="1146" y="2507"/>
                      <a:pt x="843" y="2302"/>
                      <a:pt x="842" y="2249"/>
                    </a:cubicBezTo>
                    <a:cubicBezTo>
                      <a:pt x="854" y="2238"/>
                      <a:pt x="888" y="2233"/>
                      <a:pt x="940" y="2233"/>
                    </a:cubicBezTo>
                    <a:close/>
                    <a:moveTo>
                      <a:pt x="2753" y="2105"/>
                    </a:moveTo>
                    <a:cubicBezTo>
                      <a:pt x="2753" y="2105"/>
                      <a:pt x="2760" y="2105"/>
                      <a:pt x="2777" y="2119"/>
                    </a:cubicBezTo>
                    <a:cubicBezTo>
                      <a:pt x="2866" y="2202"/>
                      <a:pt x="2990" y="2532"/>
                      <a:pt x="3094" y="2907"/>
                    </a:cubicBezTo>
                    <a:lnTo>
                      <a:pt x="3113" y="2983"/>
                    </a:lnTo>
                    <a:lnTo>
                      <a:pt x="3144" y="3102"/>
                    </a:lnTo>
                    <a:cubicBezTo>
                      <a:pt x="3212" y="3383"/>
                      <a:pt x="3262" y="3671"/>
                      <a:pt x="3271" y="3887"/>
                    </a:cubicBezTo>
                    <a:cubicBezTo>
                      <a:pt x="3244" y="3854"/>
                      <a:pt x="3215" y="3813"/>
                      <a:pt x="3181" y="3771"/>
                    </a:cubicBezTo>
                    <a:cubicBezTo>
                      <a:pt x="3100" y="3663"/>
                      <a:pt x="3001" y="3537"/>
                      <a:pt x="2893" y="3399"/>
                    </a:cubicBezTo>
                    <a:cubicBezTo>
                      <a:pt x="2795" y="2958"/>
                      <a:pt x="2671" y="2225"/>
                      <a:pt x="2753" y="2105"/>
                    </a:cubicBezTo>
                    <a:close/>
                    <a:moveTo>
                      <a:pt x="1277" y="1"/>
                    </a:moveTo>
                    <a:cubicBezTo>
                      <a:pt x="1256" y="1"/>
                      <a:pt x="1234" y="8"/>
                      <a:pt x="1216" y="21"/>
                    </a:cubicBezTo>
                    <a:cubicBezTo>
                      <a:pt x="1040" y="141"/>
                      <a:pt x="927" y="837"/>
                      <a:pt x="923" y="1163"/>
                    </a:cubicBezTo>
                    <a:cubicBezTo>
                      <a:pt x="808" y="1041"/>
                      <a:pt x="690" y="922"/>
                      <a:pt x="566" y="800"/>
                    </a:cubicBezTo>
                    <a:cubicBezTo>
                      <a:pt x="558" y="795"/>
                      <a:pt x="549" y="791"/>
                      <a:pt x="540" y="791"/>
                    </a:cubicBezTo>
                    <a:cubicBezTo>
                      <a:pt x="531" y="791"/>
                      <a:pt x="521" y="795"/>
                      <a:pt x="514" y="802"/>
                    </a:cubicBezTo>
                    <a:cubicBezTo>
                      <a:pt x="501" y="817"/>
                      <a:pt x="501" y="840"/>
                      <a:pt x="516" y="853"/>
                    </a:cubicBezTo>
                    <a:cubicBezTo>
                      <a:pt x="645" y="978"/>
                      <a:pt x="766" y="1102"/>
                      <a:pt x="886" y="1226"/>
                    </a:cubicBezTo>
                    <a:cubicBezTo>
                      <a:pt x="570" y="1257"/>
                      <a:pt x="1" y="1332"/>
                      <a:pt x="1" y="1499"/>
                    </a:cubicBezTo>
                    <a:cubicBezTo>
                      <a:pt x="1" y="1631"/>
                      <a:pt x="155" y="1682"/>
                      <a:pt x="370" y="1757"/>
                    </a:cubicBezTo>
                    <a:cubicBezTo>
                      <a:pt x="510" y="1801"/>
                      <a:pt x="645" y="1854"/>
                      <a:pt x="776" y="1916"/>
                    </a:cubicBezTo>
                    <a:cubicBezTo>
                      <a:pt x="931" y="1990"/>
                      <a:pt x="1080" y="2081"/>
                      <a:pt x="1216" y="2185"/>
                    </a:cubicBezTo>
                    <a:cubicBezTo>
                      <a:pt x="1120" y="2173"/>
                      <a:pt x="1030" y="2166"/>
                      <a:pt x="957" y="2166"/>
                    </a:cubicBezTo>
                    <a:cubicBezTo>
                      <a:pt x="875" y="2166"/>
                      <a:pt x="813" y="2176"/>
                      <a:pt x="790" y="2201"/>
                    </a:cubicBezTo>
                    <a:cubicBezTo>
                      <a:pt x="775" y="2216"/>
                      <a:pt x="769" y="2237"/>
                      <a:pt x="773" y="2258"/>
                    </a:cubicBezTo>
                    <a:cubicBezTo>
                      <a:pt x="789" y="2349"/>
                      <a:pt x="1019" y="2501"/>
                      <a:pt x="1219" y="2617"/>
                    </a:cubicBezTo>
                    <a:cubicBezTo>
                      <a:pt x="1102" y="2593"/>
                      <a:pt x="968" y="2571"/>
                      <a:pt x="857" y="2571"/>
                    </a:cubicBezTo>
                    <a:cubicBezTo>
                      <a:pt x="771" y="2571"/>
                      <a:pt x="699" y="2584"/>
                      <a:pt x="660" y="2619"/>
                    </a:cubicBezTo>
                    <a:cubicBezTo>
                      <a:pt x="628" y="2646"/>
                      <a:pt x="614" y="2689"/>
                      <a:pt x="625" y="2729"/>
                    </a:cubicBezTo>
                    <a:cubicBezTo>
                      <a:pt x="666" y="2949"/>
                      <a:pt x="1290" y="3211"/>
                      <a:pt x="1601" y="3331"/>
                    </a:cubicBezTo>
                    <a:cubicBezTo>
                      <a:pt x="1483" y="3342"/>
                      <a:pt x="1399" y="3364"/>
                      <a:pt x="1384" y="3401"/>
                    </a:cubicBezTo>
                    <a:cubicBezTo>
                      <a:pt x="1375" y="3422"/>
                      <a:pt x="1377" y="3446"/>
                      <a:pt x="1390" y="3466"/>
                    </a:cubicBezTo>
                    <a:cubicBezTo>
                      <a:pt x="1471" y="3605"/>
                      <a:pt x="2136" y="3922"/>
                      <a:pt x="2642" y="4089"/>
                    </a:cubicBezTo>
                    <a:cubicBezTo>
                      <a:pt x="2769" y="4133"/>
                      <a:pt x="2898" y="4166"/>
                      <a:pt x="3031" y="4187"/>
                    </a:cubicBezTo>
                    <a:cubicBezTo>
                      <a:pt x="3036" y="4189"/>
                      <a:pt x="3042" y="4190"/>
                      <a:pt x="3048" y="4190"/>
                    </a:cubicBezTo>
                    <a:cubicBezTo>
                      <a:pt x="3050" y="4190"/>
                      <a:pt x="3051" y="4192"/>
                      <a:pt x="3053" y="4192"/>
                    </a:cubicBezTo>
                    <a:cubicBezTo>
                      <a:pt x="3060" y="4192"/>
                      <a:pt x="3066" y="4189"/>
                      <a:pt x="3072" y="4184"/>
                    </a:cubicBezTo>
                    <a:cubicBezTo>
                      <a:pt x="3080" y="4180"/>
                      <a:pt x="3086" y="4171"/>
                      <a:pt x="3087" y="4160"/>
                    </a:cubicBezTo>
                    <a:cubicBezTo>
                      <a:pt x="3090" y="4140"/>
                      <a:pt x="3077" y="4122"/>
                      <a:pt x="3057" y="4121"/>
                    </a:cubicBezTo>
                    <a:lnTo>
                      <a:pt x="3024" y="4116"/>
                    </a:lnTo>
                    <a:cubicBezTo>
                      <a:pt x="2521" y="4037"/>
                      <a:pt x="1469" y="3534"/>
                      <a:pt x="1449" y="3431"/>
                    </a:cubicBezTo>
                    <a:cubicBezTo>
                      <a:pt x="1472" y="3405"/>
                      <a:pt x="1593" y="3393"/>
                      <a:pt x="1774" y="3392"/>
                    </a:cubicBezTo>
                    <a:lnTo>
                      <a:pt x="1802" y="3392"/>
                    </a:lnTo>
                    <a:cubicBezTo>
                      <a:pt x="2077" y="3392"/>
                      <a:pt x="2468" y="3414"/>
                      <a:pt x="2842" y="3449"/>
                    </a:cubicBezTo>
                    <a:cubicBezTo>
                      <a:pt x="2925" y="3555"/>
                      <a:pt x="3003" y="3655"/>
                      <a:pt x="3071" y="3743"/>
                    </a:cubicBezTo>
                    <a:lnTo>
                      <a:pt x="2681" y="3684"/>
                    </a:lnTo>
                    <a:cubicBezTo>
                      <a:pt x="2679" y="3684"/>
                      <a:pt x="2678" y="3684"/>
                      <a:pt x="2676" y="3684"/>
                    </a:cubicBezTo>
                    <a:cubicBezTo>
                      <a:pt x="2659" y="3684"/>
                      <a:pt x="2645" y="3697"/>
                      <a:pt x="2640" y="3715"/>
                    </a:cubicBezTo>
                    <a:cubicBezTo>
                      <a:pt x="2637" y="3734"/>
                      <a:pt x="2651" y="3752"/>
                      <a:pt x="2671" y="3755"/>
                    </a:cubicBezTo>
                    <a:lnTo>
                      <a:pt x="3134" y="3825"/>
                    </a:lnTo>
                    <a:cubicBezTo>
                      <a:pt x="3219" y="3937"/>
                      <a:pt x="3281" y="4024"/>
                      <a:pt x="3318" y="4071"/>
                    </a:cubicBezTo>
                    <a:cubicBezTo>
                      <a:pt x="3337" y="4098"/>
                      <a:pt x="3348" y="4113"/>
                      <a:pt x="3350" y="4115"/>
                    </a:cubicBezTo>
                    <a:cubicBezTo>
                      <a:pt x="3356" y="4124"/>
                      <a:pt x="3368" y="4128"/>
                      <a:pt x="3378" y="4128"/>
                    </a:cubicBezTo>
                    <a:cubicBezTo>
                      <a:pt x="3381" y="4128"/>
                      <a:pt x="3384" y="4128"/>
                      <a:pt x="3389" y="4127"/>
                    </a:cubicBezTo>
                    <a:cubicBezTo>
                      <a:pt x="3392" y="4125"/>
                      <a:pt x="3397" y="4124"/>
                      <a:pt x="3400" y="4121"/>
                    </a:cubicBezTo>
                    <a:cubicBezTo>
                      <a:pt x="3415" y="4110"/>
                      <a:pt x="3418" y="4087"/>
                      <a:pt x="3406" y="4072"/>
                    </a:cubicBezTo>
                    <a:cubicBezTo>
                      <a:pt x="3403" y="4065"/>
                      <a:pt x="3397" y="4057"/>
                      <a:pt x="3392" y="4051"/>
                    </a:cubicBezTo>
                    <a:cubicBezTo>
                      <a:pt x="3380" y="4036"/>
                      <a:pt x="3365" y="4015"/>
                      <a:pt x="3344" y="3986"/>
                    </a:cubicBezTo>
                    <a:cubicBezTo>
                      <a:pt x="3348" y="3783"/>
                      <a:pt x="3306" y="3487"/>
                      <a:pt x="3239" y="3190"/>
                    </a:cubicBezTo>
                    <a:cubicBezTo>
                      <a:pt x="3231" y="3157"/>
                      <a:pt x="3225" y="3125"/>
                      <a:pt x="3218" y="3093"/>
                    </a:cubicBezTo>
                    <a:lnTo>
                      <a:pt x="3210" y="3066"/>
                    </a:lnTo>
                    <a:cubicBezTo>
                      <a:pt x="3192" y="2986"/>
                      <a:pt x="3171" y="2907"/>
                      <a:pt x="3148" y="2828"/>
                    </a:cubicBezTo>
                    <a:cubicBezTo>
                      <a:pt x="3142" y="2805"/>
                      <a:pt x="3136" y="2783"/>
                      <a:pt x="3128" y="2758"/>
                    </a:cubicBezTo>
                    <a:cubicBezTo>
                      <a:pt x="3030" y="2425"/>
                      <a:pt x="2913" y="2145"/>
                      <a:pt x="2819" y="2063"/>
                    </a:cubicBezTo>
                    <a:cubicBezTo>
                      <a:pt x="2802" y="2044"/>
                      <a:pt x="2777" y="2033"/>
                      <a:pt x="2751" y="2033"/>
                    </a:cubicBezTo>
                    <a:cubicBezTo>
                      <a:pt x="2747" y="2033"/>
                      <a:pt x="2744" y="2034"/>
                      <a:pt x="2740" y="2034"/>
                    </a:cubicBezTo>
                    <a:cubicBezTo>
                      <a:pt x="2719" y="2038"/>
                      <a:pt x="2700" y="2051"/>
                      <a:pt x="2689" y="2070"/>
                    </a:cubicBezTo>
                    <a:cubicBezTo>
                      <a:pt x="2657" y="2117"/>
                      <a:pt x="2650" y="2222"/>
                      <a:pt x="2656" y="2354"/>
                    </a:cubicBezTo>
                    <a:cubicBezTo>
                      <a:pt x="2512" y="1893"/>
                      <a:pt x="2281" y="1261"/>
                      <a:pt x="2113" y="1261"/>
                    </a:cubicBezTo>
                    <a:cubicBezTo>
                      <a:pt x="2083" y="1263"/>
                      <a:pt x="2054" y="1276"/>
                      <a:pt x="2034" y="1299"/>
                    </a:cubicBezTo>
                    <a:cubicBezTo>
                      <a:pt x="1958" y="1379"/>
                      <a:pt x="1925" y="1610"/>
                      <a:pt x="1912" y="1834"/>
                    </a:cubicBezTo>
                    <a:cubicBezTo>
                      <a:pt x="1778" y="1246"/>
                      <a:pt x="1495" y="100"/>
                      <a:pt x="1324" y="12"/>
                    </a:cubicBezTo>
                    <a:cubicBezTo>
                      <a:pt x="1309" y="5"/>
                      <a:pt x="1293" y="1"/>
                      <a:pt x="1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9"/>
              <p:cNvSpPr/>
              <p:nvPr/>
            </p:nvSpPr>
            <p:spPr>
              <a:xfrm>
                <a:off x="8133307" y="4143762"/>
                <a:ext cx="84732" cy="117205"/>
              </a:xfrm>
              <a:custGeom>
                <a:avLst/>
                <a:gdLst/>
                <a:ahLst/>
                <a:cxnLst/>
                <a:rect l="l" t="t" r="r" b="b"/>
                <a:pathLst>
                  <a:path w="3593" h="4970" extrusionOk="0">
                    <a:moveTo>
                      <a:pt x="1457" y="74"/>
                    </a:moveTo>
                    <a:cubicBezTo>
                      <a:pt x="1531" y="101"/>
                      <a:pt x="1724" y="655"/>
                      <a:pt x="1862" y="1157"/>
                    </a:cubicBezTo>
                    <a:cubicBezTo>
                      <a:pt x="1843" y="1427"/>
                      <a:pt x="1843" y="1748"/>
                      <a:pt x="1845" y="1940"/>
                    </a:cubicBezTo>
                    <a:cubicBezTo>
                      <a:pt x="1775" y="1827"/>
                      <a:pt x="1707" y="1716"/>
                      <a:pt x="1640" y="1612"/>
                    </a:cubicBezTo>
                    <a:lnTo>
                      <a:pt x="1640" y="962"/>
                    </a:lnTo>
                    <a:cubicBezTo>
                      <a:pt x="1640" y="937"/>
                      <a:pt x="1623" y="925"/>
                      <a:pt x="1605" y="925"/>
                    </a:cubicBezTo>
                    <a:cubicBezTo>
                      <a:pt x="1587" y="925"/>
                      <a:pt x="1569" y="937"/>
                      <a:pt x="1569" y="962"/>
                    </a:cubicBezTo>
                    <a:lnTo>
                      <a:pt x="1569" y="1498"/>
                    </a:lnTo>
                    <a:cubicBezTo>
                      <a:pt x="1466" y="1339"/>
                      <a:pt x="1369" y="1192"/>
                      <a:pt x="1284" y="1068"/>
                    </a:cubicBezTo>
                    <a:cubicBezTo>
                      <a:pt x="1321" y="613"/>
                      <a:pt x="1399" y="108"/>
                      <a:pt x="1457" y="74"/>
                    </a:cubicBezTo>
                    <a:close/>
                    <a:moveTo>
                      <a:pt x="1228" y="1115"/>
                    </a:moveTo>
                    <a:cubicBezTo>
                      <a:pt x="1311" y="1236"/>
                      <a:pt x="1405" y="1377"/>
                      <a:pt x="1505" y="1531"/>
                    </a:cubicBezTo>
                    <a:lnTo>
                      <a:pt x="1157" y="1360"/>
                    </a:lnTo>
                    <a:cubicBezTo>
                      <a:pt x="1152" y="1358"/>
                      <a:pt x="1147" y="1357"/>
                      <a:pt x="1142" y="1357"/>
                    </a:cubicBezTo>
                    <a:cubicBezTo>
                      <a:pt x="1128" y="1357"/>
                      <a:pt x="1115" y="1365"/>
                      <a:pt x="1108" y="1378"/>
                    </a:cubicBezTo>
                    <a:cubicBezTo>
                      <a:pt x="1101" y="1395"/>
                      <a:pt x="1107" y="1416"/>
                      <a:pt x="1125" y="1425"/>
                    </a:cubicBezTo>
                    <a:lnTo>
                      <a:pt x="1580" y="1648"/>
                    </a:lnTo>
                    <a:cubicBezTo>
                      <a:pt x="1645" y="1753"/>
                      <a:pt x="1712" y="1862"/>
                      <a:pt x="1781" y="1974"/>
                    </a:cubicBezTo>
                    <a:cubicBezTo>
                      <a:pt x="1511" y="1829"/>
                      <a:pt x="886" y="1515"/>
                      <a:pt x="585" y="1515"/>
                    </a:cubicBezTo>
                    <a:cubicBezTo>
                      <a:pt x="552" y="1515"/>
                      <a:pt x="523" y="1519"/>
                      <a:pt x="499" y="1527"/>
                    </a:cubicBezTo>
                    <a:cubicBezTo>
                      <a:pt x="483" y="1533"/>
                      <a:pt x="467" y="1539"/>
                      <a:pt x="454" y="1548"/>
                    </a:cubicBezTo>
                    <a:cubicBezTo>
                      <a:pt x="319" y="1475"/>
                      <a:pt x="116" y="1340"/>
                      <a:pt x="78" y="1257"/>
                    </a:cubicBezTo>
                    <a:cubicBezTo>
                      <a:pt x="148" y="1196"/>
                      <a:pt x="717" y="1136"/>
                      <a:pt x="1228" y="1115"/>
                    </a:cubicBezTo>
                    <a:close/>
                    <a:moveTo>
                      <a:pt x="1996" y="746"/>
                    </a:moveTo>
                    <a:cubicBezTo>
                      <a:pt x="2065" y="752"/>
                      <a:pt x="2187" y="1107"/>
                      <a:pt x="2263" y="1445"/>
                    </a:cubicBezTo>
                    <a:cubicBezTo>
                      <a:pt x="2262" y="1446"/>
                      <a:pt x="2260" y="1446"/>
                      <a:pt x="2259" y="1449"/>
                    </a:cubicBezTo>
                    <a:cubicBezTo>
                      <a:pt x="2142" y="1619"/>
                      <a:pt x="2284" y="2407"/>
                      <a:pt x="2365" y="2803"/>
                    </a:cubicBezTo>
                    <a:cubicBezTo>
                      <a:pt x="2318" y="2722"/>
                      <a:pt x="2271" y="2642"/>
                      <a:pt x="2221" y="2560"/>
                    </a:cubicBezTo>
                    <a:cubicBezTo>
                      <a:pt x="2213" y="2544"/>
                      <a:pt x="2201" y="2441"/>
                      <a:pt x="2186" y="2316"/>
                    </a:cubicBezTo>
                    <a:cubicBezTo>
                      <a:pt x="2172" y="2191"/>
                      <a:pt x="2156" y="2042"/>
                      <a:pt x="2145" y="1930"/>
                    </a:cubicBezTo>
                    <a:cubicBezTo>
                      <a:pt x="2142" y="1908"/>
                      <a:pt x="2126" y="1898"/>
                      <a:pt x="2110" y="1898"/>
                    </a:cubicBezTo>
                    <a:cubicBezTo>
                      <a:pt x="2090" y="1898"/>
                      <a:pt x="2070" y="1912"/>
                      <a:pt x="2072" y="1939"/>
                    </a:cubicBezTo>
                    <a:cubicBezTo>
                      <a:pt x="2093" y="2136"/>
                      <a:pt x="2110" y="2291"/>
                      <a:pt x="2125" y="2398"/>
                    </a:cubicBezTo>
                    <a:cubicBezTo>
                      <a:pt x="2056" y="2284"/>
                      <a:pt x="1987" y="2171"/>
                      <a:pt x="1921" y="2062"/>
                    </a:cubicBezTo>
                    <a:cubicBezTo>
                      <a:pt x="1909" y="1466"/>
                      <a:pt x="1937" y="795"/>
                      <a:pt x="1996" y="746"/>
                    </a:cubicBezTo>
                    <a:close/>
                    <a:moveTo>
                      <a:pt x="589" y="1587"/>
                    </a:moveTo>
                    <a:cubicBezTo>
                      <a:pt x="874" y="1587"/>
                      <a:pt x="1578" y="1942"/>
                      <a:pt x="1859" y="2097"/>
                    </a:cubicBezTo>
                    <a:cubicBezTo>
                      <a:pt x="1937" y="2227"/>
                      <a:pt x="2018" y="2360"/>
                      <a:pt x="2098" y="2497"/>
                    </a:cubicBezTo>
                    <a:cubicBezTo>
                      <a:pt x="1942" y="2415"/>
                      <a:pt x="1628" y="2247"/>
                      <a:pt x="1416" y="2130"/>
                    </a:cubicBezTo>
                    <a:cubicBezTo>
                      <a:pt x="1411" y="2127"/>
                      <a:pt x="1405" y="2126"/>
                      <a:pt x="1400" y="2126"/>
                    </a:cubicBezTo>
                    <a:cubicBezTo>
                      <a:pt x="1368" y="2126"/>
                      <a:pt x="1349" y="2173"/>
                      <a:pt x="1383" y="2194"/>
                    </a:cubicBezTo>
                    <a:cubicBezTo>
                      <a:pt x="1910" y="2484"/>
                      <a:pt x="2092" y="2580"/>
                      <a:pt x="2163" y="2604"/>
                    </a:cubicBezTo>
                    <a:cubicBezTo>
                      <a:pt x="2230" y="2719"/>
                      <a:pt x="2300" y="2835"/>
                      <a:pt x="2368" y="2948"/>
                    </a:cubicBezTo>
                    <a:cubicBezTo>
                      <a:pt x="2187" y="2903"/>
                      <a:pt x="2006" y="2871"/>
                      <a:pt x="1822" y="2853"/>
                    </a:cubicBezTo>
                    <a:cubicBezTo>
                      <a:pt x="1821" y="2850"/>
                      <a:pt x="1821" y="2848"/>
                      <a:pt x="1819" y="2847"/>
                    </a:cubicBezTo>
                    <a:cubicBezTo>
                      <a:pt x="1813" y="2842"/>
                      <a:pt x="1287" y="2407"/>
                      <a:pt x="1010" y="2198"/>
                    </a:cubicBezTo>
                    <a:lnTo>
                      <a:pt x="989" y="2180"/>
                    </a:lnTo>
                    <a:cubicBezTo>
                      <a:pt x="796" y="2036"/>
                      <a:pt x="439" y="1769"/>
                      <a:pt x="460" y="1648"/>
                    </a:cubicBezTo>
                    <a:cubicBezTo>
                      <a:pt x="461" y="1639"/>
                      <a:pt x="466" y="1615"/>
                      <a:pt x="523" y="1596"/>
                    </a:cubicBezTo>
                    <a:cubicBezTo>
                      <a:pt x="542" y="1590"/>
                      <a:pt x="564" y="1587"/>
                      <a:pt x="589" y="1587"/>
                    </a:cubicBezTo>
                    <a:close/>
                    <a:moveTo>
                      <a:pt x="2339" y="1478"/>
                    </a:moveTo>
                    <a:cubicBezTo>
                      <a:pt x="2460" y="1478"/>
                      <a:pt x="2709" y="2075"/>
                      <a:pt x="2872" y="2639"/>
                    </a:cubicBezTo>
                    <a:cubicBezTo>
                      <a:pt x="2857" y="3018"/>
                      <a:pt x="2919" y="3536"/>
                      <a:pt x="2959" y="3820"/>
                    </a:cubicBezTo>
                    <a:cubicBezTo>
                      <a:pt x="2910" y="3736"/>
                      <a:pt x="2859" y="3648"/>
                      <a:pt x="2807" y="3559"/>
                    </a:cubicBezTo>
                    <a:cubicBezTo>
                      <a:pt x="2777" y="3297"/>
                      <a:pt x="2733" y="2898"/>
                      <a:pt x="2731" y="2872"/>
                    </a:cubicBezTo>
                    <a:cubicBezTo>
                      <a:pt x="2730" y="2854"/>
                      <a:pt x="2715" y="2838"/>
                      <a:pt x="2695" y="2838"/>
                    </a:cubicBezTo>
                    <a:cubicBezTo>
                      <a:pt x="2675" y="2838"/>
                      <a:pt x="2660" y="2853"/>
                      <a:pt x="2659" y="2872"/>
                    </a:cubicBezTo>
                    <a:cubicBezTo>
                      <a:pt x="2659" y="2889"/>
                      <a:pt x="2692" y="3191"/>
                      <a:pt x="2718" y="3404"/>
                    </a:cubicBezTo>
                    <a:cubicBezTo>
                      <a:pt x="2639" y="3272"/>
                      <a:pt x="2560" y="3135"/>
                      <a:pt x="2480" y="2998"/>
                    </a:cubicBezTo>
                    <a:cubicBezTo>
                      <a:pt x="2362" y="2469"/>
                      <a:pt x="2219" y="1633"/>
                      <a:pt x="2318" y="1489"/>
                    </a:cubicBezTo>
                    <a:cubicBezTo>
                      <a:pt x="2325" y="1478"/>
                      <a:pt x="2330" y="1478"/>
                      <a:pt x="2333" y="1478"/>
                    </a:cubicBezTo>
                    <a:cubicBezTo>
                      <a:pt x="2335" y="1478"/>
                      <a:pt x="2337" y="1478"/>
                      <a:pt x="2339" y="1478"/>
                    </a:cubicBezTo>
                    <a:close/>
                    <a:moveTo>
                      <a:pt x="1550" y="2909"/>
                    </a:moveTo>
                    <a:cubicBezTo>
                      <a:pt x="1807" y="2909"/>
                      <a:pt x="2234" y="2970"/>
                      <a:pt x="2421" y="3041"/>
                    </a:cubicBezTo>
                    <a:cubicBezTo>
                      <a:pt x="2610" y="3362"/>
                      <a:pt x="2794" y="3679"/>
                      <a:pt x="2954" y="3957"/>
                    </a:cubicBezTo>
                    <a:cubicBezTo>
                      <a:pt x="2900" y="3950"/>
                      <a:pt x="2815" y="3941"/>
                      <a:pt x="2706" y="3929"/>
                    </a:cubicBezTo>
                    <a:cubicBezTo>
                      <a:pt x="2634" y="3883"/>
                      <a:pt x="1571" y="3209"/>
                      <a:pt x="1368" y="2980"/>
                    </a:cubicBezTo>
                    <a:lnTo>
                      <a:pt x="1366" y="2980"/>
                    </a:lnTo>
                    <a:cubicBezTo>
                      <a:pt x="1349" y="2960"/>
                      <a:pt x="1345" y="2948"/>
                      <a:pt x="1348" y="2945"/>
                    </a:cubicBezTo>
                    <a:cubicBezTo>
                      <a:pt x="1365" y="2920"/>
                      <a:pt x="1443" y="2909"/>
                      <a:pt x="1550" y="2909"/>
                    </a:cubicBezTo>
                    <a:close/>
                    <a:moveTo>
                      <a:pt x="3030" y="2263"/>
                    </a:moveTo>
                    <a:cubicBezTo>
                      <a:pt x="3030" y="2263"/>
                      <a:pt x="3039" y="2265"/>
                      <a:pt x="3056" y="2287"/>
                    </a:cubicBezTo>
                    <a:cubicBezTo>
                      <a:pt x="3230" y="2541"/>
                      <a:pt x="3401" y="4124"/>
                      <a:pt x="3388" y="4573"/>
                    </a:cubicBezTo>
                    <a:cubicBezTo>
                      <a:pt x="3335" y="4479"/>
                      <a:pt x="3271" y="4367"/>
                      <a:pt x="3200" y="4242"/>
                    </a:cubicBezTo>
                    <a:cubicBezTo>
                      <a:pt x="3154" y="4164"/>
                      <a:pt x="3107" y="4079"/>
                      <a:pt x="3054" y="3989"/>
                    </a:cubicBezTo>
                    <a:cubicBezTo>
                      <a:pt x="2960" y="3374"/>
                      <a:pt x="2868" y="2368"/>
                      <a:pt x="3030" y="2263"/>
                    </a:cubicBezTo>
                    <a:close/>
                    <a:moveTo>
                      <a:pt x="2248" y="3951"/>
                    </a:moveTo>
                    <a:cubicBezTo>
                      <a:pt x="2292" y="3953"/>
                      <a:pt x="2336" y="3956"/>
                      <a:pt x="2380" y="3962"/>
                    </a:cubicBezTo>
                    <a:cubicBezTo>
                      <a:pt x="2704" y="4003"/>
                      <a:pt x="2936" y="4029"/>
                      <a:pt x="2998" y="4035"/>
                    </a:cubicBezTo>
                    <a:cubicBezTo>
                      <a:pt x="3033" y="4094"/>
                      <a:pt x="3066" y="4153"/>
                      <a:pt x="3098" y="4211"/>
                    </a:cubicBezTo>
                    <a:lnTo>
                      <a:pt x="2500" y="4077"/>
                    </a:lnTo>
                    <a:cubicBezTo>
                      <a:pt x="2497" y="4077"/>
                      <a:pt x="2494" y="4076"/>
                      <a:pt x="2491" y="4076"/>
                    </a:cubicBezTo>
                    <a:cubicBezTo>
                      <a:pt x="2451" y="4076"/>
                      <a:pt x="2440" y="4138"/>
                      <a:pt x="2484" y="4147"/>
                    </a:cubicBezTo>
                    <a:lnTo>
                      <a:pt x="3145" y="4292"/>
                    </a:lnTo>
                    <a:cubicBezTo>
                      <a:pt x="3224" y="4430"/>
                      <a:pt x="3291" y="4548"/>
                      <a:pt x="3347" y="4648"/>
                    </a:cubicBezTo>
                    <a:cubicBezTo>
                      <a:pt x="3189" y="4636"/>
                      <a:pt x="2760" y="4579"/>
                      <a:pt x="2406" y="4317"/>
                    </a:cubicBezTo>
                    <a:lnTo>
                      <a:pt x="2406" y="4318"/>
                    </a:lnTo>
                    <a:cubicBezTo>
                      <a:pt x="2093" y="4088"/>
                      <a:pt x="2103" y="4004"/>
                      <a:pt x="2106" y="3992"/>
                    </a:cubicBezTo>
                    <a:cubicBezTo>
                      <a:pt x="2112" y="3974"/>
                      <a:pt x="2153" y="3951"/>
                      <a:pt x="2248" y="3951"/>
                    </a:cubicBezTo>
                    <a:close/>
                    <a:moveTo>
                      <a:pt x="1460" y="1"/>
                    </a:moveTo>
                    <a:cubicBezTo>
                      <a:pt x="1333" y="1"/>
                      <a:pt x="1258" y="510"/>
                      <a:pt x="1221" y="977"/>
                    </a:cubicBezTo>
                    <a:cubicBezTo>
                      <a:pt x="1169" y="904"/>
                      <a:pt x="1122" y="840"/>
                      <a:pt x="1081" y="789"/>
                    </a:cubicBezTo>
                    <a:cubicBezTo>
                      <a:pt x="1073" y="780"/>
                      <a:pt x="1062" y="775"/>
                      <a:pt x="1051" y="775"/>
                    </a:cubicBezTo>
                    <a:cubicBezTo>
                      <a:pt x="1044" y="775"/>
                      <a:pt x="1036" y="778"/>
                      <a:pt x="1030" y="783"/>
                    </a:cubicBezTo>
                    <a:cubicBezTo>
                      <a:pt x="1014" y="796"/>
                      <a:pt x="1011" y="818"/>
                      <a:pt x="1024" y="834"/>
                    </a:cubicBezTo>
                    <a:cubicBezTo>
                      <a:pt x="1071" y="890"/>
                      <a:pt x="1122" y="963"/>
                      <a:pt x="1180" y="1045"/>
                    </a:cubicBezTo>
                    <a:cubicBezTo>
                      <a:pt x="858" y="1060"/>
                      <a:pt x="93" y="1107"/>
                      <a:pt x="14" y="1221"/>
                    </a:cubicBezTo>
                    <a:cubicBezTo>
                      <a:pt x="4" y="1236"/>
                      <a:pt x="1" y="1256"/>
                      <a:pt x="7" y="1272"/>
                    </a:cubicBezTo>
                    <a:cubicBezTo>
                      <a:pt x="48" y="1392"/>
                      <a:pt x="301" y="1545"/>
                      <a:pt x="401" y="1601"/>
                    </a:cubicBezTo>
                    <a:cubicBezTo>
                      <a:pt x="395" y="1612"/>
                      <a:pt x="390" y="1624"/>
                      <a:pt x="390" y="1636"/>
                    </a:cubicBezTo>
                    <a:cubicBezTo>
                      <a:pt x="364" y="1787"/>
                      <a:pt x="625" y="1997"/>
                      <a:pt x="945" y="2237"/>
                    </a:cubicBezTo>
                    <a:lnTo>
                      <a:pt x="967" y="2254"/>
                    </a:lnTo>
                    <a:cubicBezTo>
                      <a:pt x="1181" y="2418"/>
                      <a:pt x="1548" y="2716"/>
                      <a:pt x="1701" y="2842"/>
                    </a:cubicBezTo>
                    <a:cubicBezTo>
                      <a:pt x="1655" y="2839"/>
                      <a:pt x="1611" y="2837"/>
                      <a:pt x="1569" y="2837"/>
                    </a:cubicBezTo>
                    <a:cubicBezTo>
                      <a:pt x="1430" y="2837"/>
                      <a:pt x="1323" y="2856"/>
                      <a:pt x="1289" y="2904"/>
                    </a:cubicBezTo>
                    <a:cubicBezTo>
                      <a:pt x="1275" y="2924"/>
                      <a:pt x="1258" y="2966"/>
                      <a:pt x="1313" y="3027"/>
                    </a:cubicBezTo>
                    <a:cubicBezTo>
                      <a:pt x="1489" y="3222"/>
                      <a:pt x="2233" y="3710"/>
                      <a:pt x="2542" y="3907"/>
                    </a:cubicBezTo>
                    <a:cubicBezTo>
                      <a:pt x="2493" y="3901"/>
                      <a:pt x="2443" y="3897"/>
                      <a:pt x="2389" y="3889"/>
                    </a:cubicBezTo>
                    <a:cubicBezTo>
                      <a:pt x="2337" y="3883"/>
                      <a:pt x="2290" y="3880"/>
                      <a:pt x="2250" y="3880"/>
                    </a:cubicBezTo>
                    <a:cubicBezTo>
                      <a:pt x="2127" y="3880"/>
                      <a:pt x="2057" y="3909"/>
                      <a:pt x="2037" y="3968"/>
                    </a:cubicBezTo>
                    <a:cubicBezTo>
                      <a:pt x="2018" y="4026"/>
                      <a:pt x="2031" y="4130"/>
                      <a:pt x="2362" y="4374"/>
                    </a:cubicBezTo>
                    <a:cubicBezTo>
                      <a:pt x="2780" y="4682"/>
                      <a:pt x="3283" y="4718"/>
                      <a:pt x="3391" y="4723"/>
                    </a:cubicBezTo>
                    <a:cubicBezTo>
                      <a:pt x="3450" y="4829"/>
                      <a:pt x="3491" y="4902"/>
                      <a:pt x="3510" y="4933"/>
                    </a:cubicBezTo>
                    <a:cubicBezTo>
                      <a:pt x="3513" y="4941"/>
                      <a:pt x="3516" y="4947"/>
                      <a:pt x="3521" y="4953"/>
                    </a:cubicBezTo>
                    <a:cubicBezTo>
                      <a:pt x="3527" y="4964"/>
                      <a:pt x="3538" y="4970"/>
                      <a:pt x="3551" y="4970"/>
                    </a:cubicBezTo>
                    <a:cubicBezTo>
                      <a:pt x="3557" y="4970"/>
                      <a:pt x="3563" y="4968"/>
                      <a:pt x="3569" y="4965"/>
                    </a:cubicBezTo>
                    <a:cubicBezTo>
                      <a:pt x="3586" y="4956"/>
                      <a:pt x="3592" y="4935"/>
                      <a:pt x="3582" y="4918"/>
                    </a:cubicBezTo>
                    <a:cubicBezTo>
                      <a:pt x="3582" y="4917"/>
                      <a:pt x="3575" y="4903"/>
                      <a:pt x="3562" y="4882"/>
                    </a:cubicBezTo>
                    <a:cubicBezTo>
                      <a:pt x="3541" y="4844"/>
                      <a:pt x="3503" y="4774"/>
                      <a:pt x="3450" y="4682"/>
                    </a:cubicBezTo>
                    <a:cubicBezTo>
                      <a:pt x="3495" y="4423"/>
                      <a:pt x="3327" y="2539"/>
                      <a:pt x="3112" y="2241"/>
                    </a:cubicBezTo>
                    <a:cubicBezTo>
                      <a:pt x="3086" y="2207"/>
                      <a:pt x="3058" y="2190"/>
                      <a:pt x="3030" y="2190"/>
                    </a:cubicBezTo>
                    <a:cubicBezTo>
                      <a:pt x="3016" y="2190"/>
                      <a:pt x="3002" y="2194"/>
                      <a:pt x="2989" y="2203"/>
                    </a:cubicBezTo>
                    <a:cubicBezTo>
                      <a:pt x="2937" y="2236"/>
                      <a:pt x="2907" y="2325"/>
                      <a:pt x="2887" y="2445"/>
                    </a:cubicBezTo>
                    <a:cubicBezTo>
                      <a:pt x="2772" y="2066"/>
                      <a:pt x="2538" y="1407"/>
                      <a:pt x="2335" y="1407"/>
                    </a:cubicBezTo>
                    <a:cubicBezTo>
                      <a:pt x="2333" y="1407"/>
                      <a:pt x="2331" y="1407"/>
                      <a:pt x="2328" y="1407"/>
                    </a:cubicBezTo>
                    <a:cubicBezTo>
                      <a:pt x="2280" y="1195"/>
                      <a:pt x="2151" y="686"/>
                      <a:pt x="2002" y="674"/>
                    </a:cubicBezTo>
                    <a:cubicBezTo>
                      <a:pt x="2001" y="673"/>
                      <a:pt x="1999" y="673"/>
                      <a:pt x="1997" y="673"/>
                    </a:cubicBezTo>
                    <a:cubicBezTo>
                      <a:pt x="1981" y="673"/>
                      <a:pt x="1966" y="679"/>
                      <a:pt x="1956" y="690"/>
                    </a:cubicBezTo>
                    <a:cubicBezTo>
                      <a:pt x="1922" y="722"/>
                      <a:pt x="1898" y="824"/>
                      <a:pt x="1881" y="955"/>
                    </a:cubicBezTo>
                    <a:cubicBezTo>
                      <a:pt x="1759" y="536"/>
                      <a:pt x="1581" y="1"/>
                      <a:pt x="1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9"/>
              <p:cNvSpPr/>
              <p:nvPr/>
            </p:nvSpPr>
            <p:spPr>
              <a:xfrm>
                <a:off x="8120525" y="4195266"/>
                <a:ext cx="67658" cy="91665"/>
              </a:xfrm>
              <a:custGeom>
                <a:avLst/>
                <a:gdLst/>
                <a:ahLst/>
                <a:cxnLst/>
                <a:rect l="l" t="t" r="r" b="b"/>
                <a:pathLst>
                  <a:path w="2869" h="3887" extrusionOk="0">
                    <a:moveTo>
                      <a:pt x="936" y="73"/>
                    </a:moveTo>
                    <a:cubicBezTo>
                      <a:pt x="942" y="73"/>
                      <a:pt x="948" y="75"/>
                      <a:pt x="953" y="78"/>
                    </a:cubicBezTo>
                    <a:cubicBezTo>
                      <a:pt x="1082" y="120"/>
                      <a:pt x="1282" y="605"/>
                      <a:pt x="1382" y="908"/>
                    </a:cubicBezTo>
                    <a:cubicBezTo>
                      <a:pt x="1320" y="1046"/>
                      <a:pt x="1325" y="1270"/>
                      <a:pt x="1340" y="1423"/>
                    </a:cubicBezTo>
                    <a:cubicBezTo>
                      <a:pt x="1147" y="1120"/>
                      <a:pt x="953" y="837"/>
                      <a:pt x="776" y="605"/>
                    </a:cubicBezTo>
                    <a:cubicBezTo>
                      <a:pt x="787" y="426"/>
                      <a:pt x="831" y="137"/>
                      <a:pt x="912" y="81"/>
                    </a:cubicBezTo>
                    <a:cubicBezTo>
                      <a:pt x="920" y="76"/>
                      <a:pt x="928" y="73"/>
                      <a:pt x="936" y="73"/>
                    </a:cubicBezTo>
                    <a:close/>
                    <a:moveTo>
                      <a:pt x="704" y="652"/>
                    </a:moveTo>
                    <a:cubicBezTo>
                      <a:pt x="710" y="652"/>
                      <a:pt x="716" y="652"/>
                      <a:pt x="721" y="652"/>
                    </a:cubicBezTo>
                    <a:cubicBezTo>
                      <a:pt x="900" y="887"/>
                      <a:pt x="1097" y="1178"/>
                      <a:pt x="1294" y="1486"/>
                    </a:cubicBezTo>
                    <a:cubicBezTo>
                      <a:pt x="1149" y="1425"/>
                      <a:pt x="997" y="1376"/>
                      <a:pt x="843" y="1345"/>
                    </a:cubicBezTo>
                    <a:cubicBezTo>
                      <a:pt x="781" y="1325"/>
                      <a:pt x="221" y="1005"/>
                      <a:pt x="91" y="799"/>
                    </a:cubicBezTo>
                    <a:cubicBezTo>
                      <a:pt x="77" y="776"/>
                      <a:pt x="83" y="764"/>
                      <a:pt x="85" y="760"/>
                    </a:cubicBezTo>
                    <a:cubicBezTo>
                      <a:pt x="129" y="683"/>
                      <a:pt x="461" y="652"/>
                      <a:pt x="704" y="652"/>
                    </a:cubicBezTo>
                    <a:close/>
                    <a:moveTo>
                      <a:pt x="1544" y="854"/>
                    </a:moveTo>
                    <a:cubicBezTo>
                      <a:pt x="1702" y="854"/>
                      <a:pt x="1846" y="1283"/>
                      <a:pt x="1903" y="1570"/>
                    </a:cubicBezTo>
                    <a:cubicBezTo>
                      <a:pt x="1840" y="1752"/>
                      <a:pt x="1796" y="1973"/>
                      <a:pt x="1770" y="2122"/>
                    </a:cubicBezTo>
                    <a:cubicBezTo>
                      <a:pt x="1732" y="2055"/>
                      <a:pt x="1690" y="1989"/>
                      <a:pt x="1650" y="1922"/>
                    </a:cubicBezTo>
                    <a:lnTo>
                      <a:pt x="1719" y="1508"/>
                    </a:lnTo>
                    <a:cubicBezTo>
                      <a:pt x="1723" y="1482"/>
                      <a:pt x="1703" y="1466"/>
                      <a:pt x="1682" y="1466"/>
                    </a:cubicBezTo>
                    <a:cubicBezTo>
                      <a:pt x="1667" y="1466"/>
                      <a:pt x="1651" y="1476"/>
                      <a:pt x="1647" y="1496"/>
                    </a:cubicBezTo>
                    <a:lnTo>
                      <a:pt x="1591" y="1828"/>
                    </a:lnTo>
                    <a:cubicBezTo>
                      <a:pt x="1538" y="1740"/>
                      <a:pt x="1484" y="1652"/>
                      <a:pt x="1429" y="1564"/>
                    </a:cubicBezTo>
                    <a:cubicBezTo>
                      <a:pt x="1406" y="1422"/>
                      <a:pt x="1369" y="1034"/>
                      <a:pt x="1467" y="899"/>
                    </a:cubicBezTo>
                    <a:cubicBezTo>
                      <a:pt x="1482" y="876"/>
                      <a:pt x="1506" y="860"/>
                      <a:pt x="1534" y="855"/>
                    </a:cubicBezTo>
                    <a:cubicBezTo>
                      <a:pt x="1537" y="855"/>
                      <a:pt x="1541" y="854"/>
                      <a:pt x="1544" y="854"/>
                    </a:cubicBezTo>
                    <a:close/>
                    <a:moveTo>
                      <a:pt x="534" y="1375"/>
                    </a:moveTo>
                    <a:cubicBezTo>
                      <a:pt x="602" y="1375"/>
                      <a:pt x="708" y="1389"/>
                      <a:pt x="825" y="1414"/>
                    </a:cubicBezTo>
                    <a:cubicBezTo>
                      <a:pt x="826" y="1414"/>
                      <a:pt x="829" y="1416"/>
                      <a:pt x="831" y="1416"/>
                    </a:cubicBezTo>
                    <a:lnTo>
                      <a:pt x="838" y="1416"/>
                    </a:lnTo>
                    <a:cubicBezTo>
                      <a:pt x="1025" y="1458"/>
                      <a:pt x="1237" y="1525"/>
                      <a:pt x="1369" y="1602"/>
                    </a:cubicBezTo>
                    <a:cubicBezTo>
                      <a:pt x="1420" y="1684"/>
                      <a:pt x="1472" y="1767"/>
                      <a:pt x="1522" y="1851"/>
                    </a:cubicBezTo>
                    <a:cubicBezTo>
                      <a:pt x="1388" y="1795"/>
                      <a:pt x="1175" y="1704"/>
                      <a:pt x="1147" y="1696"/>
                    </a:cubicBezTo>
                    <a:cubicBezTo>
                      <a:pt x="1143" y="1694"/>
                      <a:pt x="1139" y="1694"/>
                      <a:pt x="1135" y="1694"/>
                    </a:cubicBezTo>
                    <a:cubicBezTo>
                      <a:pt x="1121" y="1694"/>
                      <a:pt x="1107" y="1704"/>
                      <a:pt x="1102" y="1719"/>
                    </a:cubicBezTo>
                    <a:cubicBezTo>
                      <a:pt x="1096" y="1739"/>
                      <a:pt x="1106" y="1758"/>
                      <a:pt x="1126" y="1764"/>
                    </a:cubicBezTo>
                    <a:cubicBezTo>
                      <a:pt x="1152" y="1772"/>
                      <a:pt x="1411" y="1881"/>
                      <a:pt x="1587" y="1957"/>
                    </a:cubicBezTo>
                    <a:cubicBezTo>
                      <a:pt x="1629" y="2025"/>
                      <a:pt x="1670" y="2095"/>
                      <a:pt x="1711" y="2164"/>
                    </a:cubicBezTo>
                    <a:cubicBezTo>
                      <a:pt x="1578" y="2127"/>
                      <a:pt x="1352" y="2064"/>
                      <a:pt x="1173" y="2043"/>
                    </a:cubicBezTo>
                    <a:cubicBezTo>
                      <a:pt x="1103" y="1986"/>
                      <a:pt x="576" y="1557"/>
                      <a:pt x="468" y="1396"/>
                    </a:cubicBezTo>
                    <a:cubicBezTo>
                      <a:pt x="465" y="1392"/>
                      <a:pt x="464" y="1389"/>
                      <a:pt x="462" y="1387"/>
                    </a:cubicBezTo>
                    <a:cubicBezTo>
                      <a:pt x="474" y="1379"/>
                      <a:pt x="499" y="1375"/>
                      <a:pt x="534" y="1375"/>
                    </a:cubicBezTo>
                    <a:close/>
                    <a:moveTo>
                      <a:pt x="2132" y="1346"/>
                    </a:moveTo>
                    <a:cubicBezTo>
                      <a:pt x="2237" y="1352"/>
                      <a:pt x="2341" y="1898"/>
                      <a:pt x="2379" y="2402"/>
                    </a:cubicBezTo>
                    <a:cubicBezTo>
                      <a:pt x="2296" y="2563"/>
                      <a:pt x="2266" y="2807"/>
                      <a:pt x="2252" y="2957"/>
                    </a:cubicBezTo>
                    <a:cubicBezTo>
                      <a:pt x="2125" y="2730"/>
                      <a:pt x="1981" y="2480"/>
                      <a:pt x="1826" y="2219"/>
                    </a:cubicBezTo>
                    <a:cubicBezTo>
                      <a:pt x="1891" y="1795"/>
                      <a:pt x="2026" y="1346"/>
                      <a:pt x="2129" y="1346"/>
                    </a:cubicBezTo>
                    <a:close/>
                    <a:moveTo>
                      <a:pt x="1062" y="2107"/>
                    </a:moveTo>
                    <a:cubicBezTo>
                      <a:pt x="1089" y="2107"/>
                      <a:pt x="1121" y="2109"/>
                      <a:pt x="1156" y="2113"/>
                    </a:cubicBezTo>
                    <a:lnTo>
                      <a:pt x="1158" y="2113"/>
                    </a:lnTo>
                    <a:cubicBezTo>
                      <a:pt x="1332" y="2134"/>
                      <a:pt x="1588" y="2201"/>
                      <a:pt x="1764" y="2255"/>
                    </a:cubicBezTo>
                    <a:cubicBezTo>
                      <a:pt x="1925" y="2527"/>
                      <a:pt x="2075" y="2790"/>
                      <a:pt x="2207" y="3024"/>
                    </a:cubicBezTo>
                    <a:cubicBezTo>
                      <a:pt x="2096" y="2995"/>
                      <a:pt x="1983" y="2978"/>
                      <a:pt x="1869" y="2978"/>
                    </a:cubicBezTo>
                    <a:cubicBezTo>
                      <a:pt x="1864" y="2978"/>
                      <a:pt x="1858" y="2978"/>
                      <a:pt x="1853" y="2978"/>
                    </a:cubicBezTo>
                    <a:cubicBezTo>
                      <a:pt x="1837" y="2978"/>
                      <a:pt x="1819" y="2980"/>
                      <a:pt x="1803" y="2980"/>
                    </a:cubicBezTo>
                    <a:cubicBezTo>
                      <a:pt x="1400" y="2622"/>
                      <a:pt x="978" y="2192"/>
                      <a:pt x="982" y="2119"/>
                    </a:cubicBezTo>
                    <a:cubicBezTo>
                      <a:pt x="999" y="2110"/>
                      <a:pt x="1026" y="2107"/>
                      <a:pt x="1062" y="2107"/>
                    </a:cubicBezTo>
                    <a:close/>
                    <a:moveTo>
                      <a:pt x="2578" y="2314"/>
                    </a:moveTo>
                    <a:cubicBezTo>
                      <a:pt x="2582" y="2314"/>
                      <a:pt x="2587" y="2316"/>
                      <a:pt x="2593" y="2316"/>
                    </a:cubicBezTo>
                    <a:cubicBezTo>
                      <a:pt x="2611" y="2319"/>
                      <a:pt x="2628" y="2331"/>
                      <a:pt x="2637" y="2346"/>
                    </a:cubicBezTo>
                    <a:cubicBezTo>
                      <a:pt x="2758" y="2518"/>
                      <a:pt x="2661" y="3218"/>
                      <a:pt x="2595" y="3574"/>
                    </a:cubicBezTo>
                    <a:cubicBezTo>
                      <a:pt x="2558" y="3510"/>
                      <a:pt x="2517" y="3434"/>
                      <a:pt x="2470" y="3351"/>
                    </a:cubicBezTo>
                    <a:lnTo>
                      <a:pt x="2470" y="3349"/>
                    </a:lnTo>
                    <a:cubicBezTo>
                      <a:pt x="2425" y="3265"/>
                      <a:pt x="2373" y="3174"/>
                      <a:pt x="2317" y="3074"/>
                    </a:cubicBezTo>
                    <a:cubicBezTo>
                      <a:pt x="2325" y="2868"/>
                      <a:pt x="2385" y="2314"/>
                      <a:pt x="2578" y="2314"/>
                    </a:cubicBezTo>
                    <a:close/>
                    <a:moveTo>
                      <a:pt x="1879" y="3051"/>
                    </a:moveTo>
                    <a:cubicBezTo>
                      <a:pt x="2007" y="3051"/>
                      <a:pt x="2134" y="3072"/>
                      <a:pt x="2255" y="3112"/>
                    </a:cubicBezTo>
                    <a:cubicBezTo>
                      <a:pt x="2296" y="3183"/>
                      <a:pt x="2335" y="3252"/>
                      <a:pt x="2369" y="3316"/>
                    </a:cubicBezTo>
                    <a:lnTo>
                      <a:pt x="1861" y="3205"/>
                    </a:lnTo>
                    <a:cubicBezTo>
                      <a:pt x="1858" y="3204"/>
                      <a:pt x="1854" y="3204"/>
                      <a:pt x="1851" y="3204"/>
                    </a:cubicBezTo>
                    <a:cubicBezTo>
                      <a:pt x="1835" y="3204"/>
                      <a:pt x="1821" y="3215"/>
                      <a:pt x="1817" y="3233"/>
                    </a:cubicBezTo>
                    <a:cubicBezTo>
                      <a:pt x="1813" y="3251"/>
                      <a:pt x="1825" y="3271"/>
                      <a:pt x="1844" y="3274"/>
                    </a:cubicBezTo>
                    <a:lnTo>
                      <a:pt x="2416" y="3399"/>
                    </a:lnTo>
                    <a:cubicBezTo>
                      <a:pt x="2466" y="3489"/>
                      <a:pt x="2507" y="3568"/>
                      <a:pt x="2543" y="3634"/>
                    </a:cubicBezTo>
                    <a:cubicBezTo>
                      <a:pt x="2131" y="3577"/>
                      <a:pt x="1546" y="3469"/>
                      <a:pt x="1440" y="3372"/>
                    </a:cubicBezTo>
                    <a:lnTo>
                      <a:pt x="1432" y="3345"/>
                    </a:lnTo>
                    <a:lnTo>
                      <a:pt x="1369" y="3107"/>
                    </a:lnTo>
                    <a:lnTo>
                      <a:pt x="1370" y="3107"/>
                    </a:lnTo>
                    <a:cubicBezTo>
                      <a:pt x="1508" y="3077"/>
                      <a:pt x="1647" y="3059"/>
                      <a:pt x="1788" y="3052"/>
                    </a:cubicBezTo>
                    <a:cubicBezTo>
                      <a:pt x="1811" y="3051"/>
                      <a:pt x="1832" y="3051"/>
                      <a:pt x="1853" y="3051"/>
                    </a:cubicBezTo>
                    <a:cubicBezTo>
                      <a:pt x="1862" y="3051"/>
                      <a:pt x="1871" y="3051"/>
                      <a:pt x="1879" y="3051"/>
                    </a:cubicBezTo>
                    <a:close/>
                    <a:moveTo>
                      <a:pt x="939" y="1"/>
                    </a:moveTo>
                    <a:cubicBezTo>
                      <a:pt x="915" y="1"/>
                      <a:pt x="892" y="8"/>
                      <a:pt x="873" y="22"/>
                    </a:cubicBezTo>
                    <a:cubicBezTo>
                      <a:pt x="765" y="96"/>
                      <a:pt x="725" y="370"/>
                      <a:pt x="711" y="520"/>
                    </a:cubicBezTo>
                    <a:cubicBezTo>
                      <a:pt x="647" y="438"/>
                      <a:pt x="584" y="364"/>
                      <a:pt x="524" y="299"/>
                    </a:cubicBezTo>
                    <a:cubicBezTo>
                      <a:pt x="516" y="289"/>
                      <a:pt x="507" y="284"/>
                      <a:pt x="497" y="284"/>
                    </a:cubicBezTo>
                    <a:cubicBezTo>
                      <a:pt x="469" y="284"/>
                      <a:pt x="443" y="321"/>
                      <a:pt x="471" y="347"/>
                    </a:cubicBezTo>
                    <a:cubicBezTo>
                      <a:pt x="534" y="414"/>
                      <a:pt x="597" y="493"/>
                      <a:pt x="665" y="579"/>
                    </a:cubicBezTo>
                    <a:cubicBezTo>
                      <a:pt x="485" y="581"/>
                      <a:pt x="94" y="599"/>
                      <a:pt x="23" y="725"/>
                    </a:cubicBezTo>
                    <a:cubicBezTo>
                      <a:pt x="11" y="748"/>
                      <a:pt x="0" y="787"/>
                      <a:pt x="32" y="837"/>
                    </a:cubicBezTo>
                    <a:cubicBezTo>
                      <a:pt x="126" y="985"/>
                      <a:pt x="418" y="1187"/>
                      <a:pt x="624" y="1310"/>
                    </a:cubicBezTo>
                    <a:cubicBezTo>
                      <a:pt x="598" y="1307"/>
                      <a:pt x="573" y="1306"/>
                      <a:pt x="550" y="1306"/>
                    </a:cubicBezTo>
                    <a:cubicBezTo>
                      <a:pt x="483" y="1306"/>
                      <a:pt x="433" y="1316"/>
                      <a:pt x="411" y="1340"/>
                    </a:cubicBezTo>
                    <a:cubicBezTo>
                      <a:pt x="399" y="1351"/>
                      <a:pt x="376" y="1384"/>
                      <a:pt x="409" y="1434"/>
                    </a:cubicBezTo>
                    <a:cubicBezTo>
                      <a:pt x="503" y="1578"/>
                      <a:pt x="881" y="1895"/>
                      <a:pt x="1052" y="2036"/>
                    </a:cubicBezTo>
                    <a:cubicBezTo>
                      <a:pt x="1048" y="2035"/>
                      <a:pt x="1045" y="2035"/>
                      <a:pt x="1041" y="2035"/>
                    </a:cubicBezTo>
                    <a:cubicBezTo>
                      <a:pt x="1010" y="2035"/>
                      <a:pt x="979" y="2042"/>
                      <a:pt x="949" y="2055"/>
                    </a:cubicBezTo>
                    <a:cubicBezTo>
                      <a:pt x="931" y="2064"/>
                      <a:pt x="918" y="2083"/>
                      <a:pt x="915" y="2102"/>
                    </a:cubicBezTo>
                    <a:cubicBezTo>
                      <a:pt x="900" y="2246"/>
                      <a:pt x="1450" y="2758"/>
                      <a:pt x="1700" y="2984"/>
                    </a:cubicBezTo>
                    <a:cubicBezTo>
                      <a:pt x="1584" y="2993"/>
                      <a:pt x="1467" y="3012"/>
                      <a:pt x="1350" y="3037"/>
                    </a:cubicBezTo>
                    <a:cubicBezTo>
                      <a:pt x="1331" y="3042"/>
                      <a:pt x="1319" y="3046"/>
                      <a:pt x="1317" y="3046"/>
                    </a:cubicBezTo>
                    <a:cubicBezTo>
                      <a:pt x="1297" y="3051"/>
                      <a:pt x="1287" y="3071"/>
                      <a:pt x="1291" y="3089"/>
                    </a:cubicBezTo>
                    <a:lnTo>
                      <a:pt x="1317" y="3186"/>
                    </a:lnTo>
                    <a:lnTo>
                      <a:pt x="1337" y="3262"/>
                    </a:lnTo>
                    <a:lnTo>
                      <a:pt x="1367" y="3381"/>
                    </a:lnTo>
                    <a:lnTo>
                      <a:pt x="1373" y="3399"/>
                    </a:lnTo>
                    <a:cubicBezTo>
                      <a:pt x="1375" y="3406"/>
                      <a:pt x="1378" y="3410"/>
                      <a:pt x="1381" y="3415"/>
                    </a:cubicBezTo>
                    <a:cubicBezTo>
                      <a:pt x="1405" y="3437"/>
                      <a:pt x="1432" y="3456"/>
                      <a:pt x="1461" y="3468"/>
                    </a:cubicBezTo>
                    <a:cubicBezTo>
                      <a:pt x="1726" y="3592"/>
                      <a:pt x="2441" y="3692"/>
                      <a:pt x="2588" y="3712"/>
                    </a:cubicBezTo>
                    <a:cubicBezTo>
                      <a:pt x="2619" y="3769"/>
                      <a:pt x="2641" y="3812"/>
                      <a:pt x="2655" y="3837"/>
                    </a:cubicBezTo>
                    <a:cubicBezTo>
                      <a:pt x="2664" y="3856"/>
                      <a:pt x="2670" y="3865"/>
                      <a:pt x="2670" y="3866"/>
                    </a:cubicBezTo>
                    <a:cubicBezTo>
                      <a:pt x="2677" y="3879"/>
                      <a:pt x="2689" y="3887"/>
                      <a:pt x="2703" y="3887"/>
                    </a:cubicBezTo>
                    <a:cubicBezTo>
                      <a:pt x="2708" y="3887"/>
                      <a:pt x="2714" y="3885"/>
                      <a:pt x="2719" y="3883"/>
                    </a:cubicBezTo>
                    <a:cubicBezTo>
                      <a:pt x="2720" y="3883"/>
                      <a:pt x="2720" y="3880"/>
                      <a:pt x="2722" y="3880"/>
                    </a:cubicBezTo>
                    <a:cubicBezTo>
                      <a:pt x="2738" y="3871"/>
                      <a:pt x="2743" y="3850"/>
                      <a:pt x="2735" y="3833"/>
                    </a:cubicBezTo>
                    <a:cubicBezTo>
                      <a:pt x="2732" y="3833"/>
                      <a:pt x="2728" y="3819"/>
                      <a:pt x="2716" y="3800"/>
                    </a:cubicBezTo>
                    <a:cubicBezTo>
                      <a:pt x="2702" y="3772"/>
                      <a:pt x="2678" y="3730"/>
                      <a:pt x="2648" y="3675"/>
                    </a:cubicBezTo>
                    <a:cubicBezTo>
                      <a:pt x="2672" y="3554"/>
                      <a:pt x="2869" y="2545"/>
                      <a:pt x="2696" y="2305"/>
                    </a:cubicBezTo>
                    <a:cubicBezTo>
                      <a:pt x="2675" y="2272"/>
                      <a:pt x="2640" y="2251"/>
                      <a:pt x="2602" y="2245"/>
                    </a:cubicBezTo>
                    <a:cubicBezTo>
                      <a:pt x="2595" y="2244"/>
                      <a:pt x="2587" y="2243"/>
                      <a:pt x="2580" y="2243"/>
                    </a:cubicBezTo>
                    <a:cubicBezTo>
                      <a:pt x="2527" y="2243"/>
                      <a:pt x="2482" y="2268"/>
                      <a:pt x="2443" y="2308"/>
                    </a:cubicBezTo>
                    <a:cubicBezTo>
                      <a:pt x="2414" y="1978"/>
                      <a:pt x="2332" y="1285"/>
                      <a:pt x="2135" y="1273"/>
                    </a:cubicBezTo>
                    <a:lnTo>
                      <a:pt x="2131" y="1273"/>
                    </a:lnTo>
                    <a:cubicBezTo>
                      <a:pt x="2063" y="1273"/>
                      <a:pt x="2002" y="1348"/>
                      <a:pt x="1950" y="1455"/>
                    </a:cubicBezTo>
                    <a:cubicBezTo>
                      <a:pt x="1896" y="1232"/>
                      <a:pt x="1760" y="782"/>
                      <a:pt x="1548" y="782"/>
                    </a:cubicBezTo>
                    <a:cubicBezTo>
                      <a:pt x="1540" y="782"/>
                      <a:pt x="1533" y="783"/>
                      <a:pt x="1525" y="784"/>
                    </a:cubicBezTo>
                    <a:cubicBezTo>
                      <a:pt x="1490" y="791"/>
                      <a:pt x="1458" y="808"/>
                      <a:pt x="1432" y="835"/>
                    </a:cubicBezTo>
                    <a:cubicBezTo>
                      <a:pt x="1366" y="632"/>
                      <a:pt x="1158" y="70"/>
                      <a:pt x="978" y="8"/>
                    </a:cubicBezTo>
                    <a:cubicBezTo>
                      <a:pt x="965" y="3"/>
                      <a:pt x="952" y="1"/>
                      <a:pt x="9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9"/>
              <p:cNvSpPr/>
              <p:nvPr/>
            </p:nvSpPr>
            <p:spPr>
              <a:xfrm>
                <a:off x="8241857" y="4228588"/>
                <a:ext cx="54688" cy="10989"/>
              </a:xfrm>
              <a:custGeom>
                <a:avLst/>
                <a:gdLst/>
                <a:ahLst/>
                <a:cxnLst/>
                <a:rect l="l" t="t" r="r" b="b"/>
                <a:pathLst>
                  <a:path w="2319" h="466" extrusionOk="0">
                    <a:moveTo>
                      <a:pt x="659" y="0"/>
                    </a:moveTo>
                    <a:cubicBezTo>
                      <a:pt x="480" y="0"/>
                      <a:pt x="326" y="16"/>
                      <a:pt x="183" y="30"/>
                    </a:cubicBezTo>
                    <a:cubicBezTo>
                      <a:pt x="138" y="35"/>
                      <a:pt x="92" y="39"/>
                      <a:pt x="48" y="44"/>
                    </a:cubicBezTo>
                    <a:cubicBezTo>
                      <a:pt x="1" y="45"/>
                      <a:pt x="4" y="115"/>
                      <a:pt x="48" y="115"/>
                    </a:cubicBezTo>
                    <a:cubicBezTo>
                      <a:pt x="50" y="115"/>
                      <a:pt x="52" y="115"/>
                      <a:pt x="54" y="115"/>
                    </a:cubicBezTo>
                    <a:cubicBezTo>
                      <a:pt x="100" y="112"/>
                      <a:pt x="145" y="106"/>
                      <a:pt x="191" y="101"/>
                    </a:cubicBezTo>
                    <a:cubicBezTo>
                      <a:pt x="330" y="88"/>
                      <a:pt x="479" y="73"/>
                      <a:pt x="652" y="73"/>
                    </a:cubicBezTo>
                    <a:cubicBezTo>
                      <a:pt x="1032" y="73"/>
                      <a:pt x="1525" y="145"/>
                      <a:pt x="2264" y="462"/>
                    </a:cubicBezTo>
                    <a:cubicBezTo>
                      <a:pt x="2267" y="463"/>
                      <a:pt x="2273" y="465"/>
                      <a:pt x="2278" y="465"/>
                    </a:cubicBezTo>
                    <a:cubicBezTo>
                      <a:pt x="2291" y="465"/>
                      <a:pt x="2305" y="456"/>
                      <a:pt x="2311" y="442"/>
                    </a:cubicBezTo>
                    <a:cubicBezTo>
                      <a:pt x="2318" y="424"/>
                      <a:pt x="2309" y="403"/>
                      <a:pt x="2291" y="395"/>
                    </a:cubicBezTo>
                    <a:cubicBezTo>
                      <a:pt x="1545" y="74"/>
                      <a:pt x="1045" y="0"/>
                      <a:pt x="659"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9"/>
              <p:cNvSpPr/>
              <p:nvPr/>
            </p:nvSpPr>
            <p:spPr>
              <a:xfrm>
                <a:off x="8912897" y="3985264"/>
                <a:ext cx="19856" cy="15140"/>
              </a:xfrm>
              <a:custGeom>
                <a:avLst/>
                <a:gdLst/>
                <a:ahLst/>
                <a:cxnLst/>
                <a:rect l="l" t="t" r="r" b="b"/>
                <a:pathLst>
                  <a:path w="842" h="642" extrusionOk="0">
                    <a:moveTo>
                      <a:pt x="277" y="1"/>
                    </a:moveTo>
                    <a:cubicBezTo>
                      <a:pt x="232" y="15"/>
                      <a:pt x="185" y="23"/>
                      <a:pt x="139" y="23"/>
                    </a:cubicBezTo>
                    <a:cubicBezTo>
                      <a:pt x="92" y="23"/>
                      <a:pt x="46" y="15"/>
                      <a:pt x="1" y="1"/>
                    </a:cubicBezTo>
                    <a:lnTo>
                      <a:pt x="1" y="1"/>
                    </a:lnTo>
                    <a:cubicBezTo>
                      <a:pt x="1" y="1"/>
                      <a:pt x="71" y="465"/>
                      <a:pt x="84" y="642"/>
                    </a:cubicBezTo>
                    <a:cubicBezTo>
                      <a:pt x="84" y="642"/>
                      <a:pt x="661" y="454"/>
                      <a:pt x="816" y="454"/>
                    </a:cubicBezTo>
                    <a:cubicBezTo>
                      <a:pt x="827" y="454"/>
                      <a:pt x="836" y="455"/>
                      <a:pt x="842" y="457"/>
                    </a:cubicBezTo>
                    <a:cubicBezTo>
                      <a:pt x="842" y="457"/>
                      <a:pt x="380" y="74"/>
                      <a:pt x="277" y="1"/>
                    </a:cubicBezTo>
                    <a:close/>
                  </a:path>
                </a:pathLst>
              </a:custGeom>
              <a:solidFill>
                <a:srgbClr val="5B2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9"/>
              <p:cNvSpPr/>
              <p:nvPr/>
            </p:nvSpPr>
            <p:spPr>
              <a:xfrm>
                <a:off x="8440257" y="3499913"/>
                <a:ext cx="243560" cy="1093332"/>
              </a:xfrm>
              <a:custGeom>
                <a:avLst/>
                <a:gdLst/>
                <a:ahLst/>
                <a:cxnLst/>
                <a:rect l="l" t="t" r="r" b="b"/>
                <a:pathLst>
                  <a:path w="10328" h="46362" extrusionOk="0">
                    <a:moveTo>
                      <a:pt x="4347" y="0"/>
                    </a:moveTo>
                    <a:cubicBezTo>
                      <a:pt x="4334" y="0"/>
                      <a:pt x="4321" y="7"/>
                      <a:pt x="4315" y="23"/>
                    </a:cubicBezTo>
                    <a:cubicBezTo>
                      <a:pt x="4175" y="358"/>
                      <a:pt x="2699" y="8733"/>
                      <a:pt x="1514" y="15461"/>
                    </a:cubicBezTo>
                    <a:cubicBezTo>
                      <a:pt x="852" y="19215"/>
                      <a:pt x="281" y="22457"/>
                      <a:pt x="184" y="22920"/>
                    </a:cubicBezTo>
                    <a:cubicBezTo>
                      <a:pt x="0" y="23789"/>
                      <a:pt x="211" y="24307"/>
                      <a:pt x="453" y="24905"/>
                    </a:cubicBezTo>
                    <a:cubicBezTo>
                      <a:pt x="572" y="25195"/>
                      <a:pt x="693" y="25493"/>
                      <a:pt x="793" y="25869"/>
                    </a:cubicBezTo>
                    <a:cubicBezTo>
                      <a:pt x="1028" y="26759"/>
                      <a:pt x="2778" y="30405"/>
                      <a:pt x="3937" y="32817"/>
                    </a:cubicBezTo>
                    <a:cubicBezTo>
                      <a:pt x="4333" y="33642"/>
                      <a:pt x="4675" y="34354"/>
                      <a:pt x="4865" y="34763"/>
                    </a:cubicBezTo>
                    <a:cubicBezTo>
                      <a:pt x="5601" y="36357"/>
                      <a:pt x="10207" y="46241"/>
                      <a:pt x="10254" y="46341"/>
                    </a:cubicBezTo>
                    <a:cubicBezTo>
                      <a:pt x="10260" y="46353"/>
                      <a:pt x="10272" y="46362"/>
                      <a:pt x="10285" y="46362"/>
                    </a:cubicBezTo>
                    <a:cubicBezTo>
                      <a:pt x="10291" y="46362"/>
                      <a:pt x="10297" y="46360"/>
                      <a:pt x="10302" y="46357"/>
                    </a:cubicBezTo>
                    <a:cubicBezTo>
                      <a:pt x="10320" y="46348"/>
                      <a:pt x="10328" y="46327"/>
                      <a:pt x="10320" y="46309"/>
                    </a:cubicBezTo>
                    <a:cubicBezTo>
                      <a:pt x="10273" y="46210"/>
                      <a:pt x="5666" y="36327"/>
                      <a:pt x="4930" y="34733"/>
                    </a:cubicBezTo>
                    <a:cubicBezTo>
                      <a:pt x="4741" y="34322"/>
                      <a:pt x="4398" y="33610"/>
                      <a:pt x="4003" y="32785"/>
                    </a:cubicBezTo>
                    <a:cubicBezTo>
                      <a:pt x="2845" y="30376"/>
                      <a:pt x="1096" y="26733"/>
                      <a:pt x="863" y="25851"/>
                    </a:cubicBezTo>
                    <a:cubicBezTo>
                      <a:pt x="763" y="25469"/>
                      <a:pt x="634" y="25155"/>
                      <a:pt x="522" y="24878"/>
                    </a:cubicBezTo>
                    <a:cubicBezTo>
                      <a:pt x="273" y="24266"/>
                      <a:pt x="76" y="23783"/>
                      <a:pt x="253" y="22934"/>
                    </a:cubicBezTo>
                    <a:cubicBezTo>
                      <a:pt x="352" y="22470"/>
                      <a:pt x="896" y="19383"/>
                      <a:pt x="1584" y="15475"/>
                    </a:cubicBezTo>
                    <a:cubicBezTo>
                      <a:pt x="2707" y="9103"/>
                      <a:pt x="4245" y="379"/>
                      <a:pt x="4381" y="50"/>
                    </a:cubicBezTo>
                    <a:cubicBezTo>
                      <a:pt x="4393" y="22"/>
                      <a:pt x="4370" y="0"/>
                      <a:pt x="43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9"/>
              <p:cNvSpPr/>
              <p:nvPr/>
            </p:nvSpPr>
            <p:spPr>
              <a:xfrm>
                <a:off x="8682897" y="4591688"/>
                <a:ext cx="18182" cy="4882"/>
              </a:xfrm>
              <a:custGeom>
                <a:avLst/>
                <a:gdLst/>
                <a:ahLst/>
                <a:cxnLst/>
                <a:rect l="l" t="t" r="r" b="b"/>
                <a:pathLst>
                  <a:path w="771" h="207" extrusionOk="0">
                    <a:moveTo>
                      <a:pt x="4" y="0"/>
                    </a:moveTo>
                    <a:cubicBezTo>
                      <a:pt x="3" y="0"/>
                      <a:pt x="2" y="0"/>
                      <a:pt x="1" y="1"/>
                    </a:cubicBezTo>
                    <a:cubicBezTo>
                      <a:pt x="5" y="26"/>
                      <a:pt x="8" y="51"/>
                      <a:pt x="13" y="75"/>
                    </a:cubicBezTo>
                    <a:cubicBezTo>
                      <a:pt x="11" y="76"/>
                      <a:pt x="13" y="78"/>
                      <a:pt x="15" y="79"/>
                    </a:cubicBezTo>
                    <a:cubicBezTo>
                      <a:pt x="102" y="116"/>
                      <a:pt x="346" y="207"/>
                      <a:pt x="545" y="207"/>
                    </a:cubicBezTo>
                    <a:cubicBezTo>
                      <a:pt x="548" y="207"/>
                      <a:pt x="552" y="207"/>
                      <a:pt x="555" y="207"/>
                    </a:cubicBezTo>
                    <a:cubicBezTo>
                      <a:pt x="608" y="207"/>
                      <a:pt x="660" y="196"/>
                      <a:pt x="710" y="175"/>
                    </a:cubicBezTo>
                    <a:cubicBezTo>
                      <a:pt x="733" y="164"/>
                      <a:pt x="753" y="151"/>
                      <a:pt x="771" y="133"/>
                    </a:cubicBezTo>
                    <a:cubicBezTo>
                      <a:pt x="766" y="98"/>
                      <a:pt x="762" y="61"/>
                      <a:pt x="757" y="19"/>
                    </a:cubicBezTo>
                    <a:cubicBezTo>
                      <a:pt x="756" y="20"/>
                      <a:pt x="754" y="22"/>
                      <a:pt x="754" y="23"/>
                    </a:cubicBezTo>
                    <a:cubicBezTo>
                      <a:pt x="743" y="63"/>
                      <a:pt x="716" y="95"/>
                      <a:pt x="680" y="110"/>
                    </a:cubicBezTo>
                    <a:cubicBezTo>
                      <a:pt x="641" y="128"/>
                      <a:pt x="594" y="135"/>
                      <a:pt x="542" y="135"/>
                    </a:cubicBezTo>
                    <a:cubicBezTo>
                      <a:pt x="319" y="135"/>
                      <a:pt x="15" y="3"/>
                      <a:pt x="11" y="2"/>
                    </a:cubicBezTo>
                    <a:cubicBezTo>
                      <a:pt x="9" y="1"/>
                      <a:pt x="6" y="0"/>
                      <a:pt x="4" y="0"/>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9"/>
              <p:cNvSpPr/>
              <p:nvPr/>
            </p:nvSpPr>
            <p:spPr>
              <a:xfrm>
                <a:off x="8681364" y="4578317"/>
                <a:ext cx="19243" cy="12829"/>
              </a:xfrm>
              <a:custGeom>
                <a:avLst/>
                <a:gdLst/>
                <a:ahLst/>
                <a:cxnLst/>
                <a:rect l="l" t="t" r="r" b="b"/>
                <a:pathLst>
                  <a:path w="816" h="544" extrusionOk="0">
                    <a:moveTo>
                      <a:pt x="1" y="1"/>
                    </a:moveTo>
                    <a:lnTo>
                      <a:pt x="1" y="1"/>
                    </a:lnTo>
                    <a:cubicBezTo>
                      <a:pt x="5" y="40"/>
                      <a:pt x="7" y="77"/>
                      <a:pt x="11" y="113"/>
                    </a:cubicBezTo>
                    <a:cubicBezTo>
                      <a:pt x="151" y="248"/>
                      <a:pt x="484" y="543"/>
                      <a:pt x="736" y="543"/>
                    </a:cubicBezTo>
                    <a:cubicBezTo>
                      <a:pt x="739" y="544"/>
                      <a:pt x="743" y="544"/>
                      <a:pt x="746" y="544"/>
                    </a:cubicBezTo>
                    <a:cubicBezTo>
                      <a:pt x="770" y="544"/>
                      <a:pt x="794" y="539"/>
                      <a:pt x="816" y="533"/>
                    </a:cubicBezTo>
                    <a:cubicBezTo>
                      <a:pt x="813" y="510"/>
                      <a:pt x="811" y="484"/>
                      <a:pt x="808" y="459"/>
                    </a:cubicBezTo>
                    <a:cubicBezTo>
                      <a:pt x="786" y="467"/>
                      <a:pt x="761" y="472"/>
                      <a:pt x="735" y="472"/>
                    </a:cubicBezTo>
                    <a:cubicBezTo>
                      <a:pt x="501" y="472"/>
                      <a:pt x="141" y="148"/>
                      <a:pt x="1" y="1"/>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9"/>
              <p:cNvSpPr/>
              <p:nvPr/>
            </p:nvSpPr>
            <p:spPr>
              <a:xfrm>
                <a:off x="8431201" y="4009837"/>
                <a:ext cx="58579" cy="26672"/>
              </a:xfrm>
              <a:custGeom>
                <a:avLst/>
                <a:gdLst/>
                <a:ahLst/>
                <a:cxnLst/>
                <a:rect l="l" t="t" r="r" b="b"/>
                <a:pathLst>
                  <a:path w="2484" h="1131" extrusionOk="0">
                    <a:moveTo>
                      <a:pt x="911" y="0"/>
                    </a:moveTo>
                    <a:cubicBezTo>
                      <a:pt x="893" y="0"/>
                      <a:pt x="877" y="3"/>
                      <a:pt x="865" y="11"/>
                    </a:cubicBezTo>
                    <a:cubicBezTo>
                      <a:pt x="709" y="100"/>
                      <a:pt x="986" y="461"/>
                      <a:pt x="986" y="461"/>
                    </a:cubicBezTo>
                    <a:cubicBezTo>
                      <a:pt x="986" y="461"/>
                      <a:pt x="386" y="94"/>
                      <a:pt x="176" y="94"/>
                    </a:cubicBezTo>
                    <a:cubicBezTo>
                      <a:pt x="152" y="94"/>
                      <a:pt x="133" y="98"/>
                      <a:pt x="121" y="109"/>
                    </a:cubicBezTo>
                    <a:cubicBezTo>
                      <a:pt x="1" y="214"/>
                      <a:pt x="446" y="626"/>
                      <a:pt x="446" y="626"/>
                    </a:cubicBezTo>
                    <a:cubicBezTo>
                      <a:pt x="446" y="626"/>
                      <a:pt x="92" y="1130"/>
                      <a:pt x="329" y="1130"/>
                    </a:cubicBezTo>
                    <a:cubicBezTo>
                      <a:pt x="335" y="1130"/>
                      <a:pt x="342" y="1130"/>
                      <a:pt x="350" y="1129"/>
                    </a:cubicBezTo>
                    <a:cubicBezTo>
                      <a:pt x="625" y="1100"/>
                      <a:pt x="962" y="769"/>
                      <a:pt x="962" y="768"/>
                    </a:cubicBezTo>
                    <a:lnTo>
                      <a:pt x="962" y="768"/>
                    </a:lnTo>
                    <a:cubicBezTo>
                      <a:pt x="962" y="769"/>
                      <a:pt x="660" y="1129"/>
                      <a:pt x="858" y="1129"/>
                    </a:cubicBezTo>
                    <a:cubicBezTo>
                      <a:pt x="883" y="1129"/>
                      <a:pt x="917" y="1123"/>
                      <a:pt x="962" y="1109"/>
                    </a:cubicBezTo>
                    <a:cubicBezTo>
                      <a:pt x="1345" y="988"/>
                      <a:pt x="1645" y="626"/>
                      <a:pt x="1645" y="626"/>
                    </a:cubicBezTo>
                    <a:lnTo>
                      <a:pt x="1645" y="626"/>
                    </a:lnTo>
                    <a:cubicBezTo>
                      <a:pt x="1645" y="626"/>
                      <a:pt x="1345" y="1051"/>
                      <a:pt x="1557" y="1051"/>
                    </a:cubicBezTo>
                    <a:cubicBezTo>
                      <a:pt x="1565" y="1051"/>
                      <a:pt x="1575" y="1050"/>
                      <a:pt x="1585" y="1049"/>
                    </a:cubicBezTo>
                    <a:cubicBezTo>
                      <a:pt x="1848" y="1012"/>
                      <a:pt x="2483" y="427"/>
                      <a:pt x="2483" y="427"/>
                    </a:cubicBezTo>
                    <a:cubicBezTo>
                      <a:pt x="2483" y="427"/>
                      <a:pt x="1835" y="82"/>
                      <a:pt x="1589" y="82"/>
                    </a:cubicBezTo>
                    <a:cubicBezTo>
                      <a:pt x="1551" y="82"/>
                      <a:pt x="1522" y="90"/>
                      <a:pt x="1507" y="109"/>
                    </a:cubicBezTo>
                    <a:cubicBezTo>
                      <a:pt x="1417" y="222"/>
                      <a:pt x="1552" y="356"/>
                      <a:pt x="1609" y="405"/>
                    </a:cubicBezTo>
                    <a:lnTo>
                      <a:pt x="1609" y="405"/>
                    </a:lnTo>
                    <a:cubicBezTo>
                      <a:pt x="1506" y="323"/>
                      <a:pt x="1090" y="0"/>
                      <a:pt x="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9"/>
              <p:cNvSpPr/>
              <p:nvPr/>
            </p:nvSpPr>
            <p:spPr>
              <a:xfrm>
                <a:off x="8536969" y="3475552"/>
                <a:ext cx="17569" cy="10872"/>
              </a:xfrm>
              <a:custGeom>
                <a:avLst/>
                <a:gdLst/>
                <a:ahLst/>
                <a:cxnLst/>
                <a:rect l="l" t="t" r="r" b="b"/>
                <a:pathLst>
                  <a:path w="745" h="461" extrusionOk="0">
                    <a:moveTo>
                      <a:pt x="724" y="1"/>
                    </a:moveTo>
                    <a:cubicBezTo>
                      <a:pt x="711" y="25"/>
                      <a:pt x="694" y="48"/>
                      <a:pt x="674" y="68"/>
                    </a:cubicBezTo>
                    <a:cubicBezTo>
                      <a:pt x="534" y="211"/>
                      <a:pt x="223" y="388"/>
                      <a:pt x="17" y="388"/>
                    </a:cubicBezTo>
                    <a:cubicBezTo>
                      <a:pt x="11" y="388"/>
                      <a:pt x="6" y="388"/>
                      <a:pt x="0" y="387"/>
                    </a:cubicBezTo>
                    <a:lnTo>
                      <a:pt x="0" y="387"/>
                    </a:lnTo>
                    <a:cubicBezTo>
                      <a:pt x="6" y="410"/>
                      <a:pt x="11" y="434"/>
                      <a:pt x="17" y="460"/>
                    </a:cubicBezTo>
                    <a:cubicBezTo>
                      <a:pt x="252" y="459"/>
                      <a:pt x="576" y="272"/>
                      <a:pt x="724" y="119"/>
                    </a:cubicBezTo>
                    <a:cubicBezTo>
                      <a:pt x="732" y="112"/>
                      <a:pt x="738" y="104"/>
                      <a:pt x="744" y="96"/>
                    </a:cubicBezTo>
                    <a:cubicBezTo>
                      <a:pt x="735" y="65"/>
                      <a:pt x="730" y="33"/>
                      <a:pt x="724" y="1"/>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9"/>
              <p:cNvSpPr/>
              <p:nvPr/>
            </p:nvSpPr>
            <p:spPr>
              <a:xfrm>
                <a:off x="8541897" y="3488310"/>
                <a:ext cx="16531" cy="14032"/>
              </a:xfrm>
              <a:custGeom>
                <a:avLst/>
                <a:gdLst/>
                <a:ahLst/>
                <a:cxnLst/>
                <a:rect l="l" t="t" r="r" b="b"/>
                <a:pathLst>
                  <a:path w="701" h="595" extrusionOk="0">
                    <a:moveTo>
                      <a:pt x="661" y="1"/>
                    </a:moveTo>
                    <a:cubicBezTo>
                      <a:pt x="609" y="215"/>
                      <a:pt x="188" y="451"/>
                      <a:pt x="23" y="525"/>
                    </a:cubicBezTo>
                    <a:cubicBezTo>
                      <a:pt x="18" y="528"/>
                      <a:pt x="14" y="531"/>
                      <a:pt x="11" y="536"/>
                    </a:cubicBezTo>
                    <a:cubicBezTo>
                      <a:pt x="2" y="546"/>
                      <a:pt x="0" y="562"/>
                      <a:pt x="6" y="574"/>
                    </a:cubicBezTo>
                    <a:cubicBezTo>
                      <a:pt x="11" y="586"/>
                      <a:pt x="23" y="595"/>
                      <a:pt x="38" y="595"/>
                    </a:cubicBezTo>
                    <a:lnTo>
                      <a:pt x="40" y="595"/>
                    </a:lnTo>
                    <a:cubicBezTo>
                      <a:pt x="44" y="595"/>
                      <a:pt x="49" y="593"/>
                      <a:pt x="53" y="592"/>
                    </a:cubicBezTo>
                    <a:cubicBezTo>
                      <a:pt x="77" y="581"/>
                      <a:pt x="558" y="359"/>
                      <a:pt x="700" y="98"/>
                    </a:cubicBezTo>
                    <a:cubicBezTo>
                      <a:pt x="687" y="65"/>
                      <a:pt x="673" y="34"/>
                      <a:pt x="661" y="1"/>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9"/>
              <p:cNvSpPr/>
              <p:nvPr/>
            </p:nvSpPr>
            <p:spPr>
              <a:xfrm>
                <a:off x="8442049" y="3929256"/>
                <a:ext cx="625479" cy="98740"/>
              </a:xfrm>
              <a:custGeom>
                <a:avLst/>
                <a:gdLst/>
                <a:ahLst/>
                <a:cxnLst/>
                <a:rect l="l" t="t" r="r" b="b"/>
                <a:pathLst>
                  <a:path w="26523" h="4187" extrusionOk="0">
                    <a:moveTo>
                      <a:pt x="26483" y="1"/>
                    </a:moveTo>
                    <a:cubicBezTo>
                      <a:pt x="26481" y="1"/>
                      <a:pt x="26479" y="1"/>
                      <a:pt x="26477" y="1"/>
                    </a:cubicBezTo>
                    <a:lnTo>
                      <a:pt x="43" y="4116"/>
                    </a:lnTo>
                    <a:cubicBezTo>
                      <a:pt x="0" y="4123"/>
                      <a:pt x="5" y="4185"/>
                      <a:pt x="49" y="4187"/>
                    </a:cubicBezTo>
                    <a:lnTo>
                      <a:pt x="55" y="4187"/>
                    </a:lnTo>
                    <a:lnTo>
                      <a:pt x="26489" y="73"/>
                    </a:lnTo>
                    <a:cubicBezTo>
                      <a:pt x="26509" y="70"/>
                      <a:pt x="26523" y="50"/>
                      <a:pt x="26520" y="30"/>
                    </a:cubicBezTo>
                    <a:cubicBezTo>
                      <a:pt x="26515" y="14"/>
                      <a:pt x="26500" y="1"/>
                      <a:pt x="2648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9"/>
              <p:cNvSpPr/>
              <p:nvPr/>
            </p:nvSpPr>
            <p:spPr>
              <a:xfrm>
                <a:off x="8364415" y="4012360"/>
                <a:ext cx="113668" cy="84473"/>
              </a:xfrm>
              <a:custGeom>
                <a:avLst/>
                <a:gdLst/>
                <a:ahLst/>
                <a:cxnLst/>
                <a:rect l="l" t="t" r="r" b="b"/>
                <a:pathLst>
                  <a:path w="4820" h="3582" extrusionOk="0">
                    <a:moveTo>
                      <a:pt x="2488" y="1"/>
                    </a:moveTo>
                    <a:cubicBezTo>
                      <a:pt x="2019" y="1"/>
                      <a:pt x="1447" y="314"/>
                      <a:pt x="1177" y="449"/>
                    </a:cubicBezTo>
                    <a:cubicBezTo>
                      <a:pt x="1177" y="449"/>
                      <a:pt x="818" y="930"/>
                      <a:pt x="504" y="1649"/>
                    </a:cubicBezTo>
                    <a:cubicBezTo>
                      <a:pt x="411" y="1862"/>
                      <a:pt x="331" y="2054"/>
                      <a:pt x="263" y="2221"/>
                    </a:cubicBezTo>
                    <a:cubicBezTo>
                      <a:pt x="95" y="2622"/>
                      <a:pt x="1" y="2872"/>
                      <a:pt x="1" y="2872"/>
                    </a:cubicBezTo>
                    <a:cubicBezTo>
                      <a:pt x="1" y="2872"/>
                      <a:pt x="478" y="3285"/>
                      <a:pt x="839" y="3428"/>
                    </a:cubicBezTo>
                    <a:cubicBezTo>
                      <a:pt x="1031" y="3506"/>
                      <a:pt x="1213" y="3582"/>
                      <a:pt x="1589" y="3582"/>
                    </a:cubicBezTo>
                    <a:cubicBezTo>
                      <a:pt x="1914" y="3582"/>
                      <a:pt x="2385" y="3525"/>
                      <a:pt x="3133" y="3365"/>
                    </a:cubicBezTo>
                    <a:cubicBezTo>
                      <a:pt x="3907" y="3200"/>
                      <a:pt x="4056" y="2957"/>
                      <a:pt x="4042" y="2783"/>
                    </a:cubicBezTo>
                    <a:cubicBezTo>
                      <a:pt x="4038" y="2727"/>
                      <a:pt x="4018" y="2672"/>
                      <a:pt x="3988" y="2625"/>
                    </a:cubicBezTo>
                    <a:cubicBezTo>
                      <a:pt x="3974" y="2604"/>
                      <a:pt x="3959" y="2583"/>
                      <a:pt x="3941" y="2565"/>
                    </a:cubicBezTo>
                    <a:lnTo>
                      <a:pt x="3936" y="2560"/>
                    </a:lnTo>
                    <a:cubicBezTo>
                      <a:pt x="3956" y="2557"/>
                      <a:pt x="3976" y="2551"/>
                      <a:pt x="3994" y="2543"/>
                    </a:cubicBezTo>
                    <a:cubicBezTo>
                      <a:pt x="4039" y="2522"/>
                      <a:pt x="4085" y="2498"/>
                      <a:pt x="4126" y="2471"/>
                    </a:cubicBezTo>
                    <a:cubicBezTo>
                      <a:pt x="4179" y="2433"/>
                      <a:pt x="4229" y="2390"/>
                      <a:pt x="4274" y="2345"/>
                    </a:cubicBezTo>
                    <a:cubicBezTo>
                      <a:pt x="4397" y="2222"/>
                      <a:pt x="4295" y="2101"/>
                      <a:pt x="4207" y="2033"/>
                    </a:cubicBezTo>
                    <a:cubicBezTo>
                      <a:pt x="4183" y="2013"/>
                      <a:pt x="4157" y="1995"/>
                      <a:pt x="4130" y="1980"/>
                    </a:cubicBezTo>
                    <a:cubicBezTo>
                      <a:pt x="4121" y="1975"/>
                      <a:pt x="4117" y="1974"/>
                      <a:pt x="4117" y="1974"/>
                    </a:cubicBezTo>
                    <a:cubicBezTo>
                      <a:pt x="4811" y="1815"/>
                      <a:pt x="4573" y="1516"/>
                      <a:pt x="4467" y="1419"/>
                    </a:cubicBezTo>
                    <a:cubicBezTo>
                      <a:pt x="4454" y="1407"/>
                      <a:pt x="4442" y="1396"/>
                      <a:pt x="4429" y="1386"/>
                    </a:cubicBezTo>
                    <a:cubicBezTo>
                      <a:pt x="4468" y="1363"/>
                      <a:pt x="4506" y="1339"/>
                      <a:pt x="4541" y="1311"/>
                    </a:cubicBezTo>
                    <a:cubicBezTo>
                      <a:pt x="4542" y="1311"/>
                      <a:pt x="4544" y="1310"/>
                      <a:pt x="4545" y="1310"/>
                    </a:cubicBezTo>
                    <a:cubicBezTo>
                      <a:pt x="4636" y="1243"/>
                      <a:pt x="4748" y="1146"/>
                      <a:pt x="4777" y="1049"/>
                    </a:cubicBezTo>
                    <a:cubicBezTo>
                      <a:pt x="4819" y="903"/>
                      <a:pt x="4794" y="749"/>
                      <a:pt x="4309" y="749"/>
                    </a:cubicBezTo>
                    <a:cubicBezTo>
                      <a:pt x="4236" y="749"/>
                      <a:pt x="4153" y="752"/>
                      <a:pt x="4057" y="760"/>
                    </a:cubicBezTo>
                    <a:cubicBezTo>
                      <a:pt x="3830" y="780"/>
                      <a:pt x="3666" y="798"/>
                      <a:pt x="3553" y="814"/>
                    </a:cubicBezTo>
                    <a:cubicBezTo>
                      <a:pt x="3556" y="833"/>
                      <a:pt x="3545" y="851"/>
                      <a:pt x="3526" y="854"/>
                    </a:cubicBezTo>
                    <a:cubicBezTo>
                      <a:pt x="3257" y="914"/>
                      <a:pt x="3048" y="937"/>
                      <a:pt x="2883" y="937"/>
                    </a:cubicBezTo>
                    <a:cubicBezTo>
                      <a:pt x="2569" y="937"/>
                      <a:pt x="2415" y="854"/>
                      <a:pt x="2318" y="778"/>
                    </a:cubicBezTo>
                    <a:cubicBezTo>
                      <a:pt x="2296" y="751"/>
                      <a:pt x="2317" y="716"/>
                      <a:pt x="2346" y="716"/>
                    </a:cubicBezTo>
                    <a:cubicBezTo>
                      <a:pt x="2351" y="716"/>
                      <a:pt x="2357" y="718"/>
                      <a:pt x="2363" y="720"/>
                    </a:cubicBezTo>
                    <a:cubicBezTo>
                      <a:pt x="2416" y="764"/>
                      <a:pt x="2544" y="866"/>
                      <a:pt x="2884" y="866"/>
                    </a:cubicBezTo>
                    <a:cubicBezTo>
                      <a:pt x="3004" y="866"/>
                      <a:pt x="3151" y="853"/>
                      <a:pt x="3330" y="820"/>
                    </a:cubicBezTo>
                    <a:cubicBezTo>
                      <a:pt x="3430" y="561"/>
                      <a:pt x="3147" y="222"/>
                      <a:pt x="2809" y="64"/>
                    </a:cubicBezTo>
                    <a:cubicBezTo>
                      <a:pt x="2712" y="20"/>
                      <a:pt x="2603" y="1"/>
                      <a:pt x="2488" y="1"/>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9"/>
              <p:cNvSpPr/>
              <p:nvPr/>
            </p:nvSpPr>
            <p:spPr>
              <a:xfrm>
                <a:off x="8364415" y="4064713"/>
                <a:ext cx="95651" cy="32119"/>
              </a:xfrm>
              <a:custGeom>
                <a:avLst/>
                <a:gdLst/>
                <a:ahLst/>
                <a:cxnLst/>
                <a:rect l="l" t="t" r="r" b="b"/>
                <a:pathLst>
                  <a:path w="4056" h="1362" extrusionOk="0">
                    <a:moveTo>
                      <a:pt x="263" y="1"/>
                    </a:moveTo>
                    <a:cubicBezTo>
                      <a:pt x="95" y="402"/>
                      <a:pt x="1" y="652"/>
                      <a:pt x="1" y="652"/>
                    </a:cubicBezTo>
                    <a:cubicBezTo>
                      <a:pt x="1" y="652"/>
                      <a:pt x="478" y="1065"/>
                      <a:pt x="839" y="1208"/>
                    </a:cubicBezTo>
                    <a:cubicBezTo>
                      <a:pt x="1032" y="1286"/>
                      <a:pt x="1214" y="1362"/>
                      <a:pt x="1590" y="1362"/>
                    </a:cubicBezTo>
                    <a:cubicBezTo>
                      <a:pt x="1915" y="1362"/>
                      <a:pt x="2385" y="1305"/>
                      <a:pt x="3133" y="1145"/>
                    </a:cubicBezTo>
                    <a:cubicBezTo>
                      <a:pt x="3907" y="980"/>
                      <a:pt x="4056" y="737"/>
                      <a:pt x="4042" y="563"/>
                    </a:cubicBezTo>
                    <a:lnTo>
                      <a:pt x="4042" y="563"/>
                    </a:lnTo>
                    <a:cubicBezTo>
                      <a:pt x="3629" y="622"/>
                      <a:pt x="2984" y="699"/>
                      <a:pt x="2422" y="699"/>
                    </a:cubicBezTo>
                    <a:cubicBezTo>
                      <a:pt x="2189" y="699"/>
                      <a:pt x="1971" y="686"/>
                      <a:pt x="1789" y="652"/>
                    </a:cubicBezTo>
                    <a:cubicBezTo>
                      <a:pt x="1008" y="513"/>
                      <a:pt x="584" y="248"/>
                      <a:pt x="263"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9"/>
              <p:cNvSpPr/>
              <p:nvPr/>
            </p:nvSpPr>
            <p:spPr>
              <a:xfrm>
                <a:off x="8329796" y="4026368"/>
                <a:ext cx="60300" cy="65795"/>
              </a:xfrm>
              <a:custGeom>
                <a:avLst/>
                <a:gdLst/>
                <a:ahLst/>
                <a:cxnLst/>
                <a:rect l="l" t="t" r="r" b="b"/>
                <a:pathLst>
                  <a:path w="2557" h="2790" extrusionOk="0">
                    <a:moveTo>
                      <a:pt x="2515" y="0"/>
                    </a:moveTo>
                    <a:cubicBezTo>
                      <a:pt x="2502" y="0"/>
                      <a:pt x="2490" y="7"/>
                      <a:pt x="2484" y="19"/>
                    </a:cubicBezTo>
                    <a:cubicBezTo>
                      <a:pt x="2476" y="31"/>
                      <a:pt x="1705" y="1468"/>
                      <a:pt x="1440" y="2251"/>
                    </a:cubicBezTo>
                    <a:cubicBezTo>
                      <a:pt x="1332" y="2287"/>
                      <a:pt x="723" y="2494"/>
                      <a:pt x="40" y="2719"/>
                    </a:cubicBezTo>
                    <a:cubicBezTo>
                      <a:pt x="0" y="2731"/>
                      <a:pt x="9" y="2789"/>
                      <a:pt x="50" y="2789"/>
                    </a:cubicBezTo>
                    <a:cubicBezTo>
                      <a:pt x="55" y="2789"/>
                      <a:pt x="58" y="2789"/>
                      <a:pt x="62" y="2788"/>
                    </a:cubicBezTo>
                    <a:cubicBezTo>
                      <a:pt x="813" y="2540"/>
                      <a:pt x="1473" y="2315"/>
                      <a:pt x="1481" y="2313"/>
                    </a:cubicBezTo>
                    <a:cubicBezTo>
                      <a:pt x="1491" y="2310"/>
                      <a:pt x="1499" y="2301"/>
                      <a:pt x="1504" y="2290"/>
                    </a:cubicBezTo>
                    <a:cubicBezTo>
                      <a:pt x="1761" y="1516"/>
                      <a:pt x="2540" y="67"/>
                      <a:pt x="2548" y="54"/>
                    </a:cubicBezTo>
                    <a:cubicBezTo>
                      <a:pt x="2557" y="37"/>
                      <a:pt x="2551" y="14"/>
                      <a:pt x="2534" y="5"/>
                    </a:cubicBezTo>
                    <a:cubicBezTo>
                      <a:pt x="2528" y="2"/>
                      <a:pt x="2521" y="0"/>
                      <a:pt x="2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9"/>
              <p:cNvSpPr/>
              <p:nvPr/>
            </p:nvSpPr>
            <p:spPr>
              <a:xfrm>
                <a:off x="8424386" y="4043277"/>
                <a:ext cx="47165" cy="7358"/>
              </a:xfrm>
              <a:custGeom>
                <a:avLst/>
                <a:gdLst/>
                <a:ahLst/>
                <a:cxnLst/>
                <a:rect l="l" t="t" r="r" b="b"/>
                <a:pathLst>
                  <a:path w="2000" h="312" extrusionOk="0">
                    <a:moveTo>
                      <a:pt x="1999" y="0"/>
                    </a:moveTo>
                    <a:lnTo>
                      <a:pt x="1999" y="0"/>
                    </a:lnTo>
                    <a:cubicBezTo>
                      <a:pt x="1746" y="103"/>
                      <a:pt x="1274" y="239"/>
                      <a:pt x="542" y="239"/>
                    </a:cubicBezTo>
                    <a:cubicBezTo>
                      <a:pt x="387" y="239"/>
                      <a:pt x="220" y="232"/>
                      <a:pt x="41" y="219"/>
                    </a:cubicBezTo>
                    <a:cubicBezTo>
                      <a:pt x="41" y="219"/>
                      <a:pt x="40" y="219"/>
                      <a:pt x="39" y="219"/>
                    </a:cubicBezTo>
                    <a:cubicBezTo>
                      <a:pt x="20" y="219"/>
                      <a:pt x="5" y="233"/>
                      <a:pt x="4" y="252"/>
                    </a:cubicBezTo>
                    <a:cubicBezTo>
                      <a:pt x="1" y="272"/>
                      <a:pt x="16" y="288"/>
                      <a:pt x="35" y="290"/>
                    </a:cubicBezTo>
                    <a:cubicBezTo>
                      <a:pt x="220" y="304"/>
                      <a:pt x="392" y="311"/>
                      <a:pt x="552" y="311"/>
                    </a:cubicBezTo>
                    <a:cubicBezTo>
                      <a:pt x="1205" y="311"/>
                      <a:pt x="1651" y="205"/>
                      <a:pt x="1924" y="108"/>
                    </a:cubicBezTo>
                    <a:cubicBezTo>
                      <a:pt x="1911" y="96"/>
                      <a:pt x="1899" y="85"/>
                      <a:pt x="1886" y="75"/>
                    </a:cubicBezTo>
                    <a:cubicBezTo>
                      <a:pt x="1925" y="52"/>
                      <a:pt x="1963" y="28"/>
                      <a:pt x="19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9"/>
              <p:cNvSpPr/>
              <p:nvPr/>
            </p:nvSpPr>
            <p:spPr>
              <a:xfrm>
                <a:off x="8422169" y="4059030"/>
                <a:ext cx="41482" cy="3985"/>
              </a:xfrm>
              <a:custGeom>
                <a:avLst/>
                <a:gdLst/>
                <a:ahLst/>
                <a:cxnLst/>
                <a:rect l="l" t="t" r="r" b="b"/>
                <a:pathLst>
                  <a:path w="1759" h="169" extrusionOk="0">
                    <a:moveTo>
                      <a:pt x="1681" y="1"/>
                    </a:moveTo>
                    <a:cubicBezTo>
                      <a:pt x="1478" y="54"/>
                      <a:pt x="1204" y="96"/>
                      <a:pt x="851" y="96"/>
                    </a:cubicBezTo>
                    <a:cubicBezTo>
                      <a:pt x="617" y="96"/>
                      <a:pt x="349" y="78"/>
                      <a:pt x="45" y="31"/>
                    </a:cubicBezTo>
                    <a:cubicBezTo>
                      <a:pt x="43" y="31"/>
                      <a:pt x="42" y="31"/>
                      <a:pt x="41" y="31"/>
                    </a:cubicBezTo>
                    <a:cubicBezTo>
                      <a:pt x="23" y="31"/>
                      <a:pt x="6" y="43"/>
                      <a:pt x="2" y="61"/>
                    </a:cubicBezTo>
                    <a:cubicBezTo>
                      <a:pt x="1" y="81"/>
                      <a:pt x="13" y="99"/>
                      <a:pt x="32" y="104"/>
                    </a:cubicBezTo>
                    <a:cubicBezTo>
                      <a:pt x="301" y="145"/>
                      <a:pt x="570" y="167"/>
                      <a:pt x="840" y="169"/>
                    </a:cubicBezTo>
                    <a:cubicBezTo>
                      <a:pt x="1240" y="169"/>
                      <a:pt x="1543" y="114"/>
                      <a:pt x="1758" y="54"/>
                    </a:cubicBezTo>
                    <a:cubicBezTo>
                      <a:pt x="1734" y="34"/>
                      <a:pt x="1708" y="16"/>
                      <a:pt x="16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9"/>
              <p:cNvSpPr/>
              <p:nvPr/>
            </p:nvSpPr>
            <p:spPr>
              <a:xfrm>
                <a:off x="8424386" y="4072826"/>
                <a:ext cx="34077" cy="6179"/>
              </a:xfrm>
              <a:custGeom>
                <a:avLst/>
                <a:gdLst/>
                <a:ahLst/>
                <a:cxnLst/>
                <a:rect l="l" t="t" r="r" b="b"/>
                <a:pathLst>
                  <a:path w="1445" h="262" extrusionOk="0">
                    <a:moveTo>
                      <a:pt x="1399" y="1"/>
                    </a:moveTo>
                    <a:cubicBezTo>
                      <a:pt x="1202" y="85"/>
                      <a:pt x="838" y="190"/>
                      <a:pt x="273" y="190"/>
                    </a:cubicBezTo>
                    <a:cubicBezTo>
                      <a:pt x="200" y="190"/>
                      <a:pt x="122" y="188"/>
                      <a:pt x="41" y="184"/>
                    </a:cubicBezTo>
                    <a:cubicBezTo>
                      <a:pt x="39" y="184"/>
                      <a:pt x="37" y="183"/>
                      <a:pt x="34" y="183"/>
                    </a:cubicBezTo>
                    <a:cubicBezTo>
                      <a:pt x="16" y="183"/>
                      <a:pt x="2" y="198"/>
                      <a:pt x="4" y="216"/>
                    </a:cubicBezTo>
                    <a:cubicBezTo>
                      <a:pt x="1" y="236"/>
                      <a:pt x="16" y="254"/>
                      <a:pt x="37" y="254"/>
                    </a:cubicBezTo>
                    <a:cubicBezTo>
                      <a:pt x="125" y="260"/>
                      <a:pt x="210" y="261"/>
                      <a:pt x="288" y="261"/>
                    </a:cubicBezTo>
                    <a:cubicBezTo>
                      <a:pt x="873" y="261"/>
                      <a:pt x="1245" y="149"/>
                      <a:pt x="1445" y="61"/>
                    </a:cubicBezTo>
                    <a:cubicBezTo>
                      <a:pt x="1431" y="40"/>
                      <a:pt x="1416" y="19"/>
                      <a:pt x="13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9"/>
              <p:cNvSpPr/>
              <p:nvPr/>
            </p:nvSpPr>
            <p:spPr>
              <a:xfrm>
                <a:off x="8181769" y="4269527"/>
                <a:ext cx="78718" cy="26601"/>
              </a:xfrm>
              <a:custGeom>
                <a:avLst/>
                <a:gdLst/>
                <a:ahLst/>
                <a:cxnLst/>
                <a:rect l="l" t="t" r="r" b="b"/>
                <a:pathLst>
                  <a:path w="3338" h="1128" extrusionOk="0">
                    <a:moveTo>
                      <a:pt x="1866" y="0"/>
                    </a:moveTo>
                    <a:cubicBezTo>
                      <a:pt x="1348" y="61"/>
                      <a:pt x="992" y="91"/>
                      <a:pt x="992" y="91"/>
                    </a:cubicBezTo>
                    <a:cubicBezTo>
                      <a:pt x="992" y="91"/>
                      <a:pt x="404" y="564"/>
                      <a:pt x="1" y="779"/>
                    </a:cubicBezTo>
                    <a:cubicBezTo>
                      <a:pt x="1" y="779"/>
                      <a:pt x="246" y="1127"/>
                      <a:pt x="1513" y="1127"/>
                    </a:cubicBezTo>
                    <a:cubicBezTo>
                      <a:pt x="1957" y="1127"/>
                      <a:pt x="2527" y="1084"/>
                      <a:pt x="3257" y="969"/>
                    </a:cubicBezTo>
                    <a:cubicBezTo>
                      <a:pt x="3283" y="964"/>
                      <a:pt x="3310" y="960"/>
                      <a:pt x="3337" y="957"/>
                    </a:cubicBezTo>
                    <a:cubicBezTo>
                      <a:pt x="2895" y="726"/>
                      <a:pt x="2327" y="396"/>
                      <a:pt x="1866"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9"/>
              <p:cNvSpPr/>
              <p:nvPr/>
            </p:nvSpPr>
            <p:spPr>
              <a:xfrm>
                <a:off x="8417806" y="4028656"/>
                <a:ext cx="31577" cy="5825"/>
              </a:xfrm>
              <a:custGeom>
                <a:avLst/>
                <a:gdLst/>
                <a:ahLst/>
                <a:cxnLst/>
                <a:rect l="l" t="t" r="r" b="b"/>
                <a:pathLst>
                  <a:path w="1339" h="247" extrusionOk="0">
                    <a:moveTo>
                      <a:pt x="50" y="1"/>
                    </a:moveTo>
                    <a:cubicBezTo>
                      <a:pt x="22" y="1"/>
                      <a:pt x="1" y="37"/>
                      <a:pt x="25" y="61"/>
                    </a:cubicBezTo>
                    <a:cubicBezTo>
                      <a:pt x="36" y="72"/>
                      <a:pt x="240" y="246"/>
                      <a:pt x="693" y="246"/>
                    </a:cubicBezTo>
                    <a:cubicBezTo>
                      <a:pt x="898" y="243"/>
                      <a:pt x="1101" y="214"/>
                      <a:pt x="1299" y="157"/>
                    </a:cubicBezTo>
                    <a:cubicBezTo>
                      <a:pt x="1339" y="144"/>
                      <a:pt x="1326" y="87"/>
                      <a:pt x="1289" y="87"/>
                    </a:cubicBezTo>
                    <a:cubicBezTo>
                      <a:pt x="1286" y="87"/>
                      <a:pt x="1283" y="88"/>
                      <a:pt x="1280" y="89"/>
                    </a:cubicBezTo>
                    <a:cubicBezTo>
                      <a:pt x="1052" y="151"/>
                      <a:pt x="859" y="173"/>
                      <a:pt x="699" y="173"/>
                    </a:cubicBezTo>
                    <a:cubicBezTo>
                      <a:pt x="269" y="173"/>
                      <a:pt x="74" y="10"/>
                      <a:pt x="72" y="8"/>
                    </a:cubicBezTo>
                    <a:cubicBezTo>
                      <a:pt x="65" y="3"/>
                      <a:pt x="57" y="1"/>
                      <a:pt x="50"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9"/>
              <p:cNvSpPr/>
              <p:nvPr/>
            </p:nvSpPr>
            <p:spPr>
              <a:xfrm>
                <a:off x="8456576" y="4015426"/>
                <a:ext cx="9645" cy="8584"/>
              </a:xfrm>
              <a:custGeom>
                <a:avLst/>
                <a:gdLst/>
                <a:ahLst/>
                <a:cxnLst/>
                <a:rect l="l" t="t" r="r" b="b"/>
                <a:pathLst>
                  <a:path w="409" h="364" extrusionOk="0">
                    <a:moveTo>
                      <a:pt x="42" y="1"/>
                    </a:moveTo>
                    <a:cubicBezTo>
                      <a:pt x="32" y="1"/>
                      <a:pt x="22" y="5"/>
                      <a:pt x="15" y="13"/>
                    </a:cubicBezTo>
                    <a:cubicBezTo>
                      <a:pt x="1" y="27"/>
                      <a:pt x="2" y="49"/>
                      <a:pt x="18" y="63"/>
                    </a:cubicBezTo>
                    <a:lnTo>
                      <a:pt x="336" y="354"/>
                    </a:lnTo>
                    <a:cubicBezTo>
                      <a:pt x="342" y="360"/>
                      <a:pt x="351" y="363"/>
                      <a:pt x="360" y="363"/>
                    </a:cubicBezTo>
                    <a:cubicBezTo>
                      <a:pt x="392" y="363"/>
                      <a:pt x="409" y="322"/>
                      <a:pt x="384" y="301"/>
                    </a:cubicBezTo>
                    <a:lnTo>
                      <a:pt x="66" y="10"/>
                    </a:lnTo>
                    <a:cubicBezTo>
                      <a:pt x="59" y="4"/>
                      <a:pt x="51" y="1"/>
                      <a:pt x="42"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9"/>
              <p:cNvSpPr/>
              <p:nvPr/>
            </p:nvSpPr>
            <p:spPr>
              <a:xfrm>
                <a:off x="8474640" y="4020190"/>
                <a:ext cx="8702" cy="7028"/>
              </a:xfrm>
              <a:custGeom>
                <a:avLst/>
                <a:gdLst/>
                <a:ahLst/>
                <a:cxnLst/>
                <a:rect l="l" t="t" r="r" b="b"/>
                <a:pathLst>
                  <a:path w="369" h="298" extrusionOk="0">
                    <a:moveTo>
                      <a:pt x="316" y="0"/>
                    </a:moveTo>
                    <a:cubicBezTo>
                      <a:pt x="308" y="0"/>
                      <a:pt x="299" y="4"/>
                      <a:pt x="291" y="11"/>
                    </a:cubicBezTo>
                    <a:lnTo>
                      <a:pt x="26" y="234"/>
                    </a:lnTo>
                    <a:cubicBezTo>
                      <a:pt x="1" y="256"/>
                      <a:pt x="15" y="298"/>
                      <a:pt x="47" y="298"/>
                    </a:cubicBezTo>
                    <a:cubicBezTo>
                      <a:pt x="48" y="298"/>
                      <a:pt x="48" y="298"/>
                      <a:pt x="49" y="298"/>
                    </a:cubicBezTo>
                    <a:cubicBezTo>
                      <a:pt x="58" y="298"/>
                      <a:pt x="65" y="295"/>
                      <a:pt x="73" y="290"/>
                    </a:cubicBezTo>
                    <a:lnTo>
                      <a:pt x="338" y="66"/>
                    </a:lnTo>
                    <a:cubicBezTo>
                      <a:pt x="369" y="41"/>
                      <a:pt x="345" y="0"/>
                      <a:pt x="316"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9"/>
              <p:cNvSpPr/>
              <p:nvPr/>
            </p:nvSpPr>
            <p:spPr>
              <a:xfrm>
                <a:off x="8274118" y="4214392"/>
                <a:ext cx="37685" cy="31884"/>
              </a:xfrm>
              <a:custGeom>
                <a:avLst/>
                <a:gdLst/>
                <a:ahLst/>
                <a:cxnLst/>
                <a:rect l="l" t="t" r="r" b="b"/>
                <a:pathLst>
                  <a:path w="1598" h="1352" extrusionOk="0">
                    <a:moveTo>
                      <a:pt x="0" y="0"/>
                    </a:moveTo>
                    <a:cubicBezTo>
                      <a:pt x="199" y="285"/>
                      <a:pt x="337" y="591"/>
                      <a:pt x="429" y="853"/>
                    </a:cubicBezTo>
                    <a:cubicBezTo>
                      <a:pt x="1187" y="1108"/>
                      <a:pt x="1578" y="1352"/>
                      <a:pt x="1578" y="1352"/>
                    </a:cubicBezTo>
                    <a:cubicBezTo>
                      <a:pt x="1578" y="1352"/>
                      <a:pt x="1598" y="1123"/>
                      <a:pt x="1598" y="906"/>
                    </a:cubicBezTo>
                    <a:cubicBezTo>
                      <a:pt x="1598" y="691"/>
                      <a:pt x="1432" y="415"/>
                      <a:pt x="1432" y="415"/>
                    </a:cubicBezTo>
                    <a:cubicBezTo>
                      <a:pt x="1432" y="415"/>
                      <a:pt x="1334" y="205"/>
                      <a:pt x="109" y="17"/>
                    </a:cubicBezTo>
                    <a:cubicBezTo>
                      <a:pt x="73" y="11"/>
                      <a:pt x="37" y="5"/>
                      <a:pt x="0"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9"/>
              <p:cNvSpPr/>
              <p:nvPr/>
            </p:nvSpPr>
            <p:spPr>
              <a:xfrm>
                <a:off x="8219572" y="4256463"/>
                <a:ext cx="77209" cy="14550"/>
              </a:xfrm>
              <a:custGeom>
                <a:avLst/>
                <a:gdLst/>
                <a:ahLst/>
                <a:cxnLst/>
                <a:rect l="l" t="t" r="r" b="b"/>
                <a:pathLst>
                  <a:path w="3274" h="617" extrusionOk="0">
                    <a:moveTo>
                      <a:pt x="3223" y="1"/>
                    </a:moveTo>
                    <a:cubicBezTo>
                      <a:pt x="3219" y="1"/>
                      <a:pt x="3215" y="1"/>
                      <a:pt x="3210" y="3"/>
                    </a:cubicBezTo>
                    <a:cubicBezTo>
                      <a:pt x="2498" y="265"/>
                      <a:pt x="67" y="542"/>
                      <a:pt x="43" y="545"/>
                    </a:cubicBezTo>
                    <a:cubicBezTo>
                      <a:pt x="1" y="551"/>
                      <a:pt x="4" y="615"/>
                      <a:pt x="48" y="617"/>
                    </a:cubicBezTo>
                    <a:lnTo>
                      <a:pt x="52" y="617"/>
                    </a:lnTo>
                    <a:cubicBezTo>
                      <a:pt x="152" y="604"/>
                      <a:pt x="2515" y="335"/>
                      <a:pt x="3236" y="70"/>
                    </a:cubicBezTo>
                    <a:cubicBezTo>
                      <a:pt x="3273" y="53"/>
                      <a:pt x="3258" y="1"/>
                      <a:pt x="3223"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9"/>
              <p:cNvSpPr/>
              <p:nvPr/>
            </p:nvSpPr>
            <p:spPr>
              <a:xfrm>
                <a:off x="8196555" y="4289643"/>
                <a:ext cx="74191" cy="6863"/>
              </a:xfrm>
              <a:custGeom>
                <a:avLst/>
                <a:gdLst/>
                <a:ahLst/>
                <a:cxnLst/>
                <a:rect l="l" t="t" r="r" b="b"/>
                <a:pathLst>
                  <a:path w="3146" h="291" extrusionOk="0">
                    <a:moveTo>
                      <a:pt x="3094" y="0"/>
                    </a:moveTo>
                    <a:cubicBezTo>
                      <a:pt x="3090" y="0"/>
                      <a:pt x="3086" y="1"/>
                      <a:pt x="3082" y="2"/>
                    </a:cubicBezTo>
                    <a:cubicBezTo>
                      <a:pt x="2349" y="174"/>
                      <a:pt x="1598" y="218"/>
                      <a:pt x="1028" y="218"/>
                    </a:cubicBezTo>
                    <a:cubicBezTo>
                      <a:pt x="455" y="218"/>
                      <a:pt x="65" y="174"/>
                      <a:pt x="57" y="173"/>
                    </a:cubicBezTo>
                    <a:cubicBezTo>
                      <a:pt x="54" y="173"/>
                      <a:pt x="52" y="173"/>
                      <a:pt x="49" y="173"/>
                    </a:cubicBezTo>
                    <a:cubicBezTo>
                      <a:pt x="6" y="173"/>
                      <a:pt x="1" y="242"/>
                      <a:pt x="48" y="245"/>
                    </a:cubicBezTo>
                    <a:cubicBezTo>
                      <a:pt x="359" y="275"/>
                      <a:pt x="673" y="290"/>
                      <a:pt x="985" y="290"/>
                    </a:cubicBezTo>
                    <a:cubicBezTo>
                      <a:pt x="1000" y="290"/>
                      <a:pt x="1015" y="290"/>
                      <a:pt x="1030" y="290"/>
                    </a:cubicBezTo>
                    <a:cubicBezTo>
                      <a:pt x="1604" y="290"/>
                      <a:pt x="2360" y="246"/>
                      <a:pt x="3098" y="73"/>
                    </a:cubicBezTo>
                    <a:cubicBezTo>
                      <a:pt x="3145" y="65"/>
                      <a:pt x="3134" y="0"/>
                      <a:pt x="3094"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9"/>
              <p:cNvSpPr/>
              <p:nvPr/>
            </p:nvSpPr>
            <p:spPr>
              <a:xfrm>
                <a:off x="8139344" y="4239601"/>
                <a:ext cx="92255" cy="61102"/>
              </a:xfrm>
              <a:custGeom>
                <a:avLst/>
                <a:gdLst/>
                <a:ahLst/>
                <a:cxnLst/>
                <a:rect l="l" t="t" r="r" b="b"/>
                <a:pathLst>
                  <a:path w="3912" h="2591" extrusionOk="0">
                    <a:moveTo>
                      <a:pt x="3873" y="1"/>
                    </a:moveTo>
                    <a:cubicBezTo>
                      <a:pt x="3858" y="1"/>
                      <a:pt x="3844" y="9"/>
                      <a:pt x="3839" y="24"/>
                    </a:cubicBezTo>
                    <a:cubicBezTo>
                      <a:pt x="3750" y="272"/>
                      <a:pt x="3570" y="539"/>
                      <a:pt x="3307" y="818"/>
                    </a:cubicBezTo>
                    <a:cubicBezTo>
                      <a:pt x="3291" y="836"/>
                      <a:pt x="3274" y="853"/>
                      <a:pt x="3256" y="871"/>
                    </a:cubicBezTo>
                    <a:cubicBezTo>
                      <a:pt x="2929" y="1207"/>
                      <a:pt x="2480" y="1560"/>
                      <a:pt x="1919" y="1920"/>
                    </a:cubicBezTo>
                    <a:cubicBezTo>
                      <a:pt x="1909" y="1927"/>
                      <a:pt x="1895" y="1936"/>
                      <a:pt x="1886" y="1941"/>
                    </a:cubicBezTo>
                    <a:cubicBezTo>
                      <a:pt x="1878" y="1947"/>
                      <a:pt x="1868" y="1951"/>
                      <a:pt x="1859" y="1957"/>
                    </a:cubicBezTo>
                    <a:cubicBezTo>
                      <a:pt x="1424" y="2233"/>
                      <a:pt x="1083" y="2377"/>
                      <a:pt x="818" y="2448"/>
                    </a:cubicBezTo>
                    <a:cubicBezTo>
                      <a:pt x="790" y="2457"/>
                      <a:pt x="766" y="2464"/>
                      <a:pt x="742" y="2470"/>
                    </a:cubicBezTo>
                    <a:cubicBezTo>
                      <a:pt x="645" y="2492"/>
                      <a:pt x="546" y="2508"/>
                      <a:pt x="448" y="2514"/>
                    </a:cubicBezTo>
                    <a:cubicBezTo>
                      <a:pt x="416" y="2516"/>
                      <a:pt x="384" y="2517"/>
                      <a:pt x="353" y="2517"/>
                    </a:cubicBezTo>
                    <a:cubicBezTo>
                      <a:pt x="259" y="2517"/>
                      <a:pt x="165" y="2507"/>
                      <a:pt x="74" y="2488"/>
                    </a:cubicBezTo>
                    <a:lnTo>
                      <a:pt x="66" y="2486"/>
                    </a:lnTo>
                    <a:lnTo>
                      <a:pt x="45" y="2483"/>
                    </a:lnTo>
                    <a:cubicBezTo>
                      <a:pt x="43" y="2483"/>
                      <a:pt x="41" y="2483"/>
                      <a:pt x="40" y="2483"/>
                    </a:cubicBezTo>
                    <a:cubicBezTo>
                      <a:pt x="23" y="2483"/>
                      <a:pt x="7" y="2496"/>
                      <a:pt x="4" y="2512"/>
                    </a:cubicBezTo>
                    <a:cubicBezTo>
                      <a:pt x="1" y="2533"/>
                      <a:pt x="14" y="2551"/>
                      <a:pt x="34" y="2554"/>
                    </a:cubicBezTo>
                    <a:lnTo>
                      <a:pt x="61" y="2559"/>
                    </a:lnTo>
                    <a:cubicBezTo>
                      <a:pt x="160" y="2579"/>
                      <a:pt x="260" y="2589"/>
                      <a:pt x="361" y="2591"/>
                    </a:cubicBezTo>
                    <a:cubicBezTo>
                      <a:pt x="392" y="2591"/>
                      <a:pt x="422" y="2589"/>
                      <a:pt x="454" y="2586"/>
                    </a:cubicBezTo>
                    <a:cubicBezTo>
                      <a:pt x="468" y="2586"/>
                      <a:pt x="481" y="2585"/>
                      <a:pt x="495" y="2583"/>
                    </a:cubicBezTo>
                    <a:cubicBezTo>
                      <a:pt x="602" y="2574"/>
                      <a:pt x="708" y="2554"/>
                      <a:pt x="811" y="2526"/>
                    </a:cubicBezTo>
                    <a:cubicBezTo>
                      <a:pt x="1092" y="2453"/>
                      <a:pt x="1454" y="2300"/>
                      <a:pt x="1921" y="2003"/>
                    </a:cubicBezTo>
                    <a:cubicBezTo>
                      <a:pt x="1922" y="2003"/>
                      <a:pt x="1922" y="2001"/>
                      <a:pt x="1924" y="2001"/>
                    </a:cubicBezTo>
                    <a:cubicBezTo>
                      <a:pt x="3009" y="1309"/>
                      <a:pt x="3695" y="634"/>
                      <a:pt x="3906" y="50"/>
                    </a:cubicBezTo>
                    <a:cubicBezTo>
                      <a:pt x="3912" y="30"/>
                      <a:pt x="3903" y="10"/>
                      <a:pt x="3885" y="3"/>
                    </a:cubicBezTo>
                    <a:cubicBezTo>
                      <a:pt x="3881" y="1"/>
                      <a:pt x="3877" y="1"/>
                      <a:pt x="3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8" name="Google Shape;1028;p39"/>
            <p:cNvSpPr/>
            <p:nvPr/>
          </p:nvSpPr>
          <p:spPr>
            <a:xfrm>
              <a:off x="9049150" y="3915000"/>
              <a:ext cx="52525" cy="22650"/>
            </a:xfrm>
            <a:custGeom>
              <a:avLst/>
              <a:gdLst/>
              <a:ahLst/>
              <a:cxnLst/>
              <a:rect l="l" t="t" r="r" b="b"/>
              <a:pathLst>
                <a:path w="2101" h="906" extrusionOk="0">
                  <a:moveTo>
                    <a:pt x="973" y="1"/>
                  </a:moveTo>
                  <a:lnTo>
                    <a:pt x="1161" y="307"/>
                  </a:lnTo>
                  <a:lnTo>
                    <a:pt x="0" y="393"/>
                  </a:lnTo>
                  <a:lnTo>
                    <a:pt x="120" y="769"/>
                  </a:lnTo>
                  <a:lnTo>
                    <a:pt x="1262" y="513"/>
                  </a:lnTo>
                  <a:lnTo>
                    <a:pt x="1161" y="905"/>
                  </a:lnTo>
                  <a:lnTo>
                    <a:pt x="1161" y="905"/>
                  </a:lnTo>
                  <a:lnTo>
                    <a:pt x="2100" y="222"/>
                  </a:lnTo>
                  <a:lnTo>
                    <a:pt x="9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9" name="Google Shape;1029;p39"/>
          <p:cNvGrpSpPr/>
          <p:nvPr/>
        </p:nvGrpSpPr>
        <p:grpSpPr>
          <a:xfrm>
            <a:off x="847565" y="3737108"/>
            <a:ext cx="809422" cy="1406390"/>
            <a:chOff x="2487628" y="3686258"/>
            <a:chExt cx="809422" cy="1406390"/>
          </a:xfrm>
        </p:grpSpPr>
        <p:sp>
          <p:nvSpPr>
            <p:cNvPr id="1030" name="Google Shape;1030;p39"/>
            <p:cNvSpPr/>
            <p:nvPr/>
          </p:nvSpPr>
          <p:spPr>
            <a:xfrm>
              <a:off x="2926475" y="3815938"/>
              <a:ext cx="134727" cy="163545"/>
            </a:xfrm>
            <a:custGeom>
              <a:avLst/>
              <a:gdLst/>
              <a:ahLst/>
              <a:cxnLst/>
              <a:rect l="l" t="t" r="r" b="b"/>
              <a:pathLst>
                <a:path w="5713" h="6935" extrusionOk="0">
                  <a:moveTo>
                    <a:pt x="2602" y="0"/>
                  </a:moveTo>
                  <a:cubicBezTo>
                    <a:pt x="1642" y="0"/>
                    <a:pt x="875" y="426"/>
                    <a:pt x="875" y="426"/>
                  </a:cubicBezTo>
                  <a:cubicBezTo>
                    <a:pt x="795" y="541"/>
                    <a:pt x="722" y="661"/>
                    <a:pt x="658" y="785"/>
                  </a:cubicBezTo>
                  <a:cubicBezTo>
                    <a:pt x="646" y="810"/>
                    <a:pt x="634" y="832"/>
                    <a:pt x="620" y="860"/>
                  </a:cubicBezTo>
                  <a:cubicBezTo>
                    <a:pt x="407" y="1286"/>
                    <a:pt x="260" y="1742"/>
                    <a:pt x="182" y="2211"/>
                  </a:cubicBezTo>
                  <a:cubicBezTo>
                    <a:pt x="1" y="3315"/>
                    <a:pt x="248" y="5915"/>
                    <a:pt x="1114" y="6562"/>
                  </a:cubicBezTo>
                  <a:cubicBezTo>
                    <a:pt x="1151" y="6589"/>
                    <a:pt x="1193" y="6615"/>
                    <a:pt x="1234" y="6639"/>
                  </a:cubicBezTo>
                  <a:cubicBezTo>
                    <a:pt x="1246" y="6647"/>
                    <a:pt x="1263" y="6652"/>
                    <a:pt x="1275" y="6661"/>
                  </a:cubicBezTo>
                  <a:cubicBezTo>
                    <a:pt x="1618" y="6855"/>
                    <a:pt x="2055" y="6934"/>
                    <a:pt x="2498" y="6934"/>
                  </a:cubicBezTo>
                  <a:cubicBezTo>
                    <a:pt x="2679" y="6934"/>
                    <a:pt x="2860" y="6921"/>
                    <a:pt x="3036" y="6897"/>
                  </a:cubicBezTo>
                  <a:cubicBezTo>
                    <a:pt x="3036" y="6896"/>
                    <a:pt x="3036" y="6896"/>
                    <a:pt x="3037" y="6896"/>
                  </a:cubicBezTo>
                  <a:cubicBezTo>
                    <a:pt x="3525" y="6827"/>
                    <a:pt x="3977" y="6677"/>
                    <a:pt x="4266" y="6492"/>
                  </a:cubicBezTo>
                  <a:cubicBezTo>
                    <a:pt x="4292" y="6477"/>
                    <a:pt x="4319" y="6461"/>
                    <a:pt x="4342" y="6442"/>
                  </a:cubicBezTo>
                  <a:cubicBezTo>
                    <a:pt x="4369" y="6423"/>
                    <a:pt x="4397" y="6401"/>
                    <a:pt x="4424" y="6377"/>
                  </a:cubicBezTo>
                  <a:cubicBezTo>
                    <a:pt x="5036" y="5888"/>
                    <a:pt x="5577" y="5001"/>
                    <a:pt x="5652" y="4319"/>
                  </a:cubicBezTo>
                  <a:cubicBezTo>
                    <a:pt x="5712" y="3759"/>
                    <a:pt x="5632" y="3118"/>
                    <a:pt x="5495" y="2522"/>
                  </a:cubicBezTo>
                  <a:cubicBezTo>
                    <a:pt x="5485" y="2481"/>
                    <a:pt x="5474" y="2442"/>
                    <a:pt x="5465" y="2398"/>
                  </a:cubicBezTo>
                  <a:cubicBezTo>
                    <a:pt x="5345" y="1910"/>
                    <a:pt x="5186" y="1433"/>
                    <a:pt x="4989" y="969"/>
                  </a:cubicBezTo>
                  <a:cubicBezTo>
                    <a:pt x="4885" y="732"/>
                    <a:pt x="4704" y="549"/>
                    <a:pt x="4474" y="408"/>
                  </a:cubicBezTo>
                  <a:cubicBezTo>
                    <a:pt x="3998" y="116"/>
                    <a:pt x="3310" y="10"/>
                    <a:pt x="2642" y="0"/>
                  </a:cubicBezTo>
                  <a:cubicBezTo>
                    <a:pt x="2629" y="0"/>
                    <a:pt x="2615" y="0"/>
                    <a:pt x="2602" y="0"/>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9"/>
            <p:cNvSpPr/>
            <p:nvPr/>
          </p:nvSpPr>
          <p:spPr>
            <a:xfrm>
              <a:off x="2998095" y="3825583"/>
              <a:ext cx="63130" cy="152980"/>
            </a:xfrm>
            <a:custGeom>
              <a:avLst/>
              <a:gdLst/>
              <a:ahLst/>
              <a:cxnLst/>
              <a:rect l="l" t="t" r="r" b="b"/>
              <a:pathLst>
                <a:path w="2677" h="6487" extrusionOk="0">
                  <a:moveTo>
                    <a:pt x="1437" y="1"/>
                  </a:moveTo>
                  <a:cubicBezTo>
                    <a:pt x="1960" y="1304"/>
                    <a:pt x="2216" y="2756"/>
                    <a:pt x="1884" y="3927"/>
                  </a:cubicBezTo>
                  <a:cubicBezTo>
                    <a:pt x="1628" y="4829"/>
                    <a:pt x="575" y="5935"/>
                    <a:pt x="0" y="6487"/>
                  </a:cubicBezTo>
                  <a:cubicBezTo>
                    <a:pt x="488" y="6418"/>
                    <a:pt x="940" y="6270"/>
                    <a:pt x="1229" y="6085"/>
                  </a:cubicBezTo>
                  <a:cubicBezTo>
                    <a:pt x="1255" y="6068"/>
                    <a:pt x="1282" y="6052"/>
                    <a:pt x="1305" y="6033"/>
                  </a:cubicBezTo>
                  <a:cubicBezTo>
                    <a:pt x="1332" y="6014"/>
                    <a:pt x="1360" y="5992"/>
                    <a:pt x="1387" y="5970"/>
                  </a:cubicBezTo>
                  <a:cubicBezTo>
                    <a:pt x="1999" y="5479"/>
                    <a:pt x="2540" y="4592"/>
                    <a:pt x="2615" y="3910"/>
                  </a:cubicBezTo>
                  <a:cubicBezTo>
                    <a:pt x="2677" y="3350"/>
                    <a:pt x="2595" y="2709"/>
                    <a:pt x="2458" y="2113"/>
                  </a:cubicBezTo>
                  <a:cubicBezTo>
                    <a:pt x="2449" y="2072"/>
                    <a:pt x="2439" y="2033"/>
                    <a:pt x="2430" y="1990"/>
                  </a:cubicBezTo>
                  <a:cubicBezTo>
                    <a:pt x="2310" y="1501"/>
                    <a:pt x="2151" y="1024"/>
                    <a:pt x="1952" y="561"/>
                  </a:cubicBezTo>
                  <a:cubicBezTo>
                    <a:pt x="1848" y="323"/>
                    <a:pt x="1667" y="140"/>
                    <a:pt x="1437"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9"/>
            <p:cNvSpPr/>
            <p:nvPr/>
          </p:nvSpPr>
          <p:spPr>
            <a:xfrm>
              <a:off x="2840422" y="3966324"/>
              <a:ext cx="308318" cy="206441"/>
            </a:xfrm>
            <a:custGeom>
              <a:avLst/>
              <a:gdLst/>
              <a:ahLst/>
              <a:cxnLst/>
              <a:rect l="l" t="t" r="r" b="b"/>
              <a:pathLst>
                <a:path w="13074" h="8754" extrusionOk="0">
                  <a:moveTo>
                    <a:pt x="8073" y="0"/>
                  </a:moveTo>
                  <a:cubicBezTo>
                    <a:pt x="8047" y="23"/>
                    <a:pt x="8020" y="46"/>
                    <a:pt x="7993" y="65"/>
                  </a:cubicBezTo>
                  <a:cubicBezTo>
                    <a:pt x="7968" y="84"/>
                    <a:pt x="7941" y="99"/>
                    <a:pt x="7917" y="115"/>
                  </a:cubicBezTo>
                  <a:cubicBezTo>
                    <a:pt x="7521" y="369"/>
                    <a:pt x="6826" y="557"/>
                    <a:pt x="6147" y="557"/>
                  </a:cubicBezTo>
                  <a:cubicBezTo>
                    <a:pt x="5704" y="557"/>
                    <a:pt x="5267" y="477"/>
                    <a:pt x="4924" y="284"/>
                  </a:cubicBezTo>
                  <a:cubicBezTo>
                    <a:pt x="4912" y="646"/>
                    <a:pt x="4803" y="1120"/>
                    <a:pt x="4803" y="1120"/>
                  </a:cubicBezTo>
                  <a:cubicBezTo>
                    <a:pt x="4716" y="1135"/>
                    <a:pt x="4459" y="1176"/>
                    <a:pt x="4053" y="1264"/>
                  </a:cubicBezTo>
                  <a:cubicBezTo>
                    <a:pt x="3613" y="1358"/>
                    <a:pt x="3001" y="1516"/>
                    <a:pt x="2242" y="1764"/>
                  </a:cubicBezTo>
                  <a:cubicBezTo>
                    <a:pt x="1293" y="2078"/>
                    <a:pt x="632" y="2445"/>
                    <a:pt x="237" y="2707"/>
                  </a:cubicBezTo>
                  <a:cubicBezTo>
                    <a:pt x="143" y="2769"/>
                    <a:pt x="64" y="2825"/>
                    <a:pt x="1" y="2872"/>
                  </a:cubicBezTo>
                  <a:cubicBezTo>
                    <a:pt x="596" y="4268"/>
                    <a:pt x="955" y="5936"/>
                    <a:pt x="1126" y="7662"/>
                  </a:cubicBezTo>
                  <a:cubicBezTo>
                    <a:pt x="1390" y="7798"/>
                    <a:pt x="1646" y="7920"/>
                    <a:pt x="1896" y="8027"/>
                  </a:cubicBezTo>
                  <a:cubicBezTo>
                    <a:pt x="3111" y="8553"/>
                    <a:pt x="4169" y="8754"/>
                    <a:pt x="5175" y="8754"/>
                  </a:cubicBezTo>
                  <a:cubicBezTo>
                    <a:pt x="5718" y="8754"/>
                    <a:pt x="6247" y="8695"/>
                    <a:pt x="6777" y="8597"/>
                  </a:cubicBezTo>
                  <a:cubicBezTo>
                    <a:pt x="7556" y="8455"/>
                    <a:pt x="8261" y="8164"/>
                    <a:pt x="8911" y="7824"/>
                  </a:cubicBezTo>
                  <a:cubicBezTo>
                    <a:pt x="9164" y="7374"/>
                    <a:pt x="9234" y="6762"/>
                    <a:pt x="9234" y="6762"/>
                  </a:cubicBezTo>
                  <a:lnTo>
                    <a:pt x="9801" y="7306"/>
                  </a:lnTo>
                  <a:lnTo>
                    <a:pt x="9802" y="7318"/>
                  </a:lnTo>
                  <a:cubicBezTo>
                    <a:pt x="10301" y="7017"/>
                    <a:pt x="10767" y="6718"/>
                    <a:pt x="11214" y="6469"/>
                  </a:cubicBezTo>
                  <a:cubicBezTo>
                    <a:pt x="12462" y="5780"/>
                    <a:pt x="13074" y="5301"/>
                    <a:pt x="13074" y="5301"/>
                  </a:cubicBezTo>
                  <a:cubicBezTo>
                    <a:pt x="13074" y="5301"/>
                    <a:pt x="12683" y="4280"/>
                    <a:pt x="11919" y="3431"/>
                  </a:cubicBezTo>
                  <a:cubicBezTo>
                    <a:pt x="11158" y="2586"/>
                    <a:pt x="10564" y="2395"/>
                    <a:pt x="9250" y="1823"/>
                  </a:cubicBezTo>
                  <a:cubicBezTo>
                    <a:pt x="9244" y="1822"/>
                    <a:pt x="9238" y="1820"/>
                    <a:pt x="9234" y="1816"/>
                  </a:cubicBezTo>
                  <a:cubicBezTo>
                    <a:pt x="7908" y="1237"/>
                    <a:pt x="7688" y="1069"/>
                    <a:pt x="7584" y="897"/>
                  </a:cubicBezTo>
                  <a:cubicBezTo>
                    <a:pt x="7487" y="734"/>
                    <a:pt x="7956" y="114"/>
                    <a:pt x="80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9"/>
            <p:cNvSpPr/>
            <p:nvPr/>
          </p:nvSpPr>
          <p:spPr>
            <a:xfrm>
              <a:off x="2935978" y="3966324"/>
              <a:ext cx="122605" cy="50915"/>
            </a:xfrm>
            <a:custGeom>
              <a:avLst/>
              <a:gdLst/>
              <a:ahLst/>
              <a:cxnLst/>
              <a:rect l="l" t="t" r="r" b="b"/>
              <a:pathLst>
                <a:path w="5199" h="2159" extrusionOk="0">
                  <a:moveTo>
                    <a:pt x="4021" y="0"/>
                  </a:moveTo>
                  <a:cubicBezTo>
                    <a:pt x="3995" y="23"/>
                    <a:pt x="3968" y="46"/>
                    <a:pt x="3941" y="65"/>
                  </a:cubicBezTo>
                  <a:cubicBezTo>
                    <a:pt x="3916" y="84"/>
                    <a:pt x="3889" y="99"/>
                    <a:pt x="3865" y="115"/>
                  </a:cubicBezTo>
                  <a:cubicBezTo>
                    <a:pt x="3469" y="369"/>
                    <a:pt x="2774" y="557"/>
                    <a:pt x="2095" y="557"/>
                  </a:cubicBezTo>
                  <a:cubicBezTo>
                    <a:pt x="1652" y="557"/>
                    <a:pt x="1215" y="477"/>
                    <a:pt x="872" y="284"/>
                  </a:cubicBezTo>
                  <a:cubicBezTo>
                    <a:pt x="860" y="646"/>
                    <a:pt x="751" y="1120"/>
                    <a:pt x="751" y="1120"/>
                  </a:cubicBezTo>
                  <a:cubicBezTo>
                    <a:pt x="664" y="1137"/>
                    <a:pt x="407" y="1176"/>
                    <a:pt x="1" y="1264"/>
                  </a:cubicBezTo>
                  <a:cubicBezTo>
                    <a:pt x="909" y="1945"/>
                    <a:pt x="1972" y="2158"/>
                    <a:pt x="2947" y="2158"/>
                  </a:cubicBezTo>
                  <a:cubicBezTo>
                    <a:pt x="3830" y="2158"/>
                    <a:pt x="4640" y="1984"/>
                    <a:pt x="5198" y="1823"/>
                  </a:cubicBezTo>
                  <a:cubicBezTo>
                    <a:pt x="5192" y="1822"/>
                    <a:pt x="5186" y="1820"/>
                    <a:pt x="5182" y="1816"/>
                  </a:cubicBezTo>
                  <a:cubicBezTo>
                    <a:pt x="3856" y="1237"/>
                    <a:pt x="3636" y="1069"/>
                    <a:pt x="3532" y="897"/>
                  </a:cubicBezTo>
                  <a:cubicBezTo>
                    <a:pt x="3435" y="734"/>
                    <a:pt x="3904" y="114"/>
                    <a:pt x="4021"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9"/>
            <p:cNvSpPr/>
            <p:nvPr/>
          </p:nvSpPr>
          <p:spPr>
            <a:xfrm>
              <a:off x="2840422" y="4030185"/>
              <a:ext cx="44736" cy="125459"/>
            </a:xfrm>
            <a:custGeom>
              <a:avLst/>
              <a:gdLst/>
              <a:ahLst/>
              <a:cxnLst/>
              <a:rect l="l" t="t" r="r" b="b"/>
              <a:pathLst>
                <a:path w="1897" h="5320" extrusionOk="0">
                  <a:moveTo>
                    <a:pt x="237" y="0"/>
                  </a:moveTo>
                  <a:cubicBezTo>
                    <a:pt x="143" y="61"/>
                    <a:pt x="64" y="117"/>
                    <a:pt x="1" y="164"/>
                  </a:cubicBezTo>
                  <a:cubicBezTo>
                    <a:pt x="596" y="1560"/>
                    <a:pt x="955" y="3228"/>
                    <a:pt x="1126" y="4954"/>
                  </a:cubicBezTo>
                  <a:cubicBezTo>
                    <a:pt x="1390" y="5090"/>
                    <a:pt x="1646" y="5212"/>
                    <a:pt x="1896" y="5319"/>
                  </a:cubicBezTo>
                  <a:cubicBezTo>
                    <a:pt x="1830" y="4007"/>
                    <a:pt x="1286" y="2072"/>
                    <a:pt x="237" y="0"/>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9"/>
            <p:cNvSpPr/>
            <p:nvPr/>
          </p:nvSpPr>
          <p:spPr>
            <a:xfrm>
              <a:off x="2793611" y="4095862"/>
              <a:ext cx="378193" cy="510160"/>
            </a:xfrm>
            <a:custGeom>
              <a:avLst/>
              <a:gdLst/>
              <a:ahLst/>
              <a:cxnLst/>
              <a:rect l="l" t="t" r="r" b="b"/>
              <a:pathLst>
                <a:path w="16037" h="21633" extrusionOk="0">
                  <a:moveTo>
                    <a:pt x="14795" y="1"/>
                  </a:moveTo>
                  <a:cubicBezTo>
                    <a:pt x="14795" y="1"/>
                    <a:pt x="14448" y="287"/>
                    <a:pt x="13201" y="978"/>
                  </a:cubicBezTo>
                  <a:cubicBezTo>
                    <a:pt x="13134" y="1014"/>
                    <a:pt x="13066" y="1054"/>
                    <a:pt x="12998" y="1092"/>
                  </a:cubicBezTo>
                  <a:cubicBezTo>
                    <a:pt x="12616" y="1313"/>
                    <a:pt x="12221" y="1567"/>
                    <a:pt x="11799" y="1819"/>
                  </a:cubicBezTo>
                  <a:lnTo>
                    <a:pt x="11789" y="1825"/>
                  </a:lnTo>
                  <a:lnTo>
                    <a:pt x="11787" y="1813"/>
                  </a:lnTo>
                  <a:lnTo>
                    <a:pt x="11548" y="1584"/>
                  </a:lnTo>
                  <a:cubicBezTo>
                    <a:pt x="11543" y="1578"/>
                    <a:pt x="11537" y="1574"/>
                    <a:pt x="11533" y="1570"/>
                  </a:cubicBezTo>
                  <a:lnTo>
                    <a:pt x="11220" y="1269"/>
                  </a:lnTo>
                  <a:cubicBezTo>
                    <a:pt x="11220" y="1269"/>
                    <a:pt x="11151" y="1881"/>
                    <a:pt x="10898" y="2333"/>
                  </a:cubicBezTo>
                  <a:cubicBezTo>
                    <a:pt x="10552" y="2515"/>
                    <a:pt x="10193" y="2675"/>
                    <a:pt x="9826" y="2812"/>
                  </a:cubicBezTo>
                  <a:cubicBezTo>
                    <a:pt x="9603" y="2893"/>
                    <a:pt x="9376" y="2965"/>
                    <a:pt x="9144" y="3022"/>
                  </a:cubicBezTo>
                  <a:cubicBezTo>
                    <a:pt x="9020" y="3054"/>
                    <a:pt x="8893" y="3080"/>
                    <a:pt x="8764" y="3106"/>
                  </a:cubicBezTo>
                  <a:cubicBezTo>
                    <a:pt x="8234" y="3203"/>
                    <a:pt x="7707" y="3261"/>
                    <a:pt x="7164" y="3261"/>
                  </a:cubicBezTo>
                  <a:cubicBezTo>
                    <a:pt x="6156" y="3261"/>
                    <a:pt x="5096" y="3059"/>
                    <a:pt x="3877" y="2531"/>
                  </a:cubicBezTo>
                  <a:cubicBezTo>
                    <a:pt x="3628" y="2425"/>
                    <a:pt x="3375" y="2304"/>
                    <a:pt x="3115" y="2169"/>
                  </a:cubicBezTo>
                  <a:lnTo>
                    <a:pt x="3115" y="2169"/>
                  </a:lnTo>
                  <a:cubicBezTo>
                    <a:pt x="3299" y="4045"/>
                    <a:pt x="3266" y="5983"/>
                    <a:pt x="3068" y="7709"/>
                  </a:cubicBezTo>
                  <a:cubicBezTo>
                    <a:pt x="2995" y="8352"/>
                    <a:pt x="2896" y="8950"/>
                    <a:pt x="2778" y="9511"/>
                  </a:cubicBezTo>
                  <a:cubicBezTo>
                    <a:pt x="2508" y="10780"/>
                    <a:pt x="2136" y="11846"/>
                    <a:pt x="1695" y="12766"/>
                  </a:cubicBezTo>
                  <a:cubicBezTo>
                    <a:pt x="1637" y="13022"/>
                    <a:pt x="1582" y="13281"/>
                    <a:pt x="1532" y="13541"/>
                  </a:cubicBezTo>
                  <a:cubicBezTo>
                    <a:pt x="1276" y="14876"/>
                    <a:pt x="808" y="16888"/>
                    <a:pt x="455" y="18352"/>
                  </a:cubicBezTo>
                  <a:cubicBezTo>
                    <a:pt x="449" y="18375"/>
                    <a:pt x="444" y="18397"/>
                    <a:pt x="438" y="18420"/>
                  </a:cubicBezTo>
                  <a:cubicBezTo>
                    <a:pt x="188" y="19458"/>
                    <a:pt x="0" y="20202"/>
                    <a:pt x="0" y="20202"/>
                  </a:cubicBezTo>
                  <a:cubicBezTo>
                    <a:pt x="214" y="20319"/>
                    <a:pt x="420" y="20427"/>
                    <a:pt x="625" y="20525"/>
                  </a:cubicBezTo>
                  <a:cubicBezTo>
                    <a:pt x="1341" y="20875"/>
                    <a:pt x="2033" y="21131"/>
                    <a:pt x="2881" y="21307"/>
                  </a:cubicBezTo>
                  <a:cubicBezTo>
                    <a:pt x="3704" y="21480"/>
                    <a:pt x="4675" y="21575"/>
                    <a:pt x="5963" y="21613"/>
                  </a:cubicBezTo>
                  <a:cubicBezTo>
                    <a:pt x="6384" y="21626"/>
                    <a:pt x="6839" y="21632"/>
                    <a:pt x="7334" y="21632"/>
                  </a:cubicBezTo>
                  <a:cubicBezTo>
                    <a:pt x="7502" y="21632"/>
                    <a:pt x="7675" y="21631"/>
                    <a:pt x="7853" y="21630"/>
                  </a:cubicBezTo>
                  <a:cubicBezTo>
                    <a:pt x="8120" y="21628"/>
                    <a:pt x="8371" y="21624"/>
                    <a:pt x="8611" y="21616"/>
                  </a:cubicBezTo>
                  <a:cubicBezTo>
                    <a:pt x="12321" y="21516"/>
                    <a:pt x="12680" y="20916"/>
                    <a:pt x="12680" y="20916"/>
                  </a:cubicBezTo>
                  <a:cubicBezTo>
                    <a:pt x="12743" y="20407"/>
                    <a:pt x="12599" y="19673"/>
                    <a:pt x="12428" y="19040"/>
                  </a:cubicBezTo>
                  <a:cubicBezTo>
                    <a:pt x="12424" y="19019"/>
                    <a:pt x="12416" y="18996"/>
                    <a:pt x="12410" y="18975"/>
                  </a:cubicBezTo>
                  <a:cubicBezTo>
                    <a:pt x="12227" y="18305"/>
                    <a:pt x="12017" y="17756"/>
                    <a:pt x="12005" y="17723"/>
                  </a:cubicBezTo>
                  <a:lnTo>
                    <a:pt x="12005" y="17723"/>
                  </a:lnTo>
                  <a:cubicBezTo>
                    <a:pt x="12192" y="17931"/>
                    <a:pt x="12463" y="18370"/>
                    <a:pt x="12739" y="18855"/>
                  </a:cubicBezTo>
                  <a:cubicBezTo>
                    <a:pt x="12751" y="18875"/>
                    <a:pt x="12761" y="18894"/>
                    <a:pt x="12774" y="18916"/>
                  </a:cubicBezTo>
                  <a:cubicBezTo>
                    <a:pt x="13004" y="19323"/>
                    <a:pt x="13236" y="19761"/>
                    <a:pt x="13424" y="20122"/>
                  </a:cubicBezTo>
                  <a:cubicBezTo>
                    <a:pt x="13663" y="20581"/>
                    <a:pt x="13830" y="20918"/>
                    <a:pt x="13830" y="20918"/>
                  </a:cubicBezTo>
                  <a:cubicBezTo>
                    <a:pt x="14162" y="20918"/>
                    <a:pt x="14422" y="20774"/>
                    <a:pt x="14574" y="20664"/>
                  </a:cubicBezTo>
                  <a:cubicBezTo>
                    <a:pt x="14625" y="20628"/>
                    <a:pt x="14675" y="20587"/>
                    <a:pt x="14719" y="20543"/>
                  </a:cubicBezTo>
                  <a:cubicBezTo>
                    <a:pt x="14765" y="19886"/>
                    <a:pt x="14738" y="19011"/>
                    <a:pt x="14631" y="18052"/>
                  </a:cubicBezTo>
                  <a:cubicBezTo>
                    <a:pt x="14628" y="18028"/>
                    <a:pt x="14625" y="18005"/>
                    <a:pt x="14622" y="17981"/>
                  </a:cubicBezTo>
                  <a:cubicBezTo>
                    <a:pt x="14486" y="16777"/>
                    <a:pt x="14225" y="15448"/>
                    <a:pt x="13830" y="14254"/>
                  </a:cubicBezTo>
                  <a:cubicBezTo>
                    <a:pt x="13110" y="12080"/>
                    <a:pt x="10732" y="9438"/>
                    <a:pt x="10732" y="9438"/>
                  </a:cubicBezTo>
                  <a:cubicBezTo>
                    <a:pt x="10732" y="9438"/>
                    <a:pt x="10723" y="9414"/>
                    <a:pt x="10710" y="9370"/>
                  </a:cubicBezTo>
                  <a:cubicBezTo>
                    <a:pt x="10649" y="9166"/>
                    <a:pt x="10484" y="8549"/>
                    <a:pt x="10596" y="8102"/>
                  </a:cubicBezTo>
                  <a:cubicBezTo>
                    <a:pt x="10629" y="7972"/>
                    <a:pt x="10705" y="7828"/>
                    <a:pt x="10801" y="7685"/>
                  </a:cubicBezTo>
                  <a:cubicBezTo>
                    <a:pt x="11107" y="7232"/>
                    <a:pt x="11616" y="6786"/>
                    <a:pt x="11616" y="6786"/>
                  </a:cubicBezTo>
                  <a:cubicBezTo>
                    <a:pt x="12170" y="7672"/>
                    <a:pt x="13218" y="8378"/>
                    <a:pt x="14114" y="8378"/>
                  </a:cubicBezTo>
                  <a:cubicBezTo>
                    <a:pt x="14319" y="8378"/>
                    <a:pt x="14516" y="8341"/>
                    <a:pt x="14697" y="8261"/>
                  </a:cubicBezTo>
                  <a:cubicBezTo>
                    <a:pt x="15082" y="8091"/>
                    <a:pt x="15371" y="7717"/>
                    <a:pt x="15582" y="7227"/>
                  </a:cubicBezTo>
                  <a:cubicBezTo>
                    <a:pt x="15901" y="6476"/>
                    <a:pt x="16036" y="5451"/>
                    <a:pt x="16036" y="4476"/>
                  </a:cubicBezTo>
                  <a:cubicBezTo>
                    <a:pt x="16036" y="2868"/>
                    <a:pt x="15271" y="704"/>
                    <a:pt x="14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9"/>
            <p:cNvSpPr/>
            <p:nvPr/>
          </p:nvSpPr>
          <p:spPr>
            <a:xfrm>
              <a:off x="3071861" y="4121591"/>
              <a:ext cx="61668" cy="88340"/>
            </a:xfrm>
            <a:custGeom>
              <a:avLst/>
              <a:gdLst/>
              <a:ahLst/>
              <a:cxnLst/>
              <a:rect l="l" t="t" r="r" b="b"/>
              <a:pathLst>
                <a:path w="2615" h="3746" extrusionOk="0">
                  <a:moveTo>
                    <a:pt x="1197" y="1"/>
                  </a:moveTo>
                  <a:cubicBezTo>
                    <a:pt x="816" y="222"/>
                    <a:pt x="420" y="476"/>
                    <a:pt x="0" y="728"/>
                  </a:cubicBezTo>
                  <a:cubicBezTo>
                    <a:pt x="961" y="1671"/>
                    <a:pt x="2548" y="3659"/>
                    <a:pt x="2614" y="3745"/>
                  </a:cubicBezTo>
                  <a:cubicBezTo>
                    <a:pt x="2589" y="3657"/>
                    <a:pt x="1855" y="1148"/>
                    <a:pt x="1197" y="1"/>
                  </a:cubicBezTo>
                  <a:close/>
                </a:path>
              </a:pathLst>
            </a:custGeom>
            <a:solidFill>
              <a:srgbClr val="C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9"/>
            <p:cNvSpPr/>
            <p:nvPr/>
          </p:nvSpPr>
          <p:spPr>
            <a:xfrm>
              <a:off x="3009249" y="4162129"/>
              <a:ext cx="151824" cy="427032"/>
            </a:xfrm>
            <a:custGeom>
              <a:avLst/>
              <a:gdLst/>
              <a:ahLst/>
              <a:cxnLst/>
              <a:rect l="l" t="t" r="r" b="b"/>
              <a:pathLst>
                <a:path w="6438" h="18108" extrusionOk="0">
                  <a:moveTo>
                    <a:pt x="682" y="0"/>
                  </a:moveTo>
                  <a:cubicBezTo>
                    <a:pt x="458" y="83"/>
                    <a:pt x="231" y="155"/>
                    <a:pt x="0" y="212"/>
                  </a:cubicBezTo>
                  <a:cubicBezTo>
                    <a:pt x="525" y="1223"/>
                    <a:pt x="1655" y="3411"/>
                    <a:pt x="1655" y="3411"/>
                  </a:cubicBezTo>
                  <a:cubicBezTo>
                    <a:pt x="455" y="4702"/>
                    <a:pt x="847" y="6780"/>
                    <a:pt x="847" y="6780"/>
                  </a:cubicBezTo>
                  <a:cubicBezTo>
                    <a:pt x="847" y="6780"/>
                    <a:pt x="1701" y="8327"/>
                    <a:pt x="3016" y="11115"/>
                  </a:cubicBezTo>
                  <a:cubicBezTo>
                    <a:pt x="3890" y="12972"/>
                    <a:pt x="4183" y="15697"/>
                    <a:pt x="4280" y="17312"/>
                  </a:cubicBezTo>
                  <a:cubicBezTo>
                    <a:pt x="4519" y="17771"/>
                    <a:pt x="4686" y="18108"/>
                    <a:pt x="4686" y="18108"/>
                  </a:cubicBezTo>
                  <a:cubicBezTo>
                    <a:pt x="5018" y="18108"/>
                    <a:pt x="5278" y="17964"/>
                    <a:pt x="5430" y="17854"/>
                  </a:cubicBezTo>
                  <a:cubicBezTo>
                    <a:pt x="5481" y="17818"/>
                    <a:pt x="5531" y="17777"/>
                    <a:pt x="5575" y="17733"/>
                  </a:cubicBezTo>
                  <a:cubicBezTo>
                    <a:pt x="5677" y="16238"/>
                    <a:pt x="5406" y="13620"/>
                    <a:pt x="4686" y="11444"/>
                  </a:cubicBezTo>
                  <a:cubicBezTo>
                    <a:pt x="3966" y="9268"/>
                    <a:pt x="1588" y="6627"/>
                    <a:pt x="1588" y="6627"/>
                  </a:cubicBezTo>
                  <a:cubicBezTo>
                    <a:pt x="1588" y="6627"/>
                    <a:pt x="1581" y="6603"/>
                    <a:pt x="1566" y="6560"/>
                  </a:cubicBezTo>
                  <a:cubicBezTo>
                    <a:pt x="1505" y="6356"/>
                    <a:pt x="1340" y="5739"/>
                    <a:pt x="1452" y="5292"/>
                  </a:cubicBezTo>
                  <a:cubicBezTo>
                    <a:pt x="1485" y="5162"/>
                    <a:pt x="1561" y="5016"/>
                    <a:pt x="1657" y="4875"/>
                  </a:cubicBezTo>
                  <a:cubicBezTo>
                    <a:pt x="1963" y="4422"/>
                    <a:pt x="2472" y="3976"/>
                    <a:pt x="2472" y="3976"/>
                  </a:cubicBezTo>
                  <a:cubicBezTo>
                    <a:pt x="3026" y="4862"/>
                    <a:pt x="4074" y="5568"/>
                    <a:pt x="4971" y="5568"/>
                  </a:cubicBezTo>
                  <a:cubicBezTo>
                    <a:pt x="5176" y="5568"/>
                    <a:pt x="5373" y="5531"/>
                    <a:pt x="5554" y="5451"/>
                  </a:cubicBezTo>
                  <a:cubicBezTo>
                    <a:pt x="5938" y="5280"/>
                    <a:pt x="6227" y="4907"/>
                    <a:pt x="6438" y="4417"/>
                  </a:cubicBezTo>
                  <a:lnTo>
                    <a:pt x="6438" y="4417"/>
                  </a:lnTo>
                  <a:cubicBezTo>
                    <a:pt x="6391" y="4419"/>
                    <a:pt x="6344" y="4419"/>
                    <a:pt x="6294" y="4419"/>
                  </a:cubicBezTo>
                  <a:cubicBezTo>
                    <a:pt x="5492" y="4419"/>
                    <a:pt x="4304" y="4253"/>
                    <a:pt x="3334" y="3422"/>
                  </a:cubicBezTo>
                  <a:cubicBezTo>
                    <a:pt x="1702" y="2029"/>
                    <a:pt x="847" y="294"/>
                    <a:pt x="847" y="294"/>
                  </a:cubicBezTo>
                  <a:cubicBezTo>
                    <a:pt x="817" y="235"/>
                    <a:pt x="753" y="123"/>
                    <a:pt x="682" y="0"/>
                  </a:cubicBezTo>
                  <a:close/>
                </a:path>
              </a:pathLst>
            </a:custGeom>
            <a:solidFill>
              <a:srgbClr val="C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9"/>
            <p:cNvSpPr/>
            <p:nvPr/>
          </p:nvSpPr>
          <p:spPr>
            <a:xfrm>
              <a:off x="2793611" y="4146966"/>
              <a:ext cx="94071" cy="451369"/>
            </a:xfrm>
            <a:custGeom>
              <a:avLst/>
              <a:gdLst/>
              <a:ahLst/>
              <a:cxnLst/>
              <a:rect l="l" t="t" r="r" b="b"/>
              <a:pathLst>
                <a:path w="3989" h="19140" extrusionOk="0">
                  <a:moveTo>
                    <a:pt x="3111" y="1"/>
                  </a:moveTo>
                  <a:lnTo>
                    <a:pt x="3111" y="1"/>
                  </a:lnTo>
                  <a:cubicBezTo>
                    <a:pt x="3298" y="1877"/>
                    <a:pt x="3263" y="3816"/>
                    <a:pt x="3066" y="5541"/>
                  </a:cubicBezTo>
                  <a:cubicBezTo>
                    <a:pt x="2993" y="6183"/>
                    <a:pt x="2895" y="6782"/>
                    <a:pt x="2777" y="7343"/>
                  </a:cubicBezTo>
                  <a:cubicBezTo>
                    <a:pt x="2507" y="8611"/>
                    <a:pt x="2134" y="9678"/>
                    <a:pt x="1693" y="10598"/>
                  </a:cubicBezTo>
                  <a:cubicBezTo>
                    <a:pt x="1635" y="10855"/>
                    <a:pt x="1581" y="11113"/>
                    <a:pt x="1531" y="11372"/>
                  </a:cubicBezTo>
                  <a:cubicBezTo>
                    <a:pt x="1088" y="13685"/>
                    <a:pt x="0" y="18035"/>
                    <a:pt x="0" y="18035"/>
                  </a:cubicBezTo>
                  <a:cubicBezTo>
                    <a:pt x="214" y="18152"/>
                    <a:pt x="420" y="18260"/>
                    <a:pt x="625" y="18358"/>
                  </a:cubicBezTo>
                  <a:cubicBezTo>
                    <a:pt x="1341" y="18708"/>
                    <a:pt x="2033" y="18964"/>
                    <a:pt x="2881" y="19140"/>
                  </a:cubicBezTo>
                  <a:cubicBezTo>
                    <a:pt x="2658" y="18108"/>
                    <a:pt x="1984" y="14894"/>
                    <a:pt x="1986" y="13571"/>
                  </a:cubicBezTo>
                  <a:cubicBezTo>
                    <a:pt x="1987" y="11984"/>
                    <a:pt x="2754" y="8246"/>
                    <a:pt x="3365" y="6092"/>
                  </a:cubicBezTo>
                  <a:cubicBezTo>
                    <a:pt x="3912" y="4163"/>
                    <a:pt x="3989" y="2013"/>
                    <a:pt x="3875" y="363"/>
                  </a:cubicBezTo>
                  <a:cubicBezTo>
                    <a:pt x="3627" y="257"/>
                    <a:pt x="3372" y="135"/>
                    <a:pt x="3111" y="1"/>
                  </a:cubicBezTo>
                  <a:close/>
                </a:path>
              </a:pathLst>
            </a:custGeom>
            <a:solidFill>
              <a:srgbClr val="C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9"/>
            <p:cNvSpPr/>
            <p:nvPr/>
          </p:nvSpPr>
          <p:spPr>
            <a:xfrm>
              <a:off x="3094005" y="4519876"/>
              <a:ext cx="44665" cy="22073"/>
            </a:xfrm>
            <a:custGeom>
              <a:avLst/>
              <a:gdLst/>
              <a:ahLst/>
              <a:cxnLst/>
              <a:rect l="l" t="t" r="r" b="b"/>
              <a:pathLst>
                <a:path w="1894" h="936" extrusionOk="0">
                  <a:moveTo>
                    <a:pt x="1884" y="1"/>
                  </a:moveTo>
                  <a:cubicBezTo>
                    <a:pt x="1275" y="330"/>
                    <a:pt x="646" y="622"/>
                    <a:pt x="1" y="875"/>
                  </a:cubicBezTo>
                  <a:cubicBezTo>
                    <a:pt x="13" y="895"/>
                    <a:pt x="23" y="914"/>
                    <a:pt x="36" y="936"/>
                  </a:cubicBezTo>
                  <a:cubicBezTo>
                    <a:pt x="671" y="686"/>
                    <a:pt x="1292" y="396"/>
                    <a:pt x="1893" y="72"/>
                  </a:cubicBezTo>
                  <a:cubicBezTo>
                    <a:pt x="1890" y="48"/>
                    <a:pt x="1887" y="25"/>
                    <a:pt x="18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9"/>
            <p:cNvSpPr/>
            <p:nvPr/>
          </p:nvSpPr>
          <p:spPr>
            <a:xfrm>
              <a:off x="2803893" y="4528625"/>
              <a:ext cx="282825" cy="32261"/>
            </a:xfrm>
            <a:custGeom>
              <a:avLst/>
              <a:gdLst/>
              <a:ahLst/>
              <a:cxnLst/>
              <a:rect l="l" t="t" r="r" b="b"/>
              <a:pathLst>
                <a:path w="11993" h="1368" extrusionOk="0">
                  <a:moveTo>
                    <a:pt x="17" y="1"/>
                  </a:moveTo>
                  <a:cubicBezTo>
                    <a:pt x="11" y="24"/>
                    <a:pt x="7" y="46"/>
                    <a:pt x="1" y="69"/>
                  </a:cubicBezTo>
                  <a:cubicBezTo>
                    <a:pt x="1124" y="657"/>
                    <a:pt x="2181" y="1154"/>
                    <a:pt x="5033" y="1324"/>
                  </a:cubicBezTo>
                  <a:cubicBezTo>
                    <a:pt x="5517" y="1354"/>
                    <a:pt x="6005" y="1368"/>
                    <a:pt x="6482" y="1368"/>
                  </a:cubicBezTo>
                  <a:cubicBezTo>
                    <a:pt x="8770" y="1368"/>
                    <a:pt x="10868" y="1059"/>
                    <a:pt x="11992" y="689"/>
                  </a:cubicBezTo>
                  <a:cubicBezTo>
                    <a:pt x="11988" y="668"/>
                    <a:pt x="11980" y="647"/>
                    <a:pt x="11974" y="624"/>
                  </a:cubicBezTo>
                  <a:cubicBezTo>
                    <a:pt x="10859" y="991"/>
                    <a:pt x="8771" y="1299"/>
                    <a:pt x="6490" y="1299"/>
                  </a:cubicBezTo>
                  <a:cubicBezTo>
                    <a:pt x="6011" y="1299"/>
                    <a:pt x="5524" y="1285"/>
                    <a:pt x="5035" y="1256"/>
                  </a:cubicBezTo>
                  <a:cubicBezTo>
                    <a:pt x="2188" y="1086"/>
                    <a:pt x="1139" y="587"/>
                    <a:pt x="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9"/>
            <p:cNvSpPr/>
            <p:nvPr/>
          </p:nvSpPr>
          <p:spPr>
            <a:xfrm>
              <a:off x="2808161" y="4579893"/>
              <a:ext cx="131378" cy="243890"/>
            </a:xfrm>
            <a:custGeom>
              <a:avLst/>
              <a:gdLst/>
              <a:ahLst/>
              <a:cxnLst/>
              <a:rect l="l" t="t" r="r" b="b"/>
              <a:pathLst>
                <a:path w="5571" h="10342" extrusionOk="0">
                  <a:moveTo>
                    <a:pt x="6" y="0"/>
                  </a:moveTo>
                  <a:cubicBezTo>
                    <a:pt x="0" y="2320"/>
                    <a:pt x="1291" y="7151"/>
                    <a:pt x="1817" y="9015"/>
                  </a:cubicBezTo>
                  <a:cubicBezTo>
                    <a:pt x="1950" y="9491"/>
                    <a:pt x="2035" y="9773"/>
                    <a:pt x="2035" y="9773"/>
                  </a:cubicBezTo>
                  <a:cubicBezTo>
                    <a:pt x="2207" y="9894"/>
                    <a:pt x="2390" y="9999"/>
                    <a:pt x="2581" y="10083"/>
                  </a:cubicBezTo>
                  <a:cubicBezTo>
                    <a:pt x="2874" y="10216"/>
                    <a:pt x="3262" y="10342"/>
                    <a:pt x="3678" y="10342"/>
                  </a:cubicBezTo>
                  <a:cubicBezTo>
                    <a:pt x="3765" y="10342"/>
                    <a:pt x="3853" y="10336"/>
                    <a:pt x="3942" y="10324"/>
                  </a:cubicBezTo>
                  <a:cubicBezTo>
                    <a:pt x="3963" y="10323"/>
                    <a:pt x="3986" y="10321"/>
                    <a:pt x="4007" y="10317"/>
                  </a:cubicBezTo>
                  <a:cubicBezTo>
                    <a:pt x="4261" y="10274"/>
                    <a:pt x="4510" y="10193"/>
                    <a:pt x="4739" y="10071"/>
                  </a:cubicBezTo>
                  <a:cubicBezTo>
                    <a:pt x="4778" y="10052"/>
                    <a:pt x="4818" y="10030"/>
                    <a:pt x="4852" y="10008"/>
                  </a:cubicBezTo>
                  <a:cubicBezTo>
                    <a:pt x="5260" y="9758"/>
                    <a:pt x="5434" y="9467"/>
                    <a:pt x="5434" y="9467"/>
                  </a:cubicBezTo>
                  <a:cubicBezTo>
                    <a:pt x="5571" y="8821"/>
                    <a:pt x="5401" y="2125"/>
                    <a:pt x="5434" y="1108"/>
                  </a:cubicBezTo>
                  <a:lnTo>
                    <a:pt x="5346" y="1088"/>
                  </a:lnTo>
                  <a:cubicBezTo>
                    <a:pt x="4889" y="1074"/>
                    <a:pt x="4474" y="1055"/>
                    <a:pt x="4089" y="1026"/>
                  </a:cubicBezTo>
                  <a:cubicBezTo>
                    <a:pt x="3699" y="996"/>
                    <a:pt x="3345" y="959"/>
                    <a:pt x="3014" y="914"/>
                  </a:cubicBezTo>
                  <a:cubicBezTo>
                    <a:pt x="2628" y="858"/>
                    <a:pt x="2275" y="791"/>
                    <a:pt x="1944" y="711"/>
                  </a:cubicBezTo>
                  <a:cubicBezTo>
                    <a:pt x="1561" y="618"/>
                    <a:pt x="1184" y="500"/>
                    <a:pt x="815" y="355"/>
                  </a:cubicBezTo>
                  <a:cubicBezTo>
                    <a:pt x="544" y="250"/>
                    <a:pt x="277" y="132"/>
                    <a:pt x="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9"/>
            <p:cNvSpPr/>
            <p:nvPr/>
          </p:nvSpPr>
          <p:spPr>
            <a:xfrm>
              <a:off x="2854006" y="4596637"/>
              <a:ext cx="68601" cy="226769"/>
            </a:xfrm>
            <a:custGeom>
              <a:avLst/>
              <a:gdLst/>
              <a:ahLst/>
              <a:cxnLst/>
              <a:rect l="l" t="t" r="r" b="b"/>
              <a:pathLst>
                <a:path w="2909" h="9616" extrusionOk="0">
                  <a:moveTo>
                    <a:pt x="0" y="1"/>
                  </a:moveTo>
                  <a:lnTo>
                    <a:pt x="0" y="1"/>
                  </a:lnTo>
                  <a:cubicBezTo>
                    <a:pt x="129" y="531"/>
                    <a:pt x="337" y="1416"/>
                    <a:pt x="534" y="2391"/>
                  </a:cubicBezTo>
                  <a:cubicBezTo>
                    <a:pt x="790" y="3654"/>
                    <a:pt x="1655" y="7975"/>
                    <a:pt x="1999" y="9616"/>
                  </a:cubicBezTo>
                  <a:cubicBezTo>
                    <a:pt x="2020" y="9614"/>
                    <a:pt x="2042" y="9611"/>
                    <a:pt x="2063" y="9608"/>
                  </a:cubicBezTo>
                  <a:cubicBezTo>
                    <a:pt x="2361" y="9560"/>
                    <a:pt x="2649" y="9454"/>
                    <a:pt x="2908" y="9299"/>
                  </a:cubicBezTo>
                  <a:cubicBezTo>
                    <a:pt x="2714" y="7419"/>
                    <a:pt x="2193" y="2207"/>
                    <a:pt x="2145" y="316"/>
                  </a:cubicBezTo>
                  <a:cubicBezTo>
                    <a:pt x="1302" y="252"/>
                    <a:pt x="611" y="15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9"/>
            <p:cNvSpPr/>
            <p:nvPr/>
          </p:nvSpPr>
          <p:spPr>
            <a:xfrm>
              <a:off x="2808161" y="4579893"/>
              <a:ext cx="60866" cy="237806"/>
            </a:xfrm>
            <a:custGeom>
              <a:avLst/>
              <a:gdLst/>
              <a:ahLst/>
              <a:cxnLst/>
              <a:rect l="l" t="t" r="r" b="b"/>
              <a:pathLst>
                <a:path w="2581" h="10084" extrusionOk="0">
                  <a:moveTo>
                    <a:pt x="6" y="0"/>
                  </a:moveTo>
                  <a:cubicBezTo>
                    <a:pt x="0" y="2320"/>
                    <a:pt x="1291" y="7151"/>
                    <a:pt x="1817" y="9015"/>
                  </a:cubicBezTo>
                  <a:cubicBezTo>
                    <a:pt x="1950" y="9491"/>
                    <a:pt x="2035" y="9773"/>
                    <a:pt x="2035" y="9773"/>
                  </a:cubicBezTo>
                  <a:cubicBezTo>
                    <a:pt x="2207" y="9894"/>
                    <a:pt x="2390" y="9999"/>
                    <a:pt x="2581" y="10083"/>
                  </a:cubicBezTo>
                  <a:cubicBezTo>
                    <a:pt x="2487" y="9255"/>
                    <a:pt x="2270" y="7868"/>
                    <a:pt x="1957" y="6498"/>
                  </a:cubicBezTo>
                  <a:cubicBezTo>
                    <a:pt x="1502" y="4519"/>
                    <a:pt x="917" y="2106"/>
                    <a:pt x="815" y="355"/>
                  </a:cubicBezTo>
                  <a:cubicBezTo>
                    <a:pt x="544" y="250"/>
                    <a:pt x="277" y="132"/>
                    <a:pt x="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9"/>
            <p:cNvSpPr/>
            <p:nvPr/>
          </p:nvSpPr>
          <p:spPr>
            <a:xfrm>
              <a:off x="3036110" y="3686258"/>
              <a:ext cx="181184" cy="182670"/>
            </a:xfrm>
            <a:custGeom>
              <a:avLst/>
              <a:gdLst/>
              <a:ahLst/>
              <a:cxnLst/>
              <a:rect l="l" t="t" r="r" b="b"/>
              <a:pathLst>
                <a:path w="7683" h="7746" extrusionOk="0">
                  <a:moveTo>
                    <a:pt x="2018" y="0"/>
                  </a:moveTo>
                  <a:cubicBezTo>
                    <a:pt x="1354" y="0"/>
                    <a:pt x="764" y="194"/>
                    <a:pt x="545" y="468"/>
                  </a:cubicBezTo>
                  <a:cubicBezTo>
                    <a:pt x="1" y="1149"/>
                    <a:pt x="442" y="2341"/>
                    <a:pt x="442" y="2341"/>
                  </a:cubicBezTo>
                  <a:cubicBezTo>
                    <a:pt x="640" y="2440"/>
                    <a:pt x="1015" y="2675"/>
                    <a:pt x="1015" y="2675"/>
                  </a:cubicBezTo>
                  <a:cubicBezTo>
                    <a:pt x="1121" y="2498"/>
                    <a:pt x="1286" y="2421"/>
                    <a:pt x="1468" y="2421"/>
                  </a:cubicBezTo>
                  <a:cubicBezTo>
                    <a:pt x="1887" y="2421"/>
                    <a:pt x="2394" y="2831"/>
                    <a:pt x="2465" y="3376"/>
                  </a:cubicBezTo>
                  <a:cubicBezTo>
                    <a:pt x="2566" y="4157"/>
                    <a:pt x="2976" y="5245"/>
                    <a:pt x="4130" y="6265"/>
                  </a:cubicBezTo>
                  <a:cubicBezTo>
                    <a:pt x="5248" y="7251"/>
                    <a:pt x="7462" y="7745"/>
                    <a:pt x="7668" y="7745"/>
                  </a:cubicBezTo>
                  <a:cubicBezTo>
                    <a:pt x="7675" y="7745"/>
                    <a:pt x="7680" y="7745"/>
                    <a:pt x="7682" y="7744"/>
                  </a:cubicBezTo>
                  <a:cubicBezTo>
                    <a:pt x="7682" y="7744"/>
                    <a:pt x="6867" y="7403"/>
                    <a:pt x="6306" y="6588"/>
                  </a:cubicBezTo>
                  <a:cubicBezTo>
                    <a:pt x="5746" y="5771"/>
                    <a:pt x="5065" y="3681"/>
                    <a:pt x="4488" y="1641"/>
                  </a:cubicBezTo>
                  <a:cubicBezTo>
                    <a:pt x="4143" y="425"/>
                    <a:pt x="3000" y="0"/>
                    <a:pt x="2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9"/>
            <p:cNvSpPr/>
            <p:nvPr/>
          </p:nvSpPr>
          <p:spPr>
            <a:xfrm>
              <a:off x="2899425" y="3831125"/>
              <a:ext cx="56598" cy="141731"/>
            </a:xfrm>
            <a:custGeom>
              <a:avLst/>
              <a:gdLst/>
              <a:ahLst/>
              <a:cxnLst/>
              <a:rect l="l" t="t" r="r" b="b"/>
              <a:pathLst>
                <a:path w="2400" h="6010" extrusionOk="0">
                  <a:moveTo>
                    <a:pt x="1533" y="1"/>
                  </a:moveTo>
                  <a:cubicBezTo>
                    <a:pt x="1276" y="275"/>
                    <a:pt x="749" y="1889"/>
                    <a:pt x="375" y="3062"/>
                  </a:cubicBezTo>
                  <a:cubicBezTo>
                    <a:pt x="0" y="4236"/>
                    <a:pt x="260" y="5204"/>
                    <a:pt x="955" y="5612"/>
                  </a:cubicBezTo>
                  <a:cubicBezTo>
                    <a:pt x="1547" y="5958"/>
                    <a:pt x="2194" y="6009"/>
                    <a:pt x="2358" y="6009"/>
                  </a:cubicBezTo>
                  <a:cubicBezTo>
                    <a:pt x="2386" y="6009"/>
                    <a:pt x="2400" y="6008"/>
                    <a:pt x="2396" y="6006"/>
                  </a:cubicBezTo>
                  <a:cubicBezTo>
                    <a:pt x="2392" y="6001"/>
                    <a:pt x="2387" y="5997"/>
                    <a:pt x="2381" y="5994"/>
                  </a:cubicBezTo>
                  <a:cubicBezTo>
                    <a:pt x="2340" y="5971"/>
                    <a:pt x="2301" y="5945"/>
                    <a:pt x="2261" y="5917"/>
                  </a:cubicBezTo>
                  <a:cubicBezTo>
                    <a:pt x="1395" y="5271"/>
                    <a:pt x="1146" y="2671"/>
                    <a:pt x="1329" y="1566"/>
                  </a:cubicBezTo>
                  <a:cubicBezTo>
                    <a:pt x="1408" y="1096"/>
                    <a:pt x="1555" y="642"/>
                    <a:pt x="1769" y="216"/>
                  </a:cubicBezTo>
                  <a:lnTo>
                    <a:pt x="1767" y="216"/>
                  </a:lnTo>
                  <a:cubicBezTo>
                    <a:pt x="1687" y="148"/>
                    <a:pt x="1610" y="76"/>
                    <a:pt x="1537" y="2"/>
                  </a:cubicBezTo>
                  <a:lnTo>
                    <a:pt x="1533" y="1"/>
                  </a:ln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9"/>
            <p:cNvSpPr/>
            <p:nvPr/>
          </p:nvSpPr>
          <p:spPr>
            <a:xfrm>
              <a:off x="3027078" y="3875413"/>
              <a:ext cx="95934" cy="117347"/>
            </a:xfrm>
            <a:custGeom>
              <a:avLst/>
              <a:gdLst/>
              <a:ahLst/>
              <a:cxnLst/>
              <a:rect l="l" t="t" r="r" b="b"/>
              <a:pathLst>
                <a:path w="4068" h="4976" extrusionOk="0">
                  <a:moveTo>
                    <a:pt x="1229" y="0"/>
                  </a:moveTo>
                  <a:lnTo>
                    <a:pt x="1229" y="0"/>
                  </a:lnTo>
                  <a:cubicBezTo>
                    <a:pt x="1366" y="596"/>
                    <a:pt x="1448" y="1237"/>
                    <a:pt x="1387" y="1796"/>
                  </a:cubicBezTo>
                  <a:cubicBezTo>
                    <a:pt x="1308" y="2510"/>
                    <a:pt x="725" y="3445"/>
                    <a:pt x="78" y="3920"/>
                  </a:cubicBezTo>
                  <a:cubicBezTo>
                    <a:pt x="53" y="3939"/>
                    <a:pt x="26" y="3955"/>
                    <a:pt x="0" y="3970"/>
                  </a:cubicBezTo>
                  <a:cubicBezTo>
                    <a:pt x="297" y="4016"/>
                    <a:pt x="1114" y="4154"/>
                    <a:pt x="1743" y="4414"/>
                  </a:cubicBezTo>
                  <a:cubicBezTo>
                    <a:pt x="2525" y="4737"/>
                    <a:pt x="3205" y="4975"/>
                    <a:pt x="3205" y="4975"/>
                  </a:cubicBezTo>
                  <a:cubicBezTo>
                    <a:pt x="3205" y="4975"/>
                    <a:pt x="3731" y="4142"/>
                    <a:pt x="3901" y="3140"/>
                  </a:cubicBezTo>
                  <a:cubicBezTo>
                    <a:pt x="4068" y="2163"/>
                    <a:pt x="3271" y="829"/>
                    <a:pt x="2695" y="196"/>
                  </a:cubicBezTo>
                  <a:cubicBezTo>
                    <a:pt x="2604" y="306"/>
                    <a:pt x="2519" y="388"/>
                    <a:pt x="2457" y="418"/>
                  </a:cubicBezTo>
                  <a:lnTo>
                    <a:pt x="1229" y="0"/>
                  </a:ln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9"/>
            <p:cNvSpPr/>
            <p:nvPr/>
          </p:nvSpPr>
          <p:spPr>
            <a:xfrm>
              <a:off x="2935672" y="3831196"/>
              <a:ext cx="6367" cy="5023"/>
            </a:xfrm>
            <a:custGeom>
              <a:avLst/>
              <a:gdLst/>
              <a:ahLst/>
              <a:cxnLst/>
              <a:rect l="l" t="t" r="r" b="b"/>
              <a:pathLst>
                <a:path w="270" h="213" extrusionOk="0">
                  <a:moveTo>
                    <a:pt x="0" y="1"/>
                  </a:moveTo>
                  <a:lnTo>
                    <a:pt x="0" y="1"/>
                  </a:lnTo>
                  <a:cubicBezTo>
                    <a:pt x="73" y="73"/>
                    <a:pt x="150" y="145"/>
                    <a:pt x="230" y="213"/>
                  </a:cubicBezTo>
                  <a:lnTo>
                    <a:pt x="232" y="213"/>
                  </a:lnTo>
                  <a:cubicBezTo>
                    <a:pt x="244" y="185"/>
                    <a:pt x="258" y="163"/>
                    <a:pt x="270" y="138"/>
                  </a:cubicBezTo>
                  <a:lnTo>
                    <a:pt x="0" y="1"/>
                  </a:lnTo>
                  <a:close/>
                </a:path>
              </a:pathLst>
            </a:custGeom>
            <a:solidFill>
              <a:srgbClr val="411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9"/>
            <p:cNvSpPr/>
            <p:nvPr/>
          </p:nvSpPr>
          <p:spPr>
            <a:xfrm>
              <a:off x="2911264" y="3728235"/>
              <a:ext cx="197433" cy="157059"/>
            </a:xfrm>
            <a:custGeom>
              <a:avLst/>
              <a:gdLst/>
              <a:ahLst/>
              <a:cxnLst/>
              <a:rect l="l" t="t" r="r" b="b"/>
              <a:pathLst>
                <a:path w="8372" h="6660" extrusionOk="0">
                  <a:moveTo>
                    <a:pt x="3920" y="1"/>
                  </a:moveTo>
                  <a:cubicBezTo>
                    <a:pt x="3487" y="1"/>
                    <a:pt x="3049" y="90"/>
                    <a:pt x="2669" y="213"/>
                  </a:cubicBezTo>
                  <a:cubicBezTo>
                    <a:pt x="2166" y="375"/>
                    <a:pt x="1765" y="595"/>
                    <a:pt x="1606" y="746"/>
                  </a:cubicBezTo>
                  <a:cubicBezTo>
                    <a:pt x="1285" y="1052"/>
                    <a:pt x="1211" y="1624"/>
                    <a:pt x="1200" y="1731"/>
                  </a:cubicBezTo>
                  <a:cubicBezTo>
                    <a:pt x="1199" y="1742"/>
                    <a:pt x="1199" y="1748"/>
                    <a:pt x="1199" y="1748"/>
                  </a:cubicBezTo>
                  <a:cubicBezTo>
                    <a:pt x="1199" y="1748"/>
                    <a:pt x="1159" y="1768"/>
                    <a:pt x="1093" y="1799"/>
                  </a:cubicBezTo>
                  <a:cubicBezTo>
                    <a:pt x="1031" y="1831"/>
                    <a:pt x="946" y="1875"/>
                    <a:pt x="850" y="1927"/>
                  </a:cubicBezTo>
                  <a:cubicBezTo>
                    <a:pt x="564" y="2080"/>
                    <a:pt x="193" y="2297"/>
                    <a:pt x="112" y="2428"/>
                  </a:cubicBezTo>
                  <a:cubicBezTo>
                    <a:pt x="0" y="2610"/>
                    <a:pt x="230" y="3432"/>
                    <a:pt x="826" y="4139"/>
                  </a:cubicBezTo>
                  <a:cubicBezTo>
                    <a:pt x="891" y="4215"/>
                    <a:pt x="961" y="4294"/>
                    <a:pt x="1035" y="4367"/>
                  </a:cubicBezTo>
                  <a:lnTo>
                    <a:pt x="1305" y="4504"/>
                  </a:lnTo>
                  <a:cubicBezTo>
                    <a:pt x="1368" y="4380"/>
                    <a:pt x="1441" y="4260"/>
                    <a:pt x="1520" y="4145"/>
                  </a:cubicBezTo>
                  <a:cubicBezTo>
                    <a:pt x="1520" y="4145"/>
                    <a:pt x="2288" y="3718"/>
                    <a:pt x="3249" y="3718"/>
                  </a:cubicBezTo>
                  <a:cubicBezTo>
                    <a:pt x="3262" y="3718"/>
                    <a:pt x="3275" y="3718"/>
                    <a:pt x="3288" y="3718"/>
                  </a:cubicBezTo>
                  <a:cubicBezTo>
                    <a:pt x="4278" y="3732"/>
                    <a:pt x="5311" y="3957"/>
                    <a:pt x="5636" y="4688"/>
                  </a:cubicBezTo>
                  <a:cubicBezTo>
                    <a:pt x="5833" y="5150"/>
                    <a:pt x="5992" y="5629"/>
                    <a:pt x="6112" y="6117"/>
                  </a:cubicBezTo>
                  <a:cubicBezTo>
                    <a:pt x="6121" y="6159"/>
                    <a:pt x="6131" y="6199"/>
                    <a:pt x="6142" y="6241"/>
                  </a:cubicBezTo>
                  <a:lnTo>
                    <a:pt x="7368" y="6659"/>
                  </a:lnTo>
                  <a:cubicBezTo>
                    <a:pt x="7432" y="6629"/>
                    <a:pt x="7515" y="6547"/>
                    <a:pt x="7606" y="6435"/>
                  </a:cubicBezTo>
                  <a:cubicBezTo>
                    <a:pt x="7869" y="6117"/>
                    <a:pt x="8201" y="5538"/>
                    <a:pt x="8327" y="5102"/>
                  </a:cubicBezTo>
                  <a:cubicBezTo>
                    <a:pt x="8347" y="5038"/>
                    <a:pt x="8362" y="4974"/>
                    <a:pt x="8371" y="4909"/>
                  </a:cubicBezTo>
                  <a:lnTo>
                    <a:pt x="7880" y="3962"/>
                  </a:lnTo>
                  <a:lnTo>
                    <a:pt x="7869" y="3941"/>
                  </a:lnTo>
                  <a:cubicBezTo>
                    <a:pt x="7880" y="3901"/>
                    <a:pt x="7889" y="3862"/>
                    <a:pt x="7895" y="3823"/>
                  </a:cubicBezTo>
                  <a:cubicBezTo>
                    <a:pt x="7901" y="3789"/>
                    <a:pt x="7907" y="3750"/>
                    <a:pt x="7913" y="3706"/>
                  </a:cubicBezTo>
                  <a:cubicBezTo>
                    <a:pt x="7962" y="3356"/>
                    <a:pt x="7985" y="2675"/>
                    <a:pt x="7589" y="2087"/>
                  </a:cubicBezTo>
                  <a:cubicBezTo>
                    <a:pt x="7363" y="1754"/>
                    <a:pt x="7056" y="1443"/>
                    <a:pt x="6689" y="1161"/>
                  </a:cubicBezTo>
                  <a:cubicBezTo>
                    <a:pt x="6140" y="742"/>
                    <a:pt x="5465" y="389"/>
                    <a:pt x="4752" y="134"/>
                  </a:cubicBezTo>
                  <a:cubicBezTo>
                    <a:pt x="4489" y="40"/>
                    <a:pt x="4205" y="1"/>
                    <a:pt x="3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9"/>
            <p:cNvSpPr/>
            <p:nvPr/>
          </p:nvSpPr>
          <p:spPr>
            <a:xfrm>
              <a:off x="3091835" y="4784731"/>
              <a:ext cx="205215" cy="307917"/>
            </a:xfrm>
            <a:custGeom>
              <a:avLst/>
              <a:gdLst/>
              <a:ahLst/>
              <a:cxnLst/>
              <a:rect l="l" t="t" r="r" b="b"/>
              <a:pathLst>
                <a:path w="8702" h="13057" extrusionOk="0">
                  <a:moveTo>
                    <a:pt x="4181" y="0"/>
                  </a:moveTo>
                  <a:cubicBezTo>
                    <a:pt x="4181" y="0"/>
                    <a:pt x="3662" y="1225"/>
                    <a:pt x="3054" y="1667"/>
                  </a:cubicBezTo>
                  <a:cubicBezTo>
                    <a:pt x="2796" y="1857"/>
                    <a:pt x="2339" y="1970"/>
                    <a:pt x="1842" y="2002"/>
                  </a:cubicBezTo>
                  <a:cubicBezTo>
                    <a:pt x="1747" y="2008"/>
                    <a:pt x="1650" y="2011"/>
                    <a:pt x="1554" y="2011"/>
                  </a:cubicBezTo>
                  <a:cubicBezTo>
                    <a:pt x="968" y="2011"/>
                    <a:pt x="368" y="1900"/>
                    <a:pt x="0" y="1666"/>
                  </a:cubicBezTo>
                  <a:lnTo>
                    <a:pt x="0" y="1666"/>
                  </a:lnTo>
                  <a:cubicBezTo>
                    <a:pt x="0" y="1666"/>
                    <a:pt x="2754" y="7173"/>
                    <a:pt x="3536" y="8871"/>
                  </a:cubicBezTo>
                  <a:cubicBezTo>
                    <a:pt x="4318" y="10572"/>
                    <a:pt x="4725" y="11999"/>
                    <a:pt x="4725" y="11999"/>
                  </a:cubicBezTo>
                  <a:cubicBezTo>
                    <a:pt x="4725" y="11999"/>
                    <a:pt x="5033" y="12328"/>
                    <a:pt x="5874" y="12634"/>
                  </a:cubicBezTo>
                  <a:cubicBezTo>
                    <a:pt x="6110" y="12719"/>
                    <a:pt x="6351" y="12790"/>
                    <a:pt x="6595" y="12849"/>
                  </a:cubicBezTo>
                  <a:cubicBezTo>
                    <a:pt x="7207" y="12999"/>
                    <a:pt x="7688" y="13056"/>
                    <a:pt x="8035" y="13056"/>
                  </a:cubicBezTo>
                  <a:cubicBezTo>
                    <a:pt x="8477" y="13056"/>
                    <a:pt x="8702" y="12963"/>
                    <a:pt x="8702" y="12849"/>
                  </a:cubicBezTo>
                  <a:cubicBezTo>
                    <a:pt x="8702" y="12645"/>
                    <a:pt x="8091" y="11795"/>
                    <a:pt x="7615" y="11217"/>
                  </a:cubicBezTo>
                  <a:cubicBezTo>
                    <a:pt x="7138" y="10638"/>
                    <a:pt x="5371" y="10129"/>
                    <a:pt x="5371" y="10129"/>
                  </a:cubicBezTo>
                  <a:lnTo>
                    <a:pt x="5031" y="4011"/>
                  </a:lnTo>
                  <a:cubicBezTo>
                    <a:pt x="5133" y="2514"/>
                    <a:pt x="4316" y="238"/>
                    <a:pt x="4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9"/>
            <p:cNvSpPr/>
            <p:nvPr/>
          </p:nvSpPr>
          <p:spPr>
            <a:xfrm>
              <a:off x="2821650" y="4792442"/>
              <a:ext cx="130718" cy="274194"/>
            </a:xfrm>
            <a:custGeom>
              <a:avLst/>
              <a:gdLst/>
              <a:ahLst/>
              <a:cxnLst/>
              <a:rect l="l" t="t" r="r" b="b"/>
              <a:pathLst>
                <a:path w="5543" h="11627" extrusionOk="0">
                  <a:moveTo>
                    <a:pt x="1245" y="1"/>
                  </a:moveTo>
                  <a:lnTo>
                    <a:pt x="2007" y="4227"/>
                  </a:lnTo>
                  <a:cubicBezTo>
                    <a:pt x="2279" y="5280"/>
                    <a:pt x="2754" y="9122"/>
                    <a:pt x="2754" y="9122"/>
                  </a:cubicBezTo>
                  <a:cubicBezTo>
                    <a:pt x="1872" y="10142"/>
                    <a:pt x="1" y="11536"/>
                    <a:pt x="1" y="11536"/>
                  </a:cubicBezTo>
                  <a:cubicBezTo>
                    <a:pt x="1" y="11536"/>
                    <a:pt x="500" y="11627"/>
                    <a:pt x="1266" y="11627"/>
                  </a:cubicBezTo>
                  <a:cubicBezTo>
                    <a:pt x="1648" y="11627"/>
                    <a:pt x="2098" y="11604"/>
                    <a:pt x="2585" y="11536"/>
                  </a:cubicBezTo>
                  <a:cubicBezTo>
                    <a:pt x="3024" y="11477"/>
                    <a:pt x="3461" y="11389"/>
                    <a:pt x="3888" y="11271"/>
                  </a:cubicBezTo>
                  <a:cubicBezTo>
                    <a:pt x="4406" y="11122"/>
                    <a:pt x="4629" y="10992"/>
                    <a:pt x="4629" y="10992"/>
                  </a:cubicBezTo>
                  <a:lnTo>
                    <a:pt x="4285" y="9393"/>
                  </a:lnTo>
                  <a:cubicBezTo>
                    <a:pt x="4285" y="9393"/>
                    <a:pt x="5475" y="5009"/>
                    <a:pt x="5508" y="3377"/>
                  </a:cubicBezTo>
                  <a:cubicBezTo>
                    <a:pt x="5543" y="1746"/>
                    <a:pt x="4862" y="454"/>
                    <a:pt x="4862" y="454"/>
                  </a:cubicBezTo>
                  <a:cubicBezTo>
                    <a:pt x="4862" y="454"/>
                    <a:pt x="4609" y="873"/>
                    <a:pt x="4006" y="1136"/>
                  </a:cubicBezTo>
                  <a:cubicBezTo>
                    <a:pt x="3823" y="1214"/>
                    <a:pt x="3632" y="1270"/>
                    <a:pt x="3435" y="1302"/>
                  </a:cubicBezTo>
                  <a:cubicBezTo>
                    <a:pt x="3326" y="1321"/>
                    <a:pt x="3218" y="1329"/>
                    <a:pt x="3111" y="1329"/>
                  </a:cubicBezTo>
                  <a:cubicBezTo>
                    <a:pt x="2222" y="1329"/>
                    <a:pt x="1463" y="758"/>
                    <a:pt x="1463" y="758"/>
                  </a:cubicBezTo>
                  <a:cubicBezTo>
                    <a:pt x="1463" y="758"/>
                    <a:pt x="1380" y="476"/>
                    <a:pt x="12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9"/>
            <p:cNvSpPr/>
            <p:nvPr/>
          </p:nvSpPr>
          <p:spPr>
            <a:xfrm>
              <a:off x="2879262" y="4601424"/>
              <a:ext cx="60324" cy="216016"/>
            </a:xfrm>
            <a:custGeom>
              <a:avLst/>
              <a:gdLst/>
              <a:ahLst/>
              <a:cxnLst/>
              <a:rect l="l" t="t" r="r" b="b"/>
              <a:pathLst>
                <a:path w="2558" h="9160" extrusionOk="0">
                  <a:moveTo>
                    <a:pt x="1" y="1"/>
                  </a:moveTo>
                  <a:lnTo>
                    <a:pt x="1" y="1"/>
                  </a:lnTo>
                  <a:cubicBezTo>
                    <a:pt x="987" y="3076"/>
                    <a:pt x="1515" y="7184"/>
                    <a:pt x="1725" y="9160"/>
                  </a:cubicBezTo>
                  <a:cubicBezTo>
                    <a:pt x="1765" y="9140"/>
                    <a:pt x="1803" y="9117"/>
                    <a:pt x="1839" y="9096"/>
                  </a:cubicBezTo>
                  <a:cubicBezTo>
                    <a:pt x="2245" y="8846"/>
                    <a:pt x="2419" y="8555"/>
                    <a:pt x="2419" y="8555"/>
                  </a:cubicBezTo>
                  <a:cubicBezTo>
                    <a:pt x="2557" y="7910"/>
                    <a:pt x="2386" y="1212"/>
                    <a:pt x="2419" y="195"/>
                  </a:cubicBezTo>
                  <a:lnTo>
                    <a:pt x="2333" y="177"/>
                  </a:lnTo>
                  <a:cubicBezTo>
                    <a:pt x="1875" y="163"/>
                    <a:pt x="1459" y="142"/>
                    <a:pt x="1074" y="113"/>
                  </a:cubicBezTo>
                  <a:cubicBezTo>
                    <a:pt x="686" y="84"/>
                    <a:pt x="330" y="48"/>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9"/>
            <p:cNvSpPr/>
            <p:nvPr/>
          </p:nvSpPr>
          <p:spPr>
            <a:xfrm>
              <a:off x="2996656" y="4513768"/>
              <a:ext cx="193801" cy="318340"/>
            </a:xfrm>
            <a:custGeom>
              <a:avLst/>
              <a:gdLst/>
              <a:ahLst/>
              <a:cxnLst/>
              <a:rect l="l" t="t" r="r" b="b"/>
              <a:pathLst>
                <a:path w="8218" h="13499" extrusionOk="0">
                  <a:moveTo>
                    <a:pt x="3395" y="1"/>
                  </a:moveTo>
                  <a:lnTo>
                    <a:pt x="3395" y="1"/>
                  </a:lnTo>
                  <a:cubicBezTo>
                    <a:pt x="3395" y="1"/>
                    <a:pt x="4206" y="2107"/>
                    <a:pt x="4071" y="3195"/>
                  </a:cubicBezTo>
                  <a:cubicBezTo>
                    <a:pt x="4068" y="3200"/>
                    <a:pt x="4065" y="3203"/>
                    <a:pt x="4062" y="3207"/>
                  </a:cubicBezTo>
                  <a:cubicBezTo>
                    <a:pt x="4020" y="3259"/>
                    <a:pt x="3767" y="3489"/>
                    <a:pt x="2688" y="3672"/>
                  </a:cubicBezTo>
                  <a:cubicBezTo>
                    <a:pt x="2571" y="3691"/>
                    <a:pt x="2444" y="3710"/>
                    <a:pt x="2306" y="3730"/>
                  </a:cubicBezTo>
                  <a:cubicBezTo>
                    <a:pt x="1887" y="3788"/>
                    <a:pt x="1371" y="3836"/>
                    <a:pt x="733" y="3866"/>
                  </a:cubicBezTo>
                  <a:cubicBezTo>
                    <a:pt x="504" y="3878"/>
                    <a:pt x="260" y="3889"/>
                    <a:pt x="1" y="3897"/>
                  </a:cubicBezTo>
                  <a:cubicBezTo>
                    <a:pt x="254" y="4559"/>
                    <a:pt x="893" y="6200"/>
                    <a:pt x="1453" y="7343"/>
                  </a:cubicBezTo>
                  <a:cubicBezTo>
                    <a:pt x="2166" y="8805"/>
                    <a:pt x="4036" y="13156"/>
                    <a:pt x="4036" y="13156"/>
                  </a:cubicBezTo>
                  <a:cubicBezTo>
                    <a:pt x="4280" y="13312"/>
                    <a:pt x="4627" y="13412"/>
                    <a:pt x="5005" y="13462"/>
                  </a:cubicBezTo>
                  <a:cubicBezTo>
                    <a:pt x="5194" y="13486"/>
                    <a:pt x="5384" y="13499"/>
                    <a:pt x="5575" y="13499"/>
                  </a:cubicBezTo>
                  <a:cubicBezTo>
                    <a:pt x="5664" y="13499"/>
                    <a:pt x="5754" y="13496"/>
                    <a:pt x="5844" y="13491"/>
                  </a:cubicBezTo>
                  <a:cubicBezTo>
                    <a:pt x="5918" y="13489"/>
                    <a:pt x="5990" y="13483"/>
                    <a:pt x="6059" y="13474"/>
                  </a:cubicBezTo>
                  <a:cubicBezTo>
                    <a:pt x="6431" y="13435"/>
                    <a:pt x="6767" y="13347"/>
                    <a:pt x="6996" y="13215"/>
                  </a:cubicBezTo>
                  <a:cubicBezTo>
                    <a:pt x="7029" y="13198"/>
                    <a:pt x="7061" y="13177"/>
                    <a:pt x="7091" y="13156"/>
                  </a:cubicBezTo>
                  <a:cubicBezTo>
                    <a:pt x="7699" y="12713"/>
                    <a:pt x="8217" y="11489"/>
                    <a:pt x="8217" y="11489"/>
                  </a:cubicBezTo>
                  <a:cubicBezTo>
                    <a:pt x="7741" y="10266"/>
                    <a:pt x="6417" y="8702"/>
                    <a:pt x="6417" y="8702"/>
                  </a:cubicBezTo>
                  <a:cubicBezTo>
                    <a:pt x="6450" y="6865"/>
                    <a:pt x="5946" y="2960"/>
                    <a:pt x="5965" y="2943"/>
                  </a:cubicBezTo>
                  <a:lnTo>
                    <a:pt x="5965" y="2943"/>
                  </a:lnTo>
                  <a:cubicBezTo>
                    <a:pt x="5814" y="3053"/>
                    <a:pt x="5553" y="3195"/>
                    <a:pt x="5220" y="3195"/>
                  </a:cubicBezTo>
                  <a:cubicBezTo>
                    <a:pt x="5220" y="3195"/>
                    <a:pt x="3941" y="613"/>
                    <a:pt x="3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9"/>
            <p:cNvSpPr/>
            <p:nvPr/>
          </p:nvSpPr>
          <p:spPr>
            <a:xfrm>
              <a:off x="3060022" y="3728046"/>
              <a:ext cx="197362" cy="85911"/>
            </a:xfrm>
            <a:custGeom>
              <a:avLst/>
              <a:gdLst/>
              <a:ahLst/>
              <a:cxnLst/>
              <a:rect l="l" t="t" r="r" b="b"/>
              <a:pathLst>
                <a:path w="8369" h="3643" extrusionOk="0">
                  <a:moveTo>
                    <a:pt x="1691" y="1"/>
                  </a:moveTo>
                  <a:cubicBezTo>
                    <a:pt x="1596" y="1"/>
                    <a:pt x="1499" y="3"/>
                    <a:pt x="1399" y="9"/>
                  </a:cubicBezTo>
                  <a:cubicBezTo>
                    <a:pt x="398" y="62"/>
                    <a:pt x="1" y="901"/>
                    <a:pt x="1" y="901"/>
                  </a:cubicBezTo>
                  <a:cubicBezTo>
                    <a:pt x="1" y="901"/>
                    <a:pt x="50" y="898"/>
                    <a:pt x="134" y="898"/>
                  </a:cubicBezTo>
                  <a:cubicBezTo>
                    <a:pt x="404" y="898"/>
                    <a:pt x="1035" y="935"/>
                    <a:pt x="1552" y="1247"/>
                  </a:cubicBezTo>
                  <a:cubicBezTo>
                    <a:pt x="2233" y="1654"/>
                    <a:pt x="2947" y="2777"/>
                    <a:pt x="3916" y="3270"/>
                  </a:cubicBezTo>
                  <a:cubicBezTo>
                    <a:pt x="4336" y="3483"/>
                    <a:pt x="4960" y="3643"/>
                    <a:pt x="5590" y="3643"/>
                  </a:cubicBezTo>
                  <a:cubicBezTo>
                    <a:pt x="6415" y="3643"/>
                    <a:pt x="7250" y="3370"/>
                    <a:pt x="7655" y="2589"/>
                  </a:cubicBezTo>
                  <a:cubicBezTo>
                    <a:pt x="8369" y="1212"/>
                    <a:pt x="8147" y="9"/>
                    <a:pt x="8147" y="9"/>
                  </a:cubicBezTo>
                  <a:lnTo>
                    <a:pt x="8147" y="9"/>
                  </a:lnTo>
                  <a:cubicBezTo>
                    <a:pt x="8147" y="9"/>
                    <a:pt x="7824" y="1144"/>
                    <a:pt x="6362" y="1433"/>
                  </a:cubicBezTo>
                  <a:cubicBezTo>
                    <a:pt x="6086" y="1488"/>
                    <a:pt x="5849" y="1512"/>
                    <a:pt x="5642" y="1512"/>
                  </a:cubicBezTo>
                  <a:cubicBezTo>
                    <a:pt x="4754" y="1512"/>
                    <a:pt x="4415" y="1067"/>
                    <a:pt x="3865" y="668"/>
                  </a:cubicBezTo>
                  <a:cubicBezTo>
                    <a:pt x="3252" y="224"/>
                    <a:pt x="2556" y="1"/>
                    <a:pt x="1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9"/>
            <p:cNvSpPr/>
            <p:nvPr/>
          </p:nvSpPr>
          <p:spPr>
            <a:xfrm>
              <a:off x="3004957" y="3856948"/>
              <a:ext cx="43580" cy="15116"/>
            </a:xfrm>
            <a:custGeom>
              <a:avLst/>
              <a:gdLst/>
              <a:ahLst/>
              <a:cxnLst/>
              <a:rect l="l" t="t" r="r" b="b"/>
              <a:pathLst>
                <a:path w="1848" h="641" extrusionOk="0">
                  <a:moveTo>
                    <a:pt x="776" y="1"/>
                  </a:moveTo>
                  <a:cubicBezTo>
                    <a:pt x="173" y="1"/>
                    <a:pt x="0" y="454"/>
                    <a:pt x="0" y="454"/>
                  </a:cubicBezTo>
                  <a:cubicBezTo>
                    <a:pt x="23" y="454"/>
                    <a:pt x="46" y="454"/>
                    <a:pt x="69" y="454"/>
                  </a:cubicBezTo>
                  <a:cubicBezTo>
                    <a:pt x="364" y="454"/>
                    <a:pt x="660" y="472"/>
                    <a:pt x="954" y="507"/>
                  </a:cubicBezTo>
                  <a:cubicBezTo>
                    <a:pt x="1528" y="579"/>
                    <a:pt x="1701" y="641"/>
                    <a:pt x="1701" y="641"/>
                  </a:cubicBezTo>
                  <a:cubicBezTo>
                    <a:pt x="1848" y="556"/>
                    <a:pt x="1699" y="209"/>
                    <a:pt x="1216" y="69"/>
                  </a:cubicBezTo>
                  <a:cubicBezTo>
                    <a:pt x="1049" y="21"/>
                    <a:pt x="903" y="1"/>
                    <a:pt x="776" y="1"/>
                  </a:cubicBez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9"/>
            <p:cNvSpPr/>
            <p:nvPr/>
          </p:nvSpPr>
          <p:spPr>
            <a:xfrm>
              <a:off x="2940601" y="3848081"/>
              <a:ext cx="33369" cy="15612"/>
            </a:xfrm>
            <a:custGeom>
              <a:avLst/>
              <a:gdLst/>
              <a:ahLst/>
              <a:cxnLst/>
              <a:rect l="l" t="t" r="r" b="b"/>
              <a:pathLst>
                <a:path w="1415" h="662" extrusionOk="0">
                  <a:moveTo>
                    <a:pt x="522" y="1"/>
                  </a:moveTo>
                  <a:cubicBezTo>
                    <a:pt x="176" y="1"/>
                    <a:pt x="0" y="230"/>
                    <a:pt x="0" y="230"/>
                  </a:cubicBezTo>
                  <a:cubicBezTo>
                    <a:pt x="0" y="230"/>
                    <a:pt x="1046" y="661"/>
                    <a:pt x="1308" y="661"/>
                  </a:cubicBezTo>
                  <a:cubicBezTo>
                    <a:pt x="1315" y="661"/>
                    <a:pt x="1321" y="661"/>
                    <a:pt x="1326" y="661"/>
                  </a:cubicBezTo>
                  <a:cubicBezTo>
                    <a:pt x="1414" y="651"/>
                    <a:pt x="1281" y="185"/>
                    <a:pt x="770" y="38"/>
                  </a:cubicBezTo>
                  <a:cubicBezTo>
                    <a:pt x="679" y="12"/>
                    <a:pt x="597" y="1"/>
                    <a:pt x="522" y="1"/>
                  </a:cubicBezTo>
                  <a:close/>
                </a:path>
              </a:pathLst>
            </a:custGeom>
            <a:solidFill>
              <a:srgbClr val="4C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9"/>
            <p:cNvSpPr/>
            <p:nvPr/>
          </p:nvSpPr>
          <p:spPr>
            <a:xfrm>
              <a:off x="2859076" y="4277094"/>
              <a:ext cx="189250" cy="55254"/>
            </a:xfrm>
            <a:custGeom>
              <a:avLst/>
              <a:gdLst/>
              <a:ahLst/>
              <a:cxnLst/>
              <a:rect l="l" t="t" r="r" b="b"/>
              <a:pathLst>
                <a:path w="8025" h="2343" extrusionOk="0">
                  <a:moveTo>
                    <a:pt x="8025" y="0"/>
                  </a:moveTo>
                  <a:cubicBezTo>
                    <a:pt x="7412" y="188"/>
                    <a:pt x="6123" y="493"/>
                    <a:pt x="4103" y="508"/>
                  </a:cubicBezTo>
                  <a:cubicBezTo>
                    <a:pt x="4054" y="508"/>
                    <a:pt x="4007" y="508"/>
                    <a:pt x="3959" y="508"/>
                  </a:cubicBezTo>
                  <a:cubicBezTo>
                    <a:pt x="2077" y="508"/>
                    <a:pt x="883" y="219"/>
                    <a:pt x="292" y="24"/>
                  </a:cubicBezTo>
                  <a:cubicBezTo>
                    <a:pt x="217" y="667"/>
                    <a:pt x="119" y="1264"/>
                    <a:pt x="1" y="1825"/>
                  </a:cubicBezTo>
                  <a:cubicBezTo>
                    <a:pt x="614" y="2025"/>
                    <a:pt x="1889" y="2343"/>
                    <a:pt x="3809" y="2343"/>
                  </a:cubicBezTo>
                  <a:cubicBezTo>
                    <a:pt x="5692" y="2343"/>
                    <a:pt x="7190" y="1946"/>
                    <a:pt x="7934" y="1685"/>
                  </a:cubicBezTo>
                  <a:cubicBezTo>
                    <a:pt x="7873" y="1481"/>
                    <a:pt x="7708" y="864"/>
                    <a:pt x="7820" y="417"/>
                  </a:cubicBezTo>
                  <a:cubicBezTo>
                    <a:pt x="7853" y="287"/>
                    <a:pt x="7929" y="143"/>
                    <a:pt x="8025"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9"/>
            <p:cNvSpPr/>
            <p:nvPr/>
          </p:nvSpPr>
          <p:spPr>
            <a:xfrm>
              <a:off x="2752129" y="4489643"/>
              <a:ext cx="108055" cy="112677"/>
            </a:xfrm>
            <a:custGeom>
              <a:avLst/>
              <a:gdLst/>
              <a:ahLst/>
              <a:cxnLst/>
              <a:rect l="l" t="t" r="r" b="b"/>
              <a:pathLst>
                <a:path w="4582" h="4778" extrusionOk="0">
                  <a:moveTo>
                    <a:pt x="1241" y="0"/>
                  </a:moveTo>
                  <a:cubicBezTo>
                    <a:pt x="1208" y="0"/>
                    <a:pt x="1188" y="4"/>
                    <a:pt x="1185" y="11"/>
                  </a:cubicBezTo>
                  <a:cubicBezTo>
                    <a:pt x="424" y="1787"/>
                    <a:pt x="0" y="3957"/>
                    <a:pt x="1268" y="4650"/>
                  </a:cubicBezTo>
                  <a:cubicBezTo>
                    <a:pt x="1309" y="4670"/>
                    <a:pt x="1346" y="4688"/>
                    <a:pt x="1377" y="4704"/>
                  </a:cubicBezTo>
                  <a:cubicBezTo>
                    <a:pt x="1424" y="4726"/>
                    <a:pt x="1471" y="4747"/>
                    <a:pt x="1521" y="4764"/>
                  </a:cubicBezTo>
                  <a:cubicBezTo>
                    <a:pt x="1635" y="4773"/>
                    <a:pt x="1744" y="4777"/>
                    <a:pt x="1850" y="4777"/>
                  </a:cubicBezTo>
                  <a:cubicBezTo>
                    <a:pt x="4426" y="4777"/>
                    <a:pt x="4581" y="2074"/>
                    <a:pt x="3732" y="1160"/>
                  </a:cubicBezTo>
                  <a:cubicBezTo>
                    <a:pt x="2938" y="305"/>
                    <a:pt x="1539" y="0"/>
                    <a:pt x="1241" y="0"/>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9"/>
            <p:cNvSpPr/>
            <p:nvPr/>
          </p:nvSpPr>
          <p:spPr>
            <a:xfrm>
              <a:off x="2784602" y="4600528"/>
              <a:ext cx="3419" cy="1462"/>
            </a:xfrm>
            <a:custGeom>
              <a:avLst/>
              <a:gdLst/>
              <a:ahLst/>
              <a:cxnLst/>
              <a:rect l="l" t="t" r="r" b="b"/>
              <a:pathLst>
                <a:path w="145" h="62" extrusionOk="0">
                  <a:moveTo>
                    <a:pt x="0" y="1"/>
                  </a:moveTo>
                  <a:cubicBezTo>
                    <a:pt x="34" y="17"/>
                    <a:pt x="68" y="32"/>
                    <a:pt x="103" y="45"/>
                  </a:cubicBezTo>
                  <a:lnTo>
                    <a:pt x="103" y="45"/>
                  </a:lnTo>
                  <a:cubicBezTo>
                    <a:pt x="68" y="31"/>
                    <a:pt x="34" y="16"/>
                    <a:pt x="0" y="1"/>
                  </a:cubicBezTo>
                  <a:close/>
                  <a:moveTo>
                    <a:pt x="103" y="45"/>
                  </a:moveTo>
                  <a:lnTo>
                    <a:pt x="103" y="45"/>
                  </a:lnTo>
                  <a:cubicBezTo>
                    <a:pt x="116" y="51"/>
                    <a:pt x="130" y="56"/>
                    <a:pt x="144" y="62"/>
                  </a:cubicBezTo>
                  <a:cubicBezTo>
                    <a:pt x="130" y="56"/>
                    <a:pt x="116" y="51"/>
                    <a:pt x="103" y="45"/>
                  </a:cubicBezTo>
                  <a:close/>
                </a:path>
              </a:pathLst>
            </a:custGeom>
            <a:solidFill>
              <a:srgbClr val="769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9"/>
            <p:cNvSpPr/>
            <p:nvPr/>
          </p:nvSpPr>
          <p:spPr>
            <a:xfrm>
              <a:off x="2487628" y="3929228"/>
              <a:ext cx="383758" cy="687972"/>
            </a:xfrm>
            <a:custGeom>
              <a:avLst/>
              <a:gdLst/>
              <a:ahLst/>
              <a:cxnLst/>
              <a:rect l="l" t="t" r="r" b="b"/>
              <a:pathLst>
                <a:path w="16273" h="29173" extrusionOk="0">
                  <a:moveTo>
                    <a:pt x="10741" y="1"/>
                  </a:moveTo>
                  <a:cubicBezTo>
                    <a:pt x="10624" y="1"/>
                    <a:pt x="10507" y="12"/>
                    <a:pt x="10393" y="37"/>
                  </a:cubicBezTo>
                  <a:cubicBezTo>
                    <a:pt x="9611" y="202"/>
                    <a:pt x="4410" y="2557"/>
                    <a:pt x="2915" y="3815"/>
                  </a:cubicBezTo>
                  <a:cubicBezTo>
                    <a:pt x="1654" y="4875"/>
                    <a:pt x="1286" y="6783"/>
                    <a:pt x="1202" y="7353"/>
                  </a:cubicBezTo>
                  <a:cubicBezTo>
                    <a:pt x="1187" y="7459"/>
                    <a:pt x="1181" y="7518"/>
                    <a:pt x="1181" y="7518"/>
                  </a:cubicBezTo>
                  <a:cubicBezTo>
                    <a:pt x="1236" y="7503"/>
                    <a:pt x="1292" y="7491"/>
                    <a:pt x="1348" y="7483"/>
                  </a:cubicBezTo>
                  <a:cubicBezTo>
                    <a:pt x="2125" y="7351"/>
                    <a:pt x="4266" y="7348"/>
                    <a:pt x="4341" y="7348"/>
                  </a:cubicBezTo>
                  <a:lnTo>
                    <a:pt x="4342" y="7348"/>
                  </a:lnTo>
                  <a:cubicBezTo>
                    <a:pt x="5021" y="7961"/>
                    <a:pt x="5803" y="9321"/>
                    <a:pt x="5906" y="12005"/>
                  </a:cubicBezTo>
                  <a:cubicBezTo>
                    <a:pt x="5933" y="12748"/>
                    <a:pt x="5889" y="13369"/>
                    <a:pt x="5773" y="13922"/>
                  </a:cubicBezTo>
                  <a:cubicBezTo>
                    <a:pt x="5467" y="15375"/>
                    <a:pt x="4660" y="16357"/>
                    <a:pt x="3356" y="17786"/>
                  </a:cubicBezTo>
                  <a:cubicBezTo>
                    <a:pt x="1555" y="19759"/>
                    <a:pt x="546" y="20970"/>
                    <a:pt x="273" y="24028"/>
                  </a:cubicBezTo>
                  <a:cubicBezTo>
                    <a:pt x="1" y="27088"/>
                    <a:pt x="1827" y="28662"/>
                    <a:pt x="5701" y="29070"/>
                  </a:cubicBezTo>
                  <a:cubicBezTo>
                    <a:pt x="6386" y="29143"/>
                    <a:pt x="7048" y="29173"/>
                    <a:pt x="7674" y="29173"/>
                  </a:cubicBezTo>
                  <a:cubicBezTo>
                    <a:pt x="8391" y="29173"/>
                    <a:pt x="9060" y="29134"/>
                    <a:pt x="9663" y="29075"/>
                  </a:cubicBezTo>
                  <a:cubicBezTo>
                    <a:pt x="11518" y="28894"/>
                    <a:pt x="12737" y="28528"/>
                    <a:pt x="12737" y="28528"/>
                  </a:cubicBezTo>
                  <a:cubicBezTo>
                    <a:pt x="12737" y="28528"/>
                    <a:pt x="12683" y="28508"/>
                    <a:pt x="12593" y="28467"/>
                  </a:cubicBezTo>
                  <a:cubicBezTo>
                    <a:pt x="12556" y="28450"/>
                    <a:pt x="12521" y="28432"/>
                    <a:pt x="12484" y="28414"/>
                  </a:cubicBezTo>
                  <a:cubicBezTo>
                    <a:pt x="11214" y="27720"/>
                    <a:pt x="11639" y="25550"/>
                    <a:pt x="12401" y="23774"/>
                  </a:cubicBezTo>
                  <a:cubicBezTo>
                    <a:pt x="12725" y="23016"/>
                    <a:pt x="13110" y="22333"/>
                    <a:pt x="13451" y="21864"/>
                  </a:cubicBezTo>
                  <a:cubicBezTo>
                    <a:pt x="13919" y="21225"/>
                    <a:pt x="14327" y="20544"/>
                    <a:pt x="14668" y="19831"/>
                  </a:cubicBezTo>
                  <a:cubicBezTo>
                    <a:pt x="15303" y="18505"/>
                    <a:pt x="15800" y="16876"/>
                    <a:pt x="16041" y="14775"/>
                  </a:cubicBezTo>
                  <a:cubicBezTo>
                    <a:pt x="16240" y="13049"/>
                    <a:pt x="16273" y="11110"/>
                    <a:pt x="16086" y="9235"/>
                  </a:cubicBezTo>
                  <a:cubicBezTo>
                    <a:pt x="15915" y="7509"/>
                    <a:pt x="15556" y="5841"/>
                    <a:pt x="14961" y="4445"/>
                  </a:cubicBezTo>
                  <a:cubicBezTo>
                    <a:pt x="14959" y="4443"/>
                    <a:pt x="14959" y="4440"/>
                    <a:pt x="14959" y="4440"/>
                  </a:cubicBezTo>
                  <a:cubicBezTo>
                    <a:pt x="13805" y="1751"/>
                    <a:pt x="12168" y="1"/>
                    <a:pt x="10741"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9"/>
            <p:cNvSpPr/>
            <p:nvPr/>
          </p:nvSpPr>
          <p:spPr>
            <a:xfrm>
              <a:off x="2515974" y="3930077"/>
              <a:ext cx="216723" cy="175642"/>
            </a:xfrm>
            <a:custGeom>
              <a:avLst/>
              <a:gdLst/>
              <a:ahLst/>
              <a:cxnLst/>
              <a:rect l="l" t="t" r="r" b="b"/>
              <a:pathLst>
                <a:path w="9190" h="7448" extrusionOk="0">
                  <a:moveTo>
                    <a:pt x="9190" y="1"/>
                  </a:moveTo>
                  <a:lnTo>
                    <a:pt x="9190" y="1"/>
                  </a:lnTo>
                  <a:cubicBezTo>
                    <a:pt x="8409" y="166"/>
                    <a:pt x="3207" y="2521"/>
                    <a:pt x="1711" y="3779"/>
                  </a:cubicBezTo>
                  <a:cubicBezTo>
                    <a:pt x="450" y="4838"/>
                    <a:pt x="84" y="6747"/>
                    <a:pt x="0" y="7317"/>
                  </a:cubicBezTo>
                  <a:lnTo>
                    <a:pt x="144" y="7447"/>
                  </a:lnTo>
                  <a:cubicBezTo>
                    <a:pt x="978" y="7382"/>
                    <a:pt x="2042" y="7341"/>
                    <a:pt x="3137" y="7312"/>
                  </a:cubicBezTo>
                  <a:lnTo>
                    <a:pt x="3139" y="7312"/>
                  </a:lnTo>
                  <a:cubicBezTo>
                    <a:pt x="4751" y="7273"/>
                    <a:pt x="6433" y="7264"/>
                    <a:pt x="7553" y="7264"/>
                  </a:cubicBezTo>
                  <a:cubicBezTo>
                    <a:pt x="8349" y="7264"/>
                    <a:pt x="8861" y="7268"/>
                    <a:pt x="8861" y="7268"/>
                  </a:cubicBezTo>
                  <a:cubicBezTo>
                    <a:pt x="6097" y="2463"/>
                    <a:pt x="9190" y="1"/>
                    <a:pt x="9190"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9"/>
            <p:cNvSpPr/>
            <p:nvPr/>
          </p:nvSpPr>
          <p:spPr>
            <a:xfrm>
              <a:off x="2605022" y="4129892"/>
              <a:ext cx="70394" cy="106263"/>
            </a:xfrm>
            <a:custGeom>
              <a:avLst/>
              <a:gdLst/>
              <a:ahLst/>
              <a:cxnLst/>
              <a:rect l="l" t="t" r="r" b="b"/>
              <a:pathLst>
                <a:path w="2985" h="4506" extrusionOk="0">
                  <a:moveTo>
                    <a:pt x="1059" y="1"/>
                  </a:moveTo>
                  <a:cubicBezTo>
                    <a:pt x="987" y="1"/>
                    <a:pt x="923" y="11"/>
                    <a:pt x="858" y="31"/>
                  </a:cubicBezTo>
                  <a:cubicBezTo>
                    <a:pt x="705" y="74"/>
                    <a:pt x="486" y="302"/>
                    <a:pt x="281" y="932"/>
                  </a:cubicBezTo>
                  <a:cubicBezTo>
                    <a:pt x="113" y="1455"/>
                    <a:pt x="1" y="2049"/>
                    <a:pt x="67" y="2664"/>
                  </a:cubicBezTo>
                  <a:lnTo>
                    <a:pt x="67" y="2667"/>
                  </a:lnTo>
                  <a:cubicBezTo>
                    <a:pt x="81" y="2792"/>
                    <a:pt x="102" y="2916"/>
                    <a:pt x="129" y="3039"/>
                  </a:cubicBezTo>
                  <a:cubicBezTo>
                    <a:pt x="298" y="3787"/>
                    <a:pt x="916" y="4505"/>
                    <a:pt x="916" y="4505"/>
                  </a:cubicBezTo>
                  <a:cubicBezTo>
                    <a:pt x="1113" y="4102"/>
                    <a:pt x="1472" y="2716"/>
                    <a:pt x="1472" y="2716"/>
                  </a:cubicBezTo>
                  <a:cubicBezTo>
                    <a:pt x="1539" y="2741"/>
                    <a:pt x="1647" y="2754"/>
                    <a:pt x="1771" y="2754"/>
                  </a:cubicBezTo>
                  <a:cubicBezTo>
                    <a:pt x="2150" y="2754"/>
                    <a:pt x="2686" y="2636"/>
                    <a:pt x="2713" y="2391"/>
                  </a:cubicBezTo>
                  <a:cubicBezTo>
                    <a:pt x="2716" y="2364"/>
                    <a:pt x="2712" y="2335"/>
                    <a:pt x="2701" y="2310"/>
                  </a:cubicBezTo>
                  <a:cubicBezTo>
                    <a:pt x="2653" y="2204"/>
                    <a:pt x="2487" y="2160"/>
                    <a:pt x="2324" y="2141"/>
                  </a:cubicBezTo>
                  <a:cubicBezTo>
                    <a:pt x="2557" y="2132"/>
                    <a:pt x="2824" y="2088"/>
                    <a:pt x="2872" y="1951"/>
                  </a:cubicBezTo>
                  <a:cubicBezTo>
                    <a:pt x="2965" y="1696"/>
                    <a:pt x="1880" y="1628"/>
                    <a:pt x="1866" y="1576"/>
                  </a:cubicBezTo>
                  <a:cubicBezTo>
                    <a:pt x="1852" y="1526"/>
                    <a:pt x="2830" y="1594"/>
                    <a:pt x="2869" y="1355"/>
                  </a:cubicBezTo>
                  <a:cubicBezTo>
                    <a:pt x="2906" y="1138"/>
                    <a:pt x="2116" y="966"/>
                    <a:pt x="1971" y="935"/>
                  </a:cubicBezTo>
                  <a:lnTo>
                    <a:pt x="1971" y="935"/>
                  </a:lnTo>
                  <a:cubicBezTo>
                    <a:pt x="2057" y="946"/>
                    <a:pt x="2373" y="984"/>
                    <a:pt x="2601" y="984"/>
                  </a:cubicBezTo>
                  <a:cubicBezTo>
                    <a:pt x="2734" y="984"/>
                    <a:pt x="2837" y="971"/>
                    <a:pt x="2848" y="932"/>
                  </a:cubicBezTo>
                  <a:cubicBezTo>
                    <a:pt x="2881" y="812"/>
                    <a:pt x="2984" y="659"/>
                    <a:pt x="2169" y="335"/>
                  </a:cubicBezTo>
                  <a:cubicBezTo>
                    <a:pt x="1560" y="94"/>
                    <a:pt x="1272" y="1"/>
                    <a:pt x="1059" y="1"/>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9"/>
            <p:cNvSpPr/>
            <p:nvPr/>
          </p:nvSpPr>
          <p:spPr>
            <a:xfrm>
              <a:off x="3013895" y="4600363"/>
              <a:ext cx="125671" cy="231769"/>
            </a:xfrm>
            <a:custGeom>
              <a:avLst/>
              <a:gdLst/>
              <a:ahLst/>
              <a:cxnLst/>
              <a:rect l="l" t="t" r="r" b="b"/>
              <a:pathLst>
                <a:path w="5329" h="9828" extrusionOk="0">
                  <a:moveTo>
                    <a:pt x="1957" y="0"/>
                  </a:moveTo>
                  <a:cubicBezTo>
                    <a:pt x="1484" y="81"/>
                    <a:pt x="849" y="153"/>
                    <a:pt x="0" y="196"/>
                  </a:cubicBezTo>
                  <a:cubicBezTo>
                    <a:pt x="338" y="870"/>
                    <a:pt x="875" y="1973"/>
                    <a:pt x="1367" y="3078"/>
                  </a:cubicBezTo>
                  <a:cubicBezTo>
                    <a:pt x="2045" y="4595"/>
                    <a:pt x="3783" y="8647"/>
                    <a:pt x="4274" y="9790"/>
                  </a:cubicBezTo>
                  <a:cubicBezTo>
                    <a:pt x="4468" y="9815"/>
                    <a:pt x="4664" y="9828"/>
                    <a:pt x="4860" y="9828"/>
                  </a:cubicBezTo>
                  <a:cubicBezTo>
                    <a:pt x="5016" y="9828"/>
                    <a:pt x="5173" y="9820"/>
                    <a:pt x="5328" y="9803"/>
                  </a:cubicBezTo>
                  <a:cubicBezTo>
                    <a:pt x="4434" y="6765"/>
                    <a:pt x="2640" y="1799"/>
                    <a:pt x="1957" y="0"/>
                  </a:cubicBezTo>
                  <a:close/>
                </a:path>
              </a:pathLst>
            </a:custGeom>
            <a:solidFill>
              <a:srgbClr val="FFC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9"/>
            <p:cNvSpPr/>
            <p:nvPr/>
          </p:nvSpPr>
          <p:spPr>
            <a:xfrm>
              <a:off x="3076672" y="4513768"/>
              <a:ext cx="113786" cy="311643"/>
            </a:xfrm>
            <a:custGeom>
              <a:avLst/>
              <a:gdLst/>
              <a:ahLst/>
              <a:cxnLst/>
              <a:rect l="l" t="t" r="r" b="b"/>
              <a:pathLst>
                <a:path w="4825" h="13215" extrusionOk="0">
                  <a:moveTo>
                    <a:pt x="2" y="1"/>
                  </a:moveTo>
                  <a:cubicBezTo>
                    <a:pt x="1" y="1"/>
                    <a:pt x="813" y="2107"/>
                    <a:pt x="677" y="3195"/>
                  </a:cubicBezTo>
                  <a:cubicBezTo>
                    <a:pt x="675" y="3200"/>
                    <a:pt x="672" y="3204"/>
                    <a:pt x="669" y="3207"/>
                  </a:cubicBezTo>
                  <a:cubicBezTo>
                    <a:pt x="1275" y="4833"/>
                    <a:pt x="2089" y="7526"/>
                    <a:pt x="2672" y="9620"/>
                  </a:cubicBezTo>
                  <a:cubicBezTo>
                    <a:pt x="3104" y="11177"/>
                    <a:pt x="3426" y="12475"/>
                    <a:pt x="3603" y="13215"/>
                  </a:cubicBezTo>
                  <a:cubicBezTo>
                    <a:pt x="3636" y="13198"/>
                    <a:pt x="3668" y="13177"/>
                    <a:pt x="3698" y="13156"/>
                  </a:cubicBezTo>
                  <a:cubicBezTo>
                    <a:pt x="4306" y="12713"/>
                    <a:pt x="4824" y="11489"/>
                    <a:pt x="4824" y="11489"/>
                  </a:cubicBezTo>
                  <a:cubicBezTo>
                    <a:pt x="4348" y="10266"/>
                    <a:pt x="3024" y="8702"/>
                    <a:pt x="3024" y="8702"/>
                  </a:cubicBezTo>
                  <a:cubicBezTo>
                    <a:pt x="3057" y="6865"/>
                    <a:pt x="2553" y="2960"/>
                    <a:pt x="2571" y="2943"/>
                  </a:cubicBezTo>
                  <a:lnTo>
                    <a:pt x="2571" y="2943"/>
                  </a:lnTo>
                  <a:cubicBezTo>
                    <a:pt x="2419" y="3053"/>
                    <a:pt x="2160" y="3195"/>
                    <a:pt x="1827" y="3195"/>
                  </a:cubicBezTo>
                  <a:cubicBezTo>
                    <a:pt x="1827" y="3195"/>
                    <a:pt x="548" y="613"/>
                    <a:pt x="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9"/>
            <p:cNvSpPr/>
            <p:nvPr/>
          </p:nvSpPr>
          <p:spPr>
            <a:xfrm>
              <a:off x="3091835" y="4823996"/>
              <a:ext cx="138524" cy="258700"/>
            </a:xfrm>
            <a:custGeom>
              <a:avLst/>
              <a:gdLst/>
              <a:ahLst/>
              <a:cxnLst/>
              <a:rect l="l" t="t" r="r" b="b"/>
              <a:pathLst>
                <a:path w="5874" h="10970" extrusionOk="0">
                  <a:moveTo>
                    <a:pt x="0" y="1"/>
                  </a:moveTo>
                  <a:cubicBezTo>
                    <a:pt x="0" y="1"/>
                    <a:pt x="2754" y="5508"/>
                    <a:pt x="3536" y="7206"/>
                  </a:cubicBezTo>
                  <a:cubicBezTo>
                    <a:pt x="4318" y="8907"/>
                    <a:pt x="4725" y="10334"/>
                    <a:pt x="4725" y="10334"/>
                  </a:cubicBezTo>
                  <a:cubicBezTo>
                    <a:pt x="4725" y="10334"/>
                    <a:pt x="5033" y="10663"/>
                    <a:pt x="5874" y="10969"/>
                  </a:cubicBezTo>
                  <a:cubicBezTo>
                    <a:pt x="5528" y="10422"/>
                    <a:pt x="4944" y="9428"/>
                    <a:pt x="4622" y="8464"/>
                  </a:cubicBezTo>
                  <a:cubicBezTo>
                    <a:pt x="4148" y="7037"/>
                    <a:pt x="2617" y="3263"/>
                    <a:pt x="2617" y="3263"/>
                  </a:cubicBezTo>
                  <a:lnTo>
                    <a:pt x="1842" y="336"/>
                  </a:lnTo>
                  <a:cubicBezTo>
                    <a:pt x="1744" y="342"/>
                    <a:pt x="1645" y="345"/>
                    <a:pt x="1546" y="345"/>
                  </a:cubicBezTo>
                  <a:cubicBezTo>
                    <a:pt x="963" y="345"/>
                    <a:pt x="367" y="234"/>
                    <a:pt x="0"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9"/>
            <p:cNvSpPr/>
            <p:nvPr/>
          </p:nvSpPr>
          <p:spPr>
            <a:xfrm>
              <a:off x="2912184" y="4803125"/>
              <a:ext cx="40185" cy="255115"/>
            </a:xfrm>
            <a:custGeom>
              <a:avLst/>
              <a:gdLst/>
              <a:ahLst/>
              <a:cxnLst/>
              <a:rect l="l" t="t" r="r" b="b"/>
              <a:pathLst>
                <a:path w="1704" h="10818" extrusionOk="0">
                  <a:moveTo>
                    <a:pt x="1023" y="1"/>
                  </a:moveTo>
                  <a:cubicBezTo>
                    <a:pt x="1023" y="1"/>
                    <a:pt x="770" y="422"/>
                    <a:pt x="167" y="683"/>
                  </a:cubicBezTo>
                  <a:cubicBezTo>
                    <a:pt x="393" y="1852"/>
                    <a:pt x="779" y="3185"/>
                    <a:pt x="441" y="5361"/>
                  </a:cubicBezTo>
                  <a:cubicBezTo>
                    <a:pt x="73" y="7750"/>
                    <a:pt x="241" y="8804"/>
                    <a:pt x="107" y="9010"/>
                  </a:cubicBezTo>
                  <a:cubicBezTo>
                    <a:pt x="0" y="9166"/>
                    <a:pt x="179" y="10089"/>
                    <a:pt x="49" y="10818"/>
                  </a:cubicBezTo>
                  <a:cubicBezTo>
                    <a:pt x="567" y="10669"/>
                    <a:pt x="790" y="10539"/>
                    <a:pt x="790" y="10539"/>
                  </a:cubicBezTo>
                  <a:lnTo>
                    <a:pt x="446" y="8941"/>
                  </a:lnTo>
                  <a:cubicBezTo>
                    <a:pt x="446" y="8941"/>
                    <a:pt x="1636" y="4556"/>
                    <a:pt x="1669" y="2925"/>
                  </a:cubicBezTo>
                  <a:cubicBezTo>
                    <a:pt x="1704" y="1293"/>
                    <a:pt x="1023" y="1"/>
                    <a:pt x="1023"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9"/>
            <p:cNvSpPr/>
            <p:nvPr/>
          </p:nvSpPr>
          <p:spPr>
            <a:xfrm>
              <a:off x="3068960" y="3755614"/>
              <a:ext cx="34501" cy="66055"/>
            </a:xfrm>
            <a:custGeom>
              <a:avLst/>
              <a:gdLst/>
              <a:ahLst/>
              <a:cxnLst/>
              <a:rect l="l" t="t" r="r" b="b"/>
              <a:pathLst>
                <a:path w="1463" h="2801" extrusionOk="0">
                  <a:moveTo>
                    <a:pt x="0" y="0"/>
                  </a:moveTo>
                  <a:cubicBezTo>
                    <a:pt x="129" y="579"/>
                    <a:pt x="155" y="919"/>
                    <a:pt x="7" y="1137"/>
                  </a:cubicBezTo>
                  <a:cubicBezTo>
                    <a:pt x="370" y="1714"/>
                    <a:pt x="766" y="2271"/>
                    <a:pt x="1193" y="2801"/>
                  </a:cubicBezTo>
                  <a:lnTo>
                    <a:pt x="1182" y="2780"/>
                  </a:lnTo>
                  <a:cubicBezTo>
                    <a:pt x="1182" y="2780"/>
                    <a:pt x="1463" y="1760"/>
                    <a:pt x="902" y="926"/>
                  </a:cubicBezTo>
                  <a:cubicBezTo>
                    <a:pt x="676" y="593"/>
                    <a:pt x="369" y="282"/>
                    <a:pt x="0" y="0"/>
                  </a:cubicBezTo>
                  <a:close/>
                </a:path>
              </a:pathLst>
            </a:custGeom>
            <a:solidFill>
              <a:srgbClr val="1F0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9"/>
            <p:cNvSpPr/>
            <p:nvPr/>
          </p:nvSpPr>
          <p:spPr>
            <a:xfrm>
              <a:off x="2937063" y="3733234"/>
              <a:ext cx="37142" cy="37449"/>
            </a:xfrm>
            <a:custGeom>
              <a:avLst/>
              <a:gdLst/>
              <a:ahLst/>
              <a:cxnLst/>
              <a:rect l="l" t="t" r="r" b="b"/>
              <a:pathLst>
                <a:path w="1575" h="1588" extrusionOk="0">
                  <a:moveTo>
                    <a:pt x="1575" y="1"/>
                  </a:moveTo>
                  <a:lnTo>
                    <a:pt x="1575" y="1"/>
                  </a:lnTo>
                  <a:cubicBezTo>
                    <a:pt x="1073" y="163"/>
                    <a:pt x="671" y="383"/>
                    <a:pt x="512" y="534"/>
                  </a:cubicBezTo>
                  <a:cubicBezTo>
                    <a:pt x="155" y="874"/>
                    <a:pt x="105" y="1536"/>
                    <a:pt x="105" y="1536"/>
                  </a:cubicBezTo>
                  <a:cubicBezTo>
                    <a:pt x="105" y="1536"/>
                    <a:pt x="65" y="1554"/>
                    <a:pt x="0" y="1587"/>
                  </a:cubicBezTo>
                  <a:cubicBezTo>
                    <a:pt x="791" y="1406"/>
                    <a:pt x="1340" y="1292"/>
                    <a:pt x="1340" y="1292"/>
                  </a:cubicBezTo>
                  <a:cubicBezTo>
                    <a:pt x="1340" y="1292"/>
                    <a:pt x="1211" y="701"/>
                    <a:pt x="1575"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9"/>
            <p:cNvSpPr/>
            <p:nvPr/>
          </p:nvSpPr>
          <p:spPr>
            <a:xfrm>
              <a:off x="2930719" y="3799642"/>
              <a:ext cx="176939" cy="85652"/>
            </a:xfrm>
            <a:custGeom>
              <a:avLst/>
              <a:gdLst/>
              <a:ahLst/>
              <a:cxnLst/>
              <a:rect l="l" t="t" r="r" b="b"/>
              <a:pathLst>
                <a:path w="7503" h="3632" extrusionOk="0">
                  <a:moveTo>
                    <a:pt x="3288" y="1"/>
                  </a:moveTo>
                  <a:cubicBezTo>
                    <a:pt x="2302" y="1"/>
                    <a:pt x="1194" y="303"/>
                    <a:pt x="1" y="1111"/>
                  </a:cubicBezTo>
                  <a:cubicBezTo>
                    <a:pt x="66" y="1187"/>
                    <a:pt x="136" y="1266"/>
                    <a:pt x="210" y="1339"/>
                  </a:cubicBezTo>
                  <a:lnTo>
                    <a:pt x="480" y="1476"/>
                  </a:lnTo>
                  <a:cubicBezTo>
                    <a:pt x="543" y="1352"/>
                    <a:pt x="616" y="1232"/>
                    <a:pt x="695" y="1117"/>
                  </a:cubicBezTo>
                  <a:cubicBezTo>
                    <a:pt x="695" y="1117"/>
                    <a:pt x="1463" y="690"/>
                    <a:pt x="2424" y="690"/>
                  </a:cubicBezTo>
                  <a:cubicBezTo>
                    <a:pt x="2437" y="690"/>
                    <a:pt x="2450" y="690"/>
                    <a:pt x="2463" y="690"/>
                  </a:cubicBezTo>
                  <a:cubicBezTo>
                    <a:pt x="3453" y="704"/>
                    <a:pt x="4486" y="929"/>
                    <a:pt x="4811" y="1660"/>
                  </a:cubicBezTo>
                  <a:cubicBezTo>
                    <a:pt x="5008" y="2122"/>
                    <a:pt x="5167" y="2601"/>
                    <a:pt x="5287" y="3089"/>
                  </a:cubicBezTo>
                  <a:cubicBezTo>
                    <a:pt x="5296" y="3131"/>
                    <a:pt x="5306" y="3171"/>
                    <a:pt x="5317" y="3213"/>
                  </a:cubicBezTo>
                  <a:lnTo>
                    <a:pt x="6543" y="3631"/>
                  </a:lnTo>
                  <a:cubicBezTo>
                    <a:pt x="6607" y="3601"/>
                    <a:pt x="6690" y="3519"/>
                    <a:pt x="6781" y="3407"/>
                  </a:cubicBezTo>
                  <a:cubicBezTo>
                    <a:pt x="7044" y="3089"/>
                    <a:pt x="7376" y="2510"/>
                    <a:pt x="7502" y="2074"/>
                  </a:cubicBezTo>
                  <a:cubicBezTo>
                    <a:pt x="6841" y="1294"/>
                    <a:pt x="5327" y="1"/>
                    <a:pt x="3288"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9"/>
            <p:cNvSpPr/>
            <p:nvPr/>
          </p:nvSpPr>
          <p:spPr>
            <a:xfrm>
              <a:off x="2931309" y="3755095"/>
              <a:ext cx="166587" cy="63295"/>
            </a:xfrm>
            <a:custGeom>
              <a:avLst/>
              <a:gdLst/>
              <a:ahLst/>
              <a:cxnLst/>
              <a:rect l="l" t="t" r="r" b="b"/>
              <a:pathLst>
                <a:path w="7064" h="2684" extrusionOk="0">
                  <a:moveTo>
                    <a:pt x="2899" y="0"/>
                  </a:moveTo>
                  <a:cubicBezTo>
                    <a:pt x="2334" y="0"/>
                    <a:pt x="1468" y="112"/>
                    <a:pt x="349" y="591"/>
                  </a:cubicBezTo>
                  <a:cubicBezTo>
                    <a:pt x="349" y="601"/>
                    <a:pt x="349" y="609"/>
                    <a:pt x="349" y="609"/>
                  </a:cubicBezTo>
                  <a:cubicBezTo>
                    <a:pt x="349" y="609"/>
                    <a:pt x="309" y="627"/>
                    <a:pt x="243" y="660"/>
                  </a:cubicBezTo>
                  <a:cubicBezTo>
                    <a:pt x="182" y="691"/>
                    <a:pt x="96" y="736"/>
                    <a:pt x="0" y="786"/>
                  </a:cubicBezTo>
                  <a:cubicBezTo>
                    <a:pt x="7" y="799"/>
                    <a:pt x="19" y="806"/>
                    <a:pt x="32" y="806"/>
                  </a:cubicBezTo>
                  <a:cubicBezTo>
                    <a:pt x="37" y="806"/>
                    <a:pt x="41" y="805"/>
                    <a:pt x="46" y="803"/>
                  </a:cubicBezTo>
                  <a:cubicBezTo>
                    <a:pt x="1317" y="201"/>
                    <a:pt x="2286" y="69"/>
                    <a:pt x="2899" y="69"/>
                  </a:cubicBezTo>
                  <a:cubicBezTo>
                    <a:pt x="2928" y="69"/>
                    <a:pt x="2955" y="69"/>
                    <a:pt x="2982" y="69"/>
                  </a:cubicBezTo>
                  <a:cubicBezTo>
                    <a:pt x="3554" y="82"/>
                    <a:pt x="3890" y="207"/>
                    <a:pt x="3969" y="242"/>
                  </a:cubicBezTo>
                  <a:lnTo>
                    <a:pt x="4087" y="2112"/>
                  </a:lnTo>
                  <a:cubicBezTo>
                    <a:pt x="4089" y="2127"/>
                    <a:pt x="4098" y="2139"/>
                    <a:pt x="4111" y="2144"/>
                  </a:cubicBezTo>
                  <a:cubicBezTo>
                    <a:pt x="4115" y="2145"/>
                    <a:pt x="4118" y="2146"/>
                    <a:pt x="4121" y="2146"/>
                  </a:cubicBezTo>
                  <a:cubicBezTo>
                    <a:pt x="4132" y="2146"/>
                    <a:pt x="4142" y="2140"/>
                    <a:pt x="4148" y="2130"/>
                  </a:cubicBezTo>
                  <a:lnTo>
                    <a:pt x="5163" y="704"/>
                  </a:lnTo>
                  <a:cubicBezTo>
                    <a:pt x="6372" y="1318"/>
                    <a:pt x="6950" y="2477"/>
                    <a:pt x="7045" y="2684"/>
                  </a:cubicBezTo>
                  <a:cubicBezTo>
                    <a:pt x="7051" y="2650"/>
                    <a:pt x="7057" y="2611"/>
                    <a:pt x="7063" y="2567"/>
                  </a:cubicBezTo>
                  <a:cubicBezTo>
                    <a:pt x="6889" y="2220"/>
                    <a:pt x="6297" y="1189"/>
                    <a:pt x="5166" y="630"/>
                  </a:cubicBezTo>
                  <a:cubicBezTo>
                    <a:pt x="5162" y="628"/>
                    <a:pt x="5157" y="627"/>
                    <a:pt x="5152" y="627"/>
                  </a:cubicBezTo>
                  <a:cubicBezTo>
                    <a:pt x="5142" y="627"/>
                    <a:pt x="5131" y="632"/>
                    <a:pt x="5125" y="641"/>
                  </a:cubicBezTo>
                  <a:lnTo>
                    <a:pt x="4149" y="2014"/>
                  </a:lnTo>
                  <a:lnTo>
                    <a:pt x="4036" y="215"/>
                  </a:lnTo>
                  <a:cubicBezTo>
                    <a:pt x="4034" y="204"/>
                    <a:pt x="4027" y="194"/>
                    <a:pt x="4016" y="189"/>
                  </a:cubicBezTo>
                  <a:cubicBezTo>
                    <a:pt x="4002" y="180"/>
                    <a:pt x="3657" y="16"/>
                    <a:pt x="2989" y="1"/>
                  </a:cubicBezTo>
                  <a:cubicBezTo>
                    <a:pt x="2959" y="1"/>
                    <a:pt x="2929" y="0"/>
                    <a:pt x="2899" y="0"/>
                  </a:cubicBezTo>
                  <a:close/>
                </a:path>
              </a:pathLst>
            </a:custGeom>
            <a:solidFill>
              <a:srgbClr val="FFC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9"/>
            <p:cNvSpPr/>
            <p:nvPr/>
          </p:nvSpPr>
          <p:spPr>
            <a:xfrm>
              <a:off x="3073559" y="3749223"/>
              <a:ext cx="143099" cy="65017"/>
            </a:xfrm>
            <a:custGeom>
              <a:avLst/>
              <a:gdLst/>
              <a:ahLst/>
              <a:cxnLst/>
              <a:rect l="l" t="t" r="r" b="b"/>
              <a:pathLst>
                <a:path w="6068" h="2757" extrusionOk="0">
                  <a:moveTo>
                    <a:pt x="36" y="0"/>
                  </a:moveTo>
                  <a:cubicBezTo>
                    <a:pt x="19" y="0"/>
                    <a:pt x="4" y="13"/>
                    <a:pt x="2" y="31"/>
                  </a:cubicBezTo>
                  <a:cubicBezTo>
                    <a:pt x="1" y="50"/>
                    <a:pt x="15" y="67"/>
                    <a:pt x="34" y="67"/>
                  </a:cubicBezTo>
                  <a:cubicBezTo>
                    <a:pt x="1027" y="141"/>
                    <a:pt x="1685" y="920"/>
                    <a:pt x="2036" y="1337"/>
                  </a:cubicBezTo>
                  <a:cubicBezTo>
                    <a:pt x="2103" y="1416"/>
                    <a:pt x="2159" y="1484"/>
                    <a:pt x="2206" y="1531"/>
                  </a:cubicBezTo>
                  <a:cubicBezTo>
                    <a:pt x="2244" y="1570"/>
                    <a:pt x="2285" y="1614"/>
                    <a:pt x="2330" y="1664"/>
                  </a:cubicBezTo>
                  <a:cubicBezTo>
                    <a:pt x="2615" y="1981"/>
                    <a:pt x="3044" y="2455"/>
                    <a:pt x="4011" y="2649"/>
                  </a:cubicBezTo>
                  <a:cubicBezTo>
                    <a:pt x="4343" y="2719"/>
                    <a:pt x="4682" y="2754"/>
                    <a:pt x="5021" y="2757"/>
                  </a:cubicBezTo>
                  <a:cubicBezTo>
                    <a:pt x="5349" y="2757"/>
                    <a:pt x="5697" y="2719"/>
                    <a:pt x="6031" y="2617"/>
                  </a:cubicBezTo>
                  <a:cubicBezTo>
                    <a:pt x="6067" y="2603"/>
                    <a:pt x="6056" y="2551"/>
                    <a:pt x="6020" y="2551"/>
                  </a:cubicBezTo>
                  <a:cubicBezTo>
                    <a:pt x="6017" y="2551"/>
                    <a:pt x="6014" y="2552"/>
                    <a:pt x="6011" y="2552"/>
                  </a:cubicBezTo>
                  <a:cubicBezTo>
                    <a:pt x="5684" y="2652"/>
                    <a:pt x="5344" y="2689"/>
                    <a:pt x="5022" y="2689"/>
                  </a:cubicBezTo>
                  <a:cubicBezTo>
                    <a:pt x="4650" y="2689"/>
                    <a:pt x="4302" y="2640"/>
                    <a:pt x="4024" y="2584"/>
                  </a:cubicBezTo>
                  <a:cubicBezTo>
                    <a:pt x="3079" y="2395"/>
                    <a:pt x="2659" y="1928"/>
                    <a:pt x="2380" y="1620"/>
                  </a:cubicBezTo>
                  <a:cubicBezTo>
                    <a:pt x="2336" y="1569"/>
                    <a:pt x="2294" y="1523"/>
                    <a:pt x="2254" y="1482"/>
                  </a:cubicBezTo>
                  <a:cubicBezTo>
                    <a:pt x="2210" y="1438"/>
                    <a:pt x="2154" y="1372"/>
                    <a:pt x="2088" y="1293"/>
                  </a:cubicBezTo>
                  <a:cubicBezTo>
                    <a:pt x="1729" y="867"/>
                    <a:pt x="1060" y="76"/>
                    <a:pt x="39" y="0"/>
                  </a:cubicBezTo>
                  <a:cubicBezTo>
                    <a:pt x="38" y="0"/>
                    <a:pt x="37" y="0"/>
                    <a:pt x="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9"/>
            <p:cNvSpPr/>
            <p:nvPr/>
          </p:nvSpPr>
          <p:spPr>
            <a:xfrm>
              <a:off x="3072427" y="3739578"/>
              <a:ext cx="160880" cy="44335"/>
            </a:xfrm>
            <a:custGeom>
              <a:avLst/>
              <a:gdLst/>
              <a:ahLst/>
              <a:cxnLst/>
              <a:rect l="l" t="t" r="r" b="b"/>
              <a:pathLst>
                <a:path w="6822" h="1880" extrusionOk="0">
                  <a:moveTo>
                    <a:pt x="756" y="0"/>
                  </a:moveTo>
                  <a:cubicBezTo>
                    <a:pt x="490" y="0"/>
                    <a:pt x="243" y="46"/>
                    <a:pt x="26" y="139"/>
                  </a:cubicBezTo>
                  <a:cubicBezTo>
                    <a:pt x="8" y="146"/>
                    <a:pt x="0" y="167"/>
                    <a:pt x="8" y="183"/>
                  </a:cubicBezTo>
                  <a:cubicBezTo>
                    <a:pt x="14" y="196"/>
                    <a:pt x="27" y="204"/>
                    <a:pt x="40" y="204"/>
                  </a:cubicBezTo>
                  <a:cubicBezTo>
                    <a:pt x="44" y="204"/>
                    <a:pt x="48" y="203"/>
                    <a:pt x="52" y="202"/>
                  </a:cubicBezTo>
                  <a:cubicBezTo>
                    <a:pt x="238" y="121"/>
                    <a:pt x="478" y="72"/>
                    <a:pt x="759" y="72"/>
                  </a:cubicBezTo>
                  <a:cubicBezTo>
                    <a:pt x="1402" y="72"/>
                    <a:pt x="2262" y="331"/>
                    <a:pt x="3193" y="1073"/>
                  </a:cubicBezTo>
                  <a:cubicBezTo>
                    <a:pt x="3900" y="1635"/>
                    <a:pt x="4703" y="1879"/>
                    <a:pt x="5410" y="1879"/>
                  </a:cubicBezTo>
                  <a:cubicBezTo>
                    <a:pt x="5964" y="1879"/>
                    <a:pt x="6459" y="1731"/>
                    <a:pt x="6803" y="1470"/>
                  </a:cubicBezTo>
                  <a:cubicBezTo>
                    <a:pt x="6818" y="1459"/>
                    <a:pt x="6821" y="1438"/>
                    <a:pt x="6811" y="1423"/>
                  </a:cubicBezTo>
                  <a:cubicBezTo>
                    <a:pt x="6804" y="1414"/>
                    <a:pt x="6793" y="1409"/>
                    <a:pt x="6783" y="1409"/>
                  </a:cubicBezTo>
                  <a:cubicBezTo>
                    <a:pt x="6776" y="1409"/>
                    <a:pt x="6769" y="1412"/>
                    <a:pt x="6764" y="1417"/>
                  </a:cubicBezTo>
                  <a:cubicBezTo>
                    <a:pt x="6430" y="1668"/>
                    <a:pt x="5950" y="1812"/>
                    <a:pt x="5413" y="1812"/>
                  </a:cubicBezTo>
                  <a:cubicBezTo>
                    <a:pt x="4719" y="1812"/>
                    <a:pt x="3931" y="1573"/>
                    <a:pt x="3236" y="1020"/>
                  </a:cubicBezTo>
                  <a:cubicBezTo>
                    <a:pt x="2408" y="361"/>
                    <a:pt x="1505" y="0"/>
                    <a:pt x="7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9"/>
            <p:cNvSpPr/>
            <p:nvPr/>
          </p:nvSpPr>
          <p:spPr>
            <a:xfrm>
              <a:off x="3169775" y="3810726"/>
              <a:ext cx="27639" cy="45019"/>
            </a:xfrm>
            <a:custGeom>
              <a:avLst/>
              <a:gdLst/>
              <a:ahLst/>
              <a:cxnLst/>
              <a:rect l="l" t="t" r="r" b="b"/>
              <a:pathLst>
                <a:path w="1172" h="1909" extrusionOk="0">
                  <a:moveTo>
                    <a:pt x="38" y="1"/>
                  </a:moveTo>
                  <a:cubicBezTo>
                    <a:pt x="35" y="1"/>
                    <a:pt x="32" y="1"/>
                    <a:pt x="29" y="2"/>
                  </a:cubicBezTo>
                  <a:cubicBezTo>
                    <a:pt x="11" y="6"/>
                    <a:pt x="0" y="24"/>
                    <a:pt x="5" y="43"/>
                  </a:cubicBezTo>
                  <a:cubicBezTo>
                    <a:pt x="8" y="55"/>
                    <a:pt x="303" y="1246"/>
                    <a:pt x="1111" y="1899"/>
                  </a:cubicBezTo>
                  <a:cubicBezTo>
                    <a:pt x="1117" y="1905"/>
                    <a:pt x="1125" y="1908"/>
                    <a:pt x="1134" y="1908"/>
                  </a:cubicBezTo>
                  <a:cubicBezTo>
                    <a:pt x="1143" y="1908"/>
                    <a:pt x="1154" y="1904"/>
                    <a:pt x="1160" y="1894"/>
                  </a:cubicBezTo>
                  <a:cubicBezTo>
                    <a:pt x="1172" y="1881"/>
                    <a:pt x="1169" y="1858"/>
                    <a:pt x="1154" y="1847"/>
                  </a:cubicBezTo>
                  <a:cubicBezTo>
                    <a:pt x="364" y="1210"/>
                    <a:pt x="75" y="38"/>
                    <a:pt x="72" y="28"/>
                  </a:cubicBezTo>
                  <a:cubicBezTo>
                    <a:pt x="68" y="12"/>
                    <a:pt x="54"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9"/>
            <p:cNvSpPr/>
            <p:nvPr/>
          </p:nvSpPr>
          <p:spPr>
            <a:xfrm>
              <a:off x="3087968" y="3752572"/>
              <a:ext cx="76148" cy="100438"/>
            </a:xfrm>
            <a:custGeom>
              <a:avLst/>
              <a:gdLst/>
              <a:ahLst/>
              <a:cxnLst/>
              <a:rect l="l" t="t" r="r" b="b"/>
              <a:pathLst>
                <a:path w="3229" h="4259" extrusionOk="0">
                  <a:moveTo>
                    <a:pt x="39" y="0"/>
                  </a:moveTo>
                  <a:cubicBezTo>
                    <a:pt x="33" y="0"/>
                    <a:pt x="28" y="1"/>
                    <a:pt x="23" y="4"/>
                  </a:cubicBezTo>
                  <a:cubicBezTo>
                    <a:pt x="7" y="13"/>
                    <a:pt x="1" y="34"/>
                    <a:pt x="10" y="51"/>
                  </a:cubicBezTo>
                  <a:cubicBezTo>
                    <a:pt x="126" y="280"/>
                    <a:pt x="213" y="522"/>
                    <a:pt x="266" y="774"/>
                  </a:cubicBezTo>
                  <a:cubicBezTo>
                    <a:pt x="351" y="1208"/>
                    <a:pt x="487" y="1709"/>
                    <a:pt x="1110" y="2621"/>
                  </a:cubicBezTo>
                  <a:cubicBezTo>
                    <a:pt x="1754" y="3566"/>
                    <a:pt x="3160" y="4250"/>
                    <a:pt x="3174" y="4256"/>
                  </a:cubicBezTo>
                  <a:cubicBezTo>
                    <a:pt x="3178" y="4257"/>
                    <a:pt x="3185" y="4259"/>
                    <a:pt x="3189" y="4259"/>
                  </a:cubicBezTo>
                  <a:cubicBezTo>
                    <a:pt x="3203" y="4259"/>
                    <a:pt x="3213" y="4251"/>
                    <a:pt x="3219" y="4239"/>
                  </a:cubicBezTo>
                  <a:cubicBezTo>
                    <a:pt x="3228" y="4223"/>
                    <a:pt x="3219" y="4201"/>
                    <a:pt x="3203" y="4195"/>
                  </a:cubicBezTo>
                  <a:cubicBezTo>
                    <a:pt x="3189" y="4188"/>
                    <a:pt x="1801" y="3513"/>
                    <a:pt x="1166" y="2583"/>
                  </a:cubicBezTo>
                  <a:cubicBezTo>
                    <a:pt x="549" y="1681"/>
                    <a:pt x="416" y="1189"/>
                    <a:pt x="333" y="761"/>
                  </a:cubicBezTo>
                  <a:cubicBezTo>
                    <a:pt x="278" y="502"/>
                    <a:pt x="190" y="252"/>
                    <a:pt x="69" y="17"/>
                  </a:cubicBezTo>
                  <a:cubicBezTo>
                    <a:pt x="63" y="6"/>
                    <a:pt x="51" y="0"/>
                    <a:pt x="39"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9"/>
            <p:cNvSpPr/>
            <p:nvPr/>
          </p:nvSpPr>
          <p:spPr>
            <a:xfrm>
              <a:off x="3068889" y="4114516"/>
              <a:ext cx="9386" cy="31648"/>
            </a:xfrm>
            <a:custGeom>
              <a:avLst/>
              <a:gdLst/>
              <a:ahLst/>
              <a:cxnLst/>
              <a:rect l="l" t="t" r="r" b="b"/>
              <a:pathLst>
                <a:path w="398" h="1342" extrusionOk="0">
                  <a:moveTo>
                    <a:pt x="45" y="1"/>
                  </a:moveTo>
                  <a:cubicBezTo>
                    <a:pt x="23" y="1"/>
                    <a:pt x="1" y="20"/>
                    <a:pt x="11" y="48"/>
                  </a:cubicBezTo>
                  <a:cubicBezTo>
                    <a:pt x="100" y="337"/>
                    <a:pt x="325" y="1305"/>
                    <a:pt x="326" y="1316"/>
                  </a:cubicBezTo>
                  <a:cubicBezTo>
                    <a:pt x="331" y="1331"/>
                    <a:pt x="344" y="1342"/>
                    <a:pt x="360" y="1342"/>
                  </a:cubicBezTo>
                  <a:lnTo>
                    <a:pt x="367" y="1342"/>
                  </a:lnTo>
                  <a:cubicBezTo>
                    <a:pt x="385" y="1337"/>
                    <a:pt x="397" y="1319"/>
                    <a:pt x="393" y="1301"/>
                  </a:cubicBezTo>
                  <a:cubicBezTo>
                    <a:pt x="390" y="1290"/>
                    <a:pt x="166" y="319"/>
                    <a:pt x="76" y="28"/>
                  </a:cubicBezTo>
                  <a:cubicBezTo>
                    <a:pt x="72" y="9"/>
                    <a:pt x="59" y="1"/>
                    <a:pt x="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9"/>
            <p:cNvSpPr/>
            <p:nvPr/>
          </p:nvSpPr>
          <p:spPr>
            <a:xfrm>
              <a:off x="3028351" y="4168261"/>
              <a:ext cx="112748" cy="125459"/>
            </a:xfrm>
            <a:custGeom>
              <a:avLst/>
              <a:gdLst/>
              <a:ahLst/>
              <a:cxnLst/>
              <a:rect l="l" t="t" r="r" b="b"/>
              <a:pathLst>
                <a:path w="4781" h="5320" extrusionOk="0">
                  <a:moveTo>
                    <a:pt x="36" y="1"/>
                  </a:moveTo>
                  <a:cubicBezTo>
                    <a:pt x="16" y="1"/>
                    <a:pt x="3" y="16"/>
                    <a:pt x="1" y="34"/>
                  </a:cubicBezTo>
                  <a:cubicBezTo>
                    <a:pt x="1" y="39"/>
                    <a:pt x="3" y="43"/>
                    <a:pt x="4" y="46"/>
                  </a:cubicBezTo>
                  <a:lnTo>
                    <a:pt x="7" y="57"/>
                  </a:lnTo>
                  <a:cubicBezTo>
                    <a:pt x="181" y="564"/>
                    <a:pt x="1088" y="3136"/>
                    <a:pt x="1818" y="4003"/>
                  </a:cubicBezTo>
                  <a:cubicBezTo>
                    <a:pt x="2612" y="4944"/>
                    <a:pt x="3514" y="5320"/>
                    <a:pt x="4200" y="5320"/>
                  </a:cubicBezTo>
                  <a:cubicBezTo>
                    <a:pt x="4204" y="5320"/>
                    <a:pt x="4209" y="5320"/>
                    <a:pt x="4213" y="5320"/>
                  </a:cubicBezTo>
                  <a:cubicBezTo>
                    <a:pt x="4398" y="5320"/>
                    <a:pt x="4582" y="5288"/>
                    <a:pt x="4755" y="5223"/>
                  </a:cubicBezTo>
                  <a:cubicBezTo>
                    <a:pt x="4773" y="5215"/>
                    <a:pt x="4781" y="5195"/>
                    <a:pt x="4774" y="5177"/>
                  </a:cubicBezTo>
                  <a:cubicBezTo>
                    <a:pt x="4769" y="5165"/>
                    <a:pt x="4756" y="5156"/>
                    <a:pt x="4743" y="5156"/>
                  </a:cubicBezTo>
                  <a:cubicBezTo>
                    <a:pt x="4739" y="5156"/>
                    <a:pt x="4735" y="5157"/>
                    <a:pt x="4731" y="5159"/>
                  </a:cubicBezTo>
                  <a:cubicBezTo>
                    <a:pt x="4562" y="5225"/>
                    <a:pt x="4384" y="5255"/>
                    <a:pt x="4200" y="5255"/>
                  </a:cubicBezTo>
                  <a:cubicBezTo>
                    <a:pt x="3387" y="5255"/>
                    <a:pt x="2468" y="4665"/>
                    <a:pt x="1871" y="3957"/>
                  </a:cubicBezTo>
                  <a:cubicBezTo>
                    <a:pt x="1133" y="3083"/>
                    <a:pt x="178" y="343"/>
                    <a:pt x="71" y="34"/>
                  </a:cubicBezTo>
                  <a:cubicBezTo>
                    <a:pt x="68" y="20"/>
                    <a:pt x="60" y="1"/>
                    <a:pt x="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9"/>
            <p:cNvSpPr/>
            <p:nvPr/>
          </p:nvSpPr>
          <p:spPr>
            <a:xfrm>
              <a:off x="3039364" y="4255233"/>
              <a:ext cx="67045" cy="145811"/>
            </a:xfrm>
            <a:custGeom>
              <a:avLst/>
              <a:gdLst/>
              <a:ahLst/>
              <a:cxnLst/>
              <a:rect l="l" t="t" r="r" b="b"/>
              <a:pathLst>
                <a:path w="2843" h="6183" extrusionOk="0">
                  <a:moveTo>
                    <a:pt x="1189" y="1"/>
                  </a:moveTo>
                  <a:cubicBezTo>
                    <a:pt x="1181" y="1"/>
                    <a:pt x="1174" y="3"/>
                    <a:pt x="1168" y="9"/>
                  </a:cubicBezTo>
                  <a:cubicBezTo>
                    <a:pt x="1139" y="32"/>
                    <a:pt x="466" y="573"/>
                    <a:pt x="236" y="1098"/>
                  </a:cubicBezTo>
                  <a:cubicBezTo>
                    <a:pt x="1" y="1639"/>
                    <a:pt x="90" y="2462"/>
                    <a:pt x="428" y="2865"/>
                  </a:cubicBezTo>
                  <a:cubicBezTo>
                    <a:pt x="780" y="3284"/>
                    <a:pt x="1990" y="4844"/>
                    <a:pt x="2774" y="6164"/>
                  </a:cubicBezTo>
                  <a:cubicBezTo>
                    <a:pt x="2780" y="6175"/>
                    <a:pt x="2791" y="6182"/>
                    <a:pt x="2803" y="6182"/>
                  </a:cubicBezTo>
                  <a:cubicBezTo>
                    <a:pt x="2809" y="6182"/>
                    <a:pt x="2815" y="6179"/>
                    <a:pt x="2821" y="6176"/>
                  </a:cubicBezTo>
                  <a:cubicBezTo>
                    <a:pt x="2836" y="6167"/>
                    <a:pt x="2842" y="6146"/>
                    <a:pt x="2833" y="6129"/>
                  </a:cubicBezTo>
                  <a:cubicBezTo>
                    <a:pt x="2047" y="4807"/>
                    <a:pt x="833" y="3241"/>
                    <a:pt x="480" y="2821"/>
                  </a:cubicBezTo>
                  <a:cubicBezTo>
                    <a:pt x="157" y="2438"/>
                    <a:pt x="72" y="1645"/>
                    <a:pt x="298" y="1126"/>
                  </a:cubicBezTo>
                  <a:cubicBezTo>
                    <a:pt x="522" y="615"/>
                    <a:pt x="1202" y="66"/>
                    <a:pt x="1210" y="62"/>
                  </a:cubicBezTo>
                  <a:cubicBezTo>
                    <a:pt x="1224" y="50"/>
                    <a:pt x="1227" y="28"/>
                    <a:pt x="1215" y="13"/>
                  </a:cubicBezTo>
                  <a:cubicBezTo>
                    <a:pt x="1208" y="5"/>
                    <a:pt x="1198" y="1"/>
                    <a:pt x="11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9"/>
            <p:cNvSpPr/>
            <p:nvPr/>
          </p:nvSpPr>
          <p:spPr>
            <a:xfrm>
              <a:off x="2866080" y="4146187"/>
              <a:ext cx="158073" cy="27474"/>
            </a:xfrm>
            <a:custGeom>
              <a:avLst/>
              <a:gdLst/>
              <a:ahLst/>
              <a:cxnLst/>
              <a:rect l="l" t="t" r="r" b="b"/>
              <a:pathLst>
                <a:path w="6703" h="1165" extrusionOk="0">
                  <a:moveTo>
                    <a:pt x="40" y="0"/>
                  </a:moveTo>
                  <a:cubicBezTo>
                    <a:pt x="28" y="0"/>
                    <a:pt x="16" y="7"/>
                    <a:pt x="10" y="17"/>
                  </a:cubicBezTo>
                  <a:cubicBezTo>
                    <a:pt x="1" y="34"/>
                    <a:pt x="5" y="53"/>
                    <a:pt x="22" y="64"/>
                  </a:cubicBezTo>
                  <a:cubicBezTo>
                    <a:pt x="1245" y="781"/>
                    <a:pt x="2636" y="1159"/>
                    <a:pt x="4053" y="1164"/>
                  </a:cubicBezTo>
                  <a:cubicBezTo>
                    <a:pt x="4138" y="1164"/>
                    <a:pt x="4222" y="1163"/>
                    <a:pt x="4306" y="1161"/>
                  </a:cubicBezTo>
                  <a:cubicBezTo>
                    <a:pt x="5745" y="1111"/>
                    <a:pt x="6656" y="747"/>
                    <a:pt x="6665" y="744"/>
                  </a:cubicBezTo>
                  <a:cubicBezTo>
                    <a:pt x="6703" y="728"/>
                    <a:pt x="6687" y="677"/>
                    <a:pt x="6654" y="677"/>
                  </a:cubicBezTo>
                  <a:cubicBezTo>
                    <a:pt x="6650" y="677"/>
                    <a:pt x="6645" y="678"/>
                    <a:pt x="6640" y="681"/>
                  </a:cubicBezTo>
                  <a:cubicBezTo>
                    <a:pt x="6630" y="684"/>
                    <a:pt x="5730" y="1044"/>
                    <a:pt x="4304" y="1091"/>
                  </a:cubicBezTo>
                  <a:cubicBezTo>
                    <a:pt x="4222" y="1094"/>
                    <a:pt x="4140" y="1095"/>
                    <a:pt x="4057" y="1095"/>
                  </a:cubicBezTo>
                  <a:cubicBezTo>
                    <a:pt x="2669" y="1095"/>
                    <a:pt x="1258" y="711"/>
                    <a:pt x="57" y="5"/>
                  </a:cubicBezTo>
                  <a:cubicBezTo>
                    <a:pt x="51" y="2"/>
                    <a:pt x="46" y="0"/>
                    <a:pt x="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9"/>
            <p:cNvSpPr/>
            <p:nvPr/>
          </p:nvSpPr>
          <p:spPr>
            <a:xfrm>
              <a:off x="3115748" y="4067893"/>
              <a:ext cx="33864" cy="45090"/>
            </a:xfrm>
            <a:custGeom>
              <a:avLst/>
              <a:gdLst/>
              <a:ahLst/>
              <a:cxnLst/>
              <a:rect l="l" t="t" r="r" b="b"/>
              <a:pathLst>
                <a:path w="1436" h="1912" extrusionOk="0">
                  <a:moveTo>
                    <a:pt x="912" y="1"/>
                  </a:moveTo>
                  <a:cubicBezTo>
                    <a:pt x="906" y="1"/>
                    <a:pt x="900" y="2"/>
                    <a:pt x="894" y="6"/>
                  </a:cubicBezTo>
                  <a:cubicBezTo>
                    <a:pt x="878" y="15"/>
                    <a:pt x="873" y="36"/>
                    <a:pt x="882" y="53"/>
                  </a:cubicBezTo>
                  <a:cubicBezTo>
                    <a:pt x="887" y="59"/>
                    <a:pt x="1306" y="744"/>
                    <a:pt x="1362" y="979"/>
                  </a:cubicBezTo>
                  <a:cubicBezTo>
                    <a:pt x="1247" y="1061"/>
                    <a:pt x="596" y="1520"/>
                    <a:pt x="23" y="1847"/>
                  </a:cubicBezTo>
                  <a:cubicBezTo>
                    <a:pt x="6" y="1856"/>
                    <a:pt x="0" y="1878"/>
                    <a:pt x="11" y="1894"/>
                  </a:cubicBezTo>
                  <a:cubicBezTo>
                    <a:pt x="15" y="1904"/>
                    <a:pt x="25" y="1911"/>
                    <a:pt x="36" y="1911"/>
                  </a:cubicBezTo>
                  <a:cubicBezTo>
                    <a:pt x="37" y="1911"/>
                    <a:pt x="38" y="1911"/>
                    <a:pt x="40" y="1911"/>
                  </a:cubicBezTo>
                  <a:cubicBezTo>
                    <a:pt x="46" y="1911"/>
                    <a:pt x="52" y="1909"/>
                    <a:pt x="56" y="1906"/>
                  </a:cubicBezTo>
                  <a:cubicBezTo>
                    <a:pt x="688" y="1546"/>
                    <a:pt x="1412" y="1026"/>
                    <a:pt x="1420" y="1021"/>
                  </a:cubicBezTo>
                  <a:cubicBezTo>
                    <a:pt x="1429" y="1014"/>
                    <a:pt x="1435" y="1002"/>
                    <a:pt x="1434" y="988"/>
                  </a:cubicBezTo>
                  <a:cubicBezTo>
                    <a:pt x="1399" y="764"/>
                    <a:pt x="959" y="47"/>
                    <a:pt x="941" y="17"/>
                  </a:cubicBezTo>
                  <a:cubicBezTo>
                    <a:pt x="935" y="7"/>
                    <a:pt x="924" y="1"/>
                    <a:pt x="9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9"/>
            <p:cNvSpPr/>
            <p:nvPr/>
          </p:nvSpPr>
          <p:spPr>
            <a:xfrm>
              <a:off x="3015852" y="3967055"/>
              <a:ext cx="58933" cy="49570"/>
            </a:xfrm>
            <a:custGeom>
              <a:avLst/>
              <a:gdLst/>
              <a:ahLst/>
              <a:cxnLst/>
              <a:rect l="l" t="t" r="r" b="b"/>
              <a:pathLst>
                <a:path w="2499" h="2102" extrusionOk="0">
                  <a:moveTo>
                    <a:pt x="554" y="0"/>
                  </a:moveTo>
                  <a:cubicBezTo>
                    <a:pt x="544" y="0"/>
                    <a:pt x="534" y="5"/>
                    <a:pt x="526" y="16"/>
                  </a:cubicBezTo>
                  <a:cubicBezTo>
                    <a:pt x="505" y="48"/>
                    <a:pt x="472" y="94"/>
                    <a:pt x="432" y="147"/>
                  </a:cubicBezTo>
                  <a:cubicBezTo>
                    <a:pt x="199" y="462"/>
                    <a:pt x="1" y="756"/>
                    <a:pt x="120" y="891"/>
                  </a:cubicBezTo>
                  <a:cubicBezTo>
                    <a:pt x="311" y="1101"/>
                    <a:pt x="1033" y="1545"/>
                    <a:pt x="2439" y="2100"/>
                  </a:cubicBezTo>
                  <a:cubicBezTo>
                    <a:pt x="2443" y="2101"/>
                    <a:pt x="2446" y="2101"/>
                    <a:pt x="2451" y="2101"/>
                  </a:cubicBezTo>
                  <a:cubicBezTo>
                    <a:pt x="2452" y="2101"/>
                    <a:pt x="2452" y="2101"/>
                    <a:pt x="2453" y="2101"/>
                  </a:cubicBezTo>
                  <a:cubicBezTo>
                    <a:pt x="2489" y="2101"/>
                    <a:pt x="2499" y="2050"/>
                    <a:pt x="2463" y="2036"/>
                  </a:cubicBezTo>
                  <a:cubicBezTo>
                    <a:pt x="626" y="1312"/>
                    <a:pt x="211" y="891"/>
                    <a:pt x="172" y="844"/>
                  </a:cubicBezTo>
                  <a:cubicBezTo>
                    <a:pt x="78" y="741"/>
                    <a:pt x="355" y="366"/>
                    <a:pt x="487" y="187"/>
                  </a:cubicBezTo>
                  <a:cubicBezTo>
                    <a:pt x="528" y="133"/>
                    <a:pt x="561" y="87"/>
                    <a:pt x="584" y="53"/>
                  </a:cubicBezTo>
                  <a:cubicBezTo>
                    <a:pt x="601" y="26"/>
                    <a:pt x="578"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9"/>
            <p:cNvSpPr/>
            <p:nvPr/>
          </p:nvSpPr>
          <p:spPr>
            <a:xfrm>
              <a:off x="2830871" y="3891284"/>
              <a:ext cx="243890" cy="1197826"/>
            </a:xfrm>
            <a:custGeom>
              <a:avLst/>
              <a:gdLst/>
              <a:ahLst/>
              <a:cxnLst/>
              <a:rect l="l" t="t" r="r" b="b"/>
              <a:pathLst>
                <a:path w="10342" h="50793" extrusionOk="0">
                  <a:moveTo>
                    <a:pt x="10059" y="0"/>
                  </a:moveTo>
                  <a:cubicBezTo>
                    <a:pt x="9930" y="0"/>
                    <a:pt x="9802" y="87"/>
                    <a:pt x="9786" y="244"/>
                  </a:cubicBezTo>
                  <a:cubicBezTo>
                    <a:pt x="9646" y="1135"/>
                    <a:pt x="128" y="49973"/>
                    <a:pt x="30" y="50467"/>
                  </a:cubicBezTo>
                  <a:cubicBezTo>
                    <a:pt x="1" y="50614"/>
                    <a:pt x="98" y="50756"/>
                    <a:pt x="246" y="50785"/>
                  </a:cubicBezTo>
                  <a:cubicBezTo>
                    <a:pt x="263" y="50790"/>
                    <a:pt x="280" y="50791"/>
                    <a:pt x="298" y="50793"/>
                  </a:cubicBezTo>
                  <a:cubicBezTo>
                    <a:pt x="427" y="50791"/>
                    <a:pt x="539" y="50700"/>
                    <a:pt x="565" y="50573"/>
                  </a:cubicBezTo>
                  <a:cubicBezTo>
                    <a:pt x="565" y="50573"/>
                    <a:pt x="3010" y="38024"/>
                    <a:pt x="5453" y="25469"/>
                  </a:cubicBezTo>
                  <a:cubicBezTo>
                    <a:pt x="6673" y="19191"/>
                    <a:pt x="7895" y="12913"/>
                    <a:pt x="8808" y="8200"/>
                  </a:cubicBezTo>
                  <a:cubicBezTo>
                    <a:pt x="9265" y="5843"/>
                    <a:pt x="9645" y="3876"/>
                    <a:pt x="9910" y="2499"/>
                  </a:cubicBezTo>
                  <a:cubicBezTo>
                    <a:pt x="10342" y="255"/>
                    <a:pt x="10342" y="255"/>
                    <a:pt x="10309" y="168"/>
                  </a:cubicBezTo>
                  <a:cubicBezTo>
                    <a:pt x="10261" y="54"/>
                    <a:pt x="10160" y="0"/>
                    <a:pt x="100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9"/>
            <p:cNvSpPr/>
            <p:nvPr/>
          </p:nvSpPr>
          <p:spPr>
            <a:xfrm>
              <a:off x="3014036" y="3982195"/>
              <a:ext cx="6084" cy="14126"/>
            </a:xfrm>
            <a:custGeom>
              <a:avLst/>
              <a:gdLst/>
              <a:ahLst/>
              <a:cxnLst/>
              <a:rect l="l" t="t" r="r" b="b"/>
              <a:pathLst>
                <a:path w="258" h="599" extrusionOk="0">
                  <a:moveTo>
                    <a:pt x="218" y="0"/>
                  </a:moveTo>
                  <a:cubicBezTo>
                    <a:pt x="207" y="0"/>
                    <a:pt x="196" y="6"/>
                    <a:pt x="190" y="17"/>
                  </a:cubicBezTo>
                  <a:cubicBezTo>
                    <a:pt x="182" y="29"/>
                    <a:pt x="0" y="323"/>
                    <a:pt x="19" y="568"/>
                  </a:cubicBezTo>
                  <a:cubicBezTo>
                    <a:pt x="20" y="585"/>
                    <a:pt x="35" y="599"/>
                    <a:pt x="52" y="599"/>
                  </a:cubicBezTo>
                  <a:lnTo>
                    <a:pt x="55" y="599"/>
                  </a:lnTo>
                  <a:cubicBezTo>
                    <a:pt x="73" y="599"/>
                    <a:pt x="88" y="582"/>
                    <a:pt x="87" y="562"/>
                  </a:cubicBezTo>
                  <a:cubicBezTo>
                    <a:pt x="69" y="340"/>
                    <a:pt x="246" y="55"/>
                    <a:pt x="247" y="53"/>
                  </a:cubicBezTo>
                  <a:cubicBezTo>
                    <a:pt x="258" y="36"/>
                    <a:pt x="252" y="15"/>
                    <a:pt x="237" y="6"/>
                  </a:cubicBezTo>
                  <a:cubicBezTo>
                    <a:pt x="231" y="2"/>
                    <a:pt x="224"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9"/>
            <p:cNvSpPr/>
            <p:nvPr/>
          </p:nvSpPr>
          <p:spPr>
            <a:xfrm>
              <a:off x="2917395" y="3972196"/>
              <a:ext cx="39972" cy="29054"/>
            </a:xfrm>
            <a:custGeom>
              <a:avLst/>
              <a:gdLst/>
              <a:ahLst/>
              <a:cxnLst/>
              <a:rect l="l" t="t" r="r" b="b"/>
              <a:pathLst>
                <a:path w="1695" h="1232" extrusionOk="0">
                  <a:moveTo>
                    <a:pt x="1659" y="0"/>
                  </a:moveTo>
                  <a:cubicBezTo>
                    <a:pt x="1650" y="0"/>
                    <a:pt x="1641" y="4"/>
                    <a:pt x="1634" y="10"/>
                  </a:cubicBezTo>
                  <a:cubicBezTo>
                    <a:pt x="1631" y="13"/>
                    <a:pt x="1621" y="26"/>
                    <a:pt x="1509" y="841"/>
                  </a:cubicBezTo>
                  <a:cubicBezTo>
                    <a:pt x="1362" y="867"/>
                    <a:pt x="595" y="1003"/>
                    <a:pt x="29" y="1165"/>
                  </a:cubicBezTo>
                  <a:cubicBezTo>
                    <a:pt x="11" y="1170"/>
                    <a:pt x="1" y="1189"/>
                    <a:pt x="5" y="1208"/>
                  </a:cubicBezTo>
                  <a:cubicBezTo>
                    <a:pt x="10" y="1223"/>
                    <a:pt x="23" y="1232"/>
                    <a:pt x="40" y="1232"/>
                  </a:cubicBezTo>
                  <a:cubicBezTo>
                    <a:pt x="43" y="1232"/>
                    <a:pt x="46" y="1232"/>
                    <a:pt x="48" y="1230"/>
                  </a:cubicBezTo>
                  <a:cubicBezTo>
                    <a:pt x="670" y="1051"/>
                    <a:pt x="1536" y="906"/>
                    <a:pt x="1545" y="904"/>
                  </a:cubicBezTo>
                  <a:cubicBezTo>
                    <a:pt x="1560" y="901"/>
                    <a:pt x="1571" y="889"/>
                    <a:pt x="1572" y="876"/>
                  </a:cubicBezTo>
                  <a:cubicBezTo>
                    <a:pt x="1596" y="700"/>
                    <a:pt x="1689" y="62"/>
                    <a:pt x="1692" y="39"/>
                  </a:cubicBezTo>
                  <a:cubicBezTo>
                    <a:pt x="1695" y="29"/>
                    <a:pt x="1692" y="18"/>
                    <a:pt x="1683" y="10"/>
                  </a:cubicBezTo>
                  <a:cubicBezTo>
                    <a:pt x="1677" y="4"/>
                    <a:pt x="1668" y="0"/>
                    <a:pt x="16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9"/>
            <p:cNvSpPr/>
            <p:nvPr/>
          </p:nvSpPr>
          <p:spPr>
            <a:xfrm>
              <a:off x="2945671" y="3959013"/>
              <a:ext cx="93976" cy="21342"/>
            </a:xfrm>
            <a:custGeom>
              <a:avLst/>
              <a:gdLst/>
              <a:ahLst/>
              <a:cxnLst/>
              <a:rect l="l" t="t" r="r" b="b"/>
              <a:pathLst>
                <a:path w="3985" h="905" extrusionOk="0">
                  <a:moveTo>
                    <a:pt x="3937" y="0"/>
                  </a:moveTo>
                  <a:cubicBezTo>
                    <a:pt x="3929" y="0"/>
                    <a:pt x="3921" y="3"/>
                    <a:pt x="3913" y="12"/>
                  </a:cubicBezTo>
                  <a:cubicBezTo>
                    <a:pt x="3909" y="16"/>
                    <a:pt x="3471" y="477"/>
                    <a:pt x="2572" y="730"/>
                  </a:cubicBezTo>
                  <a:cubicBezTo>
                    <a:pt x="2321" y="800"/>
                    <a:pt x="2052" y="833"/>
                    <a:pt x="1784" y="833"/>
                  </a:cubicBezTo>
                  <a:cubicBezTo>
                    <a:pt x="1056" y="833"/>
                    <a:pt x="344" y="591"/>
                    <a:pt x="66" y="195"/>
                  </a:cubicBezTo>
                  <a:cubicBezTo>
                    <a:pt x="59" y="186"/>
                    <a:pt x="49" y="181"/>
                    <a:pt x="38" y="181"/>
                  </a:cubicBezTo>
                  <a:cubicBezTo>
                    <a:pt x="31" y="181"/>
                    <a:pt x="24" y="183"/>
                    <a:pt x="19" y="188"/>
                  </a:cubicBezTo>
                  <a:cubicBezTo>
                    <a:pt x="3" y="198"/>
                    <a:pt x="0" y="219"/>
                    <a:pt x="11" y="234"/>
                  </a:cubicBezTo>
                  <a:cubicBezTo>
                    <a:pt x="303" y="651"/>
                    <a:pt x="1023" y="904"/>
                    <a:pt x="1769" y="904"/>
                  </a:cubicBezTo>
                  <a:cubicBezTo>
                    <a:pt x="2046" y="904"/>
                    <a:pt x="2322" y="868"/>
                    <a:pt x="2590" y="797"/>
                  </a:cubicBezTo>
                  <a:cubicBezTo>
                    <a:pt x="3510" y="538"/>
                    <a:pt x="3945" y="78"/>
                    <a:pt x="3963" y="57"/>
                  </a:cubicBezTo>
                  <a:cubicBezTo>
                    <a:pt x="3985" y="32"/>
                    <a:pt x="3963" y="0"/>
                    <a:pt x="39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9"/>
            <p:cNvSpPr/>
            <p:nvPr/>
          </p:nvSpPr>
          <p:spPr>
            <a:xfrm>
              <a:off x="3093722" y="3897510"/>
              <a:ext cx="23111" cy="76148"/>
            </a:xfrm>
            <a:custGeom>
              <a:avLst/>
              <a:gdLst/>
              <a:ahLst/>
              <a:cxnLst/>
              <a:rect l="l" t="t" r="r" b="b"/>
              <a:pathLst>
                <a:path w="980" h="3229" extrusionOk="0">
                  <a:moveTo>
                    <a:pt x="38" y="1"/>
                  </a:moveTo>
                  <a:cubicBezTo>
                    <a:pt x="33" y="1"/>
                    <a:pt x="28" y="2"/>
                    <a:pt x="23" y="4"/>
                  </a:cubicBezTo>
                  <a:cubicBezTo>
                    <a:pt x="7" y="13"/>
                    <a:pt x="1" y="33"/>
                    <a:pt x="10" y="51"/>
                  </a:cubicBezTo>
                  <a:cubicBezTo>
                    <a:pt x="792" y="1568"/>
                    <a:pt x="908" y="2618"/>
                    <a:pt x="357" y="3170"/>
                  </a:cubicBezTo>
                  <a:cubicBezTo>
                    <a:pt x="343" y="3183"/>
                    <a:pt x="343" y="3205"/>
                    <a:pt x="357" y="3218"/>
                  </a:cubicBezTo>
                  <a:cubicBezTo>
                    <a:pt x="363" y="3224"/>
                    <a:pt x="372" y="3227"/>
                    <a:pt x="381" y="3229"/>
                  </a:cubicBezTo>
                  <a:cubicBezTo>
                    <a:pt x="389" y="3229"/>
                    <a:pt x="398" y="3224"/>
                    <a:pt x="404" y="3218"/>
                  </a:cubicBezTo>
                  <a:cubicBezTo>
                    <a:pt x="980" y="2642"/>
                    <a:pt x="867" y="1567"/>
                    <a:pt x="69" y="19"/>
                  </a:cubicBezTo>
                  <a:cubicBezTo>
                    <a:pt x="63" y="7"/>
                    <a:pt x="51" y="1"/>
                    <a:pt x="38"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9"/>
            <p:cNvSpPr/>
            <p:nvPr/>
          </p:nvSpPr>
          <p:spPr>
            <a:xfrm>
              <a:off x="3063277" y="3921305"/>
              <a:ext cx="9433" cy="34572"/>
            </a:xfrm>
            <a:custGeom>
              <a:avLst/>
              <a:gdLst/>
              <a:ahLst/>
              <a:cxnLst/>
              <a:rect l="l" t="t" r="r" b="b"/>
              <a:pathLst>
                <a:path w="400" h="1466" extrusionOk="0">
                  <a:moveTo>
                    <a:pt x="364" y="0"/>
                  </a:moveTo>
                  <a:cubicBezTo>
                    <a:pt x="346" y="0"/>
                    <a:pt x="328" y="13"/>
                    <a:pt x="329" y="38"/>
                  </a:cubicBezTo>
                  <a:cubicBezTo>
                    <a:pt x="329" y="685"/>
                    <a:pt x="11" y="1409"/>
                    <a:pt x="8" y="1417"/>
                  </a:cubicBezTo>
                  <a:cubicBezTo>
                    <a:pt x="1" y="1433"/>
                    <a:pt x="8" y="1455"/>
                    <a:pt x="25" y="1461"/>
                  </a:cubicBezTo>
                  <a:cubicBezTo>
                    <a:pt x="29" y="1464"/>
                    <a:pt x="34" y="1465"/>
                    <a:pt x="38" y="1465"/>
                  </a:cubicBezTo>
                  <a:cubicBezTo>
                    <a:pt x="52" y="1464"/>
                    <a:pt x="64" y="1456"/>
                    <a:pt x="70" y="1444"/>
                  </a:cubicBezTo>
                  <a:cubicBezTo>
                    <a:pt x="73" y="1438"/>
                    <a:pt x="398" y="698"/>
                    <a:pt x="398" y="38"/>
                  </a:cubicBezTo>
                  <a:cubicBezTo>
                    <a:pt x="400" y="13"/>
                    <a:pt x="382" y="0"/>
                    <a:pt x="364"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9"/>
            <p:cNvSpPr/>
            <p:nvPr/>
          </p:nvSpPr>
          <p:spPr>
            <a:xfrm>
              <a:off x="2908788" y="3892109"/>
              <a:ext cx="10565" cy="47330"/>
            </a:xfrm>
            <a:custGeom>
              <a:avLst/>
              <a:gdLst/>
              <a:ahLst/>
              <a:cxnLst/>
              <a:rect l="l" t="t" r="r" b="b"/>
              <a:pathLst>
                <a:path w="448" h="2007" extrusionOk="0">
                  <a:moveTo>
                    <a:pt x="404" y="0"/>
                  </a:moveTo>
                  <a:cubicBezTo>
                    <a:pt x="398" y="0"/>
                    <a:pt x="391" y="2"/>
                    <a:pt x="385" y="6"/>
                  </a:cubicBezTo>
                  <a:cubicBezTo>
                    <a:pt x="372" y="13"/>
                    <a:pt x="366" y="30"/>
                    <a:pt x="372" y="45"/>
                  </a:cubicBezTo>
                  <a:cubicBezTo>
                    <a:pt x="361" y="109"/>
                    <a:pt x="346" y="173"/>
                    <a:pt x="328" y="235"/>
                  </a:cubicBezTo>
                  <a:cubicBezTo>
                    <a:pt x="220" y="639"/>
                    <a:pt x="0" y="1480"/>
                    <a:pt x="254" y="1986"/>
                  </a:cubicBezTo>
                  <a:cubicBezTo>
                    <a:pt x="260" y="1999"/>
                    <a:pt x="272" y="2006"/>
                    <a:pt x="284" y="2006"/>
                  </a:cubicBezTo>
                  <a:cubicBezTo>
                    <a:pt x="290" y="2006"/>
                    <a:pt x="294" y="2005"/>
                    <a:pt x="299" y="2003"/>
                  </a:cubicBezTo>
                  <a:cubicBezTo>
                    <a:pt x="316" y="1994"/>
                    <a:pt x="323" y="1973"/>
                    <a:pt x="314" y="1956"/>
                  </a:cubicBezTo>
                  <a:cubicBezTo>
                    <a:pt x="73" y="1473"/>
                    <a:pt x="288" y="648"/>
                    <a:pt x="393" y="251"/>
                  </a:cubicBezTo>
                  <a:cubicBezTo>
                    <a:pt x="441" y="66"/>
                    <a:pt x="448" y="39"/>
                    <a:pt x="432" y="16"/>
                  </a:cubicBezTo>
                  <a:cubicBezTo>
                    <a:pt x="426" y="6"/>
                    <a:pt x="415" y="0"/>
                    <a:pt x="404"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9"/>
            <p:cNvSpPr/>
            <p:nvPr/>
          </p:nvSpPr>
          <p:spPr>
            <a:xfrm>
              <a:off x="2896996" y="4132179"/>
              <a:ext cx="11390" cy="30138"/>
            </a:xfrm>
            <a:custGeom>
              <a:avLst/>
              <a:gdLst/>
              <a:ahLst/>
              <a:cxnLst/>
              <a:rect l="l" t="t" r="r" b="b"/>
              <a:pathLst>
                <a:path w="483" h="1278" extrusionOk="0">
                  <a:moveTo>
                    <a:pt x="443" y="1"/>
                  </a:moveTo>
                  <a:cubicBezTo>
                    <a:pt x="432" y="1"/>
                    <a:pt x="420" y="7"/>
                    <a:pt x="414" y="18"/>
                  </a:cubicBezTo>
                  <a:cubicBezTo>
                    <a:pt x="190" y="432"/>
                    <a:pt x="2" y="1172"/>
                    <a:pt x="2" y="1243"/>
                  </a:cubicBezTo>
                  <a:cubicBezTo>
                    <a:pt x="0" y="1261"/>
                    <a:pt x="17" y="1278"/>
                    <a:pt x="35" y="1278"/>
                  </a:cubicBezTo>
                  <a:cubicBezTo>
                    <a:pt x="53" y="1278"/>
                    <a:pt x="69" y="1263"/>
                    <a:pt x="70" y="1243"/>
                  </a:cubicBezTo>
                  <a:cubicBezTo>
                    <a:pt x="70" y="1176"/>
                    <a:pt x="255" y="456"/>
                    <a:pt x="473" y="52"/>
                  </a:cubicBezTo>
                  <a:cubicBezTo>
                    <a:pt x="482" y="35"/>
                    <a:pt x="476" y="14"/>
                    <a:pt x="460" y="5"/>
                  </a:cubicBezTo>
                  <a:cubicBezTo>
                    <a:pt x="454" y="2"/>
                    <a:pt x="449" y="1"/>
                    <a:pt x="4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9"/>
            <p:cNvSpPr/>
            <p:nvPr/>
          </p:nvSpPr>
          <p:spPr>
            <a:xfrm>
              <a:off x="2804742" y="3972054"/>
              <a:ext cx="67163" cy="385810"/>
            </a:xfrm>
            <a:custGeom>
              <a:avLst/>
              <a:gdLst/>
              <a:ahLst/>
              <a:cxnLst/>
              <a:rect l="l" t="t" r="r" b="b"/>
              <a:pathLst>
                <a:path w="2848" h="16360" extrusionOk="0">
                  <a:moveTo>
                    <a:pt x="46" y="1"/>
                  </a:moveTo>
                  <a:cubicBezTo>
                    <a:pt x="23" y="1"/>
                    <a:pt x="1" y="27"/>
                    <a:pt x="18" y="53"/>
                  </a:cubicBezTo>
                  <a:cubicBezTo>
                    <a:pt x="524" y="760"/>
                    <a:pt x="1456" y="2232"/>
                    <a:pt x="2009" y="4144"/>
                  </a:cubicBezTo>
                  <a:cubicBezTo>
                    <a:pt x="2618" y="6249"/>
                    <a:pt x="2682" y="8389"/>
                    <a:pt x="2729" y="9953"/>
                  </a:cubicBezTo>
                  <a:lnTo>
                    <a:pt x="2730" y="10000"/>
                  </a:lnTo>
                  <a:cubicBezTo>
                    <a:pt x="2780" y="11635"/>
                    <a:pt x="2427" y="14631"/>
                    <a:pt x="1845" y="16316"/>
                  </a:cubicBezTo>
                  <a:cubicBezTo>
                    <a:pt x="1838" y="16334"/>
                    <a:pt x="1848" y="16354"/>
                    <a:pt x="1865" y="16360"/>
                  </a:cubicBezTo>
                  <a:lnTo>
                    <a:pt x="1876" y="16360"/>
                  </a:lnTo>
                  <a:cubicBezTo>
                    <a:pt x="1889" y="16360"/>
                    <a:pt x="1901" y="16351"/>
                    <a:pt x="1908" y="16337"/>
                  </a:cubicBezTo>
                  <a:cubicBezTo>
                    <a:pt x="2492" y="14644"/>
                    <a:pt x="2847" y="11636"/>
                    <a:pt x="2797" y="9997"/>
                  </a:cubicBezTo>
                  <a:lnTo>
                    <a:pt x="2797" y="9948"/>
                  </a:lnTo>
                  <a:cubicBezTo>
                    <a:pt x="2750" y="8383"/>
                    <a:pt x="2685" y="6237"/>
                    <a:pt x="2074" y="4125"/>
                  </a:cubicBezTo>
                  <a:cubicBezTo>
                    <a:pt x="1518" y="2202"/>
                    <a:pt x="582" y="724"/>
                    <a:pt x="72" y="15"/>
                  </a:cubicBezTo>
                  <a:cubicBezTo>
                    <a:pt x="65" y="5"/>
                    <a:pt x="55" y="1"/>
                    <a:pt x="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9"/>
            <p:cNvSpPr/>
            <p:nvPr/>
          </p:nvSpPr>
          <p:spPr>
            <a:xfrm>
              <a:off x="2899425" y="4284499"/>
              <a:ext cx="65890" cy="49971"/>
            </a:xfrm>
            <a:custGeom>
              <a:avLst/>
              <a:gdLst/>
              <a:ahLst/>
              <a:cxnLst/>
              <a:rect l="l" t="t" r="r" b="b"/>
              <a:pathLst>
                <a:path w="2794" h="2119" extrusionOk="0">
                  <a:moveTo>
                    <a:pt x="190" y="123"/>
                  </a:moveTo>
                  <a:cubicBezTo>
                    <a:pt x="814" y="238"/>
                    <a:pt x="1519" y="262"/>
                    <a:pt x="2007" y="262"/>
                  </a:cubicBezTo>
                  <a:cubicBezTo>
                    <a:pt x="2325" y="262"/>
                    <a:pt x="2574" y="253"/>
                    <a:pt x="2681" y="247"/>
                  </a:cubicBezTo>
                  <a:lnTo>
                    <a:pt x="2681" y="1979"/>
                  </a:lnTo>
                  <a:cubicBezTo>
                    <a:pt x="2486" y="1997"/>
                    <a:pt x="2269" y="2006"/>
                    <a:pt x="2034" y="2006"/>
                  </a:cubicBezTo>
                  <a:cubicBezTo>
                    <a:pt x="1184" y="2006"/>
                    <a:pt x="326" y="1883"/>
                    <a:pt x="116" y="1852"/>
                  </a:cubicBezTo>
                  <a:lnTo>
                    <a:pt x="190" y="123"/>
                  </a:lnTo>
                  <a:close/>
                  <a:moveTo>
                    <a:pt x="136" y="0"/>
                  </a:moveTo>
                  <a:cubicBezTo>
                    <a:pt x="124" y="0"/>
                    <a:pt x="112" y="4"/>
                    <a:pt x="102" y="12"/>
                  </a:cubicBezTo>
                  <a:cubicBezTo>
                    <a:pt x="90" y="23"/>
                    <a:pt x="82" y="38"/>
                    <a:pt x="81" y="54"/>
                  </a:cubicBezTo>
                  <a:lnTo>
                    <a:pt x="2" y="1897"/>
                  </a:lnTo>
                  <a:cubicBezTo>
                    <a:pt x="0" y="1924"/>
                    <a:pt x="20" y="1949"/>
                    <a:pt x="47" y="1953"/>
                  </a:cubicBezTo>
                  <a:cubicBezTo>
                    <a:pt x="58" y="1955"/>
                    <a:pt x="1049" y="2118"/>
                    <a:pt x="2034" y="2118"/>
                  </a:cubicBezTo>
                  <a:cubicBezTo>
                    <a:pt x="2049" y="2118"/>
                    <a:pt x="2064" y="2118"/>
                    <a:pt x="2078" y="2118"/>
                  </a:cubicBezTo>
                  <a:cubicBezTo>
                    <a:pt x="2300" y="2118"/>
                    <a:pt x="2522" y="2108"/>
                    <a:pt x="2743" y="2086"/>
                  </a:cubicBezTo>
                  <a:cubicBezTo>
                    <a:pt x="2771" y="2083"/>
                    <a:pt x="2793" y="2059"/>
                    <a:pt x="2793" y="2030"/>
                  </a:cubicBezTo>
                  <a:lnTo>
                    <a:pt x="2793" y="189"/>
                  </a:lnTo>
                  <a:cubicBezTo>
                    <a:pt x="2793" y="174"/>
                    <a:pt x="2787" y="159"/>
                    <a:pt x="2775" y="148"/>
                  </a:cubicBezTo>
                  <a:cubicBezTo>
                    <a:pt x="2766" y="139"/>
                    <a:pt x="2752" y="133"/>
                    <a:pt x="2739" y="133"/>
                  </a:cubicBezTo>
                  <a:cubicBezTo>
                    <a:pt x="2737" y="133"/>
                    <a:pt x="2736" y="133"/>
                    <a:pt x="2734" y="133"/>
                  </a:cubicBezTo>
                  <a:cubicBezTo>
                    <a:pt x="2731" y="133"/>
                    <a:pt x="2433" y="153"/>
                    <a:pt x="2007" y="153"/>
                  </a:cubicBezTo>
                  <a:cubicBezTo>
                    <a:pt x="1507" y="153"/>
                    <a:pt x="779" y="126"/>
                    <a:pt x="147" y="1"/>
                  </a:cubicBezTo>
                  <a:cubicBezTo>
                    <a:pt x="144" y="1"/>
                    <a:pt x="140" y="0"/>
                    <a:pt x="1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9"/>
            <p:cNvSpPr/>
            <p:nvPr/>
          </p:nvSpPr>
          <p:spPr>
            <a:xfrm>
              <a:off x="2760548" y="4452123"/>
              <a:ext cx="39737" cy="150975"/>
            </a:xfrm>
            <a:custGeom>
              <a:avLst/>
              <a:gdLst/>
              <a:ahLst/>
              <a:cxnLst/>
              <a:rect l="l" t="t" r="r" b="b"/>
              <a:pathLst>
                <a:path w="1685" h="6402" extrusionOk="0">
                  <a:moveTo>
                    <a:pt x="1645" y="0"/>
                  </a:moveTo>
                  <a:cubicBezTo>
                    <a:pt x="1633" y="0"/>
                    <a:pt x="1622" y="6"/>
                    <a:pt x="1616" y="17"/>
                  </a:cubicBezTo>
                  <a:cubicBezTo>
                    <a:pt x="778" y="1423"/>
                    <a:pt x="278" y="2696"/>
                    <a:pt x="129" y="3800"/>
                  </a:cubicBezTo>
                  <a:cubicBezTo>
                    <a:pt x="1" y="4756"/>
                    <a:pt x="142" y="5533"/>
                    <a:pt x="526" y="5985"/>
                  </a:cubicBezTo>
                  <a:cubicBezTo>
                    <a:pt x="743" y="6244"/>
                    <a:pt x="1063" y="6397"/>
                    <a:pt x="1401" y="6402"/>
                  </a:cubicBezTo>
                  <a:lnTo>
                    <a:pt x="1402" y="6402"/>
                  </a:lnTo>
                  <a:cubicBezTo>
                    <a:pt x="1422" y="6402"/>
                    <a:pt x="1437" y="6386"/>
                    <a:pt x="1437" y="6368"/>
                  </a:cubicBezTo>
                  <a:cubicBezTo>
                    <a:pt x="1437" y="6348"/>
                    <a:pt x="1422" y="6333"/>
                    <a:pt x="1404" y="6333"/>
                  </a:cubicBezTo>
                  <a:cubicBezTo>
                    <a:pt x="1086" y="6329"/>
                    <a:pt x="784" y="6185"/>
                    <a:pt x="580" y="5941"/>
                  </a:cubicBezTo>
                  <a:cubicBezTo>
                    <a:pt x="207" y="5503"/>
                    <a:pt x="70" y="4747"/>
                    <a:pt x="198" y="3809"/>
                  </a:cubicBezTo>
                  <a:cubicBezTo>
                    <a:pt x="343" y="2715"/>
                    <a:pt x="842" y="1451"/>
                    <a:pt x="1675" y="52"/>
                  </a:cubicBezTo>
                  <a:cubicBezTo>
                    <a:pt x="1684" y="35"/>
                    <a:pt x="1680" y="14"/>
                    <a:pt x="1663" y="5"/>
                  </a:cubicBezTo>
                  <a:cubicBezTo>
                    <a:pt x="1657" y="2"/>
                    <a:pt x="1651" y="0"/>
                    <a:pt x="16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9"/>
            <p:cNvSpPr/>
            <p:nvPr/>
          </p:nvSpPr>
          <p:spPr>
            <a:xfrm>
              <a:off x="2762340" y="4488794"/>
              <a:ext cx="76431" cy="85133"/>
            </a:xfrm>
            <a:custGeom>
              <a:avLst/>
              <a:gdLst/>
              <a:ahLst/>
              <a:cxnLst/>
              <a:rect l="l" t="t" r="r" b="b"/>
              <a:pathLst>
                <a:path w="3241" h="3610" extrusionOk="0">
                  <a:moveTo>
                    <a:pt x="716" y="0"/>
                  </a:moveTo>
                  <a:cubicBezTo>
                    <a:pt x="697" y="0"/>
                    <a:pt x="682" y="13"/>
                    <a:pt x="682" y="32"/>
                  </a:cubicBezTo>
                  <a:cubicBezTo>
                    <a:pt x="679" y="50"/>
                    <a:pt x="694" y="67"/>
                    <a:pt x="713" y="68"/>
                  </a:cubicBezTo>
                  <a:cubicBezTo>
                    <a:pt x="726" y="70"/>
                    <a:pt x="1914" y="173"/>
                    <a:pt x="2877" y="873"/>
                  </a:cubicBezTo>
                  <a:cubicBezTo>
                    <a:pt x="2769" y="837"/>
                    <a:pt x="2638" y="811"/>
                    <a:pt x="2483" y="811"/>
                  </a:cubicBezTo>
                  <a:cubicBezTo>
                    <a:pt x="2329" y="811"/>
                    <a:pt x="2151" y="837"/>
                    <a:pt x="1949" y="905"/>
                  </a:cubicBezTo>
                  <a:cubicBezTo>
                    <a:pt x="1504" y="1055"/>
                    <a:pt x="1111" y="1514"/>
                    <a:pt x="970" y="2049"/>
                  </a:cubicBezTo>
                  <a:cubicBezTo>
                    <a:pt x="838" y="2545"/>
                    <a:pt x="932" y="3033"/>
                    <a:pt x="1229" y="3443"/>
                  </a:cubicBezTo>
                  <a:lnTo>
                    <a:pt x="63" y="2730"/>
                  </a:lnTo>
                  <a:cubicBezTo>
                    <a:pt x="57" y="2727"/>
                    <a:pt x="52" y="2726"/>
                    <a:pt x="47" y="2726"/>
                  </a:cubicBezTo>
                  <a:cubicBezTo>
                    <a:pt x="19" y="2726"/>
                    <a:pt x="0" y="2764"/>
                    <a:pt x="26" y="2786"/>
                  </a:cubicBezTo>
                  <a:lnTo>
                    <a:pt x="1361" y="3602"/>
                  </a:lnTo>
                  <a:cubicBezTo>
                    <a:pt x="1366" y="3607"/>
                    <a:pt x="1372" y="3608"/>
                    <a:pt x="1378" y="3610"/>
                  </a:cubicBezTo>
                  <a:cubicBezTo>
                    <a:pt x="1389" y="3608"/>
                    <a:pt x="1398" y="3604"/>
                    <a:pt x="1404" y="3596"/>
                  </a:cubicBezTo>
                  <a:cubicBezTo>
                    <a:pt x="1414" y="3584"/>
                    <a:pt x="1414" y="3564"/>
                    <a:pt x="1404" y="3552"/>
                  </a:cubicBezTo>
                  <a:cubicBezTo>
                    <a:pt x="1025" y="3131"/>
                    <a:pt x="894" y="2604"/>
                    <a:pt x="1035" y="2067"/>
                  </a:cubicBezTo>
                  <a:cubicBezTo>
                    <a:pt x="1170" y="1552"/>
                    <a:pt x="1546" y="1111"/>
                    <a:pt x="1970" y="969"/>
                  </a:cubicBezTo>
                  <a:cubicBezTo>
                    <a:pt x="2161" y="904"/>
                    <a:pt x="2330" y="880"/>
                    <a:pt x="2477" y="880"/>
                  </a:cubicBezTo>
                  <a:cubicBezTo>
                    <a:pt x="2881" y="880"/>
                    <a:pt x="3116" y="1064"/>
                    <a:pt x="3169" y="1111"/>
                  </a:cubicBezTo>
                  <a:cubicBezTo>
                    <a:pt x="3172" y="1116"/>
                    <a:pt x="3177" y="1119"/>
                    <a:pt x="3181" y="1122"/>
                  </a:cubicBezTo>
                  <a:cubicBezTo>
                    <a:pt x="3187" y="1128"/>
                    <a:pt x="3196" y="1132"/>
                    <a:pt x="3204" y="1132"/>
                  </a:cubicBezTo>
                  <a:cubicBezTo>
                    <a:pt x="3213" y="1132"/>
                    <a:pt x="3221" y="1128"/>
                    <a:pt x="3228" y="1122"/>
                  </a:cubicBezTo>
                  <a:cubicBezTo>
                    <a:pt x="3240" y="1110"/>
                    <a:pt x="3240" y="1088"/>
                    <a:pt x="3228" y="1075"/>
                  </a:cubicBezTo>
                  <a:cubicBezTo>
                    <a:pt x="3221" y="1067"/>
                    <a:pt x="3213" y="1060"/>
                    <a:pt x="3204" y="1053"/>
                  </a:cubicBezTo>
                  <a:cubicBezTo>
                    <a:pt x="2195" y="128"/>
                    <a:pt x="734" y="3"/>
                    <a:pt x="719" y="0"/>
                  </a:cubicBezTo>
                  <a:cubicBezTo>
                    <a:pt x="718" y="0"/>
                    <a:pt x="717" y="0"/>
                    <a:pt x="7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9"/>
            <p:cNvSpPr/>
            <p:nvPr/>
          </p:nvSpPr>
          <p:spPr>
            <a:xfrm>
              <a:off x="3075823" y="4512942"/>
              <a:ext cx="66125" cy="77256"/>
            </a:xfrm>
            <a:custGeom>
              <a:avLst/>
              <a:gdLst/>
              <a:ahLst/>
              <a:cxnLst/>
              <a:rect l="l" t="t" r="r" b="b"/>
              <a:pathLst>
                <a:path w="2804" h="3276" extrusionOk="0">
                  <a:moveTo>
                    <a:pt x="37" y="0"/>
                  </a:moveTo>
                  <a:cubicBezTo>
                    <a:pt x="32" y="0"/>
                    <a:pt x="26" y="1"/>
                    <a:pt x="22" y="4"/>
                  </a:cubicBezTo>
                  <a:cubicBezTo>
                    <a:pt x="6" y="13"/>
                    <a:pt x="0" y="31"/>
                    <a:pt x="6" y="48"/>
                  </a:cubicBezTo>
                  <a:cubicBezTo>
                    <a:pt x="13" y="63"/>
                    <a:pt x="713" y="1712"/>
                    <a:pt x="672" y="3239"/>
                  </a:cubicBezTo>
                  <a:cubicBezTo>
                    <a:pt x="670" y="3257"/>
                    <a:pt x="685" y="3274"/>
                    <a:pt x="704" y="3274"/>
                  </a:cubicBezTo>
                  <a:lnTo>
                    <a:pt x="705" y="3275"/>
                  </a:lnTo>
                  <a:cubicBezTo>
                    <a:pt x="723" y="3275"/>
                    <a:pt x="738" y="3262"/>
                    <a:pt x="738" y="3242"/>
                  </a:cubicBezTo>
                  <a:cubicBezTo>
                    <a:pt x="770" y="2101"/>
                    <a:pt x="393" y="896"/>
                    <a:pt x="191" y="339"/>
                  </a:cubicBezTo>
                  <a:lnTo>
                    <a:pt x="191" y="339"/>
                  </a:lnTo>
                  <a:cubicBezTo>
                    <a:pt x="437" y="727"/>
                    <a:pt x="875" y="1427"/>
                    <a:pt x="1129" y="1886"/>
                  </a:cubicBezTo>
                  <a:cubicBezTo>
                    <a:pt x="1493" y="2550"/>
                    <a:pt x="1828" y="3239"/>
                    <a:pt x="1831" y="3245"/>
                  </a:cubicBezTo>
                  <a:cubicBezTo>
                    <a:pt x="1837" y="3257"/>
                    <a:pt x="1849" y="3265"/>
                    <a:pt x="1863" y="3265"/>
                  </a:cubicBezTo>
                  <a:cubicBezTo>
                    <a:pt x="1889" y="3265"/>
                    <a:pt x="1916" y="3262"/>
                    <a:pt x="1943" y="3259"/>
                  </a:cubicBezTo>
                  <a:cubicBezTo>
                    <a:pt x="2293" y="3213"/>
                    <a:pt x="2752" y="2897"/>
                    <a:pt x="2772" y="2884"/>
                  </a:cubicBezTo>
                  <a:cubicBezTo>
                    <a:pt x="2803" y="2863"/>
                    <a:pt x="2783" y="2821"/>
                    <a:pt x="2753" y="2821"/>
                  </a:cubicBezTo>
                  <a:cubicBezTo>
                    <a:pt x="2747" y="2821"/>
                    <a:pt x="2741" y="2823"/>
                    <a:pt x="2734" y="2827"/>
                  </a:cubicBezTo>
                  <a:cubicBezTo>
                    <a:pt x="2730" y="2831"/>
                    <a:pt x="2269" y="3147"/>
                    <a:pt x="1934" y="3191"/>
                  </a:cubicBezTo>
                  <a:cubicBezTo>
                    <a:pt x="1917" y="3192"/>
                    <a:pt x="1901" y="3194"/>
                    <a:pt x="1884" y="3195"/>
                  </a:cubicBezTo>
                  <a:cubicBezTo>
                    <a:pt x="1826" y="3077"/>
                    <a:pt x="1520" y="2454"/>
                    <a:pt x="1188" y="1853"/>
                  </a:cubicBezTo>
                  <a:cubicBezTo>
                    <a:pt x="823" y="1189"/>
                    <a:pt x="73" y="26"/>
                    <a:pt x="67" y="16"/>
                  </a:cubicBezTo>
                  <a:cubicBezTo>
                    <a:pt x="60" y="6"/>
                    <a:pt x="48" y="0"/>
                    <a:pt x="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9"/>
            <p:cNvSpPr/>
            <p:nvPr/>
          </p:nvSpPr>
          <p:spPr>
            <a:xfrm>
              <a:off x="3137066" y="4582299"/>
              <a:ext cx="58532" cy="213752"/>
            </a:xfrm>
            <a:custGeom>
              <a:avLst/>
              <a:gdLst/>
              <a:ahLst/>
              <a:cxnLst/>
              <a:rect l="l" t="t" r="r" b="b"/>
              <a:pathLst>
                <a:path w="2482" h="9064" extrusionOk="0">
                  <a:moveTo>
                    <a:pt x="38" y="1"/>
                  </a:moveTo>
                  <a:cubicBezTo>
                    <a:pt x="36" y="1"/>
                    <a:pt x="34" y="1"/>
                    <a:pt x="33" y="1"/>
                  </a:cubicBezTo>
                  <a:cubicBezTo>
                    <a:pt x="14" y="3"/>
                    <a:pt x="1" y="21"/>
                    <a:pt x="2" y="39"/>
                  </a:cubicBezTo>
                  <a:cubicBezTo>
                    <a:pt x="7" y="81"/>
                    <a:pt x="461" y="4403"/>
                    <a:pt x="427" y="5796"/>
                  </a:cubicBezTo>
                  <a:cubicBezTo>
                    <a:pt x="427" y="5805"/>
                    <a:pt x="431" y="5814"/>
                    <a:pt x="437" y="5820"/>
                  </a:cubicBezTo>
                  <a:cubicBezTo>
                    <a:pt x="449" y="5832"/>
                    <a:pt x="1600" y="6987"/>
                    <a:pt x="2410" y="9042"/>
                  </a:cubicBezTo>
                  <a:cubicBezTo>
                    <a:pt x="2416" y="9056"/>
                    <a:pt x="2428" y="9063"/>
                    <a:pt x="2442" y="9063"/>
                  </a:cubicBezTo>
                  <a:cubicBezTo>
                    <a:pt x="2447" y="9063"/>
                    <a:pt x="2451" y="9063"/>
                    <a:pt x="2456" y="9062"/>
                  </a:cubicBezTo>
                  <a:cubicBezTo>
                    <a:pt x="2472" y="9054"/>
                    <a:pt x="2482" y="9034"/>
                    <a:pt x="2474" y="9018"/>
                  </a:cubicBezTo>
                  <a:cubicBezTo>
                    <a:pt x="1700" y="7052"/>
                    <a:pt x="615" y="5904"/>
                    <a:pt x="496" y="5782"/>
                  </a:cubicBezTo>
                  <a:cubicBezTo>
                    <a:pt x="525" y="4371"/>
                    <a:pt x="75" y="74"/>
                    <a:pt x="71" y="31"/>
                  </a:cubicBezTo>
                  <a:cubicBezTo>
                    <a:pt x="69" y="14"/>
                    <a:pt x="55"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9"/>
            <p:cNvSpPr/>
            <p:nvPr/>
          </p:nvSpPr>
          <p:spPr>
            <a:xfrm>
              <a:off x="3090963" y="4784306"/>
              <a:ext cx="120648" cy="120884"/>
            </a:xfrm>
            <a:custGeom>
              <a:avLst/>
              <a:gdLst/>
              <a:ahLst/>
              <a:cxnLst/>
              <a:rect l="l" t="t" r="r" b="b"/>
              <a:pathLst>
                <a:path w="5116" h="5126" extrusionOk="0">
                  <a:moveTo>
                    <a:pt x="4218" y="0"/>
                  </a:moveTo>
                  <a:cubicBezTo>
                    <a:pt x="4205" y="0"/>
                    <a:pt x="4192" y="9"/>
                    <a:pt x="4186" y="21"/>
                  </a:cubicBezTo>
                  <a:cubicBezTo>
                    <a:pt x="4182" y="35"/>
                    <a:pt x="3645" y="1375"/>
                    <a:pt x="2982" y="1712"/>
                  </a:cubicBezTo>
                  <a:cubicBezTo>
                    <a:pt x="2599" y="1908"/>
                    <a:pt x="2156" y="2005"/>
                    <a:pt x="1684" y="2005"/>
                  </a:cubicBezTo>
                  <a:cubicBezTo>
                    <a:pt x="1163" y="2005"/>
                    <a:pt x="605" y="1887"/>
                    <a:pt x="51" y="1652"/>
                  </a:cubicBezTo>
                  <a:cubicBezTo>
                    <a:pt x="46" y="1650"/>
                    <a:pt x="41" y="1649"/>
                    <a:pt x="37" y="1649"/>
                  </a:cubicBezTo>
                  <a:cubicBezTo>
                    <a:pt x="28" y="1649"/>
                    <a:pt x="19" y="1652"/>
                    <a:pt x="13" y="1659"/>
                  </a:cubicBezTo>
                  <a:cubicBezTo>
                    <a:pt x="2" y="1670"/>
                    <a:pt x="1" y="1685"/>
                    <a:pt x="7" y="1697"/>
                  </a:cubicBezTo>
                  <a:lnTo>
                    <a:pt x="1244" y="4181"/>
                  </a:lnTo>
                  <a:cubicBezTo>
                    <a:pt x="1592" y="4604"/>
                    <a:pt x="2886" y="5125"/>
                    <a:pt x="3606" y="5125"/>
                  </a:cubicBezTo>
                  <a:cubicBezTo>
                    <a:pt x="3724" y="5125"/>
                    <a:pt x="3827" y="5111"/>
                    <a:pt x="3908" y="5081"/>
                  </a:cubicBezTo>
                  <a:cubicBezTo>
                    <a:pt x="4403" y="4892"/>
                    <a:pt x="4908" y="4166"/>
                    <a:pt x="5106" y="3808"/>
                  </a:cubicBezTo>
                  <a:cubicBezTo>
                    <a:pt x="5115" y="3792"/>
                    <a:pt x="5109" y="3770"/>
                    <a:pt x="5093" y="3761"/>
                  </a:cubicBezTo>
                  <a:cubicBezTo>
                    <a:pt x="5087" y="3758"/>
                    <a:pt x="5082" y="3757"/>
                    <a:pt x="5076" y="3757"/>
                  </a:cubicBezTo>
                  <a:cubicBezTo>
                    <a:pt x="5065" y="3757"/>
                    <a:pt x="5053" y="3763"/>
                    <a:pt x="5047" y="3775"/>
                  </a:cubicBezTo>
                  <a:cubicBezTo>
                    <a:pt x="4891" y="4057"/>
                    <a:pt x="4377" y="4828"/>
                    <a:pt x="3883" y="5018"/>
                  </a:cubicBezTo>
                  <a:cubicBezTo>
                    <a:pt x="3816" y="5043"/>
                    <a:pt x="3726" y="5055"/>
                    <a:pt x="3619" y="5055"/>
                  </a:cubicBezTo>
                  <a:cubicBezTo>
                    <a:pt x="2967" y="5055"/>
                    <a:pt x="1694" y="4620"/>
                    <a:pt x="1300" y="4146"/>
                  </a:cubicBezTo>
                  <a:lnTo>
                    <a:pt x="107" y="1749"/>
                  </a:lnTo>
                  <a:lnTo>
                    <a:pt x="107" y="1749"/>
                  </a:lnTo>
                  <a:cubicBezTo>
                    <a:pt x="643" y="1965"/>
                    <a:pt x="1180" y="2073"/>
                    <a:pt x="1684" y="2073"/>
                  </a:cubicBezTo>
                  <a:cubicBezTo>
                    <a:pt x="2167" y="2073"/>
                    <a:pt x="2620" y="1973"/>
                    <a:pt x="3012" y="1773"/>
                  </a:cubicBezTo>
                  <a:cubicBezTo>
                    <a:pt x="3699" y="1423"/>
                    <a:pt x="4227" y="103"/>
                    <a:pt x="4250" y="47"/>
                  </a:cubicBezTo>
                  <a:cubicBezTo>
                    <a:pt x="4256" y="29"/>
                    <a:pt x="4249" y="9"/>
                    <a:pt x="4230" y="3"/>
                  </a:cubicBezTo>
                  <a:cubicBezTo>
                    <a:pt x="4226" y="1"/>
                    <a:pt x="4222" y="0"/>
                    <a:pt x="4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9"/>
            <p:cNvSpPr/>
            <p:nvPr/>
          </p:nvSpPr>
          <p:spPr>
            <a:xfrm>
              <a:off x="3121290" y="4882975"/>
              <a:ext cx="129774" cy="206253"/>
            </a:xfrm>
            <a:custGeom>
              <a:avLst/>
              <a:gdLst/>
              <a:ahLst/>
              <a:cxnLst/>
              <a:rect l="l" t="t" r="r" b="b"/>
              <a:pathLst>
                <a:path w="5503" h="8746" extrusionOk="0">
                  <a:moveTo>
                    <a:pt x="39" y="1"/>
                  </a:moveTo>
                  <a:cubicBezTo>
                    <a:pt x="37" y="1"/>
                    <a:pt x="34" y="1"/>
                    <a:pt x="32" y="2"/>
                  </a:cubicBezTo>
                  <a:cubicBezTo>
                    <a:pt x="12" y="6"/>
                    <a:pt x="0" y="23"/>
                    <a:pt x="3" y="42"/>
                  </a:cubicBezTo>
                  <a:cubicBezTo>
                    <a:pt x="6" y="61"/>
                    <a:pt x="88" y="232"/>
                    <a:pt x="632" y="1356"/>
                  </a:cubicBezTo>
                  <a:cubicBezTo>
                    <a:pt x="1337" y="2814"/>
                    <a:pt x="2403" y="5018"/>
                    <a:pt x="2594" y="5493"/>
                  </a:cubicBezTo>
                  <a:cubicBezTo>
                    <a:pt x="2881" y="6204"/>
                    <a:pt x="3438" y="7829"/>
                    <a:pt x="3443" y="7844"/>
                  </a:cubicBezTo>
                  <a:cubicBezTo>
                    <a:pt x="3444" y="7848"/>
                    <a:pt x="3448" y="7853"/>
                    <a:pt x="3452" y="7857"/>
                  </a:cubicBezTo>
                  <a:cubicBezTo>
                    <a:pt x="3475" y="7882"/>
                    <a:pt x="4055" y="8468"/>
                    <a:pt x="5460" y="8745"/>
                  </a:cubicBezTo>
                  <a:lnTo>
                    <a:pt x="5466" y="8745"/>
                  </a:lnTo>
                  <a:cubicBezTo>
                    <a:pt x="5483" y="8745"/>
                    <a:pt x="5496" y="8733"/>
                    <a:pt x="5499" y="8718"/>
                  </a:cubicBezTo>
                  <a:cubicBezTo>
                    <a:pt x="5502" y="8700"/>
                    <a:pt x="5490" y="8682"/>
                    <a:pt x="5472" y="8677"/>
                  </a:cubicBezTo>
                  <a:cubicBezTo>
                    <a:pt x="4160" y="8421"/>
                    <a:pt x="3566" y="7873"/>
                    <a:pt x="3505" y="7815"/>
                  </a:cubicBezTo>
                  <a:cubicBezTo>
                    <a:pt x="3464" y="7694"/>
                    <a:pt x="2934" y="6156"/>
                    <a:pt x="2658" y="5468"/>
                  </a:cubicBezTo>
                  <a:cubicBezTo>
                    <a:pt x="2466" y="4989"/>
                    <a:pt x="1399" y="2785"/>
                    <a:pt x="693" y="1326"/>
                  </a:cubicBezTo>
                  <a:cubicBezTo>
                    <a:pt x="352" y="621"/>
                    <a:pt x="82" y="64"/>
                    <a:pt x="70" y="29"/>
                  </a:cubicBezTo>
                  <a:cubicBezTo>
                    <a:pt x="67" y="13"/>
                    <a:pt x="54" y="1"/>
                    <a:pt x="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9"/>
            <p:cNvSpPr/>
            <p:nvPr/>
          </p:nvSpPr>
          <p:spPr>
            <a:xfrm>
              <a:off x="2883484" y="4802370"/>
              <a:ext cx="69309" cy="262662"/>
            </a:xfrm>
            <a:custGeom>
              <a:avLst/>
              <a:gdLst/>
              <a:ahLst/>
              <a:cxnLst/>
              <a:rect l="l" t="t" r="r" b="b"/>
              <a:pathLst>
                <a:path w="2939" h="11138" extrusionOk="0">
                  <a:moveTo>
                    <a:pt x="2243" y="1"/>
                  </a:moveTo>
                  <a:cubicBezTo>
                    <a:pt x="2220" y="1"/>
                    <a:pt x="2197" y="23"/>
                    <a:pt x="2210" y="49"/>
                  </a:cubicBezTo>
                  <a:cubicBezTo>
                    <a:pt x="2218" y="61"/>
                    <a:pt x="2871" y="1251"/>
                    <a:pt x="2853" y="2786"/>
                  </a:cubicBezTo>
                  <a:cubicBezTo>
                    <a:pt x="2836" y="4229"/>
                    <a:pt x="2271" y="6452"/>
                    <a:pt x="2057" y="7288"/>
                  </a:cubicBezTo>
                  <a:lnTo>
                    <a:pt x="2013" y="7469"/>
                  </a:lnTo>
                  <a:cubicBezTo>
                    <a:pt x="1846" y="8131"/>
                    <a:pt x="1631" y="8957"/>
                    <a:pt x="1630" y="8964"/>
                  </a:cubicBezTo>
                  <a:cubicBezTo>
                    <a:pt x="1627" y="8970"/>
                    <a:pt x="1627" y="8977"/>
                    <a:pt x="1628" y="8981"/>
                  </a:cubicBezTo>
                  <a:cubicBezTo>
                    <a:pt x="1631" y="8995"/>
                    <a:pt x="1925" y="10254"/>
                    <a:pt x="1969" y="10553"/>
                  </a:cubicBezTo>
                  <a:cubicBezTo>
                    <a:pt x="1840" y="10619"/>
                    <a:pt x="1104" y="10980"/>
                    <a:pt x="43" y="11069"/>
                  </a:cubicBezTo>
                  <a:cubicBezTo>
                    <a:pt x="1" y="11074"/>
                    <a:pt x="2" y="11136"/>
                    <a:pt x="46" y="11137"/>
                  </a:cubicBezTo>
                  <a:lnTo>
                    <a:pt x="49" y="11137"/>
                  </a:lnTo>
                  <a:cubicBezTo>
                    <a:pt x="1231" y="11037"/>
                    <a:pt x="2016" y="10606"/>
                    <a:pt x="2024" y="10601"/>
                  </a:cubicBezTo>
                  <a:cubicBezTo>
                    <a:pt x="2036" y="10595"/>
                    <a:pt x="2042" y="10581"/>
                    <a:pt x="2040" y="10568"/>
                  </a:cubicBezTo>
                  <a:cubicBezTo>
                    <a:pt x="2012" y="10321"/>
                    <a:pt x="1727" y="9098"/>
                    <a:pt x="1698" y="8973"/>
                  </a:cubicBezTo>
                  <a:cubicBezTo>
                    <a:pt x="1721" y="8887"/>
                    <a:pt x="1922" y="8114"/>
                    <a:pt x="2080" y="7485"/>
                  </a:cubicBezTo>
                  <a:lnTo>
                    <a:pt x="2125" y="7305"/>
                  </a:lnTo>
                  <a:cubicBezTo>
                    <a:pt x="2339" y="6467"/>
                    <a:pt x="2904" y="4239"/>
                    <a:pt x="2921" y="2788"/>
                  </a:cubicBezTo>
                  <a:cubicBezTo>
                    <a:pt x="2939" y="1233"/>
                    <a:pt x="2277" y="30"/>
                    <a:pt x="2271" y="16"/>
                  </a:cubicBezTo>
                  <a:cubicBezTo>
                    <a:pt x="2264" y="5"/>
                    <a:pt x="2253" y="1"/>
                    <a:pt x="2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9"/>
            <p:cNvSpPr/>
            <p:nvPr/>
          </p:nvSpPr>
          <p:spPr>
            <a:xfrm>
              <a:off x="2859571" y="4843899"/>
              <a:ext cx="92585" cy="42661"/>
            </a:xfrm>
            <a:custGeom>
              <a:avLst/>
              <a:gdLst/>
              <a:ahLst/>
              <a:cxnLst/>
              <a:rect l="l" t="t" r="r" b="b"/>
              <a:pathLst>
                <a:path w="3926" h="1809" extrusionOk="0">
                  <a:moveTo>
                    <a:pt x="37" y="0"/>
                  </a:moveTo>
                  <a:cubicBezTo>
                    <a:pt x="35" y="0"/>
                    <a:pt x="33" y="0"/>
                    <a:pt x="31" y="1"/>
                  </a:cubicBezTo>
                  <a:cubicBezTo>
                    <a:pt x="13" y="5"/>
                    <a:pt x="1" y="22"/>
                    <a:pt x="4" y="40"/>
                  </a:cubicBezTo>
                  <a:lnTo>
                    <a:pt x="187" y="1062"/>
                  </a:lnTo>
                  <a:cubicBezTo>
                    <a:pt x="189" y="1072"/>
                    <a:pt x="195" y="1080"/>
                    <a:pt x="204" y="1086"/>
                  </a:cubicBezTo>
                  <a:lnTo>
                    <a:pt x="1504" y="1804"/>
                  </a:lnTo>
                  <a:cubicBezTo>
                    <a:pt x="1510" y="1807"/>
                    <a:pt x="1515" y="1809"/>
                    <a:pt x="1521" y="1809"/>
                  </a:cubicBezTo>
                  <a:cubicBezTo>
                    <a:pt x="1928" y="1809"/>
                    <a:pt x="3815" y="1416"/>
                    <a:pt x="3895" y="1399"/>
                  </a:cubicBezTo>
                  <a:cubicBezTo>
                    <a:pt x="3914" y="1396"/>
                    <a:pt x="3926" y="1378"/>
                    <a:pt x="3921" y="1360"/>
                  </a:cubicBezTo>
                  <a:cubicBezTo>
                    <a:pt x="3918" y="1344"/>
                    <a:pt x="3903" y="1332"/>
                    <a:pt x="3887" y="1332"/>
                  </a:cubicBezTo>
                  <a:cubicBezTo>
                    <a:pt x="3885" y="1332"/>
                    <a:pt x="3884" y="1332"/>
                    <a:pt x="3882" y="1333"/>
                  </a:cubicBezTo>
                  <a:cubicBezTo>
                    <a:pt x="3862" y="1337"/>
                    <a:pt x="1948" y="1734"/>
                    <a:pt x="1530" y="1740"/>
                  </a:cubicBezTo>
                  <a:lnTo>
                    <a:pt x="252" y="1033"/>
                  </a:lnTo>
                  <a:lnTo>
                    <a:pt x="70" y="30"/>
                  </a:lnTo>
                  <a:cubicBezTo>
                    <a:pt x="68" y="12"/>
                    <a:pt x="53" y="0"/>
                    <a:pt x="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9"/>
            <p:cNvSpPr/>
            <p:nvPr/>
          </p:nvSpPr>
          <p:spPr>
            <a:xfrm>
              <a:off x="2545900" y="4062163"/>
              <a:ext cx="128124" cy="7358"/>
            </a:xfrm>
            <a:custGeom>
              <a:avLst/>
              <a:gdLst/>
              <a:ahLst/>
              <a:cxnLst/>
              <a:rect l="l" t="t" r="r" b="b"/>
              <a:pathLst>
                <a:path w="5433" h="312" extrusionOk="0">
                  <a:moveTo>
                    <a:pt x="5388" y="0"/>
                  </a:moveTo>
                  <a:cubicBezTo>
                    <a:pt x="5387" y="0"/>
                    <a:pt x="5385" y="0"/>
                    <a:pt x="5384" y="1"/>
                  </a:cubicBezTo>
                  <a:cubicBezTo>
                    <a:pt x="5346" y="1"/>
                    <a:pt x="1635" y="35"/>
                    <a:pt x="42" y="245"/>
                  </a:cubicBezTo>
                  <a:cubicBezTo>
                    <a:pt x="0" y="249"/>
                    <a:pt x="4" y="311"/>
                    <a:pt x="45" y="311"/>
                  </a:cubicBezTo>
                  <a:cubicBezTo>
                    <a:pt x="46" y="311"/>
                    <a:pt x="46" y="311"/>
                    <a:pt x="47" y="311"/>
                  </a:cubicBezTo>
                  <a:lnTo>
                    <a:pt x="51" y="311"/>
                  </a:lnTo>
                  <a:cubicBezTo>
                    <a:pt x="1639" y="104"/>
                    <a:pt x="5347" y="70"/>
                    <a:pt x="5385" y="69"/>
                  </a:cubicBezTo>
                  <a:cubicBezTo>
                    <a:pt x="5386" y="69"/>
                    <a:pt x="5387" y="69"/>
                    <a:pt x="5388" y="69"/>
                  </a:cubicBezTo>
                  <a:cubicBezTo>
                    <a:pt x="5432" y="69"/>
                    <a:pt x="5432" y="0"/>
                    <a:pt x="53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9"/>
            <p:cNvSpPr/>
            <p:nvPr/>
          </p:nvSpPr>
          <p:spPr>
            <a:xfrm>
              <a:off x="2514583" y="3954226"/>
              <a:ext cx="210191" cy="153168"/>
            </a:xfrm>
            <a:custGeom>
              <a:avLst/>
              <a:gdLst/>
              <a:ahLst/>
              <a:cxnLst/>
              <a:rect l="l" t="t" r="r" b="b"/>
              <a:pathLst>
                <a:path w="8913" h="6495" extrusionOk="0">
                  <a:moveTo>
                    <a:pt x="8402" y="0"/>
                  </a:moveTo>
                  <a:cubicBezTo>
                    <a:pt x="8390" y="0"/>
                    <a:pt x="8379" y="6"/>
                    <a:pt x="8373" y="21"/>
                  </a:cubicBezTo>
                  <a:cubicBezTo>
                    <a:pt x="8348" y="71"/>
                    <a:pt x="8320" y="127"/>
                    <a:pt x="8288" y="189"/>
                  </a:cubicBezTo>
                  <a:cubicBezTo>
                    <a:pt x="7889" y="974"/>
                    <a:pt x="6960" y="2806"/>
                    <a:pt x="8820" y="6134"/>
                  </a:cubicBezTo>
                  <a:cubicBezTo>
                    <a:pt x="8336" y="6149"/>
                    <a:pt x="4862" y="6257"/>
                    <a:pt x="3199" y="6257"/>
                  </a:cubicBezTo>
                  <a:lnTo>
                    <a:pt x="3196" y="6257"/>
                  </a:lnTo>
                  <a:cubicBezTo>
                    <a:pt x="1416" y="6257"/>
                    <a:pt x="47" y="6425"/>
                    <a:pt x="34" y="6428"/>
                  </a:cubicBezTo>
                  <a:cubicBezTo>
                    <a:pt x="14" y="6429"/>
                    <a:pt x="0" y="6446"/>
                    <a:pt x="3" y="6466"/>
                  </a:cubicBezTo>
                  <a:cubicBezTo>
                    <a:pt x="6" y="6482"/>
                    <a:pt x="21" y="6495"/>
                    <a:pt x="38" y="6495"/>
                  </a:cubicBezTo>
                  <a:lnTo>
                    <a:pt x="41" y="6495"/>
                  </a:lnTo>
                  <a:cubicBezTo>
                    <a:pt x="55" y="6491"/>
                    <a:pt x="1420" y="6323"/>
                    <a:pt x="3196" y="6323"/>
                  </a:cubicBezTo>
                  <a:lnTo>
                    <a:pt x="3199" y="6323"/>
                  </a:lnTo>
                  <a:cubicBezTo>
                    <a:pt x="4980" y="6323"/>
                    <a:pt x="8838" y="6202"/>
                    <a:pt x="8877" y="6199"/>
                  </a:cubicBezTo>
                  <a:cubicBezTo>
                    <a:pt x="8889" y="6199"/>
                    <a:pt x="8900" y="6193"/>
                    <a:pt x="8906" y="6182"/>
                  </a:cubicBezTo>
                  <a:cubicBezTo>
                    <a:pt x="8912" y="6173"/>
                    <a:pt x="8912" y="6160"/>
                    <a:pt x="8906" y="6151"/>
                  </a:cubicBezTo>
                  <a:cubicBezTo>
                    <a:pt x="7027" y="2821"/>
                    <a:pt x="7953" y="998"/>
                    <a:pt x="8348" y="221"/>
                  </a:cubicBezTo>
                  <a:cubicBezTo>
                    <a:pt x="8382" y="157"/>
                    <a:pt x="8409" y="100"/>
                    <a:pt x="8433" y="51"/>
                  </a:cubicBezTo>
                  <a:cubicBezTo>
                    <a:pt x="8447" y="23"/>
                    <a:pt x="8424" y="0"/>
                    <a:pt x="84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9"/>
            <p:cNvSpPr/>
            <p:nvPr/>
          </p:nvSpPr>
          <p:spPr>
            <a:xfrm>
              <a:off x="2554696" y="4032260"/>
              <a:ext cx="118997" cy="9103"/>
            </a:xfrm>
            <a:custGeom>
              <a:avLst/>
              <a:gdLst/>
              <a:ahLst/>
              <a:cxnLst/>
              <a:rect l="l" t="t" r="r" b="b"/>
              <a:pathLst>
                <a:path w="5046" h="386" extrusionOk="0">
                  <a:moveTo>
                    <a:pt x="5011" y="0"/>
                  </a:moveTo>
                  <a:cubicBezTo>
                    <a:pt x="4982" y="0"/>
                    <a:pt x="2029" y="5"/>
                    <a:pt x="31" y="318"/>
                  </a:cubicBezTo>
                  <a:cubicBezTo>
                    <a:pt x="13" y="321"/>
                    <a:pt x="1" y="338"/>
                    <a:pt x="2" y="358"/>
                  </a:cubicBezTo>
                  <a:cubicBezTo>
                    <a:pt x="6" y="373"/>
                    <a:pt x="19" y="385"/>
                    <a:pt x="36" y="385"/>
                  </a:cubicBezTo>
                  <a:lnTo>
                    <a:pt x="42" y="385"/>
                  </a:lnTo>
                  <a:cubicBezTo>
                    <a:pt x="2033" y="71"/>
                    <a:pt x="4982" y="68"/>
                    <a:pt x="5011" y="68"/>
                  </a:cubicBezTo>
                  <a:cubicBezTo>
                    <a:pt x="5031" y="68"/>
                    <a:pt x="5046" y="53"/>
                    <a:pt x="5046" y="35"/>
                  </a:cubicBezTo>
                  <a:cubicBezTo>
                    <a:pt x="5046" y="15"/>
                    <a:pt x="5031" y="0"/>
                    <a:pt x="50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9"/>
            <p:cNvSpPr/>
            <p:nvPr/>
          </p:nvSpPr>
          <p:spPr>
            <a:xfrm>
              <a:off x="2568327" y="3994717"/>
              <a:ext cx="107277" cy="21932"/>
            </a:xfrm>
            <a:custGeom>
              <a:avLst/>
              <a:gdLst/>
              <a:ahLst/>
              <a:cxnLst/>
              <a:rect l="l" t="t" r="r" b="b"/>
              <a:pathLst>
                <a:path w="4549" h="930" extrusionOk="0">
                  <a:moveTo>
                    <a:pt x="4513" y="1"/>
                  </a:moveTo>
                  <a:cubicBezTo>
                    <a:pt x="4511" y="1"/>
                    <a:pt x="4509" y="1"/>
                    <a:pt x="4507" y="1"/>
                  </a:cubicBezTo>
                  <a:cubicBezTo>
                    <a:pt x="4474" y="6"/>
                    <a:pt x="1047" y="474"/>
                    <a:pt x="35" y="863"/>
                  </a:cubicBezTo>
                  <a:cubicBezTo>
                    <a:pt x="0" y="877"/>
                    <a:pt x="11" y="928"/>
                    <a:pt x="47" y="930"/>
                  </a:cubicBezTo>
                  <a:lnTo>
                    <a:pt x="47" y="928"/>
                  </a:lnTo>
                  <a:cubicBezTo>
                    <a:pt x="52" y="928"/>
                    <a:pt x="56" y="928"/>
                    <a:pt x="59" y="927"/>
                  </a:cubicBezTo>
                  <a:cubicBezTo>
                    <a:pt x="1064" y="540"/>
                    <a:pt x="4481" y="72"/>
                    <a:pt x="4516" y="68"/>
                  </a:cubicBezTo>
                  <a:cubicBezTo>
                    <a:pt x="4534" y="66"/>
                    <a:pt x="4548" y="49"/>
                    <a:pt x="4545" y="30"/>
                  </a:cubicBezTo>
                  <a:cubicBezTo>
                    <a:pt x="4544" y="13"/>
                    <a:pt x="4530" y="1"/>
                    <a:pt x="45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9"/>
            <p:cNvSpPr/>
            <p:nvPr/>
          </p:nvSpPr>
          <p:spPr>
            <a:xfrm>
              <a:off x="2646527" y="4133618"/>
              <a:ext cx="27379" cy="47495"/>
            </a:xfrm>
            <a:custGeom>
              <a:avLst/>
              <a:gdLst/>
              <a:ahLst/>
              <a:cxnLst/>
              <a:rect l="l" t="t" r="r" b="b"/>
              <a:pathLst>
                <a:path w="1161" h="2014" extrusionOk="0">
                  <a:moveTo>
                    <a:pt x="39" y="1"/>
                  </a:moveTo>
                  <a:cubicBezTo>
                    <a:pt x="25" y="1"/>
                    <a:pt x="12" y="8"/>
                    <a:pt x="8" y="21"/>
                  </a:cubicBezTo>
                  <a:cubicBezTo>
                    <a:pt x="0" y="39"/>
                    <a:pt x="8" y="59"/>
                    <a:pt x="26" y="65"/>
                  </a:cubicBezTo>
                  <a:lnTo>
                    <a:pt x="39" y="71"/>
                  </a:lnTo>
                  <a:cubicBezTo>
                    <a:pt x="320" y="179"/>
                    <a:pt x="971" y="430"/>
                    <a:pt x="1053" y="592"/>
                  </a:cubicBezTo>
                  <a:cubicBezTo>
                    <a:pt x="1093" y="670"/>
                    <a:pt x="1080" y="703"/>
                    <a:pt x="1068" y="721"/>
                  </a:cubicBezTo>
                  <a:cubicBezTo>
                    <a:pt x="1041" y="757"/>
                    <a:pt x="964" y="791"/>
                    <a:pt x="769" y="791"/>
                  </a:cubicBezTo>
                  <a:cubicBezTo>
                    <a:pt x="646" y="791"/>
                    <a:pt x="477" y="778"/>
                    <a:pt x="246" y="744"/>
                  </a:cubicBezTo>
                  <a:cubicBezTo>
                    <a:pt x="244" y="744"/>
                    <a:pt x="243" y="744"/>
                    <a:pt x="242" y="744"/>
                  </a:cubicBezTo>
                  <a:cubicBezTo>
                    <a:pt x="225" y="744"/>
                    <a:pt x="210" y="755"/>
                    <a:pt x="208" y="773"/>
                  </a:cubicBezTo>
                  <a:cubicBezTo>
                    <a:pt x="205" y="791"/>
                    <a:pt x="217" y="808"/>
                    <a:pt x="233" y="811"/>
                  </a:cubicBezTo>
                  <a:cubicBezTo>
                    <a:pt x="562" y="874"/>
                    <a:pt x="1080" y="1035"/>
                    <a:pt x="1077" y="1195"/>
                  </a:cubicBezTo>
                  <a:cubicBezTo>
                    <a:pt x="1076" y="1214"/>
                    <a:pt x="1067" y="1229"/>
                    <a:pt x="1053" y="1239"/>
                  </a:cubicBezTo>
                  <a:cubicBezTo>
                    <a:pt x="940" y="1347"/>
                    <a:pt x="502" y="1370"/>
                    <a:pt x="214" y="1370"/>
                  </a:cubicBezTo>
                  <a:cubicBezTo>
                    <a:pt x="145" y="1370"/>
                    <a:pt x="85" y="1368"/>
                    <a:pt x="39" y="1367"/>
                  </a:cubicBezTo>
                  <a:cubicBezTo>
                    <a:pt x="38" y="1366"/>
                    <a:pt x="36" y="1366"/>
                    <a:pt x="35" y="1366"/>
                  </a:cubicBezTo>
                  <a:cubicBezTo>
                    <a:pt x="18" y="1366"/>
                    <a:pt x="5" y="1380"/>
                    <a:pt x="5" y="1397"/>
                  </a:cubicBezTo>
                  <a:cubicBezTo>
                    <a:pt x="3" y="1415"/>
                    <a:pt x="17" y="1432"/>
                    <a:pt x="35" y="1435"/>
                  </a:cubicBezTo>
                  <a:cubicBezTo>
                    <a:pt x="473" y="1479"/>
                    <a:pt x="1085" y="1603"/>
                    <a:pt x="1080" y="1738"/>
                  </a:cubicBezTo>
                  <a:cubicBezTo>
                    <a:pt x="1074" y="1873"/>
                    <a:pt x="555" y="1941"/>
                    <a:pt x="188" y="1944"/>
                  </a:cubicBezTo>
                  <a:cubicBezTo>
                    <a:pt x="168" y="1946"/>
                    <a:pt x="153" y="1961"/>
                    <a:pt x="153" y="1979"/>
                  </a:cubicBezTo>
                  <a:cubicBezTo>
                    <a:pt x="153" y="1999"/>
                    <a:pt x="168" y="2014"/>
                    <a:pt x="188" y="2014"/>
                  </a:cubicBezTo>
                  <a:cubicBezTo>
                    <a:pt x="347" y="2012"/>
                    <a:pt x="1138" y="1990"/>
                    <a:pt x="1147" y="1743"/>
                  </a:cubicBezTo>
                  <a:cubicBezTo>
                    <a:pt x="1155" y="1591"/>
                    <a:pt x="805" y="1491"/>
                    <a:pt x="491" y="1432"/>
                  </a:cubicBezTo>
                  <a:cubicBezTo>
                    <a:pt x="735" y="1420"/>
                    <a:pt x="1002" y="1383"/>
                    <a:pt x="1100" y="1291"/>
                  </a:cubicBezTo>
                  <a:cubicBezTo>
                    <a:pt x="1127" y="1268"/>
                    <a:pt x="1144" y="1233"/>
                    <a:pt x="1144" y="1198"/>
                  </a:cubicBezTo>
                  <a:cubicBezTo>
                    <a:pt x="1149" y="1051"/>
                    <a:pt x="909" y="936"/>
                    <a:pt x="676" y="858"/>
                  </a:cubicBezTo>
                  <a:lnTo>
                    <a:pt x="676" y="858"/>
                  </a:lnTo>
                  <a:cubicBezTo>
                    <a:pt x="705" y="859"/>
                    <a:pt x="733" y="859"/>
                    <a:pt x="758" y="859"/>
                  </a:cubicBezTo>
                  <a:cubicBezTo>
                    <a:pt x="1013" y="859"/>
                    <a:pt x="1089" y="807"/>
                    <a:pt x="1123" y="761"/>
                  </a:cubicBezTo>
                  <a:cubicBezTo>
                    <a:pt x="1161" y="709"/>
                    <a:pt x="1156" y="645"/>
                    <a:pt x="1114" y="562"/>
                  </a:cubicBezTo>
                  <a:cubicBezTo>
                    <a:pt x="1032" y="398"/>
                    <a:pt x="561" y="198"/>
                    <a:pt x="64" y="7"/>
                  </a:cubicBezTo>
                  <a:lnTo>
                    <a:pt x="52" y="3"/>
                  </a:lnTo>
                  <a:cubicBezTo>
                    <a:pt x="47" y="1"/>
                    <a:pt x="43" y="1"/>
                    <a:pt x="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9"/>
            <p:cNvSpPr/>
            <p:nvPr/>
          </p:nvSpPr>
          <p:spPr>
            <a:xfrm>
              <a:off x="3002835" y="3879116"/>
              <a:ext cx="8961" cy="27592"/>
            </a:xfrm>
            <a:custGeom>
              <a:avLst/>
              <a:gdLst/>
              <a:ahLst/>
              <a:cxnLst/>
              <a:rect l="l" t="t" r="r" b="b"/>
              <a:pathLst>
                <a:path w="380" h="1170" extrusionOk="0">
                  <a:moveTo>
                    <a:pt x="190" y="1"/>
                  </a:moveTo>
                  <a:cubicBezTo>
                    <a:pt x="86" y="1"/>
                    <a:pt x="1" y="263"/>
                    <a:pt x="1" y="586"/>
                  </a:cubicBezTo>
                  <a:cubicBezTo>
                    <a:pt x="1" y="907"/>
                    <a:pt x="84" y="1169"/>
                    <a:pt x="190" y="1169"/>
                  </a:cubicBezTo>
                  <a:cubicBezTo>
                    <a:pt x="295" y="1169"/>
                    <a:pt x="380" y="907"/>
                    <a:pt x="380" y="586"/>
                  </a:cubicBezTo>
                  <a:cubicBezTo>
                    <a:pt x="380" y="264"/>
                    <a:pt x="295" y="1"/>
                    <a:pt x="190"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9"/>
            <p:cNvSpPr/>
            <p:nvPr/>
          </p:nvSpPr>
          <p:spPr>
            <a:xfrm>
              <a:off x="2944586" y="3870178"/>
              <a:ext cx="8961" cy="27544"/>
            </a:xfrm>
            <a:custGeom>
              <a:avLst/>
              <a:gdLst/>
              <a:ahLst/>
              <a:cxnLst/>
              <a:rect l="l" t="t" r="r" b="b"/>
              <a:pathLst>
                <a:path w="380" h="1168" extrusionOk="0">
                  <a:moveTo>
                    <a:pt x="190" y="1"/>
                  </a:moveTo>
                  <a:cubicBezTo>
                    <a:pt x="84" y="1"/>
                    <a:pt x="1" y="261"/>
                    <a:pt x="1" y="584"/>
                  </a:cubicBezTo>
                  <a:cubicBezTo>
                    <a:pt x="1" y="906"/>
                    <a:pt x="86" y="1168"/>
                    <a:pt x="190" y="1168"/>
                  </a:cubicBezTo>
                  <a:cubicBezTo>
                    <a:pt x="293" y="1168"/>
                    <a:pt x="380" y="906"/>
                    <a:pt x="380" y="584"/>
                  </a:cubicBezTo>
                  <a:cubicBezTo>
                    <a:pt x="380" y="261"/>
                    <a:pt x="295" y="1"/>
                    <a:pt x="190"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9"/>
            <p:cNvSpPr/>
            <p:nvPr/>
          </p:nvSpPr>
          <p:spPr>
            <a:xfrm>
              <a:off x="2960787" y="3936869"/>
              <a:ext cx="23960" cy="24620"/>
            </a:xfrm>
            <a:custGeom>
              <a:avLst/>
              <a:gdLst/>
              <a:ahLst/>
              <a:cxnLst/>
              <a:rect l="l" t="t" r="r" b="b"/>
              <a:pathLst>
                <a:path w="1016" h="1044" extrusionOk="0">
                  <a:moveTo>
                    <a:pt x="496" y="1"/>
                  </a:moveTo>
                  <a:lnTo>
                    <a:pt x="0" y="213"/>
                  </a:lnTo>
                  <a:cubicBezTo>
                    <a:pt x="17" y="466"/>
                    <a:pt x="194" y="1043"/>
                    <a:pt x="594" y="1043"/>
                  </a:cubicBezTo>
                  <a:cubicBezTo>
                    <a:pt x="598" y="1043"/>
                    <a:pt x="602" y="1043"/>
                    <a:pt x="607" y="1043"/>
                  </a:cubicBezTo>
                  <a:cubicBezTo>
                    <a:pt x="1016" y="1031"/>
                    <a:pt x="991" y="555"/>
                    <a:pt x="917" y="399"/>
                  </a:cubicBezTo>
                  <a:lnTo>
                    <a:pt x="4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9"/>
            <p:cNvSpPr/>
            <p:nvPr/>
          </p:nvSpPr>
          <p:spPr>
            <a:xfrm>
              <a:off x="2923220" y="3910881"/>
              <a:ext cx="116144" cy="38416"/>
            </a:xfrm>
            <a:custGeom>
              <a:avLst/>
              <a:gdLst/>
              <a:ahLst/>
              <a:cxnLst/>
              <a:rect l="l" t="t" r="r" b="b"/>
              <a:pathLst>
                <a:path w="4925" h="1629" extrusionOk="0">
                  <a:moveTo>
                    <a:pt x="1099" y="1"/>
                  </a:moveTo>
                  <a:cubicBezTo>
                    <a:pt x="889" y="1"/>
                    <a:pt x="727" y="165"/>
                    <a:pt x="578" y="321"/>
                  </a:cubicBezTo>
                  <a:cubicBezTo>
                    <a:pt x="453" y="452"/>
                    <a:pt x="301" y="483"/>
                    <a:pt x="184" y="483"/>
                  </a:cubicBezTo>
                  <a:cubicBezTo>
                    <a:pt x="78" y="483"/>
                    <a:pt x="1" y="457"/>
                    <a:pt x="1" y="457"/>
                  </a:cubicBezTo>
                  <a:lnTo>
                    <a:pt x="1" y="457"/>
                  </a:lnTo>
                  <a:cubicBezTo>
                    <a:pt x="1" y="457"/>
                    <a:pt x="193" y="1125"/>
                    <a:pt x="930" y="1295"/>
                  </a:cubicBezTo>
                  <a:cubicBezTo>
                    <a:pt x="1069" y="1327"/>
                    <a:pt x="1197" y="1340"/>
                    <a:pt x="1313" y="1340"/>
                  </a:cubicBezTo>
                  <a:cubicBezTo>
                    <a:pt x="1810" y="1340"/>
                    <a:pt x="2087" y="1101"/>
                    <a:pt x="2087" y="1101"/>
                  </a:cubicBezTo>
                  <a:cubicBezTo>
                    <a:pt x="2087" y="1101"/>
                    <a:pt x="2301" y="1628"/>
                    <a:pt x="3127" y="1628"/>
                  </a:cubicBezTo>
                  <a:cubicBezTo>
                    <a:pt x="3230" y="1628"/>
                    <a:pt x="3344" y="1620"/>
                    <a:pt x="3468" y="1601"/>
                  </a:cubicBezTo>
                  <a:cubicBezTo>
                    <a:pt x="4924" y="1380"/>
                    <a:pt x="4238" y="1330"/>
                    <a:pt x="4238" y="1330"/>
                  </a:cubicBezTo>
                  <a:cubicBezTo>
                    <a:pt x="3694" y="1262"/>
                    <a:pt x="3377" y="672"/>
                    <a:pt x="2957" y="331"/>
                  </a:cubicBezTo>
                  <a:cubicBezTo>
                    <a:pt x="2864" y="255"/>
                    <a:pt x="2742" y="226"/>
                    <a:pt x="2610" y="226"/>
                  </a:cubicBezTo>
                  <a:cubicBezTo>
                    <a:pt x="2152" y="226"/>
                    <a:pt x="1565" y="581"/>
                    <a:pt x="1565" y="581"/>
                  </a:cubicBezTo>
                  <a:cubicBezTo>
                    <a:pt x="1484" y="525"/>
                    <a:pt x="1542" y="219"/>
                    <a:pt x="1542" y="219"/>
                  </a:cubicBezTo>
                  <a:cubicBezTo>
                    <a:pt x="1371" y="61"/>
                    <a:pt x="1226" y="1"/>
                    <a:pt x="1099" y="1"/>
                  </a:cubicBezTo>
                  <a:close/>
                </a:path>
              </a:pathLst>
            </a:custGeom>
            <a:solidFill>
              <a:srgbClr val="6034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9"/>
            <p:cNvSpPr/>
            <p:nvPr/>
          </p:nvSpPr>
          <p:spPr>
            <a:xfrm>
              <a:off x="2953665" y="3871263"/>
              <a:ext cx="19809" cy="54122"/>
            </a:xfrm>
            <a:custGeom>
              <a:avLst/>
              <a:gdLst/>
              <a:ahLst/>
              <a:cxnLst/>
              <a:rect l="l" t="t" r="r" b="b"/>
              <a:pathLst>
                <a:path w="840" h="2295" extrusionOk="0">
                  <a:moveTo>
                    <a:pt x="795" y="1"/>
                  </a:moveTo>
                  <a:cubicBezTo>
                    <a:pt x="784" y="1"/>
                    <a:pt x="773" y="6"/>
                    <a:pt x="766" y="20"/>
                  </a:cubicBezTo>
                  <a:cubicBezTo>
                    <a:pt x="759" y="35"/>
                    <a:pt x="1" y="1732"/>
                    <a:pt x="242" y="2275"/>
                  </a:cubicBezTo>
                  <a:cubicBezTo>
                    <a:pt x="245" y="2284"/>
                    <a:pt x="252" y="2292"/>
                    <a:pt x="261" y="2295"/>
                  </a:cubicBezTo>
                  <a:lnTo>
                    <a:pt x="274" y="2295"/>
                  </a:lnTo>
                  <a:cubicBezTo>
                    <a:pt x="280" y="2295"/>
                    <a:pt x="284" y="2293"/>
                    <a:pt x="290" y="2292"/>
                  </a:cubicBezTo>
                  <a:cubicBezTo>
                    <a:pt x="293" y="2289"/>
                    <a:pt x="622" y="2104"/>
                    <a:pt x="807" y="2046"/>
                  </a:cubicBezTo>
                  <a:cubicBezTo>
                    <a:pt x="825" y="2042"/>
                    <a:pt x="834" y="2023"/>
                    <a:pt x="830" y="2005"/>
                  </a:cubicBezTo>
                  <a:cubicBezTo>
                    <a:pt x="825" y="1990"/>
                    <a:pt x="811" y="1981"/>
                    <a:pt x="797" y="1981"/>
                  </a:cubicBezTo>
                  <a:cubicBezTo>
                    <a:pt x="794" y="1981"/>
                    <a:pt x="791" y="1981"/>
                    <a:pt x="787" y="1982"/>
                  </a:cubicBezTo>
                  <a:cubicBezTo>
                    <a:pt x="630" y="2031"/>
                    <a:pt x="381" y="2163"/>
                    <a:pt x="290" y="2213"/>
                  </a:cubicBezTo>
                  <a:cubicBezTo>
                    <a:pt x="125" y="1705"/>
                    <a:pt x="749" y="209"/>
                    <a:pt x="827" y="50"/>
                  </a:cubicBezTo>
                  <a:cubicBezTo>
                    <a:pt x="840" y="23"/>
                    <a:pt x="817" y="1"/>
                    <a:pt x="7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9"/>
            <p:cNvSpPr/>
            <p:nvPr/>
          </p:nvSpPr>
          <p:spPr>
            <a:xfrm>
              <a:off x="2976422" y="3931492"/>
              <a:ext cx="37661" cy="11862"/>
            </a:xfrm>
            <a:custGeom>
              <a:avLst/>
              <a:gdLst/>
              <a:ahLst/>
              <a:cxnLst/>
              <a:rect l="l" t="t" r="r" b="b"/>
              <a:pathLst>
                <a:path w="1597" h="503" extrusionOk="0">
                  <a:moveTo>
                    <a:pt x="46" y="0"/>
                  </a:moveTo>
                  <a:cubicBezTo>
                    <a:pt x="23" y="0"/>
                    <a:pt x="0" y="24"/>
                    <a:pt x="15" y="51"/>
                  </a:cubicBezTo>
                  <a:cubicBezTo>
                    <a:pt x="231" y="450"/>
                    <a:pt x="1010" y="503"/>
                    <a:pt x="1404" y="503"/>
                  </a:cubicBezTo>
                  <a:cubicBezTo>
                    <a:pt x="1462" y="503"/>
                    <a:pt x="1513" y="501"/>
                    <a:pt x="1551" y="501"/>
                  </a:cubicBezTo>
                  <a:lnTo>
                    <a:pt x="1562" y="501"/>
                  </a:lnTo>
                  <a:cubicBezTo>
                    <a:pt x="1582" y="500"/>
                    <a:pt x="1597" y="485"/>
                    <a:pt x="1597" y="466"/>
                  </a:cubicBezTo>
                  <a:cubicBezTo>
                    <a:pt x="1597" y="447"/>
                    <a:pt x="1582" y="432"/>
                    <a:pt x="1562" y="432"/>
                  </a:cubicBezTo>
                  <a:lnTo>
                    <a:pt x="1550" y="432"/>
                  </a:lnTo>
                  <a:cubicBezTo>
                    <a:pt x="1511" y="433"/>
                    <a:pt x="1459" y="434"/>
                    <a:pt x="1398" y="434"/>
                  </a:cubicBezTo>
                  <a:cubicBezTo>
                    <a:pt x="1014" y="434"/>
                    <a:pt x="274" y="384"/>
                    <a:pt x="74" y="18"/>
                  </a:cubicBezTo>
                  <a:cubicBezTo>
                    <a:pt x="67" y="5"/>
                    <a:pt x="57" y="0"/>
                    <a:pt x="46"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9"/>
            <p:cNvSpPr/>
            <p:nvPr/>
          </p:nvSpPr>
          <p:spPr>
            <a:xfrm>
              <a:off x="2929847" y="3926163"/>
              <a:ext cx="43180" cy="8702"/>
            </a:xfrm>
            <a:custGeom>
              <a:avLst/>
              <a:gdLst/>
              <a:ahLst/>
              <a:cxnLst/>
              <a:rect l="l" t="t" r="r" b="b"/>
              <a:pathLst>
                <a:path w="1831" h="369" extrusionOk="0">
                  <a:moveTo>
                    <a:pt x="39" y="1"/>
                  </a:moveTo>
                  <a:cubicBezTo>
                    <a:pt x="29" y="1"/>
                    <a:pt x="18" y="5"/>
                    <a:pt x="11" y="14"/>
                  </a:cubicBezTo>
                  <a:cubicBezTo>
                    <a:pt x="0" y="27"/>
                    <a:pt x="2" y="48"/>
                    <a:pt x="17" y="61"/>
                  </a:cubicBezTo>
                  <a:cubicBezTo>
                    <a:pt x="302" y="295"/>
                    <a:pt x="640" y="368"/>
                    <a:pt x="944" y="368"/>
                  </a:cubicBezTo>
                  <a:cubicBezTo>
                    <a:pt x="1240" y="364"/>
                    <a:pt x="1532" y="306"/>
                    <a:pt x="1806" y="197"/>
                  </a:cubicBezTo>
                  <a:cubicBezTo>
                    <a:pt x="1823" y="189"/>
                    <a:pt x="1831" y="170"/>
                    <a:pt x="1823" y="153"/>
                  </a:cubicBezTo>
                  <a:cubicBezTo>
                    <a:pt x="1817" y="140"/>
                    <a:pt x="1805" y="132"/>
                    <a:pt x="1792" y="132"/>
                  </a:cubicBezTo>
                  <a:cubicBezTo>
                    <a:pt x="1787" y="132"/>
                    <a:pt x="1782" y="133"/>
                    <a:pt x="1778" y="135"/>
                  </a:cubicBezTo>
                  <a:cubicBezTo>
                    <a:pt x="1772" y="138"/>
                    <a:pt x="1395" y="299"/>
                    <a:pt x="946" y="299"/>
                  </a:cubicBezTo>
                  <a:cubicBezTo>
                    <a:pt x="654" y="299"/>
                    <a:pt x="332" y="231"/>
                    <a:pt x="61" y="8"/>
                  </a:cubicBezTo>
                  <a:cubicBezTo>
                    <a:pt x="54" y="3"/>
                    <a:pt x="47" y="1"/>
                    <a:pt x="39"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9"/>
            <p:cNvSpPr/>
            <p:nvPr/>
          </p:nvSpPr>
          <p:spPr>
            <a:xfrm>
              <a:off x="2606602" y="4184344"/>
              <a:ext cx="62494" cy="51811"/>
            </a:xfrm>
            <a:custGeom>
              <a:avLst/>
              <a:gdLst/>
              <a:ahLst/>
              <a:cxnLst/>
              <a:rect l="l" t="t" r="r" b="b"/>
              <a:pathLst>
                <a:path w="2650" h="2197" extrusionOk="0">
                  <a:moveTo>
                    <a:pt x="2634" y="1"/>
                  </a:moveTo>
                  <a:cubicBezTo>
                    <a:pt x="2410" y="161"/>
                    <a:pt x="2088" y="247"/>
                    <a:pt x="1782" y="247"/>
                  </a:cubicBezTo>
                  <a:cubicBezTo>
                    <a:pt x="1508" y="247"/>
                    <a:pt x="1248" y="178"/>
                    <a:pt x="1082" y="32"/>
                  </a:cubicBezTo>
                  <a:cubicBezTo>
                    <a:pt x="1082" y="32"/>
                    <a:pt x="631" y="383"/>
                    <a:pt x="191" y="383"/>
                  </a:cubicBezTo>
                  <a:cubicBezTo>
                    <a:pt x="127" y="383"/>
                    <a:pt x="63" y="376"/>
                    <a:pt x="0" y="358"/>
                  </a:cubicBezTo>
                  <a:lnTo>
                    <a:pt x="0" y="358"/>
                  </a:lnTo>
                  <a:cubicBezTo>
                    <a:pt x="14" y="483"/>
                    <a:pt x="35" y="607"/>
                    <a:pt x="62" y="730"/>
                  </a:cubicBezTo>
                  <a:cubicBezTo>
                    <a:pt x="231" y="1478"/>
                    <a:pt x="849" y="2196"/>
                    <a:pt x="849" y="2196"/>
                  </a:cubicBezTo>
                  <a:cubicBezTo>
                    <a:pt x="1046" y="1793"/>
                    <a:pt x="1405" y="407"/>
                    <a:pt x="1405" y="407"/>
                  </a:cubicBezTo>
                  <a:cubicBezTo>
                    <a:pt x="1472" y="432"/>
                    <a:pt x="1580" y="445"/>
                    <a:pt x="1704" y="445"/>
                  </a:cubicBezTo>
                  <a:cubicBezTo>
                    <a:pt x="2083" y="445"/>
                    <a:pt x="2619" y="327"/>
                    <a:pt x="2646" y="82"/>
                  </a:cubicBezTo>
                  <a:cubicBezTo>
                    <a:pt x="2649" y="55"/>
                    <a:pt x="2645" y="26"/>
                    <a:pt x="2634"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9"/>
            <p:cNvSpPr/>
            <p:nvPr/>
          </p:nvSpPr>
          <p:spPr>
            <a:xfrm>
              <a:off x="3049151" y="3701893"/>
              <a:ext cx="74214" cy="46104"/>
            </a:xfrm>
            <a:custGeom>
              <a:avLst/>
              <a:gdLst/>
              <a:ahLst/>
              <a:cxnLst/>
              <a:rect l="l" t="t" r="r" b="b"/>
              <a:pathLst>
                <a:path w="3147" h="1955" extrusionOk="0">
                  <a:moveTo>
                    <a:pt x="1681" y="0"/>
                  </a:moveTo>
                  <a:cubicBezTo>
                    <a:pt x="1493" y="0"/>
                    <a:pt x="1287" y="33"/>
                    <a:pt x="1062" y="96"/>
                  </a:cubicBezTo>
                  <a:cubicBezTo>
                    <a:pt x="1" y="395"/>
                    <a:pt x="154" y="1907"/>
                    <a:pt x="157" y="1922"/>
                  </a:cubicBezTo>
                  <a:cubicBezTo>
                    <a:pt x="159" y="1941"/>
                    <a:pt x="172" y="1953"/>
                    <a:pt x="189" y="1954"/>
                  </a:cubicBezTo>
                  <a:lnTo>
                    <a:pt x="193" y="1954"/>
                  </a:lnTo>
                  <a:cubicBezTo>
                    <a:pt x="213" y="1951"/>
                    <a:pt x="225" y="1935"/>
                    <a:pt x="224" y="1916"/>
                  </a:cubicBezTo>
                  <a:cubicBezTo>
                    <a:pt x="222" y="1901"/>
                    <a:pt x="75" y="445"/>
                    <a:pt x="1080" y="161"/>
                  </a:cubicBezTo>
                  <a:cubicBezTo>
                    <a:pt x="1303" y="99"/>
                    <a:pt x="1504" y="66"/>
                    <a:pt x="1687" y="66"/>
                  </a:cubicBezTo>
                  <a:cubicBezTo>
                    <a:pt x="2300" y="66"/>
                    <a:pt x="2714" y="429"/>
                    <a:pt x="3076" y="1230"/>
                  </a:cubicBezTo>
                  <a:cubicBezTo>
                    <a:pt x="3081" y="1242"/>
                    <a:pt x="3094" y="1249"/>
                    <a:pt x="3107" y="1249"/>
                  </a:cubicBezTo>
                  <a:cubicBezTo>
                    <a:pt x="3112" y="1249"/>
                    <a:pt x="3117" y="1249"/>
                    <a:pt x="3121" y="1247"/>
                  </a:cubicBezTo>
                  <a:cubicBezTo>
                    <a:pt x="3139" y="1239"/>
                    <a:pt x="3147" y="1219"/>
                    <a:pt x="3139" y="1201"/>
                  </a:cubicBezTo>
                  <a:cubicBezTo>
                    <a:pt x="2767" y="379"/>
                    <a:pt x="2323" y="0"/>
                    <a:pt x="16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9"/>
            <p:cNvSpPr/>
            <p:nvPr/>
          </p:nvSpPr>
          <p:spPr>
            <a:xfrm>
              <a:off x="3129897" y="3788417"/>
              <a:ext cx="29360" cy="43557"/>
            </a:xfrm>
            <a:custGeom>
              <a:avLst/>
              <a:gdLst/>
              <a:ahLst/>
              <a:cxnLst/>
              <a:rect l="l" t="t" r="r" b="b"/>
              <a:pathLst>
                <a:path w="1245" h="1847" extrusionOk="0">
                  <a:moveTo>
                    <a:pt x="38" y="1"/>
                  </a:moveTo>
                  <a:cubicBezTo>
                    <a:pt x="33" y="1"/>
                    <a:pt x="29" y="2"/>
                    <a:pt x="24" y="4"/>
                  </a:cubicBezTo>
                  <a:cubicBezTo>
                    <a:pt x="8" y="13"/>
                    <a:pt x="0" y="32"/>
                    <a:pt x="8" y="51"/>
                  </a:cubicBezTo>
                  <a:cubicBezTo>
                    <a:pt x="14" y="61"/>
                    <a:pt x="575" y="1254"/>
                    <a:pt x="1184" y="1837"/>
                  </a:cubicBezTo>
                  <a:cubicBezTo>
                    <a:pt x="1190" y="1843"/>
                    <a:pt x="1199" y="1846"/>
                    <a:pt x="1208" y="1846"/>
                  </a:cubicBezTo>
                  <a:cubicBezTo>
                    <a:pt x="1217" y="1846"/>
                    <a:pt x="1226" y="1842"/>
                    <a:pt x="1232" y="1836"/>
                  </a:cubicBezTo>
                  <a:cubicBezTo>
                    <a:pt x="1244" y="1822"/>
                    <a:pt x="1244" y="1801"/>
                    <a:pt x="1231" y="1787"/>
                  </a:cubicBezTo>
                  <a:cubicBezTo>
                    <a:pt x="631" y="1213"/>
                    <a:pt x="76" y="32"/>
                    <a:pt x="70" y="20"/>
                  </a:cubicBezTo>
                  <a:cubicBezTo>
                    <a:pt x="63" y="8"/>
                    <a:pt x="51"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9"/>
            <p:cNvSpPr/>
            <p:nvPr/>
          </p:nvSpPr>
          <p:spPr>
            <a:xfrm>
              <a:off x="3047547" y="3701964"/>
              <a:ext cx="8254" cy="27096"/>
            </a:xfrm>
            <a:custGeom>
              <a:avLst/>
              <a:gdLst/>
              <a:ahLst/>
              <a:cxnLst/>
              <a:rect l="l" t="t" r="r" b="b"/>
              <a:pathLst>
                <a:path w="350" h="1149" extrusionOk="0">
                  <a:moveTo>
                    <a:pt x="246" y="1"/>
                  </a:moveTo>
                  <a:cubicBezTo>
                    <a:pt x="237" y="1"/>
                    <a:pt x="228" y="4"/>
                    <a:pt x="220" y="13"/>
                  </a:cubicBezTo>
                  <a:cubicBezTo>
                    <a:pt x="1" y="360"/>
                    <a:pt x="267" y="1095"/>
                    <a:pt x="280" y="1127"/>
                  </a:cubicBezTo>
                  <a:cubicBezTo>
                    <a:pt x="284" y="1139"/>
                    <a:pt x="296" y="1148"/>
                    <a:pt x="310" y="1148"/>
                  </a:cubicBezTo>
                  <a:cubicBezTo>
                    <a:pt x="314" y="1148"/>
                    <a:pt x="319" y="1148"/>
                    <a:pt x="322" y="1147"/>
                  </a:cubicBezTo>
                  <a:cubicBezTo>
                    <a:pt x="340" y="1140"/>
                    <a:pt x="349" y="1121"/>
                    <a:pt x="343" y="1103"/>
                  </a:cubicBezTo>
                  <a:cubicBezTo>
                    <a:pt x="340" y="1097"/>
                    <a:pt x="75" y="368"/>
                    <a:pt x="277" y="49"/>
                  </a:cubicBezTo>
                  <a:cubicBezTo>
                    <a:pt x="290" y="23"/>
                    <a:pt x="269" y="1"/>
                    <a:pt x="2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9"/>
            <p:cNvSpPr/>
            <p:nvPr/>
          </p:nvSpPr>
          <p:spPr>
            <a:xfrm>
              <a:off x="3073535" y="3704110"/>
              <a:ext cx="22002" cy="14998"/>
            </a:xfrm>
            <a:custGeom>
              <a:avLst/>
              <a:gdLst/>
              <a:ahLst/>
              <a:cxnLst/>
              <a:rect l="l" t="t" r="r" b="b"/>
              <a:pathLst>
                <a:path w="933" h="636" extrusionOk="0">
                  <a:moveTo>
                    <a:pt x="39" y="0"/>
                  </a:moveTo>
                  <a:cubicBezTo>
                    <a:pt x="23" y="0"/>
                    <a:pt x="8" y="12"/>
                    <a:pt x="3" y="28"/>
                  </a:cubicBezTo>
                  <a:cubicBezTo>
                    <a:pt x="0" y="46"/>
                    <a:pt x="11" y="64"/>
                    <a:pt x="29" y="69"/>
                  </a:cubicBezTo>
                  <a:cubicBezTo>
                    <a:pt x="37" y="69"/>
                    <a:pt x="728" y="221"/>
                    <a:pt x="863" y="613"/>
                  </a:cubicBezTo>
                  <a:cubicBezTo>
                    <a:pt x="867" y="627"/>
                    <a:pt x="881" y="636"/>
                    <a:pt x="896" y="636"/>
                  </a:cubicBezTo>
                  <a:cubicBezTo>
                    <a:pt x="899" y="636"/>
                    <a:pt x="902" y="636"/>
                    <a:pt x="907" y="634"/>
                  </a:cubicBezTo>
                  <a:cubicBezTo>
                    <a:pt x="923" y="628"/>
                    <a:pt x="932" y="608"/>
                    <a:pt x="928" y="590"/>
                  </a:cubicBezTo>
                  <a:cubicBezTo>
                    <a:pt x="781" y="161"/>
                    <a:pt x="73" y="8"/>
                    <a:pt x="44" y="1"/>
                  </a:cubicBezTo>
                  <a:cubicBezTo>
                    <a:pt x="43" y="1"/>
                    <a:pt x="41" y="0"/>
                    <a:pt x="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9"/>
            <p:cNvSpPr/>
            <p:nvPr/>
          </p:nvSpPr>
          <p:spPr>
            <a:xfrm>
              <a:off x="3129968" y="3751133"/>
              <a:ext cx="11178" cy="31412"/>
            </a:xfrm>
            <a:custGeom>
              <a:avLst/>
              <a:gdLst/>
              <a:ahLst/>
              <a:cxnLst/>
              <a:rect l="l" t="t" r="r" b="b"/>
              <a:pathLst>
                <a:path w="474" h="1332" extrusionOk="0">
                  <a:moveTo>
                    <a:pt x="36" y="1"/>
                  </a:moveTo>
                  <a:cubicBezTo>
                    <a:pt x="34" y="1"/>
                    <a:pt x="32" y="1"/>
                    <a:pt x="31" y="1"/>
                  </a:cubicBezTo>
                  <a:cubicBezTo>
                    <a:pt x="12" y="4"/>
                    <a:pt x="0" y="22"/>
                    <a:pt x="3" y="40"/>
                  </a:cubicBezTo>
                  <a:cubicBezTo>
                    <a:pt x="9" y="75"/>
                    <a:pt x="155" y="901"/>
                    <a:pt x="405" y="1315"/>
                  </a:cubicBezTo>
                  <a:cubicBezTo>
                    <a:pt x="411" y="1326"/>
                    <a:pt x="423" y="1332"/>
                    <a:pt x="435" y="1332"/>
                  </a:cubicBezTo>
                  <a:cubicBezTo>
                    <a:pt x="441" y="1332"/>
                    <a:pt x="447" y="1330"/>
                    <a:pt x="452" y="1327"/>
                  </a:cubicBezTo>
                  <a:cubicBezTo>
                    <a:pt x="469" y="1318"/>
                    <a:pt x="473" y="1297"/>
                    <a:pt x="464" y="1280"/>
                  </a:cubicBezTo>
                  <a:cubicBezTo>
                    <a:pt x="220" y="875"/>
                    <a:pt x="71" y="37"/>
                    <a:pt x="70" y="30"/>
                  </a:cubicBezTo>
                  <a:cubicBezTo>
                    <a:pt x="67" y="12"/>
                    <a:pt x="52" y="1"/>
                    <a:pt x="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9"/>
            <p:cNvSpPr/>
            <p:nvPr/>
          </p:nvSpPr>
          <p:spPr>
            <a:xfrm>
              <a:off x="3162276" y="3766037"/>
              <a:ext cx="31742" cy="8655"/>
            </a:xfrm>
            <a:custGeom>
              <a:avLst/>
              <a:gdLst/>
              <a:ahLst/>
              <a:cxnLst/>
              <a:rect l="l" t="t" r="r" b="b"/>
              <a:pathLst>
                <a:path w="1346" h="367" extrusionOk="0">
                  <a:moveTo>
                    <a:pt x="1308" y="0"/>
                  </a:moveTo>
                  <a:cubicBezTo>
                    <a:pt x="1304" y="0"/>
                    <a:pt x="1300" y="1"/>
                    <a:pt x="1296" y="3"/>
                  </a:cubicBezTo>
                  <a:cubicBezTo>
                    <a:pt x="872" y="163"/>
                    <a:pt x="41" y="296"/>
                    <a:pt x="32" y="300"/>
                  </a:cubicBezTo>
                  <a:cubicBezTo>
                    <a:pt x="14" y="301"/>
                    <a:pt x="0" y="319"/>
                    <a:pt x="5" y="337"/>
                  </a:cubicBezTo>
                  <a:cubicBezTo>
                    <a:pt x="6" y="354"/>
                    <a:pt x="21" y="366"/>
                    <a:pt x="38" y="366"/>
                  </a:cubicBezTo>
                  <a:lnTo>
                    <a:pt x="43" y="366"/>
                  </a:lnTo>
                  <a:cubicBezTo>
                    <a:pt x="52" y="366"/>
                    <a:pt x="888" y="230"/>
                    <a:pt x="1320" y="66"/>
                  </a:cubicBezTo>
                  <a:cubicBezTo>
                    <a:pt x="1337" y="59"/>
                    <a:pt x="1346" y="39"/>
                    <a:pt x="1340" y="21"/>
                  </a:cubicBezTo>
                  <a:cubicBezTo>
                    <a:pt x="1334" y="8"/>
                    <a:pt x="1321" y="0"/>
                    <a:pt x="13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9"/>
            <p:cNvSpPr/>
            <p:nvPr/>
          </p:nvSpPr>
          <p:spPr>
            <a:xfrm>
              <a:off x="3177204" y="3778984"/>
              <a:ext cx="20422" cy="19220"/>
            </a:xfrm>
            <a:custGeom>
              <a:avLst/>
              <a:gdLst/>
              <a:ahLst/>
              <a:cxnLst/>
              <a:rect l="l" t="t" r="r" b="b"/>
              <a:pathLst>
                <a:path w="866" h="815" extrusionOk="0">
                  <a:moveTo>
                    <a:pt x="39" y="1"/>
                  </a:moveTo>
                  <a:cubicBezTo>
                    <a:pt x="32" y="1"/>
                    <a:pt x="26" y="3"/>
                    <a:pt x="20" y="7"/>
                  </a:cubicBezTo>
                  <a:cubicBezTo>
                    <a:pt x="5" y="17"/>
                    <a:pt x="1" y="38"/>
                    <a:pt x="11" y="54"/>
                  </a:cubicBezTo>
                  <a:cubicBezTo>
                    <a:pt x="31" y="81"/>
                    <a:pt x="469" y="698"/>
                    <a:pt x="807" y="813"/>
                  </a:cubicBezTo>
                  <a:cubicBezTo>
                    <a:pt x="811" y="814"/>
                    <a:pt x="814" y="814"/>
                    <a:pt x="819" y="814"/>
                  </a:cubicBezTo>
                  <a:cubicBezTo>
                    <a:pt x="857" y="814"/>
                    <a:pt x="866" y="761"/>
                    <a:pt x="830" y="748"/>
                  </a:cubicBezTo>
                  <a:cubicBezTo>
                    <a:pt x="511" y="640"/>
                    <a:pt x="72" y="22"/>
                    <a:pt x="67" y="16"/>
                  </a:cubicBezTo>
                  <a:cubicBezTo>
                    <a:pt x="61" y="6"/>
                    <a:pt x="50" y="1"/>
                    <a:pt x="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2996798" y="4068742"/>
              <a:ext cx="61385" cy="100367"/>
            </a:xfrm>
            <a:custGeom>
              <a:avLst/>
              <a:gdLst/>
              <a:ahLst/>
              <a:cxnLst/>
              <a:rect l="l" t="t" r="r" b="b"/>
              <a:pathLst>
                <a:path w="2603" h="4256" extrusionOk="0">
                  <a:moveTo>
                    <a:pt x="1205" y="0"/>
                  </a:moveTo>
                  <a:cubicBezTo>
                    <a:pt x="1147" y="0"/>
                    <a:pt x="1086" y="18"/>
                    <a:pt x="1022" y="58"/>
                  </a:cubicBezTo>
                  <a:cubicBezTo>
                    <a:pt x="698" y="261"/>
                    <a:pt x="1" y="1961"/>
                    <a:pt x="172" y="2249"/>
                  </a:cubicBezTo>
                  <a:cubicBezTo>
                    <a:pt x="194" y="2286"/>
                    <a:pt x="224" y="2302"/>
                    <a:pt x="260" y="2302"/>
                  </a:cubicBezTo>
                  <a:cubicBezTo>
                    <a:pt x="291" y="2302"/>
                    <a:pt x="328" y="2289"/>
                    <a:pt x="366" y="2267"/>
                  </a:cubicBezTo>
                  <a:cubicBezTo>
                    <a:pt x="611" y="2122"/>
                    <a:pt x="965" y="1602"/>
                    <a:pt x="988" y="1602"/>
                  </a:cubicBezTo>
                  <a:cubicBezTo>
                    <a:pt x="989" y="1602"/>
                    <a:pt x="989" y="1602"/>
                    <a:pt x="989" y="1604"/>
                  </a:cubicBezTo>
                  <a:cubicBezTo>
                    <a:pt x="989" y="1640"/>
                    <a:pt x="604" y="2116"/>
                    <a:pt x="540" y="2473"/>
                  </a:cubicBezTo>
                  <a:cubicBezTo>
                    <a:pt x="521" y="2586"/>
                    <a:pt x="531" y="2686"/>
                    <a:pt x="596" y="2760"/>
                  </a:cubicBezTo>
                  <a:cubicBezTo>
                    <a:pt x="644" y="2813"/>
                    <a:pt x="694" y="2835"/>
                    <a:pt x="743" y="2835"/>
                  </a:cubicBezTo>
                  <a:cubicBezTo>
                    <a:pt x="913" y="2835"/>
                    <a:pt x="1077" y="2573"/>
                    <a:pt x="1153" y="2434"/>
                  </a:cubicBezTo>
                  <a:lnTo>
                    <a:pt x="1153" y="2434"/>
                  </a:lnTo>
                  <a:cubicBezTo>
                    <a:pt x="1018" y="2727"/>
                    <a:pt x="636" y="3722"/>
                    <a:pt x="1375" y="4256"/>
                  </a:cubicBezTo>
                  <a:cubicBezTo>
                    <a:pt x="1375" y="4256"/>
                    <a:pt x="1692" y="4154"/>
                    <a:pt x="2019" y="3822"/>
                  </a:cubicBezTo>
                  <a:cubicBezTo>
                    <a:pt x="2075" y="3766"/>
                    <a:pt x="2129" y="3705"/>
                    <a:pt x="2179" y="3643"/>
                  </a:cubicBezTo>
                  <a:cubicBezTo>
                    <a:pt x="2553" y="3168"/>
                    <a:pt x="2603" y="2419"/>
                    <a:pt x="2603" y="2419"/>
                  </a:cubicBezTo>
                  <a:cubicBezTo>
                    <a:pt x="2501" y="2234"/>
                    <a:pt x="1838" y="907"/>
                    <a:pt x="1719" y="567"/>
                  </a:cubicBezTo>
                  <a:cubicBezTo>
                    <a:pt x="1624" y="293"/>
                    <a:pt x="1441" y="0"/>
                    <a:pt x="1205" y="0"/>
                  </a:cubicBezTo>
                  <a:close/>
                </a:path>
              </a:pathLst>
            </a:custGeom>
            <a:solidFill>
              <a:srgbClr val="F2B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3009061" y="4121591"/>
              <a:ext cx="35374" cy="47495"/>
            </a:xfrm>
            <a:custGeom>
              <a:avLst/>
              <a:gdLst/>
              <a:ahLst/>
              <a:cxnLst/>
              <a:rect l="l" t="t" r="r" b="b"/>
              <a:pathLst>
                <a:path w="1500" h="2014" extrusionOk="0">
                  <a:moveTo>
                    <a:pt x="855" y="1"/>
                  </a:moveTo>
                  <a:cubicBezTo>
                    <a:pt x="855" y="1"/>
                    <a:pt x="466" y="257"/>
                    <a:pt x="165" y="257"/>
                  </a:cubicBezTo>
                  <a:cubicBezTo>
                    <a:pt x="114" y="257"/>
                    <a:pt x="65" y="250"/>
                    <a:pt x="22" y="232"/>
                  </a:cubicBezTo>
                  <a:lnTo>
                    <a:pt x="22" y="232"/>
                  </a:lnTo>
                  <a:cubicBezTo>
                    <a:pt x="1" y="343"/>
                    <a:pt x="11" y="445"/>
                    <a:pt x="76" y="517"/>
                  </a:cubicBezTo>
                  <a:cubicBezTo>
                    <a:pt x="125" y="571"/>
                    <a:pt x="174" y="594"/>
                    <a:pt x="224" y="594"/>
                  </a:cubicBezTo>
                  <a:cubicBezTo>
                    <a:pt x="393" y="594"/>
                    <a:pt x="557" y="332"/>
                    <a:pt x="633" y="193"/>
                  </a:cubicBezTo>
                  <a:lnTo>
                    <a:pt x="633" y="193"/>
                  </a:lnTo>
                  <a:cubicBezTo>
                    <a:pt x="498" y="486"/>
                    <a:pt x="116" y="1481"/>
                    <a:pt x="855" y="2013"/>
                  </a:cubicBezTo>
                  <a:cubicBezTo>
                    <a:pt x="855" y="2013"/>
                    <a:pt x="1172" y="1913"/>
                    <a:pt x="1499" y="1581"/>
                  </a:cubicBezTo>
                  <a:cubicBezTo>
                    <a:pt x="1177" y="1371"/>
                    <a:pt x="566" y="780"/>
                    <a:pt x="855" y="1"/>
                  </a:cubicBezTo>
                  <a:close/>
                </a:path>
              </a:pathLst>
            </a:custGeom>
            <a:solidFill>
              <a:srgbClr val="F39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3028021" y="4124987"/>
              <a:ext cx="103763" cy="82327"/>
            </a:xfrm>
            <a:custGeom>
              <a:avLst/>
              <a:gdLst/>
              <a:ahLst/>
              <a:cxnLst/>
              <a:rect l="l" t="t" r="r" b="b"/>
              <a:pathLst>
                <a:path w="4400" h="3491" extrusionOk="0">
                  <a:moveTo>
                    <a:pt x="1279" y="0"/>
                  </a:moveTo>
                  <a:cubicBezTo>
                    <a:pt x="1275" y="0"/>
                    <a:pt x="1271" y="1"/>
                    <a:pt x="1267" y="2"/>
                  </a:cubicBezTo>
                  <a:cubicBezTo>
                    <a:pt x="1255" y="7"/>
                    <a:pt x="1247" y="19"/>
                    <a:pt x="1245" y="31"/>
                  </a:cubicBezTo>
                  <a:cubicBezTo>
                    <a:pt x="1245" y="37"/>
                    <a:pt x="1191" y="672"/>
                    <a:pt x="979" y="990"/>
                  </a:cubicBezTo>
                  <a:cubicBezTo>
                    <a:pt x="774" y="1298"/>
                    <a:pt x="635" y="1493"/>
                    <a:pt x="426" y="1627"/>
                  </a:cubicBezTo>
                  <a:cubicBezTo>
                    <a:pt x="300" y="1705"/>
                    <a:pt x="171" y="1775"/>
                    <a:pt x="36" y="1839"/>
                  </a:cubicBezTo>
                  <a:cubicBezTo>
                    <a:pt x="0" y="1855"/>
                    <a:pt x="18" y="1904"/>
                    <a:pt x="50" y="1904"/>
                  </a:cubicBezTo>
                  <a:cubicBezTo>
                    <a:pt x="55" y="1904"/>
                    <a:pt x="60" y="1903"/>
                    <a:pt x="65" y="1901"/>
                  </a:cubicBezTo>
                  <a:cubicBezTo>
                    <a:pt x="201" y="1836"/>
                    <a:pt x="335" y="1763"/>
                    <a:pt x="462" y="1684"/>
                  </a:cubicBezTo>
                  <a:cubicBezTo>
                    <a:pt x="683" y="1543"/>
                    <a:pt x="826" y="1343"/>
                    <a:pt x="1036" y="1027"/>
                  </a:cubicBezTo>
                  <a:cubicBezTo>
                    <a:pt x="1217" y="755"/>
                    <a:pt x="1286" y="287"/>
                    <a:pt x="1306" y="108"/>
                  </a:cubicBezTo>
                  <a:cubicBezTo>
                    <a:pt x="1488" y="287"/>
                    <a:pt x="2134" y="936"/>
                    <a:pt x="2968" y="1837"/>
                  </a:cubicBezTo>
                  <a:cubicBezTo>
                    <a:pt x="3949" y="2898"/>
                    <a:pt x="4328" y="3469"/>
                    <a:pt x="4332" y="3477"/>
                  </a:cubicBezTo>
                  <a:cubicBezTo>
                    <a:pt x="4338" y="3486"/>
                    <a:pt x="4349" y="3491"/>
                    <a:pt x="4360" y="3491"/>
                  </a:cubicBezTo>
                  <a:cubicBezTo>
                    <a:pt x="4366" y="3491"/>
                    <a:pt x="4373" y="3489"/>
                    <a:pt x="4379" y="3486"/>
                  </a:cubicBezTo>
                  <a:cubicBezTo>
                    <a:pt x="4394" y="3475"/>
                    <a:pt x="4399" y="3454"/>
                    <a:pt x="4388" y="3438"/>
                  </a:cubicBezTo>
                  <a:cubicBezTo>
                    <a:pt x="4385" y="3433"/>
                    <a:pt x="4004" y="2856"/>
                    <a:pt x="3017" y="1792"/>
                  </a:cubicBezTo>
                  <a:cubicBezTo>
                    <a:pt x="2030" y="728"/>
                    <a:pt x="1311" y="16"/>
                    <a:pt x="1303" y="10"/>
                  </a:cubicBezTo>
                  <a:cubicBezTo>
                    <a:pt x="1297" y="3"/>
                    <a:pt x="1288" y="0"/>
                    <a:pt x="12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3006608" y="4096381"/>
              <a:ext cx="24361" cy="73271"/>
            </a:xfrm>
            <a:custGeom>
              <a:avLst/>
              <a:gdLst/>
              <a:ahLst/>
              <a:cxnLst/>
              <a:rect l="l" t="t" r="r" b="b"/>
              <a:pathLst>
                <a:path w="1033" h="3107" extrusionOk="0">
                  <a:moveTo>
                    <a:pt x="869" y="1"/>
                  </a:moveTo>
                  <a:cubicBezTo>
                    <a:pt x="860" y="1"/>
                    <a:pt x="851" y="4"/>
                    <a:pt x="844" y="12"/>
                  </a:cubicBezTo>
                  <a:cubicBezTo>
                    <a:pt x="641" y="233"/>
                    <a:pt x="512" y="453"/>
                    <a:pt x="390" y="665"/>
                  </a:cubicBezTo>
                  <a:cubicBezTo>
                    <a:pt x="334" y="759"/>
                    <a:pt x="282" y="850"/>
                    <a:pt x="224" y="936"/>
                  </a:cubicBezTo>
                  <a:cubicBezTo>
                    <a:pt x="0" y="1277"/>
                    <a:pt x="83" y="1502"/>
                    <a:pt x="153" y="1606"/>
                  </a:cubicBezTo>
                  <a:cubicBezTo>
                    <a:pt x="199" y="1675"/>
                    <a:pt x="255" y="1710"/>
                    <a:pt x="319" y="1710"/>
                  </a:cubicBezTo>
                  <a:cubicBezTo>
                    <a:pt x="323" y="1710"/>
                    <a:pt x="327" y="1709"/>
                    <a:pt x="330" y="1709"/>
                  </a:cubicBezTo>
                  <a:cubicBezTo>
                    <a:pt x="437" y="1703"/>
                    <a:pt x="543" y="1600"/>
                    <a:pt x="626" y="1489"/>
                  </a:cubicBezTo>
                  <a:lnTo>
                    <a:pt x="626" y="1489"/>
                  </a:lnTo>
                  <a:cubicBezTo>
                    <a:pt x="535" y="1797"/>
                    <a:pt x="494" y="2117"/>
                    <a:pt x="508" y="2438"/>
                  </a:cubicBezTo>
                  <a:cubicBezTo>
                    <a:pt x="527" y="2868"/>
                    <a:pt x="952" y="3091"/>
                    <a:pt x="970" y="3100"/>
                  </a:cubicBezTo>
                  <a:cubicBezTo>
                    <a:pt x="975" y="3103"/>
                    <a:pt x="979" y="3105"/>
                    <a:pt x="985" y="3106"/>
                  </a:cubicBezTo>
                  <a:cubicBezTo>
                    <a:pt x="1021" y="3106"/>
                    <a:pt x="1032" y="3058"/>
                    <a:pt x="1000" y="3041"/>
                  </a:cubicBezTo>
                  <a:cubicBezTo>
                    <a:pt x="997" y="3038"/>
                    <a:pt x="593" y="2826"/>
                    <a:pt x="576" y="2435"/>
                  </a:cubicBezTo>
                  <a:cubicBezTo>
                    <a:pt x="559" y="2018"/>
                    <a:pt x="634" y="1602"/>
                    <a:pt x="796" y="1217"/>
                  </a:cubicBezTo>
                  <a:cubicBezTo>
                    <a:pt x="808" y="1190"/>
                    <a:pt x="785" y="1169"/>
                    <a:pt x="763" y="1169"/>
                  </a:cubicBezTo>
                  <a:cubicBezTo>
                    <a:pt x="752" y="1169"/>
                    <a:pt x="740" y="1175"/>
                    <a:pt x="734" y="1189"/>
                  </a:cubicBezTo>
                  <a:cubicBezTo>
                    <a:pt x="671" y="1311"/>
                    <a:pt x="479" y="1633"/>
                    <a:pt x="326" y="1642"/>
                  </a:cubicBezTo>
                  <a:cubicBezTo>
                    <a:pt x="325" y="1642"/>
                    <a:pt x="323" y="1643"/>
                    <a:pt x="322" y="1643"/>
                  </a:cubicBezTo>
                  <a:cubicBezTo>
                    <a:pt x="280" y="1643"/>
                    <a:pt x="243" y="1620"/>
                    <a:pt x="209" y="1568"/>
                  </a:cubicBezTo>
                  <a:cubicBezTo>
                    <a:pt x="149" y="1477"/>
                    <a:pt x="79" y="1280"/>
                    <a:pt x="282" y="973"/>
                  </a:cubicBezTo>
                  <a:cubicBezTo>
                    <a:pt x="338" y="885"/>
                    <a:pt x="393" y="794"/>
                    <a:pt x="449" y="700"/>
                  </a:cubicBezTo>
                  <a:cubicBezTo>
                    <a:pt x="570" y="491"/>
                    <a:pt x="696" y="274"/>
                    <a:pt x="894" y="57"/>
                  </a:cubicBezTo>
                  <a:cubicBezTo>
                    <a:pt x="906" y="44"/>
                    <a:pt x="906" y="22"/>
                    <a:pt x="891" y="9"/>
                  </a:cubicBezTo>
                  <a:cubicBezTo>
                    <a:pt x="885" y="3"/>
                    <a:pt x="877" y="1"/>
                    <a:pt x="8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9"/>
            <p:cNvSpPr/>
            <p:nvPr/>
          </p:nvSpPr>
          <p:spPr>
            <a:xfrm>
              <a:off x="3054598" y="3805585"/>
              <a:ext cx="39642" cy="99966"/>
            </a:xfrm>
            <a:custGeom>
              <a:avLst/>
              <a:gdLst/>
              <a:ahLst/>
              <a:cxnLst/>
              <a:rect l="l" t="t" r="r" b="b"/>
              <a:pathLst>
                <a:path w="1681" h="4239" extrusionOk="0">
                  <a:moveTo>
                    <a:pt x="1314" y="0"/>
                  </a:moveTo>
                  <a:lnTo>
                    <a:pt x="1181" y="244"/>
                  </a:lnTo>
                  <a:lnTo>
                    <a:pt x="178" y="2099"/>
                  </a:lnTo>
                  <a:lnTo>
                    <a:pt x="0" y="2431"/>
                  </a:lnTo>
                  <a:lnTo>
                    <a:pt x="472" y="2600"/>
                  </a:lnTo>
                  <a:lnTo>
                    <a:pt x="240" y="4092"/>
                  </a:lnTo>
                  <a:lnTo>
                    <a:pt x="796" y="4239"/>
                  </a:lnTo>
                  <a:lnTo>
                    <a:pt x="1096" y="2819"/>
                  </a:lnTo>
                  <a:lnTo>
                    <a:pt x="1681" y="2990"/>
                  </a:lnTo>
                  <a:lnTo>
                    <a:pt x="1314" y="0"/>
                  </a:ln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9"/>
            <p:cNvSpPr/>
            <p:nvPr/>
          </p:nvSpPr>
          <p:spPr>
            <a:xfrm>
              <a:off x="3058772" y="3811316"/>
              <a:ext cx="23677" cy="49665"/>
            </a:xfrm>
            <a:custGeom>
              <a:avLst/>
              <a:gdLst/>
              <a:ahLst/>
              <a:cxnLst/>
              <a:rect l="l" t="t" r="r" b="b"/>
              <a:pathLst>
                <a:path w="1004" h="2106" extrusionOk="0">
                  <a:moveTo>
                    <a:pt x="1004" y="1"/>
                  </a:moveTo>
                  <a:lnTo>
                    <a:pt x="1" y="1856"/>
                  </a:lnTo>
                  <a:lnTo>
                    <a:pt x="631" y="2106"/>
                  </a:lnTo>
                  <a:cubicBezTo>
                    <a:pt x="631" y="2106"/>
                    <a:pt x="839" y="818"/>
                    <a:pt x="1004"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9"/>
            <p:cNvSpPr/>
            <p:nvPr/>
          </p:nvSpPr>
          <p:spPr>
            <a:xfrm>
              <a:off x="2487628" y="4257544"/>
              <a:ext cx="285843" cy="359657"/>
            </a:xfrm>
            <a:custGeom>
              <a:avLst/>
              <a:gdLst/>
              <a:ahLst/>
              <a:cxnLst/>
              <a:rect l="l" t="t" r="r" b="b"/>
              <a:pathLst>
                <a:path w="12121" h="15251" extrusionOk="0">
                  <a:moveTo>
                    <a:pt x="5773" y="0"/>
                  </a:moveTo>
                  <a:cubicBezTo>
                    <a:pt x="5467" y="1453"/>
                    <a:pt x="4660" y="2435"/>
                    <a:pt x="3356" y="3864"/>
                  </a:cubicBezTo>
                  <a:cubicBezTo>
                    <a:pt x="1555" y="5836"/>
                    <a:pt x="546" y="7048"/>
                    <a:pt x="273" y="10106"/>
                  </a:cubicBezTo>
                  <a:cubicBezTo>
                    <a:pt x="1" y="13166"/>
                    <a:pt x="1827" y="14740"/>
                    <a:pt x="5701" y="15148"/>
                  </a:cubicBezTo>
                  <a:cubicBezTo>
                    <a:pt x="6386" y="15221"/>
                    <a:pt x="7048" y="15251"/>
                    <a:pt x="7674" y="15251"/>
                  </a:cubicBezTo>
                  <a:cubicBezTo>
                    <a:pt x="8391" y="15251"/>
                    <a:pt x="9060" y="15212"/>
                    <a:pt x="9663" y="15153"/>
                  </a:cubicBezTo>
                  <a:cubicBezTo>
                    <a:pt x="10111" y="13842"/>
                    <a:pt x="10587" y="12208"/>
                    <a:pt x="11014" y="10243"/>
                  </a:cubicBezTo>
                  <a:cubicBezTo>
                    <a:pt x="12121" y="5177"/>
                    <a:pt x="8103" y="1584"/>
                    <a:pt x="5773"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9"/>
            <p:cNvSpPr/>
            <p:nvPr/>
          </p:nvSpPr>
          <p:spPr>
            <a:xfrm>
              <a:off x="2866127" y="4161327"/>
              <a:ext cx="158286" cy="806239"/>
            </a:xfrm>
            <a:custGeom>
              <a:avLst/>
              <a:gdLst/>
              <a:ahLst/>
              <a:cxnLst/>
              <a:rect l="l" t="t" r="r" b="b"/>
              <a:pathLst>
                <a:path w="6712" h="34188" extrusionOk="0">
                  <a:moveTo>
                    <a:pt x="6676" y="0"/>
                  </a:moveTo>
                  <a:cubicBezTo>
                    <a:pt x="6660" y="0"/>
                    <a:pt x="6645" y="12"/>
                    <a:pt x="6642" y="28"/>
                  </a:cubicBezTo>
                  <a:lnTo>
                    <a:pt x="5" y="34147"/>
                  </a:lnTo>
                  <a:cubicBezTo>
                    <a:pt x="0" y="34165"/>
                    <a:pt x="12" y="34183"/>
                    <a:pt x="30" y="34188"/>
                  </a:cubicBezTo>
                  <a:lnTo>
                    <a:pt x="36" y="34188"/>
                  </a:lnTo>
                  <a:cubicBezTo>
                    <a:pt x="53" y="34188"/>
                    <a:pt x="67" y="34176"/>
                    <a:pt x="70" y="34161"/>
                  </a:cubicBezTo>
                  <a:lnTo>
                    <a:pt x="6709" y="42"/>
                  </a:lnTo>
                  <a:cubicBezTo>
                    <a:pt x="6712" y="23"/>
                    <a:pt x="6700" y="5"/>
                    <a:pt x="6681" y="1"/>
                  </a:cubicBezTo>
                  <a:cubicBezTo>
                    <a:pt x="6680" y="0"/>
                    <a:pt x="6678" y="0"/>
                    <a:pt x="66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9"/>
            <p:cNvSpPr/>
            <p:nvPr/>
          </p:nvSpPr>
          <p:spPr>
            <a:xfrm>
              <a:off x="2996656" y="4601707"/>
              <a:ext cx="137840" cy="230401"/>
            </a:xfrm>
            <a:custGeom>
              <a:avLst/>
              <a:gdLst/>
              <a:ahLst/>
              <a:cxnLst/>
              <a:rect l="l" t="t" r="r" b="b"/>
              <a:pathLst>
                <a:path w="5845" h="9770" extrusionOk="0">
                  <a:moveTo>
                    <a:pt x="2306" y="1"/>
                  </a:moveTo>
                  <a:cubicBezTo>
                    <a:pt x="1887" y="59"/>
                    <a:pt x="1369" y="107"/>
                    <a:pt x="731" y="139"/>
                  </a:cubicBezTo>
                  <a:cubicBezTo>
                    <a:pt x="504" y="151"/>
                    <a:pt x="260" y="160"/>
                    <a:pt x="1" y="168"/>
                  </a:cubicBezTo>
                  <a:cubicBezTo>
                    <a:pt x="254" y="830"/>
                    <a:pt x="893" y="2471"/>
                    <a:pt x="1453" y="3614"/>
                  </a:cubicBezTo>
                  <a:cubicBezTo>
                    <a:pt x="2166" y="5076"/>
                    <a:pt x="4036" y="9427"/>
                    <a:pt x="4036" y="9427"/>
                  </a:cubicBezTo>
                  <a:cubicBezTo>
                    <a:pt x="4280" y="9583"/>
                    <a:pt x="4627" y="9683"/>
                    <a:pt x="5005" y="9733"/>
                  </a:cubicBezTo>
                  <a:cubicBezTo>
                    <a:pt x="5194" y="9757"/>
                    <a:pt x="5384" y="9770"/>
                    <a:pt x="5575" y="9770"/>
                  </a:cubicBezTo>
                  <a:cubicBezTo>
                    <a:pt x="5664" y="9770"/>
                    <a:pt x="5754" y="9767"/>
                    <a:pt x="5844" y="9762"/>
                  </a:cubicBezTo>
                  <a:cubicBezTo>
                    <a:pt x="5109" y="7640"/>
                    <a:pt x="3150" y="3127"/>
                    <a:pt x="2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Afbeelding 1" descr="Schermafbeelding 2015-11-01 om 16.42.46.png">
            <a:extLst>
              <a:ext uri="{FF2B5EF4-FFF2-40B4-BE49-F238E27FC236}">
                <a16:creationId xmlns:a16="http://schemas.microsoft.com/office/drawing/2014/main" id="{5A4F399F-611E-580D-FABD-22DBF9581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3240" y="3267867"/>
            <a:ext cx="1256642" cy="1606979"/>
          </a:xfrm>
          <a:prstGeom prst="rect">
            <a:avLst/>
          </a:prstGeom>
        </p:spPr>
      </p:pic>
      <p:sp>
        <p:nvSpPr>
          <p:cNvPr id="3" name="Google Shape;836;p39">
            <a:extLst>
              <a:ext uri="{FF2B5EF4-FFF2-40B4-BE49-F238E27FC236}">
                <a16:creationId xmlns:a16="http://schemas.microsoft.com/office/drawing/2014/main" id="{AA0D4AF9-6F10-193D-2B7C-CAFEA9D70037}"/>
              </a:ext>
            </a:extLst>
          </p:cNvPr>
          <p:cNvSpPr txBox="1">
            <a:spLocks/>
          </p:cNvSpPr>
          <p:nvPr/>
        </p:nvSpPr>
        <p:spPr>
          <a:xfrm>
            <a:off x="5645589" y="3229690"/>
            <a:ext cx="4635300" cy="1020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Livvic"/>
              <a:buNone/>
              <a:defRPr sz="1600" b="0" i="0" u="none" strike="noStrike" cap="none">
                <a:solidFill>
                  <a:schemeClr val="dk1"/>
                </a:solidFill>
                <a:latin typeface="Livvic"/>
                <a:ea typeface="Livvic"/>
                <a:cs typeface="Livvic"/>
                <a:sym typeface="Livvic"/>
              </a:defRPr>
            </a:lvl1pPr>
            <a:lvl2pPr marL="914400" marR="0" lvl="1" indent="-317500" algn="ctr" rtl="0">
              <a:lnSpc>
                <a:spcPct val="100000"/>
              </a:lnSpc>
              <a:spcBef>
                <a:spcPts val="0"/>
              </a:spcBef>
              <a:spcAft>
                <a:spcPts val="0"/>
              </a:spcAft>
              <a:buClr>
                <a:schemeClr val="dk1"/>
              </a:buClr>
              <a:buSzPts val="1400"/>
              <a:buFont typeface="Livvic"/>
              <a:buNone/>
              <a:defRPr sz="1400" b="0" i="0" u="none" strike="noStrike" cap="none">
                <a:solidFill>
                  <a:schemeClr val="dk1"/>
                </a:solidFill>
                <a:latin typeface="Livvic"/>
                <a:ea typeface="Livvic"/>
                <a:cs typeface="Livvic"/>
                <a:sym typeface="Livvic"/>
              </a:defRPr>
            </a:lvl2pPr>
            <a:lvl3pPr marL="1371600" marR="0" lvl="2" indent="-317500" algn="ctr" rtl="0">
              <a:lnSpc>
                <a:spcPct val="100000"/>
              </a:lnSpc>
              <a:spcBef>
                <a:spcPts val="1600"/>
              </a:spcBef>
              <a:spcAft>
                <a:spcPts val="0"/>
              </a:spcAft>
              <a:buClr>
                <a:schemeClr val="dk1"/>
              </a:buClr>
              <a:buSzPts val="1400"/>
              <a:buFont typeface="Livvic"/>
              <a:buNone/>
              <a:defRPr sz="1400" b="0" i="0" u="none" strike="noStrike" cap="none">
                <a:solidFill>
                  <a:schemeClr val="dk1"/>
                </a:solidFill>
                <a:latin typeface="Livvic"/>
                <a:ea typeface="Livvic"/>
                <a:cs typeface="Livvic"/>
                <a:sym typeface="Livvic"/>
              </a:defRPr>
            </a:lvl3pPr>
            <a:lvl4pPr marL="1828800" marR="0" lvl="3" indent="-317500" algn="ctr" rtl="0">
              <a:lnSpc>
                <a:spcPct val="100000"/>
              </a:lnSpc>
              <a:spcBef>
                <a:spcPts val="1600"/>
              </a:spcBef>
              <a:spcAft>
                <a:spcPts val="0"/>
              </a:spcAft>
              <a:buClr>
                <a:schemeClr val="dk1"/>
              </a:buClr>
              <a:buSzPts val="1400"/>
              <a:buFont typeface="Livvic"/>
              <a:buNone/>
              <a:defRPr sz="1400" b="0" i="0" u="none" strike="noStrike" cap="none">
                <a:solidFill>
                  <a:schemeClr val="dk1"/>
                </a:solidFill>
                <a:latin typeface="Livvic"/>
                <a:ea typeface="Livvic"/>
                <a:cs typeface="Livvic"/>
                <a:sym typeface="Livvic"/>
              </a:defRPr>
            </a:lvl4pPr>
            <a:lvl5pPr marL="2286000" marR="0" lvl="4" indent="-317500" algn="ctr" rtl="0">
              <a:lnSpc>
                <a:spcPct val="100000"/>
              </a:lnSpc>
              <a:spcBef>
                <a:spcPts val="1600"/>
              </a:spcBef>
              <a:spcAft>
                <a:spcPts val="0"/>
              </a:spcAft>
              <a:buClr>
                <a:schemeClr val="dk1"/>
              </a:buClr>
              <a:buSzPts val="1400"/>
              <a:buFont typeface="Livvic"/>
              <a:buNone/>
              <a:defRPr sz="1400" b="0" i="0" u="none" strike="noStrike" cap="none">
                <a:solidFill>
                  <a:schemeClr val="dk1"/>
                </a:solidFill>
                <a:latin typeface="Livvic"/>
                <a:ea typeface="Livvic"/>
                <a:cs typeface="Livvic"/>
                <a:sym typeface="Livvic"/>
              </a:defRPr>
            </a:lvl5pPr>
            <a:lvl6pPr marL="2743200" marR="0" lvl="5" indent="-317500" algn="ctr" rtl="0">
              <a:lnSpc>
                <a:spcPct val="100000"/>
              </a:lnSpc>
              <a:spcBef>
                <a:spcPts val="1600"/>
              </a:spcBef>
              <a:spcAft>
                <a:spcPts val="0"/>
              </a:spcAft>
              <a:buClr>
                <a:schemeClr val="dk1"/>
              </a:buClr>
              <a:buSzPts val="1400"/>
              <a:buFont typeface="Livvic"/>
              <a:buNone/>
              <a:defRPr sz="1400" b="0" i="0" u="none" strike="noStrike" cap="none">
                <a:solidFill>
                  <a:schemeClr val="dk1"/>
                </a:solidFill>
                <a:latin typeface="Livvic"/>
                <a:ea typeface="Livvic"/>
                <a:cs typeface="Livvic"/>
                <a:sym typeface="Livvic"/>
              </a:defRPr>
            </a:lvl6pPr>
            <a:lvl7pPr marL="3200400" marR="0" lvl="6" indent="-317500" algn="ctr" rtl="0">
              <a:lnSpc>
                <a:spcPct val="100000"/>
              </a:lnSpc>
              <a:spcBef>
                <a:spcPts val="1600"/>
              </a:spcBef>
              <a:spcAft>
                <a:spcPts val="0"/>
              </a:spcAft>
              <a:buClr>
                <a:schemeClr val="dk1"/>
              </a:buClr>
              <a:buSzPts val="1400"/>
              <a:buFont typeface="Livvic"/>
              <a:buNone/>
              <a:defRPr sz="1400" b="0" i="0" u="none" strike="noStrike" cap="none">
                <a:solidFill>
                  <a:schemeClr val="dk1"/>
                </a:solidFill>
                <a:latin typeface="Livvic"/>
                <a:ea typeface="Livvic"/>
                <a:cs typeface="Livvic"/>
                <a:sym typeface="Livvic"/>
              </a:defRPr>
            </a:lvl7pPr>
            <a:lvl8pPr marL="3657600" marR="0" lvl="7" indent="-317500" algn="ctr" rtl="0">
              <a:lnSpc>
                <a:spcPct val="100000"/>
              </a:lnSpc>
              <a:spcBef>
                <a:spcPts val="1600"/>
              </a:spcBef>
              <a:spcAft>
                <a:spcPts val="0"/>
              </a:spcAft>
              <a:buClr>
                <a:schemeClr val="dk1"/>
              </a:buClr>
              <a:buSzPts val="1400"/>
              <a:buFont typeface="Livvic"/>
              <a:buNone/>
              <a:defRPr sz="1400" b="0" i="0" u="none" strike="noStrike" cap="none">
                <a:solidFill>
                  <a:schemeClr val="dk1"/>
                </a:solidFill>
                <a:latin typeface="Livvic"/>
                <a:ea typeface="Livvic"/>
                <a:cs typeface="Livvic"/>
                <a:sym typeface="Livvic"/>
              </a:defRPr>
            </a:lvl8pPr>
            <a:lvl9pPr marL="4114800" marR="0" lvl="8" indent="-317500" algn="ctr" rtl="0">
              <a:lnSpc>
                <a:spcPct val="100000"/>
              </a:lnSpc>
              <a:spcBef>
                <a:spcPts val="1600"/>
              </a:spcBef>
              <a:spcAft>
                <a:spcPts val="1600"/>
              </a:spcAft>
              <a:buClr>
                <a:schemeClr val="dk1"/>
              </a:buClr>
              <a:buSzPts val="1400"/>
              <a:buFont typeface="Livvic"/>
              <a:buNone/>
              <a:defRPr sz="1400" b="0" i="0" u="none" strike="noStrike" cap="none">
                <a:solidFill>
                  <a:schemeClr val="dk1"/>
                </a:solidFill>
                <a:latin typeface="Livvic"/>
                <a:ea typeface="Livvic"/>
                <a:cs typeface="Livvic"/>
                <a:sym typeface="Livvic"/>
              </a:defRPr>
            </a:lvl9pPr>
          </a:lstStyle>
          <a:p>
            <a:pPr marL="0" indent="0"/>
            <a:r>
              <a:rPr lang="nl-NL" dirty="0"/>
              <a:t>‘Nederland’/</a:t>
            </a:r>
          </a:p>
          <a:p>
            <a:pPr marL="0" indent="0"/>
            <a:r>
              <a:rPr lang="nl-NL" dirty="0"/>
              <a:t>De lage landen</a:t>
            </a:r>
          </a:p>
          <a:p>
            <a:pPr marL="0" indent="0"/>
            <a:r>
              <a:rPr lang="nl-NL" dirty="0"/>
              <a:t>Omstreeks 1350</a:t>
            </a:r>
          </a:p>
        </p:txBody>
      </p:sp>
    </p:spTree>
    <p:extLst>
      <p:ext uri="{BB962C8B-B14F-4D97-AF65-F5344CB8AC3E}">
        <p14:creationId xmlns:p14="http://schemas.microsoft.com/office/powerpoint/2010/main" val="234754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p40"/>
          <p:cNvSpPr/>
          <p:nvPr/>
        </p:nvSpPr>
        <p:spPr>
          <a:xfrm rot="-1163640" flipH="1">
            <a:off x="4710554" y="3843685"/>
            <a:ext cx="6558274" cy="1745352"/>
          </a:xfrm>
          <a:custGeom>
            <a:avLst/>
            <a:gdLst/>
            <a:ahLst/>
            <a:cxnLst/>
            <a:rect l="l" t="t" r="r" b="b"/>
            <a:pathLst>
              <a:path w="285701" h="44031" extrusionOk="0">
                <a:moveTo>
                  <a:pt x="8575" y="1"/>
                </a:moveTo>
                <a:cubicBezTo>
                  <a:pt x="4032" y="1"/>
                  <a:pt x="858" y="462"/>
                  <a:pt x="7" y="602"/>
                </a:cubicBezTo>
                <a:lnTo>
                  <a:pt x="1" y="44031"/>
                </a:lnTo>
                <a:lnTo>
                  <a:pt x="285700" y="44031"/>
                </a:lnTo>
                <a:lnTo>
                  <a:pt x="285700" y="5279"/>
                </a:lnTo>
                <a:cubicBezTo>
                  <a:pt x="278395" y="4517"/>
                  <a:pt x="263687" y="3264"/>
                  <a:pt x="245580" y="3218"/>
                </a:cubicBezTo>
                <a:cubicBezTo>
                  <a:pt x="239889" y="3207"/>
                  <a:pt x="234044" y="2978"/>
                  <a:pt x="227854" y="2742"/>
                </a:cubicBezTo>
                <a:cubicBezTo>
                  <a:pt x="221380" y="2491"/>
                  <a:pt x="214779" y="2236"/>
                  <a:pt x="208276" y="2236"/>
                </a:cubicBezTo>
                <a:cubicBezTo>
                  <a:pt x="203370" y="2236"/>
                  <a:pt x="198520" y="2381"/>
                  <a:pt x="193819" y="2783"/>
                </a:cubicBezTo>
                <a:lnTo>
                  <a:pt x="189724" y="3132"/>
                </a:lnTo>
                <a:cubicBezTo>
                  <a:pt x="176265" y="4290"/>
                  <a:pt x="172653" y="4604"/>
                  <a:pt x="160888" y="4683"/>
                </a:cubicBezTo>
                <a:cubicBezTo>
                  <a:pt x="154116" y="4730"/>
                  <a:pt x="146924" y="5078"/>
                  <a:pt x="139310" y="5451"/>
                </a:cubicBezTo>
                <a:cubicBezTo>
                  <a:pt x="132193" y="5794"/>
                  <a:pt x="124842" y="6150"/>
                  <a:pt x="116530" y="6349"/>
                </a:cubicBezTo>
                <a:cubicBezTo>
                  <a:pt x="113771" y="6413"/>
                  <a:pt x="111047" y="6445"/>
                  <a:pt x="108361" y="6447"/>
                </a:cubicBezTo>
                <a:cubicBezTo>
                  <a:pt x="95324" y="6447"/>
                  <a:pt x="82883" y="5737"/>
                  <a:pt x="68851" y="4935"/>
                </a:cubicBezTo>
                <a:lnTo>
                  <a:pt x="64368" y="4683"/>
                </a:lnTo>
                <a:cubicBezTo>
                  <a:pt x="58448" y="4352"/>
                  <a:pt x="53421" y="4220"/>
                  <a:pt x="48979" y="4100"/>
                </a:cubicBezTo>
                <a:cubicBezTo>
                  <a:pt x="39144" y="3842"/>
                  <a:pt x="32040" y="3653"/>
                  <a:pt x="23161" y="1620"/>
                </a:cubicBezTo>
                <a:cubicBezTo>
                  <a:pt x="17669" y="361"/>
                  <a:pt x="12588" y="1"/>
                  <a:pt x="8575" y="1"/>
                </a:cubicBezTo>
                <a:close/>
              </a:path>
            </a:pathLst>
          </a:custGeom>
          <a:solidFill>
            <a:schemeClr val="accent6"/>
          </a:solidFill>
          <a:ln w="9525" cap="flat" cmpd="sng">
            <a:solidFill>
              <a:schemeClr val="dk1"/>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0"/>
          <p:cNvSpPr/>
          <p:nvPr/>
        </p:nvSpPr>
        <p:spPr>
          <a:xfrm>
            <a:off x="7969263" y="4516200"/>
            <a:ext cx="40825" cy="85425"/>
          </a:xfrm>
          <a:custGeom>
            <a:avLst/>
            <a:gdLst/>
            <a:ahLst/>
            <a:cxnLst/>
            <a:rect l="l" t="t" r="r" b="b"/>
            <a:pathLst>
              <a:path w="1633" h="3417" extrusionOk="0">
                <a:moveTo>
                  <a:pt x="1310" y="1"/>
                </a:moveTo>
                <a:cubicBezTo>
                  <a:pt x="1192" y="1"/>
                  <a:pt x="1082" y="74"/>
                  <a:pt x="1040" y="192"/>
                </a:cubicBezTo>
                <a:lnTo>
                  <a:pt x="52" y="3036"/>
                </a:lnTo>
                <a:cubicBezTo>
                  <a:pt x="0" y="3186"/>
                  <a:pt x="78" y="3350"/>
                  <a:pt x="229" y="3402"/>
                </a:cubicBezTo>
                <a:cubicBezTo>
                  <a:pt x="259" y="3411"/>
                  <a:pt x="291" y="3416"/>
                  <a:pt x="322" y="3416"/>
                </a:cubicBezTo>
                <a:cubicBezTo>
                  <a:pt x="444" y="3416"/>
                  <a:pt x="553" y="3340"/>
                  <a:pt x="593" y="3225"/>
                </a:cubicBezTo>
                <a:lnTo>
                  <a:pt x="1582" y="379"/>
                </a:lnTo>
                <a:cubicBezTo>
                  <a:pt x="1633" y="230"/>
                  <a:pt x="1553" y="69"/>
                  <a:pt x="1404" y="17"/>
                </a:cubicBezTo>
                <a:cubicBezTo>
                  <a:pt x="1373" y="6"/>
                  <a:pt x="1341" y="1"/>
                  <a:pt x="1310" y="1"/>
                </a:cubicBezTo>
                <a:close/>
              </a:path>
            </a:pathLst>
          </a:custGeom>
          <a:solidFill>
            <a:srgbClr val="231F20"/>
          </a:solidFill>
          <a:ln w="525" cap="flat" cmpd="sng">
            <a:solidFill>
              <a:srgbClr val="FFFFFF"/>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0"/>
          <p:cNvSpPr/>
          <p:nvPr/>
        </p:nvSpPr>
        <p:spPr>
          <a:xfrm>
            <a:off x="6476088" y="4565788"/>
            <a:ext cx="40825" cy="85425"/>
          </a:xfrm>
          <a:custGeom>
            <a:avLst/>
            <a:gdLst/>
            <a:ahLst/>
            <a:cxnLst/>
            <a:rect l="l" t="t" r="r" b="b"/>
            <a:pathLst>
              <a:path w="1633" h="3417" extrusionOk="0">
                <a:moveTo>
                  <a:pt x="1310" y="1"/>
                </a:moveTo>
                <a:cubicBezTo>
                  <a:pt x="1192" y="1"/>
                  <a:pt x="1082" y="74"/>
                  <a:pt x="1040" y="192"/>
                </a:cubicBezTo>
                <a:lnTo>
                  <a:pt x="52" y="3036"/>
                </a:lnTo>
                <a:cubicBezTo>
                  <a:pt x="0" y="3186"/>
                  <a:pt x="78" y="3350"/>
                  <a:pt x="229" y="3402"/>
                </a:cubicBezTo>
                <a:cubicBezTo>
                  <a:pt x="259" y="3411"/>
                  <a:pt x="291" y="3416"/>
                  <a:pt x="322" y="3416"/>
                </a:cubicBezTo>
                <a:cubicBezTo>
                  <a:pt x="444" y="3416"/>
                  <a:pt x="553" y="3340"/>
                  <a:pt x="593" y="3225"/>
                </a:cubicBezTo>
                <a:lnTo>
                  <a:pt x="1582" y="379"/>
                </a:lnTo>
                <a:cubicBezTo>
                  <a:pt x="1633" y="230"/>
                  <a:pt x="1553" y="69"/>
                  <a:pt x="1404" y="17"/>
                </a:cubicBezTo>
                <a:cubicBezTo>
                  <a:pt x="1373" y="6"/>
                  <a:pt x="1341" y="1"/>
                  <a:pt x="1310" y="1"/>
                </a:cubicBezTo>
                <a:close/>
              </a:path>
            </a:pathLst>
          </a:custGeom>
          <a:solidFill>
            <a:srgbClr val="231F20"/>
          </a:solidFill>
          <a:ln w="525" cap="flat" cmpd="sng">
            <a:solidFill>
              <a:srgbClr val="FFFFFF"/>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0"/>
          <p:cNvSpPr txBox="1">
            <a:spLocks noGrp="1"/>
          </p:cNvSpPr>
          <p:nvPr>
            <p:ph type="title" idx="8"/>
          </p:nvPr>
        </p:nvSpPr>
        <p:spPr>
          <a:xfrm>
            <a:off x="720000" y="445025"/>
            <a:ext cx="7704000" cy="5727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t>De standenmaatschappij</a:t>
            </a:r>
            <a:endParaRPr dirty="0"/>
          </a:p>
        </p:txBody>
      </p:sp>
      <p:grpSp>
        <p:nvGrpSpPr>
          <p:cNvPr id="1147" name="Google Shape;1147;p40"/>
          <p:cNvGrpSpPr/>
          <p:nvPr/>
        </p:nvGrpSpPr>
        <p:grpSpPr>
          <a:xfrm>
            <a:off x="5760694" y="2704305"/>
            <a:ext cx="3970659" cy="2496714"/>
            <a:chOff x="536725" y="891975"/>
            <a:chExt cx="3008075" cy="1891450"/>
          </a:xfrm>
        </p:grpSpPr>
        <p:sp>
          <p:nvSpPr>
            <p:cNvPr id="1148" name="Google Shape;1148;p40"/>
            <p:cNvSpPr/>
            <p:nvPr/>
          </p:nvSpPr>
          <p:spPr>
            <a:xfrm>
              <a:off x="607550" y="947650"/>
              <a:ext cx="1264700" cy="1412950"/>
            </a:xfrm>
            <a:custGeom>
              <a:avLst/>
              <a:gdLst/>
              <a:ahLst/>
              <a:cxnLst/>
              <a:rect l="l" t="t" r="r" b="b"/>
              <a:pathLst>
                <a:path w="50588" h="56518" extrusionOk="0">
                  <a:moveTo>
                    <a:pt x="20871" y="1"/>
                  </a:moveTo>
                  <a:lnTo>
                    <a:pt x="18006" y="747"/>
                  </a:lnTo>
                  <a:lnTo>
                    <a:pt x="11339" y="2492"/>
                  </a:lnTo>
                  <a:lnTo>
                    <a:pt x="11292" y="10400"/>
                  </a:lnTo>
                  <a:lnTo>
                    <a:pt x="11245" y="18215"/>
                  </a:lnTo>
                  <a:lnTo>
                    <a:pt x="11166" y="31866"/>
                  </a:lnTo>
                  <a:lnTo>
                    <a:pt x="8847" y="33239"/>
                  </a:lnTo>
                  <a:lnTo>
                    <a:pt x="7641" y="33358"/>
                  </a:lnTo>
                  <a:lnTo>
                    <a:pt x="0" y="34100"/>
                  </a:lnTo>
                  <a:lnTo>
                    <a:pt x="0" y="56517"/>
                  </a:lnTo>
                  <a:lnTo>
                    <a:pt x="17327" y="55664"/>
                  </a:lnTo>
                  <a:lnTo>
                    <a:pt x="50588" y="54025"/>
                  </a:lnTo>
                  <a:lnTo>
                    <a:pt x="50588" y="29547"/>
                  </a:lnTo>
                  <a:lnTo>
                    <a:pt x="18698" y="32468"/>
                  </a:lnTo>
                  <a:lnTo>
                    <a:pt x="18744" y="32433"/>
                  </a:lnTo>
                  <a:lnTo>
                    <a:pt x="19962" y="31399"/>
                  </a:lnTo>
                  <a:lnTo>
                    <a:pt x="25293" y="26886"/>
                  </a:lnTo>
                  <a:lnTo>
                    <a:pt x="25293" y="2922"/>
                  </a:lnTo>
                  <a:lnTo>
                    <a:pt x="24226" y="2216"/>
                  </a:lnTo>
                  <a:lnTo>
                    <a:pt x="20871" y="1"/>
                  </a:lnTo>
                  <a:close/>
                </a:path>
              </a:pathLst>
            </a:custGeom>
            <a:solidFill>
              <a:srgbClr val="EDB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0"/>
            <p:cNvSpPr/>
            <p:nvPr/>
          </p:nvSpPr>
          <p:spPr>
            <a:xfrm>
              <a:off x="561325" y="1781575"/>
              <a:ext cx="671425" cy="999850"/>
            </a:xfrm>
            <a:custGeom>
              <a:avLst/>
              <a:gdLst/>
              <a:ahLst/>
              <a:cxnLst/>
              <a:rect l="l" t="t" r="r" b="b"/>
              <a:pathLst>
                <a:path w="26857" h="39994" extrusionOk="0">
                  <a:moveTo>
                    <a:pt x="9491" y="1"/>
                  </a:moveTo>
                  <a:lnTo>
                    <a:pt x="8663" y="83"/>
                  </a:lnTo>
                  <a:lnTo>
                    <a:pt x="7758" y="169"/>
                  </a:lnTo>
                  <a:lnTo>
                    <a:pt x="1851" y="743"/>
                  </a:lnTo>
                  <a:lnTo>
                    <a:pt x="1851" y="36902"/>
                  </a:lnTo>
                  <a:lnTo>
                    <a:pt x="1" y="39993"/>
                  </a:lnTo>
                  <a:lnTo>
                    <a:pt x="26857" y="39993"/>
                  </a:lnTo>
                  <a:lnTo>
                    <a:pt x="19220" y="22414"/>
                  </a:lnTo>
                  <a:lnTo>
                    <a:pt x="19174" y="22307"/>
                  </a:lnTo>
                  <a:lnTo>
                    <a:pt x="18945" y="21779"/>
                  </a:lnTo>
                  <a:lnTo>
                    <a:pt x="15828" y="14593"/>
                  </a:lnTo>
                  <a:lnTo>
                    <a:pt x="15549" y="13957"/>
                  </a:lnTo>
                  <a:lnTo>
                    <a:pt x="9491" y="1"/>
                  </a:lnTo>
                  <a:close/>
                </a:path>
              </a:pathLst>
            </a:cu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0"/>
            <p:cNvSpPr/>
            <p:nvPr/>
          </p:nvSpPr>
          <p:spPr>
            <a:xfrm>
              <a:off x="607575" y="1771800"/>
              <a:ext cx="171925" cy="382525"/>
            </a:xfrm>
            <a:custGeom>
              <a:avLst/>
              <a:gdLst/>
              <a:ahLst/>
              <a:cxnLst/>
              <a:rect l="l" t="t" r="r" b="b"/>
              <a:pathLst>
                <a:path w="6877" h="15301" extrusionOk="0">
                  <a:moveTo>
                    <a:pt x="6359" y="0"/>
                  </a:moveTo>
                  <a:cubicBezTo>
                    <a:pt x="6325" y="46"/>
                    <a:pt x="6165" y="246"/>
                    <a:pt x="5908" y="560"/>
                  </a:cubicBezTo>
                  <a:cubicBezTo>
                    <a:pt x="4787" y="1945"/>
                    <a:pt x="1838" y="5546"/>
                    <a:pt x="1" y="7792"/>
                  </a:cubicBezTo>
                  <a:lnTo>
                    <a:pt x="1" y="8845"/>
                  </a:lnTo>
                  <a:lnTo>
                    <a:pt x="4480" y="14812"/>
                  </a:lnTo>
                  <a:lnTo>
                    <a:pt x="4847" y="15301"/>
                  </a:lnTo>
                  <a:lnTo>
                    <a:pt x="5365" y="14912"/>
                  </a:lnTo>
                  <a:lnTo>
                    <a:pt x="5262" y="14773"/>
                  </a:lnTo>
                  <a:lnTo>
                    <a:pt x="412" y="8313"/>
                  </a:lnTo>
                  <a:cubicBezTo>
                    <a:pt x="1375" y="7132"/>
                    <a:pt x="6165" y="1285"/>
                    <a:pt x="6813" y="472"/>
                  </a:cubicBezTo>
                  <a:cubicBezTo>
                    <a:pt x="6844" y="431"/>
                    <a:pt x="6867" y="401"/>
                    <a:pt x="6876" y="389"/>
                  </a:cubicBezTo>
                  <a:lnTo>
                    <a:pt x="6359" y="0"/>
                  </a:ln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0"/>
            <p:cNvSpPr/>
            <p:nvPr/>
          </p:nvSpPr>
          <p:spPr>
            <a:xfrm>
              <a:off x="1489425" y="1695100"/>
              <a:ext cx="391900" cy="627300"/>
            </a:xfrm>
            <a:custGeom>
              <a:avLst/>
              <a:gdLst/>
              <a:ahLst/>
              <a:cxnLst/>
              <a:rect l="l" t="t" r="r" b="b"/>
              <a:pathLst>
                <a:path w="15676" h="25092" extrusionOk="0">
                  <a:moveTo>
                    <a:pt x="7852" y="1"/>
                  </a:moveTo>
                  <a:cubicBezTo>
                    <a:pt x="7687" y="1"/>
                    <a:pt x="7526" y="128"/>
                    <a:pt x="7525" y="325"/>
                  </a:cubicBezTo>
                  <a:lnTo>
                    <a:pt x="7525" y="23162"/>
                  </a:lnTo>
                  <a:lnTo>
                    <a:pt x="3908" y="16320"/>
                  </a:lnTo>
                  <a:cubicBezTo>
                    <a:pt x="3853" y="16212"/>
                    <a:pt x="3742" y="16147"/>
                    <a:pt x="3623" y="16147"/>
                  </a:cubicBezTo>
                  <a:cubicBezTo>
                    <a:pt x="3617" y="16147"/>
                    <a:pt x="3610" y="16147"/>
                    <a:pt x="3604" y="16147"/>
                  </a:cubicBezTo>
                  <a:cubicBezTo>
                    <a:pt x="3477" y="16155"/>
                    <a:pt x="3367" y="16235"/>
                    <a:pt x="3320" y="16352"/>
                  </a:cubicBezTo>
                  <a:lnTo>
                    <a:pt x="65" y="24648"/>
                  </a:lnTo>
                  <a:cubicBezTo>
                    <a:pt x="0" y="24815"/>
                    <a:pt x="82" y="25003"/>
                    <a:pt x="249" y="25068"/>
                  </a:cubicBezTo>
                  <a:cubicBezTo>
                    <a:pt x="287" y="25083"/>
                    <a:pt x="326" y="25091"/>
                    <a:pt x="367" y="25091"/>
                  </a:cubicBezTo>
                  <a:cubicBezTo>
                    <a:pt x="501" y="25091"/>
                    <a:pt x="621" y="25009"/>
                    <a:pt x="669" y="24885"/>
                  </a:cubicBezTo>
                  <a:lnTo>
                    <a:pt x="3666" y="17246"/>
                  </a:lnTo>
                  <a:lnTo>
                    <a:pt x="7562" y="24621"/>
                  </a:lnTo>
                  <a:cubicBezTo>
                    <a:pt x="7619" y="24727"/>
                    <a:pt x="7729" y="24791"/>
                    <a:pt x="7847" y="24791"/>
                  </a:cubicBezTo>
                  <a:cubicBezTo>
                    <a:pt x="7873" y="24791"/>
                    <a:pt x="7899" y="24788"/>
                    <a:pt x="7926" y="24782"/>
                  </a:cubicBezTo>
                  <a:cubicBezTo>
                    <a:pt x="8070" y="24747"/>
                    <a:pt x="8172" y="24616"/>
                    <a:pt x="8172" y="24469"/>
                  </a:cubicBezTo>
                  <a:lnTo>
                    <a:pt x="8172" y="1202"/>
                  </a:lnTo>
                  <a:lnTo>
                    <a:pt x="15065" y="9264"/>
                  </a:lnTo>
                  <a:cubicBezTo>
                    <a:pt x="15130" y="9339"/>
                    <a:pt x="15221" y="9378"/>
                    <a:pt x="15313" y="9378"/>
                  </a:cubicBezTo>
                  <a:cubicBezTo>
                    <a:pt x="15387" y="9378"/>
                    <a:pt x="15462" y="9352"/>
                    <a:pt x="15524" y="9300"/>
                  </a:cubicBezTo>
                  <a:cubicBezTo>
                    <a:pt x="15659" y="9183"/>
                    <a:pt x="15675" y="8979"/>
                    <a:pt x="15559" y="8842"/>
                  </a:cubicBezTo>
                  <a:lnTo>
                    <a:pt x="8096" y="115"/>
                  </a:lnTo>
                  <a:cubicBezTo>
                    <a:pt x="8028" y="36"/>
                    <a:pt x="7939" y="1"/>
                    <a:pt x="7852" y="1"/>
                  </a:cubicBez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0"/>
            <p:cNvSpPr/>
            <p:nvPr/>
          </p:nvSpPr>
          <p:spPr>
            <a:xfrm>
              <a:off x="1147350" y="1726150"/>
              <a:ext cx="359375" cy="604025"/>
            </a:xfrm>
            <a:custGeom>
              <a:avLst/>
              <a:gdLst/>
              <a:ahLst/>
              <a:cxnLst/>
              <a:rect l="l" t="t" r="r" b="b"/>
              <a:pathLst>
                <a:path w="14375" h="24161" extrusionOk="0">
                  <a:moveTo>
                    <a:pt x="7094" y="0"/>
                  </a:moveTo>
                  <a:cubicBezTo>
                    <a:pt x="6967" y="0"/>
                    <a:pt x="6849" y="74"/>
                    <a:pt x="6797" y="195"/>
                  </a:cubicBezTo>
                  <a:lnTo>
                    <a:pt x="70" y="15658"/>
                  </a:lnTo>
                  <a:cubicBezTo>
                    <a:pt x="0" y="15822"/>
                    <a:pt x="74" y="16010"/>
                    <a:pt x="238" y="16081"/>
                  </a:cubicBezTo>
                  <a:cubicBezTo>
                    <a:pt x="280" y="16100"/>
                    <a:pt x="324" y="16108"/>
                    <a:pt x="367" y="16108"/>
                  </a:cubicBezTo>
                  <a:cubicBezTo>
                    <a:pt x="491" y="16108"/>
                    <a:pt x="609" y="16036"/>
                    <a:pt x="663" y="15916"/>
                  </a:cubicBezTo>
                  <a:lnTo>
                    <a:pt x="6771" y="1879"/>
                  </a:lnTo>
                  <a:lnTo>
                    <a:pt x="6773" y="23823"/>
                  </a:lnTo>
                  <a:cubicBezTo>
                    <a:pt x="6773" y="24002"/>
                    <a:pt x="6902" y="24160"/>
                    <a:pt x="7094" y="24160"/>
                  </a:cubicBezTo>
                  <a:cubicBezTo>
                    <a:pt x="7273" y="24160"/>
                    <a:pt x="7417" y="24033"/>
                    <a:pt x="7417" y="23854"/>
                  </a:cubicBezTo>
                  <a:cubicBezTo>
                    <a:pt x="7490" y="23455"/>
                    <a:pt x="9246" y="19362"/>
                    <a:pt x="10512" y="16467"/>
                  </a:cubicBezTo>
                  <a:lnTo>
                    <a:pt x="13754" y="23658"/>
                  </a:lnTo>
                  <a:cubicBezTo>
                    <a:pt x="13807" y="23778"/>
                    <a:pt x="13925" y="23852"/>
                    <a:pt x="14051" y="23852"/>
                  </a:cubicBezTo>
                  <a:cubicBezTo>
                    <a:pt x="14073" y="23852"/>
                    <a:pt x="14096" y="23849"/>
                    <a:pt x="14119" y="23845"/>
                  </a:cubicBezTo>
                  <a:cubicBezTo>
                    <a:pt x="14269" y="23813"/>
                    <a:pt x="14375" y="23679"/>
                    <a:pt x="14373" y="23524"/>
                  </a:cubicBezTo>
                  <a:lnTo>
                    <a:pt x="14373" y="15392"/>
                  </a:lnTo>
                  <a:cubicBezTo>
                    <a:pt x="14369" y="15216"/>
                    <a:pt x="14226" y="15077"/>
                    <a:pt x="14050" y="15077"/>
                  </a:cubicBezTo>
                  <a:cubicBezTo>
                    <a:pt x="13874" y="15077"/>
                    <a:pt x="13730" y="15216"/>
                    <a:pt x="13726" y="15392"/>
                  </a:cubicBezTo>
                  <a:lnTo>
                    <a:pt x="13726" y="22019"/>
                  </a:lnTo>
                  <a:lnTo>
                    <a:pt x="10804" y="15536"/>
                  </a:lnTo>
                  <a:cubicBezTo>
                    <a:pt x="10751" y="15421"/>
                    <a:pt x="10636" y="15347"/>
                    <a:pt x="10509" y="15347"/>
                  </a:cubicBezTo>
                  <a:lnTo>
                    <a:pt x="10507" y="15347"/>
                  </a:lnTo>
                  <a:cubicBezTo>
                    <a:pt x="10380" y="15347"/>
                    <a:pt x="10263" y="15423"/>
                    <a:pt x="10213" y="15539"/>
                  </a:cubicBezTo>
                  <a:cubicBezTo>
                    <a:pt x="9370" y="17451"/>
                    <a:pt x="8158" y="20238"/>
                    <a:pt x="7420" y="22046"/>
                  </a:cubicBezTo>
                  <a:lnTo>
                    <a:pt x="7417" y="324"/>
                  </a:lnTo>
                  <a:cubicBezTo>
                    <a:pt x="7417" y="171"/>
                    <a:pt x="7310" y="39"/>
                    <a:pt x="7159" y="7"/>
                  </a:cubicBezTo>
                  <a:cubicBezTo>
                    <a:pt x="7138" y="2"/>
                    <a:pt x="7116" y="0"/>
                    <a:pt x="7094" y="0"/>
                  </a:cubicBez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0"/>
            <p:cNvSpPr/>
            <p:nvPr/>
          </p:nvSpPr>
          <p:spPr>
            <a:xfrm>
              <a:off x="2725725" y="2309550"/>
              <a:ext cx="752125" cy="471875"/>
            </a:xfrm>
            <a:custGeom>
              <a:avLst/>
              <a:gdLst/>
              <a:ahLst/>
              <a:cxnLst/>
              <a:rect l="l" t="t" r="r" b="b"/>
              <a:pathLst>
                <a:path w="30085" h="18875" extrusionOk="0">
                  <a:moveTo>
                    <a:pt x="1" y="0"/>
                  </a:moveTo>
                  <a:lnTo>
                    <a:pt x="1" y="15782"/>
                  </a:lnTo>
                  <a:lnTo>
                    <a:pt x="2363" y="18874"/>
                  </a:lnTo>
                  <a:lnTo>
                    <a:pt x="30084" y="18874"/>
                  </a:lnTo>
                  <a:lnTo>
                    <a:pt x="30084" y="2040"/>
                  </a:lnTo>
                  <a:lnTo>
                    <a:pt x="1" y="0"/>
                  </a:lnTo>
                  <a:close/>
                </a:path>
              </a:pathLst>
            </a:custGeom>
            <a:solidFill>
              <a:srgbClr val="E6A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0"/>
            <p:cNvSpPr/>
            <p:nvPr/>
          </p:nvSpPr>
          <p:spPr>
            <a:xfrm>
              <a:off x="3085700" y="2445650"/>
              <a:ext cx="144975" cy="185125"/>
            </a:xfrm>
            <a:custGeom>
              <a:avLst/>
              <a:gdLst/>
              <a:ahLst/>
              <a:cxnLst/>
              <a:rect l="l" t="t" r="r" b="b"/>
              <a:pathLst>
                <a:path w="5799" h="7405" extrusionOk="0">
                  <a:moveTo>
                    <a:pt x="1" y="1"/>
                  </a:moveTo>
                  <a:lnTo>
                    <a:pt x="1" y="7405"/>
                  </a:lnTo>
                  <a:lnTo>
                    <a:pt x="5799" y="7405"/>
                  </a:lnTo>
                  <a:lnTo>
                    <a:pt x="5799"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0"/>
            <p:cNvSpPr/>
            <p:nvPr/>
          </p:nvSpPr>
          <p:spPr>
            <a:xfrm>
              <a:off x="3085700" y="2445650"/>
              <a:ext cx="71000" cy="185175"/>
            </a:xfrm>
            <a:custGeom>
              <a:avLst/>
              <a:gdLst/>
              <a:ahLst/>
              <a:cxnLst/>
              <a:rect l="l" t="t" r="r" b="b"/>
              <a:pathLst>
                <a:path w="2840" h="7407" extrusionOk="0">
                  <a:moveTo>
                    <a:pt x="1" y="1"/>
                  </a:moveTo>
                  <a:lnTo>
                    <a:pt x="1" y="7406"/>
                  </a:lnTo>
                  <a:lnTo>
                    <a:pt x="2840" y="7406"/>
                  </a:lnTo>
                  <a:lnTo>
                    <a:pt x="1021" y="1"/>
                  </a:lnTo>
                  <a:close/>
                </a:path>
              </a:pathLst>
            </a:cu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0"/>
            <p:cNvSpPr/>
            <p:nvPr/>
          </p:nvSpPr>
          <p:spPr>
            <a:xfrm>
              <a:off x="1872200" y="930475"/>
              <a:ext cx="912575" cy="1367825"/>
            </a:xfrm>
            <a:custGeom>
              <a:avLst/>
              <a:gdLst/>
              <a:ahLst/>
              <a:cxnLst/>
              <a:rect l="l" t="t" r="r" b="b"/>
              <a:pathLst>
                <a:path w="36503" h="54713" extrusionOk="0">
                  <a:moveTo>
                    <a:pt x="20187" y="0"/>
                  </a:moveTo>
                  <a:lnTo>
                    <a:pt x="0" y="30234"/>
                  </a:lnTo>
                  <a:lnTo>
                    <a:pt x="0" y="54712"/>
                  </a:lnTo>
                  <a:lnTo>
                    <a:pt x="34013" y="54712"/>
                  </a:lnTo>
                  <a:lnTo>
                    <a:pt x="34013" y="30234"/>
                  </a:lnTo>
                  <a:lnTo>
                    <a:pt x="36503" y="30234"/>
                  </a:lnTo>
                  <a:lnTo>
                    <a:pt x="20187" y="0"/>
                  </a:lnTo>
                  <a:close/>
                </a:path>
              </a:pathLst>
            </a:custGeom>
            <a:solidFill>
              <a:srgbClr val="E6A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0"/>
            <p:cNvSpPr/>
            <p:nvPr/>
          </p:nvSpPr>
          <p:spPr>
            <a:xfrm>
              <a:off x="2226525" y="1317000"/>
              <a:ext cx="290775" cy="229725"/>
            </a:xfrm>
            <a:custGeom>
              <a:avLst/>
              <a:gdLst/>
              <a:ahLst/>
              <a:cxnLst/>
              <a:rect l="l" t="t" r="r" b="b"/>
              <a:pathLst>
                <a:path w="11631" h="9189" extrusionOk="0">
                  <a:moveTo>
                    <a:pt x="0" y="1"/>
                  </a:moveTo>
                  <a:lnTo>
                    <a:pt x="0" y="9189"/>
                  </a:lnTo>
                  <a:lnTo>
                    <a:pt x="11630" y="9189"/>
                  </a:lnTo>
                  <a:lnTo>
                    <a:pt x="1163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0"/>
            <p:cNvSpPr/>
            <p:nvPr/>
          </p:nvSpPr>
          <p:spPr>
            <a:xfrm>
              <a:off x="2226525" y="1317000"/>
              <a:ext cx="138725" cy="229725"/>
            </a:xfrm>
            <a:custGeom>
              <a:avLst/>
              <a:gdLst/>
              <a:ahLst/>
              <a:cxnLst/>
              <a:rect l="l" t="t" r="r" b="b"/>
              <a:pathLst>
                <a:path w="5549" h="9189" extrusionOk="0">
                  <a:moveTo>
                    <a:pt x="0" y="1"/>
                  </a:moveTo>
                  <a:lnTo>
                    <a:pt x="0" y="9189"/>
                  </a:lnTo>
                  <a:lnTo>
                    <a:pt x="5548" y="9189"/>
                  </a:lnTo>
                  <a:lnTo>
                    <a:pt x="3384" y="1"/>
                  </a:lnTo>
                  <a:close/>
                </a:path>
              </a:pathLst>
            </a:cu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0"/>
            <p:cNvSpPr/>
            <p:nvPr/>
          </p:nvSpPr>
          <p:spPr>
            <a:xfrm>
              <a:off x="2423000" y="1728700"/>
              <a:ext cx="169100" cy="369375"/>
            </a:xfrm>
            <a:custGeom>
              <a:avLst/>
              <a:gdLst/>
              <a:ahLst/>
              <a:cxnLst/>
              <a:rect l="l" t="t" r="r" b="b"/>
              <a:pathLst>
                <a:path w="6764" h="14775" extrusionOk="0">
                  <a:moveTo>
                    <a:pt x="0" y="0"/>
                  </a:moveTo>
                  <a:lnTo>
                    <a:pt x="0" y="14774"/>
                  </a:lnTo>
                  <a:lnTo>
                    <a:pt x="6764" y="14774"/>
                  </a:lnTo>
                  <a:lnTo>
                    <a:pt x="6764"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0"/>
            <p:cNvSpPr/>
            <p:nvPr/>
          </p:nvSpPr>
          <p:spPr>
            <a:xfrm>
              <a:off x="2423000" y="1728700"/>
              <a:ext cx="124075" cy="369375"/>
            </a:xfrm>
            <a:custGeom>
              <a:avLst/>
              <a:gdLst/>
              <a:ahLst/>
              <a:cxnLst/>
              <a:rect l="l" t="t" r="r" b="b"/>
              <a:pathLst>
                <a:path w="4963" h="14775" extrusionOk="0">
                  <a:moveTo>
                    <a:pt x="0" y="0"/>
                  </a:moveTo>
                  <a:lnTo>
                    <a:pt x="0" y="14774"/>
                  </a:lnTo>
                  <a:lnTo>
                    <a:pt x="4962" y="14774"/>
                  </a:lnTo>
                  <a:lnTo>
                    <a:pt x="2610" y="0"/>
                  </a:lnTo>
                  <a:close/>
                </a:path>
              </a:pathLst>
            </a:cu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0"/>
            <p:cNvSpPr/>
            <p:nvPr/>
          </p:nvSpPr>
          <p:spPr>
            <a:xfrm>
              <a:off x="2028425" y="1722825"/>
              <a:ext cx="182025" cy="369325"/>
            </a:xfrm>
            <a:custGeom>
              <a:avLst/>
              <a:gdLst/>
              <a:ahLst/>
              <a:cxnLst/>
              <a:rect l="l" t="t" r="r" b="b"/>
              <a:pathLst>
                <a:path w="7281" h="14773" extrusionOk="0">
                  <a:moveTo>
                    <a:pt x="0" y="0"/>
                  </a:moveTo>
                  <a:lnTo>
                    <a:pt x="0" y="14773"/>
                  </a:lnTo>
                  <a:lnTo>
                    <a:pt x="7281" y="14773"/>
                  </a:lnTo>
                  <a:lnTo>
                    <a:pt x="7281"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0"/>
            <p:cNvSpPr/>
            <p:nvPr/>
          </p:nvSpPr>
          <p:spPr>
            <a:xfrm>
              <a:off x="2028425" y="1722850"/>
              <a:ext cx="92800" cy="369300"/>
            </a:xfrm>
            <a:custGeom>
              <a:avLst/>
              <a:gdLst/>
              <a:ahLst/>
              <a:cxnLst/>
              <a:rect l="l" t="t" r="r" b="b"/>
              <a:pathLst>
                <a:path w="3712" h="14772" extrusionOk="0">
                  <a:moveTo>
                    <a:pt x="0" y="1"/>
                  </a:moveTo>
                  <a:lnTo>
                    <a:pt x="0" y="14772"/>
                  </a:lnTo>
                  <a:lnTo>
                    <a:pt x="3712" y="14772"/>
                  </a:lnTo>
                  <a:lnTo>
                    <a:pt x="2299" y="1"/>
                  </a:lnTo>
                  <a:close/>
                </a:path>
              </a:pathLst>
            </a:cu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0"/>
            <p:cNvSpPr/>
            <p:nvPr/>
          </p:nvSpPr>
          <p:spPr>
            <a:xfrm>
              <a:off x="561375" y="2298275"/>
              <a:ext cx="2223450" cy="483150"/>
            </a:xfrm>
            <a:custGeom>
              <a:avLst/>
              <a:gdLst/>
              <a:ahLst/>
              <a:cxnLst/>
              <a:rect l="l" t="t" r="r" b="b"/>
              <a:pathLst>
                <a:path w="88938" h="19326" extrusionOk="0">
                  <a:moveTo>
                    <a:pt x="52435" y="0"/>
                  </a:moveTo>
                  <a:lnTo>
                    <a:pt x="19174" y="1639"/>
                  </a:lnTo>
                  <a:lnTo>
                    <a:pt x="1847" y="2492"/>
                  </a:lnTo>
                  <a:lnTo>
                    <a:pt x="1847" y="16233"/>
                  </a:lnTo>
                  <a:lnTo>
                    <a:pt x="0" y="19325"/>
                  </a:lnTo>
                  <a:lnTo>
                    <a:pt x="88937" y="19325"/>
                  </a:lnTo>
                  <a:lnTo>
                    <a:pt x="86575" y="16233"/>
                  </a:lnTo>
                  <a:lnTo>
                    <a:pt x="86575" y="0"/>
                  </a:lnTo>
                  <a:close/>
                </a:path>
              </a:pathLst>
            </a:custGeom>
            <a:solidFill>
              <a:srgbClr val="EDB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0"/>
            <p:cNvSpPr/>
            <p:nvPr/>
          </p:nvSpPr>
          <p:spPr>
            <a:xfrm>
              <a:off x="1406825" y="1768450"/>
              <a:ext cx="215850" cy="343050"/>
            </a:xfrm>
            <a:custGeom>
              <a:avLst/>
              <a:gdLst/>
              <a:ahLst/>
              <a:cxnLst/>
              <a:rect l="l" t="t" r="r" b="b"/>
              <a:pathLst>
                <a:path w="8634" h="13722" extrusionOk="0">
                  <a:moveTo>
                    <a:pt x="8633" y="1"/>
                  </a:moveTo>
                  <a:lnTo>
                    <a:pt x="2234" y="381"/>
                  </a:lnTo>
                  <a:lnTo>
                    <a:pt x="1" y="515"/>
                  </a:lnTo>
                  <a:lnTo>
                    <a:pt x="1" y="13721"/>
                  </a:lnTo>
                  <a:lnTo>
                    <a:pt x="4658" y="13442"/>
                  </a:lnTo>
                  <a:lnTo>
                    <a:pt x="8633" y="13206"/>
                  </a:lnTo>
                  <a:lnTo>
                    <a:pt x="8633"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0"/>
            <p:cNvSpPr/>
            <p:nvPr/>
          </p:nvSpPr>
          <p:spPr>
            <a:xfrm>
              <a:off x="1406825" y="1777975"/>
              <a:ext cx="116450" cy="333525"/>
            </a:xfrm>
            <a:custGeom>
              <a:avLst/>
              <a:gdLst/>
              <a:ahLst/>
              <a:cxnLst/>
              <a:rect l="l" t="t" r="r" b="b"/>
              <a:pathLst>
                <a:path w="4658" h="13341" extrusionOk="0">
                  <a:moveTo>
                    <a:pt x="2234" y="0"/>
                  </a:moveTo>
                  <a:lnTo>
                    <a:pt x="1" y="134"/>
                  </a:lnTo>
                  <a:lnTo>
                    <a:pt x="1" y="13340"/>
                  </a:lnTo>
                  <a:lnTo>
                    <a:pt x="4658" y="13061"/>
                  </a:lnTo>
                  <a:lnTo>
                    <a:pt x="2234" y="0"/>
                  </a:lnTo>
                  <a:close/>
                </a:path>
              </a:pathLst>
            </a:cu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0"/>
            <p:cNvSpPr/>
            <p:nvPr/>
          </p:nvSpPr>
          <p:spPr>
            <a:xfrm>
              <a:off x="888650" y="966325"/>
              <a:ext cx="169075" cy="436700"/>
            </a:xfrm>
            <a:custGeom>
              <a:avLst/>
              <a:gdLst/>
              <a:ahLst/>
              <a:cxnLst/>
              <a:rect l="l" t="t" r="r" b="b"/>
              <a:pathLst>
                <a:path w="6763" h="17468" extrusionOk="0">
                  <a:moveTo>
                    <a:pt x="6762" y="0"/>
                  </a:moveTo>
                  <a:lnTo>
                    <a:pt x="95" y="1745"/>
                  </a:lnTo>
                  <a:lnTo>
                    <a:pt x="48" y="9653"/>
                  </a:lnTo>
                  <a:lnTo>
                    <a:pt x="1" y="17468"/>
                  </a:lnTo>
                  <a:lnTo>
                    <a:pt x="6762" y="0"/>
                  </a:lnTo>
                  <a:close/>
                </a:path>
              </a:pathLst>
            </a:cu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0"/>
            <p:cNvSpPr/>
            <p:nvPr/>
          </p:nvSpPr>
          <p:spPr>
            <a:xfrm>
              <a:off x="888425" y="965975"/>
              <a:ext cx="169675" cy="438350"/>
            </a:xfrm>
            <a:custGeom>
              <a:avLst/>
              <a:gdLst/>
              <a:ahLst/>
              <a:cxnLst/>
              <a:rect l="l" t="t" r="r" b="b"/>
              <a:pathLst>
                <a:path w="6787" h="17534" extrusionOk="0">
                  <a:moveTo>
                    <a:pt x="6755" y="28"/>
                  </a:moveTo>
                  <a:lnTo>
                    <a:pt x="20" y="17430"/>
                  </a:lnTo>
                  <a:lnTo>
                    <a:pt x="67" y="9667"/>
                  </a:lnTo>
                  <a:lnTo>
                    <a:pt x="113" y="1767"/>
                  </a:lnTo>
                  <a:lnTo>
                    <a:pt x="6755" y="28"/>
                  </a:lnTo>
                  <a:close/>
                  <a:moveTo>
                    <a:pt x="6787" y="1"/>
                  </a:moveTo>
                  <a:lnTo>
                    <a:pt x="95" y="1752"/>
                  </a:lnTo>
                  <a:lnTo>
                    <a:pt x="47" y="9667"/>
                  </a:lnTo>
                  <a:lnTo>
                    <a:pt x="0" y="17533"/>
                  </a:lnTo>
                  <a:lnTo>
                    <a:pt x="6779" y="17"/>
                  </a:lnTo>
                  <a:lnTo>
                    <a:pt x="6787" y="1"/>
                  </a:lnTo>
                  <a:close/>
                </a:path>
              </a:pathLst>
            </a:custGeom>
            <a:solidFill>
              <a:srgbClr val="242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0"/>
            <p:cNvSpPr/>
            <p:nvPr/>
          </p:nvSpPr>
          <p:spPr>
            <a:xfrm>
              <a:off x="1389450" y="2360475"/>
              <a:ext cx="233275" cy="263100"/>
            </a:xfrm>
            <a:custGeom>
              <a:avLst/>
              <a:gdLst/>
              <a:ahLst/>
              <a:cxnLst/>
              <a:rect l="l" t="t" r="r" b="b"/>
              <a:pathLst>
                <a:path w="9331" h="10524" extrusionOk="0">
                  <a:moveTo>
                    <a:pt x="4694" y="1"/>
                  </a:moveTo>
                  <a:cubicBezTo>
                    <a:pt x="4656" y="1"/>
                    <a:pt x="4618" y="1"/>
                    <a:pt x="4580" y="3"/>
                  </a:cubicBezTo>
                  <a:cubicBezTo>
                    <a:pt x="3840" y="30"/>
                    <a:pt x="3227" y="305"/>
                    <a:pt x="2723" y="748"/>
                  </a:cubicBezTo>
                  <a:cubicBezTo>
                    <a:pt x="1" y="3150"/>
                    <a:pt x="459" y="10523"/>
                    <a:pt x="459" y="10523"/>
                  </a:cubicBezTo>
                  <a:lnTo>
                    <a:pt x="8234" y="10523"/>
                  </a:lnTo>
                  <a:cubicBezTo>
                    <a:pt x="8234" y="10523"/>
                    <a:pt x="9330" y="1"/>
                    <a:pt x="4694" y="1"/>
                  </a:cubicBez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0"/>
            <p:cNvSpPr/>
            <p:nvPr/>
          </p:nvSpPr>
          <p:spPr>
            <a:xfrm>
              <a:off x="1389450" y="2379150"/>
              <a:ext cx="137475" cy="244425"/>
            </a:xfrm>
            <a:custGeom>
              <a:avLst/>
              <a:gdLst/>
              <a:ahLst/>
              <a:cxnLst/>
              <a:rect l="l" t="t" r="r" b="b"/>
              <a:pathLst>
                <a:path w="5499" h="9777" extrusionOk="0">
                  <a:moveTo>
                    <a:pt x="2723" y="1"/>
                  </a:moveTo>
                  <a:cubicBezTo>
                    <a:pt x="1" y="2403"/>
                    <a:pt x="459" y="9776"/>
                    <a:pt x="459" y="9776"/>
                  </a:cubicBezTo>
                  <a:lnTo>
                    <a:pt x="5498" y="9776"/>
                  </a:lnTo>
                  <a:lnTo>
                    <a:pt x="2723" y="1"/>
                  </a:lnTo>
                  <a:close/>
                </a:path>
              </a:pathLst>
            </a:cu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0"/>
            <p:cNvSpPr/>
            <p:nvPr/>
          </p:nvSpPr>
          <p:spPr>
            <a:xfrm>
              <a:off x="741725" y="1812800"/>
              <a:ext cx="215850" cy="336600"/>
            </a:xfrm>
            <a:custGeom>
              <a:avLst/>
              <a:gdLst/>
              <a:ahLst/>
              <a:cxnLst/>
              <a:rect l="l" t="t" r="r" b="b"/>
              <a:pathLst>
                <a:path w="8634" h="13464" extrusionOk="0">
                  <a:moveTo>
                    <a:pt x="8633" y="0"/>
                  </a:moveTo>
                  <a:lnTo>
                    <a:pt x="2349" y="377"/>
                  </a:lnTo>
                  <a:lnTo>
                    <a:pt x="0" y="516"/>
                  </a:lnTo>
                  <a:lnTo>
                    <a:pt x="0" y="13463"/>
                  </a:lnTo>
                  <a:lnTo>
                    <a:pt x="4909" y="13171"/>
                  </a:lnTo>
                  <a:lnTo>
                    <a:pt x="8633" y="12949"/>
                  </a:lnTo>
                  <a:lnTo>
                    <a:pt x="8633"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0"/>
            <p:cNvSpPr/>
            <p:nvPr/>
          </p:nvSpPr>
          <p:spPr>
            <a:xfrm>
              <a:off x="741725" y="1822200"/>
              <a:ext cx="122750" cy="327200"/>
            </a:xfrm>
            <a:custGeom>
              <a:avLst/>
              <a:gdLst/>
              <a:ahLst/>
              <a:cxnLst/>
              <a:rect l="l" t="t" r="r" b="b"/>
              <a:pathLst>
                <a:path w="4910" h="13088" extrusionOk="0">
                  <a:moveTo>
                    <a:pt x="2348" y="1"/>
                  </a:moveTo>
                  <a:lnTo>
                    <a:pt x="0" y="140"/>
                  </a:lnTo>
                  <a:lnTo>
                    <a:pt x="0" y="13087"/>
                  </a:lnTo>
                  <a:lnTo>
                    <a:pt x="4909" y="12795"/>
                  </a:lnTo>
                  <a:cubicBezTo>
                    <a:pt x="4316" y="9820"/>
                    <a:pt x="2897" y="2697"/>
                    <a:pt x="2348" y="1"/>
                  </a:cubicBezTo>
                  <a:close/>
                </a:path>
              </a:pathLst>
            </a:cu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0"/>
            <p:cNvSpPr/>
            <p:nvPr/>
          </p:nvSpPr>
          <p:spPr>
            <a:xfrm>
              <a:off x="2722500" y="1869900"/>
              <a:ext cx="819750" cy="501875"/>
            </a:xfrm>
            <a:custGeom>
              <a:avLst/>
              <a:gdLst/>
              <a:ahLst/>
              <a:cxnLst/>
              <a:rect l="l" t="t" r="r" b="b"/>
              <a:pathLst>
                <a:path w="32790" h="20075" extrusionOk="0">
                  <a:moveTo>
                    <a:pt x="1" y="0"/>
                  </a:moveTo>
                  <a:lnTo>
                    <a:pt x="1" y="18251"/>
                  </a:lnTo>
                  <a:lnTo>
                    <a:pt x="32790" y="20075"/>
                  </a:lnTo>
                  <a:lnTo>
                    <a:pt x="28499" y="13069"/>
                  </a:lnTo>
                  <a:lnTo>
                    <a:pt x="23061" y="4187"/>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0"/>
            <p:cNvSpPr/>
            <p:nvPr/>
          </p:nvSpPr>
          <p:spPr>
            <a:xfrm>
              <a:off x="702300" y="2381950"/>
              <a:ext cx="234375" cy="263100"/>
            </a:xfrm>
            <a:custGeom>
              <a:avLst/>
              <a:gdLst/>
              <a:ahLst/>
              <a:cxnLst/>
              <a:rect l="l" t="t" r="r" b="b"/>
              <a:pathLst>
                <a:path w="9375" h="10524" extrusionOk="0">
                  <a:moveTo>
                    <a:pt x="4739" y="0"/>
                  </a:moveTo>
                  <a:cubicBezTo>
                    <a:pt x="4701" y="0"/>
                    <a:pt x="4664" y="1"/>
                    <a:pt x="4626" y="3"/>
                  </a:cubicBezTo>
                  <a:cubicBezTo>
                    <a:pt x="4075" y="24"/>
                    <a:pt x="3593" y="180"/>
                    <a:pt x="3178" y="441"/>
                  </a:cubicBezTo>
                  <a:cubicBezTo>
                    <a:pt x="1" y="2435"/>
                    <a:pt x="503" y="10523"/>
                    <a:pt x="503" y="10523"/>
                  </a:cubicBezTo>
                  <a:lnTo>
                    <a:pt x="8277" y="10523"/>
                  </a:lnTo>
                  <a:cubicBezTo>
                    <a:pt x="8277" y="10523"/>
                    <a:pt x="9375" y="0"/>
                    <a:pt x="4739" y="0"/>
                  </a:cubicBez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0"/>
            <p:cNvSpPr/>
            <p:nvPr/>
          </p:nvSpPr>
          <p:spPr>
            <a:xfrm>
              <a:off x="702300" y="2392975"/>
              <a:ext cx="140500" cy="252075"/>
            </a:xfrm>
            <a:custGeom>
              <a:avLst/>
              <a:gdLst/>
              <a:ahLst/>
              <a:cxnLst/>
              <a:rect l="l" t="t" r="r" b="b"/>
              <a:pathLst>
                <a:path w="5620" h="10083" extrusionOk="0">
                  <a:moveTo>
                    <a:pt x="3178" y="0"/>
                  </a:moveTo>
                  <a:cubicBezTo>
                    <a:pt x="1" y="1994"/>
                    <a:pt x="503" y="10082"/>
                    <a:pt x="503" y="10082"/>
                  </a:cubicBezTo>
                  <a:lnTo>
                    <a:pt x="5620" y="10082"/>
                  </a:lnTo>
                  <a:lnTo>
                    <a:pt x="3178" y="0"/>
                  </a:lnTo>
                  <a:close/>
                </a:path>
              </a:pathLst>
            </a:cu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0"/>
            <p:cNvSpPr/>
            <p:nvPr/>
          </p:nvSpPr>
          <p:spPr>
            <a:xfrm>
              <a:off x="1076125" y="930500"/>
              <a:ext cx="1300675" cy="828000"/>
            </a:xfrm>
            <a:custGeom>
              <a:avLst/>
              <a:gdLst/>
              <a:ahLst/>
              <a:cxnLst/>
              <a:rect l="l" t="t" r="r" b="b"/>
              <a:pathLst>
                <a:path w="52027" h="33120" extrusionOk="0">
                  <a:moveTo>
                    <a:pt x="52027" y="1"/>
                  </a:moveTo>
                  <a:lnTo>
                    <a:pt x="6550" y="4596"/>
                  </a:lnTo>
                  <a:lnTo>
                    <a:pt x="6550" y="27572"/>
                  </a:lnTo>
                  <a:lnTo>
                    <a:pt x="1" y="33119"/>
                  </a:lnTo>
                  <a:lnTo>
                    <a:pt x="31845" y="30233"/>
                  </a:lnTo>
                  <a:lnTo>
                    <a:pt x="41925" y="15136"/>
                  </a:lnTo>
                  <a:lnTo>
                    <a:pt x="520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0"/>
            <p:cNvSpPr/>
            <p:nvPr/>
          </p:nvSpPr>
          <p:spPr>
            <a:xfrm>
              <a:off x="538850" y="1207625"/>
              <a:ext cx="351000" cy="599500"/>
            </a:xfrm>
            <a:custGeom>
              <a:avLst/>
              <a:gdLst/>
              <a:ahLst/>
              <a:cxnLst/>
              <a:rect l="l" t="t" r="r" b="b"/>
              <a:pathLst>
                <a:path w="14040" h="23980" extrusionOk="0">
                  <a:moveTo>
                    <a:pt x="14040" y="1"/>
                  </a:moveTo>
                  <a:lnTo>
                    <a:pt x="9105" y="8429"/>
                  </a:lnTo>
                  <a:lnTo>
                    <a:pt x="0" y="23980"/>
                  </a:lnTo>
                  <a:lnTo>
                    <a:pt x="2748" y="23729"/>
                  </a:lnTo>
                  <a:lnTo>
                    <a:pt x="2748" y="23701"/>
                  </a:lnTo>
                  <a:lnTo>
                    <a:pt x="11595" y="22840"/>
                  </a:lnTo>
                  <a:lnTo>
                    <a:pt x="13914" y="21467"/>
                  </a:lnTo>
                  <a:lnTo>
                    <a:pt x="13971" y="11285"/>
                  </a:lnTo>
                  <a:lnTo>
                    <a:pt x="140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0"/>
            <p:cNvSpPr/>
            <p:nvPr/>
          </p:nvSpPr>
          <p:spPr>
            <a:xfrm>
              <a:off x="1106550" y="1003050"/>
              <a:ext cx="133350" cy="729575"/>
            </a:xfrm>
            <a:custGeom>
              <a:avLst/>
              <a:gdLst/>
              <a:ahLst/>
              <a:cxnLst/>
              <a:rect l="l" t="t" r="r" b="b"/>
              <a:pathLst>
                <a:path w="5334" h="29183" extrusionOk="0">
                  <a:moveTo>
                    <a:pt x="4268" y="0"/>
                  </a:moveTo>
                  <a:lnTo>
                    <a:pt x="3697" y="3905"/>
                  </a:lnTo>
                  <a:lnTo>
                    <a:pt x="3672" y="4070"/>
                  </a:lnTo>
                  <a:lnTo>
                    <a:pt x="2277" y="13615"/>
                  </a:lnTo>
                  <a:lnTo>
                    <a:pt x="2254" y="13779"/>
                  </a:lnTo>
                  <a:lnTo>
                    <a:pt x="992" y="22407"/>
                  </a:lnTo>
                  <a:lnTo>
                    <a:pt x="829" y="23515"/>
                  </a:lnTo>
                  <a:lnTo>
                    <a:pt x="1" y="29183"/>
                  </a:lnTo>
                  <a:lnTo>
                    <a:pt x="829" y="28480"/>
                  </a:lnTo>
                  <a:lnTo>
                    <a:pt x="992" y="28345"/>
                  </a:lnTo>
                  <a:lnTo>
                    <a:pt x="5333" y="24670"/>
                  </a:lnTo>
                  <a:lnTo>
                    <a:pt x="5333" y="706"/>
                  </a:lnTo>
                  <a:lnTo>
                    <a:pt x="4268" y="0"/>
                  </a:lnTo>
                  <a:close/>
                </a:path>
              </a:pathLst>
            </a:custGeom>
            <a:solidFill>
              <a:srgbClr val="EDB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0"/>
            <p:cNvSpPr/>
            <p:nvPr/>
          </p:nvSpPr>
          <p:spPr>
            <a:xfrm>
              <a:off x="1872200" y="2298275"/>
              <a:ext cx="912650" cy="483150"/>
            </a:xfrm>
            <a:custGeom>
              <a:avLst/>
              <a:gdLst/>
              <a:ahLst/>
              <a:cxnLst/>
              <a:rect l="l" t="t" r="r" b="b"/>
              <a:pathLst>
                <a:path w="36506" h="19326" extrusionOk="0">
                  <a:moveTo>
                    <a:pt x="0" y="0"/>
                  </a:moveTo>
                  <a:lnTo>
                    <a:pt x="0" y="19325"/>
                  </a:lnTo>
                  <a:lnTo>
                    <a:pt x="36506" y="19325"/>
                  </a:lnTo>
                  <a:lnTo>
                    <a:pt x="34143" y="16234"/>
                  </a:lnTo>
                  <a:lnTo>
                    <a:pt x="34143" y="0"/>
                  </a:lnTo>
                  <a:close/>
                </a:path>
              </a:pathLst>
            </a:custGeom>
            <a:solidFill>
              <a:srgbClr val="E6A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0"/>
            <p:cNvSpPr/>
            <p:nvPr/>
          </p:nvSpPr>
          <p:spPr>
            <a:xfrm>
              <a:off x="2198175" y="2359000"/>
              <a:ext cx="240925" cy="267800"/>
            </a:xfrm>
            <a:custGeom>
              <a:avLst/>
              <a:gdLst/>
              <a:ahLst/>
              <a:cxnLst/>
              <a:rect l="l" t="t" r="r" b="b"/>
              <a:pathLst>
                <a:path w="9637" h="10712" extrusionOk="0">
                  <a:moveTo>
                    <a:pt x="4808" y="1"/>
                  </a:moveTo>
                  <a:cubicBezTo>
                    <a:pt x="4807" y="1"/>
                    <a:pt x="4807" y="1"/>
                    <a:pt x="4807" y="1"/>
                  </a:cubicBezTo>
                  <a:cubicBezTo>
                    <a:pt x="3881" y="1"/>
                    <a:pt x="3136" y="245"/>
                    <a:pt x="2536" y="676"/>
                  </a:cubicBezTo>
                  <a:cubicBezTo>
                    <a:pt x="1" y="2471"/>
                    <a:pt x="52" y="7484"/>
                    <a:pt x="104" y="10711"/>
                  </a:cubicBezTo>
                  <a:lnTo>
                    <a:pt x="8993" y="10711"/>
                  </a:lnTo>
                  <a:cubicBezTo>
                    <a:pt x="8993" y="10711"/>
                    <a:pt x="9637" y="1"/>
                    <a:pt x="4808" y="1"/>
                  </a:cubicBez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0"/>
            <p:cNvSpPr/>
            <p:nvPr/>
          </p:nvSpPr>
          <p:spPr>
            <a:xfrm>
              <a:off x="2198175" y="2375900"/>
              <a:ext cx="136650" cy="250900"/>
            </a:xfrm>
            <a:custGeom>
              <a:avLst/>
              <a:gdLst/>
              <a:ahLst/>
              <a:cxnLst/>
              <a:rect l="l" t="t" r="r" b="b"/>
              <a:pathLst>
                <a:path w="5466" h="10036" extrusionOk="0">
                  <a:moveTo>
                    <a:pt x="2536" y="0"/>
                  </a:moveTo>
                  <a:cubicBezTo>
                    <a:pt x="1" y="1795"/>
                    <a:pt x="52" y="6808"/>
                    <a:pt x="104" y="10035"/>
                  </a:cubicBezTo>
                  <a:lnTo>
                    <a:pt x="5465" y="10035"/>
                  </a:lnTo>
                  <a:lnTo>
                    <a:pt x="2536" y="0"/>
                  </a:lnTo>
                  <a:close/>
                </a:path>
              </a:pathLst>
            </a:cu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0"/>
            <p:cNvSpPr/>
            <p:nvPr/>
          </p:nvSpPr>
          <p:spPr>
            <a:xfrm>
              <a:off x="767925" y="1737700"/>
              <a:ext cx="396700" cy="615575"/>
            </a:xfrm>
            <a:custGeom>
              <a:avLst/>
              <a:gdLst/>
              <a:ahLst/>
              <a:cxnLst/>
              <a:rect l="l" t="t" r="r" b="b"/>
              <a:pathLst>
                <a:path w="15868" h="24623" extrusionOk="0">
                  <a:moveTo>
                    <a:pt x="8813" y="1"/>
                  </a:moveTo>
                  <a:cubicBezTo>
                    <a:pt x="8791" y="1"/>
                    <a:pt x="8768" y="3"/>
                    <a:pt x="8746" y="7"/>
                  </a:cubicBezTo>
                  <a:cubicBezTo>
                    <a:pt x="8596" y="38"/>
                    <a:pt x="8488" y="173"/>
                    <a:pt x="8490" y="328"/>
                  </a:cubicBezTo>
                  <a:cubicBezTo>
                    <a:pt x="8471" y="6133"/>
                    <a:pt x="8441" y="18328"/>
                    <a:pt x="8471" y="22543"/>
                  </a:cubicBezTo>
                  <a:lnTo>
                    <a:pt x="5165" y="16011"/>
                  </a:lnTo>
                  <a:cubicBezTo>
                    <a:pt x="5110" y="15904"/>
                    <a:pt x="5003" y="15835"/>
                    <a:pt x="4881" y="15833"/>
                  </a:cubicBezTo>
                  <a:cubicBezTo>
                    <a:pt x="4758" y="15836"/>
                    <a:pt x="4650" y="15895"/>
                    <a:pt x="4593" y="16000"/>
                  </a:cubicBezTo>
                  <a:lnTo>
                    <a:pt x="87" y="24141"/>
                  </a:lnTo>
                  <a:cubicBezTo>
                    <a:pt x="1" y="24298"/>
                    <a:pt x="57" y="24495"/>
                    <a:pt x="215" y="24581"/>
                  </a:cubicBezTo>
                  <a:cubicBezTo>
                    <a:pt x="262" y="24609"/>
                    <a:pt x="315" y="24622"/>
                    <a:pt x="370" y="24622"/>
                  </a:cubicBezTo>
                  <a:cubicBezTo>
                    <a:pt x="488" y="24622"/>
                    <a:pt x="596" y="24559"/>
                    <a:pt x="653" y="24455"/>
                  </a:cubicBezTo>
                  <a:lnTo>
                    <a:pt x="4864" y="16848"/>
                  </a:lnTo>
                  <a:lnTo>
                    <a:pt x="8525" y="24082"/>
                  </a:lnTo>
                  <a:cubicBezTo>
                    <a:pt x="8583" y="24198"/>
                    <a:pt x="8703" y="24274"/>
                    <a:pt x="8828" y="24274"/>
                  </a:cubicBezTo>
                  <a:cubicBezTo>
                    <a:pt x="8861" y="24274"/>
                    <a:pt x="8895" y="24269"/>
                    <a:pt x="8928" y="24257"/>
                  </a:cubicBezTo>
                  <a:cubicBezTo>
                    <a:pt x="9081" y="24200"/>
                    <a:pt x="9172" y="24052"/>
                    <a:pt x="9135" y="23892"/>
                  </a:cubicBezTo>
                  <a:cubicBezTo>
                    <a:pt x="9088" y="23392"/>
                    <a:pt x="9110" y="10047"/>
                    <a:pt x="9133" y="1865"/>
                  </a:cubicBezTo>
                  <a:lnTo>
                    <a:pt x="9133" y="1865"/>
                  </a:lnTo>
                  <a:lnTo>
                    <a:pt x="15183" y="15690"/>
                  </a:lnTo>
                  <a:lnTo>
                    <a:pt x="15220" y="23651"/>
                  </a:lnTo>
                  <a:cubicBezTo>
                    <a:pt x="15220" y="23829"/>
                    <a:pt x="15365" y="23973"/>
                    <a:pt x="15543" y="23973"/>
                  </a:cubicBezTo>
                  <a:lnTo>
                    <a:pt x="15546" y="23973"/>
                  </a:lnTo>
                  <a:cubicBezTo>
                    <a:pt x="15723" y="23973"/>
                    <a:pt x="15868" y="23827"/>
                    <a:pt x="15866" y="23648"/>
                  </a:cubicBezTo>
                  <a:lnTo>
                    <a:pt x="15831" y="15621"/>
                  </a:lnTo>
                  <a:cubicBezTo>
                    <a:pt x="15831" y="15577"/>
                    <a:pt x="15822" y="15533"/>
                    <a:pt x="15804" y="15492"/>
                  </a:cubicBezTo>
                  <a:lnTo>
                    <a:pt x="9110" y="199"/>
                  </a:lnTo>
                  <a:cubicBezTo>
                    <a:pt x="9058" y="77"/>
                    <a:pt x="8940" y="1"/>
                    <a:pt x="8813" y="1"/>
                  </a:cubicBez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0"/>
            <p:cNvSpPr/>
            <p:nvPr/>
          </p:nvSpPr>
          <p:spPr>
            <a:xfrm>
              <a:off x="607275" y="1967000"/>
              <a:ext cx="134750" cy="20525"/>
            </a:xfrm>
            <a:custGeom>
              <a:avLst/>
              <a:gdLst/>
              <a:ahLst/>
              <a:cxnLst/>
              <a:rect l="l" t="t" r="r" b="b"/>
              <a:pathLst>
                <a:path w="5390" h="821" extrusionOk="0">
                  <a:moveTo>
                    <a:pt x="5368" y="1"/>
                  </a:moveTo>
                  <a:lnTo>
                    <a:pt x="1" y="172"/>
                  </a:lnTo>
                  <a:lnTo>
                    <a:pt x="22" y="820"/>
                  </a:lnTo>
                  <a:lnTo>
                    <a:pt x="5389" y="649"/>
                  </a:lnTo>
                  <a:lnTo>
                    <a:pt x="5368" y="1"/>
                  </a:ln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0"/>
            <p:cNvSpPr/>
            <p:nvPr/>
          </p:nvSpPr>
          <p:spPr>
            <a:xfrm>
              <a:off x="2365400" y="1314950"/>
              <a:ext cx="4100" cy="233825"/>
            </a:xfrm>
            <a:custGeom>
              <a:avLst/>
              <a:gdLst/>
              <a:ahLst/>
              <a:cxnLst/>
              <a:rect l="l" t="t" r="r" b="b"/>
              <a:pathLst>
                <a:path w="164" h="9353" extrusionOk="0">
                  <a:moveTo>
                    <a:pt x="83" y="1"/>
                  </a:moveTo>
                  <a:cubicBezTo>
                    <a:pt x="37" y="1"/>
                    <a:pt x="1" y="37"/>
                    <a:pt x="1" y="83"/>
                  </a:cubicBezTo>
                  <a:lnTo>
                    <a:pt x="1" y="9272"/>
                  </a:lnTo>
                  <a:cubicBezTo>
                    <a:pt x="1" y="9316"/>
                    <a:pt x="37" y="9353"/>
                    <a:pt x="83" y="9353"/>
                  </a:cubicBezTo>
                  <a:cubicBezTo>
                    <a:pt x="127" y="9353"/>
                    <a:pt x="162" y="9316"/>
                    <a:pt x="162" y="9272"/>
                  </a:cubicBezTo>
                  <a:lnTo>
                    <a:pt x="162" y="83"/>
                  </a:lnTo>
                  <a:cubicBezTo>
                    <a:pt x="163" y="37"/>
                    <a:pt x="127" y="1"/>
                    <a:pt x="83"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0"/>
            <p:cNvSpPr/>
            <p:nvPr/>
          </p:nvSpPr>
          <p:spPr>
            <a:xfrm>
              <a:off x="2223900" y="1380700"/>
              <a:ext cx="295450" cy="8100"/>
            </a:xfrm>
            <a:custGeom>
              <a:avLst/>
              <a:gdLst/>
              <a:ahLst/>
              <a:cxnLst/>
              <a:rect l="l" t="t" r="r" b="b"/>
              <a:pathLst>
                <a:path w="11818" h="324" extrusionOk="0">
                  <a:moveTo>
                    <a:pt x="104" y="1"/>
                  </a:moveTo>
                  <a:cubicBezTo>
                    <a:pt x="2" y="5"/>
                    <a:pt x="1" y="157"/>
                    <a:pt x="102" y="163"/>
                  </a:cubicBezTo>
                  <a:lnTo>
                    <a:pt x="11735" y="324"/>
                  </a:lnTo>
                  <a:cubicBezTo>
                    <a:pt x="11779" y="324"/>
                    <a:pt x="11816" y="289"/>
                    <a:pt x="11817" y="243"/>
                  </a:cubicBezTo>
                  <a:cubicBezTo>
                    <a:pt x="11817" y="199"/>
                    <a:pt x="11782" y="163"/>
                    <a:pt x="11737" y="161"/>
                  </a:cubicBezTo>
                  <a:lnTo>
                    <a:pt x="107" y="1"/>
                  </a:ln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0"/>
            <p:cNvSpPr/>
            <p:nvPr/>
          </p:nvSpPr>
          <p:spPr>
            <a:xfrm>
              <a:off x="2224475" y="1459600"/>
              <a:ext cx="295550" cy="12125"/>
            </a:xfrm>
            <a:custGeom>
              <a:avLst/>
              <a:gdLst/>
              <a:ahLst/>
              <a:cxnLst/>
              <a:rect l="l" t="t" r="r" b="b"/>
              <a:pathLst>
                <a:path w="11822" h="485" extrusionOk="0">
                  <a:moveTo>
                    <a:pt x="75" y="0"/>
                  </a:moveTo>
                  <a:cubicBezTo>
                    <a:pt x="28" y="0"/>
                    <a:pt x="3" y="37"/>
                    <a:pt x="2" y="80"/>
                  </a:cubicBezTo>
                  <a:cubicBezTo>
                    <a:pt x="0" y="124"/>
                    <a:pt x="35" y="162"/>
                    <a:pt x="79" y="163"/>
                  </a:cubicBezTo>
                  <a:lnTo>
                    <a:pt x="11711" y="485"/>
                  </a:lnTo>
                  <a:lnTo>
                    <a:pt x="11712" y="485"/>
                  </a:lnTo>
                  <a:cubicBezTo>
                    <a:pt x="11713" y="485"/>
                    <a:pt x="11714" y="485"/>
                    <a:pt x="11715" y="485"/>
                  </a:cubicBezTo>
                  <a:cubicBezTo>
                    <a:pt x="11820" y="485"/>
                    <a:pt x="11822" y="326"/>
                    <a:pt x="11715" y="324"/>
                  </a:cubicBezTo>
                  <a:lnTo>
                    <a:pt x="85" y="1"/>
                  </a:lnTo>
                  <a:cubicBezTo>
                    <a:pt x="82" y="0"/>
                    <a:pt x="78" y="0"/>
                    <a:pt x="75"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0"/>
            <p:cNvSpPr/>
            <p:nvPr/>
          </p:nvSpPr>
          <p:spPr>
            <a:xfrm>
              <a:off x="2091400" y="1720800"/>
              <a:ext cx="4025" cy="377725"/>
            </a:xfrm>
            <a:custGeom>
              <a:avLst/>
              <a:gdLst/>
              <a:ahLst/>
              <a:cxnLst/>
              <a:rect l="l" t="t" r="r" b="b"/>
              <a:pathLst>
                <a:path w="161" h="15109" extrusionOk="0">
                  <a:moveTo>
                    <a:pt x="81" y="0"/>
                  </a:moveTo>
                  <a:cubicBezTo>
                    <a:pt x="40" y="0"/>
                    <a:pt x="0" y="27"/>
                    <a:pt x="0" y="81"/>
                  </a:cubicBezTo>
                  <a:lnTo>
                    <a:pt x="0" y="15027"/>
                  </a:lnTo>
                  <a:cubicBezTo>
                    <a:pt x="0" y="15071"/>
                    <a:pt x="35" y="15107"/>
                    <a:pt x="79" y="15109"/>
                  </a:cubicBezTo>
                  <a:cubicBezTo>
                    <a:pt x="125" y="15107"/>
                    <a:pt x="161" y="15071"/>
                    <a:pt x="161" y="15027"/>
                  </a:cubicBezTo>
                  <a:lnTo>
                    <a:pt x="161" y="81"/>
                  </a:lnTo>
                  <a:cubicBezTo>
                    <a:pt x="161" y="27"/>
                    <a:pt x="121" y="0"/>
                    <a:pt x="81"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0"/>
            <p:cNvSpPr/>
            <p:nvPr/>
          </p:nvSpPr>
          <p:spPr>
            <a:xfrm>
              <a:off x="2150500" y="1720800"/>
              <a:ext cx="4075" cy="375675"/>
            </a:xfrm>
            <a:custGeom>
              <a:avLst/>
              <a:gdLst/>
              <a:ahLst/>
              <a:cxnLst/>
              <a:rect l="l" t="t" r="r" b="b"/>
              <a:pathLst>
                <a:path w="163" h="15027" extrusionOk="0">
                  <a:moveTo>
                    <a:pt x="80" y="1"/>
                  </a:moveTo>
                  <a:cubicBezTo>
                    <a:pt x="35" y="1"/>
                    <a:pt x="0" y="38"/>
                    <a:pt x="0" y="81"/>
                  </a:cubicBezTo>
                  <a:lnTo>
                    <a:pt x="0" y="14946"/>
                  </a:lnTo>
                  <a:cubicBezTo>
                    <a:pt x="0" y="14990"/>
                    <a:pt x="37" y="15027"/>
                    <a:pt x="82" y="15027"/>
                  </a:cubicBezTo>
                  <a:cubicBezTo>
                    <a:pt x="126" y="15027"/>
                    <a:pt x="163" y="14990"/>
                    <a:pt x="163" y="14946"/>
                  </a:cubicBezTo>
                  <a:lnTo>
                    <a:pt x="163" y="81"/>
                  </a:lnTo>
                  <a:cubicBezTo>
                    <a:pt x="163" y="37"/>
                    <a:pt x="126" y="1"/>
                    <a:pt x="82" y="1"/>
                  </a:cubicBezTo>
                  <a:cubicBezTo>
                    <a:pt x="81" y="1"/>
                    <a:pt x="81" y="1"/>
                    <a:pt x="80"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0"/>
            <p:cNvSpPr/>
            <p:nvPr/>
          </p:nvSpPr>
          <p:spPr>
            <a:xfrm>
              <a:off x="2026375" y="1822500"/>
              <a:ext cx="182800" cy="9975"/>
            </a:xfrm>
            <a:custGeom>
              <a:avLst/>
              <a:gdLst/>
              <a:ahLst/>
              <a:cxnLst/>
              <a:rect l="l" t="t" r="r" b="b"/>
              <a:pathLst>
                <a:path w="7312" h="399" extrusionOk="0">
                  <a:moveTo>
                    <a:pt x="85" y="1"/>
                  </a:moveTo>
                  <a:cubicBezTo>
                    <a:pt x="31" y="1"/>
                    <a:pt x="2" y="34"/>
                    <a:pt x="2" y="78"/>
                  </a:cubicBezTo>
                  <a:cubicBezTo>
                    <a:pt x="0" y="124"/>
                    <a:pt x="37" y="160"/>
                    <a:pt x="81" y="163"/>
                  </a:cubicBezTo>
                  <a:lnTo>
                    <a:pt x="7199" y="399"/>
                  </a:lnTo>
                  <a:lnTo>
                    <a:pt x="7202" y="399"/>
                  </a:lnTo>
                  <a:cubicBezTo>
                    <a:pt x="7203" y="399"/>
                    <a:pt x="7203" y="399"/>
                    <a:pt x="7204" y="399"/>
                  </a:cubicBezTo>
                  <a:cubicBezTo>
                    <a:pt x="7311" y="399"/>
                    <a:pt x="7311" y="238"/>
                    <a:pt x="7204" y="236"/>
                  </a:cubicBezTo>
                  <a:lnTo>
                    <a:pt x="85" y="1"/>
                  </a:ln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0"/>
            <p:cNvSpPr/>
            <p:nvPr/>
          </p:nvSpPr>
          <p:spPr>
            <a:xfrm>
              <a:off x="2026400" y="1966100"/>
              <a:ext cx="186075" cy="4050"/>
            </a:xfrm>
            <a:custGeom>
              <a:avLst/>
              <a:gdLst/>
              <a:ahLst/>
              <a:cxnLst/>
              <a:rect l="l" t="t" r="r" b="b"/>
              <a:pathLst>
                <a:path w="7443" h="162" extrusionOk="0">
                  <a:moveTo>
                    <a:pt x="81" y="1"/>
                  </a:moveTo>
                  <a:cubicBezTo>
                    <a:pt x="37" y="1"/>
                    <a:pt x="1" y="37"/>
                    <a:pt x="1" y="81"/>
                  </a:cubicBezTo>
                  <a:cubicBezTo>
                    <a:pt x="1" y="126"/>
                    <a:pt x="36" y="161"/>
                    <a:pt x="78" y="161"/>
                  </a:cubicBezTo>
                  <a:cubicBezTo>
                    <a:pt x="79" y="161"/>
                    <a:pt x="80" y="161"/>
                    <a:pt x="81" y="161"/>
                  </a:cubicBezTo>
                  <a:lnTo>
                    <a:pt x="7362" y="161"/>
                  </a:lnTo>
                  <a:cubicBezTo>
                    <a:pt x="7406" y="161"/>
                    <a:pt x="7442" y="127"/>
                    <a:pt x="7442" y="81"/>
                  </a:cubicBezTo>
                  <a:cubicBezTo>
                    <a:pt x="7442" y="37"/>
                    <a:pt x="7406" y="1"/>
                    <a:pt x="7362"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0"/>
            <p:cNvSpPr/>
            <p:nvPr/>
          </p:nvSpPr>
          <p:spPr>
            <a:xfrm>
              <a:off x="2420900" y="1828425"/>
              <a:ext cx="173200" cy="9700"/>
            </a:xfrm>
            <a:custGeom>
              <a:avLst/>
              <a:gdLst/>
              <a:ahLst/>
              <a:cxnLst/>
              <a:rect l="l" t="t" r="r" b="b"/>
              <a:pathLst>
                <a:path w="6928" h="388" extrusionOk="0">
                  <a:moveTo>
                    <a:pt x="86" y="1"/>
                  </a:moveTo>
                  <a:cubicBezTo>
                    <a:pt x="42" y="1"/>
                    <a:pt x="7" y="34"/>
                    <a:pt x="2" y="78"/>
                  </a:cubicBezTo>
                  <a:cubicBezTo>
                    <a:pt x="1" y="124"/>
                    <a:pt x="36" y="160"/>
                    <a:pt x="81" y="162"/>
                  </a:cubicBezTo>
                  <a:lnTo>
                    <a:pt x="6845" y="388"/>
                  </a:lnTo>
                  <a:lnTo>
                    <a:pt x="6848" y="388"/>
                  </a:lnTo>
                  <a:cubicBezTo>
                    <a:pt x="6892" y="388"/>
                    <a:pt x="6926" y="353"/>
                    <a:pt x="6928" y="309"/>
                  </a:cubicBezTo>
                  <a:cubicBezTo>
                    <a:pt x="6928" y="265"/>
                    <a:pt x="6895" y="227"/>
                    <a:pt x="6849" y="225"/>
                  </a:cubicBezTo>
                  <a:lnTo>
                    <a:pt x="86" y="1"/>
                  </a:ln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0"/>
            <p:cNvSpPr/>
            <p:nvPr/>
          </p:nvSpPr>
          <p:spPr>
            <a:xfrm>
              <a:off x="2420200" y="1977350"/>
              <a:ext cx="174525" cy="8125"/>
            </a:xfrm>
            <a:custGeom>
              <a:avLst/>
              <a:gdLst/>
              <a:ahLst/>
              <a:cxnLst/>
              <a:rect l="l" t="t" r="r" b="b"/>
              <a:pathLst>
                <a:path w="6981" h="325" extrusionOk="0">
                  <a:moveTo>
                    <a:pt x="107" y="1"/>
                  </a:moveTo>
                  <a:cubicBezTo>
                    <a:pt x="2" y="1"/>
                    <a:pt x="1" y="164"/>
                    <a:pt x="109" y="164"/>
                  </a:cubicBezTo>
                  <a:cubicBezTo>
                    <a:pt x="110" y="164"/>
                    <a:pt x="110" y="164"/>
                    <a:pt x="111" y="164"/>
                  </a:cubicBezTo>
                  <a:lnTo>
                    <a:pt x="6876" y="324"/>
                  </a:lnTo>
                  <a:cubicBezTo>
                    <a:pt x="6979" y="320"/>
                    <a:pt x="6980" y="168"/>
                    <a:pt x="6879" y="162"/>
                  </a:cubicBezTo>
                  <a:lnTo>
                    <a:pt x="114" y="1"/>
                  </a:lnTo>
                  <a:cubicBezTo>
                    <a:pt x="111" y="1"/>
                    <a:pt x="109" y="1"/>
                    <a:pt x="107"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0"/>
            <p:cNvSpPr/>
            <p:nvPr/>
          </p:nvSpPr>
          <p:spPr>
            <a:xfrm>
              <a:off x="2473300" y="1726775"/>
              <a:ext cx="4075" cy="373300"/>
            </a:xfrm>
            <a:custGeom>
              <a:avLst/>
              <a:gdLst/>
              <a:ahLst/>
              <a:cxnLst/>
              <a:rect l="l" t="t" r="r" b="b"/>
              <a:pathLst>
                <a:path w="163" h="14932" extrusionOk="0">
                  <a:moveTo>
                    <a:pt x="82" y="1"/>
                  </a:moveTo>
                  <a:cubicBezTo>
                    <a:pt x="43" y="1"/>
                    <a:pt x="3" y="26"/>
                    <a:pt x="0" y="77"/>
                  </a:cubicBezTo>
                  <a:lnTo>
                    <a:pt x="0" y="14851"/>
                  </a:lnTo>
                  <a:cubicBezTo>
                    <a:pt x="2" y="14895"/>
                    <a:pt x="37" y="14932"/>
                    <a:pt x="82" y="14932"/>
                  </a:cubicBezTo>
                  <a:cubicBezTo>
                    <a:pt x="126" y="14932"/>
                    <a:pt x="163" y="14895"/>
                    <a:pt x="163" y="14851"/>
                  </a:cubicBezTo>
                  <a:lnTo>
                    <a:pt x="163" y="77"/>
                  </a:lnTo>
                  <a:cubicBezTo>
                    <a:pt x="160" y="26"/>
                    <a:pt x="121" y="1"/>
                    <a:pt x="82"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0"/>
            <p:cNvSpPr/>
            <p:nvPr/>
          </p:nvSpPr>
          <p:spPr>
            <a:xfrm>
              <a:off x="2528875" y="1726700"/>
              <a:ext cx="4075" cy="373375"/>
            </a:xfrm>
            <a:custGeom>
              <a:avLst/>
              <a:gdLst/>
              <a:ahLst/>
              <a:cxnLst/>
              <a:rect l="l" t="t" r="r" b="b"/>
              <a:pathLst>
                <a:path w="163" h="14935" extrusionOk="0">
                  <a:moveTo>
                    <a:pt x="82" y="1"/>
                  </a:moveTo>
                  <a:cubicBezTo>
                    <a:pt x="41" y="1"/>
                    <a:pt x="0" y="27"/>
                    <a:pt x="0" y="80"/>
                  </a:cubicBezTo>
                  <a:lnTo>
                    <a:pt x="0" y="14854"/>
                  </a:lnTo>
                  <a:cubicBezTo>
                    <a:pt x="0" y="14898"/>
                    <a:pt x="37" y="14935"/>
                    <a:pt x="81" y="14935"/>
                  </a:cubicBezTo>
                  <a:cubicBezTo>
                    <a:pt x="126" y="14935"/>
                    <a:pt x="161" y="14898"/>
                    <a:pt x="163" y="14854"/>
                  </a:cubicBezTo>
                  <a:lnTo>
                    <a:pt x="163" y="80"/>
                  </a:lnTo>
                  <a:cubicBezTo>
                    <a:pt x="163" y="27"/>
                    <a:pt x="122" y="1"/>
                    <a:pt x="82"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0"/>
            <p:cNvSpPr/>
            <p:nvPr/>
          </p:nvSpPr>
          <p:spPr>
            <a:xfrm>
              <a:off x="1769150" y="893975"/>
              <a:ext cx="55825" cy="384400"/>
            </a:xfrm>
            <a:custGeom>
              <a:avLst/>
              <a:gdLst/>
              <a:ahLst/>
              <a:cxnLst/>
              <a:rect l="l" t="t" r="r" b="b"/>
              <a:pathLst>
                <a:path w="2233" h="15376" extrusionOk="0">
                  <a:moveTo>
                    <a:pt x="1" y="0"/>
                  </a:moveTo>
                  <a:lnTo>
                    <a:pt x="1" y="15375"/>
                  </a:lnTo>
                  <a:lnTo>
                    <a:pt x="2233" y="15375"/>
                  </a:lnTo>
                  <a:lnTo>
                    <a:pt x="2233" y="0"/>
                  </a:lnTo>
                  <a:close/>
                </a:path>
              </a:pathLst>
            </a:custGeom>
            <a:solidFill>
              <a:srgbClr val="EDB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0"/>
            <p:cNvSpPr/>
            <p:nvPr/>
          </p:nvSpPr>
          <p:spPr>
            <a:xfrm>
              <a:off x="1824950" y="893975"/>
              <a:ext cx="238950" cy="384400"/>
            </a:xfrm>
            <a:custGeom>
              <a:avLst/>
              <a:gdLst/>
              <a:ahLst/>
              <a:cxnLst/>
              <a:rect l="l" t="t" r="r" b="b"/>
              <a:pathLst>
                <a:path w="9558" h="15376" extrusionOk="0">
                  <a:moveTo>
                    <a:pt x="1" y="0"/>
                  </a:moveTo>
                  <a:lnTo>
                    <a:pt x="1" y="15375"/>
                  </a:lnTo>
                  <a:lnTo>
                    <a:pt x="9558" y="3544"/>
                  </a:lnTo>
                  <a:lnTo>
                    <a:pt x="9558" y="0"/>
                  </a:lnTo>
                  <a:close/>
                </a:path>
              </a:pathLst>
            </a:custGeom>
            <a:solidFill>
              <a:srgbClr val="EDB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0"/>
            <p:cNvSpPr/>
            <p:nvPr/>
          </p:nvSpPr>
          <p:spPr>
            <a:xfrm>
              <a:off x="979050" y="2120150"/>
              <a:ext cx="355150" cy="224100"/>
            </a:xfrm>
            <a:custGeom>
              <a:avLst/>
              <a:gdLst/>
              <a:ahLst/>
              <a:cxnLst/>
              <a:rect l="l" t="t" r="r" b="b"/>
              <a:pathLst>
                <a:path w="14206" h="8964" extrusionOk="0">
                  <a:moveTo>
                    <a:pt x="10430" y="1"/>
                  </a:moveTo>
                  <a:cubicBezTo>
                    <a:pt x="10303" y="3"/>
                    <a:pt x="10187" y="78"/>
                    <a:pt x="10137" y="197"/>
                  </a:cubicBezTo>
                  <a:lnTo>
                    <a:pt x="7066" y="7329"/>
                  </a:lnTo>
                  <a:lnTo>
                    <a:pt x="4137" y="361"/>
                  </a:lnTo>
                  <a:cubicBezTo>
                    <a:pt x="4087" y="241"/>
                    <a:pt x="3970" y="162"/>
                    <a:pt x="3840" y="162"/>
                  </a:cubicBezTo>
                  <a:lnTo>
                    <a:pt x="3838" y="162"/>
                  </a:lnTo>
                  <a:cubicBezTo>
                    <a:pt x="3708" y="162"/>
                    <a:pt x="3591" y="239"/>
                    <a:pt x="3541" y="359"/>
                  </a:cubicBezTo>
                  <a:lnTo>
                    <a:pt x="69" y="8512"/>
                  </a:lnTo>
                  <a:cubicBezTo>
                    <a:pt x="1" y="8678"/>
                    <a:pt x="77" y="8868"/>
                    <a:pt x="242" y="8937"/>
                  </a:cubicBezTo>
                  <a:cubicBezTo>
                    <a:pt x="281" y="8954"/>
                    <a:pt x="324" y="8963"/>
                    <a:pt x="368" y="8963"/>
                  </a:cubicBezTo>
                  <a:cubicBezTo>
                    <a:pt x="498" y="8963"/>
                    <a:pt x="615" y="8886"/>
                    <a:pt x="665" y="8766"/>
                  </a:cubicBezTo>
                  <a:lnTo>
                    <a:pt x="3838" y="1317"/>
                  </a:lnTo>
                  <a:lnTo>
                    <a:pt x="6765" y="8282"/>
                  </a:lnTo>
                  <a:cubicBezTo>
                    <a:pt x="6816" y="8402"/>
                    <a:pt x="6932" y="8479"/>
                    <a:pt x="7061" y="8481"/>
                  </a:cubicBezTo>
                  <a:cubicBezTo>
                    <a:pt x="7071" y="8482"/>
                    <a:pt x="7081" y="8482"/>
                    <a:pt x="7090" y="8482"/>
                  </a:cubicBezTo>
                  <a:cubicBezTo>
                    <a:pt x="7213" y="8482"/>
                    <a:pt x="7314" y="8395"/>
                    <a:pt x="7360" y="8285"/>
                  </a:cubicBezTo>
                  <a:lnTo>
                    <a:pt x="10442" y="1124"/>
                  </a:lnTo>
                  <a:lnTo>
                    <a:pt x="13535" y="7899"/>
                  </a:lnTo>
                  <a:cubicBezTo>
                    <a:pt x="13586" y="8024"/>
                    <a:pt x="13707" y="8099"/>
                    <a:pt x="13833" y="8099"/>
                  </a:cubicBezTo>
                  <a:cubicBezTo>
                    <a:pt x="13879" y="8099"/>
                    <a:pt x="13925" y="8090"/>
                    <a:pt x="13969" y="8069"/>
                  </a:cubicBezTo>
                  <a:cubicBezTo>
                    <a:pt x="14136" y="7993"/>
                    <a:pt x="14206" y="7793"/>
                    <a:pt x="14122" y="7629"/>
                  </a:cubicBezTo>
                  <a:lnTo>
                    <a:pt x="10728" y="191"/>
                  </a:lnTo>
                  <a:cubicBezTo>
                    <a:pt x="10676" y="74"/>
                    <a:pt x="10559" y="4"/>
                    <a:pt x="10430" y="1"/>
                  </a:cubicBez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0"/>
            <p:cNvSpPr/>
            <p:nvPr/>
          </p:nvSpPr>
          <p:spPr>
            <a:xfrm>
              <a:off x="1676450" y="922375"/>
              <a:ext cx="1118425" cy="1385100"/>
            </a:xfrm>
            <a:custGeom>
              <a:avLst/>
              <a:gdLst/>
              <a:ahLst/>
              <a:cxnLst/>
              <a:rect l="l" t="t" r="r" b="b"/>
              <a:pathLst>
                <a:path w="44737" h="55404" extrusionOk="0">
                  <a:moveTo>
                    <a:pt x="27987" y="952"/>
                  </a:moveTo>
                  <a:lnTo>
                    <a:pt x="43791" y="30233"/>
                  </a:lnTo>
                  <a:lnTo>
                    <a:pt x="8437" y="30233"/>
                  </a:lnTo>
                  <a:lnTo>
                    <a:pt x="27987" y="952"/>
                  </a:lnTo>
                  <a:close/>
                  <a:moveTo>
                    <a:pt x="28021" y="1"/>
                  </a:moveTo>
                  <a:cubicBezTo>
                    <a:pt x="27911" y="1"/>
                    <a:pt x="27809" y="54"/>
                    <a:pt x="27747" y="145"/>
                  </a:cubicBezTo>
                  <a:lnTo>
                    <a:pt x="7566" y="30373"/>
                  </a:lnTo>
                  <a:cubicBezTo>
                    <a:pt x="7530" y="30428"/>
                    <a:pt x="7510" y="30491"/>
                    <a:pt x="7509" y="30557"/>
                  </a:cubicBezTo>
                  <a:lnTo>
                    <a:pt x="7509" y="53568"/>
                  </a:lnTo>
                  <a:lnTo>
                    <a:pt x="4389" y="46842"/>
                  </a:lnTo>
                  <a:cubicBezTo>
                    <a:pt x="4336" y="46728"/>
                    <a:pt x="4222" y="46656"/>
                    <a:pt x="4096" y="46656"/>
                  </a:cubicBezTo>
                  <a:cubicBezTo>
                    <a:pt x="3970" y="46656"/>
                    <a:pt x="3854" y="46728"/>
                    <a:pt x="3801" y="46842"/>
                  </a:cubicBezTo>
                  <a:lnTo>
                    <a:pt x="74" y="54944"/>
                  </a:lnTo>
                  <a:cubicBezTo>
                    <a:pt x="0" y="55106"/>
                    <a:pt x="70" y="55299"/>
                    <a:pt x="232" y="55375"/>
                  </a:cubicBezTo>
                  <a:cubicBezTo>
                    <a:pt x="275" y="55393"/>
                    <a:pt x="322" y="55404"/>
                    <a:pt x="369" y="55404"/>
                  </a:cubicBezTo>
                  <a:cubicBezTo>
                    <a:pt x="495" y="55404"/>
                    <a:pt x="609" y="55331"/>
                    <a:pt x="662" y="55216"/>
                  </a:cubicBezTo>
                  <a:lnTo>
                    <a:pt x="4097" y="47750"/>
                  </a:lnTo>
                  <a:lnTo>
                    <a:pt x="7537" y="55172"/>
                  </a:lnTo>
                  <a:cubicBezTo>
                    <a:pt x="7591" y="55288"/>
                    <a:pt x="7708" y="55359"/>
                    <a:pt x="7833" y="55359"/>
                  </a:cubicBezTo>
                  <a:cubicBezTo>
                    <a:pt x="7855" y="55359"/>
                    <a:pt x="7879" y="55357"/>
                    <a:pt x="7902" y="55352"/>
                  </a:cubicBezTo>
                  <a:cubicBezTo>
                    <a:pt x="8050" y="55319"/>
                    <a:pt x="8156" y="55188"/>
                    <a:pt x="8156" y="55036"/>
                  </a:cubicBezTo>
                  <a:lnTo>
                    <a:pt x="8156" y="30883"/>
                  </a:lnTo>
                  <a:lnTo>
                    <a:pt x="44334" y="30883"/>
                  </a:lnTo>
                  <a:cubicBezTo>
                    <a:pt x="44580" y="30881"/>
                    <a:pt x="44736" y="30620"/>
                    <a:pt x="44620" y="30405"/>
                  </a:cubicBezTo>
                  <a:lnTo>
                    <a:pt x="28301" y="172"/>
                  </a:lnTo>
                  <a:cubicBezTo>
                    <a:pt x="28248" y="72"/>
                    <a:pt x="28144" y="7"/>
                    <a:pt x="28031" y="1"/>
                  </a:cubicBezTo>
                  <a:cubicBezTo>
                    <a:pt x="28028" y="1"/>
                    <a:pt x="28025" y="1"/>
                    <a:pt x="28021" y="1"/>
                  </a:cubicBez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0"/>
            <p:cNvSpPr/>
            <p:nvPr/>
          </p:nvSpPr>
          <p:spPr>
            <a:xfrm>
              <a:off x="1863100" y="2085425"/>
              <a:ext cx="110700" cy="221300"/>
            </a:xfrm>
            <a:custGeom>
              <a:avLst/>
              <a:gdLst/>
              <a:ahLst/>
              <a:cxnLst/>
              <a:rect l="l" t="t" r="r" b="b"/>
              <a:pathLst>
                <a:path w="4428" h="8852" extrusionOk="0">
                  <a:moveTo>
                    <a:pt x="4104" y="0"/>
                  </a:moveTo>
                  <a:cubicBezTo>
                    <a:pt x="3980" y="0"/>
                    <a:pt x="3863" y="73"/>
                    <a:pt x="3809" y="190"/>
                  </a:cubicBezTo>
                  <a:lnTo>
                    <a:pt x="71" y="8379"/>
                  </a:lnTo>
                  <a:cubicBezTo>
                    <a:pt x="0" y="8542"/>
                    <a:pt x="73" y="8730"/>
                    <a:pt x="234" y="8803"/>
                  </a:cubicBezTo>
                  <a:cubicBezTo>
                    <a:pt x="277" y="8823"/>
                    <a:pt x="323" y="8833"/>
                    <a:pt x="368" y="8833"/>
                  </a:cubicBezTo>
                  <a:cubicBezTo>
                    <a:pt x="489" y="8833"/>
                    <a:pt x="605" y="8764"/>
                    <a:pt x="660" y="8648"/>
                  </a:cubicBezTo>
                  <a:lnTo>
                    <a:pt x="3780" y="1812"/>
                  </a:lnTo>
                  <a:lnTo>
                    <a:pt x="3780" y="8527"/>
                  </a:lnTo>
                  <a:cubicBezTo>
                    <a:pt x="3779" y="8707"/>
                    <a:pt x="3924" y="8851"/>
                    <a:pt x="4105" y="8851"/>
                  </a:cubicBezTo>
                  <a:cubicBezTo>
                    <a:pt x="4282" y="8851"/>
                    <a:pt x="4428" y="8706"/>
                    <a:pt x="4428" y="8527"/>
                  </a:cubicBezTo>
                  <a:lnTo>
                    <a:pt x="4428" y="323"/>
                  </a:lnTo>
                  <a:cubicBezTo>
                    <a:pt x="4426" y="171"/>
                    <a:pt x="4320" y="41"/>
                    <a:pt x="4172" y="8"/>
                  </a:cubicBezTo>
                  <a:cubicBezTo>
                    <a:pt x="4149" y="3"/>
                    <a:pt x="4126" y="0"/>
                    <a:pt x="4104" y="0"/>
                  </a:cubicBez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0"/>
            <p:cNvSpPr/>
            <p:nvPr/>
          </p:nvSpPr>
          <p:spPr>
            <a:xfrm>
              <a:off x="1956450" y="2085400"/>
              <a:ext cx="215400" cy="222125"/>
            </a:xfrm>
            <a:custGeom>
              <a:avLst/>
              <a:gdLst/>
              <a:ahLst/>
              <a:cxnLst/>
              <a:rect l="l" t="t" r="r" b="b"/>
              <a:pathLst>
                <a:path w="8616" h="8885" extrusionOk="0">
                  <a:moveTo>
                    <a:pt x="369" y="1"/>
                  </a:moveTo>
                  <a:cubicBezTo>
                    <a:pt x="322" y="1"/>
                    <a:pt x="275" y="11"/>
                    <a:pt x="230" y="33"/>
                  </a:cubicBezTo>
                  <a:cubicBezTo>
                    <a:pt x="69" y="110"/>
                    <a:pt x="1" y="303"/>
                    <a:pt x="76" y="465"/>
                  </a:cubicBezTo>
                  <a:lnTo>
                    <a:pt x="4005" y="8698"/>
                  </a:lnTo>
                  <a:cubicBezTo>
                    <a:pt x="4058" y="8810"/>
                    <a:pt x="4170" y="8881"/>
                    <a:pt x="4295" y="8883"/>
                  </a:cubicBezTo>
                  <a:cubicBezTo>
                    <a:pt x="4304" y="8884"/>
                    <a:pt x="4313" y="8884"/>
                    <a:pt x="4323" y="8884"/>
                  </a:cubicBezTo>
                  <a:cubicBezTo>
                    <a:pt x="4432" y="8884"/>
                    <a:pt x="4537" y="8804"/>
                    <a:pt x="4588" y="8702"/>
                  </a:cubicBezTo>
                  <a:lnTo>
                    <a:pt x="7967" y="1834"/>
                  </a:lnTo>
                  <a:lnTo>
                    <a:pt x="7967" y="8559"/>
                  </a:lnTo>
                  <a:cubicBezTo>
                    <a:pt x="7967" y="8739"/>
                    <a:pt x="8113" y="8883"/>
                    <a:pt x="8292" y="8883"/>
                  </a:cubicBezTo>
                  <a:cubicBezTo>
                    <a:pt x="8469" y="8883"/>
                    <a:pt x="8614" y="8739"/>
                    <a:pt x="8615" y="8559"/>
                  </a:cubicBezTo>
                  <a:lnTo>
                    <a:pt x="8615" y="443"/>
                  </a:lnTo>
                  <a:cubicBezTo>
                    <a:pt x="8615" y="292"/>
                    <a:pt x="8510" y="162"/>
                    <a:pt x="8365" y="127"/>
                  </a:cubicBezTo>
                  <a:cubicBezTo>
                    <a:pt x="8341" y="121"/>
                    <a:pt x="8316" y="119"/>
                    <a:pt x="8292" y="119"/>
                  </a:cubicBezTo>
                  <a:cubicBezTo>
                    <a:pt x="8170" y="119"/>
                    <a:pt x="8056" y="187"/>
                    <a:pt x="8001" y="300"/>
                  </a:cubicBezTo>
                  <a:lnTo>
                    <a:pt x="4301" y="7817"/>
                  </a:lnTo>
                  <a:lnTo>
                    <a:pt x="662" y="186"/>
                  </a:lnTo>
                  <a:cubicBezTo>
                    <a:pt x="606" y="69"/>
                    <a:pt x="490" y="1"/>
                    <a:pt x="369" y="1"/>
                  </a:cubicBez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0"/>
            <p:cNvSpPr/>
            <p:nvPr/>
          </p:nvSpPr>
          <p:spPr>
            <a:xfrm>
              <a:off x="2154550" y="2088350"/>
              <a:ext cx="307225" cy="220225"/>
            </a:xfrm>
            <a:custGeom>
              <a:avLst/>
              <a:gdLst/>
              <a:ahLst/>
              <a:cxnLst/>
              <a:rect l="l" t="t" r="r" b="b"/>
              <a:pathLst>
                <a:path w="12289" h="8809" extrusionOk="0">
                  <a:moveTo>
                    <a:pt x="367" y="0"/>
                  </a:moveTo>
                  <a:cubicBezTo>
                    <a:pt x="302" y="0"/>
                    <a:pt x="235" y="21"/>
                    <a:pt x="178" y="62"/>
                  </a:cubicBezTo>
                  <a:cubicBezTo>
                    <a:pt x="33" y="167"/>
                    <a:pt x="1" y="369"/>
                    <a:pt x="105" y="514"/>
                  </a:cubicBezTo>
                  <a:lnTo>
                    <a:pt x="5932" y="8578"/>
                  </a:lnTo>
                  <a:cubicBezTo>
                    <a:pt x="5993" y="8662"/>
                    <a:pt x="6090" y="8712"/>
                    <a:pt x="6193" y="8712"/>
                  </a:cubicBezTo>
                  <a:lnTo>
                    <a:pt x="6195" y="8712"/>
                  </a:lnTo>
                  <a:cubicBezTo>
                    <a:pt x="6298" y="8712"/>
                    <a:pt x="6395" y="8663"/>
                    <a:pt x="6456" y="8580"/>
                  </a:cubicBezTo>
                  <a:lnTo>
                    <a:pt x="11640" y="1488"/>
                  </a:lnTo>
                  <a:lnTo>
                    <a:pt x="11640" y="8484"/>
                  </a:lnTo>
                  <a:cubicBezTo>
                    <a:pt x="11640" y="8663"/>
                    <a:pt x="11785" y="8809"/>
                    <a:pt x="11964" y="8809"/>
                  </a:cubicBezTo>
                  <a:cubicBezTo>
                    <a:pt x="12143" y="8809"/>
                    <a:pt x="12288" y="8663"/>
                    <a:pt x="12288" y="8484"/>
                  </a:cubicBezTo>
                  <a:lnTo>
                    <a:pt x="12288" y="498"/>
                  </a:lnTo>
                  <a:cubicBezTo>
                    <a:pt x="12289" y="298"/>
                    <a:pt x="12127" y="173"/>
                    <a:pt x="11961" y="173"/>
                  </a:cubicBezTo>
                  <a:cubicBezTo>
                    <a:pt x="11866" y="173"/>
                    <a:pt x="11770" y="214"/>
                    <a:pt x="11703" y="306"/>
                  </a:cubicBezTo>
                  <a:lnTo>
                    <a:pt x="6196" y="7839"/>
                  </a:lnTo>
                  <a:lnTo>
                    <a:pt x="630" y="135"/>
                  </a:lnTo>
                  <a:cubicBezTo>
                    <a:pt x="566" y="47"/>
                    <a:pt x="467" y="0"/>
                    <a:pt x="367" y="0"/>
                  </a:cubicBez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0"/>
            <p:cNvSpPr/>
            <p:nvPr/>
          </p:nvSpPr>
          <p:spPr>
            <a:xfrm>
              <a:off x="2444325" y="2092525"/>
              <a:ext cx="213975" cy="216975"/>
            </a:xfrm>
            <a:custGeom>
              <a:avLst/>
              <a:gdLst/>
              <a:ahLst/>
              <a:cxnLst/>
              <a:rect l="l" t="t" r="r" b="b"/>
              <a:pathLst>
                <a:path w="8559" h="8679" extrusionOk="0">
                  <a:moveTo>
                    <a:pt x="370" y="1"/>
                  </a:moveTo>
                  <a:cubicBezTo>
                    <a:pt x="320" y="1"/>
                    <a:pt x="270" y="12"/>
                    <a:pt x="223" y="36"/>
                  </a:cubicBezTo>
                  <a:cubicBezTo>
                    <a:pt x="62" y="118"/>
                    <a:pt x="0" y="317"/>
                    <a:pt x="85" y="478"/>
                  </a:cubicBezTo>
                  <a:lnTo>
                    <a:pt x="4206" y="8496"/>
                  </a:lnTo>
                  <a:cubicBezTo>
                    <a:pt x="4261" y="8604"/>
                    <a:pt x="4372" y="8671"/>
                    <a:pt x="4493" y="8671"/>
                  </a:cubicBezTo>
                  <a:lnTo>
                    <a:pt x="4499" y="8671"/>
                  </a:lnTo>
                  <a:cubicBezTo>
                    <a:pt x="4622" y="8669"/>
                    <a:pt x="4733" y="8596"/>
                    <a:pt x="4786" y="8485"/>
                  </a:cubicBezTo>
                  <a:lnTo>
                    <a:pt x="7906" y="1887"/>
                  </a:lnTo>
                  <a:lnTo>
                    <a:pt x="7906" y="8347"/>
                  </a:lnTo>
                  <a:cubicBezTo>
                    <a:pt x="7901" y="8528"/>
                    <a:pt x="8049" y="8678"/>
                    <a:pt x="8231" y="8678"/>
                  </a:cubicBezTo>
                  <a:cubicBezTo>
                    <a:pt x="8413" y="8678"/>
                    <a:pt x="8559" y="8528"/>
                    <a:pt x="8554" y="8347"/>
                  </a:cubicBezTo>
                  <a:lnTo>
                    <a:pt x="8554" y="446"/>
                  </a:lnTo>
                  <a:cubicBezTo>
                    <a:pt x="8554" y="294"/>
                    <a:pt x="8449" y="162"/>
                    <a:pt x="8302" y="129"/>
                  </a:cubicBezTo>
                  <a:cubicBezTo>
                    <a:pt x="8278" y="123"/>
                    <a:pt x="8254" y="121"/>
                    <a:pt x="8231" y="121"/>
                  </a:cubicBezTo>
                  <a:cubicBezTo>
                    <a:pt x="8107" y="121"/>
                    <a:pt x="7991" y="192"/>
                    <a:pt x="7938" y="306"/>
                  </a:cubicBezTo>
                  <a:lnTo>
                    <a:pt x="4483" y="7616"/>
                  </a:lnTo>
                  <a:lnTo>
                    <a:pt x="662" y="182"/>
                  </a:lnTo>
                  <a:cubicBezTo>
                    <a:pt x="605" y="67"/>
                    <a:pt x="490" y="1"/>
                    <a:pt x="370" y="1"/>
                  </a:cubicBez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0"/>
            <p:cNvSpPr/>
            <p:nvPr/>
          </p:nvSpPr>
          <p:spPr>
            <a:xfrm>
              <a:off x="607575" y="2095525"/>
              <a:ext cx="2118225" cy="265000"/>
            </a:xfrm>
            <a:custGeom>
              <a:avLst/>
              <a:gdLst/>
              <a:ahLst/>
              <a:cxnLst/>
              <a:rect l="l" t="t" r="r" b="b"/>
              <a:pathLst>
                <a:path w="84729" h="10600" extrusionOk="0">
                  <a:moveTo>
                    <a:pt x="81685" y="1"/>
                  </a:moveTo>
                  <a:cubicBezTo>
                    <a:pt x="81650" y="1"/>
                    <a:pt x="81616" y="9"/>
                    <a:pt x="81585" y="24"/>
                  </a:cubicBezTo>
                  <a:cubicBezTo>
                    <a:pt x="81419" y="88"/>
                    <a:pt x="81335" y="274"/>
                    <a:pt x="81400" y="441"/>
                  </a:cubicBezTo>
                  <a:lnTo>
                    <a:pt x="81478" y="645"/>
                  </a:lnTo>
                  <a:lnTo>
                    <a:pt x="84255" y="7913"/>
                  </a:lnTo>
                  <a:lnTo>
                    <a:pt x="50587" y="7787"/>
                  </a:lnTo>
                  <a:lnTo>
                    <a:pt x="50575" y="7787"/>
                  </a:lnTo>
                  <a:lnTo>
                    <a:pt x="17095" y="9221"/>
                  </a:lnTo>
                  <a:lnTo>
                    <a:pt x="7107" y="9648"/>
                  </a:lnTo>
                  <a:lnTo>
                    <a:pt x="7107" y="2072"/>
                  </a:lnTo>
                  <a:cubicBezTo>
                    <a:pt x="7111" y="1890"/>
                    <a:pt x="6966" y="1740"/>
                    <a:pt x="6784" y="1740"/>
                  </a:cubicBezTo>
                  <a:cubicBezTo>
                    <a:pt x="6602" y="1740"/>
                    <a:pt x="6456" y="1890"/>
                    <a:pt x="6460" y="2072"/>
                  </a:cubicBezTo>
                  <a:lnTo>
                    <a:pt x="6460" y="8522"/>
                  </a:lnTo>
                  <a:lnTo>
                    <a:pt x="3688" y="2552"/>
                  </a:lnTo>
                  <a:lnTo>
                    <a:pt x="3485" y="2115"/>
                  </a:lnTo>
                  <a:cubicBezTo>
                    <a:pt x="3430" y="2001"/>
                    <a:pt x="3315" y="1930"/>
                    <a:pt x="3190" y="1930"/>
                  </a:cubicBezTo>
                  <a:lnTo>
                    <a:pt x="3187" y="1930"/>
                  </a:lnTo>
                  <a:cubicBezTo>
                    <a:pt x="3060" y="1930"/>
                    <a:pt x="2943" y="2006"/>
                    <a:pt x="2891" y="2123"/>
                  </a:cubicBezTo>
                  <a:cubicBezTo>
                    <a:pt x="2825" y="2274"/>
                    <a:pt x="2752" y="2437"/>
                    <a:pt x="2682" y="2604"/>
                  </a:cubicBezTo>
                  <a:cubicBezTo>
                    <a:pt x="1914" y="4326"/>
                    <a:pt x="785" y="6828"/>
                    <a:pt x="1" y="8481"/>
                  </a:cubicBezTo>
                  <a:lnTo>
                    <a:pt x="1" y="9953"/>
                  </a:lnTo>
                  <a:cubicBezTo>
                    <a:pt x="773" y="8447"/>
                    <a:pt x="2503" y="4584"/>
                    <a:pt x="3196" y="3035"/>
                  </a:cubicBezTo>
                  <a:lnTo>
                    <a:pt x="6287" y="9684"/>
                  </a:lnTo>
                  <a:lnTo>
                    <a:pt x="1" y="9953"/>
                  </a:lnTo>
                  <a:lnTo>
                    <a:pt x="1" y="10599"/>
                  </a:lnTo>
                  <a:lnTo>
                    <a:pt x="6788" y="10309"/>
                  </a:lnTo>
                  <a:lnTo>
                    <a:pt x="6805" y="10309"/>
                  </a:lnTo>
                  <a:lnTo>
                    <a:pt x="17368" y="9856"/>
                  </a:lnTo>
                  <a:lnTo>
                    <a:pt x="50585" y="8435"/>
                  </a:lnTo>
                  <a:lnTo>
                    <a:pt x="84724" y="8564"/>
                  </a:lnTo>
                  <a:lnTo>
                    <a:pt x="84728" y="8564"/>
                  </a:lnTo>
                  <a:lnTo>
                    <a:pt x="84728" y="8110"/>
                  </a:lnTo>
                  <a:lnTo>
                    <a:pt x="84599" y="8110"/>
                  </a:lnTo>
                  <a:lnTo>
                    <a:pt x="84599" y="6997"/>
                  </a:lnTo>
                  <a:lnTo>
                    <a:pt x="82173" y="655"/>
                  </a:lnTo>
                  <a:lnTo>
                    <a:pt x="82003" y="211"/>
                  </a:lnTo>
                  <a:cubicBezTo>
                    <a:pt x="81957" y="89"/>
                    <a:pt x="81843" y="7"/>
                    <a:pt x="81714" y="1"/>
                  </a:cubicBezTo>
                  <a:lnTo>
                    <a:pt x="81695" y="1"/>
                  </a:lnTo>
                  <a:cubicBezTo>
                    <a:pt x="81692" y="1"/>
                    <a:pt x="81688" y="1"/>
                    <a:pt x="81685" y="1"/>
                  </a:cubicBez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0"/>
            <p:cNvSpPr/>
            <p:nvPr/>
          </p:nvSpPr>
          <p:spPr>
            <a:xfrm>
              <a:off x="2191800" y="1678225"/>
              <a:ext cx="125025" cy="629850"/>
            </a:xfrm>
            <a:custGeom>
              <a:avLst/>
              <a:gdLst/>
              <a:ahLst/>
              <a:cxnLst/>
              <a:rect l="l" t="t" r="r" b="b"/>
              <a:pathLst>
                <a:path w="5001" h="25194" extrusionOk="0">
                  <a:moveTo>
                    <a:pt x="360" y="1"/>
                  </a:moveTo>
                  <a:cubicBezTo>
                    <a:pt x="332" y="1"/>
                    <a:pt x="305" y="4"/>
                    <a:pt x="277" y="12"/>
                  </a:cubicBezTo>
                  <a:cubicBezTo>
                    <a:pt x="104" y="57"/>
                    <a:pt x="1" y="233"/>
                    <a:pt x="46" y="406"/>
                  </a:cubicBezTo>
                  <a:lnTo>
                    <a:pt x="4351" y="16944"/>
                  </a:lnTo>
                  <a:lnTo>
                    <a:pt x="4351" y="24871"/>
                  </a:lnTo>
                  <a:cubicBezTo>
                    <a:pt x="4354" y="25050"/>
                    <a:pt x="4499" y="25192"/>
                    <a:pt x="4676" y="25192"/>
                  </a:cubicBezTo>
                  <a:lnTo>
                    <a:pt x="4679" y="25194"/>
                  </a:lnTo>
                  <a:cubicBezTo>
                    <a:pt x="4858" y="25191"/>
                    <a:pt x="5001" y="25045"/>
                    <a:pt x="4999" y="24866"/>
                  </a:cubicBezTo>
                  <a:cubicBezTo>
                    <a:pt x="4999" y="24677"/>
                    <a:pt x="4999" y="16980"/>
                    <a:pt x="4999" y="16903"/>
                  </a:cubicBezTo>
                  <a:cubicBezTo>
                    <a:pt x="4999" y="16875"/>
                    <a:pt x="4996" y="16848"/>
                    <a:pt x="4990" y="16821"/>
                  </a:cubicBezTo>
                  <a:lnTo>
                    <a:pt x="672" y="242"/>
                  </a:lnTo>
                  <a:cubicBezTo>
                    <a:pt x="635" y="97"/>
                    <a:pt x="503" y="1"/>
                    <a:pt x="360" y="1"/>
                  </a:cubicBez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0"/>
            <p:cNvSpPr/>
            <p:nvPr/>
          </p:nvSpPr>
          <p:spPr>
            <a:xfrm>
              <a:off x="2299650" y="1678175"/>
              <a:ext cx="137250" cy="423450"/>
            </a:xfrm>
            <a:custGeom>
              <a:avLst/>
              <a:gdLst/>
              <a:ahLst/>
              <a:cxnLst/>
              <a:rect l="l" t="t" r="r" b="b"/>
              <a:pathLst>
                <a:path w="5490" h="16938" extrusionOk="0">
                  <a:moveTo>
                    <a:pt x="5127" y="1"/>
                  </a:moveTo>
                  <a:cubicBezTo>
                    <a:pt x="4987" y="1"/>
                    <a:pt x="4857" y="93"/>
                    <a:pt x="4816" y="235"/>
                  </a:cubicBezTo>
                  <a:lnTo>
                    <a:pt x="51" y="16524"/>
                  </a:lnTo>
                  <a:cubicBezTo>
                    <a:pt x="1" y="16695"/>
                    <a:pt x="100" y="16874"/>
                    <a:pt x="271" y="16924"/>
                  </a:cubicBezTo>
                  <a:cubicBezTo>
                    <a:pt x="301" y="16933"/>
                    <a:pt x="332" y="16938"/>
                    <a:pt x="362" y="16938"/>
                  </a:cubicBezTo>
                  <a:cubicBezTo>
                    <a:pt x="506" y="16938"/>
                    <a:pt x="632" y="16842"/>
                    <a:pt x="673" y="16704"/>
                  </a:cubicBezTo>
                  <a:lnTo>
                    <a:pt x="5438" y="417"/>
                  </a:lnTo>
                  <a:cubicBezTo>
                    <a:pt x="5490" y="244"/>
                    <a:pt x="5391" y="65"/>
                    <a:pt x="5218" y="14"/>
                  </a:cubicBezTo>
                  <a:cubicBezTo>
                    <a:pt x="5188" y="5"/>
                    <a:pt x="5157" y="1"/>
                    <a:pt x="5127" y="1"/>
                  </a:cubicBez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0"/>
            <p:cNvSpPr/>
            <p:nvPr/>
          </p:nvSpPr>
          <p:spPr>
            <a:xfrm>
              <a:off x="1674800" y="1913325"/>
              <a:ext cx="206225" cy="196350"/>
            </a:xfrm>
            <a:custGeom>
              <a:avLst/>
              <a:gdLst/>
              <a:ahLst/>
              <a:cxnLst/>
              <a:rect l="l" t="t" r="r" b="b"/>
              <a:pathLst>
                <a:path w="8249" h="7854" extrusionOk="0">
                  <a:moveTo>
                    <a:pt x="7899" y="0"/>
                  </a:moveTo>
                  <a:cubicBezTo>
                    <a:pt x="7893" y="0"/>
                    <a:pt x="7887" y="0"/>
                    <a:pt x="7881" y="1"/>
                  </a:cubicBezTo>
                  <a:lnTo>
                    <a:pt x="418" y="386"/>
                  </a:lnTo>
                  <a:cubicBezTo>
                    <a:pt x="238" y="395"/>
                    <a:pt x="100" y="547"/>
                    <a:pt x="109" y="728"/>
                  </a:cubicBezTo>
                  <a:cubicBezTo>
                    <a:pt x="117" y="900"/>
                    <a:pt x="261" y="1035"/>
                    <a:pt x="434" y="1035"/>
                  </a:cubicBezTo>
                  <a:cubicBezTo>
                    <a:pt x="440" y="1035"/>
                    <a:pt x="447" y="1035"/>
                    <a:pt x="453" y="1034"/>
                  </a:cubicBezTo>
                  <a:lnTo>
                    <a:pt x="7049" y="693"/>
                  </a:lnTo>
                  <a:lnTo>
                    <a:pt x="210" y="7295"/>
                  </a:lnTo>
                  <a:cubicBezTo>
                    <a:pt x="1" y="7497"/>
                    <a:pt x="144" y="7852"/>
                    <a:pt x="435" y="7854"/>
                  </a:cubicBezTo>
                  <a:cubicBezTo>
                    <a:pt x="518" y="7852"/>
                    <a:pt x="599" y="7820"/>
                    <a:pt x="659" y="7761"/>
                  </a:cubicBezTo>
                  <a:lnTo>
                    <a:pt x="8122" y="558"/>
                  </a:lnTo>
                  <a:cubicBezTo>
                    <a:pt x="8219" y="462"/>
                    <a:pt x="8248" y="318"/>
                    <a:pt x="8195" y="195"/>
                  </a:cubicBezTo>
                  <a:cubicBezTo>
                    <a:pt x="8143" y="76"/>
                    <a:pt x="8027" y="0"/>
                    <a:pt x="7899" y="0"/>
                  </a:cubicBez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0"/>
            <p:cNvSpPr/>
            <p:nvPr/>
          </p:nvSpPr>
          <p:spPr>
            <a:xfrm>
              <a:off x="1857050" y="1514050"/>
              <a:ext cx="183675" cy="415500"/>
            </a:xfrm>
            <a:custGeom>
              <a:avLst/>
              <a:gdLst/>
              <a:ahLst/>
              <a:cxnLst/>
              <a:rect l="l" t="t" r="r" b="b"/>
              <a:pathLst>
                <a:path w="7347" h="16620" extrusionOk="0">
                  <a:moveTo>
                    <a:pt x="7180" y="0"/>
                  </a:moveTo>
                  <a:lnTo>
                    <a:pt x="6533" y="20"/>
                  </a:lnTo>
                  <a:cubicBezTo>
                    <a:pt x="6623" y="3019"/>
                    <a:pt x="6661" y="6404"/>
                    <a:pt x="6568" y="6744"/>
                  </a:cubicBezTo>
                  <a:cubicBezTo>
                    <a:pt x="6403" y="7060"/>
                    <a:pt x="2752" y="12521"/>
                    <a:pt x="339" y="16114"/>
                  </a:cubicBezTo>
                  <a:lnTo>
                    <a:pt x="1" y="16620"/>
                  </a:lnTo>
                  <a:lnTo>
                    <a:pt x="6855" y="16620"/>
                  </a:lnTo>
                  <a:lnTo>
                    <a:pt x="6857" y="15972"/>
                  </a:lnTo>
                  <a:lnTo>
                    <a:pt x="1216" y="15972"/>
                  </a:lnTo>
                  <a:cubicBezTo>
                    <a:pt x="2573" y="13949"/>
                    <a:pt x="6970" y="7389"/>
                    <a:pt x="7146" y="7037"/>
                  </a:cubicBezTo>
                  <a:cubicBezTo>
                    <a:pt x="7347" y="6636"/>
                    <a:pt x="7253" y="2457"/>
                    <a:pt x="7180" y="0"/>
                  </a:cubicBez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0"/>
            <p:cNvSpPr/>
            <p:nvPr/>
          </p:nvSpPr>
          <p:spPr>
            <a:xfrm>
              <a:off x="1863125" y="1913225"/>
              <a:ext cx="176050" cy="189325"/>
            </a:xfrm>
            <a:custGeom>
              <a:avLst/>
              <a:gdLst/>
              <a:ahLst/>
              <a:cxnLst/>
              <a:rect l="l" t="t" r="r" b="b"/>
              <a:pathLst>
                <a:path w="7042" h="7573" extrusionOk="0">
                  <a:moveTo>
                    <a:pt x="361" y="0"/>
                  </a:moveTo>
                  <a:cubicBezTo>
                    <a:pt x="283" y="0"/>
                    <a:pt x="206" y="28"/>
                    <a:pt x="143" y="84"/>
                  </a:cubicBezTo>
                  <a:cubicBezTo>
                    <a:pt x="10" y="205"/>
                    <a:pt x="1" y="413"/>
                    <a:pt x="125" y="546"/>
                  </a:cubicBezTo>
                  <a:lnTo>
                    <a:pt x="6372" y="7466"/>
                  </a:lnTo>
                  <a:cubicBezTo>
                    <a:pt x="6435" y="7534"/>
                    <a:pt x="6521" y="7572"/>
                    <a:pt x="6614" y="7572"/>
                  </a:cubicBezTo>
                  <a:cubicBezTo>
                    <a:pt x="6894" y="7572"/>
                    <a:pt x="7042" y="7240"/>
                    <a:pt x="6855" y="7032"/>
                  </a:cubicBezTo>
                  <a:lnTo>
                    <a:pt x="606" y="111"/>
                  </a:lnTo>
                  <a:cubicBezTo>
                    <a:pt x="542" y="37"/>
                    <a:pt x="451" y="0"/>
                    <a:pt x="361" y="0"/>
                  </a:cubicBez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0"/>
            <p:cNvSpPr/>
            <p:nvPr/>
          </p:nvSpPr>
          <p:spPr>
            <a:xfrm>
              <a:off x="2558400" y="1678250"/>
              <a:ext cx="164175" cy="430600"/>
            </a:xfrm>
            <a:custGeom>
              <a:avLst/>
              <a:gdLst/>
              <a:ahLst/>
              <a:cxnLst/>
              <a:rect l="l" t="t" r="r" b="b"/>
              <a:pathLst>
                <a:path w="6567" h="17224" extrusionOk="0">
                  <a:moveTo>
                    <a:pt x="444" y="0"/>
                  </a:moveTo>
                  <a:cubicBezTo>
                    <a:pt x="129" y="0"/>
                    <a:pt x="1" y="409"/>
                    <a:pt x="263" y="589"/>
                  </a:cubicBezTo>
                  <a:cubicBezTo>
                    <a:pt x="671" y="1039"/>
                    <a:pt x="3962" y="6052"/>
                    <a:pt x="6178" y="9466"/>
                  </a:cubicBezTo>
                  <a:lnTo>
                    <a:pt x="1272" y="16718"/>
                  </a:lnTo>
                  <a:cubicBezTo>
                    <a:pt x="1172" y="16865"/>
                    <a:pt x="1211" y="17067"/>
                    <a:pt x="1360" y="17167"/>
                  </a:cubicBezTo>
                  <a:cubicBezTo>
                    <a:pt x="1413" y="17204"/>
                    <a:pt x="1475" y="17223"/>
                    <a:pt x="1540" y="17223"/>
                  </a:cubicBezTo>
                  <a:cubicBezTo>
                    <a:pt x="1648" y="17223"/>
                    <a:pt x="1750" y="17170"/>
                    <a:pt x="1810" y="17079"/>
                  </a:cubicBezTo>
                  <a:lnTo>
                    <a:pt x="6566" y="10049"/>
                  </a:lnTo>
                  <a:lnTo>
                    <a:pt x="6566" y="8876"/>
                  </a:lnTo>
                  <a:cubicBezTo>
                    <a:pt x="812" y="0"/>
                    <a:pt x="674" y="0"/>
                    <a:pt x="446" y="0"/>
                  </a:cubicBezTo>
                  <a:cubicBezTo>
                    <a:pt x="446" y="0"/>
                    <a:pt x="445" y="0"/>
                    <a:pt x="444" y="0"/>
                  </a:cubicBez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0"/>
            <p:cNvSpPr/>
            <p:nvPr/>
          </p:nvSpPr>
          <p:spPr>
            <a:xfrm>
              <a:off x="2591875" y="1903650"/>
              <a:ext cx="130850" cy="19450"/>
            </a:xfrm>
            <a:custGeom>
              <a:avLst/>
              <a:gdLst/>
              <a:ahLst/>
              <a:cxnLst/>
              <a:rect l="l" t="t" r="r" b="b"/>
              <a:pathLst>
                <a:path w="5234" h="778" extrusionOk="0">
                  <a:moveTo>
                    <a:pt x="18" y="1"/>
                  </a:moveTo>
                  <a:lnTo>
                    <a:pt x="1" y="649"/>
                  </a:lnTo>
                  <a:lnTo>
                    <a:pt x="5218" y="778"/>
                  </a:lnTo>
                  <a:lnTo>
                    <a:pt x="5233" y="130"/>
                  </a:lnTo>
                  <a:lnTo>
                    <a:pt x="18" y="1"/>
                  </a:ln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0"/>
            <p:cNvSpPr/>
            <p:nvPr/>
          </p:nvSpPr>
          <p:spPr>
            <a:xfrm>
              <a:off x="1908300" y="939575"/>
              <a:ext cx="487075" cy="754850"/>
            </a:xfrm>
            <a:custGeom>
              <a:avLst/>
              <a:gdLst/>
              <a:ahLst/>
              <a:cxnLst/>
              <a:rect l="l" t="t" r="r" b="b"/>
              <a:pathLst>
                <a:path w="19483" h="30194" extrusionOk="0">
                  <a:moveTo>
                    <a:pt x="19113" y="0"/>
                  </a:moveTo>
                  <a:cubicBezTo>
                    <a:pt x="19006" y="0"/>
                    <a:pt x="18900" y="54"/>
                    <a:pt x="18839" y="151"/>
                  </a:cubicBezTo>
                  <a:cubicBezTo>
                    <a:pt x="12559" y="10116"/>
                    <a:pt x="620" y="29037"/>
                    <a:pt x="178" y="29661"/>
                  </a:cubicBezTo>
                  <a:cubicBezTo>
                    <a:pt x="1" y="29872"/>
                    <a:pt x="151" y="30193"/>
                    <a:pt x="427" y="30193"/>
                  </a:cubicBezTo>
                  <a:cubicBezTo>
                    <a:pt x="615" y="30193"/>
                    <a:pt x="615" y="30193"/>
                    <a:pt x="1521" y="28773"/>
                  </a:cubicBezTo>
                  <a:cubicBezTo>
                    <a:pt x="2036" y="27966"/>
                    <a:pt x="2769" y="26811"/>
                    <a:pt x="3647" y="25426"/>
                  </a:cubicBezTo>
                  <a:cubicBezTo>
                    <a:pt x="5401" y="22656"/>
                    <a:pt x="7735" y="18963"/>
                    <a:pt x="10066" y="15269"/>
                  </a:cubicBezTo>
                  <a:cubicBezTo>
                    <a:pt x="14731" y="7884"/>
                    <a:pt x="19386" y="497"/>
                    <a:pt x="19386" y="497"/>
                  </a:cubicBezTo>
                  <a:cubicBezTo>
                    <a:pt x="19482" y="346"/>
                    <a:pt x="19436" y="146"/>
                    <a:pt x="19286" y="50"/>
                  </a:cubicBezTo>
                  <a:cubicBezTo>
                    <a:pt x="19232" y="17"/>
                    <a:pt x="19172" y="0"/>
                    <a:pt x="19113" y="0"/>
                  </a:cubicBez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0"/>
            <p:cNvSpPr/>
            <p:nvPr/>
          </p:nvSpPr>
          <p:spPr>
            <a:xfrm>
              <a:off x="2246625" y="1147925"/>
              <a:ext cx="260050" cy="16175"/>
            </a:xfrm>
            <a:custGeom>
              <a:avLst/>
              <a:gdLst/>
              <a:ahLst/>
              <a:cxnLst/>
              <a:rect l="l" t="t" r="r" b="b"/>
              <a:pathLst>
                <a:path w="10402" h="647" extrusionOk="0">
                  <a:moveTo>
                    <a:pt x="324" y="0"/>
                  </a:moveTo>
                  <a:cubicBezTo>
                    <a:pt x="145" y="0"/>
                    <a:pt x="1" y="145"/>
                    <a:pt x="1" y="324"/>
                  </a:cubicBezTo>
                  <a:cubicBezTo>
                    <a:pt x="1" y="503"/>
                    <a:pt x="145" y="647"/>
                    <a:pt x="324" y="647"/>
                  </a:cubicBezTo>
                  <a:lnTo>
                    <a:pt x="10078" y="647"/>
                  </a:lnTo>
                  <a:cubicBezTo>
                    <a:pt x="10257" y="647"/>
                    <a:pt x="10401" y="503"/>
                    <a:pt x="10401" y="324"/>
                  </a:cubicBezTo>
                  <a:cubicBezTo>
                    <a:pt x="10401" y="145"/>
                    <a:pt x="10257" y="0"/>
                    <a:pt x="10078" y="0"/>
                  </a:cubicBez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0"/>
            <p:cNvSpPr/>
            <p:nvPr/>
          </p:nvSpPr>
          <p:spPr>
            <a:xfrm>
              <a:off x="2218450" y="1192650"/>
              <a:ext cx="16225" cy="501775"/>
            </a:xfrm>
            <a:custGeom>
              <a:avLst/>
              <a:gdLst/>
              <a:ahLst/>
              <a:cxnLst/>
              <a:rect l="l" t="t" r="r" b="b"/>
              <a:pathLst>
                <a:path w="649" h="20071" extrusionOk="0">
                  <a:moveTo>
                    <a:pt x="323" y="0"/>
                  </a:moveTo>
                  <a:cubicBezTo>
                    <a:pt x="146" y="0"/>
                    <a:pt x="0" y="145"/>
                    <a:pt x="0" y="324"/>
                  </a:cubicBezTo>
                  <a:lnTo>
                    <a:pt x="0" y="19747"/>
                  </a:lnTo>
                  <a:cubicBezTo>
                    <a:pt x="0" y="19925"/>
                    <a:pt x="144" y="20070"/>
                    <a:pt x="323" y="20070"/>
                  </a:cubicBezTo>
                  <a:cubicBezTo>
                    <a:pt x="502" y="20070"/>
                    <a:pt x="648" y="19926"/>
                    <a:pt x="648" y="19747"/>
                  </a:cubicBezTo>
                  <a:lnTo>
                    <a:pt x="648" y="324"/>
                  </a:lnTo>
                  <a:cubicBezTo>
                    <a:pt x="648" y="145"/>
                    <a:pt x="502" y="0"/>
                    <a:pt x="323" y="0"/>
                  </a:cubicBez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0"/>
            <p:cNvSpPr/>
            <p:nvPr/>
          </p:nvSpPr>
          <p:spPr>
            <a:xfrm>
              <a:off x="2509175" y="1182775"/>
              <a:ext cx="16225" cy="511650"/>
            </a:xfrm>
            <a:custGeom>
              <a:avLst/>
              <a:gdLst/>
              <a:ahLst/>
              <a:cxnLst/>
              <a:rect l="l" t="t" r="r" b="b"/>
              <a:pathLst>
                <a:path w="649" h="20466" extrusionOk="0">
                  <a:moveTo>
                    <a:pt x="324" y="1"/>
                  </a:moveTo>
                  <a:cubicBezTo>
                    <a:pt x="148" y="1"/>
                    <a:pt x="4" y="141"/>
                    <a:pt x="1" y="317"/>
                  </a:cubicBezTo>
                  <a:lnTo>
                    <a:pt x="1" y="20142"/>
                  </a:lnTo>
                  <a:cubicBezTo>
                    <a:pt x="1" y="20320"/>
                    <a:pt x="145" y="20465"/>
                    <a:pt x="324" y="20465"/>
                  </a:cubicBezTo>
                  <a:cubicBezTo>
                    <a:pt x="503" y="20465"/>
                    <a:pt x="649" y="20321"/>
                    <a:pt x="649" y="20142"/>
                  </a:cubicBezTo>
                  <a:lnTo>
                    <a:pt x="649" y="317"/>
                  </a:lnTo>
                  <a:cubicBezTo>
                    <a:pt x="644" y="141"/>
                    <a:pt x="500" y="1"/>
                    <a:pt x="324" y="1"/>
                  </a:cubicBez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0"/>
            <p:cNvSpPr/>
            <p:nvPr/>
          </p:nvSpPr>
          <p:spPr>
            <a:xfrm>
              <a:off x="2666200" y="1473500"/>
              <a:ext cx="16450" cy="220925"/>
            </a:xfrm>
            <a:custGeom>
              <a:avLst/>
              <a:gdLst/>
              <a:ahLst/>
              <a:cxnLst/>
              <a:rect l="l" t="t" r="r" b="b"/>
              <a:pathLst>
                <a:path w="658" h="8837" extrusionOk="0">
                  <a:moveTo>
                    <a:pt x="328" y="0"/>
                  </a:moveTo>
                  <a:cubicBezTo>
                    <a:pt x="146" y="0"/>
                    <a:pt x="1" y="150"/>
                    <a:pt x="5" y="333"/>
                  </a:cubicBezTo>
                  <a:lnTo>
                    <a:pt x="5" y="8513"/>
                  </a:lnTo>
                  <a:cubicBezTo>
                    <a:pt x="5" y="8691"/>
                    <a:pt x="149" y="8836"/>
                    <a:pt x="328" y="8836"/>
                  </a:cubicBezTo>
                  <a:cubicBezTo>
                    <a:pt x="508" y="8836"/>
                    <a:pt x="653" y="8692"/>
                    <a:pt x="653" y="8513"/>
                  </a:cubicBezTo>
                  <a:lnTo>
                    <a:pt x="653" y="333"/>
                  </a:lnTo>
                  <a:cubicBezTo>
                    <a:pt x="658" y="150"/>
                    <a:pt x="511" y="0"/>
                    <a:pt x="328" y="0"/>
                  </a:cubicBez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0"/>
            <p:cNvSpPr/>
            <p:nvPr/>
          </p:nvSpPr>
          <p:spPr>
            <a:xfrm>
              <a:off x="2055775" y="1450175"/>
              <a:ext cx="178850" cy="16200"/>
            </a:xfrm>
            <a:custGeom>
              <a:avLst/>
              <a:gdLst/>
              <a:ahLst/>
              <a:cxnLst/>
              <a:rect l="l" t="t" r="r" b="b"/>
              <a:pathLst>
                <a:path w="7154" h="648" extrusionOk="0">
                  <a:moveTo>
                    <a:pt x="323" y="0"/>
                  </a:moveTo>
                  <a:cubicBezTo>
                    <a:pt x="144" y="0"/>
                    <a:pt x="0" y="146"/>
                    <a:pt x="0" y="325"/>
                  </a:cubicBezTo>
                  <a:cubicBezTo>
                    <a:pt x="0" y="504"/>
                    <a:pt x="144" y="648"/>
                    <a:pt x="323" y="648"/>
                  </a:cubicBezTo>
                  <a:lnTo>
                    <a:pt x="6830" y="648"/>
                  </a:lnTo>
                  <a:cubicBezTo>
                    <a:pt x="7009" y="648"/>
                    <a:pt x="7154" y="504"/>
                    <a:pt x="7154" y="325"/>
                  </a:cubicBezTo>
                  <a:cubicBezTo>
                    <a:pt x="7154" y="146"/>
                    <a:pt x="7009" y="0"/>
                    <a:pt x="6830" y="0"/>
                  </a:cubicBez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0"/>
            <p:cNvSpPr/>
            <p:nvPr/>
          </p:nvSpPr>
          <p:spPr>
            <a:xfrm>
              <a:off x="2508575" y="1450125"/>
              <a:ext cx="169900" cy="32125"/>
            </a:xfrm>
            <a:custGeom>
              <a:avLst/>
              <a:gdLst/>
              <a:ahLst/>
              <a:cxnLst/>
              <a:rect l="l" t="t" r="r" b="b"/>
              <a:pathLst>
                <a:path w="6796" h="1285" extrusionOk="0">
                  <a:moveTo>
                    <a:pt x="341" y="1"/>
                  </a:moveTo>
                  <a:cubicBezTo>
                    <a:pt x="178" y="1"/>
                    <a:pt x="37" y="125"/>
                    <a:pt x="19" y="292"/>
                  </a:cubicBezTo>
                  <a:cubicBezTo>
                    <a:pt x="1" y="472"/>
                    <a:pt x="134" y="633"/>
                    <a:pt x="316" y="648"/>
                  </a:cubicBezTo>
                  <a:lnTo>
                    <a:pt x="6435" y="1283"/>
                  </a:lnTo>
                  <a:cubicBezTo>
                    <a:pt x="6445" y="1284"/>
                    <a:pt x="6457" y="1284"/>
                    <a:pt x="6468" y="1284"/>
                  </a:cubicBezTo>
                  <a:lnTo>
                    <a:pt x="6468" y="1283"/>
                  </a:lnTo>
                  <a:cubicBezTo>
                    <a:pt x="6640" y="1280"/>
                    <a:pt x="6778" y="1146"/>
                    <a:pt x="6787" y="976"/>
                  </a:cubicBezTo>
                  <a:cubicBezTo>
                    <a:pt x="6796" y="806"/>
                    <a:pt x="6670" y="658"/>
                    <a:pt x="6501" y="638"/>
                  </a:cubicBezTo>
                  <a:lnTo>
                    <a:pt x="382" y="4"/>
                  </a:lnTo>
                  <a:cubicBezTo>
                    <a:pt x="368" y="2"/>
                    <a:pt x="354" y="1"/>
                    <a:pt x="341" y="1"/>
                  </a:cubicBez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0"/>
            <p:cNvSpPr/>
            <p:nvPr/>
          </p:nvSpPr>
          <p:spPr>
            <a:xfrm>
              <a:off x="1046625" y="2352650"/>
              <a:ext cx="167550" cy="351450"/>
            </a:xfrm>
            <a:custGeom>
              <a:avLst/>
              <a:gdLst/>
              <a:ahLst/>
              <a:cxnLst/>
              <a:rect l="l" t="t" r="r" b="b"/>
              <a:pathLst>
                <a:path w="6702" h="14058" extrusionOk="0">
                  <a:moveTo>
                    <a:pt x="3339" y="1"/>
                  </a:moveTo>
                  <a:cubicBezTo>
                    <a:pt x="3321" y="1"/>
                    <a:pt x="3303" y="1"/>
                    <a:pt x="3286" y="2"/>
                  </a:cubicBezTo>
                  <a:cubicBezTo>
                    <a:pt x="3258" y="1"/>
                    <a:pt x="3230" y="1"/>
                    <a:pt x="3203" y="1"/>
                  </a:cubicBezTo>
                  <a:cubicBezTo>
                    <a:pt x="2683" y="1"/>
                    <a:pt x="2240" y="110"/>
                    <a:pt x="1868" y="319"/>
                  </a:cubicBezTo>
                  <a:cubicBezTo>
                    <a:pt x="1826" y="340"/>
                    <a:pt x="1782" y="367"/>
                    <a:pt x="1741" y="395"/>
                  </a:cubicBezTo>
                  <a:cubicBezTo>
                    <a:pt x="413" y="1243"/>
                    <a:pt x="0" y="3433"/>
                    <a:pt x="0" y="6615"/>
                  </a:cubicBezTo>
                  <a:lnTo>
                    <a:pt x="0" y="14058"/>
                  </a:lnTo>
                  <a:lnTo>
                    <a:pt x="6701" y="14058"/>
                  </a:lnTo>
                  <a:lnTo>
                    <a:pt x="6701" y="4751"/>
                  </a:lnTo>
                  <a:cubicBezTo>
                    <a:pt x="6701" y="2853"/>
                    <a:pt x="6547" y="1209"/>
                    <a:pt x="5161" y="446"/>
                  </a:cubicBezTo>
                  <a:cubicBezTo>
                    <a:pt x="5120" y="422"/>
                    <a:pt x="5078" y="399"/>
                    <a:pt x="5032" y="379"/>
                  </a:cubicBezTo>
                  <a:cubicBezTo>
                    <a:pt x="4651" y="191"/>
                    <a:pt x="4182" y="68"/>
                    <a:pt x="3609" y="17"/>
                  </a:cubicBezTo>
                  <a:cubicBezTo>
                    <a:pt x="3544" y="11"/>
                    <a:pt x="3480" y="6"/>
                    <a:pt x="3415" y="3"/>
                  </a:cubicBezTo>
                  <a:cubicBezTo>
                    <a:pt x="3390" y="1"/>
                    <a:pt x="3364" y="1"/>
                    <a:pt x="3339" y="1"/>
                  </a:cubicBez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0"/>
            <p:cNvSpPr/>
            <p:nvPr/>
          </p:nvSpPr>
          <p:spPr>
            <a:xfrm>
              <a:off x="887600" y="1075525"/>
              <a:ext cx="352250" cy="55625"/>
            </a:xfrm>
            <a:custGeom>
              <a:avLst/>
              <a:gdLst/>
              <a:ahLst/>
              <a:cxnLst/>
              <a:rect l="l" t="t" r="r" b="b"/>
              <a:pathLst>
                <a:path w="14090" h="2225" extrusionOk="0">
                  <a:moveTo>
                    <a:pt x="9581" y="1"/>
                  </a:moveTo>
                  <a:cubicBezTo>
                    <a:pt x="9575" y="1"/>
                    <a:pt x="9570" y="1"/>
                    <a:pt x="9565" y="3"/>
                  </a:cubicBezTo>
                  <a:lnTo>
                    <a:pt x="73" y="2065"/>
                  </a:lnTo>
                  <a:cubicBezTo>
                    <a:pt x="27" y="2074"/>
                    <a:pt x="0" y="2118"/>
                    <a:pt x="11" y="2162"/>
                  </a:cubicBezTo>
                  <a:cubicBezTo>
                    <a:pt x="20" y="2198"/>
                    <a:pt x="52" y="2223"/>
                    <a:pt x="88" y="2224"/>
                  </a:cubicBezTo>
                  <a:lnTo>
                    <a:pt x="105" y="2224"/>
                  </a:lnTo>
                  <a:lnTo>
                    <a:pt x="9577" y="168"/>
                  </a:lnTo>
                  <a:lnTo>
                    <a:pt x="12430" y="1171"/>
                  </a:lnTo>
                  <a:lnTo>
                    <a:pt x="14090" y="1757"/>
                  </a:lnTo>
                  <a:lnTo>
                    <a:pt x="14090" y="1582"/>
                  </a:lnTo>
                  <a:lnTo>
                    <a:pt x="12455" y="1006"/>
                  </a:lnTo>
                  <a:lnTo>
                    <a:pt x="9610" y="6"/>
                  </a:lnTo>
                  <a:cubicBezTo>
                    <a:pt x="9600" y="3"/>
                    <a:pt x="9591" y="1"/>
                    <a:pt x="9581"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0"/>
            <p:cNvSpPr/>
            <p:nvPr/>
          </p:nvSpPr>
          <p:spPr>
            <a:xfrm>
              <a:off x="1127275" y="945675"/>
              <a:ext cx="4075" cy="769375"/>
            </a:xfrm>
            <a:custGeom>
              <a:avLst/>
              <a:gdLst/>
              <a:ahLst/>
              <a:cxnLst/>
              <a:rect l="l" t="t" r="r" b="b"/>
              <a:pathLst>
                <a:path w="163" h="30775" extrusionOk="0">
                  <a:moveTo>
                    <a:pt x="82" y="0"/>
                  </a:moveTo>
                  <a:cubicBezTo>
                    <a:pt x="41" y="0"/>
                    <a:pt x="0" y="27"/>
                    <a:pt x="0" y="81"/>
                  </a:cubicBezTo>
                  <a:lnTo>
                    <a:pt x="0" y="30775"/>
                  </a:lnTo>
                  <a:lnTo>
                    <a:pt x="163" y="30640"/>
                  </a:lnTo>
                  <a:lnTo>
                    <a:pt x="163" y="81"/>
                  </a:lnTo>
                  <a:cubicBezTo>
                    <a:pt x="163" y="27"/>
                    <a:pt x="122" y="0"/>
                    <a:pt x="82"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0"/>
            <p:cNvSpPr/>
            <p:nvPr/>
          </p:nvSpPr>
          <p:spPr>
            <a:xfrm>
              <a:off x="873825" y="1732225"/>
              <a:ext cx="233600" cy="20475"/>
            </a:xfrm>
            <a:custGeom>
              <a:avLst/>
              <a:gdLst/>
              <a:ahLst/>
              <a:cxnLst/>
              <a:rect l="l" t="t" r="r" b="b"/>
              <a:pathLst>
                <a:path w="9344" h="819" extrusionOk="0">
                  <a:moveTo>
                    <a:pt x="9234" y="0"/>
                  </a:moveTo>
                  <a:cubicBezTo>
                    <a:pt x="9231" y="0"/>
                    <a:pt x="9229" y="0"/>
                    <a:pt x="9226" y="0"/>
                  </a:cubicBezTo>
                  <a:lnTo>
                    <a:pt x="81" y="656"/>
                  </a:lnTo>
                  <a:cubicBezTo>
                    <a:pt x="35" y="659"/>
                    <a:pt x="0" y="698"/>
                    <a:pt x="5" y="744"/>
                  </a:cubicBezTo>
                  <a:cubicBezTo>
                    <a:pt x="8" y="786"/>
                    <a:pt x="43" y="818"/>
                    <a:pt x="84" y="818"/>
                  </a:cubicBezTo>
                  <a:lnTo>
                    <a:pt x="90" y="818"/>
                  </a:lnTo>
                  <a:lnTo>
                    <a:pt x="9239" y="163"/>
                  </a:lnTo>
                  <a:cubicBezTo>
                    <a:pt x="9344" y="155"/>
                    <a:pt x="9335" y="0"/>
                    <a:pt x="9234"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0"/>
            <p:cNvSpPr/>
            <p:nvPr/>
          </p:nvSpPr>
          <p:spPr>
            <a:xfrm>
              <a:off x="887625" y="1332100"/>
              <a:ext cx="352225" cy="42750"/>
            </a:xfrm>
            <a:custGeom>
              <a:avLst/>
              <a:gdLst/>
              <a:ahLst/>
              <a:cxnLst/>
              <a:rect l="l" t="t" r="r" b="b"/>
              <a:pathLst>
                <a:path w="14089" h="1710" extrusionOk="0">
                  <a:moveTo>
                    <a:pt x="9653" y="1"/>
                  </a:moveTo>
                  <a:lnTo>
                    <a:pt x="75" y="1550"/>
                  </a:lnTo>
                  <a:cubicBezTo>
                    <a:pt x="31" y="1558"/>
                    <a:pt x="1" y="1599"/>
                    <a:pt x="7" y="1644"/>
                  </a:cubicBezTo>
                  <a:cubicBezTo>
                    <a:pt x="13" y="1682"/>
                    <a:pt x="48" y="1709"/>
                    <a:pt x="87" y="1709"/>
                  </a:cubicBezTo>
                  <a:cubicBezTo>
                    <a:pt x="91" y="1709"/>
                    <a:pt x="96" y="1709"/>
                    <a:pt x="101" y="1708"/>
                  </a:cubicBezTo>
                  <a:lnTo>
                    <a:pt x="9661" y="168"/>
                  </a:lnTo>
                  <a:lnTo>
                    <a:pt x="11011" y="617"/>
                  </a:lnTo>
                  <a:lnTo>
                    <a:pt x="14089" y="1640"/>
                  </a:lnTo>
                  <a:lnTo>
                    <a:pt x="14089" y="1471"/>
                  </a:lnTo>
                  <a:lnTo>
                    <a:pt x="11032" y="453"/>
                  </a:lnTo>
                  <a:lnTo>
                    <a:pt x="9691" y="5"/>
                  </a:lnTo>
                  <a:cubicBezTo>
                    <a:pt x="9679" y="2"/>
                    <a:pt x="9667" y="1"/>
                    <a:pt x="9653"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0"/>
            <p:cNvSpPr/>
            <p:nvPr/>
          </p:nvSpPr>
          <p:spPr>
            <a:xfrm>
              <a:off x="559050" y="2299500"/>
              <a:ext cx="2175200" cy="483925"/>
            </a:xfrm>
            <a:custGeom>
              <a:avLst/>
              <a:gdLst/>
              <a:ahLst/>
              <a:cxnLst/>
              <a:rect l="l" t="t" r="r" b="b"/>
              <a:pathLst>
                <a:path w="87008" h="19357" extrusionOk="0">
                  <a:moveTo>
                    <a:pt x="86670" y="0"/>
                  </a:moveTo>
                  <a:cubicBezTo>
                    <a:pt x="86669" y="0"/>
                    <a:pt x="86669" y="0"/>
                    <a:pt x="86668" y="0"/>
                  </a:cubicBezTo>
                  <a:cubicBezTo>
                    <a:pt x="86622" y="0"/>
                    <a:pt x="86587" y="36"/>
                    <a:pt x="86587" y="82"/>
                  </a:cubicBezTo>
                  <a:lnTo>
                    <a:pt x="86845" y="16103"/>
                  </a:lnTo>
                  <a:lnTo>
                    <a:pt x="1939" y="16103"/>
                  </a:lnTo>
                  <a:cubicBezTo>
                    <a:pt x="1911" y="16103"/>
                    <a:pt x="1884" y="16119"/>
                    <a:pt x="1870" y="16143"/>
                  </a:cubicBezTo>
                  <a:lnTo>
                    <a:pt x="24" y="19234"/>
                  </a:lnTo>
                  <a:cubicBezTo>
                    <a:pt x="1" y="19272"/>
                    <a:pt x="13" y="19322"/>
                    <a:pt x="51" y="19345"/>
                  </a:cubicBezTo>
                  <a:cubicBezTo>
                    <a:pt x="65" y="19352"/>
                    <a:pt x="78" y="19357"/>
                    <a:pt x="93" y="19357"/>
                  </a:cubicBezTo>
                  <a:cubicBezTo>
                    <a:pt x="122" y="19357"/>
                    <a:pt x="148" y="19342"/>
                    <a:pt x="163" y="19317"/>
                  </a:cubicBezTo>
                  <a:lnTo>
                    <a:pt x="1986" y="16264"/>
                  </a:lnTo>
                  <a:lnTo>
                    <a:pt x="86927" y="16264"/>
                  </a:lnTo>
                  <a:cubicBezTo>
                    <a:pt x="86948" y="16264"/>
                    <a:pt x="86968" y="16255"/>
                    <a:pt x="86985" y="16241"/>
                  </a:cubicBezTo>
                  <a:cubicBezTo>
                    <a:pt x="86998" y="16225"/>
                    <a:pt x="87006" y="16204"/>
                    <a:pt x="87007" y="16182"/>
                  </a:cubicBezTo>
                  <a:lnTo>
                    <a:pt x="86750" y="79"/>
                  </a:lnTo>
                  <a:cubicBezTo>
                    <a:pt x="86750" y="36"/>
                    <a:pt x="86715" y="0"/>
                    <a:pt x="86670"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0"/>
            <p:cNvSpPr/>
            <p:nvPr/>
          </p:nvSpPr>
          <p:spPr>
            <a:xfrm>
              <a:off x="2729900" y="2689175"/>
              <a:ext cx="749950" cy="94250"/>
            </a:xfrm>
            <a:custGeom>
              <a:avLst/>
              <a:gdLst/>
              <a:ahLst/>
              <a:cxnLst/>
              <a:rect l="l" t="t" r="r" b="b"/>
              <a:pathLst>
                <a:path w="29998" h="3770" extrusionOk="0">
                  <a:moveTo>
                    <a:pt x="29916" y="0"/>
                  </a:moveTo>
                  <a:cubicBezTo>
                    <a:pt x="29876" y="0"/>
                    <a:pt x="29835" y="27"/>
                    <a:pt x="29835" y="81"/>
                  </a:cubicBezTo>
                  <a:lnTo>
                    <a:pt x="29835" y="3606"/>
                  </a:lnTo>
                  <a:lnTo>
                    <a:pt x="2239" y="3606"/>
                  </a:lnTo>
                  <a:lnTo>
                    <a:pt x="158" y="551"/>
                  </a:lnTo>
                  <a:cubicBezTo>
                    <a:pt x="143" y="528"/>
                    <a:pt x="118" y="515"/>
                    <a:pt x="92" y="515"/>
                  </a:cubicBezTo>
                  <a:cubicBezTo>
                    <a:pt x="76" y="515"/>
                    <a:pt x="60" y="519"/>
                    <a:pt x="46" y="529"/>
                  </a:cubicBezTo>
                  <a:cubicBezTo>
                    <a:pt x="10" y="554"/>
                    <a:pt x="1" y="604"/>
                    <a:pt x="25" y="642"/>
                  </a:cubicBezTo>
                  <a:lnTo>
                    <a:pt x="2130" y="3733"/>
                  </a:lnTo>
                  <a:cubicBezTo>
                    <a:pt x="2145" y="3756"/>
                    <a:pt x="2169" y="3770"/>
                    <a:pt x="2196" y="3770"/>
                  </a:cubicBezTo>
                  <a:lnTo>
                    <a:pt x="29916" y="3770"/>
                  </a:lnTo>
                  <a:cubicBezTo>
                    <a:pt x="29961" y="3770"/>
                    <a:pt x="29996" y="3733"/>
                    <a:pt x="29998" y="3689"/>
                  </a:cubicBezTo>
                  <a:lnTo>
                    <a:pt x="29998" y="81"/>
                  </a:lnTo>
                  <a:cubicBezTo>
                    <a:pt x="29998" y="27"/>
                    <a:pt x="29957" y="0"/>
                    <a:pt x="29916"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0"/>
            <p:cNvSpPr/>
            <p:nvPr/>
          </p:nvSpPr>
          <p:spPr>
            <a:xfrm>
              <a:off x="605500" y="2358475"/>
              <a:ext cx="4075" cy="347650"/>
            </a:xfrm>
            <a:custGeom>
              <a:avLst/>
              <a:gdLst/>
              <a:ahLst/>
              <a:cxnLst/>
              <a:rect l="l" t="t" r="r" b="b"/>
              <a:pathLst>
                <a:path w="163" h="13906" extrusionOk="0">
                  <a:moveTo>
                    <a:pt x="81" y="1"/>
                  </a:moveTo>
                  <a:cubicBezTo>
                    <a:pt x="37" y="2"/>
                    <a:pt x="0" y="39"/>
                    <a:pt x="2" y="83"/>
                  </a:cubicBezTo>
                  <a:lnTo>
                    <a:pt x="2" y="13825"/>
                  </a:lnTo>
                  <a:cubicBezTo>
                    <a:pt x="0" y="13869"/>
                    <a:pt x="37" y="13905"/>
                    <a:pt x="81" y="13905"/>
                  </a:cubicBezTo>
                  <a:cubicBezTo>
                    <a:pt x="126" y="13905"/>
                    <a:pt x="163" y="13869"/>
                    <a:pt x="163" y="13825"/>
                  </a:cubicBezTo>
                  <a:lnTo>
                    <a:pt x="163" y="83"/>
                  </a:lnTo>
                  <a:cubicBezTo>
                    <a:pt x="163" y="39"/>
                    <a:pt x="126" y="2"/>
                    <a:pt x="81"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0"/>
            <p:cNvSpPr/>
            <p:nvPr/>
          </p:nvSpPr>
          <p:spPr>
            <a:xfrm>
              <a:off x="536725" y="1198675"/>
              <a:ext cx="352000" cy="610475"/>
            </a:xfrm>
            <a:custGeom>
              <a:avLst/>
              <a:gdLst/>
              <a:ahLst/>
              <a:cxnLst/>
              <a:rect l="l" t="t" r="r" b="b"/>
              <a:pathLst>
                <a:path w="14080" h="24419" extrusionOk="0">
                  <a:moveTo>
                    <a:pt x="13999" y="0"/>
                  </a:moveTo>
                  <a:cubicBezTo>
                    <a:pt x="13958" y="0"/>
                    <a:pt x="13918" y="27"/>
                    <a:pt x="13918" y="81"/>
                  </a:cubicBezTo>
                  <a:lnTo>
                    <a:pt x="13918" y="21778"/>
                  </a:lnTo>
                  <a:lnTo>
                    <a:pt x="11654" y="23121"/>
                  </a:lnTo>
                  <a:lnTo>
                    <a:pt x="76" y="24256"/>
                  </a:lnTo>
                  <a:cubicBezTo>
                    <a:pt x="32" y="24260"/>
                    <a:pt x="0" y="24300"/>
                    <a:pt x="5" y="24345"/>
                  </a:cubicBezTo>
                  <a:cubicBezTo>
                    <a:pt x="8" y="24386"/>
                    <a:pt x="43" y="24418"/>
                    <a:pt x="85" y="24418"/>
                  </a:cubicBezTo>
                  <a:lnTo>
                    <a:pt x="91" y="24418"/>
                  </a:lnTo>
                  <a:lnTo>
                    <a:pt x="11688" y="23280"/>
                  </a:lnTo>
                  <a:cubicBezTo>
                    <a:pt x="11700" y="23279"/>
                    <a:pt x="11710" y="23274"/>
                    <a:pt x="11721" y="23268"/>
                  </a:cubicBezTo>
                  <a:lnTo>
                    <a:pt x="14040" y="21895"/>
                  </a:lnTo>
                  <a:cubicBezTo>
                    <a:pt x="14064" y="21880"/>
                    <a:pt x="14079" y="21854"/>
                    <a:pt x="14079" y="21825"/>
                  </a:cubicBezTo>
                  <a:lnTo>
                    <a:pt x="14079" y="81"/>
                  </a:lnTo>
                  <a:cubicBezTo>
                    <a:pt x="14079" y="27"/>
                    <a:pt x="14039" y="0"/>
                    <a:pt x="13999"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0"/>
            <p:cNvSpPr/>
            <p:nvPr/>
          </p:nvSpPr>
          <p:spPr>
            <a:xfrm>
              <a:off x="1822950" y="891975"/>
              <a:ext cx="243875" cy="388400"/>
            </a:xfrm>
            <a:custGeom>
              <a:avLst/>
              <a:gdLst/>
              <a:ahLst/>
              <a:cxnLst/>
              <a:rect l="l" t="t" r="r" b="b"/>
              <a:pathLst>
                <a:path w="9755" h="15536" extrusionOk="0">
                  <a:moveTo>
                    <a:pt x="81" y="0"/>
                  </a:moveTo>
                  <a:cubicBezTo>
                    <a:pt x="37" y="0"/>
                    <a:pt x="1" y="36"/>
                    <a:pt x="2" y="80"/>
                  </a:cubicBezTo>
                  <a:lnTo>
                    <a:pt x="2" y="15455"/>
                  </a:lnTo>
                  <a:cubicBezTo>
                    <a:pt x="2" y="15490"/>
                    <a:pt x="23" y="15521"/>
                    <a:pt x="57" y="15531"/>
                  </a:cubicBezTo>
                  <a:cubicBezTo>
                    <a:pt x="64" y="15534"/>
                    <a:pt x="73" y="15536"/>
                    <a:pt x="81" y="15536"/>
                  </a:cubicBezTo>
                  <a:cubicBezTo>
                    <a:pt x="107" y="15536"/>
                    <a:pt x="130" y="15525"/>
                    <a:pt x="145" y="15505"/>
                  </a:cubicBezTo>
                  <a:lnTo>
                    <a:pt x="9700" y="3675"/>
                  </a:lnTo>
                  <a:cubicBezTo>
                    <a:pt x="9754" y="3613"/>
                    <a:pt x="9698" y="3539"/>
                    <a:pt x="9637" y="3539"/>
                  </a:cubicBezTo>
                  <a:cubicBezTo>
                    <a:pt x="9615" y="3539"/>
                    <a:pt x="9592" y="3549"/>
                    <a:pt x="9574" y="3574"/>
                  </a:cubicBezTo>
                  <a:lnTo>
                    <a:pt x="163" y="15225"/>
                  </a:lnTo>
                  <a:lnTo>
                    <a:pt x="163" y="80"/>
                  </a:lnTo>
                  <a:cubicBezTo>
                    <a:pt x="163" y="36"/>
                    <a:pt x="127" y="0"/>
                    <a:pt x="81"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0"/>
            <p:cNvSpPr/>
            <p:nvPr/>
          </p:nvSpPr>
          <p:spPr>
            <a:xfrm>
              <a:off x="1766475" y="1276300"/>
              <a:ext cx="61250" cy="4075"/>
            </a:xfrm>
            <a:custGeom>
              <a:avLst/>
              <a:gdLst/>
              <a:ahLst/>
              <a:cxnLst/>
              <a:rect l="l" t="t" r="r" b="b"/>
              <a:pathLst>
                <a:path w="2450" h="163" extrusionOk="0">
                  <a:moveTo>
                    <a:pt x="108" y="0"/>
                  </a:moveTo>
                  <a:cubicBezTo>
                    <a:pt x="0" y="0"/>
                    <a:pt x="0" y="163"/>
                    <a:pt x="108" y="163"/>
                  </a:cubicBezTo>
                  <a:lnTo>
                    <a:pt x="2340" y="163"/>
                  </a:lnTo>
                  <a:cubicBezTo>
                    <a:pt x="2449" y="163"/>
                    <a:pt x="2449" y="0"/>
                    <a:pt x="2340"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0"/>
            <p:cNvSpPr/>
            <p:nvPr/>
          </p:nvSpPr>
          <p:spPr>
            <a:xfrm>
              <a:off x="1073375" y="1617675"/>
              <a:ext cx="801000" cy="142800"/>
            </a:xfrm>
            <a:custGeom>
              <a:avLst/>
              <a:gdLst/>
              <a:ahLst/>
              <a:cxnLst/>
              <a:rect l="l" t="t" r="r" b="b"/>
              <a:pathLst>
                <a:path w="32040" h="5712" extrusionOk="0">
                  <a:moveTo>
                    <a:pt x="6661" y="0"/>
                  </a:moveTo>
                  <a:cubicBezTo>
                    <a:pt x="6644" y="0"/>
                    <a:pt x="6626" y="6"/>
                    <a:pt x="6609" y="21"/>
                  </a:cubicBezTo>
                  <a:lnTo>
                    <a:pt x="56" y="5569"/>
                  </a:lnTo>
                  <a:cubicBezTo>
                    <a:pt x="0" y="5617"/>
                    <a:pt x="35" y="5711"/>
                    <a:pt x="109" y="5711"/>
                  </a:cubicBezTo>
                  <a:lnTo>
                    <a:pt x="117" y="5711"/>
                  </a:lnTo>
                  <a:lnTo>
                    <a:pt x="31962" y="2827"/>
                  </a:lnTo>
                  <a:cubicBezTo>
                    <a:pt x="32006" y="2822"/>
                    <a:pt x="32040" y="2783"/>
                    <a:pt x="32035" y="2739"/>
                  </a:cubicBezTo>
                  <a:cubicBezTo>
                    <a:pt x="32031" y="2697"/>
                    <a:pt x="31996" y="2665"/>
                    <a:pt x="31955" y="2665"/>
                  </a:cubicBezTo>
                  <a:cubicBezTo>
                    <a:pt x="31953" y="2665"/>
                    <a:pt x="31950" y="2666"/>
                    <a:pt x="31947" y="2666"/>
                  </a:cubicBezTo>
                  <a:lnTo>
                    <a:pt x="357" y="5526"/>
                  </a:lnTo>
                  <a:lnTo>
                    <a:pt x="6712" y="145"/>
                  </a:lnTo>
                  <a:cubicBezTo>
                    <a:pt x="6778" y="90"/>
                    <a:pt x="6726" y="0"/>
                    <a:pt x="6661"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0"/>
            <p:cNvSpPr/>
            <p:nvPr/>
          </p:nvSpPr>
          <p:spPr>
            <a:xfrm>
              <a:off x="2724050" y="1972525"/>
              <a:ext cx="820750" cy="401300"/>
            </a:xfrm>
            <a:custGeom>
              <a:avLst/>
              <a:gdLst/>
              <a:ahLst/>
              <a:cxnLst/>
              <a:rect l="l" t="t" r="r" b="b"/>
              <a:pathLst>
                <a:path w="32830" h="16052" extrusionOk="0">
                  <a:moveTo>
                    <a:pt x="23000" y="1"/>
                  </a:moveTo>
                  <a:cubicBezTo>
                    <a:pt x="22986" y="1"/>
                    <a:pt x="22971" y="4"/>
                    <a:pt x="22958" y="12"/>
                  </a:cubicBezTo>
                  <a:cubicBezTo>
                    <a:pt x="22921" y="36"/>
                    <a:pt x="22908" y="85"/>
                    <a:pt x="22931" y="124"/>
                  </a:cubicBezTo>
                  <a:lnTo>
                    <a:pt x="32578" y="15882"/>
                  </a:lnTo>
                  <a:lnTo>
                    <a:pt x="89" y="14075"/>
                  </a:lnTo>
                  <a:cubicBezTo>
                    <a:pt x="85" y="14074"/>
                    <a:pt x="82" y="14074"/>
                    <a:pt x="79" y="14074"/>
                  </a:cubicBezTo>
                  <a:cubicBezTo>
                    <a:pt x="38" y="14074"/>
                    <a:pt x="4" y="14107"/>
                    <a:pt x="4" y="14150"/>
                  </a:cubicBezTo>
                  <a:cubicBezTo>
                    <a:pt x="1" y="14194"/>
                    <a:pt x="34" y="14232"/>
                    <a:pt x="80" y="14235"/>
                  </a:cubicBezTo>
                  <a:lnTo>
                    <a:pt x="32722" y="16052"/>
                  </a:lnTo>
                  <a:lnTo>
                    <a:pt x="32728" y="16052"/>
                  </a:lnTo>
                  <a:lnTo>
                    <a:pt x="32728" y="16050"/>
                  </a:lnTo>
                  <a:cubicBezTo>
                    <a:pt x="32729" y="16050"/>
                    <a:pt x="32729" y="16050"/>
                    <a:pt x="32730" y="16050"/>
                  </a:cubicBezTo>
                  <a:cubicBezTo>
                    <a:pt x="32791" y="16050"/>
                    <a:pt x="32829" y="15981"/>
                    <a:pt x="32796" y="15929"/>
                  </a:cubicBezTo>
                  <a:lnTo>
                    <a:pt x="23068" y="39"/>
                  </a:lnTo>
                  <a:cubicBezTo>
                    <a:pt x="23053" y="14"/>
                    <a:pt x="23027" y="1"/>
                    <a:pt x="23000" y="1"/>
                  </a:cubicBezTo>
                  <a:close/>
                </a:path>
              </a:pathLst>
            </a:custGeom>
            <a:solidFill>
              <a:srgbClr val="32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0"/>
            <p:cNvSpPr/>
            <p:nvPr/>
          </p:nvSpPr>
          <p:spPr>
            <a:xfrm>
              <a:off x="1371775" y="1143225"/>
              <a:ext cx="357325" cy="547900"/>
            </a:xfrm>
            <a:custGeom>
              <a:avLst/>
              <a:gdLst/>
              <a:ahLst/>
              <a:cxnLst/>
              <a:rect l="l" t="t" r="r" b="b"/>
              <a:pathLst>
                <a:path w="14293" h="21916" extrusionOk="0">
                  <a:moveTo>
                    <a:pt x="14183" y="0"/>
                  </a:moveTo>
                  <a:cubicBezTo>
                    <a:pt x="14160" y="0"/>
                    <a:pt x="14137" y="11"/>
                    <a:pt x="14119" y="35"/>
                  </a:cubicBezTo>
                  <a:lnTo>
                    <a:pt x="25" y="21791"/>
                  </a:lnTo>
                  <a:cubicBezTo>
                    <a:pt x="0" y="21827"/>
                    <a:pt x="13" y="21877"/>
                    <a:pt x="50" y="21902"/>
                  </a:cubicBezTo>
                  <a:cubicBezTo>
                    <a:pt x="63" y="21911"/>
                    <a:pt x="78" y="21915"/>
                    <a:pt x="93" y="21915"/>
                  </a:cubicBezTo>
                  <a:cubicBezTo>
                    <a:pt x="120" y="21915"/>
                    <a:pt x="146" y="21902"/>
                    <a:pt x="161" y="21879"/>
                  </a:cubicBezTo>
                  <a:lnTo>
                    <a:pt x="14255" y="125"/>
                  </a:lnTo>
                  <a:cubicBezTo>
                    <a:pt x="14293" y="60"/>
                    <a:pt x="14239" y="0"/>
                    <a:pt x="14183"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0"/>
            <p:cNvSpPr/>
            <p:nvPr/>
          </p:nvSpPr>
          <p:spPr>
            <a:xfrm>
              <a:off x="1221475" y="1113075"/>
              <a:ext cx="359325" cy="578050"/>
            </a:xfrm>
            <a:custGeom>
              <a:avLst/>
              <a:gdLst/>
              <a:ahLst/>
              <a:cxnLst/>
              <a:rect l="l" t="t" r="r" b="b"/>
              <a:pathLst>
                <a:path w="14373" h="23122" extrusionOk="0">
                  <a:moveTo>
                    <a:pt x="14262" y="1"/>
                  </a:moveTo>
                  <a:cubicBezTo>
                    <a:pt x="14239" y="1"/>
                    <a:pt x="14215" y="12"/>
                    <a:pt x="14198" y="38"/>
                  </a:cubicBezTo>
                  <a:cubicBezTo>
                    <a:pt x="14026" y="294"/>
                    <a:pt x="595" y="22070"/>
                    <a:pt x="24" y="22997"/>
                  </a:cubicBezTo>
                  <a:cubicBezTo>
                    <a:pt x="0" y="23035"/>
                    <a:pt x="12" y="23085"/>
                    <a:pt x="50" y="23109"/>
                  </a:cubicBezTo>
                  <a:cubicBezTo>
                    <a:pt x="62" y="23117"/>
                    <a:pt x="78" y="23121"/>
                    <a:pt x="93" y="23121"/>
                  </a:cubicBezTo>
                  <a:cubicBezTo>
                    <a:pt x="122" y="23121"/>
                    <a:pt x="147" y="23106"/>
                    <a:pt x="161" y="23082"/>
                  </a:cubicBezTo>
                  <a:cubicBezTo>
                    <a:pt x="301" y="22856"/>
                    <a:pt x="14163" y="381"/>
                    <a:pt x="14331" y="127"/>
                  </a:cubicBezTo>
                  <a:cubicBezTo>
                    <a:pt x="14373" y="64"/>
                    <a:pt x="14318" y="1"/>
                    <a:pt x="14262"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0"/>
            <p:cNvSpPr/>
            <p:nvPr/>
          </p:nvSpPr>
          <p:spPr>
            <a:xfrm>
              <a:off x="710425" y="1479825"/>
              <a:ext cx="141750" cy="280650"/>
            </a:xfrm>
            <a:custGeom>
              <a:avLst/>
              <a:gdLst/>
              <a:ahLst/>
              <a:cxnLst/>
              <a:rect l="l" t="t" r="r" b="b"/>
              <a:pathLst>
                <a:path w="5670" h="11226" extrusionOk="0">
                  <a:moveTo>
                    <a:pt x="5565" y="1"/>
                  </a:moveTo>
                  <a:cubicBezTo>
                    <a:pt x="5539" y="1"/>
                    <a:pt x="5513" y="13"/>
                    <a:pt x="5497" y="43"/>
                  </a:cubicBezTo>
                  <a:lnTo>
                    <a:pt x="20" y="11109"/>
                  </a:lnTo>
                  <a:cubicBezTo>
                    <a:pt x="0" y="11148"/>
                    <a:pt x="17" y="11197"/>
                    <a:pt x="58" y="11216"/>
                  </a:cubicBezTo>
                  <a:cubicBezTo>
                    <a:pt x="69" y="11222"/>
                    <a:pt x="81" y="11225"/>
                    <a:pt x="95" y="11225"/>
                  </a:cubicBezTo>
                  <a:cubicBezTo>
                    <a:pt x="125" y="11225"/>
                    <a:pt x="152" y="11207"/>
                    <a:pt x="166" y="11180"/>
                  </a:cubicBezTo>
                  <a:lnTo>
                    <a:pt x="5641" y="114"/>
                  </a:lnTo>
                  <a:cubicBezTo>
                    <a:pt x="5669" y="52"/>
                    <a:pt x="5618" y="1"/>
                    <a:pt x="5565"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0"/>
            <p:cNvSpPr/>
            <p:nvPr/>
          </p:nvSpPr>
          <p:spPr>
            <a:xfrm>
              <a:off x="1754025" y="1020775"/>
              <a:ext cx="380725" cy="635325"/>
            </a:xfrm>
            <a:custGeom>
              <a:avLst/>
              <a:gdLst/>
              <a:ahLst/>
              <a:cxnLst/>
              <a:rect l="l" t="t" r="r" b="b"/>
              <a:pathLst>
                <a:path w="15229" h="25413" extrusionOk="0">
                  <a:moveTo>
                    <a:pt x="15118" y="0"/>
                  </a:moveTo>
                  <a:cubicBezTo>
                    <a:pt x="15093" y="0"/>
                    <a:pt x="15068" y="12"/>
                    <a:pt x="15051" y="41"/>
                  </a:cubicBezTo>
                  <a:cubicBezTo>
                    <a:pt x="13521" y="2599"/>
                    <a:pt x="100" y="25049"/>
                    <a:pt x="14" y="25308"/>
                  </a:cubicBezTo>
                  <a:cubicBezTo>
                    <a:pt x="0" y="25349"/>
                    <a:pt x="23" y="25393"/>
                    <a:pt x="63" y="25407"/>
                  </a:cubicBezTo>
                  <a:cubicBezTo>
                    <a:pt x="72" y="25411"/>
                    <a:pt x="81" y="25413"/>
                    <a:pt x="91" y="25413"/>
                  </a:cubicBezTo>
                  <a:cubicBezTo>
                    <a:pt x="125" y="25413"/>
                    <a:pt x="154" y="25393"/>
                    <a:pt x="167" y="25363"/>
                  </a:cubicBezTo>
                  <a:cubicBezTo>
                    <a:pt x="342" y="24959"/>
                    <a:pt x="15041" y="372"/>
                    <a:pt x="15190" y="124"/>
                  </a:cubicBezTo>
                  <a:cubicBezTo>
                    <a:pt x="15229" y="59"/>
                    <a:pt x="15174" y="0"/>
                    <a:pt x="15118"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0"/>
            <p:cNvSpPr/>
            <p:nvPr/>
          </p:nvSpPr>
          <p:spPr>
            <a:xfrm>
              <a:off x="2080325" y="1020775"/>
              <a:ext cx="148775" cy="298275"/>
            </a:xfrm>
            <a:custGeom>
              <a:avLst/>
              <a:gdLst/>
              <a:ahLst/>
              <a:cxnLst/>
              <a:rect l="l" t="t" r="r" b="b"/>
              <a:pathLst>
                <a:path w="5951" h="11931" extrusionOk="0">
                  <a:moveTo>
                    <a:pt x="5845" y="1"/>
                  </a:moveTo>
                  <a:cubicBezTo>
                    <a:pt x="5818" y="1"/>
                    <a:pt x="5791" y="14"/>
                    <a:pt x="5775" y="47"/>
                  </a:cubicBezTo>
                  <a:lnTo>
                    <a:pt x="21" y="11813"/>
                  </a:lnTo>
                  <a:cubicBezTo>
                    <a:pt x="0" y="11853"/>
                    <a:pt x="18" y="11903"/>
                    <a:pt x="59" y="11921"/>
                  </a:cubicBezTo>
                  <a:cubicBezTo>
                    <a:pt x="70" y="11927"/>
                    <a:pt x="82" y="11930"/>
                    <a:pt x="94" y="11930"/>
                  </a:cubicBezTo>
                  <a:cubicBezTo>
                    <a:pt x="126" y="11930"/>
                    <a:pt x="153" y="11912"/>
                    <a:pt x="167" y="11885"/>
                  </a:cubicBezTo>
                  <a:lnTo>
                    <a:pt x="5920" y="117"/>
                  </a:lnTo>
                  <a:cubicBezTo>
                    <a:pt x="5951" y="53"/>
                    <a:pt x="5898" y="1"/>
                    <a:pt x="5845"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0"/>
            <p:cNvSpPr/>
            <p:nvPr/>
          </p:nvSpPr>
          <p:spPr>
            <a:xfrm>
              <a:off x="2842350" y="2072700"/>
              <a:ext cx="133700" cy="221075"/>
            </a:xfrm>
            <a:custGeom>
              <a:avLst/>
              <a:gdLst/>
              <a:ahLst/>
              <a:cxnLst/>
              <a:rect l="l" t="t" r="r" b="b"/>
              <a:pathLst>
                <a:path w="5348" h="8843" extrusionOk="0">
                  <a:moveTo>
                    <a:pt x="107" y="0"/>
                  </a:moveTo>
                  <a:cubicBezTo>
                    <a:pt x="53" y="0"/>
                    <a:pt x="0" y="57"/>
                    <a:pt x="34" y="121"/>
                  </a:cubicBezTo>
                  <a:lnTo>
                    <a:pt x="5185" y="8803"/>
                  </a:lnTo>
                  <a:cubicBezTo>
                    <a:pt x="5201" y="8828"/>
                    <a:pt x="5228" y="8843"/>
                    <a:pt x="5257" y="8843"/>
                  </a:cubicBezTo>
                  <a:cubicBezTo>
                    <a:pt x="5270" y="8843"/>
                    <a:pt x="5286" y="8840"/>
                    <a:pt x="5298" y="8832"/>
                  </a:cubicBezTo>
                  <a:cubicBezTo>
                    <a:pt x="5336" y="8810"/>
                    <a:pt x="5348" y="8759"/>
                    <a:pt x="5327" y="8722"/>
                  </a:cubicBezTo>
                  <a:lnTo>
                    <a:pt x="173" y="39"/>
                  </a:lnTo>
                  <a:cubicBezTo>
                    <a:pt x="156" y="12"/>
                    <a:pt x="132" y="0"/>
                    <a:pt x="107"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0"/>
            <p:cNvSpPr/>
            <p:nvPr/>
          </p:nvSpPr>
          <p:spPr>
            <a:xfrm>
              <a:off x="2880875" y="1952975"/>
              <a:ext cx="192025" cy="325875"/>
            </a:xfrm>
            <a:custGeom>
              <a:avLst/>
              <a:gdLst/>
              <a:ahLst/>
              <a:cxnLst/>
              <a:rect l="l" t="t" r="r" b="b"/>
              <a:pathLst>
                <a:path w="7681" h="13035" extrusionOk="0">
                  <a:moveTo>
                    <a:pt x="111" y="1"/>
                  </a:moveTo>
                  <a:cubicBezTo>
                    <a:pt x="55" y="1"/>
                    <a:pt x="1" y="59"/>
                    <a:pt x="37" y="123"/>
                  </a:cubicBezTo>
                  <a:lnTo>
                    <a:pt x="7509" y="12993"/>
                  </a:lnTo>
                  <a:cubicBezTo>
                    <a:pt x="7525" y="13019"/>
                    <a:pt x="7550" y="13034"/>
                    <a:pt x="7579" y="13034"/>
                  </a:cubicBezTo>
                  <a:cubicBezTo>
                    <a:pt x="7641" y="13034"/>
                    <a:pt x="7681" y="12967"/>
                    <a:pt x="7649" y="12913"/>
                  </a:cubicBezTo>
                  <a:lnTo>
                    <a:pt x="179" y="41"/>
                  </a:lnTo>
                  <a:cubicBezTo>
                    <a:pt x="161" y="13"/>
                    <a:pt x="136" y="1"/>
                    <a:pt x="111"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0"/>
            <p:cNvSpPr/>
            <p:nvPr/>
          </p:nvSpPr>
          <p:spPr>
            <a:xfrm>
              <a:off x="3207225" y="2062200"/>
              <a:ext cx="176800" cy="249375"/>
            </a:xfrm>
            <a:custGeom>
              <a:avLst/>
              <a:gdLst/>
              <a:ahLst/>
              <a:cxnLst/>
              <a:rect l="l" t="t" r="r" b="b"/>
              <a:pathLst>
                <a:path w="7072" h="9975" extrusionOk="0">
                  <a:moveTo>
                    <a:pt x="111" y="0"/>
                  </a:moveTo>
                  <a:cubicBezTo>
                    <a:pt x="54" y="0"/>
                    <a:pt x="0" y="65"/>
                    <a:pt x="43" y="128"/>
                  </a:cubicBezTo>
                  <a:lnTo>
                    <a:pt x="6914" y="9940"/>
                  </a:lnTo>
                  <a:cubicBezTo>
                    <a:pt x="6929" y="9961"/>
                    <a:pt x="6953" y="9975"/>
                    <a:pt x="6979" y="9975"/>
                  </a:cubicBezTo>
                  <a:cubicBezTo>
                    <a:pt x="6996" y="9975"/>
                    <a:pt x="7012" y="9970"/>
                    <a:pt x="7026" y="9959"/>
                  </a:cubicBezTo>
                  <a:cubicBezTo>
                    <a:pt x="7062" y="9934"/>
                    <a:pt x="7072" y="9884"/>
                    <a:pt x="7047" y="9847"/>
                  </a:cubicBezTo>
                  <a:lnTo>
                    <a:pt x="175" y="35"/>
                  </a:lnTo>
                  <a:cubicBezTo>
                    <a:pt x="157" y="11"/>
                    <a:pt x="134" y="0"/>
                    <a:pt x="111"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0"/>
            <p:cNvSpPr/>
            <p:nvPr/>
          </p:nvSpPr>
          <p:spPr>
            <a:xfrm>
              <a:off x="1470475" y="1775300"/>
              <a:ext cx="5200" cy="338175"/>
            </a:xfrm>
            <a:custGeom>
              <a:avLst/>
              <a:gdLst/>
              <a:ahLst/>
              <a:cxnLst/>
              <a:rect l="l" t="t" r="r" b="b"/>
              <a:pathLst>
                <a:path w="208" h="13527" extrusionOk="0">
                  <a:moveTo>
                    <a:pt x="130" y="1"/>
                  </a:moveTo>
                  <a:cubicBezTo>
                    <a:pt x="127" y="1"/>
                    <a:pt x="125" y="1"/>
                    <a:pt x="122" y="1"/>
                  </a:cubicBezTo>
                  <a:cubicBezTo>
                    <a:pt x="10" y="7"/>
                    <a:pt x="1" y="7"/>
                    <a:pt x="19" y="6766"/>
                  </a:cubicBezTo>
                  <a:cubicBezTo>
                    <a:pt x="28" y="10106"/>
                    <a:pt x="46" y="13447"/>
                    <a:pt x="46" y="13447"/>
                  </a:cubicBezTo>
                  <a:cubicBezTo>
                    <a:pt x="46" y="13491"/>
                    <a:pt x="81" y="13526"/>
                    <a:pt x="124" y="13526"/>
                  </a:cubicBezTo>
                  <a:cubicBezTo>
                    <a:pt x="125" y="13526"/>
                    <a:pt x="126" y="13526"/>
                    <a:pt x="127" y="13526"/>
                  </a:cubicBezTo>
                  <a:lnTo>
                    <a:pt x="128" y="13526"/>
                  </a:lnTo>
                  <a:cubicBezTo>
                    <a:pt x="172" y="13525"/>
                    <a:pt x="207" y="13488"/>
                    <a:pt x="207" y="13444"/>
                  </a:cubicBezTo>
                  <a:cubicBezTo>
                    <a:pt x="184" y="8980"/>
                    <a:pt x="153" y="487"/>
                    <a:pt x="203" y="110"/>
                  </a:cubicBezTo>
                  <a:cubicBezTo>
                    <a:pt x="206" y="98"/>
                    <a:pt x="207" y="88"/>
                    <a:pt x="207" y="76"/>
                  </a:cubicBezTo>
                  <a:cubicBezTo>
                    <a:pt x="206" y="34"/>
                    <a:pt x="171" y="1"/>
                    <a:pt x="130"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0"/>
            <p:cNvSpPr/>
            <p:nvPr/>
          </p:nvSpPr>
          <p:spPr>
            <a:xfrm>
              <a:off x="1544125" y="1770825"/>
              <a:ext cx="4050" cy="334875"/>
            </a:xfrm>
            <a:custGeom>
              <a:avLst/>
              <a:gdLst/>
              <a:ahLst/>
              <a:cxnLst/>
              <a:rect l="l" t="t" r="r" b="b"/>
              <a:pathLst>
                <a:path w="162" h="13395" extrusionOk="0">
                  <a:moveTo>
                    <a:pt x="81" y="1"/>
                  </a:moveTo>
                  <a:cubicBezTo>
                    <a:pt x="42" y="1"/>
                    <a:pt x="2" y="26"/>
                    <a:pt x="0" y="77"/>
                  </a:cubicBezTo>
                  <a:lnTo>
                    <a:pt x="0" y="13314"/>
                  </a:lnTo>
                  <a:cubicBezTo>
                    <a:pt x="0" y="13358"/>
                    <a:pt x="37" y="13394"/>
                    <a:pt x="81" y="13394"/>
                  </a:cubicBezTo>
                  <a:cubicBezTo>
                    <a:pt x="126" y="13394"/>
                    <a:pt x="161" y="13358"/>
                    <a:pt x="161" y="13314"/>
                  </a:cubicBezTo>
                  <a:lnTo>
                    <a:pt x="161" y="77"/>
                  </a:lnTo>
                  <a:cubicBezTo>
                    <a:pt x="159" y="26"/>
                    <a:pt x="120" y="1"/>
                    <a:pt x="81"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0"/>
            <p:cNvSpPr/>
            <p:nvPr/>
          </p:nvSpPr>
          <p:spPr>
            <a:xfrm>
              <a:off x="1404025" y="1862250"/>
              <a:ext cx="221425" cy="22575"/>
            </a:xfrm>
            <a:custGeom>
              <a:avLst/>
              <a:gdLst/>
              <a:ahLst/>
              <a:cxnLst/>
              <a:rect l="l" t="t" r="r" b="b"/>
              <a:pathLst>
                <a:path w="8857" h="903" extrusionOk="0">
                  <a:moveTo>
                    <a:pt x="8746" y="1"/>
                  </a:moveTo>
                  <a:cubicBezTo>
                    <a:pt x="8744" y="1"/>
                    <a:pt x="8741" y="1"/>
                    <a:pt x="8738" y="1"/>
                  </a:cubicBezTo>
                  <a:lnTo>
                    <a:pt x="105" y="740"/>
                  </a:lnTo>
                  <a:cubicBezTo>
                    <a:pt x="1" y="748"/>
                    <a:pt x="6" y="903"/>
                    <a:pt x="111" y="903"/>
                  </a:cubicBezTo>
                  <a:cubicBezTo>
                    <a:pt x="112" y="903"/>
                    <a:pt x="112" y="903"/>
                    <a:pt x="113" y="903"/>
                  </a:cubicBezTo>
                  <a:lnTo>
                    <a:pt x="120" y="903"/>
                  </a:lnTo>
                  <a:lnTo>
                    <a:pt x="8751" y="162"/>
                  </a:lnTo>
                  <a:cubicBezTo>
                    <a:pt x="8856" y="153"/>
                    <a:pt x="8846" y="1"/>
                    <a:pt x="8746"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0"/>
            <p:cNvSpPr/>
            <p:nvPr/>
          </p:nvSpPr>
          <p:spPr>
            <a:xfrm>
              <a:off x="1404700" y="1991100"/>
              <a:ext cx="220050" cy="22400"/>
            </a:xfrm>
            <a:custGeom>
              <a:avLst/>
              <a:gdLst/>
              <a:ahLst/>
              <a:cxnLst/>
              <a:rect l="l" t="t" r="r" b="b"/>
              <a:pathLst>
                <a:path w="8802" h="896" extrusionOk="0">
                  <a:moveTo>
                    <a:pt x="8717" y="0"/>
                  </a:moveTo>
                  <a:cubicBezTo>
                    <a:pt x="8715" y="0"/>
                    <a:pt x="8713" y="0"/>
                    <a:pt x="8711" y="1"/>
                  </a:cubicBezTo>
                  <a:lnTo>
                    <a:pt x="79" y="735"/>
                  </a:lnTo>
                  <a:cubicBezTo>
                    <a:pt x="34" y="738"/>
                    <a:pt x="1" y="778"/>
                    <a:pt x="5" y="823"/>
                  </a:cubicBezTo>
                  <a:cubicBezTo>
                    <a:pt x="8" y="864"/>
                    <a:pt x="43" y="896"/>
                    <a:pt x="86" y="896"/>
                  </a:cubicBezTo>
                  <a:lnTo>
                    <a:pt x="93" y="896"/>
                  </a:lnTo>
                  <a:lnTo>
                    <a:pt x="8723" y="161"/>
                  </a:lnTo>
                  <a:cubicBezTo>
                    <a:pt x="8768" y="158"/>
                    <a:pt x="8802" y="119"/>
                    <a:pt x="8797" y="73"/>
                  </a:cubicBezTo>
                  <a:cubicBezTo>
                    <a:pt x="8793" y="31"/>
                    <a:pt x="8758" y="0"/>
                    <a:pt x="8717"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0"/>
            <p:cNvSpPr/>
            <p:nvPr/>
          </p:nvSpPr>
          <p:spPr>
            <a:xfrm>
              <a:off x="738900" y="1908125"/>
              <a:ext cx="220725" cy="15350"/>
            </a:xfrm>
            <a:custGeom>
              <a:avLst/>
              <a:gdLst/>
              <a:ahLst/>
              <a:cxnLst/>
              <a:rect l="l" t="t" r="r" b="b"/>
              <a:pathLst>
                <a:path w="8829" h="614" extrusionOk="0">
                  <a:moveTo>
                    <a:pt x="8748" y="0"/>
                  </a:moveTo>
                  <a:cubicBezTo>
                    <a:pt x="8746" y="0"/>
                    <a:pt x="8743" y="1"/>
                    <a:pt x="8740" y="1"/>
                  </a:cubicBezTo>
                  <a:lnTo>
                    <a:pt x="109" y="452"/>
                  </a:lnTo>
                  <a:cubicBezTo>
                    <a:pt x="1" y="455"/>
                    <a:pt x="6" y="614"/>
                    <a:pt x="110" y="614"/>
                  </a:cubicBezTo>
                  <a:cubicBezTo>
                    <a:pt x="111" y="614"/>
                    <a:pt x="112" y="614"/>
                    <a:pt x="113" y="614"/>
                  </a:cubicBezTo>
                  <a:lnTo>
                    <a:pt x="118" y="614"/>
                  </a:lnTo>
                  <a:lnTo>
                    <a:pt x="8749" y="160"/>
                  </a:lnTo>
                  <a:cubicBezTo>
                    <a:pt x="8793" y="159"/>
                    <a:pt x="8828" y="121"/>
                    <a:pt x="8825" y="77"/>
                  </a:cubicBezTo>
                  <a:cubicBezTo>
                    <a:pt x="8825" y="34"/>
                    <a:pt x="8790" y="0"/>
                    <a:pt x="8748"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0"/>
            <p:cNvSpPr/>
            <p:nvPr/>
          </p:nvSpPr>
          <p:spPr>
            <a:xfrm>
              <a:off x="739025" y="2032900"/>
              <a:ext cx="220625" cy="20225"/>
            </a:xfrm>
            <a:custGeom>
              <a:avLst/>
              <a:gdLst/>
              <a:ahLst/>
              <a:cxnLst/>
              <a:rect l="l" t="t" r="r" b="b"/>
              <a:pathLst>
                <a:path w="8825" h="809" extrusionOk="0">
                  <a:moveTo>
                    <a:pt x="8737" y="1"/>
                  </a:moveTo>
                  <a:cubicBezTo>
                    <a:pt x="8736" y="1"/>
                    <a:pt x="8735" y="1"/>
                    <a:pt x="8734" y="1"/>
                  </a:cubicBezTo>
                  <a:lnTo>
                    <a:pt x="102" y="646"/>
                  </a:lnTo>
                  <a:cubicBezTo>
                    <a:pt x="1" y="656"/>
                    <a:pt x="5" y="807"/>
                    <a:pt x="108" y="808"/>
                  </a:cubicBezTo>
                  <a:lnTo>
                    <a:pt x="113" y="808"/>
                  </a:lnTo>
                  <a:lnTo>
                    <a:pt x="8746" y="165"/>
                  </a:lnTo>
                  <a:cubicBezTo>
                    <a:pt x="8791" y="162"/>
                    <a:pt x="8825" y="122"/>
                    <a:pt x="8820" y="77"/>
                  </a:cubicBezTo>
                  <a:cubicBezTo>
                    <a:pt x="8817" y="34"/>
                    <a:pt x="8781" y="1"/>
                    <a:pt x="8737"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0"/>
            <p:cNvSpPr/>
            <p:nvPr/>
          </p:nvSpPr>
          <p:spPr>
            <a:xfrm>
              <a:off x="813675" y="1819200"/>
              <a:ext cx="4200" cy="328200"/>
            </a:xfrm>
            <a:custGeom>
              <a:avLst/>
              <a:gdLst/>
              <a:ahLst/>
              <a:cxnLst/>
              <a:rect l="l" t="t" r="r" b="b"/>
              <a:pathLst>
                <a:path w="168" h="13128" extrusionOk="0">
                  <a:moveTo>
                    <a:pt x="84" y="0"/>
                  </a:moveTo>
                  <a:cubicBezTo>
                    <a:pt x="42" y="0"/>
                    <a:pt x="0" y="28"/>
                    <a:pt x="3" y="84"/>
                  </a:cubicBezTo>
                  <a:lnTo>
                    <a:pt x="3" y="13047"/>
                  </a:lnTo>
                  <a:cubicBezTo>
                    <a:pt x="3" y="13091"/>
                    <a:pt x="39" y="13127"/>
                    <a:pt x="83" y="13127"/>
                  </a:cubicBezTo>
                  <a:cubicBezTo>
                    <a:pt x="84" y="13127"/>
                    <a:pt x="85" y="13127"/>
                    <a:pt x="86" y="13127"/>
                  </a:cubicBezTo>
                  <a:cubicBezTo>
                    <a:pt x="128" y="13127"/>
                    <a:pt x="163" y="13091"/>
                    <a:pt x="165" y="13048"/>
                  </a:cubicBezTo>
                  <a:lnTo>
                    <a:pt x="165" y="84"/>
                  </a:lnTo>
                  <a:cubicBezTo>
                    <a:pt x="167" y="28"/>
                    <a:pt x="125" y="0"/>
                    <a:pt x="84"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0"/>
            <p:cNvSpPr/>
            <p:nvPr/>
          </p:nvSpPr>
          <p:spPr>
            <a:xfrm>
              <a:off x="887775" y="1814500"/>
              <a:ext cx="4075" cy="328150"/>
            </a:xfrm>
            <a:custGeom>
              <a:avLst/>
              <a:gdLst/>
              <a:ahLst/>
              <a:cxnLst/>
              <a:rect l="l" t="t" r="r" b="b"/>
              <a:pathLst>
                <a:path w="163" h="13126" extrusionOk="0">
                  <a:moveTo>
                    <a:pt x="82" y="1"/>
                  </a:moveTo>
                  <a:cubicBezTo>
                    <a:pt x="43" y="1"/>
                    <a:pt x="4" y="27"/>
                    <a:pt x="1" y="78"/>
                  </a:cubicBezTo>
                  <a:lnTo>
                    <a:pt x="1" y="13043"/>
                  </a:lnTo>
                  <a:cubicBezTo>
                    <a:pt x="1" y="13087"/>
                    <a:pt x="37" y="13125"/>
                    <a:pt x="83" y="13125"/>
                  </a:cubicBezTo>
                  <a:cubicBezTo>
                    <a:pt x="127" y="13124"/>
                    <a:pt x="163" y="13087"/>
                    <a:pt x="163" y="13043"/>
                  </a:cubicBezTo>
                  <a:lnTo>
                    <a:pt x="163" y="78"/>
                  </a:lnTo>
                  <a:cubicBezTo>
                    <a:pt x="161" y="27"/>
                    <a:pt x="122" y="1"/>
                    <a:pt x="82"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0"/>
            <p:cNvSpPr/>
            <p:nvPr/>
          </p:nvSpPr>
          <p:spPr>
            <a:xfrm>
              <a:off x="719825" y="2510725"/>
              <a:ext cx="190675" cy="4800"/>
            </a:xfrm>
            <a:custGeom>
              <a:avLst/>
              <a:gdLst/>
              <a:ahLst/>
              <a:cxnLst/>
              <a:rect l="l" t="t" r="r" b="b"/>
              <a:pathLst>
                <a:path w="7627" h="192" extrusionOk="0">
                  <a:moveTo>
                    <a:pt x="2540" y="1"/>
                  </a:moveTo>
                  <a:cubicBezTo>
                    <a:pt x="26" y="1"/>
                    <a:pt x="21" y="35"/>
                    <a:pt x="8" y="97"/>
                  </a:cubicBezTo>
                  <a:cubicBezTo>
                    <a:pt x="1" y="141"/>
                    <a:pt x="31" y="184"/>
                    <a:pt x="75" y="192"/>
                  </a:cubicBezTo>
                  <a:lnTo>
                    <a:pt x="89" y="192"/>
                  </a:lnTo>
                  <a:cubicBezTo>
                    <a:pt x="98" y="192"/>
                    <a:pt x="109" y="190"/>
                    <a:pt x="118" y="188"/>
                  </a:cubicBezTo>
                  <a:cubicBezTo>
                    <a:pt x="236" y="171"/>
                    <a:pt x="1190" y="165"/>
                    <a:pt x="2465" y="165"/>
                  </a:cubicBezTo>
                  <a:cubicBezTo>
                    <a:pt x="3994" y="165"/>
                    <a:pt x="5985" y="174"/>
                    <a:pt x="7546" y="184"/>
                  </a:cubicBezTo>
                  <a:cubicBezTo>
                    <a:pt x="7590" y="184"/>
                    <a:pt x="7626" y="147"/>
                    <a:pt x="7626" y="103"/>
                  </a:cubicBezTo>
                  <a:cubicBezTo>
                    <a:pt x="7626" y="58"/>
                    <a:pt x="7590" y="22"/>
                    <a:pt x="7546" y="22"/>
                  </a:cubicBezTo>
                  <a:cubicBezTo>
                    <a:pt x="5245" y="8"/>
                    <a:pt x="3649" y="1"/>
                    <a:pt x="2540"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0"/>
            <p:cNvSpPr/>
            <p:nvPr/>
          </p:nvSpPr>
          <p:spPr>
            <a:xfrm>
              <a:off x="811075" y="2511250"/>
              <a:ext cx="6250" cy="135300"/>
            </a:xfrm>
            <a:custGeom>
              <a:avLst/>
              <a:gdLst/>
              <a:ahLst/>
              <a:cxnLst/>
              <a:rect l="l" t="t" r="r" b="b"/>
              <a:pathLst>
                <a:path w="250" h="5412" extrusionOk="0">
                  <a:moveTo>
                    <a:pt x="169" y="1"/>
                  </a:moveTo>
                  <a:cubicBezTo>
                    <a:pt x="125" y="4"/>
                    <a:pt x="90" y="37"/>
                    <a:pt x="87" y="81"/>
                  </a:cubicBezTo>
                  <a:lnTo>
                    <a:pt x="2" y="5328"/>
                  </a:lnTo>
                  <a:cubicBezTo>
                    <a:pt x="0" y="5374"/>
                    <a:pt x="37" y="5410"/>
                    <a:pt x="82" y="5412"/>
                  </a:cubicBezTo>
                  <a:cubicBezTo>
                    <a:pt x="126" y="5410"/>
                    <a:pt x="163" y="5375"/>
                    <a:pt x="164" y="5331"/>
                  </a:cubicBezTo>
                  <a:lnTo>
                    <a:pt x="248" y="82"/>
                  </a:lnTo>
                  <a:cubicBezTo>
                    <a:pt x="249" y="37"/>
                    <a:pt x="213" y="1"/>
                    <a:pt x="169"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0"/>
            <p:cNvSpPr/>
            <p:nvPr/>
          </p:nvSpPr>
          <p:spPr>
            <a:xfrm>
              <a:off x="1403725" y="2501275"/>
              <a:ext cx="195050" cy="4075"/>
            </a:xfrm>
            <a:custGeom>
              <a:avLst/>
              <a:gdLst/>
              <a:ahLst/>
              <a:cxnLst/>
              <a:rect l="l" t="t" r="r" b="b"/>
              <a:pathLst>
                <a:path w="7802" h="163" extrusionOk="0">
                  <a:moveTo>
                    <a:pt x="7719" y="0"/>
                  </a:moveTo>
                  <a:cubicBezTo>
                    <a:pt x="7718" y="0"/>
                    <a:pt x="7717" y="0"/>
                    <a:pt x="7716" y="0"/>
                  </a:cubicBezTo>
                  <a:lnTo>
                    <a:pt x="102" y="0"/>
                  </a:lnTo>
                  <a:cubicBezTo>
                    <a:pt x="0" y="7"/>
                    <a:pt x="0" y="158"/>
                    <a:pt x="102" y="163"/>
                  </a:cubicBezTo>
                  <a:lnTo>
                    <a:pt x="7716" y="163"/>
                  </a:lnTo>
                  <a:cubicBezTo>
                    <a:pt x="7718" y="163"/>
                    <a:pt x="7720" y="163"/>
                    <a:pt x="7722" y="163"/>
                  </a:cubicBezTo>
                  <a:cubicBezTo>
                    <a:pt x="7766" y="163"/>
                    <a:pt x="7801" y="126"/>
                    <a:pt x="7801" y="82"/>
                  </a:cubicBezTo>
                  <a:cubicBezTo>
                    <a:pt x="7801" y="36"/>
                    <a:pt x="7765" y="0"/>
                    <a:pt x="7719"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0"/>
            <p:cNvSpPr/>
            <p:nvPr/>
          </p:nvSpPr>
          <p:spPr>
            <a:xfrm>
              <a:off x="1497125" y="2503925"/>
              <a:ext cx="4075" cy="121700"/>
            </a:xfrm>
            <a:custGeom>
              <a:avLst/>
              <a:gdLst/>
              <a:ahLst/>
              <a:cxnLst/>
              <a:rect l="l" t="t" r="r" b="b"/>
              <a:pathLst>
                <a:path w="163" h="4868" extrusionOk="0">
                  <a:moveTo>
                    <a:pt x="81" y="0"/>
                  </a:moveTo>
                  <a:cubicBezTo>
                    <a:pt x="41" y="0"/>
                    <a:pt x="0" y="27"/>
                    <a:pt x="0" y="81"/>
                  </a:cubicBezTo>
                  <a:lnTo>
                    <a:pt x="0" y="4785"/>
                  </a:lnTo>
                  <a:cubicBezTo>
                    <a:pt x="0" y="4831"/>
                    <a:pt x="37" y="4867"/>
                    <a:pt x="82" y="4867"/>
                  </a:cubicBezTo>
                  <a:cubicBezTo>
                    <a:pt x="126" y="4867"/>
                    <a:pt x="162" y="4831"/>
                    <a:pt x="162" y="4785"/>
                  </a:cubicBezTo>
                  <a:lnTo>
                    <a:pt x="162" y="81"/>
                  </a:lnTo>
                  <a:cubicBezTo>
                    <a:pt x="162" y="27"/>
                    <a:pt x="122" y="0"/>
                    <a:pt x="81"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0"/>
            <p:cNvSpPr/>
            <p:nvPr/>
          </p:nvSpPr>
          <p:spPr>
            <a:xfrm>
              <a:off x="2203575" y="2490800"/>
              <a:ext cx="214500" cy="4125"/>
            </a:xfrm>
            <a:custGeom>
              <a:avLst/>
              <a:gdLst/>
              <a:ahLst/>
              <a:cxnLst/>
              <a:rect l="l" t="t" r="r" b="b"/>
              <a:pathLst>
                <a:path w="8580" h="165" extrusionOk="0">
                  <a:moveTo>
                    <a:pt x="8500" y="0"/>
                  </a:moveTo>
                  <a:cubicBezTo>
                    <a:pt x="8498" y="0"/>
                    <a:pt x="8497" y="1"/>
                    <a:pt x="8495" y="1"/>
                  </a:cubicBezTo>
                  <a:lnTo>
                    <a:pt x="103" y="2"/>
                  </a:lnTo>
                  <a:cubicBezTo>
                    <a:pt x="0" y="8"/>
                    <a:pt x="0" y="160"/>
                    <a:pt x="103" y="165"/>
                  </a:cubicBezTo>
                  <a:lnTo>
                    <a:pt x="8495" y="163"/>
                  </a:lnTo>
                  <a:cubicBezTo>
                    <a:pt x="8496" y="163"/>
                    <a:pt x="8497" y="163"/>
                    <a:pt x="8498" y="163"/>
                  </a:cubicBezTo>
                  <a:cubicBezTo>
                    <a:pt x="8542" y="163"/>
                    <a:pt x="8580" y="127"/>
                    <a:pt x="8580" y="81"/>
                  </a:cubicBezTo>
                  <a:cubicBezTo>
                    <a:pt x="8580" y="37"/>
                    <a:pt x="8543" y="0"/>
                    <a:pt x="8500"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0"/>
            <p:cNvSpPr/>
            <p:nvPr/>
          </p:nvSpPr>
          <p:spPr>
            <a:xfrm>
              <a:off x="2312525" y="2490875"/>
              <a:ext cx="4075" cy="137975"/>
            </a:xfrm>
            <a:custGeom>
              <a:avLst/>
              <a:gdLst/>
              <a:ahLst/>
              <a:cxnLst/>
              <a:rect l="l" t="t" r="r" b="b"/>
              <a:pathLst>
                <a:path w="163" h="5519" extrusionOk="0">
                  <a:moveTo>
                    <a:pt x="82" y="0"/>
                  </a:moveTo>
                  <a:cubicBezTo>
                    <a:pt x="41" y="0"/>
                    <a:pt x="0" y="27"/>
                    <a:pt x="0" y="81"/>
                  </a:cubicBezTo>
                  <a:lnTo>
                    <a:pt x="0" y="5436"/>
                  </a:lnTo>
                  <a:cubicBezTo>
                    <a:pt x="0" y="5482"/>
                    <a:pt x="37" y="5518"/>
                    <a:pt x="82" y="5518"/>
                  </a:cubicBezTo>
                  <a:cubicBezTo>
                    <a:pt x="128" y="5517"/>
                    <a:pt x="163" y="5480"/>
                    <a:pt x="163" y="5436"/>
                  </a:cubicBezTo>
                  <a:lnTo>
                    <a:pt x="163" y="81"/>
                  </a:lnTo>
                  <a:cubicBezTo>
                    <a:pt x="163" y="27"/>
                    <a:pt x="122" y="0"/>
                    <a:pt x="82"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0"/>
            <p:cNvSpPr/>
            <p:nvPr/>
          </p:nvSpPr>
          <p:spPr>
            <a:xfrm>
              <a:off x="702000" y="2379300"/>
              <a:ext cx="213150" cy="267975"/>
            </a:xfrm>
            <a:custGeom>
              <a:avLst/>
              <a:gdLst/>
              <a:ahLst/>
              <a:cxnLst/>
              <a:rect l="l" t="t" r="r" b="b"/>
              <a:pathLst>
                <a:path w="8526" h="10719" extrusionOk="0">
                  <a:moveTo>
                    <a:pt x="4862" y="178"/>
                  </a:moveTo>
                  <a:cubicBezTo>
                    <a:pt x="4870" y="178"/>
                    <a:pt x="4878" y="178"/>
                    <a:pt x="4885" y="178"/>
                  </a:cubicBezTo>
                  <a:cubicBezTo>
                    <a:pt x="7535" y="178"/>
                    <a:pt x="8107" y="4520"/>
                    <a:pt x="8221" y="5848"/>
                  </a:cubicBezTo>
                  <a:cubicBezTo>
                    <a:pt x="8221" y="5879"/>
                    <a:pt x="8344" y="9122"/>
                    <a:pt x="8209" y="10541"/>
                  </a:cubicBezTo>
                  <a:lnTo>
                    <a:pt x="600" y="10541"/>
                  </a:lnTo>
                  <a:cubicBezTo>
                    <a:pt x="561" y="9757"/>
                    <a:pt x="324" y="3618"/>
                    <a:pt x="2536" y="1189"/>
                  </a:cubicBezTo>
                  <a:cubicBezTo>
                    <a:pt x="3116" y="553"/>
                    <a:pt x="3825" y="219"/>
                    <a:pt x="4658" y="195"/>
                  </a:cubicBezTo>
                  <a:cubicBezTo>
                    <a:pt x="4726" y="184"/>
                    <a:pt x="4794" y="178"/>
                    <a:pt x="4862" y="178"/>
                  </a:cubicBezTo>
                  <a:close/>
                  <a:moveTo>
                    <a:pt x="4865" y="1"/>
                  </a:moveTo>
                  <a:cubicBezTo>
                    <a:pt x="4788" y="1"/>
                    <a:pt x="4711" y="8"/>
                    <a:pt x="4636" y="21"/>
                  </a:cubicBezTo>
                  <a:cubicBezTo>
                    <a:pt x="3770" y="43"/>
                    <a:pt x="3019" y="397"/>
                    <a:pt x="2406" y="1069"/>
                  </a:cubicBezTo>
                  <a:cubicBezTo>
                    <a:pt x="1" y="3711"/>
                    <a:pt x="410" y="10354"/>
                    <a:pt x="429" y="10635"/>
                  </a:cubicBezTo>
                  <a:cubicBezTo>
                    <a:pt x="432" y="10682"/>
                    <a:pt x="471" y="10719"/>
                    <a:pt x="517" y="10719"/>
                  </a:cubicBezTo>
                  <a:lnTo>
                    <a:pt x="8289" y="10719"/>
                  </a:lnTo>
                  <a:cubicBezTo>
                    <a:pt x="8335" y="10719"/>
                    <a:pt x="8372" y="10684"/>
                    <a:pt x="8377" y="10640"/>
                  </a:cubicBezTo>
                  <a:cubicBezTo>
                    <a:pt x="8526" y="9254"/>
                    <a:pt x="8398" y="5875"/>
                    <a:pt x="8398" y="5837"/>
                  </a:cubicBezTo>
                  <a:cubicBezTo>
                    <a:pt x="8281" y="4468"/>
                    <a:pt x="7687" y="1"/>
                    <a:pt x="4887" y="1"/>
                  </a:cubicBezTo>
                  <a:cubicBezTo>
                    <a:pt x="4880" y="1"/>
                    <a:pt x="4872" y="1"/>
                    <a:pt x="4865"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0"/>
            <p:cNvSpPr/>
            <p:nvPr/>
          </p:nvSpPr>
          <p:spPr>
            <a:xfrm>
              <a:off x="1386525" y="2358325"/>
              <a:ext cx="220525" cy="267450"/>
            </a:xfrm>
            <a:custGeom>
              <a:avLst/>
              <a:gdLst/>
              <a:ahLst/>
              <a:cxnLst/>
              <a:rect l="l" t="t" r="r" b="b"/>
              <a:pathLst>
                <a:path w="8821" h="10698" extrusionOk="0">
                  <a:moveTo>
                    <a:pt x="4775" y="177"/>
                  </a:moveTo>
                  <a:cubicBezTo>
                    <a:pt x="5567" y="177"/>
                    <a:pt x="6239" y="470"/>
                    <a:pt x="6775" y="1048"/>
                  </a:cubicBezTo>
                  <a:cubicBezTo>
                    <a:pt x="7712" y="2061"/>
                    <a:pt x="8735" y="4495"/>
                    <a:pt x="8280" y="10335"/>
                  </a:cubicBezTo>
                  <a:cubicBezTo>
                    <a:pt x="8272" y="10421"/>
                    <a:pt x="8268" y="10479"/>
                    <a:pt x="8265" y="10521"/>
                  </a:cubicBezTo>
                  <a:lnTo>
                    <a:pt x="659" y="10521"/>
                  </a:lnTo>
                  <a:cubicBezTo>
                    <a:pt x="612" y="9743"/>
                    <a:pt x="322" y="3627"/>
                    <a:pt x="2538" y="1184"/>
                  </a:cubicBezTo>
                  <a:cubicBezTo>
                    <a:pt x="3128" y="533"/>
                    <a:pt x="3857" y="195"/>
                    <a:pt x="4702" y="177"/>
                  </a:cubicBezTo>
                  <a:close/>
                  <a:moveTo>
                    <a:pt x="4697" y="1"/>
                  </a:moveTo>
                  <a:cubicBezTo>
                    <a:pt x="3803" y="20"/>
                    <a:pt x="3033" y="378"/>
                    <a:pt x="2407" y="1067"/>
                  </a:cubicBezTo>
                  <a:cubicBezTo>
                    <a:pt x="1" y="3720"/>
                    <a:pt x="468" y="10336"/>
                    <a:pt x="489" y="10615"/>
                  </a:cubicBezTo>
                  <a:cubicBezTo>
                    <a:pt x="492" y="10662"/>
                    <a:pt x="532" y="10697"/>
                    <a:pt x="577" y="10697"/>
                  </a:cubicBezTo>
                  <a:lnTo>
                    <a:pt x="8354" y="10697"/>
                  </a:lnTo>
                  <a:cubicBezTo>
                    <a:pt x="8363" y="10697"/>
                    <a:pt x="8373" y="10697"/>
                    <a:pt x="8382" y="10694"/>
                  </a:cubicBezTo>
                  <a:cubicBezTo>
                    <a:pt x="8397" y="10691"/>
                    <a:pt x="8409" y="10682"/>
                    <a:pt x="8420" y="10670"/>
                  </a:cubicBezTo>
                  <a:cubicBezTo>
                    <a:pt x="8435" y="10655"/>
                    <a:pt x="8444" y="10632"/>
                    <a:pt x="8444" y="10609"/>
                  </a:cubicBezTo>
                  <a:cubicBezTo>
                    <a:pt x="8444" y="10600"/>
                    <a:pt x="8442" y="10591"/>
                    <a:pt x="8439" y="10582"/>
                  </a:cubicBezTo>
                  <a:cubicBezTo>
                    <a:pt x="8441" y="10541"/>
                    <a:pt x="8448" y="10450"/>
                    <a:pt x="8456" y="10348"/>
                  </a:cubicBezTo>
                  <a:cubicBezTo>
                    <a:pt x="8820" y="5676"/>
                    <a:pt x="8283" y="2419"/>
                    <a:pt x="6905" y="928"/>
                  </a:cubicBezTo>
                  <a:cubicBezTo>
                    <a:pt x="6335" y="312"/>
                    <a:pt x="5618" y="1"/>
                    <a:pt x="4775"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0"/>
            <p:cNvSpPr/>
            <p:nvPr/>
          </p:nvSpPr>
          <p:spPr>
            <a:xfrm>
              <a:off x="1172075" y="2362125"/>
              <a:ext cx="3900" cy="341975"/>
            </a:xfrm>
            <a:custGeom>
              <a:avLst/>
              <a:gdLst/>
              <a:ahLst/>
              <a:cxnLst/>
              <a:rect l="l" t="t" r="r" b="b"/>
              <a:pathLst>
                <a:path w="156" h="13679" extrusionOk="0">
                  <a:moveTo>
                    <a:pt x="16" y="0"/>
                  </a:moveTo>
                  <a:lnTo>
                    <a:pt x="16" y="0"/>
                  </a:lnTo>
                  <a:cubicBezTo>
                    <a:pt x="0" y="2515"/>
                    <a:pt x="20" y="11145"/>
                    <a:pt x="26" y="13679"/>
                  </a:cubicBezTo>
                  <a:lnTo>
                    <a:pt x="155" y="13679"/>
                  </a:lnTo>
                  <a:cubicBezTo>
                    <a:pt x="142" y="9293"/>
                    <a:pt x="128" y="2334"/>
                    <a:pt x="145" y="67"/>
                  </a:cubicBezTo>
                  <a:cubicBezTo>
                    <a:pt x="102" y="41"/>
                    <a:pt x="60" y="20"/>
                    <a:pt x="16" y="0"/>
                  </a:cubicBezTo>
                  <a:close/>
                </a:path>
              </a:pathLst>
            </a:custGeom>
            <a:solidFill>
              <a:srgbClr val="C4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0"/>
            <p:cNvSpPr/>
            <p:nvPr/>
          </p:nvSpPr>
          <p:spPr>
            <a:xfrm>
              <a:off x="1128750" y="2352625"/>
              <a:ext cx="3250" cy="351475"/>
            </a:xfrm>
            <a:custGeom>
              <a:avLst/>
              <a:gdLst/>
              <a:ahLst/>
              <a:cxnLst/>
              <a:rect l="l" t="t" r="r" b="b"/>
              <a:pathLst>
                <a:path w="130" h="14059" extrusionOk="0">
                  <a:moveTo>
                    <a:pt x="36" y="0"/>
                  </a:moveTo>
                  <a:cubicBezTo>
                    <a:pt x="24" y="0"/>
                    <a:pt x="12" y="1"/>
                    <a:pt x="1" y="1"/>
                  </a:cubicBezTo>
                  <a:lnTo>
                    <a:pt x="1" y="14059"/>
                  </a:lnTo>
                  <a:lnTo>
                    <a:pt x="130" y="14059"/>
                  </a:lnTo>
                  <a:lnTo>
                    <a:pt x="130" y="4"/>
                  </a:lnTo>
                  <a:cubicBezTo>
                    <a:pt x="98" y="2"/>
                    <a:pt x="67" y="0"/>
                    <a:pt x="36" y="0"/>
                  </a:cubicBezTo>
                  <a:close/>
                </a:path>
              </a:pathLst>
            </a:custGeom>
            <a:solidFill>
              <a:srgbClr val="C4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0"/>
            <p:cNvSpPr/>
            <p:nvPr/>
          </p:nvSpPr>
          <p:spPr>
            <a:xfrm>
              <a:off x="1090125" y="2360575"/>
              <a:ext cx="3225" cy="343525"/>
            </a:xfrm>
            <a:custGeom>
              <a:avLst/>
              <a:gdLst/>
              <a:ahLst/>
              <a:cxnLst/>
              <a:rect l="l" t="t" r="r" b="b"/>
              <a:pathLst>
                <a:path w="129" h="13741" extrusionOk="0">
                  <a:moveTo>
                    <a:pt x="128" y="0"/>
                  </a:moveTo>
                  <a:cubicBezTo>
                    <a:pt x="86" y="23"/>
                    <a:pt x="42" y="50"/>
                    <a:pt x="1" y="78"/>
                  </a:cubicBezTo>
                  <a:lnTo>
                    <a:pt x="1" y="13741"/>
                  </a:lnTo>
                  <a:lnTo>
                    <a:pt x="128" y="13741"/>
                  </a:lnTo>
                  <a:lnTo>
                    <a:pt x="128" y="0"/>
                  </a:lnTo>
                  <a:close/>
                </a:path>
              </a:pathLst>
            </a:custGeom>
            <a:solidFill>
              <a:srgbClr val="C4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0"/>
            <p:cNvSpPr/>
            <p:nvPr/>
          </p:nvSpPr>
          <p:spPr>
            <a:xfrm>
              <a:off x="1870225" y="2296250"/>
              <a:ext cx="4050" cy="487175"/>
            </a:xfrm>
            <a:custGeom>
              <a:avLst/>
              <a:gdLst/>
              <a:ahLst/>
              <a:cxnLst/>
              <a:rect l="l" t="t" r="r" b="b"/>
              <a:pathLst>
                <a:path w="162" h="19487" extrusionOk="0">
                  <a:moveTo>
                    <a:pt x="81" y="1"/>
                  </a:moveTo>
                  <a:cubicBezTo>
                    <a:pt x="41" y="1"/>
                    <a:pt x="0" y="28"/>
                    <a:pt x="0" y="81"/>
                  </a:cubicBezTo>
                  <a:lnTo>
                    <a:pt x="0" y="19406"/>
                  </a:lnTo>
                  <a:cubicBezTo>
                    <a:pt x="0" y="19450"/>
                    <a:pt x="37" y="19485"/>
                    <a:pt x="81" y="19487"/>
                  </a:cubicBezTo>
                  <a:cubicBezTo>
                    <a:pt x="125" y="19487"/>
                    <a:pt x="161" y="19450"/>
                    <a:pt x="161" y="19406"/>
                  </a:cubicBezTo>
                  <a:lnTo>
                    <a:pt x="161" y="81"/>
                  </a:lnTo>
                  <a:cubicBezTo>
                    <a:pt x="161" y="28"/>
                    <a:pt x="121" y="1"/>
                    <a:pt x="81"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0"/>
            <p:cNvSpPr/>
            <p:nvPr/>
          </p:nvSpPr>
          <p:spPr>
            <a:xfrm>
              <a:off x="964150" y="2702100"/>
              <a:ext cx="84725" cy="81325"/>
            </a:xfrm>
            <a:custGeom>
              <a:avLst/>
              <a:gdLst/>
              <a:ahLst/>
              <a:cxnLst/>
              <a:rect l="l" t="t" r="r" b="b"/>
              <a:pathLst>
                <a:path w="3389" h="3253" extrusionOk="0">
                  <a:moveTo>
                    <a:pt x="3300" y="0"/>
                  </a:moveTo>
                  <a:cubicBezTo>
                    <a:pt x="3280" y="0"/>
                    <a:pt x="3260" y="7"/>
                    <a:pt x="3245" y="22"/>
                  </a:cubicBezTo>
                  <a:lnTo>
                    <a:pt x="34" y="3113"/>
                  </a:lnTo>
                  <a:cubicBezTo>
                    <a:pt x="2" y="3144"/>
                    <a:pt x="0" y="3197"/>
                    <a:pt x="32" y="3229"/>
                  </a:cubicBezTo>
                  <a:cubicBezTo>
                    <a:pt x="47" y="3244"/>
                    <a:pt x="67" y="3251"/>
                    <a:pt x="90" y="3253"/>
                  </a:cubicBezTo>
                  <a:cubicBezTo>
                    <a:pt x="111" y="3253"/>
                    <a:pt x="131" y="3244"/>
                    <a:pt x="146" y="3230"/>
                  </a:cubicBezTo>
                  <a:lnTo>
                    <a:pt x="3355" y="137"/>
                  </a:lnTo>
                  <a:cubicBezTo>
                    <a:pt x="3389" y="107"/>
                    <a:pt x="3389" y="56"/>
                    <a:pt x="3358" y="24"/>
                  </a:cubicBezTo>
                  <a:cubicBezTo>
                    <a:pt x="3342" y="8"/>
                    <a:pt x="3321" y="0"/>
                    <a:pt x="3300"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0"/>
            <p:cNvSpPr/>
            <p:nvPr/>
          </p:nvSpPr>
          <p:spPr>
            <a:xfrm>
              <a:off x="1192825" y="2702000"/>
              <a:ext cx="23700" cy="81425"/>
            </a:xfrm>
            <a:custGeom>
              <a:avLst/>
              <a:gdLst/>
              <a:ahLst/>
              <a:cxnLst/>
              <a:rect l="l" t="t" r="r" b="b"/>
              <a:pathLst>
                <a:path w="948" h="3257" extrusionOk="0">
                  <a:moveTo>
                    <a:pt x="851" y="1"/>
                  </a:moveTo>
                  <a:cubicBezTo>
                    <a:pt x="817" y="1"/>
                    <a:pt x="784" y="20"/>
                    <a:pt x="774" y="64"/>
                  </a:cubicBezTo>
                  <a:lnTo>
                    <a:pt x="13" y="3157"/>
                  </a:lnTo>
                  <a:cubicBezTo>
                    <a:pt x="1" y="3199"/>
                    <a:pt x="28" y="3243"/>
                    <a:pt x="70" y="3254"/>
                  </a:cubicBezTo>
                  <a:cubicBezTo>
                    <a:pt x="76" y="3255"/>
                    <a:pt x="84" y="3257"/>
                    <a:pt x="90" y="3257"/>
                  </a:cubicBezTo>
                  <a:cubicBezTo>
                    <a:pt x="128" y="3257"/>
                    <a:pt x="161" y="3231"/>
                    <a:pt x="169" y="3195"/>
                  </a:cubicBezTo>
                  <a:lnTo>
                    <a:pt x="931" y="102"/>
                  </a:lnTo>
                  <a:cubicBezTo>
                    <a:pt x="948" y="40"/>
                    <a:pt x="899" y="1"/>
                    <a:pt x="851"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0"/>
            <p:cNvSpPr/>
            <p:nvPr/>
          </p:nvSpPr>
          <p:spPr>
            <a:xfrm>
              <a:off x="1012125" y="2732700"/>
              <a:ext cx="197150" cy="4075"/>
            </a:xfrm>
            <a:custGeom>
              <a:avLst/>
              <a:gdLst/>
              <a:ahLst/>
              <a:cxnLst/>
              <a:rect l="l" t="t" r="r" b="b"/>
              <a:pathLst>
                <a:path w="7886" h="163" extrusionOk="0">
                  <a:moveTo>
                    <a:pt x="109" y="0"/>
                  </a:moveTo>
                  <a:cubicBezTo>
                    <a:pt x="1" y="0"/>
                    <a:pt x="1" y="162"/>
                    <a:pt x="109" y="162"/>
                  </a:cubicBezTo>
                  <a:lnTo>
                    <a:pt x="7778" y="162"/>
                  </a:lnTo>
                  <a:cubicBezTo>
                    <a:pt x="7886" y="162"/>
                    <a:pt x="7886" y="0"/>
                    <a:pt x="7778"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0"/>
            <p:cNvSpPr/>
            <p:nvPr/>
          </p:nvSpPr>
          <p:spPr>
            <a:xfrm>
              <a:off x="979650" y="2763975"/>
              <a:ext cx="221925" cy="4100"/>
            </a:xfrm>
            <a:custGeom>
              <a:avLst/>
              <a:gdLst/>
              <a:ahLst/>
              <a:cxnLst/>
              <a:rect l="l" t="t" r="r" b="b"/>
              <a:pathLst>
                <a:path w="8877" h="164" extrusionOk="0">
                  <a:moveTo>
                    <a:pt x="109" y="1"/>
                  </a:moveTo>
                  <a:cubicBezTo>
                    <a:pt x="1" y="1"/>
                    <a:pt x="1" y="163"/>
                    <a:pt x="109" y="163"/>
                  </a:cubicBezTo>
                  <a:lnTo>
                    <a:pt x="8769" y="163"/>
                  </a:lnTo>
                  <a:cubicBezTo>
                    <a:pt x="8877" y="163"/>
                    <a:pt x="8877" y="1"/>
                    <a:pt x="8769"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0"/>
            <p:cNvSpPr/>
            <p:nvPr/>
          </p:nvSpPr>
          <p:spPr>
            <a:xfrm>
              <a:off x="929725" y="2621525"/>
              <a:ext cx="95900" cy="4100"/>
            </a:xfrm>
            <a:custGeom>
              <a:avLst/>
              <a:gdLst/>
              <a:ahLst/>
              <a:cxnLst/>
              <a:rect l="l" t="t" r="r" b="b"/>
              <a:pathLst>
                <a:path w="3836" h="164" extrusionOk="0">
                  <a:moveTo>
                    <a:pt x="81" y="1"/>
                  </a:moveTo>
                  <a:cubicBezTo>
                    <a:pt x="37" y="1"/>
                    <a:pt x="1" y="37"/>
                    <a:pt x="1" y="81"/>
                  </a:cubicBezTo>
                  <a:cubicBezTo>
                    <a:pt x="1" y="127"/>
                    <a:pt x="37" y="163"/>
                    <a:pt x="81" y="163"/>
                  </a:cubicBezTo>
                  <a:lnTo>
                    <a:pt x="3754" y="163"/>
                  </a:lnTo>
                  <a:cubicBezTo>
                    <a:pt x="3799" y="163"/>
                    <a:pt x="3836" y="127"/>
                    <a:pt x="3836" y="81"/>
                  </a:cubicBezTo>
                  <a:cubicBezTo>
                    <a:pt x="3834" y="37"/>
                    <a:pt x="3799" y="1"/>
                    <a:pt x="3754"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0"/>
            <p:cNvSpPr/>
            <p:nvPr/>
          </p:nvSpPr>
          <p:spPr>
            <a:xfrm>
              <a:off x="883875" y="2663400"/>
              <a:ext cx="152250" cy="4075"/>
            </a:xfrm>
            <a:custGeom>
              <a:avLst/>
              <a:gdLst/>
              <a:ahLst/>
              <a:cxnLst/>
              <a:rect l="l" t="t" r="r" b="b"/>
              <a:pathLst>
                <a:path w="6090" h="163" extrusionOk="0">
                  <a:moveTo>
                    <a:pt x="6012" y="1"/>
                  </a:moveTo>
                  <a:cubicBezTo>
                    <a:pt x="6010" y="1"/>
                    <a:pt x="6008" y="1"/>
                    <a:pt x="6006" y="1"/>
                  </a:cubicBezTo>
                  <a:lnTo>
                    <a:pt x="113" y="1"/>
                  </a:lnTo>
                  <a:cubicBezTo>
                    <a:pt x="111" y="1"/>
                    <a:pt x="109" y="1"/>
                    <a:pt x="107" y="1"/>
                  </a:cubicBezTo>
                  <a:cubicBezTo>
                    <a:pt x="1" y="1"/>
                    <a:pt x="1" y="162"/>
                    <a:pt x="107" y="162"/>
                  </a:cubicBezTo>
                  <a:cubicBezTo>
                    <a:pt x="109" y="162"/>
                    <a:pt x="111" y="162"/>
                    <a:pt x="113" y="162"/>
                  </a:cubicBezTo>
                  <a:lnTo>
                    <a:pt x="6006" y="162"/>
                  </a:lnTo>
                  <a:cubicBezTo>
                    <a:pt x="6007" y="162"/>
                    <a:pt x="6008" y="162"/>
                    <a:pt x="6009" y="162"/>
                  </a:cubicBezTo>
                  <a:cubicBezTo>
                    <a:pt x="6053" y="162"/>
                    <a:pt x="6090" y="126"/>
                    <a:pt x="6090" y="82"/>
                  </a:cubicBezTo>
                  <a:cubicBezTo>
                    <a:pt x="6090" y="38"/>
                    <a:pt x="6055" y="1"/>
                    <a:pt x="6012"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0"/>
            <p:cNvSpPr/>
            <p:nvPr/>
          </p:nvSpPr>
          <p:spPr>
            <a:xfrm>
              <a:off x="958300" y="2621525"/>
              <a:ext cx="4075" cy="45925"/>
            </a:xfrm>
            <a:custGeom>
              <a:avLst/>
              <a:gdLst/>
              <a:ahLst/>
              <a:cxnLst/>
              <a:rect l="l" t="t" r="r" b="b"/>
              <a:pathLst>
                <a:path w="163" h="1837" extrusionOk="0">
                  <a:moveTo>
                    <a:pt x="82" y="0"/>
                  </a:moveTo>
                  <a:cubicBezTo>
                    <a:pt x="41" y="0"/>
                    <a:pt x="1" y="27"/>
                    <a:pt x="1" y="81"/>
                  </a:cubicBezTo>
                  <a:lnTo>
                    <a:pt x="1" y="1757"/>
                  </a:lnTo>
                  <a:cubicBezTo>
                    <a:pt x="1" y="1802"/>
                    <a:pt x="37" y="1837"/>
                    <a:pt x="81" y="1837"/>
                  </a:cubicBezTo>
                  <a:cubicBezTo>
                    <a:pt x="127" y="1837"/>
                    <a:pt x="163" y="1802"/>
                    <a:pt x="163" y="1757"/>
                  </a:cubicBezTo>
                  <a:lnTo>
                    <a:pt x="163" y="81"/>
                  </a:lnTo>
                  <a:cubicBezTo>
                    <a:pt x="163" y="27"/>
                    <a:pt x="122" y="0"/>
                    <a:pt x="82"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0"/>
            <p:cNvSpPr/>
            <p:nvPr/>
          </p:nvSpPr>
          <p:spPr>
            <a:xfrm>
              <a:off x="623250" y="2442775"/>
              <a:ext cx="82450" cy="4075"/>
            </a:xfrm>
            <a:custGeom>
              <a:avLst/>
              <a:gdLst/>
              <a:ahLst/>
              <a:cxnLst/>
              <a:rect l="l" t="t" r="r" b="b"/>
              <a:pathLst>
                <a:path w="3298" h="163" extrusionOk="0">
                  <a:moveTo>
                    <a:pt x="104" y="1"/>
                  </a:moveTo>
                  <a:cubicBezTo>
                    <a:pt x="0" y="7"/>
                    <a:pt x="0" y="158"/>
                    <a:pt x="104" y="163"/>
                  </a:cubicBezTo>
                  <a:lnTo>
                    <a:pt x="3195" y="163"/>
                  </a:lnTo>
                  <a:cubicBezTo>
                    <a:pt x="3298" y="158"/>
                    <a:pt x="3298" y="7"/>
                    <a:pt x="3195"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0"/>
            <p:cNvSpPr/>
            <p:nvPr/>
          </p:nvSpPr>
          <p:spPr>
            <a:xfrm>
              <a:off x="614925" y="2495925"/>
              <a:ext cx="56950" cy="4075"/>
            </a:xfrm>
            <a:custGeom>
              <a:avLst/>
              <a:gdLst/>
              <a:ahLst/>
              <a:cxnLst/>
              <a:rect l="l" t="t" r="r" b="b"/>
              <a:pathLst>
                <a:path w="2278" h="163" extrusionOk="0">
                  <a:moveTo>
                    <a:pt x="106" y="0"/>
                  </a:moveTo>
                  <a:cubicBezTo>
                    <a:pt x="1" y="0"/>
                    <a:pt x="1" y="163"/>
                    <a:pt x="107" y="163"/>
                  </a:cubicBezTo>
                  <a:cubicBezTo>
                    <a:pt x="109" y="163"/>
                    <a:pt x="110" y="163"/>
                    <a:pt x="112" y="163"/>
                  </a:cubicBezTo>
                  <a:lnTo>
                    <a:pt x="2174" y="163"/>
                  </a:lnTo>
                  <a:cubicBezTo>
                    <a:pt x="2277" y="157"/>
                    <a:pt x="2277" y="5"/>
                    <a:pt x="2174" y="0"/>
                  </a:cubicBezTo>
                  <a:lnTo>
                    <a:pt x="112" y="0"/>
                  </a:lnTo>
                  <a:cubicBezTo>
                    <a:pt x="110" y="0"/>
                    <a:pt x="108" y="0"/>
                    <a:pt x="106" y="0"/>
                  </a:cubicBezTo>
                  <a:close/>
                </a:path>
              </a:pathLst>
            </a:custGeom>
            <a:solidFill>
              <a:srgbClr val="32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0"/>
            <p:cNvSpPr/>
            <p:nvPr/>
          </p:nvSpPr>
          <p:spPr>
            <a:xfrm>
              <a:off x="647100" y="2442775"/>
              <a:ext cx="4100" cy="57225"/>
            </a:xfrm>
            <a:custGeom>
              <a:avLst/>
              <a:gdLst/>
              <a:ahLst/>
              <a:cxnLst/>
              <a:rect l="l" t="t" r="r" b="b"/>
              <a:pathLst>
                <a:path w="164" h="2289" extrusionOk="0">
                  <a:moveTo>
                    <a:pt x="82" y="1"/>
                  </a:moveTo>
                  <a:cubicBezTo>
                    <a:pt x="41" y="1"/>
                    <a:pt x="1" y="28"/>
                    <a:pt x="1" y="82"/>
                  </a:cubicBezTo>
                  <a:lnTo>
                    <a:pt x="1" y="2207"/>
                  </a:lnTo>
                  <a:cubicBezTo>
                    <a:pt x="1" y="2252"/>
                    <a:pt x="37" y="2287"/>
                    <a:pt x="81" y="2289"/>
                  </a:cubicBezTo>
                  <a:cubicBezTo>
                    <a:pt x="127" y="2287"/>
                    <a:pt x="162" y="2252"/>
                    <a:pt x="163" y="2207"/>
                  </a:cubicBezTo>
                  <a:lnTo>
                    <a:pt x="163" y="82"/>
                  </a:lnTo>
                  <a:cubicBezTo>
                    <a:pt x="163" y="28"/>
                    <a:pt x="123" y="1"/>
                    <a:pt x="82"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0"/>
            <p:cNvSpPr/>
            <p:nvPr/>
          </p:nvSpPr>
          <p:spPr>
            <a:xfrm>
              <a:off x="1237175" y="2384800"/>
              <a:ext cx="144975" cy="4100"/>
            </a:xfrm>
            <a:custGeom>
              <a:avLst/>
              <a:gdLst/>
              <a:ahLst/>
              <a:cxnLst/>
              <a:rect l="l" t="t" r="r" b="b"/>
              <a:pathLst>
                <a:path w="5799" h="164" extrusionOk="0">
                  <a:moveTo>
                    <a:pt x="108" y="1"/>
                  </a:moveTo>
                  <a:cubicBezTo>
                    <a:pt x="0" y="1"/>
                    <a:pt x="0" y="163"/>
                    <a:pt x="108" y="163"/>
                  </a:cubicBezTo>
                  <a:lnTo>
                    <a:pt x="5691" y="163"/>
                  </a:lnTo>
                  <a:cubicBezTo>
                    <a:pt x="5799" y="163"/>
                    <a:pt x="5799" y="1"/>
                    <a:pt x="5691"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0"/>
            <p:cNvSpPr/>
            <p:nvPr/>
          </p:nvSpPr>
          <p:spPr>
            <a:xfrm>
              <a:off x="1288050" y="2384800"/>
              <a:ext cx="4075" cy="45150"/>
            </a:xfrm>
            <a:custGeom>
              <a:avLst/>
              <a:gdLst/>
              <a:ahLst/>
              <a:cxnLst/>
              <a:rect l="l" t="t" r="r" b="b"/>
              <a:pathLst>
                <a:path w="163" h="1806" extrusionOk="0">
                  <a:moveTo>
                    <a:pt x="81" y="1"/>
                  </a:moveTo>
                  <a:cubicBezTo>
                    <a:pt x="37" y="1"/>
                    <a:pt x="0" y="37"/>
                    <a:pt x="2" y="81"/>
                  </a:cubicBezTo>
                  <a:lnTo>
                    <a:pt x="2" y="1725"/>
                  </a:lnTo>
                  <a:cubicBezTo>
                    <a:pt x="0" y="1769"/>
                    <a:pt x="37" y="1805"/>
                    <a:pt x="81" y="1805"/>
                  </a:cubicBezTo>
                  <a:cubicBezTo>
                    <a:pt x="126" y="1805"/>
                    <a:pt x="163" y="1769"/>
                    <a:pt x="163" y="1725"/>
                  </a:cubicBezTo>
                  <a:lnTo>
                    <a:pt x="163" y="81"/>
                  </a:lnTo>
                  <a:cubicBezTo>
                    <a:pt x="163" y="37"/>
                    <a:pt x="126" y="1"/>
                    <a:pt x="81"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0"/>
            <p:cNvSpPr/>
            <p:nvPr/>
          </p:nvSpPr>
          <p:spPr>
            <a:xfrm>
              <a:off x="1237100" y="2425850"/>
              <a:ext cx="111925" cy="4100"/>
            </a:xfrm>
            <a:custGeom>
              <a:avLst/>
              <a:gdLst/>
              <a:ahLst/>
              <a:cxnLst/>
              <a:rect l="l" t="t" r="r" b="b"/>
              <a:pathLst>
                <a:path w="4477" h="164" extrusionOk="0">
                  <a:moveTo>
                    <a:pt x="107" y="1"/>
                  </a:moveTo>
                  <a:cubicBezTo>
                    <a:pt x="0" y="1"/>
                    <a:pt x="0" y="163"/>
                    <a:pt x="107" y="163"/>
                  </a:cubicBezTo>
                  <a:cubicBezTo>
                    <a:pt x="108" y="163"/>
                    <a:pt x="110" y="163"/>
                    <a:pt x="111" y="163"/>
                  </a:cubicBezTo>
                  <a:lnTo>
                    <a:pt x="4374" y="163"/>
                  </a:lnTo>
                  <a:cubicBezTo>
                    <a:pt x="4477" y="157"/>
                    <a:pt x="4477" y="7"/>
                    <a:pt x="4374" y="1"/>
                  </a:cubicBezTo>
                  <a:lnTo>
                    <a:pt x="111" y="1"/>
                  </a:lnTo>
                  <a:cubicBezTo>
                    <a:pt x="110" y="1"/>
                    <a:pt x="108" y="1"/>
                    <a:pt x="107"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0"/>
            <p:cNvSpPr/>
            <p:nvPr/>
          </p:nvSpPr>
          <p:spPr>
            <a:xfrm>
              <a:off x="1287375" y="2636825"/>
              <a:ext cx="94775" cy="4075"/>
            </a:xfrm>
            <a:custGeom>
              <a:avLst/>
              <a:gdLst/>
              <a:ahLst/>
              <a:cxnLst/>
              <a:rect l="l" t="t" r="r" b="b"/>
              <a:pathLst>
                <a:path w="3791" h="163" extrusionOk="0">
                  <a:moveTo>
                    <a:pt x="108" y="0"/>
                  </a:moveTo>
                  <a:cubicBezTo>
                    <a:pt x="0" y="0"/>
                    <a:pt x="0" y="163"/>
                    <a:pt x="108" y="163"/>
                  </a:cubicBezTo>
                  <a:lnTo>
                    <a:pt x="3683" y="163"/>
                  </a:lnTo>
                  <a:cubicBezTo>
                    <a:pt x="3791" y="163"/>
                    <a:pt x="3791" y="0"/>
                    <a:pt x="3683"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0"/>
            <p:cNvSpPr/>
            <p:nvPr/>
          </p:nvSpPr>
          <p:spPr>
            <a:xfrm>
              <a:off x="1339525" y="2636725"/>
              <a:ext cx="4200" cy="46850"/>
            </a:xfrm>
            <a:custGeom>
              <a:avLst/>
              <a:gdLst/>
              <a:ahLst/>
              <a:cxnLst/>
              <a:rect l="l" t="t" r="r" b="b"/>
              <a:pathLst>
                <a:path w="168" h="1874" extrusionOk="0">
                  <a:moveTo>
                    <a:pt x="84" y="1"/>
                  </a:moveTo>
                  <a:cubicBezTo>
                    <a:pt x="42" y="1"/>
                    <a:pt x="1" y="29"/>
                    <a:pt x="4" y="86"/>
                  </a:cubicBezTo>
                  <a:lnTo>
                    <a:pt x="4" y="1793"/>
                  </a:lnTo>
                  <a:cubicBezTo>
                    <a:pt x="4" y="1837"/>
                    <a:pt x="40" y="1874"/>
                    <a:pt x="84" y="1874"/>
                  </a:cubicBezTo>
                  <a:cubicBezTo>
                    <a:pt x="128" y="1874"/>
                    <a:pt x="164" y="1837"/>
                    <a:pt x="164" y="1793"/>
                  </a:cubicBezTo>
                  <a:lnTo>
                    <a:pt x="164" y="86"/>
                  </a:lnTo>
                  <a:cubicBezTo>
                    <a:pt x="167" y="29"/>
                    <a:pt x="126" y="1"/>
                    <a:pt x="84"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0"/>
            <p:cNvSpPr/>
            <p:nvPr/>
          </p:nvSpPr>
          <p:spPr>
            <a:xfrm>
              <a:off x="1313950" y="2679500"/>
              <a:ext cx="88950" cy="4075"/>
            </a:xfrm>
            <a:custGeom>
              <a:avLst/>
              <a:gdLst/>
              <a:ahLst/>
              <a:cxnLst/>
              <a:rect l="l" t="t" r="r" b="b"/>
              <a:pathLst>
                <a:path w="3558" h="163" extrusionOk="0">
                  <a:moveTo>
                    <a:pt x="109" y="1"/>
                  </a:moveTo>
                  <a:cubicBezTo>
                    <a:pt x="1" y="1"/>
                    <a:pt x="1" y="163"/>
                    <a:pt x="109" y="163"/>
                  </a:cubicBezTo>
                  <a:lnTo>
                    <a:pt x="3450" y="163"/>
                  </a:lnTo>
                  <a:cubicBezTo>
                    <a:pt x="3558" y="163"/>
                    <a:pt x="3558" y="1"/>
                    <a:pt x="3450"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0"/>
            <p:cNvSpPr/>
            <p:nvPr/>
          </p:nvSpPr>
          <p:spPr>
            <a:xfrm>
              <a:off x="1653875" y="2495925"/>
              <a:ext cx="121100" cy="4075"/>
            </a:xfrm>
            <a:custGeom>
              <a:avLst/>
              <a:gdLst/>
              <a:ahLst/>
              <a:cxnLst/>
              <a:rect l="l" t="t" r="r" b="b"/>
              <a:pathLst>
                <a:path w="4844" h="163" extrusionOk="0">
                  <a:moveTo>
                    <a:pt x="103" y="0"/>
                  </a:moveTo>
                  <a:cubicBezTo>
                    <a:pt x="0" y="5"/>
                    <a:pt x="0" y="157"/>
                    <a:pt x="103" y="163"/>
                  </a:cubicBezTo>
                  <a:lnTo>
                    <a:pt x="4741" y="163"/>
                  </a:lnTo>
                  <a:cubicBezTo>
                    <a:pt x="4844" y="157"/>
                    <a:pt x="4844" y="5"/>
                    <a:pt x="4741"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0"/>
            <p:cNvSpPr/>
            <p:nvPr/>
          </p:nvSpPr>
          <p:spPr>
            <a:xfrm>
              <a:off x="1707575" y="2495925"/>
              <a:ext cx="4050" cy="43125"/>
            </a:xfrm>
            <a:custGeom>
              <a:avLst/>
              <a:gdLst/>
              <a:ahLst/>
              <a:cxnLst/>
              <a:rect l="l" t="t" r="r" b="b"/>
              <a:pathLst>
                <a:path w="162" h="1725" extrusionOk="0">
                  <a:moveTo>
                    <a:pt x="81" y="0"/>
                  </a:moveTo>
                  <a:cubicBezTo>
                    <a:pt x="41" y="0"/>
                    <a:pt x="1" y="27"/>
                    <a:pt x="1" y="81"/>
                  </a:cubicBezTo>
                  <a:lnTo>
                    <a:pt x="1" y="1644"/>
                  </a:lnTo>
                  <a:cubicBezTo>
                    <a:pt x="1" y="1688"/>
                    <a:pt x="36" y="1724"/>
                    <a:pt x="80" y="1724"/>
                  </a:cubicBezTo>
                  <a:cubicBezTo>
                    <a:pt x="125" y="1724"/>
                    <a:pt x="162" y="1688"/>
                    <a:pt x="162" y="1644"/>
                  </a:cubicBezTo>
                  <a:lnTo>
                    <a:pt x="162" y="81"/>
                  </a:lnTo>
                  <a:cubicBezTo>
                    <a:pt x="162" y="27"/>
                    <a:pt x="122" y="0"/>
                    <a:pt x="81"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0"/>
            <p:cNvSpPr/>
            <p:nvPr/>
          </p:nvSpPr>
          <p:spPr>
            <a:xfrm>
              <a:off x="1636975" y="2537050"/>
              <a:ext cx="126750" cy="4050"/>
            </a:xfrm>
            <a:custGeom>
              <a:avLst/>
              <a:gdLst/>
              <a:ahLst/>
              <a:cxnLst/>
              <a:rect l="l" t="t" r="r" b="b"/>
              <a:pathLst>
                <a:path w="5070" h="162" extrusionOk="0">
                  <a:moveTo>
                    <a:pt x="103" y="0"/>
                  </a:moveTo>
                  <a:cubicBezTo>
                    <a:pt x="1" y="5"/>
                    <a:pt x="1" y="157"/>
                    <a:pt x="103" y="161"/>
                  </a:cubicBezTo>
                  <a:lnTo>
                    <a:pt x="4966" y="161"/>
                  </a:lnTo>
                  <a:cubicBezTo>
                    <a:pt x="5069" y="157"/>
                    <a:pt x="5069" y="5"/>
                    <a:pt x="4966"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0"/>
            <p:cNvSpPr/>
            <p:nvPr/>
          </p:nvSpPr>
          <p:spPr>
            <a:xfrm>
              <a:off x="2473450" y="2601400"/>
              <a:ext cx="150375" cy="4075"/>
            </a:xfrm>
            <a:custGeom>
              <a:avLst/>
              <a:gdLst/>
              <a:ahLst/>
              <a:cxnLst/>
              <a:rect l="l" t="t" r="r" b="b"/>
              <a:pathLst>
                <a:path w="6015" h="163" extrusionOk="0">
                  <a:moveTo>
                    <a:pt x="108" y="0"/>
                  </a:moveTo>
                  <a:cubicBezTo>
                    <a:pt x="0" y="0"/>
                    <a:pt x="0" y="162"/>
                    <a:pt x="108" y="162"/>
                  </a:cubicBezTo>
                  <a:lnTo>
                    <a:pt x="5906" y="162"/>
                  </a:lnTo>
                  <a:cubicBezTo>
                    <a:pt x="6014" y="162"/>
                    <a:pt x="6014" y="0"/>
                    <a:pt x="5906"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0"/>
            <p:cNvSpPr/>
            <p:nvPr/>
          </p:nvSpPr>
          <p:spPr>
            <a:xfrm>
              <a:off x="2492650" y="2601450"/>
              <a:ext cx="4050" cy="50725"/>
            </a:xfrm>
            <a:custGeom>
              <a:avLst/>
              <a:gdLst/>
              <a:ahLst/>
              <a:cxnLst/>
              <a:rect l="l" t="t" r="r" b="b"/>
              <a:pathLst>
                <a:path w="162" h="2029" extrusionOk="0">
                  <a:moveTo>
                    <a:pt x="81" y="1"/>
                  </a:moveTo>
                  <a:cubicBezTo>
                    <a:pt x="41" y="1"/>
                    <a:pt x="0" y="28"/>
                    <a:pt x="0" y="82"/>
                  </a:cubicBezTo>
                  <a:lnTo>
                    <a:pt x="0" y="1948"/>
                  </a:lnTo>
                  <a:cubicBezTo>
                    <a:pt x="0" y="1992"/>
                    <a:pt x="37" y="2028"/>
                    <a:pt x="81" y="2028"/>
                  </a:cubicBezTo>
                  <a:cubicBezTo>
                    <a:pt x="125" y="2028"/>
                    <a:pt x="161" y="1992"/>
                    <a:pt x="161" y="1948"/>
                  </a:cubicBezTo>
                  <a:lnTo>
                    <a:pt x="161" y="82"/>
                  </a:lnTo>
                  <a:cubicBezTo>
                    <a:pt x="161" y="28"/>
                    <a:pt x="121" y="1"/>
                    <a:pt x="81"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0"/>
            <p:cNvSpPr/>
            <p:nvPr/>
          </p:nvSpPr>
          <p:spPr>
            <a:xfrm>
              <a:off x="2569875" y="2601350"/>
              <a:ext cx="4200" cy="50825"/>
            </a:xfrm>
            <a:custGeom>
              <a:avLst/>
              <a:gdLst/>
              <a:ahLst/>
              <a:cxnLst/>
              <a:rect l="l" t="t" r="r" b="b"/>
              <a:pathLst>
                <a:path w="168" h="2033" extrusionOk="0">
                  <a:moveTo>
                    <a:pt x="84" y="0"/>
                  </a:moveTo>
                  <a:cubicBezTo>
                    <a:pt x="42" y="0"/>
                    <a:pt x="0" y="29"/>
                    <a:pt x="2" y="86"/>
                  </a:cubicBezTo>
                  <a:lnTo>
                    <a:pt x="2" y="1952"/>
                  </a:lnTo>
                  <a:cubicBezTo>
                    <a:pt x="2" y="1996"/>
                    <a:pt x="39" y="2032"/>
                    <a:pt x="83" y="2032"/>
                  </a:cubicBezTo>
                  <a:cubicBezTo>
                    <a:pt x="128" y="2032"/>
                    <a:pt x="163" y="1996"/>
                    <a:pt x="165" y="1952"/>
                  </a:cubicBezTo>
                  <a:lnTo>
                    <a:pt x="165" y="86"/>
                  </a:lnTo>
                  <a:cubicBezTo>
                    <a:pt x="167" y="29"/>
                    <a:pt x="125" y="0"/>
                    <a:pt x="84"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0"/>
            <p:cNvSpPr/>
            <p:nvPr/>
          </p:nvSpPr>
          <p:spPr>
            <a:xfrm>
              <a:off x="2409825" y="2648100"/>
              <a:ext cx="197075" cy="4075"/>
            </a:xfrm>
            <a:custGeom>
              <a:avLst/>
              <a:gdLst/>
              <a:ahLst/>
              <a:cxnLst/>
              <a:rect l="l" t="t" r="r" b="b"/>
              <a:pathLst>
                <a:path w="7883" h="163" extrusionOk="0">
                  <a:moveTo>
                    <a:pt x="108" y="0"/>
                  </a:moveTo>
                  <a:cubicBezTo>
                    <a:pt x="1" y="0"/>
                    <a:pt x="1" y="162"/>
                    <a:pt x="108" y="162"/>
                  </a:cubicBezTo>
                  <a:lnTo>
                    <a:pt x="7775" y="162"/>
                  </a:lnTo>
                  <a:cubicBezTo>
                    <a:pt x="7882" y="162"/>
                    <a:pt x="7882" y="0"/>
                    <a:pt x="7775"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0"/>
            <p:cNvSpPr/>
            <p:nvPr/>
          </p:nvSpPr>
          <p:spPr>
            <a:xfrm>
              <a:off x="2531275" y="2561975"/>
              <a:ext cx="4075" cy="43500"/>
            </a:xfrm>
            <a:custGeom>
              <a:avLst/>
              <a:gdLst/>
              <a:ahLst/>
              <a:cxnLst/>
              <a:rect l="l" t="t" r="r" b="b"/>
              <a:pathLst>
                <a:path w="163" h="1740" extrusionOk="0">
                  <a:moveTo>
                    <a:pt x="83" y="0"/>
                  </a:moveTo>
                  <a:cubicBezTo>
                    <a:pt x="82" y="0"/>
                    <a:pt x="81" y="0"/>
                    <a:pt x="81" y="0"/>
                  </a:cubicBezTo>
                  <a:cubicBezTo>
                    <a:pt x="37" y="0"/>
                    <a:pt x="0" y="35"/>
                    <a:pt x="0" y="79"/>
                  </a:cubicBezTo>
                  <a:lnTo>
                    <a:pt x="0" y="1659"/>
                  </a:lnTo>
                  <a:cubicBezTo>
                    <a:pt x="0" y="1703"/>
                    <a:pt x="37" y="1739"/>
                    <a:pt x="81" y="1739"/>
                  </a:cubicBezTo>
                  <a:cubicBezTo>
                    <a:pt x="125" y="1739"/>
                    <a:pt x="161" y="1705"/>
                    <a:pt x="162" y="1661"/>
                  </a:cubicBezTo>
                  <a:lnTo>
                    <a:pt x="162" y="79"/>
                  </a:lnTo>
                  <a:cubicBezTo>
                    <a:pt x="161" y="36"/>
                    <a:pt x="126" y="0"/>
                    <a:pt x="83"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0"/>
            <p:cNvSpPr/>
            <p:nvPr/>
          </p:nvSpPr>
          <p:spPr>
            <a:xfrm>
              <a:off x="2906650" y="2384800"/>
              <a:ext cx="108475" cy="4100"/>
            </a:xfrm>
            <a:custGeom>
              <a:avLst/>
              <a:gdLst/>
              <a:ahLst/>
              <a:cxnLst/>
              <a:rect l="l" t="t" r="r" b="b"/>
              <a:pathLst>
                <a:path w="4339" h="164" extrusionOk="0">
                  <a:moveTo>
                    <a:pt x="108" y="1"/>
                  </a:moveTo>
                  <a:cubicBezTo>
                    <a:pt x="0" y="1"/>
                    <a:pt x="0" y="163"/>
                    <a:pt x="108" y="163"/>
                  </a:cubicBezTo>
                  <a:lnTo>
                    <a:pt x="4230" y="163"/>
                  </a:lnTo>
                  <a:cubicBezTo>
                    <a:pt x="4339" y="163"/>
                    <a:pt x="4339" y="1"/>
                    <a:pt x="4230"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0"/>
            <p:cNvSpPr/>
            <p:nvPr/>
          </p:nvSpPr>
          <p:spPr>
            <a:xfrm>
              <a:off x="2944350" y="2384800"/>
              <a:ext cx="4100" cy="38700"/>
            </a:xfrm>
            <a:custGeom>
              <a:avLst/>
              <a:gdLst/>
              <a:ahLst/>
              <a:cxnLst/>
              <a:rect l="l" t="t" r="r" b="b"/>
              <a:pathLst>
                <a:path w="164" h="1548" extrusionOk="0">
                  <a:moveTo>
                    <a:pt x="82" y="0"/>
                  </a:moveTo>
                  <a:cubicBezTo>
                    <a:pt x="41" y="0"/>
                    <a:pt x="1" y="27"/>
                    <a:pt x="1" y="81"/>
                  </a:cubicBezTo>
                  <a:lnTo>
                    <a:pt x="1" y="1467"/>
                  </a:lnTo>
                  <a:cubicBezTo>
                    <a:pt x="1" y="1510"/>
                    <a:pt x="36" y="1547"/>
                    <a:pt x="80" y="1547"/>
                  </a:cubicBezTo>
                  <a:cubicBezTo>
                    <a:pt x="81" y="1547"/>
                    <a:pt x="82" y="1547"/>
                    <a:pt x="83" y="1547"/>
                  </a:cubicBezTo>
                  <a:cubicBezTo>
                    <a:pt x="127" y="1547"/>
                    <a:pt x="163" y="1511"/>
                    <a:pt x="163" y="1467"/>
                  </a:cubicBezTo>
                  <a:lnTo>
                    <a:pt x="163" y="81"/>
                  </a:lnTo>
                  <a:cubicBezTo>
                    <a:pt x="163" y="27"/>
                    <a:pt x="122" y="0"/>
                    <a:pt x="82"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0"/>
            <p:cNvSpPr/>
            <p:nvPr/>
          </p:nvSpPr>
          <p:spPr>
            <a:xfrm>
              <a:off x="2885600" y="2425850"/>
              <a:ext cx="97525" cy="4100"/>
            </a:xfrm>
            <a:custGeom>
              <a:avLst/>
              <a:gdLst/>
              <a:ahLst/>
              <a:cxnLst/>
              <a:rect l="l" t="t" r="r" b="b"/>
              <a:pathLst>
                <a:path w="3901" h="164" extrusionOk="0">
                  <a:moveTo>
                    <a:pt x="108" y="1"/>
                  </a:moveTo>
                  <a:cubicBezTo>
                    <a:pt x="0" y="1"/>
                    <a:pt x="0" y="163"/>
                    <a:pt x="108" y="163"/>
                  </a:cubicBezTo>
                  <a:cubicBezTo>
                    <a:pt x="109" y="163"/>
                    <a:pt x="111" y="163"/>
                    <a:pt x="112" y="163"/>
                  </a:cubicBezTo>
                  <a:lnTo>
                    <a:pt x="3815" y="163"/>
                  </a:lnTo>
                  <a:cubicBezTo>
                    <a:pt x="3816" y="163"/>
                    <a:pt x="3817" y="163"/>
                    <a:pt x="3818" y="163"/>
                  </a:cubicBezTo>
                  <a:cubicBezTo>
                    <a:pt x="3864" y="163"/>
                    <a:pt x="3900" y="127"/>
                    <a:pt x="3900" y="81"/>
                  </a:cubicBezTo>
                  <a:cubicBezTo>
                    <a:pt x="3900" y="37"/>
                    <a:pt x="3864" y="1"/>
                    <a:pt x="3818" y="1"/>
                  </a:cubicBezTo>
                  <a:cubicBezTo>
                    <a:pt x="3817" y="1"/>
                    <a:pt x="3816" y="1"/>
                    <a:pt x="3815" y="1"/>
                  </a:cubicBezTo>
                  <a:lnTo>
                    <a:pt x="112" y="1"/>
                  </a:lnTo>
                  <a:cubicBezTo>
                    <a:pt x="111" y="1"/>
                    <a:pt x="109" y="1"/>
                    <a:pt x="108"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0"/>
            <p:cNvSpPr/>
            <p:nvPr/>
          </p:nvSpPr>
          <p:spPr>
            <a:xfrm>
              <a:off x="3300350" y="2478200"/>
              <a:ext cx="75525" cy="4100"/>
            </a:xfrm>
            <a:custGeom>
              <a:avLst/>
              <a:gdLst/>
              <a:ahLst/>
              <a:cxnLst/>
              <a:rect l="l" t="t" r="r" b="b"/>
              <a:pathLst>
                <a:path w="3021" h="164" extrusionOk="0">
                  <a:moveTo>
                    <a:pt x="110" y="1"/>
                  </a:moveTo>
                  <a:cubicBezTo>
                    <a:pt x="1" y="1"/>
                    <a:pt x="1" y="162"/>
                    <a:pt x="110" y="163"/>
                  </a:cubicBezTo>
                  <a:lnTo>
                    <a:pt x="2913" y="163"/>
                  </a:lnTo>
                  <a:cubicBezTo>
                    <a:pt x="3020" y="163"/>
                    <a:pt x="3020" y="1"/>
                    <a:pt x="2913"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0"/>
            <p:cNvSpPr/>
            <p:nvPr/>
          </p:nvSpPr>
          <p:spPr>
            <a:xfrm>
              <a:off x="3338900" y="2478200"/>
              <a:ext cx="4075" cy="34675"/>
            </a:xfrm>
            <a:custGeom>
              <a:avLst/>
              <a:gdLst/>
              <a:ahLst/>
              <a:cxnLst/>
              <a:rect l="l" t="t" r="r" b="b"/>
              <a:pathLst>
                <a:path w="163" h="1387" extrusionOk="0">
                  <a:moveTo>
                    <a:pt x="81" y="0"/>
                  </a:moveTo>
                  <a:cubicBezTo>
                    <a:pt x="41" y="0"/>
                    <a:pt x="0" y="27"/>
                    <a:pt x="0" y="81"/>
                  </a:cubicBezTo>
                  <a:lnTo>
                    <a:pt x="0" y="1306"/>
                  </a:lnTo>
                  <a:cubicBezTo>
                    <a:pt x="0" y="1350"/>
                    <a:pt x="37" y="1386"/>
                    <a:pt x="81" y="1386"/>
                  </a:cubicBezTo>
                  <a:cubicBezTo>
                    <a:pt x="125" y="1386"/>
                    <a:pt x="161" y="1350"/>
                    <a:pt x="163" y="1306"/>
                  </a:cubicBezTo>
                  <a:lnTo>
                    <a:pt x="163" y="81"/>
                  </a:lnTo>
                  <a:cubicBezTo>
                    <a:pt x="163" y="27"/>
                    <a:pt x="122" y="0"/>
                    <a:pt x="81"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0"/>
            <p:cNvSpPr/>
            <p:nvPr/>
          </p:nvSpPr>
          <p:spPr>
            <a:xfrm>
              <a:off x="3282550" y="2508775"/>
              <a:ext cx="101275" cy="4100"/>
            </a:xfrm>
            <a:custGeom>
              <a:avLst/>
              <a:gdLst/>
              <a:ahLst/>
              <a:cxnLst/>
              <a:rect l="l" t="t" r="r" b="b"/>
              <a:pathLst>
                <a:path w="4051" h="164" extrusionOk="0">
                  <a:moveTo>
                    <a:pt x="109" y="1"/>
                  </a:moveTo>
                  <a:cubicBezTo>
                    <a:pt x="1" y="1"/>
                    <a:pt x="1" y="163"/>
                    <a:pt x="107" y="163"/>
                  </a:cubicBezTo>
                  <a:cubicBezTo>
                    <a:pt x="109" y="163"/>
                    <a:pt x="111" y="163"/>
                    <a:pt x="113" y="163"/>
                  </a:cubicBezTo>
                  <a:lnTo>
                    <a:pt x="3966" y="163"/>
                  </a:lnTo>
                  <a:cubicBezTo>
                    <a:pt x="3968" y="163"/>
                    <a:pt x="3970" y="163"/>
                    <a:pt x="3971" y="163"/>
                  </a:cubicBezTo>
                  <a:cubicBezTo>
                    <a:pt x="4016" y="163"/>
                    <a:pt x="4051" y="127"/>
                    <a:pt x="4051" y="83"/>
                  </a:cubicBezTo>
                  <a:cubicBezTo>
                    <a:pt x="4051" y="37"/>
                    <a:pt x="4015" y="1"/>
                    <a:pt x="3969" y="1"/>
                  </a:cubicBezTo>
                  <a:cubicBezTo>
                    <a:pt x="3968" y="1"/>
                    <a:pt x="3967" y="1"/>
                    <a:pt x="3966" y="1"/>
                  </a:cubicBezTo>
                  <a:lnTo>
                    <a:pt x="113" y="1"/>
                  </a:lnTo>
                  <a:cubicBezTo>
                    <a:pt x="112" y="1"/>
                    <a:pt x="110" y="1"/>
                    <a:pt x="109"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0"/>
            <p:cNvSpPr/>
            <p:nvPr/>
          </p:nvSpPr>
          <p:spPr>
            <a:xfrm>
              <a:off x="3254325" y="2689175"/>
              <a:ext cx="4100" cy="37100"/>
            </a:xfrm>
            <a:custGeom>
              <a:avLst/>
              <a:gdLst/>
              <a:ahLst/>
              <a:cxnLst/>
              <a:rect l="l" t="t" r="r" b="b"/>
              <a:pathLst>
                <a:path w="164" h="1484" extrusionOk="0">
                  <a:moveTo>
                    <a:pt x="85" y="0"/>
                  </a:moveTo>
                  <a:cubicBezTo>
                    <a:pt x="85" y="0"/>
                    <a:pt x="84" y="0"/>
                    <a:pt x="83" y="0"/>
                  </a:cubicBezTo>
                  <a:cubicBezTo>
                    <a:pt x="82" y="0"/>
                    <a:pt x="81" y="0"/>
                    <a:pt x="80" y="0"/>
                  </a:cubicBezTo>
                  <a:cubicBezTo>
                    <a:pt x="36" y="0"/>
                    <a:pt x="1" y="38"/>
                    <a:pt x="1" y="81"/>
                  </a:cubicBezTo>
                  <a:lnTo>
                    <a:pt x="1" y="1403"/>
                  </a:lnTo>
                  <a:cubicBezTo>
                    <a:pt x="1" y="1447"/>
                    <a:pt x="37" y="1483"/>
                    <a:pt x="83" y="1483"/>
                  </a:cubicBezTo>
                  <a:cubicBezTo>
                    <a:pt x="127" y="1483"/>
                    <a:pt x="163" y="1447"/>
                    <a:pt x="163" y="1401"/>
                  </a:cubicBezTo>
                  <a:lnTo>
                    <a:pt x="163" y="81"/>
                  </a:lnTo>
                  <a:cubicBezTo>
                    <a:pt x="163" y="36"/>
                    <a:pt x="128" y="0"/>
                    <a:pt x="85"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0"/>
            <p:cNvSpPr/>
            <p:nvPr/>
          </p:nvSpPr>
          <p:spPr>
            <a:xfrm>
              <a:off x="3228625" y="2689175"/>
              <a:ext cx="117575" cy="4050"/>
            </a:xfrm>
            <a:custGeom>
              <a:avLst/>
              <a:gdLst/>
              <a:ahLst/>
              <a:cxnLst/>
              <a:rect l="l" t="t" r="r" b="b"/>
              <a:pathLst>
                <a:path w="4703" h="162" extrusionOk="0">
                  <a:moveTo>
                    <a:pt x="80" y="0"/>
                  </a:moveTo>
                  <a:cubicBezTo>
                    <a:pt x="36" y="0"/>
                    <a:pt x="0" y="37"/>
                    <a:pt x="0" y="82"/>
                  </a:cubicBezTo>
                  <a:cubicBezTo>
                    <a:pt x="0" y="126"/>
                    <a:pt x="35" y="161"/>
                    <a:pt x="78" y="161"/>
                  </a:cubicBezTo>
                  <a:cubicBezTo>
                    <a:pt x="79" y="161"/>
                    <a:pt x="80" y="161"/>
                    <a:pt x="80" y="161"/>
                  </a:cubicBezTo>
                  <a:lnTo>
                    <a:pt x="4622" y="161"/>
                  </a:lnTo>
                  <a:cubicBezTo>
                    <a:pt x="4623" y="161"/>
                    <a:pt x="4624" y="161"/>
                    <a:pt x="4625" y="161"/>
                  </a:cubicBezTo>
                  <a:cubicBezTo>
                    <a:pt x="4668" y="161"/>
                    <a:pt x="4703" y="126"/>
                    <a:pt x="4703" y="82"/>
                  </a:cubicBezTo>
                  <a:cubicBezTo>
                    <a:pt x="4703" y="37"/>
                    <a:pt x="4666" y="0"/>
                    <a:pt x="4622"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0"/>
            <p:cNvSpPr/>
            <p:nvPr/>
          </p:nvSpPr>
          <p:spPr>
            <a:xfrm>
              <a:off x="3232875" y="2722175"/>
              <a:ext cx="123075" cy="4100"/>
            </a:xfrm>
            <a:custGeom>
              <a:avLst/>
              <a:gdLst/>
              <a:ahLst/>
              <a:cxnLst/>
              <a:rect l="l" t="t" r="r" b="b"/>
              <a:pathLst>
                <a:path w="4923" h="164" extrusionOk="0">
                  <a:moveTo>
                    <a:pt x="4840" y="1"/>
                  </a:moveTo>
                  <a:cubicBezTo>
                    <a:pt x="4840" y="1"/>
                    <a:pt x="4839" y="1"/>
                    <a:pt x="4838" y="1"/>
                  </a:cubicBezTo>
                  <a:lnTo>
                    <a:pt x="102" y="1"/>
                  </a:lnTo>
                  <a:cubicBezTo>
                    <a:pt x="0" y="7"/>
                    <a:pt x="0" y="157"/>
                    <a:pt x="102" y="163"/>
                  </a:cubicBezTo>
                  <a:lnTo>
                    <a:pt x="4838" y="163"/>
                  </a:lnTo>
                  <a:cubicBezTo>
                    <a:pt x="4839" y="163"/>
                    <a:pt x="4840" y="163"/>
                    <a:pt x="4840" y="163"/>
                  </a:cubicBezTo>
                  <a:cubicBezTo>
                    <a:pt x="4885" y="163"/>
                    <a:pt x="4923" y="127"/>
                    <a:pt x="4923" y="81"/>
                  </a:cubicBezTo>
                  <a:cubicBezTo>
                    <a:pt x="4923" y="36"/>
                    <a:pt x="4885" y="1"/>
                    <a:pt x="4840"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0"/>
            <p:cNvSpPr/>
            <p:nvPr/>
          </p:nvSpPr>
          <p:spPr>
            <a:xfrm>
              <a:off x="3151250" y="2443575"/>
              <a:ext cx="4100" cy="189325"/>
            </a:xfrm>
            <a:custGeom>
              <a:avLst/>
              <a:gdLst/>
              <a:ahLst/>
              <a:cxnLst/>
              <a:rect l="l" t="t" r="r" b="b"/>
              <a:pathLst>
                <a:path w="164" h="7573" extrusionOk="0">
                  <a:moveTo>
                    <a:pt x="82" y="0"/>
                  </a:moveTo>
                  <a:cubicBezTo>
                    <a:pt x="42" y="0"/>
                    <a:pt x="1" y="28"/>
                    <a:pt x="1" y="82"/>
                  </a:cubicBezTo>
                  <a:lnTo>
                    <a:pt x="1" y="7491"/>
                  </a:lnTo>
                  <a:cubicBezTo>
                    <a:pt x="1" y="7536"/>
                    <a:pt x="37" y="7573"/>
                    <a:pt x="83" y="7573"/>
                  </a:cubicBezTo>
                  <a:cubicBezTo>
                    <a:pt x="127" y="7571"/>
                    <a:pt x="163" y="7535"/>
                    <a:pt x="163" y="7491"/>
                  </a:cubicBezTo>
                  <a:lnTo>
                    <a:pt x="163" y="82"/>
                  </a:lnTo>
                  <a:cubicBezTo>
                    <a:pt x="163" y="28"/>
                    <a:pt x="123" y="0"/>
                    <a:pt x="82"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0"/>
            <p:cNvSpPr/>
            <p:nvPr/>
          </p:nvSpPr>
          <p:spPr>
            <a:xfrm>
              <a:off x="3083625" y="2505600"/>
              <a:ext cx="149650" cy="7275"/>
            </a:xfrm>
            <a:custGeom>
              <a:avLst/>
              <a:gdLst/>
              <a:ahLst/>
              <a:cxnLst/>
              <a:rect l="l" t="t" r="r" b="b"/>
              <a:pathLst>
                <a:path w="5986" h="291" extrusionOk="0">
                  <a:moveTo>
                    <a:pt x="78" y="0"/>
                  </a:moveTo>
                  <a:cubicBezTo>
                    <a:pt x="35" y="0"/>
                    <a:pt x="2" y="36"/>
                    <a:pt x="2" y="79"/>
                  </a:cubicBezTo>
                  <a:cubicBezTo>
                    <a:pt x="0" y="123"/>
                    <a:pt x="35" y="161"/>
                    <a:pt x="79" y="163"/>
                  </a:cubicBezTo>
                  <a:lnTo>
                    <a:pt x="5877" y="290"/>
                  </a:lnTo>
                  <a:lnTo>
                    <a:pt x="5880" y="290"/>
                  </a:lnTo>
                  <a:cubicBezTo>
                    <a:pt x="5984" y="286"/>
                    <a:pt x="5985" y="134"/>
                    <a:pt x="5882" y="128"/>
                  </a:cubicBezTo>
                  <a:lnTo>
                    <a:pt x="84" y="0"/>
                  </a:lnTo>
                  <a:cubicBezTo>
                    <a:pt x="82" y="0"/>
                    <a:pt x="80" y="0"/>
                    <a:pt x="78" y="0"/>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0"/>
            <p:cNvSpPr/>
            <p:nvPr/>
          </p:nvSpPr>
          <p:spPr>
            <a:xfrm>
              <a:off x="3082950" y="2573200"/>
              <a:ext cx="150425" cy="6925"/>
            </a:xfrm>
            <a:custGeom>
              <a:avLst/>
              <a:gdLst/>
              <a:ahLst/>
              <a:cxnLst/>
              <a:rect l="l" t="t" r="r" b="b"/>
              <a:pathLst>
                <a:path w="6017" h="277" extrusionOk="0">
                  <a:moveTo>
                    <a:pt x="109" y="1"/>
                  </a:moveTo>
                  <a:cubicBezTo>
                    <a:pt x="2" y="1"/>
                    <a:pt x="1" y="161"/>
                    <a:pt x="108" y="163"/>
                  </a:cubicBezTo>
                  <a:lnTo>
                    <a:pt x="5904" y="275"/>
                  </a:lnTo>
                  <a:lnTo>
                    <a:pt x="5907" y="275"/>
                  </a:lnTo>
                  <a:lnTo>
                    <a:pt x="5907" y="277"/>
                  </a:lnTo>
                  <a:cubicBezTo>
                    <a:pt x="6015" y="277"/>
                    <a:pt x="6017" y="116"/>
                    <a:pt x="5909" y="114"/>
                  </a:cubicBezTo>
                  <a:lnTo>
                    <a:pt x="111" y="1"/>
                  </a:lnTo>
                  <a:cubicBezTo>
                    <a:pt x="110" y="1"/>
                    <a:pt x="110" y="1"/>
                    <a:pt x="109"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0"/>
            <p:cNvSpPr/>
            <p:nvPr/>
          </p:nvSpPr>
          <p:spPr>
            <a:xfrm>
              <a:off x="1398750" y="1760350"/>
              <a:ext cx="231975" cy="359225"/>
            </a:xfrm>
            <a:custGeom>
              <a:avLst/>
              <a:gdLst/>
              <a:ahLst/>
              <a:cxnLst/>
              <a:rect l="l" t="t" r="r" b="b"/>
              <a:pathLst>
                <a:path w="9279" h="14369" extrusionOk="0">
                  <a:moveTo>
                    <a:pt x="8957" y="1"/>
                  </a:moveTo>
                  <a:cubicBezTo>
                    <a:pt x="8950" y="1"/>
                    <a:pt x="8942" y="1"/>
                    <a:pt x="8935" y="1"/>
                  </a:cubicBezTo>
                  <a:lnTo>
                    <a:pt x="304" y="517"/>
                  </a:lnTo>
                  <a:cubicBezTo>
                    <a:pt x="134" y="526"/>
                    <a:pt x="0" y="667"/>
                    <a:pt x="0" y="839"/>
                  </a:cubicBezTo>
                  <a:lnTo>
                    <a:pt x="0" y="14045"/>
                  </a:lnTo>
                  <a:cubicBezTo>
                    <a:pt x="0" y="14223"/>
                    <a:pt x="144" y="14369"/>
                    <a:pt x="324" y="14369"/>
                  </a:cubicBezTo>
                  <a:cubicBezTo>
                    <a:pt x="503" y="14369"/>
                    <a:pt x="647" y="14223"/>
                    <a:pt x="647" y="14045"/>
                  </a:cubicBezTo>
                  <a:lnTo>
                    <a:pt x="647" y="1144"/>
                  </a:lnTo>
                  <a:lnTo>
                    <a:pt x="8632" y="667"/>
                  </a:lnTo>
                  <a:lnTo>
                    <a:pt x="8632" y="13530"/>
                  </a:lnTo>
                  <a:cubicBezTo>
                    <a:pt x="8632" y="13709"/>
                    <a:pt x="8776" y="13853"/>
                    <a:pt x="8955" y="13853"/>
                  </a:cubicBezTo>
                  <a:cubicBezTo>
                    <a:pt x="9134" y="13853"/>
                    <a:pt x="9278" y="13709"/>
                    <a:pt x="9278" y="13530"/>
                  </a:cubicBezTo>
                  <a:lnTo>
                    <a:pt x="9278" y="325"/>
                  </a:lnTo>
                  <a:cubicBezTo>
                    <a:pt x="9278" y="235"/>
                    <a:pt x="9242" y="150"/>
                    <a:pt x="9176" y="88"/>
                  </a:cubicBezTo>
                  <a:cubicBezTo>
                    <a:pt x="9118" y="32"/>
                    <a:pt x="9039" y="1"/>
                    <a:pt x="8957" y="1"/>
                  </a:cubicBez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0"/>
            <p:cNvSpPr/>
            <p:nvPr/>
          </p:nvSpPr>
          <p:spPr>
            <a:xfrm>
              <a:off x="2020325" y="1714725"/>
              <a:ext cx="198250" cy="385550"/>
            </a:xfrm>
            <a:custGeom>
              <a:avLst/>
              <a:gdLst/>
              <a:ahLst/>
              <a:cxnLst/>
              <a:rect l="l" t="t" r="r" b="b"/>
              <a:pathLst>
                <a:path w="7930" h="15422" extrusionOk="0">
                  <a:moveTo>
                    <a:pt x="324" y="1"/>
                  </a:moveTo>
                  <a:cubicBezTo>
                    <a:pt x="147" y="2"/>
                    <a:pt x="2" y="146"/>
                    <a:pt x="1" y="324"/>
                  </a:cubicBezTo>
                  <a:lnTo>
                    <a:pt x="1" y="15065"/>
                  </a:lnTo>
                  <a:cubicBezTo>
                    <a:pt x="5" y="15239"/>
                    <a:pt x="150" y="15380"/>
                    <a:pt x="326" y="15380"/>
                  </a:cubicBezTo>
                  <a:cubicBezTo>
                    <a:pt x="502" y="15380"/>
                    <a:pt x="644" y="15239"/>
                    <a:pt x="649" y="15065"/>
                  </a:cubicBezTo>
                  <a:lnTo>
                    <a:pt x="649" y="649"/>
                  </a:lnTo>
                  <a:lnTo>
                    <a:pt x="7280" y="670"/>
                  </a:lnTo>
                  <a:lnTo>
                    <a:pt x="7280" y="15097"/>
                  </a:lnTo>
                  <a:cubicBezTo>
                    <a:pt x="7280" y="15276"/>
                    <a:pt x="7426" y="15421"/>
                    <a:pt x="7605" y="15421"/>
                  </a:cubicBezTo>
                  <a:cubicBezTo>
                    <a:pt x="7784" y="15421"/>
                    <a:pt x="7930" y="15276"/>
                    <a:pt x="7928" y="15097"/>
                  </a:cubicBezTo>
                  <a:lnTo>
                    <a:pt x="7928" y="348"/>
                  </a:lnTo>
                  <a:cubicBezTo>
                    <a:pt x="7928" y="169"/>
                    <a:pt x="7784" y="25"/>
                    <a:pt x="7606" y="25"/>
                  </a:cubicBezTo>
                  <a:lnTo>
                    <a:pt x="326" y="1"/>
                  </a:ln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0"/>
            <p:cNvSpPr/>
            <p:nvPr/>
          </p:nvSpPr>
          <p:spPr>
            <a:xfrm>
              <a:off x="2414875" y="1720625"/>
              <a:ext cx="185300" cy="385525"/>
            </a:xfrm>
            <a:custGeom>
              <a:avLst/>
              <a:gdLst/>
              <a:ahLst/>
              <a:cxnLst/>
              <a:rect l="l" t="t" r="r" b="b"/>
              <a:pathLst>
                <a:path w="7412" h="15421" extrusionOk="0">
                  <a:moveTo>
                    <a:pt x="325" y="0"/>
                  </a:moveTo>
                  <a:cubicBezTo>
                    <a:pt x="146" y="0"/>
                    <a:pt x="1" y="146"/>
                    <a:pt x="1" y="323"/>
                  </a:cubicBezTo>
                  <a:lnTo>
                    <a:pt x="1" y="15097"/>
                  </a:lnTo>
                  <a:cubicBezTo>
                    <a:pt x="5" y="15273"/>
                    <a:pt x="149" y="15413"/>
                    <a:pt x="325" y="15413"/>
                  </a:cubicBezTo>
                  <a:cubicBezTo>
                    <a:pt x="501" y="15413"/>
                    <a:pt x="644" y="15273"/>
                    <a:pt x="648" y="15097"/>
                  </a:cubicBezTo>
                  <a:lnTo>
                    <a:pt x="648" y="648"/>
                  </a:lnTo>
                  <a:lnTo>
                    <a:pt x="6764" y="648"/>
                  </a:lnTo>
                  <a:lnTo>
                    <a:pt x="6764" y="15097"/>
                  </a:lnTo>
                  <a:cubicBezTo>
                    <a:pt x="6765" y="15276"/>
                    <a:pt x="6910" y="15421"/>
                    <a:pt x="7089" y="15421"/>
                  </a:cubicBezTo>
                  <a:cubicBezTo>
                    <a:pt x="7266" y="15421"/>
                    <a:pt x="7412" y="15275"/>
                    <a:pt x="7410" y="15097"/>
                  </a:cubicBezTo>
                  <a:lnTo>
                    <a:pt x="7410" y="323"/>
                  </a:lnTo>
                  <a:cubicBezTo>
                    <a:pt x="7412" y="146"/>
                    <a:pt x="7266" y="0"/>
                    <a:pt x="7089" y="0"/>
                  </a:cubicBez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0"/>
            <p:cNvSpPr/>
            <p:nvPr/>
          </p:nvSpPr>
          <p:spPr>
            <a:xfrm>
              <a:off x="2218400" y="1538625"/>
              <a:ext cx="306975" cy="16225"/>
            </a:xfrm>
            <a:custGeom>
              <a:avLst/>
              <a:gdLst/>
              <a:ahLst/>
              <a:cxnLst/>
              <a:rect l="l" t="t" r="r" b="b"/>
              <a:pathLst>
                <a:path w="12279" h="649" extrusionOk="0">
                  <a:moveTo>
                    <a:pt x="325" y="1"/>
                  </a:moveTo>
                  <a:cubicBezTo>
                    <a:pt x="146" y="1"/>
                    <a:pt x="1" y="146"/>
                    <a:pt x="1" y="325"/>
                  </a:cubicBezTo>
                  <a:cubicBezTo>
                    <a:pt x="1" y="503"/>
                    <a:pt x="146" y="649"/>
                    <a:pt x="325" y="649"/>
                  </a:cubicBezTo>
                  <a:lnTo>
                    <a:pt x="11955" y="649"/>
                  </a:lnTo>
                  <a:cubicBezTo>
                    <a:pt x="12134" y="649"/>
                    <a:pt x="12278" y="503"/>
                    <a:pt x="12278" y="325"/>
                  </a:cubicBezTo>
                  <a:cubicBezTo>
                    <a:pt x="12278" y="146"/>
                    <a:pt x="12134" y="1"/>
                    <a:pt x="11955" y="1"/>
                  </a:cubicBez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0"/>
            <p:cNvSpPr/>
            <p:nvPr/>
          </p:nvSpPr>
          <p:spPr>
            <a:xfrm>
              <a:off x="2221825" y="1308875"/>
              <a:ext cx="303775" cy="16250"/>
            </a:xfrm>
            <a:custGeom>
              <a:avLst/>
              <a:gdLst/>
              <a:ahLst/>
              <a:cxnLst/>
              <a:rect l="l" t="t" r="r" b="b"/>
              <a:pathLst>
                <a:path w="12151" h="650" extrusionOk="0">
                  <a:moveTo>
                    <a:pt x="11826" y="1"/>
                  </a:moveTo>
                  <a:cubicBezTo>
                    <a:pt x="11824" y="1"/>
                    <a:pt x="11821" y="1"/>
                    <a:pt x="11818" y="1"/>
                  </a:cubicBezTo>
                  <a:lnTo>
                    <a:pt x="317" y="1"/>
                  </a:lnTo>
                  <a:cubicBezTo>
                    <a:pt x="141" y="6"/>
                    <a:pt x="0" y="150"/>
                    <a:pt x="0" y="326"/>
                  </a:cubicBezTo>
                  <a:cubicBezTo>
                    <a:pt x="0" y="500"/>
                    <a:pt x="141" y="644"/>
                    <a:pt x="317" y="649"/>
                  </a:cubicBezTo>
                  <a:lnTo>
                    <a:pt x="11818" y="649"/>
                  </a:lnTo>
                  <a:cubicBezTo>
                    <a:pt x="11821" y="649"/>
                    <a:pt x="11824" y="649"/>
                    <a:pt x="11826" y="649"/>
                  </a:cubicBezTo>
                  <a:cubicBezTo>
                    <a:pt x="12005" y="649"/>
                    <a:pt x="12150" y="504"/>
                    <a:pt x="12150" y="326"/>
                  </a:cubicBezTo>
                  <a:cubicBezTo>
                    <a:pt x="12150" y="146"/>
                    <a:pt x="12005" y="1"/>
                    <a:pt x="11826" y="1"/>
                  </a:cubicBez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0"/>
            <p:cNvSpPr/>
            <p:nvPr/>
          </p:nvSpPr>
          <p:spPr>
            <a:xfrm>
              <a:off x="2197000" y="2356650"/>
              <a:ext cx="239225" cy="272350"/>
            </a:xfrm>
            <a:custGeom>
              <a:avLst/>
              <a:gdLst/>
              <a:ahLst/>
              <a:cxnLst/>
              <a:rect l="l" t="t" r="r" b="b"/>
              <a:pathLst>
                <a:path w="9569" h="10894" extrusionOk="0">
                  <a:moveTo>
                    <a:pt x="4631" y="178"/>
                  </a:moveTo>
                  <a:cubicBezTo>
                    <a:pt x="4702" y="178"/>
                    <a:pt x="4775" y="180"/>
                    <a:pt x="4849" y="183"/>
                  </a:cubicBezTo>
                  <a:cubicBezTo>
                    <a:pt x="5687" y="218"/>
                    <a:pt x="6410" y="571"/>
                    <a:pt x="7002" y="1233"/>
                  </a:cubicBezTo>
                  <a:cubicBezTo>
                    <a:pt x="9245" y="3735"/>
                    <a:pt x="8998" y="9930"/>
                    <a:pt x="8955" y="10717"/>
                  </a:cubicBezTo>
                  <a:lnTo>
                    <a:pt x="239" y="10717"/>
                  </a:lnTo>
                  <a:lnTo>
                    <a:pt x="236" y="10521"/>
                  </a:lnTo>
                  <a:cubicBezTo>
                    <a:pt x="212" y="7385"/>
                    <a:pt x="177" y="3089"/>
                    <a:pt x="2075" y="1175"/>
                  </a:cubicBezTo>
                  <a:cubicBezTo>
                    <a:pt x="2731" y="514"/>
                    <a:pt x="3593" y="178"/>
                    <a:pt x="4631" y="178"/>
                  </a:cubicBezTo>
                  <a:close/>
                  <a:moveTo>
                    <a:pt x="4636" y="1"/>
                  </a:moveTo>
                  <a:cubicBezTo>
                    <a:pt x="3541" y="1"/>
                    <a:pt x="2642" y="354"/>
                    <a:pt x="1951" y="1051"/>
                  </a:cubicBezTo>
                  <a:cubicBezTo>
                    <a:pt x="1" y="3016"/>
                    <a:pt x="36" y="7355"/>
                    <a:pt x="60" y="10523"/>
                  </a:cubicBezTo>
                  <a:lnTo>
                    <a:pt x="63" y="10805"/>
                  </a:lnTo>
                  <a:cubicBezTo>
                    <a:pt x="63" y="10854"/>
                    <a:pt x="102" y="10893"/>
                    <a:pt x="151" y="10893"/>
                  </a:cubicBezTo>
                  <a:lnTo>
                    <a:pt x="9040" y="10893"/>
                  </a:lnTo>
                  <a:cubicBezTo>
                    <a:pt x="9086" y="10893"/>
                    <a:pt x="9125" y="10857"/>
                    <a:pt x="9128" y="10811"/>
                  </a:cubicBezTo>
                  <a:cubicBezTo>
                    <a:pt x="9146" y="10528"/>
                    <a:pt x="9568" y="3832"/>
                    <a:pt x="7134" y="1115"/>
                  </a:cubicBezTo>
                  <a:cubicBezTo>
                    <a:pt x="6511" y="417"/>
                    <a:pt x="5744" y="43"/>
                    <a:pt x="4857" y="5"/>
                  </a:cubicBezTo>
                  <a:cubicBezTo>
                    <a:pt x="4782" y="2"/>
                    <a:pt x="4708" y="1"/>
                    <a:pt x="4636" y="1"/>
                  </a:cubicBezTo>
                  <a:close/>
                </a:path>
              </a:pathLst>
            </a:custGeom>
            <a:solidFill>
              <a:srgbClr val="0304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0"/>
            <p:cNvSpPr/>
            <p:nvPr/>
          </p:nvSpPr>
          <p:spPr>
            <a:xfrm>
              <a:off x="3083475" y="2443425"/>
              <a:ext cx="149375" cy="189625"/>
            </a:xfrm>
            <a:custGeom>
              <a:avLst/>
              <a:gdLst/>
              <a:ahLst/>
              <a:cxnLst/>
              <a:rect l="l" t="t" r="r" b="b"/>
              <a:pathLst>
                <a:path w="5975" h="7585" extrusionOk="0">
                  <a:moveTo>
                    <a:pt x="5798" y="176"/>
                  </a:moveTo>
                  <a:lnTo>
                    <a:pt x="5798" y="7409"/>
                  </a:lnTo>
                  <a:lnTo>
                    <a:pt x="176" y="7409"/>
                  </a:lnTo>
                  <a:lnTo>
                    <a:pt x="176" y="176"/>
                  </a:lnTo>
                  <a:close/>
                  <a:moveTo>
                    <a:pt x="88" y="0"/>
                  </a:moveTo>
                  <a:cubicBezTo>
                    <a:pt x="40" y="0"/>
                    <a:pt x="0" y="40"/>
                    <a:pt x="0" y="88"/>
                  </a:cubicBezTo>
                  <a:lnTo>
                    <a:pt x="0" y="7497"/>
                  </a:lnTo>
                  <a:cubicBezTo>
                    <a:pt x="0" y="7545"/>
                    <a:pt x="40" y="7585"/>
                    <a:pt x="88" y="7585"/>
                  </a:cubicBezTo>
                  <a:lnTo>
                    <a:pt x="5886" y="7585"/>
                  </a:lnTo>
                  <a:cubicBezTo>
                    <a:pt x="5935" y="7585"/>
                    <a:pt x="5974" y="7545"/>
                    <a:pt x="5974" y="7497"/>
                  </a:cubicBezTo>
                  <a:lnTo>
                    <a:pt x="5974" y="88"/>
                  </a:lnTo>
                  <a:cubicBezTo>
                    <a:pt x="5974" y="40"/>
                    <a:pt x="5935" y="0"/>
                    <a:pt x="5886" y="0"/>
                  </a:cubicBezTo>
                  <a:close/>
                </a:path>
              </a:pathLst>
            </a:custGeom>
            <a:solidFill>
              <a:srgbClr val="32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0"/>
            <p:cNvSpPr/>
            <p:nvPr/>
          </p:nvSpPr>
          <p:spPr>
            <a:xfrm>
              <a:off x="607575" y="2084050"/>
              <a:ext cx="2114950" cy="79925"/>
            </a:xfrm>
            <a:custGeom>
              <a:avLst/>
              <a:gdLst/>
              <a:ahLst/>
              <a:cxnLst/>
              <a:rect l="l" t="t" r="r" b="b"/>
              <a:pathLst>
                <a:path w="84598" h="3197" extrusionOk="0">
                  <a:moveTo>
                    <a:pt x="50570" y="0"/>
                  </a:moveTo>
                  <a:lnTo>
                    <a:pt x="13699" y="1858"/>
                  </a:lnTo>
                  <a:lnTo>
                    <a:pt x="5262" y="2283"/>
                  </a:lnTo>
                  <a:lnTo>
                    <a:pt x="4480" y="2322"/>
                  </a:lnTo>
                  <a:lnTo>
                    <a:pt x="1" y="2548"/>
                  </a:lnTo>
                  <a:lnTo>
                    <a:pt x="1" y="3196"/>
                  </a:lnTo>
                  <a:lnTo>
                    <a:pt x="17" y="3196"/>
                  </a:lnTo>
                  <a:lnTo>
                    <a:pt x="2682" y="3063"/>
                  </a:lnTo>
                  <a:lnTo>
                    <a:pt x="3687" y="3011"/>
                  </a:lnTo>
                  <a:lnTo>
                    <a:pt x="6460" y="2871"/>
                  </a:lnTo>
                  <a:lnTo>
                    <a:pt x="7107" y="2840"/>
                  </a:lnTo>
                  <a:lnTo>
                    <a:pt x="13978" y="2494"/>
                  </a:lnTo>
                  <a:lnTo>
                    <a:pt x="50584" y="648"/>
                  </a:lnTo>
                  <a:lnTo>
                    <a:pt x="50585" y="648"/>
                  </a:lnTo>
                  <a:lnTo>
                    <a:pt x="81478" y="1104"/>
                  </a:lnTo>
                  <a:lnTo>
                    <a:pt x="82173" y="1114"/>
                  </a:lnTo>
                  <a:lnTo>
                    <a:pt x="84598" y="1149"/>
                  </a:lnTo>
                  <a:lnTo>
                    <a:pt x="84598" y="503"/>
                  </a:lnTo>
                  <a:lnTo>
                    <a:pt x="81714" y="460"/>
                  </a:lnTo>
                  <a:lnTo>
                    <a:pt x="81695" y="460"/>
                  </a:lnTo>
                  <a:lnTo>
                    <a:pt x="50585" y="0"/>
                  </a:ln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0"/>
            <p:cNvSpPr/>
            <p:nvPr/>
          </p:nvSpPr>
          <p:spPr>
            <a:xfrm>
              <a:off x="733600" y="1804750"/>
              <a:ext cx="232050" cy="352775"/>
            </a:xfrm>
            <a:custGeom>
              <a:avLst/>
              <a:gdLst/>
              <a:ahLst/>
              <a:cxnLst/>
              <a:rect l="l" t="t" r="r" b="b"/>
              <a:pathLst>
                <a:path w="9282" h="14111" extrusionOk="0">
                  <a:moveTo>
                    <a:pt x="8960" y="0"/>
                  </a:moveTo>
                  <a:cubicBezTo>
                    <a:pt x="8953" y="0"/>
                    <a:pt x="8946" y="0"/>
                    <a:pt x="8939" y="1"/>
                  </a:cubicBezTo>
                  <a:lnTo>
                    <a:pt x="306" y="517"/>
                  </a:lnTo>
                  <a:cubicBezTo>
                    <a:pt x="134" y="526"/>
                    <a:pt x="1" y="668"/>
                    <a:pt x="1" y="838"/>
                  </a:cubicBezTo>
                  <a:lnTo>
                    <a:pt x="1" y="13787"/>
                  </a:lnTo>
                  <a:cubicBezTo>
                    <a:pt x="2" y="13966"/>
                    <a:pt x="146" y="14110"/>
                    <a:pt x="325" y="14110"/>
                  </a:cubicBezTo>
                  <a:cubicBezTo>
                    <a:pt x="503" y="14110"/>
                    <a:pt x="647" y="13966"/>
                    <a:pt x="647" y="13787"/>
                  </a:cubicBezTo>
                  <a:lnTo>
                    <a:pt x="647" y="1145"/>
                  </a:lnTo>
                  <a:lnTo>
                    <a:pt x="8633" y="668"/>
                  </a:lnTo>
                  <a:lnTo>
                    <a:pt x="8633" y="13273"/>
                  </a:lnTo>
                  <a:cubicBezTo>
                    <a:pt x="8637" y="13449"/>
                    <a:pt x="8781" y="13588"/>
                    <a:pt x="8957" y="13588"/>
                  </a:cubicBezTo>
                  <a:cubicBezTo>
                    <a:pt x="9133" y="13588"/>
                    <a:pt x="9277" y="13449"/>
                    <a:pt x="9281" y="13273"/>
                  </a:cubicBezTo>
                  <a:lnTo>
                    <a:pt x="9281" y="324"/>
                  </a:lnTo>
                  <a:cubicBezTo>
                    <a:pt x="9280" y="234"/>
                    <a:pt x="9244" y="149"/>
                    <a:pt x="9178" y="89"/>
                  </a:cubicBezTo>
                  <a:cubicBezTo>
                    <a:pt x="9120" y="32"/>
                    <a:pt x="9042" y="0"/>
                    <a:pt x="8960" y="0"/>
                  </a:cubicBezTo>
                  <a:close/>
                </a:path>
              </a:pathLst>
            </a:custGeom>
            <a:solidFill>
              <a:srgbClr val="3F2B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0"/>
            <p:cNvSpPr/>
            <p:nvPr/>
          </p:nvSpPr>
          <p:spPr>
            <a:xfrm>
              <a:off x="1188550" y="2537925"/>
              <a:ext cx="20450" cy="17550"/>
            </a:xfrm>
            <a:custGeom>
              <a:avLst/>
              <a:gdLst/>
              <a:ahLst/>
              <a:cxnLst/>
              <a:rect l="l" t="t" r="r" b="b"/>
              <a:pathLst>
                <a:path w="818" h="702" extrusionOk="0">
                  <a:moveTo>
                    <a:pt x="353" y="1"/>
                  </a:moveTo>
                  <a:cubicBezTo>
                    <a:pt x="173" y="1"/>
                    <a:pt x="0" y="140"/>
                    <a:pt x="0" y="351"/>
                  </a:cubicBezTo>
                  <a:cubicBezTo>
                    <a:pt x="0" y="545"/>
                    <a:pt x="156" y="701"/>
                    <a:pt x="351" y="701"/>
                  </a:cubicBezTo>
                  <a:cubicBezTo>
                    <a:pt x="662" y="701"/>
                    <a:pt x="818" y="325"/>
                    <a:pt x="598" y="104"/>
                  </a:cubicBezTo>
                  <a:cubicBezTo>
                    <a:pt x="526" y="32"/>
                    <a:pt x="439" y="1"/>
                    <a:pt x="353" y="1"/>
                  </a:cubicBezTo>
                  <a:close/>
                </a:path>
              </a:pathLst>
            </a:custGeom>
            <a:solidFill>
              <a:srgbClr val="C4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4" name="Google Shape;1304;p40"/>
          <p:cNvSpPr/>
          <p:nvPr/>
        </p:nvSpPr>
        <p:spPr>
          <a:xfrm flipH="1">
            <a:off x="7257595" y="2037607"/>
            <a:ext cx="475544" cy="189244"/>
          </a:xfrm>
          <a:custGeom>
            <a:avLst/>
            <a:gdLst/>
            <a:ahLst/>
            <a:cxnLst/>
            <a:rect l="l" t="t" r="r" b="b"/>
            <a:pathLst>
              <a:path w="24797" h="9868" extrusionOk="0">
                <a:moveTo>
                  <a:pt x="16801" y="1"/>
                </a:moveTo>
                <a:cubicBezTo>
                  <a:pt x="13853" y="1"/>
                  <a:pt x="14301" y="3110"/>
                  <a:pt x="13037" y="3508"/>
                </a:cubicBezTo>
                <a:cubicBezTo>
                  <a:pt x="12949" y="3536"/>
                  <a:pt x="12861" y="3549"/>
                  <a:pt x="12773" y="3549"/>
                </a:cubicBezTo>
                <a:cubicBezTo>
                  <a:pt x="11539" y="3549"/>
                  <a:pt x="10353" y="973"/>
                  <a:pt x="8993" y="973"/>
                </a:cubicBezTo>
                <a:cubicBezTo>
                  <a:pt x="8929" y="973"/>
                  <a:pt x="8865" y="978"/>
                  <a:pt x="8800" y="990"/>
                </a:cubicBezTo>
                <a:cubicBezTo>
                  <a:pt x="7260" y="1275"/>
                  <a:pt x="7075" y="4404"/>
                  <a:pt x="6118" y="4843"/>
                </a:cubicBezTo>
                <a:cubicBezTo>
                  <a:pt x="5899" y="4943"/>
                  <a:pt x="5542" y="4962"/>
                  <a:pt x="5110" y="4962"/>
                </a:cubicBezTo>
                <a:cubicBezTo>
                  <a:pt x="4850" y="4962"/>
                  <a:pt x="4565" y="4956"/>
                  <a:pt x="4266" y="4956"/>
                </a:cubicBezTo>
                <a:cubicBezTo>
                  <a:pt x="2887" y="4956"/>
                  <a:pt x="1233" y="5100"/>
                  <a:pt x="661" y="6727"/>
                </a:cubicBezTo>
                <a:cubicBezTo>
                  <a:pt x="0" y="8613"/>
                  <a:pt x="1153" y="9867"/>
                  <a:pt x="3516" y="9867"/>
                </a:cubicBezTo>
                <a:cubicBezTo>
                  <a:pt x="4636" y="9867"/>
                  <a:pt x="6028" y="9586"/>
                  <a:pt x="7627" y="8957"/>
                </a:cubicBezTo>
                <a:cubicBezTo>
                  <a:pt x="9046" y="8399"/>
                  <a:pt x="10285" y="8209"/>
                  <a:pt x="11441" y="8209"/>
                </a:cubicBezTo>
                <a:cubicBezTo>
                  <a:pt x="13885" y="8209"/>
                  <a:pt x="15958" y="9056"/>
                  <a:pt x="18572" y="9056"/>
                </a:cubicBezTo>
                <a:cubicBezTo>
                  <a:pt x="19059" y="9056"/>
                  <a:pt x="19564" y="9026"/>
                  <a:pt x="20094" y="8957"/>
                </a:cubicBezTo>
                <a:cubicBezTo>
                  <a:pt x="24666" y="8356"/>
                  <a:pt x="24797" y="4831"/>
                  <a:pt x="22730" y="4831"/>
                </a:cubicBezTo>
                <a:cubicBezTo>
                  <a:pt x="22662" y="4831"/>
                  <a:pt x="22592" y="4835"/>
                  <a:pt x="22519" y="4843"/>
                </a:cubicBezTo>
                <a:cubicBezTo>
                  <a:pt x="22454" y="4850"/>
                  <a:pt x="22393" y="4853"/>
                  <a:pt x="22335" y="4853"/>
                </a:cubicBezTo>
                <a:cubicBezTo>
                  <a:pt x="20320" y="4853"/>
                  <a:pt x="21674" y="804"/>
                  <a:pt x="17768" y="95"/>
                </a:cubicBezTo>
                <a:cubicBezTo>
                  <a:pt x="17410" y="30"/>
                  <a:pt x="17089" y="1"/>
                  <a:pt x="16801" y="1"/>
                </a:cubicBezTo>
                <a:close/>
              </a:path>
            </a:pathLst>
          </a:cu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0"/>
          <p:cNvSpPr/>
          <p:nvPr/>
        </p:nvSpPr>
        <p:spPr>
          <a:xfrm flipH="1">
            <a:off x="5917636" y="1316806"/>
            <a:ext cx="426603" cy="140820"/>
          </a:xfrm>
          <a:custGeom>
            <a:avLst/>
            <a:gdLst/>
            <a:ahLst/>
            <a:cxnLst/>
            <a:rect l="l" t="t" r="r" b="b"/>
            <a:pathLst>
              <a:path w="22245" h="7343" extrusionOk="0">
                <a:moveTo>
                  <a:pt x="12486" y="0"/>
                </a:moveTo>
                <a:cubicBezTo>
                  <a:pt x="11150" y="0"/>
                  <a:pt x="9849" y="2296"/>
                  <a:pt x="7933" y="3050"/>
                </a:cubicBezTo>
                <a:cubicBezTo>
                  <a:pt x="7568" y="3193"/>
                  <a:pt x="7181" y="3246"/>
                  <a:pt x="6783" y="3246"/>
                </a:cubicBezTo>
                <a:cubicBezTo>
                  <a:pt x="5657" y="3246"/>
                  <a:pt x="4432" y="2824"/>
                  <a:pt x="3325" y="2824"/>
                </a:cubicBezTo>
                <a:cubicBezTo>
                  <a:pt x="2212" y="2824"/>
                  <a:pt x="1217" y="3250"/>
                  <a:pt x="559" y="4958"/>
                </a:cubicBezTo>
                <a:cubicBezTo>
                  <a:pt x="1" y="6405"/>
                  <a:pt x="2819" y="7343"/>
                  <a:pt x="5916" y="7343"/>
                </a:cubicBezTo>
                <a:cubicBezTo>
                  <a:pt x="7154" y="7343"/>
                  <a:pt x="8436" y="7193"/>
                  <a:pt x="9565" y="6866"/>
                </a:cubicBezTo>
                <a:cubicBezTo>
                  <a:pt x="10464" y="6606"/>
                  <a:pt x="11392" y="6519"/>
                  <a:pt x="12312" y="6519"/>
                </a:cubicBezTo>
                <a:cubicBezTo>
                  <a:pt x="14173" y="6519"/>
                  <a:pt x="15999" y="6876"/>
                  <a:pt x="17472" y="6876"/>
                </a:cubicBezTo>
                <a:cubicBezTo>
                  <a:pt x="18473" y="6876"/>
                  <a:pt x="19311" y="6711"/>
                  <a:pt x="19886" y="6157"/>
                </a:cubicBezTo>
                <a:cubicBezTo>
                  <a:pt x="21725" y="4385"/>
                  <a:pt x="22244" y="2668"/>
                  <a:pt x="19886" y="2095"/>
                </a:cubicBezTo>
                <a:cubicBezTo>
                  <a:pt x="17526" y="1523"/>
                  <a:pt x="15356" y="2476"/>
                  <a:pt x="13580" y="568"/>
                </a:cubicBezTo>
                <a:cubicBezTo>
                  <a:pt x="13204" y="165"/>
                  <a:pt x="12844" y="0"/>
                  <a:pt x="12486" y="0"/>
                </a:cubicBezTo>
                <a:close/>
              </a:path>
            </a:pathLst>
          </a:cu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0"/>
          <p:cNvSpPr/>
          <p:nvPr/>
        </p:nvSpPr>
        <p:spPr>
          <a:xfrm flipH="1">
            <a:off x="6476088" y="2226861"/>
            <a:ext cx="479898" cy="201440"/>
          </a:xfrm>
          <a:custGeom>
            <a:avLst/>
            <a:gdLst/>
            <a:ahLst/>
            <a:cxnLst/>
            <a:rect l="l" t="t" r="r" b="b"/>
            <a:pathLst>
              <a:path w="25024" h="10504" extrusionOk="0">
                <a:moveTo>
                  <a:pt x="13461" y="0"/>
                </a:moveTo>
                <a:cubicBezTo>
                  <a:pt x="10870" y="0"/>
                  <a:pt x="12157" y="4691"/>
                  <a:pt x="9133" y="4755"/>
                </a:cubicBezTo>
                <a:cubicBezTo>
                  <a:pt x="5889" y="4825"/>
                  <a:pt x="1691" y="5003"/>
                  <a:pt x="736" y="7490"/>
                </a:cubicBezTo>
                <a:cubicBezTo>
                  <a:pt x="0" y="9408"/>
                  <a:pt x="1595" y="10503"/>
                  <a:pt x="4150" y="10503"/>
                </a:cubicBezTo>
                <a:cubicBezTo>
                  <a:pt x="5436" y="10503"/>
                  <a:pt x="6964" y="10226"/>
                  <a:pt x="8561" y="9637"/>
                </a:cubicBezTo>
                <a:cubicBezTo>
                  <a:pt x="9757" y="9196"/>
                  <a:pt x="11162" y="9059"/>
                  <a:pt x="12627" y="9059"/>
                </a:cubicBezTo>
                <a:cubicBezTo>
                  <a:pt x="15031" y="9059"/>
                  <a:pt x="17598" y="9428"/>
                  <a:pt x="19668" y="9428"/>
                </a:cubicBezTo>
                <a:cubicBezTo>
                  <a:pt x="21367" y="9428"/>
                  <a:pt x="22731" y="9179"/>
                  <a:pt x="23394" y="8271"/>
                </a:cubicBezTo>
                <a:cubicBezTo>
                  <a:pt x="25024" y="6039"/>
                  <a:pt x="23281" y="4157"/>
                  <a:pt x="21348" y="4157"/>
                </a:cubicBezTo>
                <a:cubicBezTo>
                  <a:pt x="20955" y="4157"/>
                  <a:pt x="20555" y="4234"/>
                  <a:pt x="20173" y="4402"/>
                </a:cubicBezTo>
                <a:cubicBezTo>
                  <a:pt x="19952" y="4500"/>
                  <a:pt x="19748" y="4544"/>
                  <a:pt x="19557" y="4544"/>
                </a:cubicBezTo>
                <a:cubicBezTo>
                  <a:pt x="17807" y="4544"/>
                  <a:pt x="17191" y="792"/>
                  <a:pt x="14094" y="79"/>
                </a:cubicBezTo>
                <a:cubicBezTo>
                  <a:pt x="13860" y="25"/>
                  <a:pt x="13650" y="0"/>
                  <a:pt x="13461" y="0"/>
                </a:cubicBezTo>
                <a:close/>
              </a:path>
            </a:pathLst>
          </a:cu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6;p39">
            <a:extLst>
              <a:ext uri="{FF2B5EF4-FFF2-40B4-BE49-F238E27FC236}">
                <a16:creationId xmlns:a16="http://schemas.microsoft.com/office/drawing/2014/main" id="{385F022E-ABAB-2242-6612-BE0280F011D9}"/>
              </a:ext>
            </a:extLst>
          </p:cNvPr>
          <p:cNvSpPr txBox="1">
            <a:spLocks noGrp="1"/>
          </p:cNvSpPr>
          <p:nvPr>
            <p:ph type="subTitle" idx="1"/>
          </p:nvPr>
        </p:nvSpPr>
        <p:spPr>
          <a:xfrm>
            <a:off x="640855" y="2194155"/>
            <a:ext cx="4635300" cy="102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nl-NL" dirty="0"/>
              <a:t>In de standenmaatschappij waarin de samenleving is verdeeld in groepen: de geestelijkheid, de adel en de boeren en burgers. </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a:t>De christelijke kerk (geestelijkheid) had veel macht in de middeleeuwen. </a:t>
            </a:r>
          </a:p>
          <a:p>
            <a:pPr marL="0" lvl="0" indent="0" algn="l" rtl="0">
              <a:spcBef>
                <a:spcPts val="0"/>
              </a:spcBef>
              <a:spcAft>
                <a:spcPts val="0"/>
              </a:spcAft>
              <a:buNone/>
            </a:pPr>
            <a:r>
              <a:rPr lang="nl-NL" dirty="0"/>
              <a:t>De vertegenwoordigers van de kerk (paus, bisschoppen en pastoors) drukten een duidelijke christelijke stempel op het doen en laten van mensen. </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a:t>Er was een theocentrisch wereldbeeld. God was de kern van alles. Iedereen moest het ware (roomse) geloof aanhangen. Deed je dat niet, dan was je een ketter en werd je vervolgd. </a:t>
            </a:r>
            <a:endParaRPr dirty="0"/>
          </a:p>
        </p:txBody>
      </p:sp>
    </p:spTree>
    <p:extLst>
      <p:ext uri="{BB962C8B-B14F-4D97-AF65-F5344CB8AC3E}">
        <p14:creationId xmlns:p14="http://schemas.microsoft.com/office/powerpoint/2010/main" val="455950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43"/>
          <p:cNvSpPr/>
          <p:nvPr/>
        </p:nvSpPr>
        <p:spPr>
          <a:xfrm flipH="1">
            <a:off x="0" y="4058125"/>
            <a:ext cx="9143861" cy="1100775"/>
          </a:xfrm>
          <a:custGeom>
            <a:avLst/>
            <a:gdLst/>
            <a:ahLst/>
            <a:cxnLst/>
            <a:rect l="l" t="t" r="r" b="b"/>
            <a:pathLst>
              <a:path w="285701" h="44031" extrusionOk="0">
                <a:moveTo>
                  <a:pt x="8575" y="1"/>
                </a:moveTo>
                <a:cubicBezTo>
                  <a:pt x="4032" y="1"/>
                  <a:pt x="858" y="462"/>
                  <a:pt x="7" y="602"/>
                </a:cubicBezTo>
                <a:lnTo>
                  <a:pt x="1" y="44031"/>
                </a:lnTo>
                <a:lnTo>
                  <a:pt x="285700" y="44031"/>
                </a:lnTo>
                <a:lnTo>
                  <a:pt x="285700" y="5279"/>
                </a:lnTo>
                <a:cubicBezTo>
                  <a:pt x="278395" y="4517"/>
                  <a:pt x="263687" y="3264"/>
                  <a:pt x="245580" y="3218"/>
                </a:cubicBezTo>
                <a:cubicBezTo>
                  <a:pt x="239889" y="3207"/>
                  <a:pt x="234044" y="2978"/>
                  <a:pt x="227854" y="2742"/>
                </a:cubicBezTo>
                <a:cubicBezTo>
                  <a:pt x="221380" y="2491"/>
                  <a:pt x="214779" y="2236"/>
                  <a:pt x="208276" y="2236"/>
                </a:cubicBezTo>
                <a:cubicBezTo>
                  <a:pt x="203370" y="2236"/>
                  <a:pt x="198520" y="2381"/>
                  <a:pt x="193819" y="2783"/>
                </a:cubicBezTo>
                <a:lnTo>
                  <a:pt x="189724" y="3132"/>
                </a:lnTo>
                <a:cubicBezTo>
                  <a:pt x="176265" y="4290"/>
                  <a:pt x="172653" y="4604"/>
                  <a:pt x="160888" y="4683"/>
                </a:cubicBezTo>
                <a:cubicBezTo>
                  <a:pt x="154116" y="4730"/>
                  <a:pt x="146924" y="5078"/>
                  <a:pt x="139310" y="5451"/>
                </a:cubicBezTo>
                <a:cubicBezTo>
                  <a:pt x="132193" y="5794"/>
                  <a:pt x="124842" y="6150"/>
                  <a:pt x="116530" y="6349"/>
                </a:cubicBezTo>
                <a:cubicBezTo>
                  <a:pt x="113771" y="6413"/>
                  <a:pt x="111047" y="6445"/>
                  <a:pt x="108361" y="6447"/>
                </a:cubicBezTo>
                <a:cubicBezTo>
                  <a:pt x="95324" y="6447"/>
                  <a:pt x="82883" y="5737"/>
                  <a:pt x="68851" y="4935"/>
                </a:cubicBezTo>
                <a:lnTo>
                  <a:pt x="64368" y="4683"/>
                </a:lnTo>
                <a:cubicBezTo>
                  <a:pt x="58448" y="4352"/>
                  <a:pt x="53421" y="4220"/>
                  <a:pt x="48979" y="4100"/>
                </a:cubicBezTo>
                <a:cubicBezTo>
                  <a:pt x="39144" y="3842"/>
                  <a:pt x="32040" y="3653"/>
                  <a:pt x="23161" y="1620"/>
                </a:cubicBezTo>
                <a:cubicBezTo>
                  <a:pt x="17669" y="361"/>
                  <a:pt x="12588" y="1"/>
                  <a:pt x="8575" y="1"/>
                </a:cubicBezTo>
                <a:close/>
              </a:path>
            </a:pathLst>
          </a:custGeom>
          <a:solidFill>
            <a:schemeClr val="accent6"/>
          </a:solidFill>
          <a:ln w="9525" cap="flat" cmpd="sng">
            <a:solidFill>
              <a:schemeClr val="dk1"/>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3"/>
          <p:cNvSpPr txBox="1">
            <a:spLocks noGrp="1"/>
          </p:cNvSpPr>
          <p:nvPr>
            <p:ph type="title"/>
          </p:nvPr>
        </p:nvSpPr>
        <p:spPr>
          <a:xfrm>
            <a:off x="720000" y="445025"/>
            <a:ext cx="7704000" cy="5727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t>Het feodale stelstel</a:t>
            </a:r>
            <a:endParaRPr dirty="0"/>
          </a:p>
        </p:txBody>
      </p:sp>
      <p:sp>
        <p:nvSpPr>
          <p:cNvPr id="2224" name="Google Shape;2224;p43"/>
          <p:cNvSpPr txBox="1">
            <a:spLocks noGrp="1"/>
          </p:cNvSpPr>
          <p:nvPr>
            <p:ph type="body" idx="1"/>
          </p:nvPr>
        </p:nvSpPr>
        <p:spPr>
          <a:xfrm>
            <a:off x="608905" y="1206546"/>
            <a:ext cx="5055600" cy="198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300" dirty="0">
                <a:solidFill>
                  <a:schemeClr val="dk1"/>
                </a:solidFill>
              </a:rPr>
              <a:t>Naast de standenmaatschappij ontwikkelde zich van de 8</a:t>
            </a:r>
            <a:r>
              <a:rPr lang="nl-NL" sz="1300" baseline="30000" dirty="0">
                <a:solidFill>
                  <a:schemeClr val="dk1"/>
                </a:solidFill>
              </a:rPr>
              <a:t>e</a:t>
            </a:r>
            <a:r>
              <a:rPr lang="nl-NL" sz="1300" dirty="0">
                <a:solidFill>
                  <a:schemeClr val="dk1"/>
                </a:solidFill>
              </a:rPr>
              <a:t> tot de 11</a:t>
            </a:r>
            <a:r>
              <a:rPr lang="nl-NL" sz="1300" baseline="30000" dirty="0">
                <a:solidFill>
                  <a:schemeClr val="dk1"/>
                </a:solidFill>
              </a:rPr>
              <a:t>e</a:t>
            </a:r>
            <a:r>
              <a:rPr lang="nl-NL" sz="1300" dirty="0">
                <a:solidFill>
                  <a:schemeClr val="dk1"/>
                </a:solidFill>
              </a:rPr>
              <a:t> eeuw het feodale stelsel. </a:t>
            </a:r>
          </a:p>
          <a:p>
            <a:pPr marL="0" lvl="0" indent="0" algn="l" rtl="0">
              <a:spcBef>
                <a:spcPts val="0"/>
              </a:spcBef>
              <a:spcAft>
                <a:spcPts val="0"/>
              </a:spcAft>
              <a:buNone/>
            </a:pPr>
            <a:endParaRPr lang="nl-NL" sz="1300" dirty="0">
              <a:solidFill>
                <a:schemeClr val="dk1"/>
              </a:solidFill>
            </a:endParaRPr>
          </a:p>
          <a:p>
            <a:pPr marL="0" lvl="0" indent="0" algn="l" rtl="0">
              <a:spcBef>
                <a:spcPts val="0"/>
              </a:spcBef>
              <a:spcAft>
                <a:spcPts val="0"/>
              </a:spcAft>
              <a:buNone/>
            </a:pPr>
            <a:r>
              <a:rPr lang="nl-NL" sz="1300" dirty="0">
                <a:solidFill>
                  <a:schemeClr val="dk1"/>
                </a:solidFill>
              </a:rPr>
              <a:t>Een adellijke heer (leenheer) had een aantal leenmannen in ‘dienst’ die hem trouw en gehoorzaam waren. Als beloning kregen zij een wapenuitrusting en inkomsten. Deze inkomsten werden vaak verkregen uit een stuk land waarvan de leenmannen en hun gezinnen konden leven. </a:t>
            </a:r>
          </a:p>
          <a:p>
            <a:pPr marL="0" lvl="0" indent="0" algn="l" rtl="0">
              <a:spcBef>
                <a:spcPts val="0"/>
              </a:spcBef>
              <a:spcAft>
                <a:spcPts val="0"/>
              </a:spcAft>
              <a:buNone/>
            </a:pPr>
            <a:endParaRPr lang="nl-NL" sz="1300" dirty="0">
              <a:solidFill>
                <a:schemeClr val="dk1"/>
              </a:solidFill>
            </a:endParaRPr>
          </a:p>
          <a:p>
            <a:pPr marL="0" lvl="0" indent="0" algn="l" rtl="0">
              <a:spcBef>
                <a:spcPts val="0"/>
              </a:spcBef>
              <a:spcAft>
                <a:spcPts val="0"/>
              </a:spcAft>
              <a:buNone/>
            </a:pPr>
            <a:r>
              <a:rPr lang="nl-NL" sz="1300" dirty="0">
                <a:solidFill>
                  <a:schemeClr val="dk1"/>
                </a:solidFill>
              </a:rPr>
              <a:t>De leenmannen lieten het land bewerken door boeren, die vaak ook op het land woonden. </a:t>
            </a:r>
          </a:p>
          <a:p>
            <a:pPr marL="0" lvl="0" indent="0" algn="l" rtl="0">
              <a:spcBef>
                <a:spcPts val="0"/>
              </a:spcBef>
              <a:spcAft>
                <a:spcPts val="0"/>
              </a:spcAft>
              <a:buNone/>
            </a:pPr>
            <a:endParaRPr lang="nl-NL" sz="1300" dirty="0">
              <a:solidFill>
                <a:schemeClr val="dk1"/>
              </a:solidFill>
            </a:endParaRPr>
          </a:p>
          <a:p>
            <a:pPr marL="0" lvl="0" indent="0" algn="l" rtl="0">
              <a:spcBef>
                <a:spcPts val="0"/>
              </a:spcBef>
              <a:spcAft>
                <a:spcPts val="0"/>
              </a:spcAft>
              <a:buNone/>
            </a:pPr>
            <a:r>
              <a:rPr lang="nl-NL" sz="1300" dirty="0">
                <a:solidFill>
                  <a:schemeClr val="dk1"/>
                </a:solidFill>
              </a:rPr>
              <a:t>Het was een agrarische maatschappij. Men was afhankelijk van de opbrengsten van landbouw en veeteelt. </a:t>
            </a:r>
          </a:p>
          <a:p>
            <a:pPr marL="0" lvl="0" indent="0" algn="l" rtl="0">
              <a:spcBef>
                <a:spcPts val="0"/>
              </a:spcBef>
              <a:spcAft>
                <a:spcPts val="0"/>
              </a:spcAft>
              <a:buNone/>
            </a:pPr>
            <a:endParaRPr lang="nl-NL" sz="1300" dirty="0">
              <a:solidFill>
                <a:schemeClr val="dk1"/>
              </a:solidFill>
            </a:endParaRPr>
          </a:p>
          <a:p>
            <a:pPr marL="0" lvl="0" indent="0" algn="l" rtl="0">
              <a:spcBef>
                <a:spcPts val="0"/>
              </a:spcBef>
              <a:spcAft>
                <a:spcPts val="0"/>
              </a:spcAft>
              <a:buNone/>
            </a:pPr>
            <a:r>
              <a:rPr lang="nl-NL" sz="1300" dirty="0">
                <a:solidFill>
                  <a:schemeClr val="dk1"/>
                </a:solidFill>
              </a:rPr>
              <a:t>Wederzijdse trouw was een kernbegrip in deze constructie. </a:t>
            </a:r>
            <a:endParaRPr sz="1300" dirty="0">
              <a:solidFill>
                <a:schemeClr val="dk1"/>
              </a:solidFill>
            </a:endParaRPr>
          </a:p>
        </p:txBody>
      </p:sp>
      <p:sp>
        <p:nvSpPr>
          <p:cNvPr id="2225" name="Google Shape;2225;p43"/>
          <p:cNvSpPr/>
          <p:nvPr/>
        </p:nvSpPr>
        <p:spPr>
          <a:xfrm>
            <a:off x="6074413" y="351000"/>
            <a:ext cx="619925" cy="246700"/>
          </a:xfrm>
          <a:custGeom>
            <a:avLst/>
            <a:gdLst/>
            <a:ahLst/>
            <a:cxnLst/>
            <a:rect l="l" t="t" r="r" b="b"/>
            <a:pathLst>
              <a:path w="24797" h="9868" extrusionOk="0">
                <a:moveTo>
                  <a:pt x="16801" y="1"/>
                </a:moveTo>
                <a:cubicBezTo>
                  <a:pt x="13853" y="1"/>
                  <a:pt x="14301" y="3110"/>
                  <a:pt x="13037" y="3508"/>
                </a:cubicBezTo>
                <a:cubicBezTo>
                  <a:pt x="12949" y="3536"/>
                  <a:pt x="12861" y="3549"/>
                  <a:pt x="12773" y="3549"/>
                </a:cubicBezTo>
                <a:cubicBezTo>
                  <a:pt x="11539" y="3549"/>
                  <a:pt x="10353" y="973"/>
                  <a:pt x="8993" y="973"/>
                </a:cubicBezTo>
                <a:cubicBezTo>
                  <a:pt x="8929" y="973"/>
                  <a:pt x="8865" y="978"/>
                  <a:pt x="8800" y="990"/>
                </a:cubicBezTo>
                <a:cubicBezTo>
                  <a:pt x="7260" y="1275"/>
                  <a:pt x="7075" y="4404"/>
                  <a:pt x="6118" y="4843"/>
                </a:cubicBezTo>
                <a:cubicBezTo>
                  <a:pt x="5899" y="4943"/>
                  <a:pt x="5542" y="4962"/>
                  <a:pt x="5110" y="4962"/>
                </a:cubicBezTo>
                <a:cubicBezTo>
                  <a:pt x="4850" y="4962"/>
                  <a:pt x="4565" y="4956"/>
                  <a:pt x="4266" y="4956"/>
                </a:cubicBezTo>
                <a:cubicBezTo>
                  <a:pt x="2887" y="4956"/>
                  <a:pt x="1233" y="5100"/>
                  <a:pt x="661" y="6727"/>
                </a:cubicBezTo>
                <a:cubicBezTo>
                  <a:pt x="0" y="8613"/>
                  <a:pt x="1153" y="9867"/>
                  <a:pt x="3516" y="9867"/>
                </a:cubicBezTo>
                <a:cubicBezTo>
                  <a:pt x="4636" y="9867"/>
                  <a:pt x="6028" y="9586"/>
                  <a:pt x="7627" y="8957"/>
                </a:cubicBezTo>
                <a:cubicBezTo>
                  <a:pt x="9046" y="8399"/>
                  <a:pt x="10285" y="8209"/>
                  <a:pt x="11441" y="8209"/>
                </a:cubicBezTo>
                <a:cubicBezTo>
                  <a:pt x="13885" y="8209"/>
                  <a:pt x="15958" y="9056"/>
                  <a:pt x="18572" y="9056"/>
                </a:cubicBezTo>
                <a:cubicBezTo>
                  <a:pt x="19059" y="9056"/>
                  <a:pt x="19564" y="9026"/>
                  <a:pt x="20094" y="8957"/>
                </a:cubicBezTo>
                <a:cubicBezTo>
                  <a:pt x="24666" y="8356"/>
                  <a:pt x="24797" y="4831"/>
                  <a:pt x="22730" y="4831"/>
                </a:cubicBezTo>
                <a:cubicBezTo>
                  <a:pt x="22662" y="4831"/>
                  <a:pt x="22592" y="4835"/>
                  <a:pt x="22519" y="4843"/>
                </a:cubicBezTo>
                <a:cubicBezTo>
                  <a:pt x="22454" y="4850"/>
                  <a:pt x="22393" y="4853"/>
                  <a:pt x="22335" y="4853"/>
                </a:cubicBezTo>
                <a:cubicBezTo>
                  <a:pt x="20320" y="4853"/>
                  <a:pt x="21674" y="804"/>
                  <a:pt x="17768" y="95"/>
                </a:cubicBezTo>
                <a:cubicBezTo>
                  <a:pt x="17410" y="30"/>
                  <a:pt x="17089" y="1"/>
                  <a:pt x="16801" y="1"/>
                </a:cubicBezTo>
                <a:close/>
              </a:path>
            </a:pathLst>
          </a:custGeom>
          <a:solidFill>
            <a:srgbClr val="0E63AF">
              <a:alpha val="23260"/>
            </a:srgbClr>
          </a:solidFill>
          <a:ln w="525" cap="flat" cmpd="sng">
            <a:solidFill>
              <a:srgbClr val="231F20"/>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3"/>
          <p:cNvSpPr/>
          <p:nvPr/>
        </p:nvSpPr>
        <p:spPr>
          <a:xfrm>
            <a:off x="7674400" y="1317938"/>
            <a:ext cx="556125" cy="183575"/>
          </a:xfrm>
          <a:custGeom>
            <a:avLst/>
            <a:gdLst/>
            <a:ahLst/>
            <a:cxnLst/>
            <a:rect l="l" t="t" r="r" b="b"/>
            <a:pathLst>
              <a:path w="22245" h="7343" extrusionOk="0">
                <a:moveTo>
                  <a:pt x="12486" y="0"/>
                </a:moveTo>
                <a:cubicBezTo>
                  <a:pt x="11150" y="0"/>
                  <a:pt x="9849" y="2296"/>
                  <a:pt x="7933" y="3050"/>
                </a:cubicBezTo>
                <a:cubicBezTo>
                  <a:pt x="7568" y="3193"/>
                  <a:pt x="7181" y="3246"/>
                  <a:pt x="6783" y="3246"/>
                </a:cubicBezTo>
                <a:cubicBezTo>
                  <a:pt x="5657" y="3246"/>
                  <a:pt x="4432" y="2824"/>
                  <a:pt x="3325" y="2824"/>
                </a:cubicBezTo>
                <a:cubicBezTo>
                  <a:pt x="2212" y="2824"/>
                  <a:pt x="1217" y="3250"/>
                  <a:pt x="559" y="4958"/>
                </a:cubicBezTo>
                <a:cubicBezTo>
                  <a:pt x="1" y="6405"/>
                  <a:pt x="2819" y="7343"/>
                  <a:pt x="5916" y="7343"/>
                </a:cubicBezTo>
                <a:cubicBezTo>
                  <a:pt x="7154" y="7343"/>
                  <a:pt x="8436" y="7193"/>
                  <a:pt x="9565" y="6866"/>
                </a:cubicBezTo>
                <a:cubicBezTo>
                  <a:pt x="10464" y="6606"/>
                  <a:pt x="11392" y="6519"/>
                  <a:pt x="12312" y="6519"/>
                </a:cubicBezTo>
                <a:cubicBezTo>
                  <a:pt x="14173" y="6519"/>
                  <a:pt x="15999" y="6876"/>
                  <a:pt x="17472" y="6876"/>
                </a:cubicBezTo>
                <a:cubicBezTo>
                  <a:pt x="18473" y="6876"/>
                  <a:pt x="19311" y="6711"/>
                  <a:pt x="19886" y="6157"/>
                </a:cubicBezTo>
                <a:cubicBezTo>
                  <a:pt x="21725" y="4385"/>
                  <a:pt x="22244" y="2668"/>
                  <a:pt x="19886" y="2095"/>
                </a:cubicBezTo>
                <a:cubicBezTo>
                  <a:pt x="17526" y="1523"/>
                  <a:pt x="15356" y="2476"/>
                  <a:pt x="13580" y="568"/>
                </a:cubicBezTo>
                <a:cubicBezTo>
                  <a:pt x="13204" y="165"/>
                  <a:pt x="12844" y="0"/>
                  <a:pt x="12486" y="0"/>
                </a:cubicBezTo>
                <a:close/>
              </a:path>
            </a:pathLst>
          </a:custGeom>
          <a:solidFill>
            <a:srgbClr val="0E63AF">
              <a:alpha val="23260"/>
            </a:srgbClr>
          </a:solidFill>
          <a:ln w="525" cap="flat" cmpd="sng">
            <a:solidFill>
              <a:srgbClr val="231F20"/>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3"/>
          <p:cNvSpPr/>
          <p:nvPr/>
        </p:nvSpPr>
        <p:spPr>
          <a:xfrm>
            <a:off x="8062088" y="1801725"/>
            <a:ext cx="733631" cy="246696"/>
          </a:xfrm>
          <a:custGeom>
            <a:avLst/>
            <a:gdLst/>
            <a:ahLst/>
            <a:cxnLst/>
            <a:rect l="l" t="t" r="r" b="b"/>
            <a:pathLst>
              <a:path w="34761" h="11689" extrusionOk="0">
                <a:moveTo>
                  <a:pt x="18638" y="0"/>
                </a:moveTo>
                <a:cubicBezTo>
                  <a:pt x="18296" y="0"/>
                  <a:pt x="17934" y="15"/>
                  <a:pt x="17548" y="48"/>
                </a:cubicBezTo>
                <a:cubicBezTo>
                  <a:pt x="11262" y="574"/>
                  <a:pt x="12094" y="3503"/>
                  <a:pt x="9610" y="3503"/>
                </a:cubicBezTo>
                <a:cubicBezTo>
                  <a:pt x="9283" y="3503"/>
                  <a:pt x="8897" y="3452"/>
                  <a:pt x="8430" y="3338"/>
                </a:cubicBezTo>
                <a:cubicBezTo>
                  <a:pt x="7901" y="3209"/>
                  <a:pt x="7358" y="3148"/>
                  <a:pt x="6821" y="3148"/>
                </a:cubicBezTo>
                <a:cubicBezTo>
                  <a:pt x="3291" y="3148"/>
                  <a:pt x="1" y="5787"/>
                  <a:pt x="2322" y="9115"/>
                </a:cubicBezTo>
                <a:cubicBezTo>
                  <a:pt x="3653" y="11025"/>
                  <a:pt x="5423" y="11688"/>
                  <a:pt x="7548" y="11688"/>
                </a:cubicBezTo>
                <a:cubicBezTo>
                  <a:pt x="10415" y="11688"/>
                  <a:pt x="13928" y="10480"/>
                  <a:pt x="17875" y="9502"/>
                </a:cubicBezTo>
                <a:cubicBezTo>
                  <a:pt x="19420" y="9119"/>
                  <a:pt x="20829" y="8985"/>
                  <a:pt x="22116" y="8985"/>
                </a:cubicBezTo>
                <a:cubicBezTo>
                  <a:pt x="25074" y="8985"/>
                  <a:pt x="27396" y="9689"/>
                  <a:pt x="29288" y="9689"/>
                </a:cubicBezTo>
                <a:cubicBezTo>
                  <a:pt x="30234" y="9689"/>
                  <a:pt x="31073" y="9513"/>
                  <a:pt x="31831" y="8985"/>
                </a:cubicBezTo>
                <a:cubicBezTo>
                  <a:pt x="34761" y="6943"/>
                  <a:pt x="30202" y="4646"/>
                  <a:pt x="27050" y="4646"/>
                </a:cubicBezTo>
                <a:cubicBezTo>
                  <a:pt x="27046" y="4646"/>
                  <a:pt x="27043" y="4646"/>
                  <a:pt x="27040" y="4646"/>
                </a:cubicBezTo>
                <a:cubicBezTo>
                  <a:pt x="27038" y="4646"/>
                  <a:pt x="27037" y="4646"/>
                  <a:pt x="27035" y="4646"/>
                </a:cubicBezTo>
                <a:cubicBezTo>
                  <a:pt x="24060" y="4646"/>
                  <a:pt x="24587" y="0"/>
                  <a:pt x="18638" y="0"/>
                </a:cubicBezTo>
                <a:close/>
              </a:path>
            </a:pathLst>
          </a:cu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3"/>
          <p:cNvSpPr/>
          <p:nvPr/>
        </p:nvSpPr>
        <p:spPr>
          <a:xfrm>
            <a:off x="5870550" y="4534100"/>
            <a:ext cx="2291400" cy="183600"/>
          </a:xfrm>
          <a:prstGeom prst="ellipse">
            <a:avLst/>
          </a:pr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9" name="Google Shape;2229;p43"/>
          <p:cNvGrpSpPr/>
          <p:nvPr/>
        </p:nvGrpSpPr>
        <p:grpSpPr>
          <a:xfrm>
            <a:off x="5573573" y="173619"/>
            <a:ext cx="3712469" cy="4798935"/>
            <a:chOff x="2157825" y="238125"/>
            <a:chExt cx="4371725" cy="5651125"/>
          </a:xfrm>
        </p:grpSpPr>
        <p:sp>
          <p:nvSpPr>
            <p:cNvPr id="2230" name="Google Shape;2230;p43"/>
            <p:cNvSpPr/>
            <p:nvPr/>
          </p:nvSpPr>
          <p:spPr>
            <a:xfrm>
              <a:off x="4184225" y="2871175"/>
              <a:ext cx="505400" cy="1637525"/>
            </a:xfrm>
            <a:custGeom>
              <a:avLst/>
              <a:gdLst/>
              <a:ahLst/>
              <a:cxnLst/>
              <a:rect l="l" t="t" r="r" b="b"/>
              <a:pathLst>
                <a:path w="20216" h="65501" extrusionOk="0">
                  <a:moveTo>
                    <a:pt x="11641" y="0"/>
                  </a:moveTo>
                  <a:cubicBezTo>
                    <a:pt x="3129" y="0"/>
                    <a:pt x="0" y="18719"/>
                    <a:pt x="0" y="18719"/>
                  </a:cubicBezTo>
                  <a:lnTo>
                    <a:pt x="0" y="65500"/>
                  </a:lnTo>
                  <a:lnTo>
                    <a:pt x="20216" y="65500"/>
                  </a:lnTo>
                  <a:lnTo>
                    <a:pt x="20216" y="16817"/>
                  </a:lnTo>
                  <a:cubicBezTo>
                    <a:pt x="20216" y="16817"/>
                    <a:pt x="16944" y="0"/>
                    <a:pt x="11641" y="0"/>
                  </a:cubicBez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3"/>
            <p:cNvSpPr/>
            <p:nvPr/>
          </p:nvSpPr>
          <p:spPr>
            <a:xfrm>
              <a:off x="4364075" y="2996450"/>
              <a:ext cx="247600" cy="445900"/>
            </a:xfrm>
            <a:custGeom>
              <a:avLst/>
              <a:gdLst/>
              <a:ahLst/>
              <a:cxnLst/>
              <a:rect l="l" t="t" r="r" b="b"/>
              <a:pathLst>
                <a:path w="9904" h="17836" extrusionOk="0">
                  <a:moveTo>
                    <a:pt x="5440" y="1"/>
                  </a:moveTo>
                  <a:cubicBezTo>
                    <a:pt x="1" y="1"/>
                    <a:pt x="1065" y="17836"/>
                    <a:pt x="1065" y="17836"/>
                  </a:cubicBezTo>
                  <a:lnTo>
                    <a:pt x="9904" y="17722"/>
                  </a:lnTo>
                  <a:cubicBezTo>
                    <a:pt x="9904" y="10698"/>
                    <a:pt x="9788" y="1"/>
                    <a:pt x="5440"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3"/>
            <p:cNvSpPr/>
            <p:nvPr/>
          </p:nvSpPr>
          <p:spPr>
            <a:xfrm>
              <a:off x="4389175" y="3539100"/>
              <a:ext cx="95600" cy="262525"/>
            </a:xfrm>
            <a:custGeom>
              <a:avLst/>
              <a:gdLst/>
              <a:ahLst/>
              <a:cxnLst/>
              <a:rect l="l" t="t" r="r" b="b"/>
              <a:pathLst>
                <a:path w="3824" h="10501" extrusionOk="0">
                  <a:moveTo>
                    <a:pt x="1884" y="0"/>
                  </a:moveTo>
                  <a:cubicBezTo>
                    <a:pt x="1864" y="0"/>
                    <a:pt x="1844" y="1"/>
                    <a:pt x="1825" y="1"/>
                  </a:cubicBezTo>
                  <a:cubicBezTo>
                    <a:pt x="862" y="37"/>
                    <a:pt x="88" y="930"/>
                    <a:pt x="45" y="2050"/>
                  </a:cubicBezTo>
                  <a:cubicBezTo>
                    <a:pt x="20" y="2695"/>
                    <a:pt x="0" y="3456"/>
                    <a:pt x="9" y="4269"/>
                  </a:cubicBezTo>
                  <a:cubicBezTo>
                    <a:pt x="33" y="6338"/>
                    <a:pt x="142" y="8621"/>
                    <a:pt x="204" y="9765"/>
                  </a:cubicBezTo>
                  <a:cubicBezTo>
                    <a:pt x="224" y="10181"/>
                    <a:pt x="522" y="10501"/>
                    <a:pt x="879" y="10501"/>
                  </a:cubicBezTo>
                  <a:lnTo>
                    <a:pt x="3025" y="10501"/>
                  </a:lnTo>
                  <a:cubicBezTo>
                    <a:pt x="3384" y="10501"/>
                    <a:pt x="3680" y="10178"/>
                    <a:pt x="3703" y="9764"/>
                  </a:cubicBezTo>
                  <a:cubicBezTo>
                    <a:pt x="3745" y="8999"/>
                    <a:pt x="3803" y="7848"/>
                    <a:pt x="3811" y="7342"/>
                  </a:cubicBezTo>
                  <a:cubicBezTo>
                    <a:pt x="3824" y="6243"/>
                    <a:pt x="3770" y="3845"/>
                    <a:pt x="3722" y="2072"/>
                  </a:cubicBezTo>
                  <a:cubicBezTo>
                    <a:pt x="3692" y="914"/>
                    <a:pt x="2874" y="0"/>
                    <a:pt x="1884"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3"/>
            <p:cNvSpPr/>
            <p:nvPr/>
          </p:nvSpPr>
          <p:spPr>
            <a:xfrm>
              <a:off x="4310175" y="3717600"/>
              <a:ext cx="475" cy="2000"/>
            </a:xfrm>
            <a:custGeom>
              <a:avLst/>
              <a:gdLst/>
              <a:ahLst/>
              <a:cxnLst/>
              <a:rect l="l" t="t" r="r" b="b"/>
              <a:pathLst>
                <a:path w="19" h="80" extrusionOk="0">
                  <a:moveTo>
                    <a:pt x="16" y="1"/>
                  </a:moveTo>
                  <a:lnTo>
                    <a:pt x="16" y="1"/>
                  </a:lnTo>
                  <a:cubicBezTo>
                    <a:pt x="16" y="1"/>
                    <a:pt x="16" y="1"/>
                    <a:pt x="15" y="2"/>
                  </a:cubicBezTo>
                  <a:lnTo>
                    <a:pt x="0" y="80"/>
                  </a:lnTo>
                  <a:lnTo>
                    <a:pt x="8" y="60"/>
                  </a:lnTo>
                  <a:cubicBezTo>
                    <a:pt x="12" y="41"/>
                    <a:pt x="18" y="1"/>
                    <a:pt x="16"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3"/>
            <p:cNvSpPr/>
            <p:nvPr/>
          </p:nvSpPr>
          <p:spPr>
            <a:xfrm>
              <a:off x="4309650" y="3715350"/>
              <a:ext cx="1025" cy="4450"/>
            </a:xfrm>
            <a:custGeom>
              <a:avLst/>
              <a:gdLst/>
              <a:ahLst/>
              <a:cxnLst/>
              <a:rect l="l" t="t" r="r" b="b"/>
              <a:pathLst>
                <a:path w="41" h="178" extrusionOk="0">
                  <a:moveTo>
                    <a:pt x="35" y="1"/>
                  </a:moveTo>
                  <a:cubicBezTo>
                    <a:pt x="20" y="59"/>
                    <a:pt x="8" y="118"/>
                    <a:pt x="0" y="177"/>
                  </a:cubicBezTo>
                  <a:cubicBezTo>
                    <a:pt x="15" y="103"/>
                    <a:pt x="11" y="134"/>
                    <a:pt x="30" y="44"/>
                  </a:cubicBezTo>
                  <a:cubicBezTo>
                    <a:pt x="31" y="43"/>
                    <a:pt x="31" y="43"/>
                    <a:pt x="31" y="43"/>
                  </a:cubicBezTo>
                  <a:lnTo>
                    <a:pt x="31" y="43"/>
                  </a:lnTo>
                  <a:cubicBezTo>
                    <a:pt x="33" y="43"/>
                    <a:pt x="30" y="74"/>
                    <a:pt x="24" y="100"/>
                  </a:cubicBezTo>
                  <a:cubicBezTo>
                    <a:pt x="25" y="95"/>
                    <a:pt x="26" y="93"/>
                    <a:pt x="27" y="93"/>
                  </a:cubicBezTo>
                  <a:cubicBezTo>
                    <a:pt x="27" y="93"/>
                    <a:pt x="28" y="95"/>
                    <a:pt x="28" y="95"/>
                  </a:cubicBezTo>
                  <a:cubicBezTo>
                    <a:pt x="29" y="95"/>
                    <a:pt x="31" y="91"/>
                    <a:pt x="36" y="68"/>
                  </a:cubicBezTo>
                  <a:cubicBezTo>
                    <a:pt x="39" y="35"/>
                    <a:pt x="40" y="19"/>
                    <a:pt x="38" y="19"/>
                  </a:cubicBezTo>
                  <a:lnTo>
                    <a:pt x="38" y="19"/>
                  </a:lnTo>
                  <a:cubicBezTo>
                    <a:pt x="36" y="19"/>
                    <a:pt x="32" y="31"/>
                    <a:pt x="26" y="53"/>
                  </a:cubicBezTo>
                  <a:cubicBezTo>
                    <a:pt x="27" y="35"/>
                    <a:pt x="32" y="16"/>
                    <a:pt x="35"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3"/>
            <p:cNvSpPr/>
            <p:nvPr/>
          </p:nvSpPr>
          <p:spPr>
            <a:xfrm>
              <a:off x="4304400" y="3711175"/>
              <a:ext cx="25" cy="250"/>
            </a:xfrm>
            <a:custGeom>
              <a:avLst/>
              <a:gdLst/>
              <a:ahLst/>
              <a:cxnLst/>
              <a:rect l="l" t="t" r="r" b="b"/>
              <a:pathLst>
                <a:path w="1" h="10" extrusionOk="0">
                  <a:moveTo>
                    <a:pt x="1" y="0"/>
                  </a:moveTo>
                  <a:lnTo>
                    <a:pt x="1" y="9"/>
                  </a:lnTo>
                  <a:cubicBezTo>
                    <a:pt x="1" y="6"/>
                    <a:pt x="1" y="3"/>
                    <a:pt x="1" y="0"/>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3"/>
            <p:cNvSpPr/>
            <p:nvPr/>
          </p:nvSpPr>
          <p:spPr>
            <a:xfrm>
              <a:off x="4300525" y="3709000"/>
              <a:ext cx="125" cy="450"/>
            </a:xfrm>
            <a:custGeom>
              <a:avLst/>
              <a:gdLst/>
              <a:ahLst/>
              <a:cxnLst/>
              <a:rect l="l" t="t" r="r" b="b"/>
              <a:pathLst>
                <a:path w="5" h="18" extrusionOk="0">
                  <a:moveTo>
                    <a:pt x="5" y="1"/>
                  </a:moveTo>
                  <a:cubicBezTo>
                    <a:pt x="2" y="5"/>
                    <a:pt x="0" y="11"/>
                    <a:pt x="0" y="17"/>
                  </a:cubicBezTo>
                  <a:cubicBezTo>
                    <a:pt x="2" y="11"/>
                    <a:pt x="3" y="5"/>
                    <a:pt x="5"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3"/>
            <p:cNvSpPr/>
            <p:nvPr/>
          </p:nvSpPr>
          <p:spPr>
            <a:xfrm>
              <a:off x="4300175" y="3707025"/>
              <a:ext cx="75" cy="250"/>
            </a:xfrm>
            <a:custGeom>
              <a:avLst/>
              <a:gdLst/>
              <a:ahLst/>
              <a:cxnLst/>
              <a:rect l="l" t="t" r="r" b="b"/>
              <a:pathLst>
                <a:path w="3" h="10" extrusionOk="0">
                  <a:moveTo>
                    <a:pt x="2" y="1"/>
                  </a:moveTo>
                  <a:cubicBezTo>
                    <a:pt x="2" y="1"/>
                    <a:pt x="1" y="1"/>
                    <a:pt x="1" y="3"/>
                  </a:cubicBezTo>
                  <a:lnTo>
                    <a:pt x="1" y="9"/>
                  </a:lnTo>
                  <a:cubicBezTo>
                    <a:pt x="2" y="4"/>
                    <a:pt x="2" y="1"/>
                    <a:pt x="2"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3"/>
            <p:cNvSpPr/>
            <p:nvPr/>
          </p:nvSpPr>
          <p:spPr>
            <a:xfrm>
              <a:off x="4304300" y="3710525"/>
              <a:ext cx="125" cy="675"/>
            </a:xfrm>
            <a:custGeom>
              <a:avLst/>
              <a:gdLst/>
              <a:ahLst/>
              <a:cxnLst/>
              <a:rect l="l" t="t" r="r" b="b"/>
              <a:pathLst>
                <a:path w="5" h="27" extrusionOk="0">
                  <a:moveTo>
                    <a:pt x="5" y="1"/>
                  </a:moveTo>
                  <a:cubicBezTo>
                    <a:pt x="0" y="26"/>
                    <a:pt x="3" y="20"/>
                    <a:pt x="5" y="26"/>
                  </a:cubicBezTo>
                  <a:lnTo>
                    <a:pt x="5" y="1"/>
                  </a:ln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3"/>
            <p:cNvSpPr/>
            <p:nvPr/>
          </p:nvSpPr>
          <p:spPr>
            <a:xfrm>
              <a:off x="4308775" y="3719425"/>
              <a:ext cx="175" cy="550"/>
            </a:xfrm>
            <a:custGeom>
              <a:avLst/>
              <a:gdLst/>
              <a:ahLst/>
              <a:cxnLst/>
              <a:rect l="l" t="t" r="r" b="b"/>
              <a:pathLst>
                <a:path w="7" h="22" extrusionOk="0">
                  <a:moveTo>
                    <a:pt x="7" y="1"/>
                  </a:moveTo>
                  <a:lnTo>
                    <a:pt x="7" y="1"/>
                  </a:lnTo>
                  <a:cubicBezTo>
                    <a:pt x="5" y="4"/>
                    <a:pt x="4" y="7"/>
                    <a:pt x="4" y="10"/>
                  </a:cubicBezTo>
                  <a:cubicBezTo>
                    <a:pt x="2" y="13"/>
                    <a:pt x="2" y="17"/>
                    <a:pt x="1" y="22"/>
                  </a:cubicBezTo>
                  <a:cubicBezTo>
                    <a:pt x="4" y="14"/>
                    <a:pt x="5" y="8"/>
                    <a:pt x="7"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3"/>
            <p:cNvSpPr/>
            <p:nvPr/>
          </p:nvSpPr>
          <p:spPr>
            <a:xfrm>
              <a:off x="4306500" y="3709075"/>
              <a:ext cx="225" cy="825"/>
            </a:xfrm>
            <a:custGeom>
              <a:avLst/>
              <a:gdLst/>
              <a:ahLst/>
              <a:cxnLst/>
              <a:rect l="l" t="t" r="r" b="b"/>
              <a:pathLst>
                <a:path w="9" h="33" extrusionOk="0">
                  <a:moveTo>
                    <a:pt x="8" y="1"/>
                  </a:moveTo>
                  <a:lnTo>
                    <a:pt x="8" y="1"/>
                  </a:lnTo>
                  <a:cubicBezTo>
                    <a:pt x="8" y="2"/>
                    <a:pt x="7" y="4"/>
                    <a:pt x="7" y="5"/>
                  </a:cubicBezTo>
                  <a:lnTo>
                    <a:pt x="7" y="5"/>
                  </a:lnTo>
                  <a:lnTo>
                    <a:pt x="8" y="1"/>
                  </a:lnTo>
                  <a:close/>
                  <a:moveTo>
                    <a:pt x="7" y="5"/>
                  </a:moveTo>
                  <a:lnTo>
                    <a:pt x="1" y="32"/>
                  </a:lnTo>
                  <a:lnTo>
                    <a:pt x="2" y="32"/>
                  </a:lnTo>
                  <a:cubicBezTo>
                    <a:pt x="3" y="24"/>
                    <a:pt x="5" y="15"/>
                    <a:pt x="7" y="5"/>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3"/>
            <p:cNvSpPr/>
            <p:nvPr/>
          </p:nvSpPr>
          <p:spPr>
            <a:xfrm>
              <a:off x="4307475" y="3709825"/>
              <a:ext cx="475" cy="2350"/>
            </a:xfrm>
            <a:custGeom>
              <a:avLst/>
              <a:gdLst/>
              <a:ahLst/>
              <a:cxnLst/>
              <a:rect l="l" t="t" r="r" b="b"/>
              <a:pathLst>
                <a:path w="19" h="94" extrusionOk="0">
                  <a:moveTo>
                    <a:pt x="18" y="0"/>
                  </a:moveTo>
                  <a:cubicBezTo>
                    <a:pt x="18" y="0"/>
                    <a:pt x="5" y="64"/>
                    <a:pt x="1" y="93"/>
                  </a:cubicBezTo>
                  <a:cubicBezTo>
                    <a:pt x="4" y="78"/>
                    <a:pt x="7" y="63"/>
                    <a:pt x="11" y="48"/>
                  </a:cubicBezTo>
                  <a:cubicBezTo>
                    <a:pt x="13" y="35"/>
                    <a:pt x="16" y="20"/>
                    <a:pt x="18" y="1"/>
                  </a:cubicBezTo>
                  <a:cubicBezTo>
                    <a:pt x="18" y="0"/>
                    <a:pt x="18" y="0"/>
                    <a:pt x="18" y="0"/>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3"/>
            <p:cNvSpPr/>
            <p:nvPr/>
          </p:nvSpPr>
          <p:spPr>
            <a:xfrm>
              <a:off x="4309600" y="3712900"/>
              <a:ext cx="100" cy="250"/>
            </a:xfrm>
            <a:custGeom>
              <a:avLst/>
              <a:gdLst/>
              <a:ahLst/>
              <a:cxnLst/>
              <a:rect l="l" t="t" r="r" b="b"/>
              <a:pathLst>
                <a:path w="4" h="10" extrusionOk="0">
                  <a:moveTo>
                    <a:pt x="4" y="0"/>
                  </a:moveTo>
                  <a:lnTo>
                    <a:pt x="1" y="9"/>
                  </a:lnTo>
                  <a:cubicBezTo>
                    <a:pt x="2" y="6"/>
                    <a:pt x="4" y="3"/>
                    <a:pt x="4" y="0"/>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3"/>
            <p:cNvSpPr/>
            <p:nvPr/>
          </p:nvSpPr>
          <p:spPr>
            <a:xfrm>
              <a:off x="4305575" y="3708750"/>
              <a:ext cx="100" cy="625"/>
            </a:xfrm>
            <a:custGeom>
              <a:avLst/>
              <a:gdLst/>
              <a:ahLst/>
              <a:cxnLst/>
              <a:rect l="l" t="t" r="r" b="b"/>
              <a:pathLst>
                <a:path w="4" h="25" extrusionOk="0">
                  <a:moveTo>
                    <a:pt x="3" y="0"/>
                  </a:moveTo>
                  <a:lnTo>
                    <a:pt x="3" y="0"/>
                  </a:lnTo>
                  <a:cubicBezTo>
                    <a:pt x="2" y="9"/>
                    <a:pt x="0" y="17"/>
                    <a:pt x="0" y="24"/>
                  </a:cubicBezTo>
                  <a:cubicBezTo>
                    <a:pt x="2" y="15"/>
                    <a:pt x="3" y="6"/>
                    <a:pt x="3" y="0"/>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3"/>
            <p:cNvSpPr/>
            <p:nvPr/>
          </p:nvSpPr>
          <p:spPr>
            <a:xfrm>
              <a:off x="4264750" y="3715100"/>
              <a:ext cx="100" cy="325"/>
            </a:xfrm>
            <a:custGeom>
              <a:avLst/>
              <a:gdLst/>
              <a:ahLst/>
              <a:cxnLst/>
              <a:rect l="l" t="t" r="r" b="b"/>
              <a:pathLst>
                <a:path w="4" h="13" extrusionOk="0">
                  <a:moveTo>
                    <a:pt x="0" y="12"/>
                  </a:moveTo>
                  <a:cubicBezTo>
                    <a:pt x="0" y="8"/>
                    <a:pt x="2" y="5"/>
                    <a:pt x="3" y="0"/>
                  </a:cubicBezTo>
                  <a:cubicBezTo>
                    <a:pt x="2" y="5"/>
                    <a:pt x="0" y="8"/>
                    <a:pt x="0" y="12"/>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3"/>
            <p:cNvSpPr/>
            <p:nvPr/>
          </p:nvSpPr>
          <p:spPr>
            <a:xfrm>
              <a:off x="4264550" y="3705825"/>
              <a:ext cx="225" cy="1025"/>
            </a:xfrm>
            <a:custGeom>
              <a:avLst/>
              <a:gdLst/>
              <a:ahLst/>
              <a:cxnLst/>
              <a:rect l="l" t="t" r="r" b="b"/>
              <a:pathLst>
                <a:path w="9" h="41" extrusionOk="0">
                  <a:moveTo>
                    <a:pt x="8" y="1"/>
                  </a:moveTo>
                  <a:lnTo>
                    <a:pt x="1" y="41"/>
                  </a:lnTo>
                  <a:lnTo>
                    <a:pt x="2" y="38"/>
                  </a:lnTo>
                  <a:cubicBezTo>
                    <a:pt x="4" y="24"/>
                    <a:pt x="7" y="12"/>
                    <a:pt x="8"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3"/>
            <p:cNvSpPr/>
            <p:nvPr/>
          </p:nvSpPr>
          <p:spPr>
            <a:xfrm>
              <a:off x="4299250" y="3704650"/>
              <a:ext cx="75" cy="150"/>
            </a:xfrm>
            <a:custGeom>
              <a:avLst/>
              <a:gdLst/>
              <a:ahLst/>
              <a:cxnLst/>
              <a:rect l="l" t="t" r="r" b="b"/>
              <a:pathLst>
                <a:path w="3" h="6" extrusionOk="0">
                  <a:moveTo>
                    <a:pt x="2" y="0"/>
                  </a:moveTo>
                  <a:cubicBezTo>
                    <a:pt x="2" y="0"/>
                    <a:pt x="1" y="2"/>
                    <a:pt x="1" y="4"/>
                  </a:cubicBezTo>
                  <a:lnTo>
                    <a:pt x="1" y="6"/>
                  </a:lnTo>
                  <a:cubicBezTo>
                    <a:pt x="2" y="2"/>
                    <a:pt x="2" y="0"/>
                    <a:pt x="2" y="0"/>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3"/>
            <p:cNvSpPr/>
            <p:nvPr/>
          </p:nvSpPr>
          <p:spPr>
            <a:xfrm>
              <a:off x="4286700" y="3704000"/>
              <a:ext cx="650" cy="3600"/>
            </a:xfrm>
            <a:custGeom>
              <a:avLst/>
              <a:gdLst/>
              <a:ahLst/>
              <a:cxnLst/>
              <a:rect l="l" t="t" r="r" b="b"/>
              <a:pathLst>
                <a:path w="26" h="144" extrusionOk="0">
                  <a:moveTo>
                    <a:pt x="25" y="0"/>
                  </a:moveTo>
                  <a:cubicBezTo>
                    <a:pt x="21" y="62"/>
                    <a:pt x="5" y="75"/>
                    <a:pt x="0" y="144"/>
                  </a:cubicBezTo>
                  <a:cubicBezTo>
                    <a:pt x="5" y="118"/>
                    <a:pt x="25" y="41"/>
                    <a:pt x="25" y="0"/>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3"/>
            <p:cNvSpPr/>
            <p:nvPr/>
          </p:nvSpPr>
          <p:spPr>
            <a:xfrm>
              <a:off x="4308750" y="3719725"/>
              <a:ext cx="50" cy="100"/>
            </a:xfrm>
            <a:custGeom>
              <a:avLst/>
              <a:gdLst/>
              <a:ahLst/>
              <a:cxnLst/>
              <a:rect l="l" t="t" r="r" b="b"/>
              <a:pathLst>
                <a:path w="2" h="4" extrusionOk="0">
                  <a:moveTo>
                    <a:pt x="2" y="1"/>
                  </a:moveTo>
                  <a:cubicBezTo>
                    <a:pt x="2" y="1"/>
                    <a:pt x="1" y="1"/>
                    <a:pt x="1" y="1"/>
                  </a:cubicBezTo>
                  <a:cubicBezTo>
                    <a:pt x="1" y="1"/>
                    <a:pt x="0" y="1"/>
                    <a:pt x="0" y="1"/>
                  </a:cubicBezTo>
                  <a:lnTo>
                    <a:pt x="0" y="1"/>
                  </a:lnTo>
                  <a:cubicBezTo>
                    <a:pt x="0" y="2"/>
                    <a:pt x="0" y="3"/>
                    <a:pt x="1" y="3"/>
                  </a:cubicBezTo>
                  <a:cubicBezTo>
                    <a:pt x="1" y="3"/>
                    <a:pt x="1" y="2"/>
                    <a:pt x="2"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3"/>
            <p:cNvSpPr/>
            <p:nvPr/>
          </p:nvSpPr>
          <p:spPr>
            <a:xfrm>
              <a:off x="4286700" y="3707575"/>
              <a:ext cx="25" cy="225"/>
            </a:xfrm>
            <a:custGeom>
              <a:avLst/>
              <a:gdLst/>
              <a:ahLst/>
              <a:cxnLst/>
              <a:rect l="l" t="t" r="r" b="b"/>
              <a:pathLst>
                <a:path w="1" h="9" extrusionOk="0">
                  <a:moveTo>
                    <a:pt x="0" y="1"/>
                  </a:moveTo>
                  <a:lnTo>
                    <a:pt x="0" y="8"/>
                  </a:lnTo>
                  <a:cubicBezTo>
                    <a:pt x="0" y="5"/>
                    <a:pt x="0" y="4"/>
                    <a:pt x="0"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3"/>
            <p:cNvSpPr/>
            <p:nvPr/>
          </p:nvSpPr>
          <p:spPr>
            <a:xfrm>
              <a:off x="4296075" y="3705275"/>
              <a:ext cx="100" cy="750"/>
            </a:xfrm>
            <a:custGeom>
              <a:avLst/>
              <a:gdLst/>
              <a:ahLst/>
              <a:cxnLst/>
              <a:rect l="l" t="t" r="r" b="b"/>
              <a:pathLst>
                <a:path w="4" h="30" extrusionOk="0">
                  <a:moveTo>
                    <a:pt x="3" y="0"/>
                  </a:moveTo>
                  <a:lnTo>
                    <a:pt x="3" y="0"/>
                  </a:lnTo>
                  <a:cubicBezTo>
                    <a:pt x="2" y="12"/>
                    <a:pt x="0" y="21"/>
                    <a:pt x="0" y="30"/>
                  </a:cubicBezTo>
                  <a:cubicBezTo>
                    <a:pt x="0" y="23"/>
                    <a:pt x="2" y="14"/>
                    <a:pt x="3" y="0"/>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3"/>
            <p:cNvSpPr/>
            <p:nvPr/>
          </p:nvSpPr>
          <p:spPr>
            <a:xfrm>
              <a:off x="4297950" y="3707775"/>
              <a:ext cx="25" cy="250"/>
            </a:xfrm>
            <a:custGeom>
              <a:avLst/>
              <a:gdLst/>
              <a:ahLst/>
              <a:cxnLst/>
              <a:rect l="l" t="t" r="r" b="b"/>
              <a:pathLst>
                <a:path w="1" h="10" extrusionOk="0">
                  <a:moveTo>
                    <a:pt x="0" y="9"/>
                  </a:moveTo>
                  <a:lnTo>
                    <a:pt x="0" y="0"/>
                  </a:lnTo>
                  <a:cubicBezTo>
                    <a:pt x="0" y="3"/>
                    <a:pt x="0" y="6"/>
                    <a:pt x="0" y="9"/>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3"/>
            <p:cNvSpPr/>
            <p:nvPr/>
          </p:nvSpPr>
          <p:spPr>
            <a:xfrm>
              <a:off x="4294550" y="3707200"/>
              <a:ext cx="100" cy="300"/>
            </a:xfrm>
            <a:custGeom>
              <a:avLst/>
              <a:gdLst/>
              <a:ahLst/>
              <a:cxnLst/>
              <a:rect l="l" t="t" r="r" b="b"/>
              <a:pathLst>
                <a:path w="4" h="12" extrusionOk="0">
                  <a:moveTo>
                    <a:pt x="3" y="0"/>
                  </a:moveTo>
                  <a:cubicBezTo>
                    <a:pt x="2" y="0"/>
                    <a:pt x="1" y="1"/>
                    <a:pt x="0" y="4"/>
                  </a:cubicBezTo>
                  <a:cubicBezTo>
                    <a:pt x="0" y="7"/>
                    <a:pt x="0" y="10"/>
                    <a:pt x="0" y="11"/>
                  </a:cubicBezTo>
                  <a:cubicBezTo>
                    <a:pt x="1" y="6"/>
                    <a:pt x="2" y="3"/>
                    <a:pt x="2" y="3"/>
                  </a:cubicBezTo>
                  <a:cubicBezTo>
                    <a:pt x="3" y="3"/>
                    <a:pt x="3" y="5"/>
                    <a:pt x="3" y="10"/>
                  </a:cubicBezTo>
                  <a:cubicBezTo>
                    <a:pt x="3" y="6"/>
                    <a:pt x="4" y="0"/>
                    <a:pt x="3" y="0"/>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3"/>
            <p:cNvSpPr/>
            <p:nvPr/>
          </p:nvSpPr>
          <p:spPr>
            <a:xfrm>
              <a:off x="4293375" y="3707250"/>
              <a:ext cx="100" cy="350"/>
            </a:xfrm>
            <a:custGeom>
              <a:avLst/>
              <a:gdLst/>
              <a:ahLst/>
              <a:cxnLst/>
              <a:rect l="l" t="t" r="r" b="b"/>
              <a:pathLst>
                <a:path w="4" h="14" extrusionOk="0">
                  <a:moveTo>
                    <a:pt x="2" y="0"/>
                  </a:moveTo>
                  <a:cubicBezTo>
                    <a:pt x="2" y="5"/>
                    <a:pt x="2" y="9"/>
                    <a:pt x="1" y="14"/>
                  </a:cubicBezTo>
                  <a:cubicBezTo>
                    <a:pt x="2" y="12"/>
                    <a:pt x="2" y="11"/>
                    <a:pt x="4" y="11"/>
                  </a:cubicBezTo>
                  <a:lnTo>
                    <a:pt x="2" y="0"/>
                  </a:ln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3"/>
            <p:cNvSpPr/>
            <p:nvPr/>
          </p:nvSpPr>
          <p:spPr>
            <a:xfrm>
              <a:off x="4268300" y="3713675"/>
              <a:ext cx="425" cy="1575"/>
            </a:xfrm>
            <a:custGeom>
              <a:avLst/>
              <a:gdLst/>
              <a:ahLst/>
              <a:cxnLst/>
              <a:rect l="l" t="t" r="r" b="b"/>
              <a:pathLst>
                <a:path w="17" h="63" extrusionOk="0">
                  <a:moveTo>
                    <a:pt x="17" y="1"/>
                  </a:moveTo>
                  <a:lnTo>
                    <a:pt x="17" y="1"/>
                  </a:lnTo>
                  <a:cubicBezTo>
                    <a:pt x="10" y="45"/>
                    <a:pt x="0" y="62"/>
                    <a:pt x="6" y="62"/>
                  </a:cubicBezTo>
                  <a:cubicBezTo>
                    <a:pt x="7" y="62"/>
                    <a:pt x="7" y="62"/>
                    <a:pt x="8" y="62"/>
                  </a:cubicBezTo>
                  <a:cubicBezTo>
                    <a:pt x="11" y="42"/>
                    <a:pt x="14" y="22"/>
                    <a:pt x="17"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3"/>
            <p:cNvSpPr/>
            <p:nvPr/>
          </p:nvSpPr>
          <p:spPr>
            <a:xfrm>
              <a:off x="4308775" y="3719025"/>
              <a:ext cx="225" cy="725"/>
            </a:xfrm>
            <a:custGeom>
              <a:avLst/>
              <a:gdLst/>
              <a:ahLst/>
              <a:cxnLst/>
              <a:rect l="l" t="t" r="r" b="b"/>
              <a:pathLst>
                <a:path w="9" h="29" extrusionOk="0">
                  <a:moveTo>
                    <a:pt x="8" y="0"/>
                  </a:moveTo>
                  <a:lnTo>
                    <a:pt x="8" y="0"/>
                  </a:lnTo>
                  <a:cubicBezTo>
                    <a:pt x="8" y="3"/>
                    <a:pt x="7" y="6"/>
                    <a:pt x="7" y="9"/>
                  </a:cubicBezTo>
                  <a:lnTo>
                    <a:pt x="7" y="9"/>
                  </a:lnTo>
                  <a:cubicBezTo>
                    <a:pt x="7" y="6"/>
                    <a:pt x="8" y="3"/>
                    <a:pt x="8" y="0"/>
                  </a:cubicBezTo>
                  <a:close/>
                  <a:moveTo>
                    <a:pt x="7" y="9"/>
                  </a:moveTo>
                  <a:cubicBezTo>
                    <a:pt x="5" y="15"/>
                    <a:pt x="3" y="22"/>
                    <a:pt x="1" y="29"/>
                  </a:cubicBezTo>
                  <a:cubicBezTo>
                    <a:pt x="2" y="27"/>
                    <a:pt x="4" y="26"/>
                    <a:pt x="4" y="24"/>
                  </a:cubicBezTo>
                  <a:cubicBezTo>
                    <a:pt x="5" y="19"/>
                    <a:pt x="6" y="14"/>
                    <a:pt x="7" y="9"/>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3"/>
            <p:cNvSpPr/>
            <p:nvPr/>
          </p:nvSpPr>
          <p:spPr>
            <a:xfrm>
              <a:off x="4292175" y="3720325"/>
              <a:ext cx="175" cy="325"/>
            </a:xfrm>
            <a:custGeom>
              <a:avLst/>
              <a:gdLst/>
              <a:ahLst/>
              <a:cxnLst/>
              <a:rect l="l" t="t" r="r" b="b"/>
              <a:pathLst>
                <a:path w="7" h="13" extrusionOk="0">
                  <a:moveTo>
                    <a:pt x="1" y="1"/>
                  </a:moveTo>
                  <a:lnTo>
                    <a:pt x="1" y="1"/>
                  </a:lnTo>
                  <a:cubicBezTo>
                    <a:pt x="2" y="8"/>
                    <a:pt x="4" y="11"/>
                    <a:pt x="7" y="13"/>
                  </a:cubicBezTo>
                  <a:lnTo>
                    <a:pt x="1" y="1"/>
                  </a:ln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3"/>
            <p:cNvSpPr/>
            <p:nvPr/>
          </p:nvSpPr>
          <p:spPr>
            <a:xfrm>
              <a:off x="4276975" y="3716400"/>
              <a:ext cx="100" cy="225"/>
            </a:xfrm>
            <a:custGeom>
              <a:avLst/>
              <a:gdLst/>
              <a:ahLst/>
              <a:cxnLst/>
              <a:rect l="l" t="t" r="r" b="b"/>
              <a:pathLst>
                <a:path w="4" h="9" extrusionOk="0">
                  <a:moveTo>
                    <a:pt x="3" y="1"/>
                  </a:moveTo>
                  <a:lnTo>
                    <a:pt x="0" y="8"/>
                  </a:lnTo>
                  <a:cubicBezTo>
                    <a:pt x="0" y="9"/>
                    <a:pt x="0" y="9"/>
                    <a:pt x="0" y="9"/>
                  </a:cubicBezTo>
                  <a:cubicBezTo>
                    <a:pt x="1" y="9"/>
                    <a:pt x="2" y="7"/>
                    <a:pt x="3"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3"/>
            <p:cNvSpPr/>
            <p:nvPr/>
          </p:nvSpPr>
          <p:spPr>
            <a:xfrm>
              <a:off x="4291575" y="3719325"/>
              <a:ext cx="100" cy="1175"/>
            </a:xfrm>
            <a:custGeom>
              <a:avLst/>
              <a:gdLst/>
              <a:ahLst/>
              <a:cxnLst/>
              <a:rect l="l" t="t" r="r" b="b"/>
              <a:pathLst>
                <a:path w="4" h="47" extrusionOk="0">
                  <a:moveTo>
                    <a:pt x="4" y="0"/>
                  </a:moveTo>
                  <a:cubicBezTo>
                    <a:pt x="4" y="5"/>
                    <a:pt x="2" y="9"/>
                    <a:pt x="1" y="17"/>
                  </a:cubicBezTo>
                  <a:lnTo>
                    <a:pt x="1" y="47"/>
                  </a:lnTo>
                  <a:cubicBezTo>
                    <a:pt x="2" y="32"/>
                    <a:pt x="4" y="15"/>
                    <a:pt x="4" y="0"/>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3"/>
            <p:cNvSpPr/>
            <p:nvPr/>
          </p:nvSpPr>
          <p:spPr>
            <a:xfrm>
              <a:off x="4268700" y="3713675"/>
              <a:ext cx="25" cy="25"/>
            </a:xfrm>
            <a:custGeom>
              <a:avLst/>
              <a:gdLst/>
              <a:ahLst/>
              <a:cxnLst/>
              <a:rect l="l" t="t" r="r" b="b"/>
              <a:pathLst>
                <a:path w="1" h="1" extrusionOk="0">
                  <a:moveTo>
                    <a:pt x="1" y="1"/>
                  </a:move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3"/>
            <p:cNvSpPr/>
            <p:nvPr/>
          </p:nvSpPr>
          <p:spPr>
            <a:xfrm>
              <a:off x="4263500" y="3699950"/>
              <a:ext cx="46550" cy="21275"/>
            </a:xfrm>
            <a:custGeom>
              <a:avLst/>
              <a:gdLst/>
              <a:ahLst/>
              <a:cxnLst/>
              <a:rect l="l" t="t" r="r" b="b"/>
              <a:pathLst>
                <a:path w="1862" h="851" extrusionOk="0">
                  <a:moveTo>
                    <a:pt x="398" y="57"/>
                  </a:moveTo>
                  <a:cubicBezTo>
                    <a:pt x="399" y="57"/>
                    <a:pt x="398" y="67"/>
                    <a:pt x="396" y="77"/>
                  </a:cubicBezTo>
                  <a:cubicBezTo>
                    <a:pt x="394" y="80"/>
                    <a:pt x="393" y="83"/>
                    <a:pt x="391" y="84"/>
                  </a:cubicBezTo>
                  <a:cubicBezTo>
                    <a:pt x="391" y="87"/>
                    <a:pt x="390" y="89"/>
                    <a:pt x="390" y="91"/>
                  </a:cubicBezTo>
                  <a:lnTo>
                    <a:pt x="390" y="91"/>
                  </a:lnTo>
                  <a:cubicBezTo>
                    <a:pt x="392" y="78"/>
                    <a:pt x="394" y="67"/>
                    <a:pt x="396" y="59"/>
                  </a:cubicBezTo>
                  <a:lnTo>
                    <a:pt x="396" y="61"/>
                  </a:lnTo>
                  <a:cubicBezTo>
                    <a:pt x="397" y="58"/>
                    <a:pt x="398" y="57"/>
                    <a:pt x="398" y="57"/>
                  </a:cubicBezTo>
                  <a:close/>
                  <a:moveTo>
                    <a:pt x="375" y="155"/>
                  </a:moveTo>
                  <a:lnTo>
                    <a:pt x="375" y="155"/>
                  </a:lnTo>
                  <a:cubicBezTo>
                    <a:pt x="375" y="156"/>
                    <a:pt x="375" y="157"/>
                    <a:pt x="375" y="158"/>
                  </a:cubicBezTo>
                  <a:cubicBezTo>
                    <a:pt x="375" y="157"/>
                    <a:pt x="375" y="156"/>
                    <a:pt x="375" y="155"/>
                  </a:cubicBezTo>
                  <a:close/>
                  <a:moveTo>
                    <a:pt x="420" y="156"/>
                  </a:moveTo>
                  <a:lnTo>
                    <a:pt x="420" y="156"/>
                  </a:lnTo>
                  <a:cubicBezTo>
                    <a:pt x="420" y="157"/>
                    <a:pt x="420" y="157"/>
                    <a:pt x="420" y="158"/>
                  </a:cubicBezTo>
                  <a:cubicBezTo>
                    <a:pt x="420" y="157"/>
                    <a:pt x="420" y="157"/>
                    <a:pt x="420" y="156"/>
                  </a:cubicBezTo>
                  <a:close/>
                  <a:moveTo>
                    <a:pt x="245" y="170"/>
                  </a:moveTo>
                  <a:cubicBezTo>
                    <a:pt x="244" y="173"/>
                    <a:pt x="244" y="177"/>
                    <a:pt x="244" y="180"/>
                  </a:cubicBezTo>
                  <a:lnTo>
                    <a:pt x="244" y="180"/>
                  </a:lnTo>
                  <a:cubicBezTo>
                    <a:pt x="244" y="177"/>
                    <a:pt x="245" y="173"/>
                    <a:pt x="245" y="170"/>
                  </a:cubicBezTo>
                  <a:close/>
                  <a:moveTo>
                    <a:pt x="1440" y="207"/>
                  </a:moveTo>
                  <a:lnTo>
                    <a:pt x="1440" y="207"/>
                  </a:lnTo>
                  <a:cubicBezTo>
                    <a:pt x="1439" y="209"/>
                    <a:pt x="1439" y="211"/>
                    <a:pt x="1438" y="213"/>
                  </a:cubicBezTo>
                  <a:lnTo>
                    <a:pt x="1438" y="213"/>
                  </a:lnTo>
                  <a:cubicBezTo>
                    <a:pt x="1439" y="211"/>
                    <a:pt x="1439" y="209"/>
                    <a:pt x="1440" y="207"/>
                  </a:cubicBezTo>
                  <a:close/>
                  <a:moveTo>
                    <a:pt x="1432" y="219"/>
                  </a:moveTo>
                  <a:cubicBezTo>
                    <a:pt x="1431" y="220"/>
                    <a:pt x="1430" y="221"/>
                    <a:pt x="1430" y="223"/>
                  </a:cubicBezTo>
                  <a:lnTo>
                    <a:pt x="1430" y="223"/>
                  </a:lnTo>
                  <a:cubicBezTo>
                    <a:pt x="1430" y="222"/>
                    <a:pt x="1431" y="221"/>
                    <a:pt x="1432" y="219"/>
                  </a:cubicBezTo>
                  <a:close/>
                  <a:moveTo>
                    <a:pt x="1173" y="317"/>
                  </a:moveTo>
                  <a:cubicBezTo>
                    <a:pt x="1173" y="317"/>
                    <a:pt x="1173" y="317"/>
                    <a:pt x="1173" y="318"/>
                  </a:cubicBezTo>
                  <a:cubicBezTo>
                    <a:pt x="1173" y="317"/>
                    <a:pt x="1173" y="317"/>
                    <a:pt x="1173" y="317"/>
                  </a:cubicBezTo>
                  <a:close/>
                  <a:moveTo>
                    <a:pt x="1371" y="354"/>
                  </a:moveTo>
                  <a:cubicBezTo>
                    <a:pt x="1369" y="359"/>
                    <a:pt x="1368" y="363"/>
                    <a:pt x="1367" y="366"/>
                  </a:cubicBezTo>
                  <a:lnTo>
                    <a:pt x="1367" y="366"/>
                  </a:lnTo>
                  <a:cubicBezTo>
                    <a:pt x="1369" y="363"/>
                    <a:pt x="1370" y="362"/>
                    <a:pt x="1371" y="354"/>
                  </a:cubicBezTo>
                  <a:close/>
                  <a:moveTo>
                    <a:pt x="1367" y="366"/>
                  </a:moveTo>
                  <a:lnTo>
                    <a:pt x="1367" y="366"/>
                  </a:lnTo>
                  <a:cubicBezTo>
                    <a:pt x="1367" y="367"/>
                    <a:pt x="1366" y="369"/>
                    <a:pt x="1365" y="373"/>
                  </a:cubicBezTo>
                  <a:lnTo>
                    <a:pt x="1365" y="373"/>
                  </a:lnTo>
                  <a:cubicBezTo>
                    <a:pt x="1366" y="371"/>
                    <a:pt x="1367" y="369"/>
                    <a:pt x="1367" y="366"/>
                  </a:cubicBezTo>
                  <a:close/>
                  <a:moveTo>
                    <a:pt x="1102" y="301"/>
                  </a:moveTo>
                  <a:cubicBezTo>
                    <a:pt x="1097" y="307"/>
                    <a:pt x="1091" y="354"/>
                    <a:pt x="1084" y="387"/>
                  </a:cubicBezTo>
                  <a:lnTo>
                    <a:pt x="1084" y="387"/>
                  </a:lnTo>
                  <a:cubicBezTo>
                    <a:pt x="1092" y="359"/>
                    <a:pt x="1097" y="330"/>
                    <a:pt x="1102" y="301"/>
                  </a:cubicBezTo>
                  <a:close/>
                  <a:moveTo>
                    <a:pt x="1682" y="381"/>
                  </a:moveTo>
                  <a:cubicBezTo>
                    <a:pt x="1681" y="386"/>
                    <a:pt x="1680" y="392"/>
                    <a:pt x="1679" y="397"/>
                  </a:cubicBezTo>
                  <a:lnTo>
                    <a:pt x="1679" y="397"/>
                  </a:lnTo>
                  <a:cubicBezTo>
                    <a:pt x="1680" y="392"/>
                    <a:pt x="1681" y="386"/>
                    <a:pt x="1682" y="381"/>
                  </a:cubicBezTo>
                  <a:close/>
                  <a:moveTo>
                    <a:pt x="351" y="479"/>
                  </a:moveTo>
                  <a:cubicBezTo>
                    <a:pt x="349" y="496"/>
                    <a:pt x="348" y="512"/>
                    <a:pt x="348" y="527"/>
                  </a:cubicBezTo>
                  <a:lnTo>
                    <a:pt x="348" y="529"/>
                  </a:lnTo>
                  <a:cubicBezTo>
                    <a:pt x="347" y="526"/>
                    <a:pt x="346" y="525"/>
                    <a:pt x="344" y="525"/>
                  </a:cubicBezTo>
                  <a:cubicBezTo>
                    <a:pt x="343" y="525"/>
                    <a:pt x="343" y="525"/>
                    <a:pt x="342" y="526"/>
                  </a:cubicBezTo>
                  <a:cubicBezTo>
                    <a:pt x="343" y="509"/>
                    <a:pt x="346" y="494"/>
                    <a:pt x="351" y="479"/>
                  </a:cubicBezTo>
                  <a:close/>
                  <a:moveTo>
                    <a:pt x="333" y="527"/>
                  </a:moveTo>
                  <a:lnTo>
                    <a:pt x="333" y="529"/>
                  </a:lnTo>
                  <a:lnTo>
                    <a:pt x="328" y="532"/>
                  </a:lnTo>
                  <a:lnTo>
                    <a:pt x="333" y="527"/>
                  </a:lnTo>
                  <a:close/>
                  <a:moveTo>
                    <a:pt x="640" y="614"/>
                  </a:moveTo>
                  <a:cubicBezTo>
                    <a:pt x="637" y="626"/>
                    <a:pt x="637" y="632"/>
                    <a:pt x="636" y="638"/>
                  </a:cubicBezTo>
                  <a:lnTo>
                    <a:pt x="636" y="638"/>
                  </a:lnTo>
                  <a:lnTo>
                    <a:pt x="640" y="614"/>
                  </a:lnTo>
                  <a:close/>
                  <a:moveTo>
                    <a:pt x="636" y="638"/>
                  </a:moveTo>
                  <a:lnTo>
                    <a:pt x="630" y="675"/>
                  </a:lnTo>
                  <a:cubicBezTo>
                    <a:pt x="635" y="654"/>
                    <a:pt x="636" y="646"/>
                    <a:pt x="636" y="638"/>
                  </a:cubicBezTo>
                  <a:close/>
                  <a:moveTo>
                    <a:pt x="559" y="692"/>
                  </a:moveTo>
                  <a:cubicBezTo>
                    <a:pt x="558" y="695"/>
                    <a:pt x="557" y="698"/>
                    <a:pt x="556" y="702"/>
                  </a:cubicBezTo>
                  <a:cubicBezTo>
                    <a:pt x="557" y="699"/>
                    <a:pt x="558" y="695"/>
                    <a:pt x="559" y="692"/>
                  </a:cubicBezTo>
                  <a:close/>
                  <a:moveTo>
                    <a:pt x="1312" y="742"/>
                  </a:moveTo>
                  <a:lnTo>
                    <a:pt x="1308" y="754"/>
                  </a:lnTo>
                  <a:cubicBezTo>
                    <a:pt x="1308" y="752"/>
                    <a:pt x="1308" y="750"/>
                    <a:pt x="1309" y="748"/>
                  </a:cubicBezTo>
                  <a:lnTo>
                    <a:pt x="1309" y="748"/>
                  </a:lnTo>
                  <a:cubicBezTo>
                    <a:pt x="1306" y="756"/>
                    <a:pt x="1303" y="766"/>
                    <a:pt x="1300" y="774"/>
                  </a:cubicBezTo>
                  <a:cubicBezTo>
                    <a:pt x="1301" y="774"/>
                    <a:pt x="1301" y="774"/>
                    <a:pt x="1301" y="774"/>
                  </a:cubicBezTo>
                  <a:cubicBezTo>
                    <a:pt x="1302" y="774"/>
                    <a:pt x="1303" y="775"/>
                    <a:pt x="1304" y="775"/>
                  </a:cubicBezTo>
                  <a:cubicBezTo>
                    <a:pt x="1305" y="775"/>
                    <a:pt x="1307" y="770"/>
                    <a:pt x="1312" y="742"/>
                  </a:cubicBezTo>
                  <a:close/>
                  <a:moveTo>
                    <a:pt x="1087" y="815"/>
                  </a:moveTo>
                  <a:cubicBezTo>
                    <a:pt x="1087" y="817"/>
                    <a:pt x="1086" y="819"/>
                    <a:pt x="1085" y="822"/>
                  </a:cubicBezTo>
                  <a:cubicBezTo>
                    <a:pt x="1086" y="819"/>
                    <a:pt x="1087" y="817"/>
                    <a:pt x="1087" y="815"/>
                  </a:cubicBezTo>
                  <a:close/>
                  <a:moveTo>
                    <a:pt x="444" y="1"/>
                  </a:moveTo>
                  <a:lnTo>
                    <a:pt x="444" y="1"/>
                  </a:lnTo>
                  <a:cubicBezTo>
                    <a:pt x="433" y="40"/>
                    <a:pt x="411" y="120"/>
                    <a:pt x="405" y="120"/>
                  </a:cubicBezTo>
                  <a:cubicBezTo>
                    <a:pt x="404" y="120"/>
                    <a:pt x="403" y="118"/>
                    <a:pt x="403" y="114"/>
                  </a:cubicBezTo>
                  <a:cubicBezTo>
                    <a:pt x="403" y="108"/>
                    <a:pt x="405" y="102"/>
                    <a:pt x="406" y="93"/>
                  </a:cubicBezTo>
                  <a:lnTo>
                    <a:pt x="408" y="87"/>
                  </a:lnTo>
                  <a:cubicBezTo>
                    <a:pt x="408" y="85"/>
                    <a:pt x="407" y="84"/>
                    <a:pt x="407" y="84"/>
                  </a:cubicBezTo>
                  <a:cubicBezTo>
                    <a:pt x="406" y="84"/>
                    <a:pt x="404" y="89"/>
                    <a:pt x="402" y="96"/>
                  </a:cubicBezTo>
                  <a:cubicBezTo>
                    <a:pt x="402" y="86"/>
                    <a:pt x="402" y="77"/>
                    <a:pt x="400" y="77"/>
                  </a:cubicBezTo>
                  <a:cubicBezTo>
                    <a:pt x="404" y="49"/>
                    <a:pt x="403" y="43"/>
                    <a:pt x="400" y="43"/>
                  </a:cubicBezTo>
                  <a:cubicBezTo>
                    <a:pt x="399" y="43"/>
                    <a:pt x="396" y="46"/>
                    <a:pt x="395" y="46"/>
                  </a:cubicBezTo>
                  <a:cubicBezTo>
                    <a:pt x="395" y="46"/>
                    <a:pt x="394" y="46"/>
                    <a:pt x="394" y="46"/>
                  </a:cubicBezTo>
                  <a:cubicBezTo>
                    <a:pt x="385" y="82"/>
                    <a:pt x="380" y="119"/>
                    <a:pt x="375" y="155"/>
                  </a:cubicBezTo>
                  <a:lnTo>
                    <a:pt x="375" y="155"/>
                  </a:lnTo>
                  <a:cubicBezTo>
                    <a:pt x="376" y="152"/>
                    <a:pt x="377" y="149"/>
                    <a:pt x="379" y="147"/>
                  </a:cubicBezTo>
                  <a:cubicBezTo>
                    <a:pt x="381" y="146"/>
                    <a:pt x="381" y="143"/>
                    <a:pt x="382" y="141"/>
                  </a:cubicBezTo>
                  <a:lnTo>
                    <a:pt x="382" y="141"/>
                  </a:lnTo>
                  <a:cubicBezTo>
                    <a:pt x="382" y="143"/>
                    <a:pt x="381" y="144"/>
                    <a:pt x="381" y="147"/>
                  </a:cubicBezTo>
                  <a:cubicBezTo>
                    <a:pt x="384" y="146"/>
                    <a:pt x="387" y="144"/>
                    <a:pt x="390" y="144"/>
                  </a:cubicBezTo>
                  <a:cubicBezTo>
                    <a:pt x="385" y="166"/>
                    <a:pt x="379" y="186"/>
                    <a:pt x="377" y="186"/>
                  </a:cubicBezTo>
                  <a:cubicBezTo>
                    <a:pt x="376" y="186"/>
                    <a:pt x="375" y="181"/>
                    <a:pt x="376" y="168"/>
                  </a:cubicBezTo>
                  <a:lnTo>
                    <a:pt x="376" y="168"/>
                  </a:lnTo>
                  <a:cubicBezTo>
                    <a:pt x="367" y="210"/>
                    <a:pt x="358" y="255"/>
                    <a:pt x="354" y="274"/>
                  </a:cubicBezTo>
                  <a:cubicBezTo>
                    <a:pt x="364" y="182"/>
                    <a:pt x="364" y="129"/>
                    <a:pt x="372" y="71"/>
                  </a:cubicBezTo>
                  <a:lnTo>
                    <a:pt x="372" y="71"/>
                  </a:lnTo>
                  <a:cubicBezTo>
                    <a:pt x="355" y="107"/>
                    <a:pt x="343" y="92"/>
                    <a:pt x="316" y="216"/>
                  </a:cubicBezTo>
                  <a:cubicBezTo>
                    <a:pt x="316" y="218"/>
                    <a:pt x="315" y="219"/>
                    <a:pt x="315" y="219"/>
                  </a:cubicBezTo>
                  <a:cubicBezTo>
                    <a:pt x="313" y="219"/>
                    <a:pt x="320" y="176"/>
                    <a:pt x="321" y="161"/>
                  </a:cubicBezTo>
                  <a:cubicBezTo>
                    <a:pt x="325" y="152"/>
                    <a:pt x="328" y="141"/>
                    <a:pt x="331" y="132"/>
                  </a:cubicBezTo>
                  <a:lnTo>
                    <a:pt x="331" y="132"/>
                  </a:lnTo>
                  <a:cubicBezTo>
                    <a:pt x="319" y="164"/>
                    <a:pt x="312" y="141"/>
                    <a:pt x="295" y="230"/>
                  </a:cubicBezTo>
                  <a:cubicBezTo>
                    <a:pt x="295" y="195"/>
                    <a:pt x="309" y="160"/>
                    <a:pt x="304" y="160"/>
                  </a:cubicBezTo>
                  <a:lnTo>
                    <a:pt x="304" y="160"/>
                  </a:lnTo>
                  <a:cubicBezTo>
                    <a:pt x="303" y="160"/>
                    <a:pt x="302" y="160"/>
                    <a:pt x="300" y="162"/>
                  </a:cubicBezTo>
                  <a:lnTo>
                    <a:pt x="306" y="135"/>
                  </a:lnTo>
                  <a:cubicBezTo>
                    <a:pt x="307" y="110"/>
                    <a:pt x="305" y="101"/>
                    <a:pt x="302" y="101"/>
                  </a:cubicBezTo>
                  <a:cubicBezTo>
                    <a:pt x="291" y="101"/>
                    <a:pt x="260" y="223"/>
                    <a:pt x="249" y="223"/>
                  </a:cubicBezTo>
                  <a:cubicBezTo>
                    <a:pt x="245" y="223"/>
                    <a:pt x="243" y="211"/>
                    <a:pt x="244" y="180"/>
                  </a:cubicBezTo>
                  <a:lnTo>
                    <a:pt x="244" y="180"/>
                  </a:lnTo>
                  <a:cubicBezTo>
                    <a:pt x="244" y="187"/>
                    <a:pt x="243" y="194"/>
                    <a:pt x="242" y="201"/>
                  </a:cubicBezTo>
                  <a:cubicBezTo>
                    <a:pt x="239" y="181"/>
                    <a:pt x="233" y="174"/>
                    <a:pt x="227" y="174"/>
                  </a:cubicBezTo>
                  <a:cubicBezTo>
                    <a:pt x="216" y="174"/>
                    <a:pt x="202" y="193"/>
                    <a:pt x="191" y="193"/>
                  </a:cubicBezTo>
                  <a:cubicBezTo>
                    <a:pt x="182" y="193"/>
                    <a:pt x="175" y="181"/>
                    <a:pt x="174" y="137"/>
                  </a:cubicBezTo>
                  <a:cubicBezTo>
                    <a:pt x="174" y="132"/>
                    <a:pt x="173" y="130"/>
                    <a:pt x="172" y="130"/>
                  </a:cubicBezTo>
                  <a:cubicBezTo>
                    <a:pt x="168" y="130"/>
                    <a:pt x="159" y="174"/>
                    <a:pt x="150" y="209"/>
                  </a:cubicBezTo>
                  <a:lnTo>
                    <a:pt x="161" y="137"/>
                  </a:lnTo>
                  <a:lnTo>
                    <a:pt x="138" y="218"/>
                  </a:lnTo>
                  <a:cubicBezTo>
                    <a:pt x="136" y="224"/>
                    <a:pt x="135" y="227"/>
                    <a:pt x="134" y="227"/>
                  </a:cubicBezTo>
                  <a:cubicBezTo>
                    <a:pt x="127" y="227"/>
                    <a:pt x="139" y="121"/>
                    <a:pt x="131" y="121"/>
                  </a:cubicBezTo>
                  <a:lnTo>
                    <a:pt x="131" y="121"/>
                  </a:lnTo>
                  <a:cubicBezTo>
                    <a:pt x="129" y="121"/>
                    <a:pt x="125" y="129"/>
                    <a:pt x="119" y="152"/>
                  </a:cubicBezTo>
                  <a:lnTo>
                    <a:pt x="112" y="200"/>
                  </a:lnTo>
                  <a:cubicBezTo>
                    <a:pt x="111" y="199"/>
                    <a:pt x="111" y="198"/>
                    <a:pt x="110" y="198"/>
                  </a:cubicBezTo>
                  <a:cubicBezTo>
                    <a:pt x="108" y="198"/>
                    <a:pt x="104" y="203"/>
                    <a:pt x="101" y="203"/>
                  </a:cubicBezTo>
                  <a:cubicBezTo>
                    <a:pt x="99" y="203"/>
                    <a:pt x="98" y="196"/>
                    <a:pt x="103" y="170"/>
                  </a:cubicBezTo>
                  <a:lnTo>
                    <a:pt x="103" y="170"/>
                  </a:lnTo>
                  <a:cubicBezTo>
                    <a:pt x="100" y="177"/>
                    <a:pt x="95" y="203"/>
                    <a:pt x="95" y="203"/>
                  </a:cubicBezTo>
                  <a:cubicBezTo>
                    <a:pt x="94" y="203"/>
                    <a:pt x="94" y="201"/>
                    <a:pt x="95" y="195"/>
                  </a:cubicBezTo>
                  <a:lnTo>
                    <a:pt x="101" y="158"/>
                  </a:lnTo>
                  <a:lnTo>
                    <a:pt x="79" y="221"/>
                  </a:lnTo>
                  <a:cubicBezTo>
                    <a:pt x="74" y="192"/>
                    <a:pt x="106" y="71"/>
                    <a:pt x="94" y="62"/>
                  </a:cubicBezTo>
                  <a:lnTo>
                    <a:pt x="94" y="62"/>
                  </a:lnTo>
                  <a:cubicBezTo>
                    <a:pt x="77" y="105"/>
                    <a:pt x="65" y="149"/>
                    <a:pt x="58" y="194"/>
                  </a:cubicBezTo>
                  <a:cubicBezTo>
                    <a:pt x="59" y="215"/>
                    <a:pt x="58" y="236"/>
                    <a:pt x="53" y="256"/>
                  </a:cubicBezTo>
                  <a:lnTo>
                    <a:pt x="46" y="274"/>
                  </a:lnTo>
                  <a:cubicBezTo>
                    <a:pt x="26" y="385"/>
                    <a:pt x="4" y="499"/>
                    <a:pt x="1" y="578"/>
                  </a:cubicBezTo>
                  <a:lnTo>
                    <a:pt x="20" y="511"/>
                  </a:lnTo>
                  <a:lnTo>
                    <a:pt x="13" y="566"/>
                  </a:lnTo>
                  <a:lnTo>
                    <a:pt x="7" y="568"/>
                  </a:lnTo>
                  <a:cubicBezTo>
                    <a:pt x="5" y="584"/>
                    <a:pt x="5" y="591"/>
                    <a:pt x="6" y="591"/>
                  </a:cubicBezTo>
                  <a:cubicBezTo>
                    <a:pt x="8" y="591"/>
                    <a:pt x="14" y="565"/>
                    <a:pt x="19" y="545"/>
                  </a:cubicBezTo>
                  <a:lnTo>
                    <a:pt x="19" y="545"/>
                  </a:lnTo>
                  <a:cubicBezTo>
                    <a:pt x="16" y="565"/>
                    <a:pt x="13" y="584"/>
                    <a:pt x="13" y="603"/>
                  </a:cubicBezTo>
                  <a:lnTo>
                    <a:pt x="38" y="503"/>
                  </a:lnTo>
                  <a:lnTo>
                    <a:pt x="38" y="503"/>
                  </a:lnTo>
                  <a:cubicBezTo>
                    <a:pt x="29" y="538"/>
                    <a:pt x="25" y="574"/>
                    <a:pt x="20" y="609"/>
                  </a:cubicBezTo>
                  <a:cubicBezTo>
                    <a:pt x="32" y="562"/>
                    <a:pt x="34" y="512"/>
                    <a:pt x="46" y="481"/>
                  </a:cubicBezTo>
                  <a:lnTo>
                    <a:pt x="46" y="481"/>
                  </a:lnTo>
                  <a:cubicBezTo>
                    <a:pt x="42" y="517"/>
                    <a:pt x="37" y="548"/>
                    <a:pt x="38" y="548"/>
                  </a:cubicBezTo>
                  <a:cubicBezTo>
                    <a:pt x="39" y="548"/>
                    <a:pt x="41" y="542"/>
                    <a:pt x="44" y="530"/>
                  </a:cubicBezTo>
                  <a:lnTo>
                    <a:pt x="44" y="530"/>
                  </a:lnTo>
                  <a:cubicBezTo>
                    <a:pt x="41" y="550"/>
                    <a:pt x="37" y="571"/>
                    <a:pt x="32" y="588"/>
                  </a:cubicBezTo>
                  <a:cubicBezTo>
                    <a:pt x="41" y="556"/>
                    <a:pt x="44" y="576"/>
                    <a:pt x="56" y="518"/>
                  </a:cubicBezTo>
                  <a:lnTo>
                    <a:pt x="56" y="518"/>
                  </a:lnTo>
                  <a:cubicBezTo>
                    <a:pt x="50" y="581"/>
                    <a:pt x="71" y="503"/>
                    <a:pt x="53" y="609"/>
                  </a:cubicBezTo>
                  <a:cubicBezTo>
                    <a:pt x="59" y="579"/>
                    <a:pt x="68" y="551"/>
                    <a:pt x="79" y="524"/>
                  </a:cubicBezTo>
                  <a:lnTo>
                    <a:pt x="79" y="524"/>
                  </a:lnTo>
                  <a:cubicBezTo>
                    <a:pt x="52" y="648"/>
                    <a:pt x="91" y="533"/>
                    <a:pt x="67" y="668"/>
                  </a:cubicBezTo>
                  <a:cubicBezTo>
                    <a:pt x="91" y="556"/>
                    <a:pt x="92" y="620"/>
                    <a:pt x="110" y="559"/>
                  </a:cubicBezTo>
                  <a:lnTo>
                    <a:pt x="110" y="559"/>
                  </a:lnTo>
                  <a:cubicBezTo>
                    <a:pt x="109" y="566"/>
                    <a:pt x="105" y="581"/>
                    <a:pt x="105" y="581"/>
                  </a:cubicBezTo>
                  <a:cubicBezTo>
                    <a:pt x="105" y="581"/>
                    <a:pt x="105" y="580"/>
                    <a:pt x="106" y="579"/>
                  </a:cubicBezTo>
                  <a:lnTo>
                    <a:pt x="106" y="579"/>
                  </a:lnTo>
                  <a:cubicBezTo>
                    <a:pt x="106" y="602"/>
                    <a:pt x="106" y="624"/>
                    <a:pt x="103" y="647"/>
                  </a:cubicBezTo>
                  <a:cubicBezTo>
                    <a:pt x="115" y="590"/>
                    <a:pt x="128" y="533"/>
                    <a:pt x="144" y="476"/>
                  </a:cubicBezTo>
                  <a:lnTo>
                    <a:pt x="144" y="476"/>
                  </a:lnTo>
                  <a:cubicBezTo>
                    <a:pt x="135" y="568"/>
                    <a:pt x="122" y="585"/>
                    <a:pt x="110" y="672"/>
                  </a:cubicBezTo>
                  <a:cubicBezTo>
                    <a:pt x="122" y="597"/>
                    <a:pt x="132" y="599"/>
                    <a:pt x="141" y="535"/>
                  </a:cubicBezTo>
                  <a:lnTo>
                    <a:pt x="141" y="535"/>
                  </a:lnTo>
                  <a:cubicBezTo>
                    <a:pt x="138" y="571"/>
                    <a:pt x="135" y="605"/>
                    <a:pt x="129" y="641"/>
                  </a:cubicBezTo>
                  <a:cubicBezTo>
                    <a:pt x="139" y="586"/>
                    <a:pt x="142" y="578"/>
                    <a:pt x="143" y="578"/>
                  </a:cubicBezTo>
                  <a:cubicBezTo>
                    <a:pt x="143" y="578"/>
                    <a:pt x="143" y="579"/>
                    <a:pt x="144" y="579"/>
                  </a:cubicBezTo>
                  <a:cubicBezTo>
                    <a:pt x="145" y="579"/>
                    <a:pt x="147" y="575"/>
                    <a:pt x="152" y="550"/>
                  </a:cubicBezTo>
                  <a:lnTo>
                    <a:pt x="152" y="550"/>
                  </a:lnTo>
                  <a:cubicBezTo>
                    <a:pt x="150" y="596"/>
                    <a:pt x="141" y="636"/>
                    <a:pt x="143" y="636"/>
                  </a:cubicBezTo>
                  <a:cubicBezTo>
                    <a:pt x="144" y="636"/>
                    <a:pt x="146" y="633"/>
                    <a:pt x="149" y="624"/>
                  </a:cubicBezTo>
                  <a:lnTo>
                    <a:pt x="149" y="624"/>
                  </a:lnTo>
                  <a:cubicBezTo>
                    <a:pt x="146" y="651"/>
                    <a:pt x="140" y="677"/>
                    <a:pt x="132" y="701"/>
                  </a:cubicBezTo>
                  <a:cubicBezTo>
                    <a:pt x="133" y="701"/>
                    <a:pt x="133" y="701"/>
                    <a:pt x="133" y="701"/>
                  </a:cubicBezTo>
                  <a:cubicBezTo>
                    <a:pt x="139" y="701"/>
                    <a:pt x="151" y="615"/>
                    <a:pt x="159" y="565"/>
                  </a:cubicBezTo>
                  <a:cubicBezTo>
                    <a:pt x="161" y="562"/>
                    <a:pt x="162" y="561"/>
                    <a:pt x="163" y="561"/>
                  </a:cubicBezTo>
                  <a:lnTo>
                    <a:pt x="163" y="561"/>
                  </a:lnTo>
                  <a:cubicBezTo>
                    <a:pt x="169" y="561"/>
                    <a:pt x="153" y="635"/>
                    <a:pt x="147" y="675"/>
                  </a:cubicBezTo>
                  <a:cubicBezTo>
                    <a:pt x="158" y="655"/>
                    <a:pt x="173" y="578"/>
                    <a:pt x="178" y="578"/>
                  </a:cubicBezTo>
                  <a:cubicBezTo>
                    <a:pt x="179" y="578"/>
                    <a:pt x="179" y="578"/>
                    <a:pt x="179" y="578"/>
                  </a:cubicBezTo>
                  <a:cubicBezTo>
                    <a:pt x="176" y="591"/>
                    <a:pt x="176" y="597"/>
                    <a:pt x="173" y="615"/>
                  </a:cubicBezTo>
                  <a:cubicBezTo>
                    <a:pt x="189" y="547"/>
                    <a:pt x="189" y="615"/>
                    <a:pt x="212" y="527"/>
                  </a:cubicBezTo>
                  <a:lnTo>
                    <a:pt x="212" y="527"/>
                  </a:lnTo>
                  <a:cubicBezTo>
                    <a:pt x="210" y="536"/>
                    <a:pt x="209" y="542"/>
                    <a:pt x="209" y="550"/>
                  </a:cubicBezTo>
                  <a:cubicBezTo>
                    <a:pt x="215" y="505"/>
                    <a:pt x="222" y="460"/>
                    <a:pt x="227" y="428"/>
                  </a:cubicBezTo>
                  <a:cubicBezTo>
                    <a:pt x="229" y="428"/>
                    <a:pt x="234" y="405"/>
                    <a:pt x="236" y="405"/>
                  </a:cubicBezTo>
                  <a:lnTo>
                    <a:pt x="236" y="405"/>
                  </a:lnTo>
                  <a:cubicBezTo>
                    <a:pt x="237" y="405"/>
                    <a:pt x="237" y="412"/>
                    <a:pt x="234" y="431"/>
                  </a:cubicBezTo>
                  <a:cubicBezTo>
                    <a:pt x="228" y="445"/>
                    <a:pt x="225" y="457"/>
                    <a:pt x="224" y="470"/>
                  </a:cubicBezTo>
                  <a:lnTo>
                    <a:pt x="231" y="446"/>
                  </a:lnTo>
                  <a:lnTo>
                    <a:pt x="231" y="446"/>
                  </a:lnTo>
                  <a:cubicBezTo>
                    <a:pt x="221" y="529"/>
                    <a:pt x="222" y="473"/>
                    <a:pt x="212" y="535"/>
                  </a:cubicBezTo>
                  <a:cubicBezTo>
                    <a:pt x="221" y="513"/>
                    <a:pt x="236" y="462"/>
                    <a:pt x="241" y="462"/>
                  </a:cubicBezTo>
                  <a:cubicBezTo>
                    <a:pt x="242" y="462"/>
                    <a:pt x="243" y="463"/>
                    <a:pt x="243" y="467"/>
                  </a:cubicBezTo>
                  <a:cubicBezTo>
                    <a:pt x="230" y="548"/>
                    <a:pt x="227" y="491"/>
                    <a:pt x="221" y="565"/>
                  </a:cubicBezTo>
                  <a:lnTo>
                    <a:pt x="219" y="533"/>
                  </a:lnTo>
                  <a:cubicBezTo>
                    <a:pt x="212" y="587"/>
                    <a:pt x="210" y="594"/>
                    <a:pt x="209" y="594"/>
                  </a:cubicBezTo>
                  <a:cubicBezTo>
                    <a:pt x="209" y="594"/>
                    <a:pt x="209" y="593"/>
                    <a:pt x="208" y="593"/>
                  </a:cubicBezTo>
                  <a:cubicBezTo>
                    <a:pt x="207" y="593"/>
                    <a:pt x="205" y="601"/>
                    <a:pt x="198" y="660"/>
                  </a:cubicBezTo>
                  <a:cubicBezTo>
                    <a:pt x="199" y="665"/>
                    <a:pt x="201" y="666"/>
                    <a:pt x="202" y="666"/>
                  </a:cubicBezTo>
                  <a:cubicBezTo>
                    <a:pt x="207" y="666"/>
                    <a:pt x="214" y="641"/>
                    <a:pt x="219" y="641"/>
                  </a:cubicBezTo>
                  <a:cubicBezTo>
                    <a:pt x="220" y="641"/>
                    <a:pt x="221" y="642"/>
                    <a:pt x="222" y="647"/>
                  </a:cubicBezTo>
                  <a:cubicBezTo>
                    <a:pt x="233" y="602"/>
                    <a:pt x="233" y="579"/>
                    <a:pt x="243" y="535"/>
                  </a:cubicBezTo>
                  <a:cubicBezTo>
                    <a:pt x="247" y="525"/>
                    <a:pt x="249" y="521"/>
                    <a:pt x="250" y="521"/>
                  </a:cubicBezTo>
                  <a:lnTo>
                    <a:pt x="250" y="521"/>
                  </a:lnTo>
                  <a:cubicBezTo>
                    <a:pt x="258" y="521"/>
                    <a:pt x="236" y="659"/>
                    <a:pt x="241" y="659"/>
                  </a:cubicBezTo>
                  <a:cubicBezTo>
                    <a:pt x="242" y="659"/>
                    <a:pt x="245" y="652"/>
                    <a:pt x="249" y="635"/>
                  </a:cubicBezTo>
                  <a:cubicBezTo>
                    <a:pt x="259" y="592"/>
                    <a:pt x="272" y="519"/>
                    <a:pt x="276" y="519"/>
                  </a:cubicBezTo>
                  <a:cubicBezTo>
                    <a:pt x="277" y="519"/>
                    <a:pt x="278" y="523"/>
                    <a:pt x="278" y="535"/>
                  </a:cubicBezTo>
                  <a:lnTo>
                    <a:pt x="260" y="626"/>
                  </a:lnTo>
                  <a:cubicBezTo>
                    <a:pt x="260" y="626"/>
                    <a:pt x="260" y="626"/>
                    <a:pt x="260" y="626"/>
                  </a:cubicBezTo>
                  <a:cubicBezTo>
                    <a:pt x="267" y="626"/>
                    <a:pt x="280" y="542"/>
                    <a:pt x="285" y="542"/>
                  </a:cubicBezTo>
                  <a:cubicBezTo>
                    <a:pt x="286" y="542"/>
                    <a:pt x="287" y="547"/>
                    <a:pt x="287" y="559"/>
                  </a:cubicBezTo>
                  <a:cubicBezTo>
                    <a:pt x="279" y="594"/>
                    <a:pt x="275" y="587"/>
                    <a:pt x="273" y="599"/>
                  </a:cubicBezTo>
                  <a:cubicBezTo>
                    <a:pt x="272" y="615"/>
                    <a:pt x="272" y="622"/>
                    <a:pt x="273" y="622"/>
                  </a:cubicBezTo>
                  <a:cubicBezTo>
                    <a:pt x="276" y="622"/>
                    <a:pt x="288" y="548"/>
                    <a:pt x="292" y="548"/>
                  </a:cubicBezTo>
                  <a:cubicBezTo>
                    <a:pt x="292" y="548"/>
                    <a:pt x="292" y="548"/>
                    <a:pt x="293" y="548"/>
                  </a:cubicBezTo>
                  <a:lnTo>
                    <a:pt x="279" y="629"/>
                  </a:lnTo>
                  <a:cubicBezTo>
                    <a:pt x="293" y="618"/>
                    <a:pt x="313" y="562"/>
                    <a:pt x="328" y="550"/>
                  </a:cubicBezTo>
                  <a:lnTo>
                    <a:pt x="328" y="550"/>
                  </a:lnTo>
                  <a:cubicBezTo>
                    <a:pt x="322" y="573"/>
                    <a:pt x="318" y="599"/>
                    <a:pt x="316" y="624"/>
                  </a:cubicBezTo>
                  <a:cubicBezTo>
                    <a:pt x="321" y="615"/>
                    <a:pt x="326" y="612"/>
                    <a:pt x="329" y="612"/>
                  </a:cubicBezTo>
                  <a:cubicBezTo>
                    <a:pt x="341" y="612"/>
                    <a:pt x="347" y="651"/>
                    <a:pt x="352" y="690"/>
                  </a:cubicBezTo>
                  <a:lnTo>
                    <a:pt x="369" y="620"/>
                  </a:lnTo>
                  <a:lnTo>
                    <a:pt x="369" y="620"/>
                  </a:lnTo>
                  <a:cubicBezTo>
                    <a:pt x="369" y="636"/>
                    <a:pt x="366" y="651"/>
                    <a:pt x="363" y="666"/>
                  </a:cubicBezTo>
                  <a:cubicBezTo>
                    <a:pt x="363" y="670"/>
                    <a:pt x="363" y="672"/>
                    <a:pt x="363" y="672"/>
                  </a:cubicBezTo>
                  <a:cubicBezTo>
                    <a:pt x="365" y="672"/>
                    <a:pt x="371" y="617"/>
                    <a:pt x="378" y="594"/>
                  </a:cubicBezTo>
                  <a:cubicBezTo>
                    <a:pt x="378" y="594"/>
                    <a:pt x="378" y="594"/>
                    <a:pt x="378" y="594"/>
                  </a:cubicBezTo>
                  <a:lnTo>
                    <a:pt x="378" y="594"/>
                  </a:lnTo>
                  <a:cubicBezTo>
                    <a:pt x="380" y="594"/>
                    <a:pt x="374" y="636"/>
                    <a:pt x="369" y="656"/>
                  </a:cubicBezTo>
                  <a:cubicBezTo>
                    <a:pt x="383" y="617"/>
                    <a:pt x="400" y="575"/>
                    <a:pt x="410" y="575"/>
                  </a:cubicBezTo>
                  <a:cubicBezTo>
                    <a:pt x="414" y="575"/>
                    <a:pt x="417" y="585"/>
                    <a:pt x="417" y="609"/>
                  </a:cubicBezTo>
                  <a:lnTo>
                    <a:pt x="411" y="630"/>
                  </a:lnTo>
                  <a:cubicBezTo>
                    <a:pt x="411" y="633"/>
                    <a:pt x="411" y="634"/>
                    <a:pt x="412" y="634"/>
                  </a:cubicBezTo>
                  <a:cubicBezTo>
                    <a:pt x="417" y="634"/>
                    <a:pt x="435" y="540"/>
                    <a:pt x="440" y="540"/>
                  </a:cubicBezTo>
                  <a:cubicBezTo>
                    <a:pt x="441" y="540"/>
                    <a:pt x="441" y="544"/>
                    <a:pt x="441" y="556"/>
                  </a:cubicBezTo>
                  <a:lnTo>
                    <a:pt x="438" y="568"/>
                  </a:lnTo>
                  <a:cubicBezTo>
                    <a:pt x="442" y="578"/>
                    <a:pt x="448" y="579"/>
                    <a:pt x="454" y="579"/>
                  </a:cubicBezTo>
                  <a:cubicBezTo>
                    <a:pt x="454" y="579"/>
                    <a:pt x="455" y="579"/>
                    <a:pt x="456" y="579"/>
                  </a:cubicBezTo>
                  <a:cubicBezTo>
                    <a:pt x="467" y="579"/>
                    <a:pt x="478" y="581"/>
                    <a:pt x="475" y="648"/>
                  </a:cubicBezTo>
                  <a:cubicBezTo>
                    <a:pt x="480" y="618"/>
                    <a:pt x="483" y="611"/>
                    <a:pt x="485" y="611"/>
                  </a:cubicBezTo>
                  <a:cubicBezTo>
                    <a:pt x="488" y="611"/>
                    <a:pt x="489" y="620"/>
                    <a:pt x="492" y="620"/>
                  </a:cubicBezTo>
                  <a:cubicBezTo>
                    <a:pt x="495" y="620"/>
                    <a:pt x="500" y="608"/>
                    <a:pt x="509" y="556"/>
                  </a:cubicBezTo>
                  <a:lnTo>
                    <a:pt x="509" y="556"/>
                  </a:lnTo>
                  <a:cubicBezTo>
                    <a:pt x="508" y="626"/>
                    <a:pt x="500" y="651"/>
                    <a:pt x="506" y="701"/>
                  </a:cubicBezTo>
                  <a:cubicBezTo>
                    <a:pt x="506" y="701"/>
                    <a:pt x="507" y="701"/>
                    <a:pt x="507" y="701"/>
                  </a:cubicBezTo>
                  <a:cubicBezTo>
                    <a:pt x="511" y="701"/>
                    <a:pt x="528" y="613"/>
                    <a:pt x="533" y="600"/>
                  </a:cubicBezTo>
                  <a:lnTo>
                    <a:pt x="533" y="600"/>
                  </a:lnTo>
                  <a:lnTo>
                    <a:pt x="521" y="674"/>
                  </a:lnTo>
                  <a:lnTo>
                    <a:pt x="541" y="597"/>
                  </a:lnTo>
                  <a:lnTo>
                    <a:pt x="529" y="686"/>
                  </a:lnTo>
                  <a:lnTo>
                    <a:pt x="536" y="666"/>
                  </a:lnTo>
                  <a:cubicBezTo>
                    <a:pt x="536" y="648"/>
                    <a:pt x="539" y="630"/>
                    <a:pt x="542" y="612"/>
                  </a:cubicBezTo>
                  <a:cubicBezTo>
                    <a:pt x="544" y="607"/>
                    <a:pt x="546" y="605"/>
                    <a:pt x="547" y="605"/>
                  </a:cubicBezTo>
                  <a:lnTo>
                    <a:pt x="547" y="605"/>
                  </a:lnTo>
                  <a:cubicBezTo>
                    <a:pt x="553" y="605"/>
                    <a:pt x="549" y="672"/>
                    <a:pt x="544" y="704"/>
                  </a:cubicBezTo>
                  <a:lnTo>
                    <a:pt x="571" y="644"/>
                  </a:lnTo>
                  <a:lnTo>
                    <a:pt x="571" y="644"/>
                  </a:lnTo>
                  <a:cubicBezTo>
                    <a:pt x="567" y="660"/>
                    <a:pt x="563" y="676"/>
                    <a:pt x="559" y="692"/>
                  </a:cubicBezTo>
                  <a:lnTo>
                    <a:pt x="559" y="692"/>
                  </a:lnTo>
                  <a:cubicBezTo>
                    <a:pt x="561" y="684"/>
                    <a:pt x="562" y="682"/>
                    <a:pt x="563" y="682"/>
                  </a:cubicBezTo>
                  <a:lnTo>
                    <a:pt x="563" y="682"/>
                  </a:lnTo>
                  <a:cubicBezTo>
                    <a:pt x="565" y="682"/>
                    <a:pt x="555" y="730"/>
                    <a:pt x="557" y="730"/>
                  </a:cubicBezTo>
                  <a:cubicBezTo>
                    <a:pt x="558" y="730"/>
                    <a:pt x="559" y="725"/>
                    <a:pt x="563" y="713"/>
                  </a:cubicBezTo>
                  <a:cubicBezTo>
                    <a:pt x="565" y="695"/>
                    <a:pt x="571" y="669"/>
                    <a:pt x="574" y="654"/>
                  </a:cubicBezTo>
                  <a:lnTo>
                    <a:pt x="574" y="654"/>
                  </a:lnTo>
                  <a:cubicBezTo>
                    <a:pt x="572" y="682"/>
                    <a:pt x="575" y="693"/>
                    <a:pt x="579" y="693"/>
                  </a:cubicBezTo>
                  <a:cubicBezTo>
                    <a:pt x="582" y="693"/>
                    <a:pt x="585" y="689"/>
                    <a:pt x="589" y="683"/>
                  </a:cubicBezTo>
                  <a:lnTo>
                    <a:pt x="589" y="683"/>
                  </a:lnTo>
                  <a:lnTo>
                    <a:pt x="580" y="734"/>
                  </a:lnTo>
                  <a:cubicBezTo>
                    <a:pt x="581" y="736"/>
                    <a:pt x="583" y="737"/>
                    <a:pt x="585" y="737"/>
                  </a:cubicBezTo>
                  <a:cubicBezTo>
                    <a:pt x="594" y="737"/>
                    <a:pt x="608" y="717"/>
                    <a:pt x="619" y="717"/>
                  </a:cubicBezTo>
                  <a:cubicBezTo>
                    <a:pt x="620" y="717"/>
                    <a:pt x="621" y="717"/>
                    <a:pt x="622" y="717"/>
                  </a:cubicBezTo>
                  <a:cubicBezTo>
                    <a:pt x="624" y="677"/>
                    <a:pt x="630" y="636"/>
                    <a:pt x="642" y="597"/>
                  </a:cubicBezTo>
                  <a:lnTo>
                    <a:pt x="642" y="597"/>
                  </a:lnTo>
                  <a:lnTo>
                    <a:pt x="640" y="614"/>
                  </a:lnTo>
                  <a:lnTo>
                    <a:pt x="640" y="614"/>
                  </a:lnTo>
                  <a:cubicBezTo>
                    <a:pt x="641" y="607"/>
                    <a:pt x="644" y="599"/>
                    <a:pt x="647" y="587"/>
                  </a:cubicBezTo>
                  <a:lnTo>
                    <a:pt x="647" y="587"/>
                  </a:lnTo>
                  <a:cubicBezTo>
                    <a:pt x="650" y="597"/>
                    <a:pt x="635" y="675"/>
                    <a:pt x="627" y="701"/>
                  </a:cubicBezTo>
                  <a:lnTo>
                    <a:pt x="638" y="675"/>
                  </a:lnTo>
                  <a:lnTo>
                    <a:pt x="638" y="675"/>
                  </a:lnTo>
                  <a:cubicBezTo>
                    <a:pt x="635" y="698"/>
                    <a:pt x="632" y="710"/>
                    <a:pt x="626" y="739"/>
                  </a:cubicBezTo>
                  <a:cubicBezTo>
                    <a:pt x="628" y="731"/>
                    <a:pt x="629" y="728"/>
                    <a:pt x="629" y="728"/>
                  </a:cubicBezTo>
                  <a:lnTo>
                    <a:pt x="629" y="728"/>
                  </a:lnTo>
                  <a:cubicBezTo>
                    <a:pt x="632" y="728"/>
                    <a:pt x="629" y="765"/>
                    <a:pt x="632" y="765"/>
                  </a:cubicBezTo>
                  <a:cubicBezTo>
                    <a:pt x="634" y="765"/>
                    <a:pt x="636" y="758"/>
                    <a:pt x="641" y="736"/>
                  </a:cubicBezTo>
                  <a:lnTo>
                    <a:pt x="641" y="736"/>
                  </a:lnTo>
                  <a:lnTo>
                    <a:pt x="638" y="759"/>
                  </a:lnTo>
                  <a:cubicBezTo>
                    <a:pt x="639" y="759"/>
                    <a:pt x="639" y="759"/>
                    <a:pt x="640" y="759"/>
                  </a:cubicBezTo>
                  <a:cubicBezTo>
                    <a:pt x="653" y="759"/>
                    <a:pt x="662" y="736"/>
                    <a:pt x="672" y="734"/>
                  </a:cubicBezTo>
                  <a:cubicBezTo>
                    <a:pt x="680" y="699"/>
                    <a:pt x="687" y="663"/>
                    <a:pt x="699" y="629"/>
                  </a:cubicBezTo>
                  <a:cubicBezTo>
                    <a:pt x="702" y="652"/>
                    <a:pt x="702" y="702"/>
                    <a:pt x="713" y="702"/>
                  </a:cubicBezTo>
                  <a:cubicBezTo>
                    <a:pt x="713" y="702"/>
                    <a:pt x="714" y="702"/>
                    <a:pt x="714" y="702"/>
                  </a:cubicBezTo>
                  <a:cubicBezTo>
                    <a:pt x="726" y="669"/>
                    <a:pt x="725" y="645"/>
                    <a:pt x="735" y="606"/>
                  </a:cubicBezTo>
                  <a:lnTo>
                    <a:pt x="735" y="606"/>
                  </a:lnTo>
                  <a:cubicBezTo>
                    <a:pt x="725" y="668"/>
                    <a:pt x="735" y="663"/>
                    <a:pt x="723" y="707"/>
                  </a:cubicBezTo>
                  <a:cubicBezTo>
                    <a:pt x="737" y="699"/>
                    <a:pt x="740" y="696"/>
                    <a:pt x="764" y="650"/>
                  </a:cubicBezTo>
                  <a:cubicBezTo>
                    <a:pt x="764" y="632"/>
                    <a:pt x="767" y="612"/>
                    <a:pt x="770" y="594"/>
                  </a:cubicBezTo>
                  <a:cubicBezTo>
                    <a:pt x="770" y="593"/>
                    <a:pt x="770" y="593"/>
                    <a:pt x="771" y="593"/>
                  </a:cubicBezTo>
                  <a:lnTo>
                    <a:pt x="771" y="593"/>
                  </a:lnTo>
                  <a:cubicBezTo>
                    <a:pt x="774" y="593"/>
                    <a:pt x="772" y="624"/>
                    <a:pt x="767" y="650"/>
                  </a:cubicBezTo>
                  <a:lnTo>
                    <a:pt x="765" y="657"/>
                  </a:lnTo>
                  <a:cubicBezTo>
                    <a:pt x="770" y="644"/>
                    <a:pt x="773" y="639"/>
                    <a:pt x="776" y="639"/>
                  </a:cubicBezTo>
                  <a:cubicBezTo>
                    <a:pt x="787" y="639"/>
                    <a:pt x="782" y="749"/>
                    <a:pt x="793" y="749"/>
                  </a:cubicBezTo>
                  <a:cubicBezTo>
                    <a:pt x="796" y="749"/>
                    <a:pt x="800" y="740"/>
                    <a:pt x="807" y="716"/>
                  </a:cubicBezTo>
                  <a:lnTo>
                    <a:pt x="807" y="716"/>
                  </a:lnTo>
                  <a:lnTo>
                    <a:pt x="805" y="722"/>
                  </a:lnTo>
                  <a:lnTo>
                    <a:pt x="831" y="659"/>
                  </a:lnTo>
                  <a:lnTo>
                    <a:pt x="831" y="659"/>
                  </a:lnTo>
                  <a:cubicBezTo>
                    <a:pt x="835" y="669"/>
                    <a:pt x="819" y="704"/>
                    <a:pt x="817" y="742"/>
                  </a:cubicBezTo>
                  <a:cubicBezTo>
                    <a:pt x="828" y="709"/>
                    <a:pt x="833" y="700"/>
                    <a:pt x="837" y="700"/>
                  </a:cubicBezTo>
                  <a:cubicBezTo>
                    <a:pt x="842" y="700"/>
                    <a:pt x="844" y="716"/>
                    <a:pt x="849" y="716"/>
                  </a:cubicBezTo>
                  <a:cubicBezTo>
                    <a:pt x="851" y="716"/>
                    <a:pt x="855" y="711"/>
                    <a:pt x="861" y="695"/>
                  </a:cubicBezTo>
                  <a:lnTo>
                    <a:pt x="861" y="695"/>
                  </a:lnTo>
                  <a:cubicBezTo>
                    <a:pt x="853" y="762"/>
                    <a:pt x="856" y="778"/>
                    <a:pt x="862" y="778"/>
                  </a:cubicBezTo>
                  <a:cubicBezTo>
                    <a:pt x="868" y="778"/>
                    <a:pt x="878" y="763"/>
                    <a:pt x="884" y="763"/>
                  </a:cubicBezTo>
                  <a:cubicBezTo>
                    <a:pt x="888" y="763"/>
                    <a:pt x="891" y="772"/>
                    <a:pt x="889" y="805"/>
                  </a:cubicBezTo>
                  <a:lnTo>
                    <a:pt x="895" y="762"/>
                  </a:lnTo>
                  <a:cubicBezTo>
                    <a:pt x="898" y="753"/>
                    <a:pt x="899" y="749"/>
                    <a:pt x="899" y="749"/>
                  </a:cubicBezTo>
                  <a:lnTo>
                    <a:pt x="899" y="749"/>
                  </a:lnTo>
                  <a:cubicBezTo>
                    <a:pt x="901" y="749"/>
                    <a:pt x="895" y="790"/>
                    <a:pt x="895" y="798"/>
                  </a:cubicBezTo>
                  <a:cubicBezTo>
                    <a:pt x="898" y="777"/>
                    <a:pt x="900" y="756"/>
                    <a:pt x="904" y="736"/>
                  </a:cubicBezTo>
                  <a:cubicBezTo>
                    <a:pt x="910" y="729"/>
                    <a:pt x="915" y="725"/>
                    <a:pt x="920" y="725"/>
                  </a:cubicBezTo>
                  <a:cubicBezTo>
                    <a:pt x="944" y="725"/>
                    <a:pt x="954" y="814"/>
                    <a:pt x="973" y="850"/>
                  </a:cubicBezTo>
                  <a:cubicBezTo>
                    <a:pt x="973" y="851"/>
                    <a:pt x="973" y="851"/>
                    <a:pt x="974" y="851"/>
                  </a:cubicBezTo>
                  <a:cubicBezTo>
                    <a:pt x="982" y="851"/>
                    <a:pt x="1005" y="708"/>
                    <a:pt x="1011" y="708"/>
                  </a:cubicBezTo>
                  <a:cubicBezTo>
                    <a:pt x="1012" y="708"/>
                    <a:pt x="1013" y="716"/>
                    <a:pt x="1012" y="735"/>
                  </a:cubicBezTo>
                  <a:lnTo>
                    <a:pt x="994" y="813"/>
                  </a:lnTo>
                  <a:cubicBezTo>
                    <a:pt x="1007" y="780"/>
                    <a:pt x="1017" y="773"/>
                    <a:pt x="1025" y="773"/>
                  </a:cubicBezTo>
                  <a:cubicBezTo>
                    <a:pt x="1032" y="773"/>
                    <a:pt x="1038" y="778"/>
                    <a:pt x="1044" y="778"/>
                  </a:cubicBezTo>
                  <a:cubicBezTo>
                    <a:pt x="1051" y="778"/>
                    <a:pt x="1059" y="772"/>
                    <a:pt x="1070" y="747"/>
                  </a:cubicBezTo>
                  <a:lnTo>
                    <a:pt x="1070" y="747"/>
                  </a:lnTo>
                  <a:cubicBezTo>
                    <a:pt x="1069" y="760"/>
                    <a:pt x="1066" y="775"/>
                    <a:pt x="1060" y="787"/>
                  </a:cubicBezTo>
                  <a:cubicBezTo>
                    <a:pt x="1058" y="806"/>
                    <a:pt x="1059" y="813"/>
                    <a:pt x="1062" y="813"/>
                  </a:cubicBezTo>
                  <a:cubicBezTo>
                    <a:pt x="1067" y="813"/>
                    <a:pt x="1078" y="779"/>
                    <a:pt x="1084" y="747"/>
                  </a:cubicBezTo>
                  <a:lnTo>
                    <a:pt x="1084" y="747"/>
                  </a:lnTo>
                  <a:cubicBezTo>
                    <a:pt x="1082" y="769"/>
                    <a:pt x="1079" y="792"/>
                    <a:pt x="1075" y="813"/>
                  </a:cubicBezTo>
                  <a:cubicBezTo>
                    <a:pt x="1075" y="818"/>
                    <a:pt x="1075" y="820"/>
                    <a:pt x="1076" y="820"/>
                  </a:cubicBezTo>
                  <a:cubicBezTo>
                    <a:pt x="1080" y="820"/>
                    <a:pt x="1090" y="782"/>
                    <a:pt x="1092" y="782"/>
                  </a:cubicBezTo>
                  <a:lnTo>
                    <a:pt x="1092" y="782"/>
                  </a:lnTo>
                  <a:cubicBezTo>
                    <a:pt x="1093" y="782"/>
                    <a:pt x="1093" y="787"/>
                    <a:pt x="1091" y="799"/>
                  </a:cubicBezTo>
                  <a:cubicBezTo>
                    <a:pt x="1090" y="805"/>
                    <a:pt x="1089" y="810"/>
                    <a:pt x="1087" y="815"/>
                  </a:cubicBezTo>
                  <a:lnTo>
                    <a:pt x="1087" y="815"/>
                  </a:lnTo>
                  <a:cubicBezTo>
                    <a:pt x="1094" y="801"/>
                    <a:pt x="1098" y="824"/>
                    <a:pt x="1106" y="765"/>
                  </a:cubicBezTo>
                  <a:cubicBezTo>
                    <a:pt x="1106" y="773"/>
                    <a:pt x="1108" y="775"/>
                    <a:pt x="1109" y="775"/>
                  </a:cubicBezTo>
                  <a:cubicBezTo>
                    <a:pt x="1113" y="775"/>
                    <a:pt x="1118" y="764"/>
                    <a:pt x="1122" y="764"/>
                  </a:cubicBezTo>
                  <a:cubicBezTo>
                    <a:pt x="1123" y="764"/>
                    <a:pt x="1124" y="767"/>
                    <a:pt x="1124" y="778"/>
                  </a:cubicBezTo>
                  <a:cubicBezTo>
                    <a:pt x="1129" y="757"/>
                    <a:pt x="1131" y="751"/>
                    <a:pt x="1133" y="751"/>
                  </a:cubicBezTo>
                  <a:cubicBezTo>
                    <a:pt x="1135" y="751"/>
                    <a:pt x="1136" y="759"/>
                    <a:pt x="1138" y="759"/>
                  </a:cubicBezTo>
                  <a:cubicBezTo>
                    <a:pt x="1140" y="759"/>
                    <a:pt x="1144" y="750"/>
                    <a:pt x="1151" y="711"/>
                  </a:cubicBezTo>
                  <a:lnTo>
                    <a:pt x="1151" y="711"/>
                  </a:lnTo>
                  <a:cubicBezTo>
                    <a:pt x="1140" y="769"/>
                    <a:pt x="1141" y="790"/>
                    <a:pt x="1145" y="790"/>
                  </a:cubicBezTo>
                  <a:cubicBezTo>
                    <a:pt x="1149" y="790"/>
                    <a:pt x="1157" y="774"/>
                    <a:pt x="1163" y="751"/>
                  </a:cubicBezTo>
                  <a:lnTo>
                    <a:pt x="1163" y="751"/>
                  </a:lnTo>
                  <a:cubicBezTo>
                    <a:pt x="1155" y="783"/>
                    <a:pt x="1161" y="786"/>
                    <a:pt x="1151" y="831"/>
                  </a:cubicBezTo>
                  <a:cubicBezTo>
                    <a:pt x="1157" y="831"/>
                    <a:pt x="1166" y="810"/>
                    <a:pt x="1175" y="756"/>
                  </a:cubicBezTo>
                  <a:lnTo>
                    <a:pt x="1175" y="756"/>
                  </a:lnTo>
                  <a:cubicBezTo>
                    <a:pt x="1172" y="787"/>
                    <a:pt x="1173" y="798"/>
                    <a:pt x="1175" y="798"/>
                  </a:cubicBezTo>
                  <a:cubicBezTo>
                    <a:pt x="1180" y="798"/>
                    <a:pt x="1191" y="759"/>
                    <a:pt x="1194" y="759"/>
                  </a:cubicBezTo>
                  <a:lnTo>
                    <a:pt x="1194" y="759"/>
                  </a:lnTo>
                  <a:cubicBezTo>
                    <a:pt x="1197" y="759"/>
                    <a:pt x="1196" y="774"/>
                    <a:pt x="1190" y="822"/>
                  </a:cubicBezTo>
                  <a:cubicBezTo>
                    <a:pt x="1208" y="780"/>
                    <a:pt x="1230" y="742"/>
                    <a:pt x="1257" y="707"/>
                  </a:cubicBezTo>
                  <a:lnTo>
                    <a:pt x="1257" y="707"/>
                  </a:lnTo>
                  <a:cubicBezTo>
                    <a:pt x="1238" y="814"/>
                    <a:pt x="1238" y="716"/>
                    <a:pt x="1221" y="828"/>
                  </a:cubicBezTo>
                  <a:cubicBezTo>
                    <a:pt x="1239" y="791"/>
                    <a:pt x="1260" y="718"/>
                    <a:pt x="1271" y="718"/>
                  </a:cubicBezTo>
                  <a:cubicBezTo>
                    <a:pt x="1272" y="718"/>
                    <a:pt x="1274" y="719"/>
                    <a:pt x="1275" y="723"/>
                  </a:cubicBezTo>
                  <a:cubicBezTo>
                    <a:pt x="1272" y="745"/>
                    <a:pt x="1268" y="766"/>
                    <a:pt x="1262" y="787"/>
                  </a:cubicBezTo>
                  <a:cubicBezTo>
                    <a:pt x="1268" y="774"/>
                    <a:pt x="1274" y="771"/>
                    <a:pt x="1278" y="771"/>
                  </a:cubicBezTo>
                  <a:cubicBezTo>
                    <a:pt x="1282" y="771"/>
                    <a:pt x="1285" y="773"/>
                    <a:pt x="1289" y="773"/>
                  </a:cubicBezTo>
                  <a:cubicBezTo>
                    <a:pt x="1294" y="773"/>
                    <a:pt x="1300" y="768"/>
                    <a:pt x="1309" y="747"/>
                  </a:cubicBezTo>
                  <a:lnTo>
                    <a:pt x="1309" y="747"/>
                  </a:lnTo>
                  <a:cubicBezTo>
                    <a:pt x="1309" y="747"/>
                    <a:pt x="1309" y="748"/>
                    <a:pt x="1309" y="748"/>
                  </a:cubicBezTo>
                  <a:lnTo>
                    <a:pt x="1309" y="748"/>
                  </a:lnTo>
                  <a:cubicBezTo>
                    <a:pt x="1309" y="747"/>
                    <a:pt x="1309" y="746"/>
                    <a:pt x="1309" y="745"/>
                  </a:cubicBezTo>
                  <a:lnTo>
                    <a:pt x="1309" y="745"/>
                  </a:lnTo>
                  <a:cubicBezTo>
                    <a:pt x="1309" y="746"/>
                    <a:pt x="1309" y="747"/>
                    <a:pt x="1309" y="747"/>
                  </a:cubicBezTo>
                  <a:lnTo>
                    <a:pt x="1309" y="747"/>
                  </a:lnTo>
                  <a:cubicBezTo>
                    <a:pt x="1316" y="684"/>
                    <a:pt x="1338" y="620"/>
                    <a:pt x="1346" y="581"/>
                  </a:cubicBezTo>
                  <a:lnTo>
                    <a:pt x="1346" y="581"/>
                  </a:lnTo>
                  <a:cubicBezTo>
                    <a:pt x="1323" y="704"/>
                    <a:pt x="1355" y="613"/>
                    <a:pt x="1318" y="784"/>
                  </a:cubicBezTo>
                  <a:cubicBezTo>
                    <a:pt x="1326" y="763"/>
                    <a:pt x="1330" y="741"/>
                    <a:pt x="1333" y="720"/>
                  </a:cubicBezTo>
                  <a:lnTo>
                    <a:pt x="1333" y="720"/>
                  </a:lnTo>
                  <a:cubicBezTo>
                    <a:pt x="1332" y="742"/>
                    <a:pt x="1329" y="763"/>
                    <a:pt x="1323" y="786"/>
                  </a:cubicBezTo>
                  <a:cubicBezTo>
                    <a:pt x="1336" y="761"/>
                    <a:pt x="1341" y="711"/>
                    <a:pt x="1349" y="711"/>
                  </a:cubicBezTo>
                  <a:cubicBezTo>
                    <a:pt x="1349" y="711"/>
                    <a:pt x="1350" y="711"/>
                    <a:pt x="1350" y="711"/>
                  </a:cubicBezTo>
                  <a:cubicBezTo>
                    <a:pt x="1345" y="735"/>
                    <a:pt x="1342" y="744"/>
                    <a:pt x="1336" y="771"/>
                  </a:cubicBezTo>
                  <a:cubicBezTo>
                    <a:pt x="1346" y="734"/>
                    <a:pt x="1356" y="695"/>
                    <a:pt x="1361" y="695"/>
                  </a:cubicBezTo>
                  <a:cubicBezTo>
                    <a:pt x="1362" y="695"/>
                    <a:pt x="1363" y="697"/>
                    <a:pt x="1363" y="701"/>
                  </a:cubicBezTo>
                  <a:cubicBezTo>
                    <a:pt x="1363" y="713"/>
                    <a:pt x="1360" y="723"/>
                    <a:pt x="1357" y="734"/>
                  </a:cubicBezTo>
                  <a:cubicBezTo>
                    <a:pt x="1367" y="730"/>
                    <a:pt x="1389" y="649"/>
                    <a:pt x="1398" y="649"/>
                  </a:cubicBezTo>
                  <a:cubicBezTo>
                    <a:pt x="1400" y="649"/>
                    <a:pt x="1401" y="652"/>
                    <a:pt x="1402" y="660"/>
                  </a:cubicBezTo>
                  <a:cubicBezTo>
                    <a:pt x="1381" y="763"/>
                    <a:pt x="1401" y="695"/>
                    <a:pt x="1387" y="784"/>
                  </a:cubicBezTo>
                  <a:lnTo>
                    <a:pt x="1398" y="759"/>
                  </a:lnTo>
                  <a:lnTo>
                    <a:pt x="1402" y="716"/>
                  </a:lnTo>
                  <a:cubicBezTo>
                    <a:pt x="1402" y="716"/>
                    <a:pt x="1402" y="716"/>
                    <a:pt x="1403" y="716"/>
                  </a:cubicBezTo>
                  <a:cubicBezTo>
                    <a:pt x="1408" y="716"/>
                    <a:pt x="1419" y="676"/>
                    <a:pt x="1423" y="676"/>
                  </a:cubicBezTo>
                  <a:cubicBezTo>
                    <a:pt x="1424" y="676"/>
                    <a:pt x="1425" y="678"/>
                    <a:pt x="1425" y="684"/>
                  </a:cubicBezTo>
                  <a:lnTo>
                    <a:pt x="1414" y="720"/>
                  </a:lnTo>
                  <a:lnTo>
                    <a:pt x="1428" y="705"/>
                  </a:lnTo>
                  <a:lnTo>
                    <a:pt x="1428" y="671"/>
                  </a:lnTo>
                  <a:cubicBezTo>
                    <a:pt x="1440" y="633"/>
                    <a:pt x="1445" y="578"/>
                    <a:pt x="1448" y="578"/>
                  </a:cubicBezTo>
                  <a:cubicBezTo>
                    <a:pt x="1449" y="578"/>
                    <a:pt x="1450" y="580"/>
                    <a:pt x="1450" y="584"/>
                  </a:cubicBezTo>
                  <a:cubicBezTo>
                    <a:pt x="1447" y="593"/>
                    <a:pt x="1456" y="585"/>
                    <a:pt x="1450" y="639"/>
                  </a:cubicBezTo>
                  <a:cubicBezTo>
                    <a:pt x="1456" y="618"/>
                    <a:pt x="1462" y="596"/>
                    <a:pt x="1465" y="596"/>
                  </a:cubicBezTo>
                  <a:cubicBezTo>
                    <a:pt x="1466" y="596"/>
                    <a:pt x="1466" y="599"/>
                    <a:pt x="1466" y="605"/>
                  </a:cubicBezTo>
                  <a:cubicBezTo>
                    <a:pt x="1463" y="633"/>
                    <a:pt x="1448" y="702"/>
                    <a:pt x="1447" y="722"/>
                  </a:cubicBezTo>
                  <a:cubicBezTo>
                    <a:pt x="1462" y="647"/>
                    <a:pt x="1463" y="702"/>
                    <a:pt x="1481" y="624"/>
                  </a:cubicBezTo>
                  <a:lnTo>
                    <a:pt x="1481" y="624"/>
                  </a:lnTo>
                  <a:cubicBezTo>
                    <a:pt x="1477" y="644"/>
                    <a:pt x="1469" y="690"/>
                    <a:pt x="1468" y="699"/>
                  </a:cubicBezTo>
                  <a:lnTo>
                    <a:pt x="1480" y="639"/>
                  </a:lnTo>
                  <a:lnTo>
                    <a:pt x="1480" y="639"/>
                  </a:lnTo>
                  <a:cubicBezTo>
                    <a:pt x="1480" y="662"/>
                    <a:pt x="1477" y="684"/>
                    <a:pt x="1472" y="707"/>
                  </a:cubicBezTo>
                  <a:cubicBezTo>
                    <a:pt x="1473" y="707"/>
                    <a:pt x="1473" y="707"/>
                    <a:pt x="1473" y="707"/>
                  </a:cubicBezTo>
                  <a:cubicBezTo>
                    <a:pt x="1478" y="707"/>
                    <a:pt x="1486" y="631"/>
                    <a:pt x="1489" y="631"/>
                  </a:cubicBezTo>
                  <a:cubicBezTo>
                    <a:pt x="1490" y="631"/>
                    <a:pt x="1490" y="634"/>
                    <a:pt x="1490" y="642"/>
                  </a:cubicBezTo>
                  <a:cubicBezTo>
                    <a:pt x="1489" y="648"/>
                    <a:pt x="1487" y="657"/>
                    <a:pt x="1484" y="666"/>
                  </a:cubicBezTo>
                  <a:cubicBezTo>
                    <a:pt x="1485" y="671"/>
                    <a:pt x="1487" y="673"/>
                    <a:pt x="1489" y="673"/>
                  </a:cubicBezTo>
                  <a:cubicBezTo>
                    <a:pt x="1495" y="673"/>
                    <a:pt x="1504" y="653"/>
                    <a:pt x="1510" y="653"/>
                  </a:cubicBezTo>
                  <a:cubicBezTo>
                    <a:pt x="1512" y="653"/>
                    <a:pt x="1513" y="655"/>
                    <a:pt x="1514" y="662"/>
                  </a:cubicBezTo>
                  <a:cubicBezTo>
                    <a:pt x="1502" y="751"/>
                    <a:pt x="1502" y="683"/>
                    <a:pt x="1493" y="759"/>
                  </a:cubicBezTo>
                  <a:cubicBezTo>
                    <a:pt x="1508" y="746"/>
                    <a:pt x="1532" y="676"/>
                    <a:pt x="1543" y="676"/>
                  </a:cubicBezTo>
                  <a:cubicBezTo>
                    <a:pt x="1545" y="676"/>
                    <a:pt x="1546" y="677"/>
                    <a:pt x="1547" y="680"/>
                  </a:cubicBezTo>
                  <a:lnTo>
                    <a:pt x="1547" y="669"/>
                  </a:lnTo>
                  <a:cubicBezTo>
                    <a:pt x="1553" y="636"/>
                    <a:pt x="1556" y="624"/>
                    <a:pt x="1558" y="624"/>
                  </a:cubicBezTo>
                  <a:lnTo>
                    <a:pt x="1558" y="624"/>
                  </a:lnTo>
                  <a:cubicBezTo>
                    <a:pt x="1561" y="624"/>
                    <a:pt x="1555" y="685"/>
                    <a:pt x="1559" y="685"/>
                  </a:cubicBezTo>
                  <a:cubicBezTo>
                    <a:pt x="1559" y="685"/>
                    <a:pt x="1560" y="684"/>
                    <a:pt x="1561" y="682"/>
                  </a:cubicBezTo>
                  <a:lnTo>
                    <a:pt x="1561" y="682"/>
                  </a:lnTo>
                  <a:cubicBezTo>
                    <a:pt x="1557" y="699"/>
                    <a:pt x="1551" y="732"/>
                    <a:pt x="1551" y="732"/>
                  </a:cubicBezTo>
                  <a:cubicBezTo>
                    <a:pt x="1551" y="732"/>
                    <a:pt x="1551" y="732"/>
                    <a:pt x="1552" y="731"/>
                  </a:cubicBezTo>
                  <a:cubicBezTo>
                    <a:pt x="1553" y="734"/>
                    <a:pt x="1554" y="736"/>
                    <a:pt x="1556" y="736"/>
                  </a:cubicBezTo>
                  <a:cubicBezTo>
                    <a:pt x="1564" y="736"/>
                    <a:pt x="1579" y="696"/>
                    <a:pt x="1595" y="665"/>
                  </a:cubicBezTo>
                  <a:lnTo>
                    <a:pt x="1595" y="665"/>
                  </a:lnTo>
                  <a:lnTo>
                    <a:pt x="1588" y="698"/>
                  </a:lnTo>
                  <a:cubicBezTo>
                    <a:pt x="1588" y="728"/>
                    <a:pt x="1598" y="716"/>
                    <a:pt x="1601" y="732"/>
                  </a:cubicBezTo>
                  <a:cubicBezTo>
                    <a:pt x="1609" y="708"/>
                    <a:pt x="1614" y="683"/>
                    <a:pt x="1617" y="657"/>
                  </a:cubicBezTo>
                  <a:lnTo>
                    <a:pt x="1617" y="657"/>
                  </a:lnTo>
                  <a:cubicBezTo>
                    <a:pt x="1613" y="708"/>
                    <a:pt x="1615" y="724"/>
                    <a:pt x="1620" y="724"/>
                  </a:cubicBezTo>
                  <a:cubicBezTo>
                    <a:pt x="1628" y="724"/>
                    <a:pt x="1645" y="671"/>
                    <a:pt x="1653" y="671"/>
                  </a:cubicBezTo>
                  <a:cubicBezTo>
                    <a:pt x="1656" y="671"/>
                    <a:pt x="1658" y="683"/>
                    <a:pt x="1655" y="720"/>
                  </a:cubicBezTo>
                  <a:cubicBezTo>
                    <a:pt x="1652" y="729"/>
                    <a:pt x="1649" y="739"/>
                    <a:pt x="1647" y="748"/>
                  </a:cubicBezTo>
                  <a:lnTo>
                    <a:pt x="1667" y="722"/>
                  </a:lnTo>
                  <a:cubicBezTo>
                    <a:pt x="1674" y="666"/>
                    <a:pt x="1670" y="687"/>
                    <a:pt x="1674" y="644"/>
                  </a:cubicBezTo>
                  <a:cubicBezTo>
                    <a:pt x="1682" y="613"/>
                    <a:pt x="1689" y="588"/>
                    <a:pt x="1693" y="588"/>
                  </a:cubicBezTo>
                  <a:cubicBezTo>
                    <a:pt x="1693" y="588"/>
                    <a:pt x="1694" y="588"/>
                    <a:pt x="1694" y="588"/>
                  </a:cubicBezTo>
                  <a:cubicBezTo>
                    <a:pt x="1683" y="627"/>
                    <a:pt x="1677" y="668"/>
                    <a:pt x="1676" y="708"/>
                  </a:cubicBezTo>
                  <a:cubicBezTo>
                    <a:pt x="1679" y="690"/>
                    <a:pt x="1683" y="672"/>
                    <a:pt x="1685" y="656"/>
                  </a:cubicBezTo>
                  <a:lnTo>
                    <a:pt x="1685" y="656"/>
                  </a:lnTo>
                  <a:cubicBezTo>
                    <a:pt x="1683" y="675"/>
                    <a:pt x="1683" y="683"/>
                    <a:pt x="1683" y="683"/>
                  </a:cubicBezTo>
                  <a:cubicBezTo>
                    <a:pt x="1686" y="683"/>
                    <a:pt x="1699" y="599"/>
                    <a:pt x="1703" y="599"/>
                  </a:cubicBezTo>
                  <a:cubicBezTo>
                    <a:pt x="1704" y="599"/>
                    <a:pt x="1704" y="603"/>
                    <a:pt x="1704" y="612"/>
                  </a:cubicBezTo>
                  <a:lnTo>
                    <a:pt x="1698" y="641"/>
                  </a:lnTo>
                  <a:cubicBezTo>
                    <a:pt x="1704" y="629"/>
                    <a:pt x="1713" y="596"/>
                    <a:pt x="1715" y="596"/>
                  </a:cubicBezTo>
                  <a:cubicBezTo>
                    <a:pt x="1716" y="596"/>
                    <a:pt x="1716" y="597"/>
                    <a:pt x="1716" y="597"/>
                  </a:cubicBezTo>
                  <a:cubicBezTo>
                    <a:pt x="1707" y="662"/>
                    <a:pt x="1707" y="627"/>
                    <a:pt x="1698" y="680"/>
                  </a:cubicBezTo>
                  <a:cubicBezTo>
                    <a:pt x="1703" y="677"/>
                    <a:pt x="1720" y="605"/>
                    <a:pt x="1724" y="605"/>
                  </a:cubicBezTo>
                  <a:lnTo>
                    <a:pt x="1724" y="605"/>
                  </a:lnTo>
                  <a:cubicBezTo>
                    <a:pt x="1725" y="605"/>
                    <a:pt x="1725" y="610"/>
                    <a:pt x="1724" y="624"/>
                  </a:cubicBezTo>
                  <a:cubicBezTo>
                    <a:pt x="1718" y="642"/>
                    <a:pt x="1715" y="642"/>
                    <a:pt x="1710" y="659"/>
                  </a:cubicBezTo>
                  <a:cubicBezTo>
                    <a:pt x="1703" y="735"/>
                    <a:pt x="1706" y="716"/>
                    <a:pt x="1709" y="728"/>
                  </a:cubicBezTo>
                  <a:lnTo>
                    <a:pt x="1709" y="726"/>
                  </a:lnTo>
                  <a:lnTo>
                    <a:pt x="1712" y="762"/>
                  </a:lnTo>
                  <a:lnTo>
                    <a:pt x="1712" y="741"/>
                  </a:lnTo>
                  <a:cubicBezTo>
                    <a:pt x="1729" y="660"/>
                    <a:pt x="1734" y="652"/>
                    <a:pt x="1738" y="652"/>
                  </a:cubicBezTo>
                  <a:cubicBezTo>
                    <a:pt x="1739" y="652"/>
                    <a:pt x="1740" y="652"/>
                    <a:pt x="1741" y="652"/>
                  </a:cubicBezTo>
                  <a:cubicBezTo>
                    <a:pt x="1744" y="652"/>
                    <a:pt x="1748" y="647"/>
                    <a:pt x="1758" y="607"/>
                  </a:cubicBezTo>
                  <a:lnTo>
                    <a:pt x="1758" y="607"/>
                  </a:lnTo>
                  <a:cubicBezTo>
                    <a:pt x="1733" y="706"/>
                    <a:pt x="1746" y="665"/>
                    <a:pt x="1734" y="736"/>
                  </a:cubicBezTo>
                  <a:cubicBezTo>
                    <a:pt x="1733" y="757"/>
                    <a:pt x="1731" y="780"/>
                    <a:pt x="1728" y="801"/>
                  </a:cubicBezTo>
                  <a:cubicBezTo>
                    <a:pt x="1731" y="787"/>
                    <a:pt x="1733" y="782"/>
                    <a:pt x="1734" y="782"/>
                  </a:cubicBezTo>
                  <a:cubicBezTo>
                    <a:pt x="1735" y="782"/>
                    <a:pt x="1734" y="797"/>
                    <a:pt x="1736" y="797"/>
                  </a:cubicBezTo>
                  <a:cubicBezTo>
                    <a:pt x="1737" y="797"/>
                    <a:pt x="1740" y="790"/>
                    <a:pt x="1746" y="763"/>
                  </a:cubicBezTo>
                  <a:lnTo>
                    <a:pt x="1746" y="763"/>
                  </a:lnTo>
                  <a:cubicBezTo>
                    <a:pt x="1746" y="783"/>
                    <a:pt x="1743" y="804"/>
                    <a:pt x="1740" y="825"/>
                  </a:cubicBezTo>
                  <a:cubicBezTo>
                    <a:pt x="1748" y="807"/>
                    <a:pt x="1745" y="783"/>
                    <a:pt x="1751" y="754"/>
                  </a:cubicBezTo>
                  <a:cubicBezTo>
                    <a:pt x="1755" y="740"/>
                    <a:pt x="1758" y="734"/>
                    <a:pt x="1760" y="734"/>
                  </a:cubicBezTo>
                  <a:cubicBezTo>
                    <a:pt x="1765" y="734"/>
                    <a:pt x="1763" y="782"/>
                    <a:pt x="1770" y="782"/>
                  </a:cubicBezTo>
                  <a:cubicBezTo>
                    <a:pt x="1773" y="782"/>
                    <a:pt x="1777" y="773"/>
                    <a:pt x="1785" y="747"/>
                  </a:cubicBezTo>
                  <a:cubicBezTo>
                    <a:pt x="1803" y="704"/>
                    <a:pt x="1818" y="626"/>
                    <a:pt x="1834" y="588"/>
                  </a:cubicBezTo>
                  <a:lnTo>
                    <a:pt x="1834" y="588"/>
                  </a:lnTo>
                  <a:cubicBezTo>
                    <a:pt x="1830" y="617"/>
                    <a:pt x="1825" y="645"/>
                    <a:pt x="1816" y="672"/>
                  </a:cubicBezTo>
                  <a:cubicBezTo>
                    <a:pt x="1816" y="690"/>
                    <a:pt x="1817" y="697"/>
                    <a:pt x="1820" y="697"/>
                  </a:cubicBezTo>
                  <a:cubicBezTo>
                    <a:pt x="1822" y="697"/>
                    <a:pt x="1825" y="690"/>
                    <a:pt x="1830" y="677"/>
                  </a:cubicBezTo>
                  <a:lnTo>
                    <a:pt x="1830" y="677"/>
                  </a:lnTo>
                  <a:cubicBezTo>
                    <a:pt x="1827" y="698"/>
                    <a:pt x="1824" y="719"/>
                    <a:pt x="1821" y="741"/>
                  </a:cubicBezTo>
                  <a:cubicBezTo>
                    <a:pt x="1826" y="736"/>
                    <a:pt x="1835" y="682"/>
                    <a:pt x="1837" y="682"/>
                  </a:cubicBezTo>
                  <a:cubicBezTo>
                    <a:pt x="1837" y="682"/>
                    <a:pt x="1838" y="685"/>
                    <a:pt x="1837" y="692"/>
                  </a:cubicBezTo>
                  <a:cubicBezTo>
                    <a:pt x="1833" y="717"/>
                    <a:pt x="1824" y="759"/>
                    <a:pt x="1818" y="784"/>
                  </a:cubicBezTo>
                  <a:cubicBezTo>
                    <a:pt x="1827" y="763"/>
                    <a:pt x="1839" y="722"/>
                    <a:pt x="1846" y="701"/>
                  </a:cubicBezTo>
                  <a:lnTo>
                    <a:pt x="1846" y="701"/>
                  </a:lnTo>
                  <a:cubicBezTo>
                    <a:pt x="1842" y="731"/>
                    <a:pt x="1836" y="760"/>
                    <a:pt x="1828" y="789"/>
                  </a:cubicBezTo>
                  <a:cubicBezTo>
                    <a:pt x="1845" y="757"/>
                    <a:pt x="1855" y="725"/>
                    <a:pt x="1861" y="690"/>
                  </a:cubicBezTo>
                  <a:lnTo>
                    <a:pt x="1861" y="666"/>
                  </a:lnTo>
                  <a:cubicBezTo>
                    <a:pt x="1858" y="689"/>
                    <a:pt x="1854" y="711"/>
                    <a:pt x="1849" y="734"/>
                  </a:cubicBezTo>
                  <a:cubicBezTo>
                    <a:pt x="1846" y="745"/>
                    <a:pt x="1844" y="750"/>
                    <a:pt x="1843" y="750"/>
                  </a:cubicBezTo>
                  <a:cubicBezTo>
                    <a:pt x="1840" y="750"/>
                    <a:pt x="1847" y="704"/>
                    <a:pt x="1849" y="687"/>
                  </a:cubicBezTo>
                  <a:lnTo>
                    <a:pt x="1855" y="672"/>
                  </a:lnTo>
                  <a:cubicBezTo>
                    <a:pt x="1861" y="630"/>
                    <a:pt x="1861" y="616"/>
                    <a:pt x="1859" y="616"/>
                  </a:cubicBezTo>
                  <a:lnTo>
                    <a:pt x="1859" y="616"/>
                  </a:lnTo>
                  <a:cubicBezTo>
                    <a:pt x="1854" y="616"/>
                    <a:pt x="1837" y="683"/>
                    <a:pt x="1832" y="683"/>
                  </a:cubicBezTo>
                  <a:cubicBezTo>
                    <a:pt x="1832" y="683"/>
                    <a:pt x="1831" y="683"/>
                    <a:pt x="1831" y="683"/>
                  </a:cubicBezTo>
                  <a:lnTo>
                    <a:pt x="1851" y="584"/>
                  </a:lnTo>
                  <a:lnTo>
                    <a:pt x="1830" y="665"/>
                  </a:lnTo>
                  <a:cubicBezTo>
                    <a:pt x="1833" y="633"/>
                    <a:pt x="1839" y="600"/>
                    <a:pt x="1848" y="569"/>
                  </a:cubicBezTo>
                  <a:cubicBezTo>
                    <a:pt x="1849" y="557"/>
                    <a:pt x="1848" y="553"/>
                    <a:pt x="1847" y="553"/>
                  </a:cubicBezTo>
                  <a:cubicBezTo>
                    <a:pt x="1846" y="553"/>
                    <a:pt x="1843" y="568"/>
                    <a:pt x="1841" y="568"/>
                  </a:cubicBezTo>
                  <a:cubicBezTo>
                    <a:pt x="1841" y="568"/>
                    <a:pt x="1841" y="563"/>
                    <a:pt x="1842" y="548"/>
                  </a:cubicBezTo>
                  <a:cubicBezTo>
                    <a:pt x="1842" y="542"/>
                    <a:pt x="1843" y="538"/>
                    <a:pt x="1845" y="532"/>
                  </a:cubicBezTo>
                  <a:lnTo>
                    <a:pt x="1845" y="532"/>
                  </a:lnTo>
                  <a:lnTo>
                    <a:pt x="1836" y="560"/>
                  </a:lnTo>
                  <a:cubicBezTo>
                    <a:pt x="1840" y="542"/>
                    <a:pt x="1845" y="502"/>
                    <a:pt x="1846" y="502"/>
                  </a:cubicBezTo>
                  <a:cubicBezTo>
                    <a:pt x="1846" y="502"/>
                    <a:pt x="1846" y="503"/>
                    <a:pt x="1846" y="505"/>
                  </a:cubicBezTo>
                  <a:cubicBezTo>
                    <a:pt x="1847" y="493"/>
                    <a:pt x="1846" y="489"/>
                    <a:pt x="1844" y="489"/>
                  </a:cubicBezTo>
                  <a:cubicBezTo>
                    <a:pt x="1840" y="489"/>
                    <a:pt x="1831" y="525"/>
                    <a:pt x="1829" y="525"/>
                  </a:cubicBezTo>
                  <a:cubicBezTo>
                    <a:pt x="1828" y="525"/>
                    <a:pt x="1828" y="519"/>
                    <a:pt x="1830" y="500"/>
                  </a:cubicBezTo>
                  <a:lnTo>
                    <a:pt x="1831" y="494"/>
                  </a:lnTo>
                  <a:lnTo>
                    <a:pt x="1831" y="494"/>
                  </a:lnTo>
                  <a:cubicBezTo>
                    <a:pt x="1813" y="526"/>
                    <a:pt x="1818" y="568"/>
                    <a:pt x="1794" y="651"/>
                  </a:cubicBezTo>
                  <a:lnTo>
                    <a:pt x="1818" y="470"/>
                  </a:lnTo>
                  <a:lnTo>
                    <a:pt x="1804" y="544"/>
                  </a:lnTo>
                  <a:cubicBezTo>
                    <a:pt x="1803" y="530"/>
                    <a:pt x="1804" y="518"/>
                    <a:pt x="1807" y="506"/>
                  </a:cubicBezTo>
                  <a:lnTo>
                    <a:pt x="1807" y="506"/>
                  </a:lnTo>
                  <a:cubicBezTo>
                    <a:pt x="1795" y="554"/>
                    <a:pt x="1803" y="538"/>
                    <a:pt x="1792" y="584"/>
                  </a:cubicBezTo>
                  <a:cubicBezTo>
                    <a:pt x="1794" y="561"/>
                    <a:pt x="1793" y="557"/>
                    <a:pt x="1790" y="557"/>
                  </a:cubicBezTo>
                  <a:cubicBezTo>
                    <a:pt x="1789" y="557"/>
                    <a:pt x="1787" y="558"/>
                    <a:pt x="1786" y="558"/>
                  </a:cubicBezTo>
                  <a:cubicBezTo>
                    <a:pt x="1782" y="558"/>
                    <a:pt x="1781" y="550"/>
                    <a:pt x="1789" y="496"/>
                  </a:cubicBezTo>
                  <a:lnTo>
                    <a:pt x="1789" y="496"/>
                  </a:lnTo>
                  <a:cubicBezTo>
                    <a:pt x="1777" y="551"/>
                    <a:pt x="1788" y="539"/>
                    <a:pt x="1775" y="576"/>
                  </a:cubicBezTo>
                  <a:cubicBezTo>
                    <a:pt x="1781" y="537"/>
                    <a:pt x="1782" y="525"/>
                    <a:pt x="1781" y="525"/>
                  </a:cubicBezTo>
                  <a:lnTo>
                    <a:pt x="1781" y="525"/>
                  </a:lnTo>
                  <a:cubicBezTo>
                    <a:pt x="1779" y="525"/>
                    <a:pt x="1772" y="554"/>
                    <a:pt x="1769" y="554"/>
                  </a:cubicBezTo>
                  <a:cubicBezTo>
                    <a:pt x="1768" y="554"/>
                    <a:pt x="1768" y="550"/>
                    <a:pt x="1769" y="539"/>
                  </a:cubicBezTo>
                  <a:cubicBezTo>
                    <a:pt x="1780" y="476"/>
                    <a:pt x="1780" y="511"/>
                    <a:pt x="1783" y="452"/>
                  </a:cubicBezTo>
                  <a:lnTo>
                    <a:pt x="1783" y="452"/>
                  </a:lnTo>
                  <a:cubicBezTo>
                    <a:pt x="1777" y="484"/>
                    <a:pt x="1774" y="495"/>
                    <a:pt x="1773" y="495"/>
                  </a:cubicBezTo>
                  <a:cubicBezTo>
                    <a:pt x="1770" y="495"/>
                    <a:pt x="1774" y="444"/>
                    <a:pt x="1771" y="444"/>
                  </a:cubicBezTo>
                  <a:lnTo>
                    <a:pt x="1771" y="444"/>
                  </a:lnTo>
                  <a:cubicBezTo>
                    <a:pt x="1771" y="444"/>
                    <a:pt x="1771" y="445"/>
                    <a:pt x="1770" y="446"/>
                  </a:cubicBezTo>
                  <a:cubicBezTo>
                    <a:pt x="1762" y="495"/>
                    <a:pt x="1758" y="500"/>
                    <a:pt x="1753" y="500"/>
                  </a:cubicBezTo>
                  <a:cubicBezTo>
                    <a:pt x="1752" y="500"/>
                    <a:pt x="1751" y="499"/>
                    <a:pt x="1749" y="499"/>
                  </a:cubicBezTo>
                  <a:cubicBezTo>
                    <a:pt x="1747" y="499"/>
                    <a:pt x="1744" y="501"/>
                    <a:pt x="1740" y="509"/>
                  </a:cubicBezTo>
                  <a:cubicBezTo>
                    <a:pt x="1746" y="479"/>
                    <a:pt x="1734" y="458"/>
                    <a:pt x="1733" y="427"/>
                  </a:cubicBezTo>
                  <a:lnTo>
                    <a:pt x="1734" y="412"/>
                  </a:lnTo>
                  <a:lnTo>
                    <a:pt x="1734" y="412"/>
                  </a:lnTo>
                  <a:cubicBezTo>
                    <a:pt x="1719" y="499"/>
                    <a:pt x="1713" y="481"/>
                    <a:pt x="1706" y="499"/>
                  </a:cubicBezTo>
                  <a:cubicBezTo>
                    <a:pt x="1710" y="466"/>
                    <a:pt x="1716" y="434"/>
                    <a:pt x="1725" y="403"/>
                  </a:cubicBezTo>
                  <a:lnTo>
                    <a:pt x="1721" y="403"/>
                  </a:lnTo>
                  <a:cubicBezTo>
                    <a:pt x="1718" y="421"/>
                    <a:pt x="1713" y="437"/>
                    <a:pt x="1706" y="454"/>
                  </a:cubicBezTo>
                  <a:lnTo>
                    <a:pt x="1718" y="390"/>
                  </a:lnTo>
                  <a:lnTo>
                    <a:pt x="1718" y="390"/>
                  </a:lnTo>
                  <a:cubicBezTo>
                    <a:pt x="1712" y="391"/>
                    <a:pt x="1699" y="434"/>
                    <a:pt x="1694" y="434"/>
                  </a:cubicBezTo>
                  <a:cubicBezTo>
                    <a:pt x="1692" y="434"/>
                    <a:pt x="1691" y="430"/>
                    <a:pt x="1691" y="419"/>
                  </a:cubicBezTo>
                  <a:cubicBezTo>
                    <a:pt x="1679" y="479"/>
                    <a:pt x="1668" y="590"/>
                    <a:pt x="1653" y="629"/>
                  </a:cubicBezTo>
                  <a:cubicBezTo>
                    <a:pt x="1658" y="594"/>
                    <a:pt x="1664" y="560"/>
                    <a:pt x="1671" y="526"/>
                  </a:cubicBezTo>
                  <a:lnTo>
                    <a:pt x="1671" y="526"/>
                  </a:lnTo>
                  <a:cubicBezTo>
                    <a:pt x="1670" y="529"/>
                    <a:pt x="1666" y="543"/>
                    <a:pt x="1665" y="543"/>
                  </a:cubicBezTo>
                  <a:cubicBezTo>
                    <a:pt x="1665" y="543"/>
                    <a:pt x="1665" y="542"/>
                    <a:pt x="1665" y="539"/>
                  </a:cubicBezTo>
                  <a:lnTo>
                    <a:pt x="1677" y="484"/>
                  </a:lnTo>
                  <a:cubicBezTo>
                    <a:pt x="1677" y="480"/>
                    <a:pt x="1677" y="478"/>
                    <a:pt x="1677" y="478"/>
                  </a:cubicBezTo>
                  <a:cubicBezTo>
                    <a:pt x="1675" y="478"/>
                    <a:pt x="1669" y="524"/>
                    <a:pt x="1666" y="524"/>
                  </a:cubicBezTo>
                  <a:cubicBezTo>
                    <a:pt x="1666" y="524"/>
                    <a:pt x="1665" y="524"/>
                    <a:pt x="1665" y="524"/>
                  </a:cubicBezTo>
                  <a:cubicBezTo>
                    <a:pt x="1673" y="478"/>
                    <a:pt x="1668" y="490"/>
                    <a:pt x="1676" y="454"/>
                  </a:cubicBezTo>
                  <a:cubicBezTo>
                    <a:pt x="1676" y="453"/>
                    <a:pt x="1676" y="453"/>
                    <a:pt x="1676" y="453"/>
                  </a:cubicBezTo>
                  <a:cubicBezTo>
                    <a:pt x="1677" y="453"/>
                    <a:pt x="1676" y="462"/>
                    <a:pt x="1677" y="462"/>
                  </a:cubicBezTo>
                  <a:cubicBezTo>
                    <a:pt x="1677" y="462"/>
                    <a:pt x="1678" y="460"/>
                    <a:pt x="1679" y="455"/>
                  </a:cubicBezTo>
                  <a:cubicBezTo>
                    <a:pt x="1678" y="435"/>
                    <a:pt x="1677" y="417"/>
                    <a:pt x="1679" y="397"/>
                  </a:cubicBezTo>
                  <a:lnTo>
                    <a:pt x="1679" y="397"/>
                  </a:lnTo>
                  <a:cubicBezTo>
                    <a:pt x="1677" y="415"/>
                    <a:pt x="1673" y="433"/>
                    <a:pt x="1668" y="451"/>
                  </a:cubicBezTo>
                  <a:cubicBezTo>
                    <a:pt x="1668" y="451"/>
                    <a:pt x="1668" y="451"/>
                    <a:pt x="1668" y="451"/>
                  </a:cubicBezTo>
                  <a:cubicBezTo>
                    <a:pt x="1661" y="451"/>
                    <a:pt x="1676" y="394"/>
                    <a:pt x="1676" y="369"/>
                  </a:cubicBezTo>
                  <a:lnTo>
                    <a:pt x="1676" y="369"/>
                  </a:lnTo>
                  <a:cubicBezTo>
                    <a:pt x="1668" y="402"/>
                    <a:pt x="1670" y="366"/>
                    <a:pt x="1656" y="436"/>
                  </a:cubicBezTo>
                  <a:cubicBezTo>
                    <a:pt x="1656" y="419"/>
                    <a:pt x="1659" y="402"/>
                    <a:pt x="1662" y="384"/>
                  </a:cubicBezTo>
                  <a:lnTo>
                    <a:pt x="1662" y="384"/>
                  </a:lnTo>
                  <a:cubicBezTo>
                    <a:pt x="1653" y="415"/>
                    <a:pt x="1643" y="390"/>
                    <a:pt x="1635" y="466"/>
                  </a:cubicBezTo>
                  <a:lnTo>
                    <a:pt x="1635" y="470"/>
                  </a:lnTo>
                  <a:cubicBezTo>
                    <a:pt x="1635" y="472"/>
                    <a:pt x="1635" y="472"/>
                    <a:pt x="1635" y="473"/>
                  </a:cubicBezTo>
                  <a:cubicBezTo>
                    <a:pt x="1630" y="490"/>
                    <a:pt x="1626" y="496"/>
                    <a:pt x="1623" y="496"/>
                  </a:cubicBezTo>
                  <a:cubicBezTo>
                    <a:pt x="1615" y="496"/>
                    <a:pt x="1614" y="454"/>
                    <a:pt x="1606" y="454"/>
                  </a:cubicBezTo>
                  <a:cubicBezTo>
                    <a:pt x="1605" y="454"/>
                    <a:pt x="1603" y="455"/>
                    <a:pt x="1601" y="458"/>
                  </a:cubicBezTo>
                  <a:lnTo>
                    <a:pt x="1606" y="434"/>
                  </a:lnTo>
                  <a:lnTo>
                    <a:pt x="1606" y="434"/>
                  </a:lnTo>
                  <a:cubicBezTo>
                    <a:pt x="1594" y="460"/>
                    <a:pt x="1588" y="448"/>
                    <a:pt x="1574" y="497"/>
                  </a:cubicBezTo>
                  <a:cubicBezTo>
                    <a:pt x="1574" y="473"/>
                    <a:pt x="1577" y="449"/>
                    <a:pt x="1582" y="425"/>
                  </a:cubicBezTo>
                  <a:lnTo>
                    <a:pt x="1582" y="425"/>
                  </a:lnTo>
                  <a:cubicBezTo>
                    <a:pt x="1577" y="436"/>
                    <a:pt x="1573" y="450"/>
                    <a:pt x="1571" y="450"/>
                  </a:cubicBezTo>
                  <a:cubicBezTo>
                    <a:pt x="1569" y="450"/>
                    <a:pt x="1568" y="444"/>
                    <a:pt x="1568" y="428"/>
                  </a:cubicBezTo>
                  <a:cubicBezTo>
                    <a:pt x="1576" y="402"/>
                    <a:pt x="1575" y="394"/>
                    <a:pt x="1576" y="394"/>
                  </a:cubicBezTo>
                  <a:cubicBezTo>
                    <a:pt x="1576" y="394"/>
                    <a:pt x="1576" y="397"/>
                    <a:pt x="1579" y="400"/>
                  </a:cubicBezTo>
                  <a:cubicBezTo>
                    <a:pt x="1576" y="387"/>
                    <a:pt x="1577" y="368"/>
                    <a:pt x="1575" y="368"/>
                  </a:cubicBezTo>
                  <a:cubicBezTo>
                    <a:pt x="1573" y="368"/>
                    <a:pt x="1570" y="377"/>
                    <a:pt x="1562" y="403"/>
                  </a:cubicBezTo>
                  <a:cubicBezTo>
                    <a:pt x="1571" y="358"/>
                    <a:pt x="1571" y="338"/>
                    <a:pt x="1568" y="338"/>
                  </a:cubicBezTo>
                  <a:lnTo>
                    <a:pt x="1568" y="338"/>
                  </a:lnTo>
                  <a:cubicBezTo>
                    <a:pt x="1567" y="338"/>
                    <a:pt x="1565" y="340"/>
                    <a:pt x="1564" y="345"/>
                  </a:cubicBezTo>
                  <a:lnTo>
                    <a:pt x="1561" y="388"/>
                  </a:lnTo>
                  <a:cubicBezTo>
                    <a:pt x="1558" y="391"/>
                    <a:pt x="1557" y="392"/>
                    <a:pt x="1556" y="392"/>
                  </a:cubicBezTo>
                  <a:cubicBezTo>
                    <a:pt x="1553" y="392"/>
                    <a:pt x="1552" y="389"/>
                    <a:pt x="1550" y="385"/>
                  </a:cubicBezTo>
                  <a:lnTo>
                    <a:pt x="1565" y="306"/>
                  </a:lnTo>
                  <a:cubicBezTo>
                    <a:pt x="1566" y="289"/>
                    <a:pt x="1564" y="283"/>
                    <a:pt x="1562" y="283"/>
                  </a:cubicBezTo>
                  <a:cubicBezTo>
                    <a:pt x="1555" y="283"/>
                    <a:pt x="1535" y="358"/>
                    <a:pt x="1528" y="358"/>
                  </a:cubicBezTo>
                  <a:cubicBezTo>
                    <a:pt x="1526" y="358"/>
                    <a:pt x="1525" y="344"/>
                    <a:pt x="1529" y="303"/>
                  </a:cubicBezTo>
                  <a:lnTo>
                    <a:pt x="1529" y="303"/>
                  </a:lnTo>
                  <a:cubicBezTo>
                    <a:pt x="1517" y="357"/>
                    <a:pt x="1531" y="343"/>
                    <a:pt x="1517" y="407"/>
                  </a:cubicBezTo>
                  <a:cubicBezTo>
                    <a:pt x="1513" y="396"/>
                    <a:pt x="1525" y="280"/>
                    <a:pt x="1523" y="280"/>
                  </a:cubicBezTo>
                  <a:cubicBezTo>
                    <a:pt x="1523" y="274"/>
                    <a:pt x="1522" y="272"/>
                    <a:pt x="1522" y="272"/>
                  </a:cubicBezTo>
                  <a:cubicBezTo>
                    <a:pt x="1516" y="272"/>
                    <a:pt x="1498" y="367"/>
                    <a:pt x="1492" y="367"/>
                  </a:cubicBezTo>
                  <a:cubicBezTo>
                    <a:pt x="1491" y="367"/>
                    <a:pt x="1491" y="365"/>
                    <a:pt x="1490" y="363"/>
                  </a:cubicBezTo>
                  <a:cubicBezTo>
                    <a:pt x="1486" y="406"/>
                    <a:pt x="1477" y="449"/>
                    <a:pt x="1465" y="493"/>
                  </a:cubicBezTo>
                  <a:cubicBezTo>
                    <a:pt x="1460" y="481"/>
                    <a:pt x="1477" y="372"/>
                    <a:pt x="1484" y="351"/>
                  </a:cubicBezTo>
                  <a:cubicBezTo>
                    <a:pt x="1485" y="350"/>
                    <a:pt x="1485" y="350"/>
                    <a:pt x="1485" y="350"/>
                  </a:cubicBezTo>
                  <a:lnTo>
                    <a:pt x="1485" y="350"/>
                  </a:lnTo>
                  <a:cubicBezTo>
                    <a:pt x="1486" y="350"/>
                    <a:pt x="1486" y="358"/>
                    <a:pt x="1484" y="367"/>
                  </a:cubicBezTo>
                  <a:cubicBezTo>
                    <a:pt x="1490" y="349"/>
                    <a:pt x="1495" y="333"/>
                    <a:pt x="1496" y="315"/>
                  </a:cubicBezTo>
                  <a:lnTo>
                    <a:pt x="1496" y="315"/>
                  </a:lnTo>
                  <a:lnTo>
                    <a:pt x="1490" y="342"/>
                  </a:lnTo>
                  <a:cubicBezTo>
                    <a:pt x="1492" y="313"/>
                    <a:pt x="1483" y="315"/>
                    <a:pt x="1492" y="268"/>
                  </a:cubicBezTo>
                  <a:lnTo>
                    <a:pt x="1492" y="268"/>
                  </a:lnTo>
                  <a:cubicBezTo>
                    <a:pt x="1486" y="285"/>
                    <a:pt x="1483" y="302"/>
                    <a:pt x="1483" y="319"/>
                  </a:cubicBezTo>
                  <a:lnTo>
                    <a:pt x="1483" y="319"/>
                  </a:lnTo>
                  <a:cubicBezTo>
                    <a:pt x="1482" y="310"/>
                    <a:pt x="1480" y="309"/>
                    <a:pt x="1478" y="309"/>
                  </a:cubicBezTo>
                  <a:cubicBezTo>
                    <a:pt x="1476" y="309"/>
                    <a:pt x="1475" y="309"/>
                    <a:pt x="1474" y="309"/>
                  </a:cubicBezTo>
                  <a:cubicBezTo>
                    <a:pt x="1471" y="309"/>
                    <a:pt x="1469" y="307"/>
                    <a:pt x="1468" y="297"/>
                  </a:cubicBezTo>
                  <a:cubicBezTo>
                    <a:pt x="1466" y="313"/>
                    <a:pt x="1463" y="330"/>
                    <a:pt x="1460" y="346"/>
                  </a:cubicBezTo>
                  <a:cubicBezTo>
                    <a:pt x="1459" y="340"/>
                    <a:pt x="1458" y="337"/>
                    <a:pt x="1457" y="337"/>
                  </a:cubicBezTo>
                  <a:cubicBezTo>
                    <a:pt x="1451" y="337"/>
                    <a:pt x="1444" y="401"/>
                    <a:pt x="1435" y="410"/>
                  </a:cubicBezTo>
                  <a:cubicBezTo>
                    <a:pt x="1437" y="375"/>
                    <a:pt x="1448" y="331"/>
                    <a:pt x="1445" y="331"/>
                  </a:cubicBezTo>
                  <a:lnTo>
                    <a:pt x="1445" y="331"/>
                  </a:lnTo>
                  <a:cubicBezTo>
                    <a:pt x="1444" y="331"/>
                    <a:pt x="1443" y="334"/>
                    <a:pt x="1440" y="342"/>
                  </a:cubicBezTo>
                  <a:cubicBezTo>
                    <a:pt x="1443" y="309"/>
                    <a:pt x="1448" y="276"/>
                    <a:pt x="1457" y="244"/>
                  </a:cubicBezTo>
                  <a:lnTo>
                    <a:pt x="1457" y="244"/>
                  </a:lnTo>
                  <a:cubicBezTo>
                    <a:pt x="1454" y="256"/>
                    <a:pt x="1451" y="261"/>
                    <a:pt x="1450" y="261"/>
                  </a:cubicBezTo>
                  <a:cubicBezTo>
                    <a:pt x="1444" y="261"/>
                    <a:pt x="1448" y="204"/>
                    <a:pt x="1447" y="195"/>
                  </a:cubicBezTo>
                  <a:lnTo>
                    <a:pt x="1454" y="173"/>
                  </a:lnTo>
                  <a:lnTo>
                    <a:pt x="1454" y="173"/>
                  </a:lnTo>
                  <a:cubicBezTo>
                    <a:pt x="1451" y="184"/>
                    <a:pt x="1449" y="185"/>
                    <a:pt x="1447" y="185"/>
                  </a:cubicBezTo>
                  <a:cubicBezTo>
                    <a:pt x="1447" y="185"/>
                    <a:pt x="1446" y="185"/>
                    <a:pt x="1446" y="185"/>
                  </a:cubicBezTo>
                  <a:lnTo>
                    <a:pt x="1438" y="241"/>
                  </a:lnTo>
                  <a:cubicBezTo>
                    <a:pt x="1437" y="232"/>
                    <a:pt x="1437" y="222"/>
                    <a:pt x="1438" y="213"/>
                  </a:cubicBezTo>
                  <a:lnTo>
                    <a:pt x="1438" y="213"/>
                  </a:lnTo>
                  <a:cubicBezTo>
                    <a:pt x="1430" y="250"/>
                    <a:pt x="1425" y="302"/>
                    <a:pt x="1413" y="351"/>
                  </a:cubicBezTo>
                  <a:cubicBezTo>
                    <a:pt x="1413" y="344"/>
                    <a:pt x="1412" y="342"/>
                    <a:pt x="1411" y="342"/>
                  </a:cubicBezTo>
                  <a:cubicBezTo>
                    <a:pt x="1410" y="342"/>
                    <a:pt x="1408" y="346"/>
                    <a:pt x="1406" y="346"/>
                  </a:cubicBezTo>
                  <a:cubicBezTo>
                    <a:pt x="1405" y="346"/>
                    <a:pt x="1404" y="339"/>
                    <a:pt x="1410" y="304"/>
                  </a:cubicBezTo>
                  <a:cubicBezTo>
                    <a:pt x="1410" y="308"/>
                    <a:pt x="1411" y="309"/>
                    <a:pt x="1412" y="309"/>
                  </a:cubicBezTo>
                  <a:cubicBezTo>
                    <a:pt x="1417" y="309"/>
                    <a:pt x="1422" y="243"/>
                    <a:pt x="1430" y="223"/>
                  </a:cubicBezTo>
                  <a:lnTo>
                    <a:pt x="1430" y="223"/>
                  </a:lnTo>
                  <a:cubicBezTo>
                    <a:pt x="1429" y="224"/>
                    <a:pt x="1428" y="225"/>
                    <a:pt x="1428" y="225"/>
                  </a:cubicBezTo>
                  <a:cubicBezTo>
                    <a:pt x="1427" y="225"/>
                    <a:pt x="1426" y="222"/>
                    <a:pt x="1426" y="216"/>
                  </a:cubicBezTo>
                  <a:cubicBezTo>
                    <a:pt x="1426" y="210"/>
                    <a:pt x="1428" y="203"/>
                    <a:pt x="1431" y="197"/>
                  </a:cubicBezTo>
                  <a:cubicBezTo>
                    <a:pt x="1431" y="184"/>
                    <a:pt x="1430" y="179"/>
                    <a:pt x="1429" y="179"/>
                  </a:cubicBezTo>
                  <a:cubicBezTo>
                    <a:pt x="1425" y="179"/>
                    <a:pt x="1410" y="277"/>
                    <a:pt x="1402" y="277"/>
                  </a:cubicBezTo>
                  <a:cubicBezTo>
                    <a:pt x="1402" y="277"/>
                    <a:pt x="1402" y="277"/>
                    <a:pt x="1402" y="277"/>
                  </a:cubicBezTo>
                  <a:cubicBezTo>
                    <a:pt x="1409" y="240"/>
                    <a:pt x="1412" y="204"/>
                    <a:pt x="1410" y="204"/>
                  </a:cubicBezTo>
                  <a:lnTo>
                    <a:pt x="1410" y="204"/>
                  </a:lnTo>
                  <a:cubicBezTo>
                    <a:pt x="1410" y="204"/>
                    <a:pt x="1410" y="205"/>
                    <a:pt x="1410" y="206"/>
                  </a:cubicBezTo>
                  <a:cubicBezTo>
                    <a:pt x="1414" y="207"/>
                    <a:pt x="1399" y="276"/>
                    <a:pt x="1392" y="309"/>
                  </a:cubicBezTo>
                  <a:cubicBezTo>
                    <a:pt x="1392" y="301"/>
                    <a:pt x="1391" y="298"/>
                    <a:pt x="1390" y="298"/>
                  </a:cubicBezTo>
                  <a:cubicBezTo>
                    <a:pt x="1387" y="298"/>
                    <a:pt x="1380" y="327"/>
                    <a:pt x="1377" y="327"/>
                  </a:cubicBezTo>
                  <a:cubicBezTo>
                    <a:pt x="1377" y="327"/>
                    <a:pt x="1377" y="327"/>
                    <a:pt x="1377" y="327"/>
                  </a:cubicBezTo>
                  <a:lnTo>
                    <a:pt x="1377" y="327"/>
                  </a:lnTo>
                  <a:lnTo>
                    <a:pt x="1378" y="343"/>
                  </a:lnTo>
                  <a:cubicBezTo>
                    <a:pt x="1371" y="385"/>
                    <a:pt x="1368" y="379"/>
                    <a:pt x="1362" y="391"/>
                  </a:cubicBezTo>
                  <a:cubicBezTo>
                    <a:pt x="1363" y="382"/>
                    <a:pt x="1364" y="376"/>
                    <a:pt x="1365" y="373"/>
                  </a:cubicBezTo>
                  <a:lnTo>
                    <a:pt x="1365" y="373"/>
                  </a:lnTo>
                  <a:cubicBezTo>
                    <a:pt x="1365" y="374"/>
                    <a:pt x="1364" y="374"/>
                    <a:pt x="1364" y="374"/>
                  </a:cubicBezTo>
                  <a:cubicBezTo>
                    <a:pt x="1360" y="374"/>
                    <a:pt x="1366" y="314"/>
                    <a:pt x="1362" y="314"/>
                  </a:cubicBezTo>
                  <a:lnTo>
                    <a:pt x="1362" y="314"/>
                  </a:lnTo>
                  <a:cubicBezTo>
                    <a:pt x="1361" y="314"/>
                    <a:pt x="1359" y="317"/>
                    <a:pt x="1357" y="324"/>
                  </a:cubicBezTo>
                  <a:cubicBezTo>
                    <a:pt x="1359" y="295"/>
                    <a:pt x="1369" y="244"/>
                    <a:pt x="1371" y="225"/>
                  </a:cubicBezTo>
                  <a:lnTo>
                    <a:pt x="1371" y="225"/>
                  </a:lnTo>
                  <a:cubicBezTo>
                    <a:pt x="1367" y="236"/>
                    <a:pt x="1365" y="240"/>
                    <a:pt x="1364" y="240"/>
                  </a:cubicBezTo>
                  <a:cubicBezTo>
                    <a:pt x="1360" y="240"/>
                    <a:pt x="1365" y="199"/>
                    <a:pt x="1361" y="199"/>
                  </a:cubicBezTo>
                  <a:lnTo>
                    <a:pt x="1361" y="199"/>
                  </a:lnTo>
                  <a:cubicBezTo>
                    <a:pt x="1360" y="199"/>
                    <a:pt x="1359" y="202"/>
                    <a:pt x="1356" y="210"/>
                  </a:cubicBezTo>
                  <a:cubicBezTo>
                    <a:pt x="1354" y="243"/>
                    <a:pt x="1347" y="276"/>
                    <a:pt x="1338" y="307"/>
                  </a:cubicBezTo>
                  <a:lnTo>
                    <a:pt x="1357" y="270"/>
                  </a:lnTo>
                  <a:lnTo>
                    <a:pt x="1335" y="351"/>
                  </a:lnTo>
                  <a:cubicBezTo>
                    <a:pt x="1335" y="351"/>
                    <a:pt x="1335" y="351"/>
                    <a:pt x="1335" y="351"/>
                  </a:cubicBezTo>
                  <a:cubicBezTo>
                    <a:pt x="1339" y="351"/>
                    <a:pt x="1347" y="325"/>
                    <a:pt x="1349" y="325"/>
                  </a:cubicBezTo>
                  <a:cubicBezTo>
                    <a:pt x="1350" y="325"/>
                    <a:pt x="1350" y="325"/>
                    <a:pt x="1350" y="327"/>
                  </a:cubicBezTo>
                  <a:cubicBezTo>
                    <a:pt x="1344" y="347"/>
                    <a:pt x="1339" y="368"/>
                    <a:pt x="1336" y="389"/>
                  </a:cubicBezTo>
                  <a:lnTo>
                    <a:pt x="1336" y="389"/>
                  </a:lnTo>
                  <a:cubicBezTo>
                    <a:pt x="1337" y="380"/>
                    <a:pt x="1337" y="376"/>
                    <a:pt x="1336" y="376"/>
                  </a:cubicBezTo>
                  <a:lnTo>
                    <a:pt x="1336" y="376"/>
                  </a:lnTo>
                  <a:cubicBezTo>
                    <a:pt x="1333" y="376"/>
                    <a:pt x="1324" y="411"/>
                    <a:pt x="1321" y="411"/>
                  </a:cubicBezTo>
                  <a:cubicBezTo>
                    <a:pt x="1320" y="411"/>
                    <a:pt x="1319" y="407"/>
                    <a:pt x="1320" y="396"/>
                  </a:cubicBezTo>
                  <a:lnTo>
                    <a:pt x="1344" y="255"/>
                  </a:lnTo>
                  <a:cubicBezTo>
                    <a:pt x="1344" y="242"/>
                    <a:pt x="1343" y="237"/>
                    <a:pt x="1341" y="237"/>
                  </a:cubicBezTo>
                  <a:cubicBezTo>
                    <a:pt x="1334" y="237"/>
                    <a:pt x="1319" y="293"/>
                    <a:pt x="1311" y="293"/>
                  </a:cubicBezTo>
                  <a:cubicBezTo>
                    <a:pt x="1310" y="293"/>
                    <a:pt x="1309" y="291"/>
                    <a:pt x="1308" y="286"/>
                  </a:cubicBezTo>
                  <a:lnTo>
                    <a:pt x="1308" y="309"/>
                  </a:lnTo>
                  <a:cubicBezTo>
                    <a:pt x="1303" y="331"/>
                    <a:pt x="1301" y="336"/>
                    <a:pt x="1299" y="336"/>
                  </a:cubicBezTo>
                  <a:cubicBezTo>
                    <a:pt x="1298" y="336"/>
                    <a:pt x="1297" y="331"/>
                    <a:pt x="1295" y="331"/>
                  </a:cubicBezTo>
                  <a:cubicBezTo>
                    <a:pt x="1294" y="331"/>
                    <a:pt x="1293" y="332"/>
                    <a:pt x="1291" y="337"/>
                  </a:cubicBezTo>
                  <a:cubicBezTo>
                    <a:pt x="1299" y="289"/>
                    <a:pt x="1300" y="273"/>
                    <a:pt x="1303" y="243"/>
                  </a:cubicBezTo>
                  <a:lnTo>
                    <a:pt x="1303" y="243"/>
                  </a:lnTo>
                  <a:cubicBezTo>
                    <a:pt x="1297" y="279"/>
                    <a:pt x="1294" y="239"/>
                    <a:pt x="1278" y="333"/>
                  </a:cubicBezTo>
                  <a:lnTo>
                    <a:pt x="1282" y="270"/>
                  </a:lnTo>
                  <a:cubicBezTo>
                    <a:pt x="1282" y="268"/>
                    <a:pt x="1281" y="267"/>
                    <a:pt x="1281" y="267"/>
                  </a:cubicBezTo>
                  <a:cubicBezTo>
                    <a:pt x="1273" y="267"/>
                    <a:pt x="1250" y="385"/>
                    <a:pt x="1243" y="385"/>
                  </a:cubicBezTo>
                  <a:cubicBezTo>
                    <a:pt x="1243" y="385"/>
                    <a:pt x="1242" y="385"/>
                    <a:pt x="1242" y="384"/>
                  </a:cubicBezTo>
                  <a:cubicBezTo>
                    <a:pt x="1253" y="333"/>
                    <a:pt x="1254" y="300"/>
                    <a:pt x="1268" y="264"/>
                  </a:cubicBezTo>
                  <a:cubicBezTo>
                    <a:pt x="1266" y="263"/>
                    <a:pt x="1265" y="262"/>
                    <a:pt x="1264" y="262"/>
                  </a:cubicBezTo>
                  <a:cubicBezTo>
                    <a:pt x="1263" y="262"/>
                    <a:pt x="1261" y="266"/>
                    <a:pt x="1257" y="286"/>
                  </a:cubicBezTo>
                  <a:cubicBezTo>
                    <a:pt x="1258" y="282"/>
                    <a:pt x="1257" y="280"/>
                    <a:pt x="1257" y="280"/>
                  </a:cubicBezTo>
                  <a:cubicBezTo>
                    <a:pt x="1255" y="280"/>
                    <a:pt x="1245" y="315"/>
                    <a:pt x="1242" y="315"/>
                  </a:cubicBezTo>
                  <a:cubicBezTo>
                    <a:pt x="1241" y="315"/>
                    <a:pt x="1241" y="312"/>
                    <a:pt x="1242" y="303"/>
                  </a:cubicBezTo>
                  <a:lnTo>
                    <a:pt x="1242" y="303"/>
                  </a:lnTo>
                  <a:cubicBezTo>
                    <a:pt x="1238" y="323"/>
                    <a:pt x="1230" y="368"/>
                    <a:pt x="1226" y="368"/>
                  </a:cubicBezTo>
                  <a:cubicBezTo>
                    <a:pt x="1226" y="368"/>
                    <a:pt x="1226" y="367"/>
                    <a:pt x="1226" y="367"/>
                  </a:cubicBezTo>
                  <a:cubicBezTo>
                    <a:pt x="1227" y="358"/>
                    <a:pt x="1230" y="345"/>
                    <a:pt x="1230" y="345"/>
                  </a:cubicBezTo>
                  <a:lnTo>
                    <a:pt x="1230" y="345"/>
                  </a:lnTo>
                  <a:cubicBezTo>
                    <a:pt x="1221" y="372"/>
                    <a:pt x="1217" y="400"/>
                    <a:pt x="1212" y="428"/>
                  </a:cubicBezTo>
                  <a:cubicBezTo>
                    <a:pt x="1218" y="369"/>
                    <a:pt x="1215" y="358"/>
                    <a:pt x="1210" y="358"/>
                  </a:cubicBezTo>
                  <a:cubicBezTo>
                    <a:pt x="1206" y="358"/>
                    <a:pt x="1202" y="362"/>
                    <a:pt x="1199" y="362"/>
                  </a:cubicBezTo>
                  <a:cubicBezTo>
                    <a:pt x="1194" y="362"/>
                    <a:pt x="1191" y="352"/>
                    <a:pt x="1196" y="306"/>
                  </a:cubicBezTo>
                  <a:lnTo>
                    <a:pt x="1196" y="306"/>
                  </a:lnTo>
                  <a:cubicBezTo>
                    <a:pt x="1190" y="319"/>
                    <a:pt x="1181" y="330"/>
                    <a:pt x="1169" y="337"/>
                  </a:cubicBezTo>
                  <a:cubicBezTo>
                    <a:pt x="1171" y="326"/>
                    <a:pt x="1173" y="317"/>
                    <a:pt x="1173" y="317"/>
                  </a:cubicBezTo>
                  <a:cubicBezTo>
                    <a:pt x="1173" y="317"/>
                    <a:pt x="1173" y="317"/>
                    <a:pt x="1173" y="317"/>
                  </a:cubicBezTo>
                  <a:lnTo>
                    <a:pt x="1173" y="317"/>
                  </a:lnTo>
                  <a:cubicBezTo>
                    <a:pt x="1173" y="312"/>
                    <a:pt x="1173" y="310"/>
                    <a:pt x="1172" y="310"/>
                  </a:cubicBezTo>
                  <a:cubicBezTo>
                    <a:pt x="1167" y="310"/>
                    <a:pt x="1150" y="411"/>
                    <a:pt x="1145" y="411"/>
                  </a:cubicBezTo>
                  <a:cubicBezTo>
                    <a:pt x="1144" y="411"/>
                    <a:pt x="1144" y="408"/>
                    <a:pt x="1143" y="402"/>
                  </a:cubicBezTo>
                  <a:cubicBezTo>
                    <a:pt x="1151" y="325"/>
                    <a:pt x="1155" y="361"/>
                    <a:pt x="1157" y="333"/>
                  </a:cubicBezTo>
                  <a:cubicBezTo>
                    <a:pt x="1166" y="280"/>
                    <a:pt x="1167" y="265"/>
                    <a:pt x="1164" y="265"/>
                  </a:cubicBezTo>
                  <a:lnTo>
                    <a:pt x="1164" y="265"/>
                  </a:lnTo>
                  <a:cubicBezTo>
                    <a:pt x="1162" y="265"/>
                    <a:pt x="1154" y="288"/>
                    <a:pt x="1151" y="288"/>
                  </a:cubicBezTo>
                  <a:cubicBezTo>
                    <a:pt x="1149" y="288"/>
                    <a:pt x="1149" y="282"/>
                    <a:pt x="1151" y="261"/>
                  </a:cubicBezTo>
                  <a:lnTo>
                    <a:pt x="1154" y="252"/>
                  </a:lnTo>
                  <a:cubicBezTo>
                    <a:pt x="1154" y="241"/>
                    <a:pt x="1154" y="237"/>
                    <a:pt x="1153" y="237"/>
                  </a:cubicBezTo>
                  <a:cubicBezTo>
                    <a:pt x="1148" y="237"/>
                    <a:pt x="1132" y="296"/>
                    <a:pt x="1125" y="296"/>
                  </a:cubicBezTo>
                  <a:cubicBezTo>
                    <a:pt x="1125" y="296"/>
                    <a:pt x="1124" y="296"/>
                    <a:pt x="1124" y="295"/>
                  </a:cubicBezTo>
                  <a:cubicBezTo>
                    <a:pt x="1124" y="295"/>
                    <a:pt x="1127" y="282"/>
                    <a:pt x="1128" y="271"/>
                  </a:cubicBezTo>
                  <a:lnTo>
                    <a:pt x="1128" y="271"/>
                  </a:lnTo>
                  <a:cubicBezTo>
                    <a:pt x="1121" y="314"/>
                    <a:pt x="1105" y="355"/>
                    <a:pt x="1083" y="392"/>
                  </a:cubicBezTo>
                  <a:lnTo>
                    <a:pt x="1083" y="392"/>
                  </a:lnTo>
                  <a:cubicBezTo>
                    <a:pt x="1083" y="391"/>
                    <a:pt x="1084" y="389"/>
                    <a:pt x="1084" y="387"/>
                  </a:cubicBezTo>
                  <a:lnTo>
                    <a:pt x="1084" y="387"/>
                  </a:lnTo>
                  <a:cubicBezTo>
                    <a:pt x="1084" y="389"/>
                    <a:pt x="1083" y="392"/>
                    <a:pt x="1082" y="394"/>
                  </a:cubicBezTo>
                  <a:cubicBezTo>
                    <a:pt x="1082" y="393"/>
                    <a:pt x="1083" y="393"/>
                    <a:pt x="1083" y="392"/>
                  </a:cubicBezTo>
                  <a:lnTo>
                    <a:pt x="1083" y="392"/>
                  </a:lnTo>
                  <a:cubicBezTo>
                    <a:pt x="1081" y="403"/>
                    <a:pt x="1078" y="412"/>
                    <a:pt x="1076" y="416"/>
                  </a:cubicBezTo>
                  <a:cubicBezTo>
                    <a:pt x="1079" y="382"/>
                    <a:pt x="1079" y="352"/>
                    <a:pt x="1090" y="288"/>
                  </a:cubicBezTo>
                  <a:lnTo>
                    <a:pt x="1096" y="285"/>
                  </a:lnTo>
                  <a:cubicBezTo>
                    <a:pt x="1100" y="256"/>
                    <a:pt x="1100" y="247"/>
                    <a:pt x="1098" y="247"/>
                  </a:cubicBezTo>
                  <a:lnTo>
                    <a:pt x="1098" y="247"/>
                  </a:lnTo>
                  <a:cubicBezTo>
                    <a:pt x="1096" y="247"/>
                    <a:pt x="1089" y="273"/>
                    <a:pt x="1087" y="273"/>
                  </a:cubicBezTo>
                  <a:cubicBezTo>
                    <a:pt x="1087" y="273"/>
                    <a:pt x="1087" y="273"/>
                    <a:pt x="1087" y="271"/>
                  </a:cubicBezTo>
                  <a:lnTo>
                    <a:pt x="1093" y="234"/>
                  </a:lnTo>
                  <a:lnTo>
                    <a:pt x="1093" y="234"/>
                  </a:lnTo>
                  <a:cubicBezTo>
                    <a:pt x="1081" y="243"/>
                    <a:pt x="1066" y="329"/>
                    <a:pt x="1056" y="329"/>
                  </a:cubicBezTo>
                  <a:cubicBezTo>
                    <a:pt x="1056" y="329"/>
                    <a:pt x="1056" y="329"/>
                    <a:pt x="1055" y="328"/>
                  </a:cubicBezTo>
                  <a:lnTo>
                    <a:pt x="1052" y="357"/>
                  </a:lnTo>
                  <a:cubicBezTo>
                    <a:pt x="1046" y="381"/>
                    <a:pt x="1044" y="389"/>
                    <a:pt x="1043" y="389"/>
                  </a:cubicBezTo>
                  <a:cubicBezTo>
                    <a:pt x="1041" y="389"/>
                    <a:pt x="1046" y="353"/>
                    <a:pt x="1044" y="353"/>
                  </a:cubicBezTo>
                  <a:lnTo>
                    <a:pt x="1044" y="353"/>
                  </a:lnTo>
                  <a:cubicBezTo>
                    <a:pt x="1043" y="353"/>
                    <a:pt x="1041" y="358"/>
                    <a:pt x="1037" y="372"/>
                  </a:cubicBezTo>
                  <a:lnTo>
                    <a:pt x="1052" y="277"/>
                  </a:lnTo>
                  <a:lnTo>
                    <a:pt x="1052" y="277"/>
                  </a:lnTo>
                  <a:cubicBezTo>
                    <a:pt x="1040" y="313"/>
                    <a:pt x="1027" y="348"/>
                    <a:pt x="1012" y="382"/>
                  </a:cubicBezTo>
                  <a:cubicBezTo>
                    <a:pt x="1028" y="313"/>
                    <a:pt x="1042" y="279"/>
                    <a:pt x="1055" y="239"/>
                  </a:cubicBezTo>
                  <a:cubicBezTo>
                    <a:pt x="1055" y="238"/>
                    <a:pt x="1054" y="238"/>
                    <a:pt x="1054" y="238"/>
                  </a:cubicBezTo>
                  <a:cubicBezTo>
                    <a:pt x="1049" y="238"/>
                    <a:pt x="1039" y="247"/>
                    <a:pt x="1030" y="289"/>
                  </a:cubicBezTo>
                  <a:cubicBezTo>
                    <a:pt x="1032" y="283"/>
                    <a:pt x="1036" y="268"/>
                    <a:pt x="1038" y="268"/>
                  </a:cubicBezTo>
                  <a:cubicBezTo>
                    <a:pt x="1038" y="268"/>
                    <a:pt x="1039" y="269"/>
                    <a:pt x="1039" y="273"/>
                  </a:cubicBezTo>
                  <a:cubicBezTo>
                    <a:pt x="1022" y="343"/>
                    <a:pt x="1010" y="378"/>
                    <a:pt x="1002" y="378"/>
                  </a:cubicBezTo>
                  <a:cubicBezTo>
                    <a:pt x="1002" y="378"/>
                    <a:pt x="1002" y="378"/>
                    <a:pt x="1001" y="378"/>
                  </a:cubicBezTo>
                  <a:cubicBezTo>
                    <a:pt x="1033" y="197"/>
                    <a:pt x="988" y="328"/>
                    <a:pt x="1006" y="186"/>
                  </a:cubicBezTo>
                  <a:lnTo>
                    <a:pt x="1006" y="186"/>
                  </a:lnTo>
                  <a:cubicBezTo>
                    <a:pt x="999" y="202"/>
                    <a:pt x="995" y="208"/>
                    <a:pt x="991" y="208"/>
                  </a:cubicBezTo>
                  <a:cubicBezTo>
                    <a:pt x="981" y="208"/>
                    <a:pt x="979" y="160"/>
                    <a:pt x="967" y="160"/>
                  </a:cubicBezTo>
                  <a:cubicBezTo>
                    <a:pt x="967" y="160"/>
                    <a:pt x="966" y="160"/>
                    <a:pt x="965" y="161"/>
                  </a:cubicBezTo>
                  <a:cubicBezTo>
                    <a:pt x="946" y="304"/>
                    <a:pt x="959" y="164"/>
                    <a:pt x="936" y="310"/>
                  </a:cubicBezTo>
                  <a:cubicBezTo>
                    <a:pt x="934" y="314"/>
                    <a:pt x="932" y="316"/>
                    <a:pt x="931" y="316"/>
                  </a:cubicBezTo>
                  <a:cubicBezTo>
                    <a:pt x="930" y="316"/>
                    <a:pt x="930" y="313"/>
                    <a:pt x="931" y="307"/>
                  </a:cubicBezTo>
                  <a:lnTo>
                    <a:pt x="934" y="218"/>
                  </a:lnTo>
                  <a:cubicBezTo>
                    <a:pt x="939" y="176"/>
                    <a:pt x="943" y="186"/>
                    <a:pt x="948" y="153"/>
                  </a:cubicBezTo>
                  <a:cubicBezTo>
                    <a:pt x="942" y="141"/>
                    <a:pt x="955" y="92"/>
                    <a:pt x="956" y="52"/>
                  </a:cubicBezTo>
                  <a:lnTo>
                    <a:pt x="956" y="52"/>
                  </a:lnTo>
                  <a:cubicBezTo>
                    <a:pt x="951" y="91"/>
                    <a:pt x="944" y="113"/>
                    <a:pt x="941" y="113"/>
                  </a:cubicBezTo>
                  <a:cubicBezTo>
                    <a:pt x="940" y="113"/>
                    <a:pt x="939" y="111"/>
                    <a:pt x="939" y="105"/>
                  </a:cubicBezTo>
                  <a:lnTo>
                    <a:pt x="934" y="173"/>
                  </a:lnTo>
                  <a:cubicBezTo>
                    <a:pt x="930" y="185"/>
                    <a:pt x="928" y="190"/>
                    <a:pt x="926" y="190"/>
                  </a:cubicBezTo>
                  <a:cubicBezTo>
                    <a:pt x="921" y="190"/>
                    <a:pt x="933" y="108"/>
                    <a:pt x="928" y="108"/>
                  </a:cubicBezTo>
                  <a:lnTo>
                    <a:pt x="928" y="108"/>
                  </a:lnTo>
                  <a:cubicBezTo>
                    <a:pt x="927" y="108"/>
                    <a:pt x="925" y="113"/>
                    <a:pt x="921" y="125"/>
                  </a:cubicBezTo>
                  <a:lnTo>
                    <a:pt x="931" y="78"/>
                  </a:lnTo>
                  <a:lnTo>
                    <a:pt x="931" y="78"/>
                  </a:lnTo>
                  <a:cubicBezTo>
                    <a:pt x="921" y="105"/>
                    <a:pt x="910" y="74"/>
                    <a:pt x="885" y="191"/>
                  </a:cubicBezTo>
                  <a:cubicBezTo>
                    <a:pt x="886" y="168"/>
                    <a:pt x="889" y="146"/>
                    <a:pt x="895" y="123"/>
                  </a:cubicBezTo>
                  <a:cubicBezTo>
                    <a:pt x="894" y="122"/>
                    <a:pt x="894" y="121"/>
                    <a:pt x="893" y="121"/>
                  </a:cubicBezTo>
                  <a:cubicBezTo>
                    <a:pt x="882" y="121"/>
                    <a:pt x="858" y="190"/>
                    <a:pt x="848" y="190"/>
                  </a:cubicBezTo>
                  <a:cubicBezTo>
                    <a:pt x="845" y="190"/>
                    <a:pt x="843" y="184"/>
                    <a:pt x="843" y="168"/>
                  </a:cubicBezTo>
                  <a:lnTo>
                    <a:pt x="850" y="132"/>
                  </a:lnTo>
                  <a:lnTo>
                    <a:pt x="850" y="132"/>
                  </a:lnTo>
                  <a:cubicBezTo>
                    <a:pt x="847" y="140"/>
                    <a:pt x="839" y="175"/>
                    <a:pt x="837" y="175"/>
                  </a:cubicBezTo>
                  <a:cubicBezTo>
                    <a:pt x="836" y="175"/>
                    <a:pt x="836" y="171"/>
                    <a:pt x="837" y="162"/>
                  </a:cubicBezTo>
                  <a:cubicBezTo>
                    <a:pt x="840" y="150"/>
                    <a:pt x="841" y="138"/>
                    <a:pt x="843" y="125"/>
                  </a:cubicBezTo>
                  <a:lnTo>
                    <a:pt x="843" y="125"/>
                  </a:lnTo>
                  <a:cubicBezTo>
                    <a:pt x="840" y="135"/>
                    <a:pt x="831" y="170"/>
                    <a:pt x="827" y="170"/>
                  </a:cubicBezTo>
                  <a:cubicBezTo>
                    <a:pt x="827" y="170"/>
                    <a:pt x="826" y="169"/>
                    <a:pt x="826" y="165"/>
                  </a:cubicBezTo>
                  <a:lnTo>
                    <a:pt x="835" y="126"/>
                  </a:lnTo>
                  <a:cubicBezTo>
                    <a:pt x="834" y="119"/>
                    <a:pt x="833" y="116"/>
                    <a:pt x="831" y="116"/>
                  </a:cubicBezTo>
                  <a:cubicBezTo>
                    <a:pt x="821" y="116"/>
                    <a:pt x="796" y="222"/>
                    <a:pt x="782" y="241"/>
                  </a:cubicBezTo>
                  <a:cubicBezTo>
                    <a:pt x="799" y="137"/>
                    <a:pt x="793" y="101"/>
                    <a:pt x="792" y="83"/>
                  </a:cubicBezTo>
                  <a:lnTo>
                    <a:pt x="793" y="68"/>
                  </a:lnTo>
                  <a:cubicBezTo>
                    <a:pt x="793" y="67"/>
                    <a:pt x="792" y="66"/>
                    <a:pt x="790" y="66"/>
                  </a:cubicBezTo>
                  <a:cubicBezTo>
                    <a:pt x="776" y="66"/>
                    <a:pt x="750" y="153"/>
                    <a:pt x="729" y="189"/>
                  </a:cubicBezTo>
                  <a:cubicBezTo>
                    <a:pt x="740" y="74"/>
                    <a:pt x="705" y="137"/>
                    <a:pt x="701" y="70"/>
                  </a:cubicBezTo>
                  <a:cubicBezTo>
                    <a:pt x="698" y="101"/>
                    <a:pt x="692" y="132"/>
                    <a:pt x="683" y="162"/>
                  </a:cubicBezTo>
                  <a:cubicBezTo>
                    <a:pt x="683" y="160"/>
                    <a:pt x="683" y="159"/>
                    <a:pt x="682" y="159"/>
                  </a:cubicBezTo>
                  <a:cubicBezTo>
                    <a:pt x="680" y="159"/>
                    <a:pt x="673" y="181"/>
                    <a:pt x="671" y="181"/>
                  </a:cubicBezTo>
                  <a:cubicBezTo>
                    <a:pt x="670" y="181"/>
                    <a:pt x="671" y="171"/>
                    <a:pt x="677" y="137"/>
                  </a:cubicBezTo>
                  <a:lnTo>
                    <a:pt x="678" y="138"/>
                  </a:lnTo>
                  <a:cubicBezTo>
                    <a:pt x="688" y="70"/>
                    <a:pt x="685" y="64"/>
                    <a:pt x="680" y="64"/>
                  </a:cubicBezTo>
                  <a:cubicBezTo>
                    <a:pt x="679" y="64"/>
                    <a:pt x="678" y="64"/>
                    <a:pt x="677" y="64"/>
                  </a:cubicBezTo>
                  <a:cubicBezTo>
                    <a:pt x="676" y="64"/>
                    <a:pt x="676" y="64"/>
                    <a:pt x="675" y="64"/>
                  </a:cubicBezTo>
                  <a:lnTo>
                    <a:pt x="653" y="189"/>
                  </a:lnTo>
                  <a:cubicBezTo>
                    <a:pt x="657" y="132"/>
                    <a:pt x="654" y="116"/>
                    <a:pt x="649" y="116"/>
                  </a:cubicBezTo>
                  <a:cubicBezTo>
                    <a:pt x="641" y="116"/>
                    <a:pt x="628" y="145"/>
                    <a:pt x="622" y="145"/>
                  </a:cubicBezTo>
                  <a:cubicBezTo>
                    <a:pt x="617" y="145"/>
                    <a:pt x="616" y="131"/>
                    <a:pt x="622" y="84"/>
                  </a:cubicBezTo>
                  <a:lnTo>
                    <a:pt x="622" y="84"/>
                  </a:lnTo>
                  <a:cubicBezTo>
                    <a:pt x="613" y="116"/>
                    <a:pt x="608" y="114"/>
                    <a:pt x="599" y="146"/>
                  </a:cubicBezTo>
                  <a:lnTo>
                    <a:pt x="611" y="78"/>
                  </a:lnTo>
                  <a:cubicBezTo>
                    <a:pt x="606" y="65"/>
                    <a:pt x="603" y="57"/>
                    <a:pt x="597" y="57"/>
                  </a:cubicBezTo>
                  <a:cubicBezTo>
                    <a:pt x="594" y="57"/>
                    <a:pt x="591" y="59"/>
                    <a:pt x="586" y="64"/>
                  </a:cubicBezTo>
                  <a:lnTo>
                    <a:pt x="596" y="16"/>
                  </a:lnTo>
                  <a:cubicBezTo>
                    <a:pt x="596" y="16"/>
                    <a:pt x="596" y="16"/>
                    <a:pt x="596" y="16"/>
                  </a:cubicBezTo>
                  <a:cubicBezTo>
                    <a:pt x="589" y="16"/>
                    <a:pt x="554" y="209"/>
                    <a:pt x="548" y="212"/>
                  </a:cubicBezTo>
                  <a:lnTo>
                    <a:pt x="563" y="111"/>
                  </a:lnTo>
                  <a:cubicBezTo>
                    <a:pt x="554" y="111"/>
                    <a:pt x="553" y="70"/>
                    <a:pt x="544" y="70"/>
                  </a:cubicBezTo>
                  <a:cubicBezTo>
                    <a:pt x="540" y="70"/>
                    <a:pt x="535" y="80"/>
                    <a:pt x="526" y="110"/>
                  </a:cubicBezTo>
                  <a:cubicBezTo>
                    <a:pt x="527" y="93"/>
                    <a:pt x="530" y="77"/>
                    <a:pt x="536" y="62"/>
                  </a:cubicBezTo>
                  <a:cubicBezTo>
                    <a:pt x="533" y="60"/>
                    <a:pt x="531" y="42"/>
                    <a:pt x="526" y="42"/>
                  </a:cubicBezTo>
                  <a:cubicBezTo>
                    <a:pt x="521" y="42"/>
                    <a:pt x="515" y="59"/>
                    <a:pt x="504" y="123"/>
                  </a:cubicBezTo>
                  <a:lnTo>
                    <a:pt x="504" y="123"/>
                  </a:lnTo>
                  <a:cubicBezTo>
                    <a:pt x="508" y="97"/>
                    <a:pt x="509" y="87"/>
                    <a:pt x="507" y="87"/>
                  </a:cubicBezTo>
                  <a:lnTo>
                    <a:pt x="507" y="87"/>
                  </a:lnTo>
                  <a:cubicBezTo>
                    <a:pt x="503" y="87"/>
                    <a:pt x="488" y="130"/>
                    <a:pt x="479" y="156"/>
                  </a:cubicBezTo>
                  <a:lnTo>
                    <a:pt x="491" y="90"/>
                  </a:lnTo>
                  <a:lnTo>
                    <a:pt x="491" y="90"/>
                  </a:lnTo>
                  <a:cubicBezTo>
                    <a:pt x="472" y="174"/>
                    <a:pt x="467" y="197"/>
                    <a:pt x="457" y="219"/>
                  </a:cubicBezTo>
                  <a:cubicBezTo>
                    <a:pt x="457" y="212"/>
                    <a:pt x="461" y="179"/>
                    <a:pt x="463" y="179"/>
                  </a:cubicBezTo>
                  <a:cubicBezTo>
                    <a:pt x="463" y="179"/>
                    <a:pt x="463" y="180"/>
                    <a:pt x="463" y="183"/>
                  </a:cubicBezTo>
                  <a:lnTo>
                    <a:pt x="463" y="183"/>
                  </a:lnTo>
                  <a:cubicBezTo>
                    <a:pt x="463" y="177"/>
                    <a:pt x="463" y="175"/>
                    <a:pt x="462" y="175"/>
                  </a:cubicBezTo>
                  <a:cubicBezTo>
                    <a:pt x="459" y="175"/>
                    <a:pt x="452" y="217"/>
                    <a:pt x="448" y="217"/>
                  </a:cubicBezTo>
                  <a:cubicBezTo>
                    <a:pt x="447" y="217"/>
                    <a:pt x="447" y="214"/>
                    <a:pt x="447" y="209"/>
                  </a:cubicBezTo>
                  <a:lnTo>
                    <a:pt x="457" y="167"/>
                  </a:lnTo>
                  <a:cubicBezTo>
                    <a:pt x="456" y="166"/>
                    <a:pt x="456" y="166"/>
                    <a:pt x="455" y="166"/>
                  </a:cubicBezTo>
                  <a:cubicBezTo>
                    <a:pt x="450" y="166"/>
                    <a:pt x="447" y="188"/>
                    <a:pt x="436" y="233"/>
                  </a:cubicBezTo>
                  <a:cubicBezTo>
                    <a:pt x="434" y="238"/>
                    <a:pt x="433" y="240"/>
                    <a:pt x="432" y="240"/>
                  </a:cubicBezTo>
                  <a:cubicBezTo>
                    <a:pt x="427" y="240"/>
                    <a:pt x="429" y="201"/>
                    <a:pt x="436" y="153"/>
                  </a:cubicBezTo>
                  <a:lnTo>
                    <a:pt x="436" y="153"/>
                  </a:lnTo>
                  <a:cubicBezTo>
                    <a:pt x="430" y="184"/>
                    <a:pt x="420" y="224"/>
                    <a:pt x="417" y="224"/>
                  </a:cubicBezTo>
                  <a:cubicBezTo>
                    <a:pt x="417" y="224"/>
                    <a:pt x="417" y="223"/>
                    <a:pt x="417" y="221"/>
                  </a:cubicBezTo>
                  <a:cubicBezTo>
                    <a:pt x="420" y="206"/>
                    <a:pt x="423" y="191"/>
                    <a:pt x="426" y="177"/>
                  </a:cubicBezTo>
                  <a:cubicBezTo>
                    <a:pt x="425" y="169"/>
                    <a:pt x="424" y="166"/>
                    <a:pt x="422" y="166"/>
                  </a:cubicBezTo>
                  <a:cubicBezTo>
                    <a:pt x="417" y="166"/>
                    <a:pt x="406" y="205"/>
                    <a:pt x="403" y="205"/>
                  </a:cubicBezTo>
                  <a:cubicBezTo>
                    <a:pt x="401" y="205"/>
                    <a:pt x="401" y="200"/>
                    <a:pt x="402" y="185"/>
                  </a:cubicBezTo>
                  <a:cubicBezTo>
                    <a:pt x="405" y="162"/>
                    <a:pt x="406" y="152"/>
                    <a:pt x="406" y="144"/>
                  </a:cubicBezTo>
                  <a:cubicBezTo>
                    <a:pt x="414" y="147"/>
                    <a:pt x="420" y="152"/>
                    <a:pt x="420" y="156"/>
                  </a:cubicBezTo>
                  <a:lnTo>
                    <a:pt x="420" y="156"/>
                  </a:lnTo>
                  <a:cubicBezTo>
                    <a:pt x="430" y="96"/>
                    <a:pt x="424" y="84"/>
                    <a:pt x="444"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3"/>
            <p:cNvSpPr/>
            <p:nvPr/>
          </p:nvSpPr>
          <p:spPr>
            <a:xfrm>
              <a:off x="4272850" y="3703575"/>
              <a:ext cx="150" cy="550"/>
            </a:xfrm>
            <a:custGeom>
              <a:avLst/>
              <a:gdLst/>
              <a:ahLst/>
              <a:cxnLst/>
              <a:rect l="l" t="t" r="r" b="b"/>
              <a:pathLst>
                <a:path w="6" h="22" extrusionOk="0">
                  <a:moveTo>
                    <a:pt x="4" y="1"/>
                  </a:moveTo>
                  <a:cubicBezTo>
                    <a:pt x="4" y="2"/>
                    <a:pt x="2" y="5"/>
                    <a:pt x="2" y="5"/>
                  </a:cubicBezTo>
                  <a:cubicBezTo>
                    <a:pt x="2" y="11"/>
                    <a:pt x="1" y="17"/>
                    <a:pt x="1" y="22"/>
                  </a:cubicBezTo>
                  <a:cubicBezTo>
                    <a:pt x="2" y="14"/>
                    <a:pt x="4" y="7"/>
                    <a:pt x="5"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3"/>
            <p:cNvSpPr/>
            <p:nvPr/>
          </p:nvSpPr>
          <p:spPr>
            <a:xfrm>
              <a:off x="4304400" y="3711400"/>
              <a:ext cx="25" cy="275"/>
            </a:xfrm>
            <a:custGeom>
              <a:avLst/>
              <a:gdLst/>
              <a:ahLst/>
              <a:cxnLst/>
              <a:rect l="l" t="t" r="r" b="b"/>
              <a:pathLst>
                <a:path w="1" h="11" extrusionOk="0">
                  <a:moveTo>
                    <a:pt x="1" y="2"/>
                  </a:moveTo>
                  <a:lnTo>
                    <a:pt x="1" y="0"/>
                  </a:lnTo>
                  <a:cubicBezTo>
                    <a:pt x="1" y="3"/>
                    <a:pt x="1" y="6"/>
                    <a:pt x="1" y="11"/>
                  </a:cubicBezTo>
                  <a:cubicBezTo>
                    <a:pt x="1" y="8"/>
                    <a:pt x="1" y="5"/>
                    <a:pt x="1" y="2"/>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3"/>
            <p:cNvSpPr/>
            <p:nvPr/>
          </p:nvSpPr>
          <p:spPr>
            <a:xfrm>
              <a:off x="4276475" y="3716750"/>
              <a:ext cx="100" cy="425"/>
            </a:xfrm>
            <a:custGeom>
              <a:avLst/>
              <a:gdLst/>
              <a:ahLst/>
              <a:cxnLst/>
              <a:rect l="l" t="t" r="r" b="b"/>
              <a:pathLst>
                <a:path w="4" h="17" extrusionOk="0">
                  <a:moveTo>
                    <a:pt x="4" y="0"/>
                  </a:moveTo>
                  <a:lnTo>
                    <a:pt x="1" y="15"/>
                  </a:lnTo>
                  <a:lnTo>
                    <a:pt x="2" y="17"/>
                  </a:lnTo>
                  <a:lnTo>
                    <a:pt x="4" y="0"/>
                  </a:ln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3"/>
            <p:cNvSpPr/>
            <p:nvPr/>
          </p:nvSpPr>
          <p:spPr>
            <a:xfrm>
              <a:off x="4305350" y="3717525"/>
              <a:ext cx="50" cy="450"/>
            </a:xfrm>
            <a:custGeom>
              <a:avLst/>
              <a:gdLst/>
              <a:ahLst/>
              <a:cxnLst/>
              <a:rect l="l" t="t" r="r" b="b"/>
              <a:pathLst>
                <a:path w="2" h="18" extrusionOk="0">
                  <a:moveTo>
                    <a:pt x="2" y="1"/>
                  </a:moveTo>
                  <a:cubicBezTo>
                    <a:pt x="2" y="7"/>
                    <a:pt x="0" y="11"/>
                    <a:pt x="0" y="17"/>
                  </a:cubicBezTo>
                  <a:cubicBezTo>
                    <a:pt x="2" y="13"/>
                    <a:pt x="2" y="7"/>
                    <a:pt x="2"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3"/>
            <p:cNvSpPr/>
            <p:nvPr/>
          </p:nvSpPr>
          <p:spPr>
            <a:xfrm>
              <a:off x="4306175" y="3718050"/>
              <a:ext cx="25" cy="625"/>
            </a:xfrm>
            <a:custGeom>
              <a:avLst/>
              <a:gdLst/>
              <a:ahLst/>
              <a:cxnLst/>
              <a:rect l="l" t="t" r="r" b="b"/>
              <a:pathLst>
                <a:path w="1" h="25" extrusionOk="0">
                  <a:moveTo>
                    <a:pt x="0" y="1"/>
                  </a:moveTo>
                  <a:lnTo>
                    <a:pt x="0" y="24"/>
                  </a:lnTo>
                  <a:cubicBezTo>
                    <a:pt x="0" y="17"/>
                    <a:pt x="0" y="8"/>
                    <a:pt x="0"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3"/>
            <p:cNvSpPr/>
            <p:nvPr/>
          </p:nvSpPr>
          <p:spPr>
            <a:xfrm>
              <a:off x="4306650" y="3718275"/>
              <a:ext cx="175" cy="725"/>
            </a:xfrm>
            <a:custGeom>
              <a:avLst/>
              <a:gdLst/>
              <a:ahLst/>
              <a:cxnLst/>
              <a:rect l="l" t="t" r="r" b="b"/>
              <a:pathLst>
                <a:path w="7" h="29" extrusionOk="0">
                  <a:moveTo>
                    <a:pt x="7" y="1"/>
                  </a:moveTo>
                  <a:lnTo>
                    <a:pt x="1" y="29"/>
                  </a:lnTo>
                  <a:cubicBezTo>
                    <a:pt x="4" y="17"/>
                    <a:pt x="5" y="8"/>
                    <a:pt x="7"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3"/>
            <p:cNvSpPr/>
            <p:nvPr/>
          </p:nvSpPr>
          <p:spPr>
            <a:xfrm>
              <a:off x="4296000" y="3719200"/>
              <a:ext cx="125" cy="300"/>
            </a:xfrm>
            <a:custGeom>
              <a:avLst/>
              <a:gdLst/>
              <a:ahLst/>
              <a:cxnLst/>
              <a:rect l="l" t="t" r="r" b="b"/>
              <a:pathLst>
                <a:path w="5" h="12" extrusionOk="0">
                  <a:moveTo>
                    <a:pt x="5" y="1"/>
                  </a:moveTo>
                  <a:cubicBezTo>
                    <a:pt x="3" y="2"/>
                    <a:pt x="3" y="2"/>
                    <a:pt x="3" y="4"/>
                  </a:cubicBezTo>
                  <a:cubicBezTo>
                    <a:pt x="2" y="9"/>
                    <a:pt x="1" y="11"/>
                    <a:pt x="1" y="11"/>
                  </a:cubicBezTo>
                  <a:cubicBezTo>
                    <a:pt x="1" y="11"/>
                    <a:pt x="2" y="7"/>
                    <a:pt x="5"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3"/>
            <p:cNvSpPr/>
            <p:nvPr/>
          </p:nvSpPr>
          <p:spPr>
            <a:xfrm>
              <a:off x="4299600" y="3715800"/>
              <a:ext cx="225" cy="900"/>
            </a:xfrm>
            <a:custGeom>
              <a:avLst/>
              <a:gdLst/>
              <a:ahLst/>
              <a:cxnLst/>
              <a:rect l="l" t="t" r="r" b="b"/>
              <a:pathLst>
                <a:path w="9" h="36" extrusionOk="0">
                  <a:moveTo>
                    <a:pt x="9" y="1"/>
                  </a:moveTo>
                  <a:cubicBezTo>
                    <a:pt x="4" y="13"/>
                    <a:pt x="2" y="25"/>
                    <a:pt x="0" y="32"/>
                  </a:cubicBezTo>
                  <a:cubicBezTo>
                    <a:pt x="0" y="34"/>
                    <a:pt x="1" y="35"/>
                    <a:pt x="1" y="35"/>
                  </a:cubicBezTo>
                  <a:cubicBezTo>
                    <a:pt x="2" y="35"/>
                    <a:pt x="4" y="28"/>
                    <a:pt x="9"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3"/>
            <p:cNvSpPr/>
            <p:nvPr/>
          </p:nvSpPr>
          <p:spPr>
            <a:xfrm>
              <a:off x="4292375" y="3720625"/>
              <a:ext cx="25" cy="75"/>
            </a:xfrm>
            <a:custGeom>
              <a:avLst/>
              <a:gdLst/>
              <a:ahLst/>
              <a:cxnLst/>
              <a:rect l="l" t="t" r="r" b="b"/>
              <a:pathLst>
                <a:path w="1" h="3" extrusionOk="0">
                  <a:moveTo>
                    <a:pt x="0" y="2"/>
                  </a:moveTo>
                  <a:cubicBezTo>
                    <a:pt x="0" y="1"/>
                    <a:pt x="0" y="1"/>
                    <a:pt x="0" y="1"/>
                  </a:cubicBezTo>
                  <a:lnTo>
                    <a:pt x="0" y="1"/>
                  </a:ln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3"/>
            <p:cNvSpPr/>
            <p:nvPr/>
          </p:nvSpPr>
          <p:spPr>
            <a:xfrm>
              <a:off x="4299450" y="3716425"/>
              <a:ext cx="150" cy="375"/>
            </a:xfrm>
            <a:custGeom>
              <a:avLst/>
              <a:gdLst/>
              <a:ahLst/>
              <a:cxnLst/>
              <a:rect l="l" t="t" r="r" b="b"/>
              <a:pathLst>
                <a:path w="6" h="15" extrusionOk="0">
                  <a:moveTo>
                    <a:pt x="3" y="0"/>
                  </a:moveTo>
                  <a:cubicBezTo>
                    <a:pt x="2" y="0"/>
                    <a:pt x="1" y="1"/>
                    <a:pt x="0" y="4"/>
                  </a:cubicBezTo>
                  <a:cubicBezTo>
                    <a:pt x="0" y="11"/>
                    <a:pt x="0" y="14"/>
                    <a:pt x="1" y="14"/>
                  </a:cubicBezTo>
                  <a:cubicBezTo>
                    <a:pt x="2" y="14"/>
                    <a:pt x="4" y="12"/>
                    <a:pt x="6" y="7"/>
                  </a:cubicBezTo>
                  <a:cubicBezTo>
                    <a:pt x="5" y="4"/>
                    <a:pt x="4" y="0"/>
                    <a:pt x="3" y="0"/>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3"/>
            <p:cNvSpPr/>
            <p:nvPr/>
          </p:nvSpPr>
          <p:spPr>
            <a:xfrm>
              <a:off x="4309350" y="3720000"/>
              <a:ext cx="100" cy="325"/>
            </a:xfrm>
            <a:custGeom>
              <a:avLst/>
              <a:gdLst/>
              <a:ahLst/>
              <a:cxnLst/>
              <a:rect l="l" t="t" r="r" b="b"/>
              <a:pathLst>
                <a:path w="4" h="13" extrusionOk="0">
                  <a:moveTo>
                    <a:pt x="3" y="0"/>
                  </a:moveTo>
                  <a:lnTo>
                    <a:pt x="3" y="0"/>
                  </a:lnTo>
                  <a:cubicBezTo>
                    <a:pt x="2" y="2"/>
                    <a:pt x="1" y="5"/>
                    <a:pt x="1" y="8"/>
                  </a:cubicBezTo>
                  <a:lnTo>
                    <a:pt x="1" y="8"/>
                  </a:lnTo>
                  <a:lnTo>
                    <a:pt x="3" y="0"/>
                  </a:lnTo>
                  <a:close/>
                  <a:moveTo>
                    <a:pt x="1" y="8"/>
                  </a:moveTo>
                  <a:lnTo>
                    <a:pt x="0" y="9"/>
                  </a:lnTo>
                  <a:lnTo>
                    <a:pt x="0" y="12"/>
                  </a:lnTo>
                  <a:cubicBezTo>
                    <a:pt x="0" y="11"/>
                    <a:pt x="0" y="9"/>
                    <a:pt x="1" y="8"/>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3"/>
            <p:cNvSpPr/>
            <p:nvPr/>
          </p:nvSpPr>
          <p:spPr>
            <a:xfrm>
              <a:off x="4309425" y="3719800"/>
              <a:ext cx="100" cy="225"/>
            </a:xfrm>
            <a:custGeom>
              <a:avLst/>
              <a:gdLst/>
              <a:ahLst/>
              <a:cxnLst/>
              <a:rect l="l" t="t" r="r" b="b"/>
              <a:pathLst>
                <a:path w="4" h="9" extrusionOk="0">
                  <a:moveTo>
                    <a:pt x="3" y="1"/>
                  </a:moveTo>
                  <a:cubicBezTo>
                    <a:pt x="3" y="1"/>
                    <a:pt x="0" y="1"/>
                    <a:pt x="0" y="8"/>
                  </a:cubicBezTo>
                  <a:lnTo>
                    <a:pt x="3" y="1"/>
                  </a:ln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3"/>
            <p:cNvSpPr/>
            <p:nvPr/>
          </p:nvSpPr>
          <p:spPr>
            <a:xfrm>
              <a:off x="4309450" y="3719400"/>
              <a:ext cx="175" cy="425"/>
            </a:xfrm>
            <a:custGeom>
              <a:avLst/>
              <a:gdLst/>
              <a:ahLst/>
              <a:cxnLst/>
              <a:rect l="l" t="t" r="r" b="b"/>
              <a:pathLst>
                <a:path w="7" h="17" extrusionOk="0">
                  <a:moveTo>
                    <a:pt x="7" y="0"/>
                  </a:moveTo>
                  <a:lnTo>
                    <a:pt x="1" y="17"/>
                  </a:lnTo>
                  <a:cubicBezTo>
                    <a:pt x="1" y="17"/>
                    <a:pt x="1" y="17"/>
                    <a:pt x="1" y="17"/>
                  </a:cubicBezTo>
                  <a:cubicBezTo>
                    <a:pt x="2" y="17"/>
                    <a:pt x="5" y="15"/>
                    <a:pt x="7" y="0"/>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3"/>
            <p:cNvSpPr/>
            <p:nvPr/>
          </p:nvSpPr>
          <p:spPr>
            <a:xfrm>
              <a:off x="4308475" y="3719275"/>
              <a:ext cx="150" cy="625"/>
            </a:xfrm>
            <a:custGeom>
              <a:avLst/>
              <a:gdLst/>
              <a:ahLst/>
              <a:cxnLst/>
              <a:rect l="l" t="t" r="r" b="b"/>
              <a:pathLst>
                <a:path w="6" h="25" extrusionOk="0">
                  <a:moveTo>
                    <a:pt x="5" y="1"/>
                  </a:moveTo>
                  <a:lnTo>
                    <a:pt x="1" y="25"/>
                  </a:lnTo>
                  <a:cubicBezTo>
                    <a:pt x="2" y="22"/>
                    <a:pt x="4" y="13"/>
                    <a:pt x="5"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3"/>
            <p:cNvSpPr/>
            <p:nvPr/>
          </p:nvSpPr>
          <p:spPr>
            <a:xfrm>
              <a:off x="4308300" y="3719175"/>
              <a:ext cx="200" cy="1300"/>
            </a:xfrm>
            <a:custGeom>
              <a:avLst/>
              <a:gdLst/>
              <a:ahLst/>
              <a:cxnLst/>
              <a:rect l="l" t="t" r="r" b="b"/>
              <a:pathLst>
                <a:path w="8" h="52" extrusionOk="0">
                  <a:moveTo>
                    <a:pt x="5" y="0"/>
                  </a:moveTo>
                  <a:cubicBezTo>
                    <a:pt x="5" y="0"/>
                    <a:pt x="4" y="3"/>
                    <a:pt x="2" y="11"/>
                  </a:cubicBezTo>
                  <a:cubicBezTo>
                    <a:pt x="3" y="16"/>
                    <a:pt x="0" y="51"/>
                    <a:pt x="3" y="51"/>
                  </a:cubicBezTo>
                  <a:cubicBezTo>
                    <a:pt x="3" y="51"/>
                    <a:pt x="4" y="50"/>
                    <a:pt x="5" y="48"/>
                  </a:cubicBezTo>
                  <a:lnTo>
                    <a:pt x="8" y="30"/>
                  </a:lnTo>
                  <a:lnTo>
                    <a:pt x="8" y="30"/>
                  </a:lnTo>
                  <a:cubicBezTo>
                    <a:pt x="7" y="36"/>
                    <a:pt x="6" y="38"/>
                    <a:pt x="6" y="38"/>
                  </a:cubicBezTo>
                  <a:cubicBezTo>
                    <a:pt x="4" y="38"/>
                    <a:pt x="7" y="0"/>
                    <a:pt x="5" y="0"/>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3"/>
            <p:cNvSpPr/>
            <p:nvPr/>
          </p:nvSpPr>
          <p:spPr>
            <a:xfrm>
              <a:off x="4308475" y="3709975"/>
              <a:ext cx="500" cy="2300"/>
            </a:xfrm>
            <a:custGeom>
              <a:avLst/>
              <a:gdLst/>
              <a:ahLst/>
              <a:cxnLst/>
              <a:rect l="l" t="t" r="r" b="b"/>
              <a:pathLst>
                <a:path w="20" h="92" extrusionOk="0">
                  <a:moveTo>
                    <a:pt x="18" y="0"/>
                  </a:moveTo>
                  <a:cubicBezTo>
                    <a:pt x="16" y="0"/>
                    <a:pt x="10" y="72"/>
                    <a:pt x="2" y="72"/>
                  </a:cubicBezTo>
                  <a:cubicBezTo>
                    <a:pt x="2" y="72"/>
                    <a:pt x="1" y="71"/>
                    <a:pt x="1" y="71"/>
                  </a:cubicBezTo>
                  <a:lnTo>
                    <a:pt x="1" y="71"/>
                  </a:lnTo>
                  <a:lnTo>
                    <a:pt x="7" y="92"/>
                  </a:lnTo>
                  <a:cubicBezTo>
                    <a:pt x="7" y="69"/>
                    <a:pt x="11" y="47"/>
                    <a:pt x="19" y="24"/>
                  </a:cubicBezTo>
                  <a:cubicBezTo>
                    <a:pt x="19" y="7"/>
                    <a:pt x="19" y="0"/>
                    <a:pt x="18" y="0"/>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3"/>
            <p:cNvSpPr/>
            <p:nvPr/>
          </p:nvSpPr>
          <p:spPr>
            <a:xfrm>
              <a:off x="4308000" y="3709375"/>
              <a:ext cx="250" cy="1325"/>
            </a:xfrm>
            <a:custGeom>
              <a:avLst/>
              <a:gdLst/>
              <a:ahLst/>
              <a:cxnLst/>
              <a:rect l="l" t="t" r="r" b="b"/>
              <a:pathLst>
                <a:path w="10" h="53" extrusionOk="0">
                  <a:moveTo>
                    <a:pt x="9" y="1"/>
                  </a:moveTo>
                  <a:lnTo>
                    <a:pt x="9" y="1"/>
                  </a:lnTo>
                  <a:cubicBezTo>
                    <a:pt x="3" y="17"/>
                    <a:pt x="0" y="35"/>
                    <a:pt x="0" y="53"/>
                  </a:cubicBezTo>
                  <a:cubicBezTo>
                    <a:pt x="5" y="36"/>
                    <a:pt x="8" y="19"/>
                    <a:pt x="9"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3"/>
            <p:cNvSpPr/>
            <p:nvPr/>
          </p:nvSpPr>
          <p:spPr>
            <a:xfrm>
              <a:off x="4303150" y="3708325"/>
              <a:ext cx="275" cy="1575"/>
            </a:xfrm>
            <a:custGeom>
              <a:avLst/>
              <a:gdLst/>
              <a:ahLst/>
              <a:cxnLst/>
              <a:rect l="l" t="t" r="r" b="b"/>
              <a:pathLst>
                <a:path w="11" h="63" extrusionOk="0">
                  <a:moveTo>
                    <a:pt x="11" y="1"/>
                  </a:moveTo>
                  <a:cubicBezTo>
                    <a:pt x="5" y="10"/>
                    <a:pt x="6" y="25"/>
                    <a:pt x="0" y="62"/>
                  </a:cubicBezTo>
                  <a:lnTo>
                    <a:pt x="11" y="1"/>
                  </a:ln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3"/>
            <p:cNvSpPr/>
            <p:nvPr/>
          </p:nvSpPr>
          <p:spPr>
            <a:xfrm>
              <a:off x="4300775" y="3717150"/>
              <a:ext cx="325" cy="1400"/>
            </a:xfrm>
            <a:custGeom>
              <a:avLst/>
              <a:gdLst/>
              <a:ahLst/>
              <a:cxnLst/>
              <a:rect l="l" t="t" r="r" b="b"/>
              <a:pathLst>
                <a:path w="13" h="56" extrusionOk="0">
                  <a:moveTo>
                    <a:pt x="13" y="1"/>
                  </a:moveTo>
                  <a:lnTo>
                    <a:pt x="4" y="17"/>
                  </a:lnTo>
                  <a:lnTo>
                    <a:pt x="1" y="56"/>
                  </a:lnTo>
                  <a:lnTo>
                    <a:pt x="13" y="1"/>
                  </a:ln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3"/>
            <p:cNvSpPr/>
            <p:nvPr/>
          </p:nvSpPr>
          <p:spPr>
            <a:xfrm>
              <a:off x="4301975" y="3706425"/>
              <a:ext cx="300" cy="550"/>
            </a:xfrm>
            <a:custGeom>
              <a:avLst/>
              <a:gdLst/>
              <a:ahLst/>
              <a:cxnLst/>
              <a:rect l="l" t="t" r="r" b="b"/>
              <a:pathLst>
                <a:path w="12" h="22" extrusionOk="0">
                  <a:moveTo>
                    <a:pt x="11" y="0"/>
                  </a:moveTo>
                  <a:lnTo>
                    <a:pt x="1" y="21"/>
                  </a:lnTo>
                  <a:lnTo>
                    <a:pt x="8" y="9"/>
                  </a:lnTo>
                  <a:lnTo>
                    <a:pt x="11" y="0"/>
                  </a:ln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3"/>
            <p:cNvSpPr/>
            <p:nvPr/>
          </p:nvSpPr>
          <p:spPr>
            <a:xfrm>
              <a:off x="4293600" y="3705700"/>
              <a:ext cx="425" cy="1975"/>
            </a:xfrm>
            <a:custGeom>
              <a:avLst/>
              <a:gdLst/>
              <a:ahLst/>
              <a:cxnLst/>
              <a:rect l="l" t="t" r="r" b="b"/>
              <a:pathLst>
                <a:path w="17" h="79" extrusionOk="0">
                  <a:moveTo>
                    <a:pt x="14" y="1"/>
                  </a:moveTo>
                  <a:cubicBezTo>
                    <a:pt x="14" y="1"/>
                    <a:pt x="14" y="2"/>
                    <a:pt x="13" y="4"/>
                  </a:cubicBezTo>
                  <a:lnTo>
                    <a:pt x="1" y="79"/>
                  </a:lnTo>
                  <a:cubicBezTo>
                    <a:pt x="5" y="68"/>
                    <a:pt x="17" y="1"/>
                    <a:pt x="14" y="1"/>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3"/>
            <p:cNvSpPr/>
            <p:nvPr/>
          </p:nvSpPr>
          <p:spPr>
            <a:xfrm>
              <a:off x="4289950" y="3706025"/>
              <a:ext cx="225" cy="1150"/>
            </a:xfrm>
            <a:custGeom>
              <a:avLst/>
              <a:gdLst/>
              <a:ahLst/>
              <a:cxnLst/>
              <a:rect l="l" t="t" r="r" b="b"/>
              <a:pathLst>
                <a:path w="9" h="46" extrusionOk="0">
                  <a:moveTo>
                    <a:pt x="6" y="0"/>
                  </a:moveTo>
                  <a:cubicBezTo>
                    <a:pt x="5" y="0"/>
                    <a:pt x="3" y="6"/>
                    <a:pt x="0" y="18"/>
                  </a:cubicBezTo>
                  <a:cubicBezTo>
                    <a:pt x="3" y="23"/>
                    <a:pt x="1" y="46"/>
                    <a:pt x="3" y="46"/>
                  </a:cubicBezTo>
                  <a:cubicBezTo>
                    <a:pt x="4" y="46"/>
                    <a:pt x="4" y="45"/>
                    <a:pt x="5" y="43"/>
                  </a:cubicBezTo>
                  <a:cubicBezTo>
                    <a:pt x="8" y="19"/>
                    <a:pt x="9" y="0"/>
                    <a:pt x="6" y="0"/>
                  </a:cubicBez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3"/>
            <p:cNvSpPr/>
            <p:nvPr/>
          </p:nvSpPr>
          <p:spPr>
            <a:xfrm>
              <a:off x="4279925" y="3701675"/>
              <a:ext cx="250" cy="625"/>
            </a:xfrm>
            <a:custGeom>
              <a:avLst/>
              <a:gdLst/>
              <a:ahLst/>
              <a:cxnLst/>
              <a:rect l="l" t="t" r="r" b="b"/>
              <a:pathLst>
                <a:path w="10" h="25" extrusionOk="0">
                  <a:moveTo>
                    <a:pt x="9" y="1"/>
                  </a:moveTo>
                  <a:lnTo>
                    <a:pt x="0" y="20"/>
                  </a:lnTo>
                  <a:lnTo>
                    <a:pt x="2" y="24"/>
                  </a:lnTo>
                  <a:lnTo>
                    <a:pt x="9" y="1"/>
                  </a:lnTo>
                  <a:close/>
                </a:path>
              </a:pathLst>
            </a:custGeom>
            <a:solidFill>
              <a:srgbClr val="B5D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3"/>
            <p:cNvSpPr/>
            <p:nvPr/>
          </p:nvSpPr>
          <p:spPr>
            <a:xfrm>
              <a:off x="2591700" y="4394625"/>
              <a:ext cx="239750" cy="610600"/>
            </a:xfrm>
            <a:custGeom>
              <a:avLst/>
              <a:gdLst/>
              <a:ahLst/>
              <a:cxnLst/>
              <a:rect l="l" t="t" r="r" b="b"/>
              <a:pathLst>
                <a:path w="9590" h="24424" extrusionOk="0">
                  <a:moveTo>
                    <a:pt x="1" y="1"/>
                  </a:moveTo>
                  <a:lnTo>
                    <a:pt x="439" y="11281"/>
                  </a:lnTo>
                  <a:cubicBezTo>
                    <a:pt x="542" y="13951"/>
                    <a:pt x="1649" y="16482"/>
                    <a:pt x="3539" y="18373"/>
                  </a:cubicBezTo>
                  <a:lnTo>
                    <a:pt x="9589" y="24423"/>
                  </a:lnTo>
                  <a:lnTo>
                    <a:pt x="9589"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3"/>
            <p:cNvSpPr/>
            <p:nvPr/>
          </p:nvSpPr>
          <p:spPr>
            <a:xfrm>
              <a:off x="2596450" y="4424050"/>
              <a:ext cx="87025" cy="179975"/>
            </a:xfrm>
            <a:custGeom>
              <a:avLst/>
              <a:gdLst/>
              <a:ahLst/>
              <a:cxnLst/>
              <a:rect l="l" t="t" r="r" b="b"/>
              <a:pathLst>
                <a:path w="3481" h="7199" extrusionOk="0">
                  <a:moveTo>
                    <a:pt x="1620" y="1"/>
                  </a:moveTo>
                  <a:cubicBezTo>
                    <a:pt x="0" y="1"/>
                    <a:pt x="739" y="7198"/>
                    <a:pt x="739" y="7198"/>
                  </a:cubicBezTo>
                  <a:lnTo>
                    <a:pt x="3480" y="7110"/>
                  </a:lnTo>
                  <a:cubicBezTo>
                    <a:pt x="3480" y="3793"/>
                    <a:pt x="2993" y="1"/>
                    <a:pt x="1620"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3"/>
            <p:cNvSpPr/>
            <p:nvPr/>
          </p:nvSpPr>
          <p:spPr>
            <a:xfrm>
              <a:off x="2564750" y="4589350"/>
              <a:ext cx="255450" cy="45550"/>
            </a:xfrm>
            <a:custGeom>
              <a:avLst/>
              <a:gdLst/>
              <a:ahLst/>
              <a:cxnLst/>
              <a:rect l="l" t="t" r="r" b="b"/>
              <a:pathLst>
                <a:path w="10218" h="1822" extrusionOk="0">
                  <a:moveTo>
                    <a:pt x="35" y="0"/>
                  </a:moveTo>
                  <a:cubicBezTo>
                    <a:pt x="15" y="0"/>
                    <a:pt x="0" y="15"/>
                    <a:pt x="0" y="35"/>
                  </a:cubicBezTo>
                  <a:lnTo>
                    <a:pt x="0" y="1787"/>
                  </a:lnTo>
                  <a:cubicBezTo>
                    <a:pt x="0" y="1807"/>
                    <a:pt x="15" y="1822"/>
                    <a:pt x="35" y="1822"/>
                  </a:cubicBezTo>
                  <a:lnTo>
                    <a:pt x="10217" y="1822"/>
                  </a:lnTo>
                  <a:lnTo>
                    <a:pt x="10217"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3"/>
            <p:cNvSpPr/>
            <p:nvPr/>
          </p:nvSpPr>
          <p:spPr>
            <a:xfrm>
              <a:off x="2564750" y="4589350"/>
              <a:ext cx="4850" cy="45550"/>
            </a:xfrm>
            <a:custGeom>
              <a:avLst/>
              <a:gdLst/>
              <a:ahLst/>
              <a:cxnLst/>
              <a:rect l="l" t="t" r="r" b="b"/>
              <a:pathLst>
                <a:path w="194" h="1822" extrusionOk="0">
                  <a:moveTo>
                    <a:pt x="0" y="0"/>
                  </a:moveTo>
                  <a:lnTo>
                    <a:pt x="0" y="1822"/>
                  </a:lnTo>
                  <a:lnTo>
                    <a:pt x="193" y="1822"/>
                  </a:lnTo>
                  <a:lnTo>
                    <a:pt x="193"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3"/>
            <p:cNvSpPr/>
            <p:nvPr/>
          </p:nvSpPr>
          <p:spPr>
            <a:xfrm>
              <a:off x="2569575" y="4589350"/>
              <a:ext cx="6700" cy="45550"/>
            </a:xfrm>
            <a:custGeom>
              <a:avLst/>
              <a:gdLst/>
              <a:ahLst/>
              <a:cxnLst/>
              <a:rect l="l" t="t" r="r" b="b"/>
              <a:pathLst>
                <a:path w="268"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3"/>
            <p:cNvSpPr/>
            <p:nvPr/>
          </p:nvSpPr>
          <p:spPr>
            <a:xfrm>
              <a:off x="2576250" y="4589350"/>
              <a:ext cx="6725" cy="45550"/>
            </a:xfrm>
            <a:custGeom>
              <a:avLst/>
              <a:gdLst/>
              <a:ahLst/>
              <a:cxnLst/>
              <a:rect l="l" t="t" r="r" b="b"/>
              <a:pathLst>
                <a:path w="269" h="1822" extrusionOk="0">
                  <a:moveTo>
                    <a:pt x="1" y="0"/>
                  </a:moveTo>
                  <a:lnTo>
                    <a:pt x="1" y="1822"/>
                  </a:lnTo>
                  <a:lnTo>
                    <a:pt x="269" y="1822"/>
                  </a:lnTo>
                  <a:lnTo>
                    <a:pt x="269"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3"/>
            <p:cNvSpPr/>
            <p:nvPr/>
          </p:nvSpPr>
          <p:spPr>
            <a:xfrm>
              <a:off x="2582950" y="4589350"/>
              <a:ext cx="6725" cy="45550"/>
            </a:xfrm>
            <a:custGeom>
              <a:avLst/>
              <a:gdLst/>
              <a:ahLst/>
              <a:cxnLst/>
              <a:rect l="l" t="t" r="r" b="b"/>
              <a:pathLst>
                <a:path w="269" h="1822" extrusionOk="0">
                  <a:moveTo>
                    <a:pt x="1" y="0"/>
                  </a:moveTo>
                  <a:lnTo>
                    <a:pt x="1"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3"/>
            <p:cNvSpPr/>
            <p:nvPr/>
          </p:nvSpPr>
          <p:spPr>
            <a:xfrm>
              <a:off x="2589650" y="4589350"/>
              <a:ext cx="6700" cy="45550"/>
            </a:xfrm>
            <a:custGeom>
              <a:avLst/>
              <a:gdLst/>
              <a:ahLst/>
              <a:cxnLst/>
              <a:rect l="l" t="t" r="r" b="b"/>
              <a:pathLst>
                <a:path w="268"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3"/>
            <p:cNvSpPr/>
            <p:nvPr/>
          </p:nvSpPr>
          <p:spPr>
            <a:xfrm>
              <a:off x="2596325" y="4589350"/>
              <a:ext cx="6725" cy="45550"/>
            </a:xfrm>
            <a:custGeom>
              <a:avLst/>
              <a:gdLst/>
              <a:ahLst/>
              <a:cxnLst/>
              <a:rect l="l" t="t" r="r" b="b"/>
              <a:pathLst>
                <a:path w="269" h="1822" extrusionOk="0">
                  <a:moveTo>
                    <a:pt x="1" y="0"/>
                  </a:moveTo>
                  <a:lnTo>
                    <a:pt x="1" y="1822"/>
                  </a:lnTo>
                  <a:lnTo>
                    <a:pt x="269" y="1822"/>
                  </a:lnTo>
                  <a:lnTo>
                    <a:pt x="269"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3"/>
            <p:cNvSpPr/>
            <p:nvPr/>
          </p:nvSpPr>
          <p:spPr>
            <a:xfrm>
              <a:off x="2603025" y="4589350"/>
              <a:ext cx="6725" cy="45550"/>
            </a:xfrm>
            <a:custGeom>
              <a:avLst/>
              <a:gdLst/>
              <a:ahLst/>
              <a:cxnLst/>
              <a:rect l="l" t="t" r="r" b="b"/>
              <a:pathLst>
                <a:path w="269" h="1822" extrusionOk="0">
                  <a:moveTo>
                    <a:pt x="1" y="0"/>
                  </a:moveTo>
                  <a:lnTo>
                    <a:pt x="1"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3"/>
            <p:cNvSpPr/>
            <p:nvPr/>
          </p:nvSpPr>
          <p:spPr>
            <a:xfrm>
              <a:off x="2609725" y="4589350"/>
              <a:ext cx="6725" cy="45550"/>
            </a:xfrm>
            <a:custGeom>
              <a:avLst/>
              <a:gdLst/>
              <a:ahLst/>
              <a:cxnLst/>
              <a:rect l="l" t="t" r="r" b="b"/>
              <a:pathLst>
                <a:path w="269"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3"/>
            <p:cNvSpPr/>
            <p:nvPr/>
          </p:nvSpPr>
          <p:spPr>
            <a:xfrm>
              <a:off x="2616425" y="4589350"/>
              <a:ext cx="6700" cy="45550"/>
            </a:xfrm>
            <a:custGeom>
              <a:avLst/>
              <a:gdLst/>
              <a:ahLst/>
              <a:cxnLst/>
              <a:rect l="l" t="t" r="r" b="b"/>
              <a:pathLst>
                <a:path w="268"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3"/>
            <p:cNvSpPr/>
            <p:nvPr/>
          </p:nvSpPr>
          <p:spPr>
            <a:xfrm>
              <a:off x="2623100" y="4589350"/>
              <a:ext cx="6725" cy="45550"/>
            </a:xfrm>
            <a:custGeom>
              <a:avLst/>
              <a:gdLst/>
              <a:ahLst/>
              <a:cxnLst/>
              <a:rect l="l" t="t" r="r" b="b"/>
              <a:pathLst>
                <a:path w="269" h="1822" extrusionOk="0">
                  <a:moveTo>
                    <a:pt x="1" y="0"/>
                  </a:moveTo>
                  <a:lnTo>
                    <a:pt x="1"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3"/>
            <p:cNvSpPr/>
            <p:nvPr/>
          </p:nvSpPr>
          <p:spPr>
            <a:xfrm>
              <a:off x="2629800" y="4589350"/>
              <a:ext cx="6725" cy="45550"/>
            </a:xfrm>
            <a:custGeom>
              <a:avLst/>
              <a:gdLst/>
              <a:ahLst/>
              <a:cxnLst/>
              <a:rect l="l" t="t" r="r" b="b"/>
              <a:pathLst>
                <a:path w="269"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3"/>
            <p:cNvSpPr/>
            <p:nvPr/>
          </p:nvSpPr>
          <p:spPr>
            <a:xfrm>
              <a:off x="2636525" y="4589350"/>
              <a:ext cx="6725" cy="45550"/>
            </a:xfrm>
            <a:custGeom>
              <a:avLst/>
              <a:gdLst/>
              <a:ahLst/>
              <a:cxnLst/>
              <a:rect l="l" t="t" r="r" b="b"/>
              <a:pathLst>
                <a:path w="269" h="1822" extrusionOk="0">
                  <a:moveTo>
                    <a:pt x="1" y="0"/>
                  </a:moveTo>
                  <a:lnTo>
                    <a:pt x="1"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3"/>
            <p:cNvSpPr/>
            <p:nvPr/>
          </p:nvSpPr>
          <p:spPr>
            <a:xfrm>
              <a:off x="2643225" y="4589350"/>
              <a:ext cx="6700" cy="45550"/>
            </a:xfrm>
            <a:custGeom>
              <a:avLst/>
              <a:gdLst/>
              <a:ahLst/>
              <a:cxnLst/>
              <a:rect l="l" t="t" r="r" b="b"/>
              <a:pathLst>
                <a:path w="268"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3"/>
            <p:cNvSpPr/>
            <p:nvPr/>
          </p:nvSpPr>
          <p:spPr>
            <a:xfrm>
              <a:off x="2649875" y="4589350"/>
              <a:ext cx="6725" cy="45550"/>
            </a:xfrm>
            <a:custGeom>
              <a:avLst/>
              <a:gdLst/>
              <a:ahLst/>
              <a:cxnLst/>
              <a:rect l="l" t="t" r="r" b="b"/>
              <a:pathLst>
                <a:path w="269"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3"/>
            <p:cNvSpPr/>
            <p:nvPr/>
          </p:nvSpPr>
          <p:spPr>
            <a:xfrm>
              <a:off x="2656600" y="4589350"/>
              <a:ext cx="6725" cy="45550"/>
            </a:xfrm>
            <a:custGeom>
              <a:avLst/>
              <a:gdLst/>
              <a:ahLst/>
              <a:cxnLst/>
              <a:rect l="l" t="t" r="r" b="b"/>
              <a:pathLst>
                <a:path w="269" h="1822" extrusionOk="0">
                  <a:moveTo>
                    <a:pt x="1" y="0"/>
                  </a:moveTo>
                  <a:lnTo>
                    <a:pt x="1"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3"/>
            <p:cNvSpPr/>
            <p:nvPr/>
          </p:nvSpPr>
          <p:spPr>
            <a:xfrm>
              <a:off x="2663300" y="4589350"/>
              <a:ext cx="6725" cy="45550"/>
            </a:xfrm>
            <a:custGeom>
              <a:avLst/>
              <a:gdLst/>
              <a:ahLst/>
              <a:cxnLst/>
              <a:rect l="l" t="t" r="r" b="b"/>
              <a:pathLst>
                <a:path w="269"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3"/>
            <p:cNvSpPr/>
            <p:nvPr/>
          </p:nvSpPr>
          <p:spPr>
            <a:xfrm>
              <a:off x="2670000" y="4589350"/>
              <a:ext cx="6700" cy="45550"/>
            </a:xfrm>
            <a:custGeom>
              <a:avLst/>
              <a:gdLst/>
              <a:ahLst/>
              <a:cxnLst/>
              <a:rect l="l" t="t" r="r" b="b"/>
              <a:pathLst>
                <a:path w="268"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3"/>
            <p:cNvSpPr/>
            <p:nvPr/>
          </p:nvSpPr>
          <p:spPr>
            <a:xfrm>
              <a:off x="2676675" y="4589350"/>
              <a:ext cx="6725" cy="45550"/>
            </a:xfrm>
            <a:custGeom>
              <a:avLst/>
              <a:gdLst/>
              <a:ahLst/>
              <a:cxnLst/>
              <a:rect l="l" t="t" r="r" b="b"/>
              <a:pathLst>
                <a:path w="269" h="1822" extrusionOk="0">
                  <a:moveTo>
                    <a:pt x="1" y="0"/>
                  </a:moveTo>
                  <a:lnTo>
                    <a:pt x="1"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3"/>
            <p:cNvSpPr/>
            <p:nvPr/>
          </p:nvSpPr>
          <p:spPr>
            <a:xfrm>
              <a:off x="2683375" y="4589350"/>
              <a:ext cx="6725" cy="45550"/>
            </a:xfrm>
            <a:custGeom>
              <a:avLst/>
              <a:gdLst/>
              <a:ahLst/>
              <a:cxnLst/>
              <a:rect l="l" t="t" r="r" b="b"/>
              <a:pathLst>
                <a:path w="269"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3"/>
            <p:cNvSpPr/>
            <p:nvPr/>
          </p:nvSpPr>
          <p:spPr>
            <a:xfrm>
              <a:off x="2690075" y="4589350"/>
              <a:ext cx="6700" cy="45550"/>
            </a:xfrm>
            <a:custGeom>
              <a:avLst/>
              <a:gdLst/>
              <a:ahLst/>
              <a:cxnLst/>
              <a:rect l="l" t="t" r="r" b="b"/>
              <a:pathLst>
                <a:path w="268"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3"/>
            <p:cNvSpPr/>
            <p:nvPr/>
          </p:nvSpPr>
          <p:spPr>
            <a:xfrm>
              <a:off x="2696750" y="4589350"/>
              <a:ext cx="6725" cy="45550"/>
            </a:xfrm>
            <a:custGeom>
              <a:avLst/>
              <a:gdLst/>
              <a:ahLst/>
              <a:cxnLst/>
              <a:rect l="l" t="t" r="r" b="b"/>
              <a:pathLst>
                <a:path w="269" h="1822" extrusionOk="0">
                  <a:moveTo>
                    <a:pt x="1" y="0"/>
                  </a:moveTo>
                  <a:lnTo>
                    <a:pt x="1"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3"/>
            <p:cNvSpPr/>
            <p:nvPr/>
          </p:nvSpPr>
          <p:spPr>
            <a:xfrm>
              <a:off x="2703450" y="4589350"/>
              <a:ext cx="6725" cy="45550"/>
            </a:xfrm>
            <a:custGeom>
              <a:avLst/>
              <a:gdLst/>
              <a:ahLst/>
              <a:cxnLst/>
              <a:rect l="l" t="t" r="r" b="b"/>
              <a:pathLst>
                <a:path w="269"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3"/>
            <p:cNvSpPr/>
            <p:nvPr/>
          </p:nvSpPr>
          <p:spPr>
            <a:xfrm>
              <a:off x="2710150" y="4589350"/>
              <a:ext cx="6700" cy="45550"/>
            </a:xfrm>
            <a:custGeom>
              <a:avLst/>
              <a:gdLst/>
              <a:ahLst/>
              <a:cxnLst/>
              <a:rect l="l" t="t" r="r" b="b"/>
              <a:pathLst>
                <a:path w="268"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3"/>
            <p:cNvSpPr/>
            <p:nvPr/>
          </p:nvSpPr>
          <p:spPr>
            <a:xfrm>
              <a:off x="2716825" y="4589350"/>
              <a:ext cx="6725" cy="45550"/>
            </a:xfrm>
            <a:custGeom>
              <a:avLst/>
              <a:gdLst/>
              <a:ahLst/>
              <a:cxnLst/>
              <a:rect l="l" t="t" r="r" b="b"/>
              <a:pathLst>
                <a:path w="269" h="1822" extrusionOk="0">
                  <a:moveTo>
                    <a:pt x="1" y="0"/>
                  </a:moveTo>
                  <a:lnTo>
                    <a:pt x="1" y="1822"/>
                  </a:lnTo>
                  <a:lnTo>
                    <a:pt x="269" y="1822"/>
                  </a:lnTo>
                  <a:lnTo>
                    <a:pt x="269"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3"/>
            <p:cNvSpPr/>
            <p:nvPr/>
          </p:nvSpPr>
          <p:spPr>
            <a:xfrm>
              <a:off x="2723525" y="4589350"/>
              <a:ext cx="6725" cy="45550"/>
            </a:xfrm>
            <a:custGeom>
              <a:avLst/>
              <a:gdLst/>
              <a:ahLst/>
              <a:cxnLst/>
              <a:rect l="l" t="t" r="r" b="b"/>
              <a:pathLst>
                <a:path w="269" h="1822" extrusionOk="0">
                  <a:moveTo>
                    <a:pt x="1" y="0"/>
                  </a:moveTo>
                  <a:lnTo>
                    <a:pt x="1"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3"/>
            <p:cNvSpPr/>
            <p:nvPr/>
          </p:nvSpPr>
          <p:spPr>
            <a:xfrm>
              <a:off x="2730225" y="4589350"/>
              <a:ext cx="6700" cy="45550"/>
            </a:xfrm>
            <a:custGeom>
              <a:avLst/>
              <a:gdLst/>
              <a:ahLst/>
              <a:cxnLst/>
              <a:rect l="l" t="t" r="r" b="b"/>
              <a:pathLst>
                <a:path w="268"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3"/>
            <p:cNvSpPr/>
            <p:nvPr/>
          </p:nvSpPr>
          <p:spPr>
            <a:xfrm>
              <a:off x="2736900" y="4589350"/>
              <a:ext cx="6725" cy="45550"/>
            </a:xfrm>
            <a:custGeom>
              <a:avLst/>
              <a:gdLst/>
              <a:ahLst/>
              <a:cxnLst/>
              <a:rect l="l" t="t" r="r" b="b"/>
              <a:pathLst>
                <a:path w="269" h="1822" extrusionOk="0">
                  <a:moveTo>
                    <a:pt x="1" y="0"/>
                  </a:moveTo>
                  <a:lnTo>
                    <a:pt x="1" y="1822"/>
                  </a:lnTo>
                  <a:lnTo>
                    <a:pt x="269" y="1822"/>
                  </a:lnTo>
                  <a:lnTo>
                    <a:pt x="269"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3"/>
            <p:cNvSpPr/>
            <p:nvPr/>
          </p:nvSpPr>
          <p:spPr>
            <a:xfrm>
              <a:off x="2743600" y="4589350"/>
              <a:ext cx="6725" cy="45550"/>
            </a:xfrm>
            <a:custGeom>
              <a:avLst/>
              <a:gdLst/>
              <a:ahLst/>
              <a:cxnLst/>
              <a:rect l="l" t="t" r="r" b="b"/>
              <a:pathLst>
                <a:path w="269" h="1822" extrusionOk="0">
                  <a:moveTo>
                    <a:pt x="1" y="0"/>
                  </a:moveTo>
                  <a:lnTo>
                    <a:pt x="1"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3"/>
            <p:cNvSpPr/>
            <p:nvPr/>
          </p:nvSpPr>
          <p:spPr>
            <a:xfrm>
              <a:off x="2750300" y="4589350"/>
              <a:ext cx="6700" cy="45550"/>
            </a:xfrm>
            <a:custGeom>
              <a:avLst/>
              <a:gdLst/>
              <a:ahLst/>
              <a:cxnLst/>
              <a:rect l="l" t="t" r="r" b="b"/>
              <a:pathLst>
                <a:path w="268"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3"/>
            <p:cNvSpPr/>
            <p:nvPr/>
          </p:nvSpPr>
          <p:spPr>
            <a:xfrm>
              <a:off x="2756975" y="4589350"/>
              <a:ext cx="6725" cy="45550"/>
            </a:xfrm>
            <a:custGeom>
              <a:avLst/>
              <a:gdLst/>
              <a:ahLst/>
              <a:cxnLst/>
              <a:rect l="l" t="t" r="r" b="b"/>
              <a:pathLst>
                <a:path w="269" h="1822" extrusionOk="0">
                  <a:moveTo>
                    <a:pt x="1" y="0"/>
                  </a:moveTo>
                  <a:lnTo>
                    <a:pt x="1" y="1822"/>
                  </a:lnTo>
                  <a:lnTo>
                    <a:pt x="269" y="1822"/>
                  </a:lnTo>
                  <a:lnTo>
                    <a:pt x="269"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3"/>
            <p:cNvSpPr/>
            <p:nvPr/>
          </p:nvSpPr>
          <p:spPr>
            <a:xfrm>
              <a:off x="2763675" y="4589350"/>
              <a:ext cx="6725" cy="45550"/>
            </a:xfrm>
            <a:custGeom>
              <a:avLst/>
              <a:gdLst/>
              <a:ahLst/>
              <a:cxnLst/>
              <a:rect l="l" t="t" r="r" b="b"/>
              <a:pathLst>
                <a:path w="269" h="1822" extrusionOk="0">
                  <a:moveTo>
                    <a:pt x="1" y="0"/>
                  </a:moveTo>
                  <a:lnTo>
                    <a:pt x="1"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3"/>
            <p:cNvSpPr/>
            <p:nvPr/>
          </p:nvSpPr>
          <p:spPr>
            <a:xfrm>
              <a:off x="2770375" y="4589350"/>
              <a:ext cx="6725" cy="45550"/>
            </a:xfrm>
            <a:custGeom>
              <a:avLst/>
              <a:gdLst/>
              <a:ahLst/>
              <a:cxnLst/>
              <a:rect l="l" t="t" r="r" b="b"/>
              <a:pathLst>
                <a:path w="269"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3"/>
            <p:cNvSpPr/>
            <p:nvPr/>
          </p:nvSpPr>
          <p:spPr>
            <a:xfrm>
              <a:off x="2777075" y="4589350"/>
              <a:ext cx="6700" cy="45550"/>
            </a:xfrm>
            <a:custGeom>
              <a:avLst/>
              <a:gdLst/>
              <a:ahLst/>
              <a:cxnLst/>
              <a:rect l="l" t="t" r="r" b="b"/>
              <a:pathLst>
                <a:path w="268"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3"/>
            <p:cNvSpPr/>
            <p:nvPr/>
          </p:nvSpPr>
          <p:spPr>
            <a:xfrm>
              <a:off x="2783750" y="4589350"/>
              <a:ext cx="6725" cy="45550"/>
            </a:xfrm>
            <a:custGeom>
              <a:avLst/>
              <a:gdLst/>
              <a:ahLst/>
              <a:cxnLst/>
              <a:rect l="l" t="t" r="r" b="b"/>
              <a:pathLst>
                <a:path w="269" h="1822" extrusionOk="0">
                  <a:moveTo>
                    <a:pt x="1" y="0"/>
                  </a:moveTo>
                  <a:lnTo>
                    <a:pt x="1"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3"/>
            <p:cNvSpPr/>
            <p:nvPr/>
          </p:nvSpPr>
          <p:spPr>
            <a:xfrm>
              <a:off x="2790450" y="4589350"/>
              <a:ext cx="6725" cy="45550"/>
            </a:xfrm>
            <a:custGeom>
              <a:avLst/>
              <a:gdLst/>
              <a:ahLst/>
              <a:cxnLst/>
              <a:rect l="l" t="t" r="r" b="b"/>
              <a:pathLst>
                <a:path w="269"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3"/>
            <p:cNvSpPr/>
            <p:nvPr/>
          </p:nvSpPr>
          <p:spPr>
            <a:xfrm>
              <a:off x="2797150" y="4589350"/>
              <a:ext cx="6700" cy="45550"/>
            </a:xfrm>
            <a:custGeom>
              <a:avLst/>
              <a:gdLst/>
              <a:ahLst/>
              <a:cxnLst/>
              <a:rect l="l" t="t" r="r" b="b"/>
              <a:pathLst>
                <a:path w="268"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3"/>
            <p:cNvSpPr/>
            <p:nvPr/>
          </p:nvSpPr>
          <p:spPr>
            <a:xfrm>
              <a:off x="2803825" y="4589350"/>
              <a:ext cx="6725" cy="45550"/>
            </a:xfrm>
            <a:custGeom>
              <a:avLst/>
              <a:gdLst/>
              <a:ahLst/>
              <a:cxnLst/>
              <a:rect l="l" t="t" r="r" b="b"/>
              <a:pathLst>
                <a:path w="269" h="1822" extrusionOk="0">
                  <a:moveTo>
                    <a:pt x="1" y="0"/>
                  </a:moveTo>
                  <a:lnTo>
                    <a:pt x="1"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3"/>
            <p:cNvSpPr/>
            <p:nvPr/>
          </p:nvSpPr>
          <p:spPr>
            <a:xfrm>
              <a:off x="2810525" y="4589350"/>
              <a:ext cx="6725" cy="45550"/>
            </a:xfrm>
            <a:custGeom>
              <a:avLst/>
              <a:gdLst/>
              <a:ahLst/>
              <a:cxnLst/>
              <a:rect l="l" t="t" r="r" b="b"/>
              <a:pathLst>
                <a:path w="269" h="1822" extrusionOk="0">
                  <a:moveTo>
                    <a:pt x="0" y="0"/>
                  </a:moveTo>
                  <a:lnTo>
                    <a:pt x="0" y="1822"/>
                  </a:lnTo>
                  <a:lnTo>
                    <a:pt x="268" y="1822"/>
                  </a:lnTo>
                  <a:lnTo>
                    <a:pt x="26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3"/>
            <p:cNvSpPr/>
            <p:nvPr/>
          </p:nvSpPr>
          <p:spPr>
            <a:xfrm>
              <a:off x="2817225" y="4589350"/>
              <a:ext cx="2975" cy="45550"/>
            </a:xfrm>
            <a:custGeom>
              <a:avLst/>
              <a:gdLst/>
              <a:ahLst/>
              <a:cxnLst/>
              <a:rect l="l" t="t" r="r" b="b"/>
              <a:pathLst>
                <a:path w="119" h="1822" extrusionOk="0">
                  <a:moveTo>
                    <a:pt x="0" y="0"/>
                  </a:moveTo>
                  <a:lnTo>
                    <a:pt x="0" y="1822"/>
                  </a:lnTo>
                  <a:lnTo>
                    <a:pt x="118" y="1822"/>
                  </a:lnTo>
                  <a:lnTo>
                    <a:pt x="118"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3"/>
            <p:cNvSpPr/>
            <p:nvPr/>
          </p:nvSpPr>
          <p:spPr>
            <a:xfrm>
              <a:off x="4116400" y="2160975"/>
              <a:ext cx="726850" cy="1111975"/>
            </a:xfrm>
            <a:custGeom>
              <a:avLst/>
              <a:gdLst/>
              <a:ahLst/>
              <a:cxnLst/>
              <a:rect l="l" t="t" r="r" b="b"/>
              <a:pathLst>
                <a:path w="29074" h="44479" extrusionOk="0">
                  <a:moveTo>
                    <a:pt x="12454" y="1"/>
                  </a:moveTo>
                  <a:cubicBezTo>
                    <a:pt x="11425" y="24052"/>
                    <a:pt x="580" y="43478"/>
                    <a:pt x="35" y="44441"/>
                  </a:cubicBezTo>
                  <a:lnTo>
                    <a:pt x="35" y="44441"/>
                  </a:lnTo>
                  <a:cubicBezTo>
                    <a:pt x="322" y="44317"/>
                    <a:pt x="2796" y="44284"/>
                    <a:pt x="5303" y="44284"/>
                  </a:cubicBezTo>
                  <a:cubicBezTo>
                    <a:pt x="8044" y="44284"/>
                    <a:pt x="10824" y="44323"/>
                    <a:pt x="10824" y="44323"/>
                  </a:cubicBezTo>
                  <a:cubicBezTo>
                    <a:pt x="10824" y="44323"/>
                    <a:pt x="11106" y="34609"/>
                    <a:pt x="14512" y="34609"/>
                  </a:cubicBezTo>
                  <a:cubicBezTo>
                    <a:pt x="19401" y="34609"/>
                    <a:pt x="19552" y="43886"/>
                    <a:pt x="19552" y="43886"/>
                  </a:cubicBezTo>
                  <a:lnTo>
                    <a:pt x="29073" y="43789"/>
                  </a:lnTo>
                  <a:cubicBezTo>
                    <a:pt x="16175" y="32154"/>
                    <a:pt x="12454" y="1"/>
                    <a:pt x="12454" y="1"/>
                  </a:cubicBezTo>
                  <a:close/>
                  <a:moveTo>
                    <a:pt x="35" y="44441"/>
                  </a:moveTo>
                  <a:cubicBezTo>
                    <a:pt x="8" y="44453"/>
                    <a:pt x="0" y="44465"/>
                    <a:pt x="14" y="44479"/>
                  </a:cubicBezTo>
                  <a:cubicBezTo>
                    <a:pt x="14" y="44479"/>
                    <a:pt x="21" y="44466"/>
                    <a:pt x="35" y="44441"/>
                  </a:cubicBezTo>
                  <a:close/>
                </a:path>
              </a:pathLst>
            </a:custGeom>
            <a:solidFill>
              <a:srgbClr val="ECB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3"/>
            <p:cNvSpPr/>
            <p:nvPr/>
          </p:nvSpPr>
          <p:spPr>
            <a:xfrm>
              <a:off x="3417275" y="4054375"/>
              <a:ext cx="975700" cy="23425"/>
            </a:xfrm>
            <a:custGeom>
              <a:avLst/>
              <a:gdLst/>
              <a:ahLst/>
              <a:cxnLst/>
              <a:rect l="l" t="t" r="r" b="b"/>
              <a:pathLst>
                <a:path w="39028" h="937" extrusionOk="0">
                  <a:moveTo>
                    <a:pt x="0" y="1"/>
                  </a:moveTo>
                  <a:lnTo>
                    <a:pt x="0" y="937"/>
                  </a:lnTo>
                  <a:lnTo>
                    <a:pt x="39027" y="937"/>
                  </a:lnTo>
                  <a:lnTo>
                    <a:pt x="39027"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3"/>
            <p:cNvSpPr/>
            <p:nvPr/>
          </p:nvSpPr>
          <p:spPr>
            <a:xfrm>
              <a:off x="3417275" y="3125775"/>
              <a:ext cx="975700" cy="1234975"/>
            </a:xfrm>
            <a:custGeom>
              <a:avLst/>
              <a:gdLst/>
              <a:ahLst/>
              <a:cxnLst/>
              <a:rect l="l" t="t" r="r" b="b"/>
              <a:pathLst>
                <a:path w="39028" h="49399" extrusionOk="0">
                  <a:moveTo>
                    <a:pt x="0" y="0"/>
                  </a:moveTo>
                  <a:lnTo>
                    <a:pt x="0" y="49399"/>
                  </a:lnTo>
                  <a:lnTo>
                    <a:pt x="38408" y="49399"/>
                  </a:lnTo>
                  <a:cubicBezTo>
                    <a:pt x="38408" y="49399"/>
                    <a:pt x="39027" y="0"/>
                    <a:pt x="38562" y="0"/>
                  </a:cubicBez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3"/>
            <p:cNvSpPr/>
            <p:nvPr/>
          </p:nvSpPr>
          <p:spPr>
            <a:xfrm>
              <a:off x="2812025" y="4351650"/>
              <a:ext cx="2146450" cy="1100600"/>
            </a:xfrm>
            <a:custGeom>
              <a:avLst/>
              <a:gdLst/>
              <a:ahLst/>
              <a:cxnLst/>
              <a:rect l="l" t="t" r="r" b="b"/>
              <a:pathLst>
                <a:path w="85858" h="44024" extrusionOk="0">
                  <a:moveTo>
                    <a:pt x="5094" y="0"/>
                  </a:moveTo>
                  <a:lnTo>
                    <a:pt x="5094" y="5493"/>
                  </a:lnTo>
                  <a:lnTo>
                    <a:pt x="0" y="5792"/>
                  </a:lnTo>
                  <a:lnTo>
                    <a:pt x="0" y="44023"/>
                  </a:lnTo>
                  <a:lnTo>
                    <a:pt x="85857" y="44023"/>
                  </a:lnTo>
                  <a:cubicBezTo>
                    <a:pt x="85857" y="44023"/>
                    <a:pt x="84208" y="0"/>
                    <a:pt x="83493" y="0"/>
                  </a:cubicBez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3"/>
            <p:cNvSpPr/>
            <p:nvPr/>
          </p:nvSpPr>
          <p:spPr>
            <a:xfrm>
              <a:off x="4428075" y="4618275"/>
              <a:ext cx="446575" cy="857375"/>
            </a:xfrm>
            <a:custGeom>
              <a:avLst/>
              <a:gdLst/>
              <a:ahLst/>
              <a:cxnLst/>
              <a:rect l="l" t="t" r="r" b="b"/>
              <a:pathLst>
                <a:path w="17863" h="34295" extrusionOk="0">
                  <a:moveTo>
                    <a:pt x="1" y="1"/>
                  </a:moveTo>
                  <a:lnTo>
                    <a:pt x="1" y="34295"/>
                  </a:lnTo>
                  <a:lnTo>
                    <a:pt x="17863" y="34295"/>
                  </a:lnTo>
                  <a:lnTo>
                    <a:pt x="17863"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3"/>
            <p:cNvSpPr/>
            <p:nvPr/>
          </p:nvSpPr>
          <p:spPr>
            <a:xfrm>
              <a:off x="4451800" y="5101425"/>
              <a:ext cx="99675" cy="182275"/>
            </a:xfrm>
            <a:custGeom>
              <a:avLst/>
              <a:gdLst/>
              <a:ahLst/>
              <a:cxnLst/>
              <a:rect l="l" t="t" r="r" b="b"/>
              <a:pathLst>
                <a:path w="3987" h="7291" extrusionOk="0">
                  <a:moveTo>
                    <a:pt x="2215" y="1"/>
                  </a:moveTo>
                  <a:cubicBezTo>
                    <a:pt x="0" y="1"/>
                    <a:pt x="440" y="7197"/>
                    <a:pt x="440" y="7197"/>
                  </a:cubicBezTo>
                  <a:lnTo>
                    <a:pt x="3975" y="7291"/>
                  </a:lnTo>
                  <a:cubicBezTo>
                    <a:pt x="3975" y="3974"/>
                    <a:pt x="3987" y="1"/>
                    <a:pt x="2215"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3"/>
            <p:cNvSpPr/>
            <p:nvPr/>
          </p:nvSpPr>
          <p:spPr>
            <a:xfrm>
              <a:off x="4761275" y="4677175"/>
              <a:ext cx="76775" cy="167325"/>
            </a:xfrm>
            <a:custGeom>
              <a:avLst/>
              <a:gdLst/>
              <a:ahLst/>
              <a:cxnLst/>
              <a:rect l="l" t="t" r="r" b="b"/>
              <a:pathLst>
                <a:path w="3071" h="6693" extrusionOk="0">
                  <a:moveTo>
                    <a:pt x="1707" y="0"/>
                  </a:moveTo>
                  <a:cubicBezTo>
                    <a:pt x="0" y="0"/>
                    <a:pt x="340" y="6607"/>
                    <a:pt x="340" y="6607"/>
                  </a:cubicBezTo>
                  <a:lnTo>
                    <a:pt x="3060" y="6692"/>
                  </a:lnTo>
                  <a:lnTo>
                    <a:pt x="3060" y="6692"/>
                  </a:lnTo>
                  <a:cubicBezTo>
                    <a:pt x="3060" y="3648"/>
                    <a:pt x="3071" y="0"/>
                    <a:pt x="1707"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3"/>
            <p:cNvSpPr/>
            <p:nvPr/>
          </p:nvSpPr>
          <p:spPr>
            <a:xfrm>
              <a:off x="4393475" y="4988325"/>
              <a:ext cx="505000" cy="57450"/>
            </a:xfrm>
            <a:custGeom>
              <a:avLst/>
              <a:gdLst/>
              <a:ahLst/>
              <a:cxnLst/>
              <a:rect l="l" t="t" r="r" b="b"/>
              <a:pathLst>
                <a:path w="20200" h="2298" extrusionOk="0">
                  <a:moveTo>
                    <a:pt x="37" y="1"/>
                  </a:moveTo>
                  <a:cubicBezTo>
                    <a:pt x="17" y="1"/>
                    <a:pt x="0" y="19"/>
                    <a:pt x="0" y="38"/>
                  </a:cubicBezTo>
                  <a:lnTo>
                    <a:pt x="0" y="2260"/>
                  </a:lnTo>
                  <a:cubicBezTo>
                    <a:pt x="0" y="2281"/>
                    <a:pt x="17" y="2298"/>
                    <a:pt x="37" y="2298"/>
                  </a:cubicBezTo>
                  <a:lnTo>
                    <a:pt x="20162" y="2298"/>
                  </a:lnTo>
                  <a:cubicBezTo>
                    <a:pt x="20183" y="2298"/>
                    <a:pt x="20199" y="2281"/>
                    <a:pt x="20199" y="2260"/>
                  </a:cubicBezTo>
                  <a:lnTo>
                    <a:pt x="20199" y="38"/>
                  </a:lnTo>
                  <a:cubicBezTo>
                    <a:pt x="20199" y="19"/>
                    <a:pt x="20183" y="1"/>
                    <a:pt x="20162" y="1"/>
                  </a:cubicBez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3"/>
            <p:cNvSpPr/>
            <p:nvPr/>
          </p:nvSpPr>
          <p:spPr>
            <a:xfrm>
              <a:off x="4896800" y="4988325"/>
              <a:ext cx="1675" cy="100"/>
            </a:xfrm>
            <a:custGeom>
              <a:avLst/>
              <a:gdLst/>
              <a:ahLst/>
              <a:cxnLst/>
              <a:rect l="l" t="t" r="r" b="b"/>
              <a:pathLst>
                <a:path w="67" h="4" extrusionOk="0">
                  <a:moveTo>
                    <a:pt x="0" y="1"/>
                  </a:moveTo>
                  <a:lnTo>
                    <a:pt x="66" y="4"/>
                  </a:lnTo>
                  <a:lnTo>
                    <a:pt x="66"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3"/>
            <p:cNvSpPr/>
            <p:nvPr/>
          </p:nvSpPr>
          <p:spPr>
            <a:xfrm>
              <a:off x="4800450" y="4988325"/>
              <a:ext cx="98025" cy="3925"/>
            </a:xfrm>
            <a:custGeom>
              <a:avLst/>
              <a:gdLst/>
              <a:ahLst/>
              <a:cxnLst/>
              <a:rect l="l" t="t" r="r" b="b"/>
              <a:pathLst>
                <a:path w="3921" h="157" extrusionOk="0">
                  <a:moveTo>
                    <a:pt x="1" y="1"/>
                  </a:moveTo>
                  <a:lnTo>
                    <a:pt x="3920" y="156"/>
                  </a:lnTo>
                  <a:lnTo>
                    <a:pt x="3920" y="4"/>
                  </a:lnTo>
                  <a:lnTo>
                    <a:pt x="3854"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3"/>
            <p:cNvSpPr/>
            <p:nvPr/>
          </p:nvSpPr>
          <p:spPr>
            <a:xfrm>
              <a:off x="4704075" y="4988325"/>
              <a:ext cx="194400" cy="7725"/>
            </a:xfrm>
            <a:custGeom>
              <a:avLst/>
              <a:gdLst/>
              <a:ahLst/>
              <a:cxnLst/>
              <a:rect l="l" t="t" r="r" b="b"/>
              <a:pathLst>
                <a:path w="7776" h="309" extrusionOk="0">
                  <a:moveTo>
                    <a:pt x="0" y="1"/>
                  </a:moveTo>
                  <a:lnTo>
                    <a:pt x="7775" y="309"/>
                  </a:lnTo>
                  <a:lnTo>
                    <a:pt x="7775" y="156"/>
                  </a:lnTo>
                  <a:lnTo>
                    <a:pt x="3856"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3"/>
            <p:cNvSpPr/>
            <p:nvPr/>
          </p:nvSpPr>
          <p:spPr>
            <a:xfrm>
              <a:off x="4607700" y="4988325"/>
              <a:ext cx="290775" cy="11500"/>
            </a:xfrm>
            <a:custGeom>
              <a:avLst/>
              <a:gdLst/>
              <a:ahLst/>
              <a:cxnLst/>
              <a:rect l="l" t="t" r="r" b="b"/>
              <a:pathLst>
                <a:path w="11631" h="460" extrusionOk="0">
                  <a:moveTo>
                    <a:pt x="0" y="1"/>
                  </a:moveTo>
                  <a:lnTo>
                    <a:pt x="11630" y="460"/>
                  </a:lnTo>
                  <a:lnTo>
                    <a:pt x="11630" y="309"/>
                  </a:lnTo>
                  <a:lnTo>
                    <a:pt x="3855"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3"/>
            <p:cNvSpPr/>
            <p:nvPr/>
          </p:nvSpPr>
          <p:spPr>
            <a:xfrm>
              <a:off x="4511350" y="4988325"/>
              <a:ext cx="387125" cy="15325"/>
            </a:xfrm>
            <a:custGeom>
              <a:avLst/>
              <a:gdLst/>
              <a:ahLst/>
              <a:cxnLst/>
              <a:rect l="l" t="t" r="r" b="b"/>
              <a:pathLst>
                <a:path w="15485" h="613" extrusionOk="0">
                  <a:moveTo>
                    <a:pt x="0" y="1"/>
                  </a:moveTo>
                  <a:lnTo>
                    <a:pt x="15484" y="612"/>
                  </a:lnTo>
                  <a:lnTo>
                    <a:pt x="15484" y="460"/>
                  </a:lnTo>
                  <a:lnTo>
                    <a:pt x="3854"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3"/>
            <p:cNvSpPr/>
            <p:nvPr/>
          </p:nvSpPr>
          <p:spPr>
            <a:xfrm>
              <a:off x="4414950" y="4988325"/>
              <a:ext cx="483525" cy="19125"/>
            </a:xfrm>
            <a:custGeom>
              <a:avLst/>
              <a:gdLst/>
              <a:ahLst/>
              <a:cxnLst/>
              <a:rect l="l" t="t" r="r" b="b"/>
              <a:pathLst>
                <a:path w="19341" h="765" extrusionOk="0">
                  <a:moveTo>
                    <a:pt x="1" y="1"/>
                  </a:moveTo>
                  <a:lnTo>
                    <a:pt x="19340" y="765"/>
                  </a:lnTo>
                  <a:lnTo>
                    <a:pt x="19340" y="612"/>
                  </a:lnTo>
                  <a:lnTo>
                    <a:pt x="3856"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3"/>
            <p:cNvSpPr/>
            <p:nvPr/>
          </p:nvSpPr>
          <p:spPr>
            <a:xfrm>
              <a:off x="4393475" y="4988325"/>
              <a:ext cx="505000" cy="22950"/>
            </a:xfrm>
            <a:custGeom>
              <a:avLst/>
              <a:gdLst/>
              <a:ahLst/>
              <a:cxnLst/>
              <a:rect l="l" t="t" r="r" b="b"/>
              <a:pathLst>
                <a:path w="20200" h="918" extrusionOk="0">
                  <a:moveTo>
                    <a:pt x="0" y="1"/>
                  </a:moveTo>
                  <a:lnTo>
                    <a:pt x="0" y="119"/>
                  </a:lnTo>
                  <a:lnTo>
                    <a:pt x="20199" y="918"/>
                  </a:lnTo>
                  <a:lnTo>
                    <a:pt x="20199" y="765"/>
                  </a:lnTo>
                  <a:lnTo>
                    <a:pt x="86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3"/>
            <p:cNvSpPr/>
            <p:nvPr/>
          </p:nvSpPr>
          <p:spPr>
            <a:xfrm>
              <a:off x="4393475" y="4991275"/>
              <a:ext cx="505000" cy="23775"/>
            </a:xfrm>
            <a:custGeom>
              <a:avLst/>
              <a:gdLst/>
              <a:ahLst/>
              <a:cxnLst/>
              <a:rect l="l" t="t" r="r" b="b"/>
              <a:pathLst>
                <a:path w="20200" h="951" extrusionOk="0">
                  <a:moveTo>
                    <a:pt x="0" y="1"/>
                  </a:moveTo>
                  <a:lnTo>
                    <a:pt x="0" y="153"/>
                  </a:lnTo>
                  <a:lnTo>
                    <a:pt x="20199" y="951"/>
                  </a:lnTo>
                  <a:lnTo>
                    <a:pt x="20199" y="800"/>
                  </a:lnTo>
                  <a:lnTo>
                    <a:pt x="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3"/>
            <p:cNvSpPr/>
            <p:nvPr/>
          </p:nvSpPr>
          <p:spPr>
            <a:xfrm>
              <a:off x="4393475" y="4995100"/>
              <a:ext cx="505000" cy="23775"/>
            </a:xfrm>
            <a:custGeom>
              <a:avLst/>
              <a:gdLst/>
              <a:ahLst/>
              <a:cxnLst/>
              <a:rect l="l" t="t" r="r" b="b"/>
              <a:pathLst>
                <a:path w="20200" h="951" extrusionOk="0">
                  <a:moveTo>
                    <a:pt x="0" y="0"/>
                  </a:moveTo>
                  <a:lnTo>
                    <a:pt x="0" y="153"/>
                  </a:lnTo>
                  <a:lnTo>
                    <a:pt x="20199" y="950"/>
                  </a:lnTo>
                  <a:lnTo>
                    <a:pt x="20199" y="798"/>
                  </a:lnTo>
                  <a:lnTo>
                    <a:pt x="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3"/>
            <p:cNvSpPr/>
            <p:nvPr/>
          </p:nvSpPr>
          <p:spPr>
            <a:xfrm>
              <a:off x="4393475" y="4998925"/>
              <a:ext cx="505000" cy="23750"/>
            </a:xfrm>
            <a:custGeom>
              <a:avLst/>
              <a:gdLst/>
              <a:ahLst/>
              <a:cxnLst/>
              <a:rect l="l" t="t" r="r" b="b"/>
              <a:pathLst>
                <a:path w="20200" h="950" extrusionOk="0">
                  <a:moveTo>
                    <a:pt x="0" y="0"/>
                  </a:moveTo>
                  <a:lnTo>
                    <a:pt x="0" y="153"/>
                  </a:lnTo>
                  <a:lnTo>
                    <a:pt x="20199" y="950"/>
                  </a:lnTo>
                  <a:lnTo>
                    <a:pt x="20199" y="797"/>
                  </a:lnTo>
                  <a:lnTo>
                    <a:pt x="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3"/>
            <p:cNvSpPr/>
            <p:nvPr/>
          </p:nvSpPr>
          <p:spPr>
            <a:xfrm>
              <a:off x="4393475" y="5002725"/>
              <a:ext cx="505000" cy="23725"/>
            </a:xfrm>
            <a:custGeom>
              <a:avLst/>
              <a:gdLst/>
              <a:ahLst/>
              <a:cxnLst/>
              <a:rect l="l" t="t" r="r" b="b"/>
              <a:pathLst>
                <a:path w="20200" h="949" extrusionOk="0">
                  <a:moveTo>
                    <a:pt x="0" y="1"/>
                  </a:moveTo>
                  <a:lnTo>
                    <a:pt x="0" y="152"/>
                  </a:lnTo>
                  <a:lnTo>
                    <a:pt x="20199" y="949"/>
                  </a:lnTo>
                  <a:lnTo>
                    <a:pt x="20199" y="798"/>
                  </a:lnTo>
                  <a:lnTo>
                    <a:pt x="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3"/>
            <p:cNvSpPr/>
            <p:nvPr/>
          </p:nvSpPr>
          <p:spPr>
            <a:xfrm>
              <a:off x="4393475" y="5006500"/>
              <a:ext cx="505000" cy="23775"/>
            </a:xfrm>
            <a:custGeom>
              <a:avLst/>
              <a:gdLst/>
              <a:ahLst/>
              <a:cxnLst/>
              <a:rect l="l" t="t" r="r" b="b"/>
              <a:pathLst>
                <a:path w="20200" h="951" extrusionOk="0">
                  <a:moveTo>
                    <a:pt x="0" y="1"/>
                  </a:moveTo>
                  <a:lnTo>
                    <a:pt x="0" y="153"/>
                  </a:lnTo>
                  <a:lnTo>
                    <a:pt x="20199" y="950"/>
                  </a:lnTo>
                  <a:lnTo>
                    <a:pt x="20199" y="798"/>
                  </a:lnTo>
                  <a:lnTo>
                    <a:pt x="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3"/>
            <p:cNvSpPr/>
            <p:nvPr/>
          </p:nvSpPr>
          <p:spPr>
            <a:xfrm>
              <a:off x="4393475" y="5010325"/>
              <a:ext cx="505000" cy="23750"/>
            </a:xfrm>
            <a:custGeom>
              <a:avLst/>
              <a:gdLst/>
              <a:ahLst/>
              <a:cxnLst/>
              <a:rect l="l" t="t" r="r" b="b"/>
              <a:pathLst>
                <a:path w="20200" h="950" extrusionOk="0">
                  <a:moveTo>
                    <a:pt x="0" y="0"/>
                  </a:moveTo>
                  <a:lnTo>
                    <a:pt x="0" y="153"/>
                  </a:lnTo>
                  <a:lnTo>
                    <a:pt x="20199" y="950"/>
                  </a:lnTo>
                  <a:lnTo>
                    <a:pt x="20199" y="797"/>
                  </a:lnTo>
                  <a:lnTo>
                    <a:pt x="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3"/>
            <p:cNvSpPr/>
            <p:nvPr/>
          </p:nvSpPr>
          <p:spPr>
            <a:xfrm>
              <a:off x="4393475" y="5014125"/>
              <a:ext cx="505000" cy="23775"/>
            </a:xfrm>
            <a:custGeom>
              <a:avLst/>
              <a:gdLst/>
              <a:ahLst/>
              <a:cxnLst/>
              <a:rect l="l" t="t" r="r" b="b"/>
              <a:pathLst>
                <a:path w="20200" h="951" extrusionOk="0">
                  <a:moveTo>
                    <a:pt x="0" y="1"/>
                  </a:moveTo>
                  <a:lnTo>
                    <a:pt x="0" y="152"/>
                  </a:lnTo>
                  <a:lnTo>
                    <a:pt x="20199" y="950"/>
                  </a:lnTo>
                  <a:lnTo>
                    <a:pt x="20199" y="798"/>
                  </a:lnTo>
                  <a:lnTo>
                    <a:pt x="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3"/>
            <p:cNvSpPr/>
            <p:nvPr/>
          </p:nvSpPr>
          <p:spPr>
            <a:xfrm>
              <a:off x="4393475" y="5017900"/>
              <a:ext cx="505000" cy="23775"/>
            </a:xfrm>
            <a:custGeom>
              <a:avLst/>
              <a:gdLst/>
              <a:ahLst/>
              <a:cxnLst/>
              <a:rect l="l" t="t" r="r" b="b"/>
              <a:pathLst>
                <a:path w="20200" h="951" extrusionOk="0">
                  <a:moveTo>
                    <a:pt x="0" y="1"/>
                  </a:moveTo>
                  <a:lnTo>
                    <a:pt x="0" y="153"/>
                  </a:lnTo>
                  <a:lnTo>
                    <a:pt x="20199" y="950"/>
                  </a:lnTo>
                  <a:lnTo>
                    <a:pt x="20199" y="799"/>
                  </a:lnTo>
                  <a:lnTo>
                    <a:pt x="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3"/>
            <p:cNvSpPr/>
            <p:nvPr/>
          </p:nvSpPr>
          <p:spPr>
            <a:xfrm>
              <a:off x="4393475" y="5021725"/>
              <a:ext cx="505000" cy="23750"/>
            </a:xfrm>
            <a:custGeom>
              <a:avLst/>
              <a:gdLst/>
              <a:ahLst/>
              <a:cxnLst/>
              <a:rect l="l" t="t" r="r" b="b"/>
              <a:pathLst>
                <a:path w="20200" h="950" extrusionOk="0">
                  <a:moveTo>
                    <a:pt x="0" y="0"/>
                  </a:moveTo>
                  <a:lnTo>
                    <a:pt x="0" y="153"/>
                  </a:lnTo>
                  <a:lnTo>
                    <a:pt x="20199" y="950"/>
                  </a:lnTo>
                  <a:lnTo>
                    <a:pt x="20199" y="797"/>
                  </a:lnTo>
                  <a:lnTo>
                    <a:pt x="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3"/>
            <p:cNvSpPr/>
            <p:nvPr/>
          </p:nvSpPr>
          <p:spPr>
            <a:xfrm>
              <a:off x="4393475" y="5025525"/>
              <a:ext cx="505000" cy="20250"/>
            </a:xfrm>
            <a:custGeom>
              <a:avLst/>
              <a:gdLst/>
              <a:ahLst/>
              <a:cxnLst/>
              <a:rect l="l" t="t" r="r" b="b"/>
              <a:pathLst>
                <a:path w="20200" h="810" extrusionOk="0">
                  <a:moveTo>
                    <a:pt x="0" y="1"/>
                  </a:moveTo>
                  <a:lnTo>
                    <a:pt x="0" y="153"/>
                  </a:lnTo>
                  <a:lnTo>
                    <a:pt x="16640" y="810"/>
                  </a:lnTo>
                  <a:lnTo>
                    <a:pt x="20199" y="810"/>
                  </a:lnTo>
                  <a:lnTo>
                    <a:pt x="20199" y="798"/>
                  </a:lnTo>
                  <a:lnTo>
                    <a:pt x="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3"/>
            <p:cNvSpPr/>
            <p:nvPr/>
          </p:nvSpPr>
          <p:spPr>
            <a:xfrm>
              <a:off x="4393475" y="5029350"/>
              <a:ext cx="416025" cy="16425"/>
            </a:xfrm>
            <a:custGeom>
              <a:avLst/>
              <a:gdLst/>
              <a:ahLst/>
              <a:cxnLst/>
              <a:rect l="l" t="t" r="r" b="b"/>
              <a:pathLst>
                <a:path w="16641" h="657" extrusionOk="0">
                  <a:moveTo>
                    <a:pt x="0" y="0"/>
                  </a:moveTo>
                  <a:lnTo>
                    <a:pt x="0" y="151"/>
                  </a:lnTo>
                  <a:lnTo>
                    <a:pt x="12785" y="657"/>
                  </a:lnTo>
                  <a:lnTo>
                    <a:pt x="16640" y="657"/>
                  </a:lnTo>
                  <a:lnTo>
                    <a:pt x="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3"/>
            <p:cNvSpPr/>
            <p:nvPr/>
          </p:nvSpPr>
          <p:spPr>
            <a:xfrm>
              <a:off x="4393475" y="5033125"/>
              <a:ext cx="319625" cy="12650"/>
            </a:xfrm>
            <a:custGeom>
              <a:avLst/>
              <a:gdLst/>
              <a:ahLst/>
              <a:cxnLst/>
              <a:rect l="l" t="t" r="r" b="b"/>
              <a:pathLst>
                <a:path w="12785" h="506" extrusionOk="0">
                  <a:moveTo>
                    <a:pt x="0" y="0"/>
                  </a:moveTo>
                  <a:lnTo>
                    <a:pt x="0" y="153"/>
                  </a:lnTo>
                  <a:lnTo>
                    <a:pt x="8929" y="506"/>
                  </a:lnTo>
                  <a:lnTo>
                    <a:pt x="12785" y="506"/>
                  </a:lnTo>
                  <a:lnTo>
                    <a:pt x="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3"/>
            <p:cNvSpPr/>
            <p:nvPr/>
          </p:nvSpPr>
          <p:spPr>
            <a:xfrm>
              <a:off x="4393475" y="5036925"/>
              <a:ext cx="223250" cy="8850"/>
            </a:xfrm>
            <a:custGeom>
              <a:avLst/>
              <a:gdLst/>
              <a:ahLst/>
              <a:cxnLst/>
              <a:rect l="l" t="t" r="r" b="b"/>
              <a:pathLst>
                <a:path w="8930" h="354" extrusionOk="0">
                  <a:moveTo>
                    <a:pt x="0" y="1"/>
                  </a:moveTo>
                  <a:lnTo>
                    <a:pt x="0" y="153"/>
                  </a:lnTo>
                  <a:lnTo>
                    <a:pt x="5076" y="354"/>
                  </a:lnTo>
                  <a:lnTo>
                    <a:pt x="8929" y="354"/>
                  </a:lnTo>
                  <a:lnTo>
                    <a:pt x="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3"/>
            <p:cNvSpPr/>
            <p:nvPr/>
          </p:nvSpPr>
          <p:spPr>
            <a:xfrm>
              <a:off x="4393475" y="5040750"/>
              <a:ext cx="126900" cy="5025"/>
            </a:xfrm>
            <a:custGeom>
              <a:avLst/>
              <a:gdLst/>
              <a:ahLst/>
              <a:cxnLst/>
              <a:rect l="l" t="t" r="r" b="b"/>
              <a:pathLst>
                <a:path w="5076" h="201" extrusionOk="0">
                  <a:moveTo>
                    <a:pt x="0" y="0"/>
                  </a:moveTo>
                  <a:lnTo>
                    <a:pt x="0" y="153"/>
                  </a:lnTo>
                  <a:lnTo>
                    <a:pt x="1220" y="201"/>
                  </a:lnTo>
                  <a:lnTo>
                    <a:pt x="5076" y="201"/>
                  </a:lnTo>
                  <a:lnTo>
                    <a:pt x="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3"/>
            <p:cNvSpPr/>
            <p:nvPr/>
          </p:nvSpPr>
          <p:spPr>
            <a:xfrm>
              <a:off x="4393475" y="5044550"/>
              <a:ext cx="30525" cy="1225"/>
            </a:xfrm>
            <a:custGeom>
              <a:avLst/>
              <a:gdLst/>
              <a:ahLst/>
              <a:cxnLst/>
              <a:rect l="l" t="t" r="r" b="b"/>
              <a:pathLst>
                <a:path w="1221" h="49" extrusionOk="0">
                  <a:moveTo>
                    <a:pt x="0" y="1"/>
                  </a:moveTo>
                  <a:lnTo>
                    <a:pt x="0" y="49"/>
                  </a:lnTo>
                  <a:lnTo>
                    <a:pt x="1220" y="49"/>
                  </a:lnTo>
                  <a:lnTo>
                    <a:pt x="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3"/>
            <p:cNvSpPr/>
            <p:nvPr/>
          </p:nvSpPr>
          <p:spPr>
            <a:xfrm>
              <a:off x="3209075" y="4821100"/>
              <a:ext cx="116100" cy="283975"/>
            </a:xfrm>
            <a:custGeom>
              <a:avLst/>
              <a:gdLst/>
              <a:ahLst/>
              <a:cxnLst/>
              <a:rect l="l" t="t" r="r" b="b"/>
              <a:pathLst>
                <a:path w="4644" h="11359" extrusionOk="0">
                  <a:moveTo>
                    <a:pt x="2580" y="1"/>
                  </a:moveTo>
                  <a:cubicBezTo>
                    <a:pt x="0" y="1"/>
                    <a:pt x="513" y="11214"/>
                    <a:pt x="513" y="11214"/>
                  </a:cubicBezTo>
                  <a:lnTo>
                    <a:pt x="4628" y="11359"/>
                  </a:lnTo>
                  <a:lnTo>
                    <a:pt x="4628" y="11359"/>
                  </a:lnTo>
                  <a:cubicBezTo>
                    <a:pt x="4628" y="6190"/>
                    <a:pt x="4643" y="1"/>
                    <a:pt x="2580"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3"/>
            <p:cNvSpPr/>
            <p:nvPr/>
          </p:nvSpPr>
          <p:spPr>
            <a:xfrm>
              <a:off x="3625850" y="1422775"/>
              <a:ext cx="462750" cy="1644475"/>
            </a:xfrm>
            <a:custGeom>
              <a:avLst/>
              <a:gdLst/>
              <a:ahLst/>
              <a:cxnLst/>
              <a:rect l="l" t="t" r="r" b="b"/>
              <a:pathLst>
                <a:path w="18510" h="65779" extrusionOk="0">
                  <a:moveTo>
                    <a:pt x="11918" y="1"/>
                  </a:moveTo>
                  <a:cubicBezTo>
                    <a:pt x="3406" y="1"/>
                    <a:pt x="0" y="23023"/>
                    <a:pt x="0" y="23023"/>
                  </a:cubicBezTo>
                  <a:lnTo>
                    <a:pt x="0" y="65779"/>
                  </a:lnTo>
                  <a:lnTo>
                    <a:pt x="18510" y="65779"/>
                  </a:lnTo>
                  <a:lnTo>
                    <a:pt x="18510" y="21670"/>
                  </a:lnTo>
                  <a:cubicBezTo>
                    <a:pt x="18510" y="21670"/>
                    <a:pt x="17222" y="1"/>
                    <a:pt x="11918" y="1"/>
                  </a:cubicBez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3"/>
            <p:cNvSpPr/>
            <p:nvPr/>
          </p:nvSpPr>
          <p:spPr>
            <a:xfrm>
              <a:off x="3818575" y="2674925"/>
              <a:ext cx="195625" cy="352325"/>
            </a:xfrm>
            <a:custGeom>
              <a:avLst/>
              <a:gdLst/>
              <a:ahLst/>
              <a:cxnLst/>
              <a:rect l="l" t="t" r="r" b="b"/>
              <a:pathLst>
                <a:path w="7825" h="14093" extrusionOk="0">
                  <a:moveTo>
                    <a:pt x="4297" y="1"/>
                  </a:moveTo>
                  <a:cubicBezTo>
                    <a:pt x="0" y="1"/>
                    <a:pt x="841" y="14092"/>
                    <a:pt x="841" y="14092"/>
                  </a:cubicBezTo>
                  <a:lnTo>
                    <a:pt x="7825" y="14003"/>
                  </a:lnTo>
                  <a:cubicBezTo>
                    <a:pt x="7825" y="8452"/>
                    <a:pt x="7732" y="1"/>
                    <a:pt x="4297"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3"/>
            <p:cNvSpPr/>
            <p:nvPr/>
          </p:nvSpPr>
          <p:spPr>
            <a:xfrm>
              <a:off x="3801200" y="1765650"/>
              <a:ext cx="233150" cy="455050"/>
            </a:xfrm>
            <a:custGeom>
              <a:avLst/>
              <a:gdLst/>
              <a:ahLst/>
              <a:cxnLst/>
              <a:rect l="l" t="t" r="r" b="b"/>
              <a:pathLst>
                <a:path w="9326" h="18202" extrusionOk="0">
                  <a:moveTo>
                    <a:pt x="4367" y="1"/>
                  </a:moveTo>
                  <a:cubicBezTo>
                    <a:pt x="2424" y="1"/>
                    <a:pt x="0" y="2594"/>
                    <a:pt x="0" y="18202"/>
                  </a:cubicBezTo>
                  <a:lnTo>
                    <a:pt x="8609" y="18202"/>
                  </a:lnTo>
                  <a:cubicBezTo>
                    <a:pt x="8609" y="18202"/>
                    <a:pt x="9326" y="1"/>
                    <a:pt x="4367"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3"/>
            <p:cNvSpPr/>
            <p:nvPr/>
          </p:nvSpPr>
          <p:spPr>
            <a:xfrm>
              <a:off x="3373125" y="2910850"/>
              <a:ext cx="1038425" cy="214950"/>
            </a:xfrm>
            <a:custGeom>
              <a:avLst/>
              <a:gdLst/>
              <a:ahLst/>
              <a:cxnLst/>
              <a:rect l="l" t="t" r="r" b="b"/>
              <a:pathLst>
                <a:path w="41537" h="8598" extrusionOk="0">
                  <a:moveTo>
                    <a:pt x="39613" y="0"/>
                  </a:moveTo>
                  <a:lnTo>
                    <a:pt x="35218" y="722"/>
                  </a:lnTo>
                  <a:lnTo>
                    <a:pt x="34443" y="4486"/>
                  </a:lnTo>
                  <a:lnTo>
                    <a:pt x="30416" y="4486"/>
                  </a:lnTo>
                  <a:lnTo>
                    <a:pt x="29643" y="1542"/>
                  </a:lnTo>
                  <a:lnTo>
                    <a:pt x="23293" y="1542"/>
                  </a:lnTo>
                  <a:lnTo>
                    <a:pt x="23293" y="4486"/>
                  </a:lnTo>
                  <a:lnTo>
                    <a:pt x="17407" y="4486"/>
                  </a:lnTo>
                  <a:lnTo>
                    <a:pt x="17407" y="1386"/>
                  </a:lnTo>
                  <a:lnTo>
                    <a:pt x="11213" y="1386"/>
                  </a:lnTo>
                  <a:lnTo>
                    <a:pt x="11213" y="4331"/>
                  </a:lnTo>
                  <a:lnTo>
                    <a:pt x="6257" y="4331"/>
                  </a:lnTo>
                  <a:lnTo>
                    <a:pt x="6257" y="921"/>
                  </a:lnTo>
                  <a:lnTo>
                    <a:pt x="0" y="233"/>
                  </a:lnTo>
                  <a:lnTo>
                    <a:pt x="0" y="233"/>
                  </a:lnTo>
                  <a:lnTo>
                    <a:pt x="1766" y="8597"/>
                  </a:lnTo>
                  <a:lnTo>
                    <a:pt x="40328" y="8597"/>
                  </a:lnTo>
                  <a:lnTo>
                    <a:pt x="41536" y="5109"/>
                  </a:lnTo>
                  <a:lnTo>
                    <a:pt x="39613"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3"/>
            <p:cNvSpPr/>
            <p:nvPr/>
          </p:nvSpPr>
          <p:spPr>
            <a:xfrm>
              <a:off x="2938900" y="2856400"/>
              <a:ext cx="505425" cy="1637525"/>
            </a:xfrm>
            <a:custGeom>
              <a:avLst/>
              <a:gdLst/>
              <a:ahLst/>
              <a:cxnLst/>
              <a:rect l="l" t="t" r="r" b="b"/>
              <a:pathLst>
                <a:path w="20217" h="65501" extrusionOk="0">
                  <a:moveTo>
                    <a:pt x="11641" y="1"/>
                  </a:moveTo>
                  <a:cubicBezTo>
                    <a:pt x="3129" y="1"/>
                    <a:pt x="1" y="18722"/>
                    <a:pt x="1" y="18722"/>
                  </a:cubicBezTo>
                  <a:lnTo>
                    <a:pt x="1" y="65500"/>
                  </a:lnTo>
                  <a:lnTo>
                    <a:pt x="20216" y="65500"/>
                  </a:lnTo>
                  <a:lnTo>
                    <a:pt x="20216" y="16819"/>
                  </a:lnTo>
                  <a:cubicBezTo>
                    <a:pt x="20216" y="16819"/>
                    <a:pt x="16944" y="1"/>
                    <a:pt x="11641" y="1"/>
                  </a:cubicBez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3"/>
            <p:cNvSpPr/>
            <p:nvPr/>
          </p:nvSpPr>
          <p:spPr>
            <a:xfrm>
              <a:off x="3402025" y="526650"/>
              <a:ext cx="988100" cy="1570450"/>
            </a:xfrm>
            <a:custGeom>
              <a:avLst/>
              <a:gdLst/>
              <a:ahLst/>
              <a:cxnLst/>
              <a:rect l="l" t="t" r="r" b="b"/>
              <a:pathLst>
                <a:path w="39524" h="62818" extrusionOk="0">
                  <a:moveTo>
                    <a:pt x="18753" y="1"/>
                  </a:moveTo>
                  <a:cubicBezTo>
                    <a:pt x="14795" y="53998"/>
                    <a:pt x="0" y="62773"/>
                    <a:pt x="0" y="62773"/>
                  </a:cubicBezTo>
                  <a:cubicBezTo>
                    <a:pt x="1383" y="62805"/>
                    <a:pt x="2726" y="62818"/>
                    <a:pt x="4008" y="62818"/>
                  </a:cubicBezTo>
                  <a:cubicBezTo>
                    <a:pt x="10923" y="62818"/>
                    <a:pt x="16063" y="62430"/>
                    <a:pt x="16063" y="62430"/>
                  </a:cubicBezTo>
                  <a:cubicBezTo>
                    <a:pt x="16063" y="62430"/>
                    <a:pt x="16905" y="49561"/>
                    <a:pt x="20142" y="49561"/>
                  </a:cubicBezTo>
                  <a:cubicBezTo>
                    <a:pt x="24849" y="49561"/>
                    <a:pt x="24576" y="62196"/>
                    <a:pt x="24576" y="62196"/>
                  </a:cubicBezTo>
                  <a:cubicBezTo>
                    <a:pt x="28320" y="62196"/>
                    <a:pt x="39524" y="62004"/>
                    <a:pt x="39524" y="62004"/>
                  </a:cubicBezTo>
                  <a:cubicBezTo>
                    <a:pt x="22647" y="57593"/>
                    <a:pt x="18753" y="1"/>
                    <a:pt x="18753" y="1"/>
                  </a:cubicBezTo>
                  <a:close/>
                </a:path>
              </a:pathLst>
            </a:custGeom>
            <a:solidFill>
              <a:srgbClr val="ECB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3"/>
            <p:cNvSpPr/>
            <p:nvPr/>
          </p:nvSpPr>
          <p:spPr>
            <a:xfrm>
              <a:off x="2767950" y="3317725"/>
              <a:ext cx="919425" cy="3900"/>
            </a:xfrm>
            <a:custGeom>
              <a:avLst/>
              <a:gdLst/>
              <a:ahLst/>
              <a:cxnLst/>
              <a:rect l="l" t="t" r="r" b="b"/>
              <a:pathLst>
                <a:path w="36777" h="156" extrusionOk="0">
                  <a:moveTo>
                    <a:pt x="0" y="0"/>
                  </a:moveTo>
                  <a:lnTo>
                    <a:pt x="0" y="156"/>
                  </a:lnTo>
                  <a:lnTo>
                    <a:pt x="36776" y="156"/>
                  </a:lnTo>
                  <a:lnTo>
                    <a:pt x="36776" y="0"/>
                  </a:lnTo>
                  <a:close/>
                </a:path>
              </a:pathLst>
            </a:custGeom>
            <a:solidFill>
              <a:srgbClr val="ECB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3"/>
            <p:cNvSpPr/>
            <p:nvPr/>
          </p:nvSpPr>
          <p:spPr>
            <a:xfrm>
              <a:off x="2767950" y="1747300"/>
              <a:ext cx="919425" cy="1570425"/>
            </a:xfrm>
            <a:custGeom>
              <a:avLst/>
              <a:gdLst/>
              <a:ahLst/>
              <a:cxnLst/>
              <a:rect l="l" t="t" r="r" b="b"/>
              <a:pathLst>
                <a:path w="36777" h="62817" extrusionOk="0">
                  <a:moveTo>
                    <a:pt x="17908" y="0"/>
                  </a:moveTo>
                  <a:cubicBezTo>
                    <a:pt x="13950" y="53997"/>
                    <a:pt x="0" y="62772"/>
                    <a:pt x="0" y="62772"/>
                  </a:cubicBezTo>
                  <a:cubicBezTo>
                    <a:pt x="1374" y="62803"/>
                    <a:pt x="2699" y="62817"/>
                    <a:pt x="3957" y="62817"/>
                  </a:cubicBezTo>
                  <a:cubicBezTo>
                    <a:pt x="10790" y="62817"/>
                    <a:pt x="15641" y="62428"/>
                    <a:pt x="15641" y="62428"/>
                  </a:cubicBezTo>
                  <a:cubicBezTo>
                    <a:pt x="15641" y="62428"/>
                    <a:pt x="15641" y="49558"/>
                    <a:pt x="18456" y="49558"/>
                  </a:cubicBezTo>
                  <a:cubicBezTo>
                    <a:pt x="23162" y="49558"/>
                    <a:pt x="23732" y="62750"/>
                    <a:pt x="23732" y="62750"/>
                  </a:cubicBezTo>
                  <a:cubicBezTo>
                    <a:pt x="27473" y="62750"/>
                    <a:pt x="36776" y="62558"/>
                    <a:pt x="36776" y="62558"/>
                  </a:cubicBezTo>
                  <a:cubicBezTo>
                    <a:pt x="19900" y="58147"/>
                    <a:pt x="17908" y="0"/>
                    <a:pt x="17908" y="0"/>
                  </a:cubicBezTo>
                  <a:close/>
                </a:path>
              </a:pathLst>
            </a:custGeom>
            <a:solidFill>
              <a:srgbClr val="ECB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3"/>
            <p:cNvSpPr/>
            <p:nvPr/>
          </p:nvSpPr>
          <p:spPr>
            <a:xfrm>
              <a:off x="3118775" y="2981725"/>
              <a:ext cx="247600" cy="445900"/>
            </a:xfrm>
            <a:custGeom>
              <a:avLst/>
              <a:gdLst/>
              <a:ahLst/>
              <a:cxnLst/>
              <a:rect l="l" t="t" r="r" b="b"/>
              <a:pathLst>
                <a:path w="9904" h="17836" extrusionOk="0">
                  <a:moveTo>
                    <a:pt x="5439" y="0"/>
                  </a:moveTo>
                  <a:cubicBezTo>
                    <a:pt x="1" y="0"/>
                    <a:pt x="1065" y="17835"/>
                    <a:pt x="1065" y="17835"/>
                  </a:cubicBezTo>
                  <a:lnTo>
                    <a:pt x="9903" y="17722"/>
                  </a:lnTo>
                  <a:cubicBezTo>
                    <a:pt x="9903" y="10696"/>
                    <a:pt x="9788" y="0"/>
                    <a:pt x="5439"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3"/>
            <p:cNvSpPr/>
            <p:nvPr/>
          </p:nvSpPr>
          <p:spPr>
            <a:xfrm>
              <a:off x="3827550" y="3334875"/>
              <a:ext cx="247600" cy="445850"/>
            </a:xfrm>
            <a:custGeom>
              <a:avLst/>
              <a:gdLst/>
              <a:ahLst/>
              <a:cxnLst/>
              <a:rect l="l" t="t" r="r" b="b"/>
              <a:pathLst>
                <a:path w="9904" h="17834" extrusionOk="0">
                  <a:moveTo>
                    <a:pt x="5439" y="1"/>
                  </a:moveTo>
                  <a:cubicBezTo>
                    <a:pt x="0" y="1"/>
                    <a:pt x="1065" y="17834"/>
                    <a:pt x="1065" y="17834"/>
                  </a:cubicBezTo>
                  <a:lnTo>
                    <a:pt x="9903" y="17722"/>
                  </a:lnTo>
                  <a:cubicBezTo>
                    <a:pt x="9903" y="10696"/>
                    <a:pt x="9788" y="1"/>
                    <a:pt x="5439"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3"/>
            <p:cNvSpPr/>
            <p:nvPr/>
          </p:nvSpPr>
          <p:spPr>
            <a:xfrm>
              <a:off x="3945975" y="3844675"/>
              <a:ext cx="382100" cy="683575"/>
            </a:xfrm>
            <a:custGeom>
              <a:avLst/>
              <a:gdLst/>
              <a:ahLst/>
              <a:cxnLst/>
              <a:rect l="l" t="t" r="r" b="b"/>
              <a:pathLst>
                <a:path w="15284" h="27343" extrusionOk="0">
                  <a:moveTo>
                    <a:pt x="1" y="1"/>
                  </a:moveTo>
                  <a:lnTo>
                    <a:pt x="1" y="3246"/>
                  </a:lnTo>
                  <a:lnTo>
                    <a:pt x="1" y="4451"/>
                  </a:lnTo>
                  <a:lnTo>
                    <a:pt x="1" y="5656"/>
                  </a:lnTo>
                  <a:lnTo>
                    <a:pt x="1" y="6860"/>
                  </a:lnTo>
                  <a:lnTo>
                    <a:pt x="1" y="8066"/>
                  </a:lnTo>
                  <a:lnTo>
                    <a:pt x="1" y="9271"/>
                  </a:lnTo>
                  <a:lnTo>
                    <a:pt x="1" y="10475"/>
                  </a:lnTo>
                  <a:lnTo>
                    <a:pt x="1" y="11680"/>
                  </a:lnTo>
                  <a:lnTo>
                    <a:pt x="1" y="12886"/>
                  </a:lnTo>
                  <a:lnTo>
                    <a:pt x="1" y="14089"/>
                  </a:lnTo>
                  <a:lnTo>
                    <a:pt x="1" y="15295"/>
                  </a:lnTo>
                  <a:lnTo>
                    <a:pt x="1" y="16500"/>
                  </a:lnTo>
                  <a:lnTo>
                    <a:pt x="1" y="17704"/>
                  </a:lnTo>
                  <a:lnTo>
                    <a:pt x="1" y="18909"/>
                  </a:lnTo>
                  <a:lnTo>
                    <a:pt x="1" y="20115"/>
                  </a:lnTo>
                  <a:lnTo>
                    <a:pt x="1" y="21318"/>
                  </a:lnTo>
                  <a:lnTo>
                    <a:pt x="1" y="22524"/>
                  </a:lnTo>
                  <a:lnTo>
                    <a:pt x="1" y="23729"/>
                  </a:lnTo>
                  <a:lnTo>
                    <a:pt x="1" y="24933"/>
                  </a:lnTo>
                  <a:lnTo>
                    <a:pt x="1" y="26138"/>
                  </a:lnTo>
                  <a:lnTo>
                    <a:pt x="1" y="27342"/>
                  </a:lnTo>
                  <a:lnTo>
                    <a:pt x="15283" y="27342"/>
                  </a:lnTo>
                  <a:lnTo>
                    <a:pt x="15283" y="26138"/>
                  </a:lnTo>
                  <a:lnTo>
                    <a:pt x="15283" y="24933"/>
                  </a:lnTo>
                  <a:lnTo>
                    <a:pt x="15283" y="23729"/>
                  </a:lnTo>
                  <a:lnTo>
                    <a:pt x="15283" y="22524"/>
                  </a:lnTo>
                  <a:lnTo>
                    <a:pt x="15283" y="21318"/>
                  </a:lnTo>
                  <a:lnTo>
                    <a:pt x="15283" y="20115"/>
                  </a:lnTo>
                  <a:lnTo>
                    <a:pt x="15283" y="18909"/>
                  </a:lnTo>
                  <a:lnTo>
                    <a:pt x="15283" y="17704"/>
                  </a:lnTo>
                  <a:lnTo>
                    <a:pt x="15283" y="16500"/>
                  </a:lnTo>
                  <a:lnTo>
                    <a:pt x="15283" y="15295"/>
                  </a:lnTo>
                  <a:lnTo>
                    <a:pt x="15283" y="14089"/>
                  </a:lnTo>
                  <a:lnTo>
                    <a:pt x="15283" y="12886"/>
                  </a:lnTo>
                  <a:lnTo>
                    <a:pt x="15283" y="11680"/>
                  </a:lnTo>
                  <a:lnTo>
                    <a:pt x="15283" y="10475"/>
                  </a:lnTo>
                  <a:lnTo>
                    <a:pt x="15283" y="9271"/>
                  </a:lnTo>
                  <a:lnTo>
                    <a:pt x="15283" y="8066"/>
                  </a:lnTo>
                  <a:lnTo>
                    <a:pt x="15283" y="6860"/>
                  </a:lnTo>
                  <a:lnTo>
                    <a:pt x="15283" y="5656"/>
                  </a:lnTo>
                  <a:lnTo>
                    <a:pt x="15283" y="4451"/>
                  </a:lnTo>
                  <a:lnTo>
                    <a:pt x="15283" y="3246"/>
                  </a:lnTo>
                  <a:lnTo>
                    <a:pt x="15283" y="1"/>
                  </a:ln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3"/>
            <p:cNvSpPr/>
            <p:nvPr/>
          </p:nvSpPr>
          <p:spPr>
            <a:xfrm>
              <a:off x="2757325" y="3263275"/>
              <a:ext cx="25" cy="25"/>
            </a:xfrm>
            <a:custGeom>
              <a:avLst/>
              <a:gdLst/>
              <a:ahLst/>
              <a:cxnLst/>
              <a:rect l="l" t="t" r="r" b="b"/>
              <a:pathLst>
                <a:path w="1" h="1" fill="none" extrusionOk="0">
                  <a:moveTo>
                    <a:pt x="0" y="1"/>
                  </a:moveTo>
                  <a:close/>
                </a:path>
              </a:pathLst>
            </a:custGeom>
            <a:noFill/>
            <a:ln w="475" cap="flat" cmpd="sng">
              <a:solidFill>
                <a:srgbClr val="FAE9D5"/>
              </a:solidFill>
              <a:prstDash val="solid"/>
              <a:miter lim="14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3"/>
            <p:cNvSpPr/>
            <p:nvPr/>
          </p:nvSpPr>
          <p:spPr>
            <a:xfrm>
              <a:off x="2937350" y="3321525"/>
              <a:ext cx="25" cy="25"/>
            </a:xfrm>
            <a:custGeom>
              <a:avLst/>
              <a:gdLst/>
              <a:ahLst/>
              <a:cxnLst/>
              <a:rect l="l" t="t" r="r" b="b"/>
              <a:pathLst>
                <a:path w="1" h="1" fill="none" extrusionOk="0">
                  <a:moveTo>
                    <a:pt x="0" y="1"/>
                  </a:moveTo>
                  <a:close/>
                </a:path>
              </a:pathLst>
            </a:custGeom>
            <a:noFill/>
            <a:ln w="225" cap="flat" cmpd="sng">
              <a:solidFill>
                <a:srgbClr val="D9E8FB"/>
              </a:solidFill>
              <a:prstDash val="solid"/>
              <a:miter lim="14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3"/>
            <p:cNvSpPr/>
            <p:nvPr/>
          </p:nvSpPr>
          <p:spPr>
            <a:xfrm>
              <a:off x="3120800" y="3524350"/>
              <a:ext cx="95625" cy="262550"/>
            </a:xfrm>
            <a:custGeom>
              <a:avLst/>
              <a:gdLst/>
              <a:ahLst/>
              <a:cxnLst/>
              <a:rect l="l" t="t" r="r" b="b"/>
              <a:pathLst>
                <a:path w="3825" h="10502" extrusionOk="0">
                  <a:moveTo>
                    <a:pt x="1884" y="1"/>
                  </a:moveTo>
                  <a:cubicBezTo>
                    <a:pt x="1864" y="1"/>
                    <a:pt x="1845" y="1"/>
                    <a:pt x="1825" y="2"/>
                  </a:cubicBezTo>
                  <a:cubicBezTo>
                    <a:pt x="862" y="38"/>
                    <a:pt x="88" y="931"/>
                    <a:pt x="44" y="2051"/>
                  </a:cubicBezTo>
                  <a:cubicBezTo>
                    <a:pt x="20" y="2695"/>
                    <a:pt x="0" y="3457"/>
                    <a:pt x="9" y="4269"/>
                  </a:cubicBezTo>
                  <a:cubicBezTo>
                    <a:pt x="33" y="6338"/>
                    <a:pt x="142" y="8622"/>
                    <a:pt x="202" y="9764"/>
                  </a:cubicBezTo>
                  <a:cubicBezTo>
                    <a:pt x="225" y="10180"/>
                    <a:pt x="521" y="10502"/>
                    <a:pt x="880" y="10502"/>
                  </a:cubicBezTo>
                  <a:lnTo>
                    <a:pt x="3026" y="10502"/>
                  </a:lnTo>
                  <a:cubicBezTo>
                    <a:pt x="3384" y="10502"/>
                    <a:pt x="3679" y="10179"/>
                    <a:pt x="3702" y="9763"/>
                  </a:cubicBezTo>
                  <a:cubicBezTo>
                    <a:pt x="3743" y="9000"/>
                    <a:pt x="3803" y="7849"/>
                    <a:pt x="3809" y="7342"/>
                  </a:cubicBezTo>
                  <a:cubicBezTo>
                    <a:pt x="3824" y="6244"/>
                    <a:pt x="3769" y="3844"/>
                    <a:pt x="3722" y="2073"/>
                  </a:cubicBezTo>
                  <a:cubicBezTo>
                    <a:pt x="3692" y="913"/>
                    <a:pt x="2873" y="1"/>
                    <a:pt x="1884"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3"/>
            <p:cNvSpPr/>
            <p:nvPr/>
          </p:nvSpPr>
          <p:spPr>
            <a:xfrm>
              <a:off x="2978275" y="3793475"/>
              <a:ext cx="68700" cy="262525"/>
            </a:xfrm>
            <a:custGeom>
              <a:avLst/>
              <a:gdLst/>
              <a:ahLst/>
              <a:cxnLst/>
              <a:rect l="l" t="t" r="r" b="b"/>
              <a:pathLst>
                <a:path w="2748" h="10501" extrusionOk="0">
                  <a:moveTo>
                    <a:pt x="1355" y="0"/>
                  </a:moveTo>
                  <a:cubicBezTo>
                    <a:pt x="1341" y="0"/>
                    <a:pt x="1326" y="1"/>
                    <a:pt x="1312" y="1"/>
                  </a:cubicBezTo>
                  <a:cubicBezTo>
                    <a:pt x="620" y="37"/>
                    <a:pt x="65" y="930"/>
                    <a:pt x="32" y="2050"/>
                  </a:cubicBezTo>
                  <a:cubicBezTo>
                    <a:pt x="14" y="2695"/>
                    <a:pt x="1" y="3456"/>
                    <a:pt x="8" y="4268"/>
                  </a:cubicBezTo>
                  <a:cubicBezTo>
                    <a:pt x="25" y="6338"/>
                    <a:pt x="102" y="8621"/>
                    <a:pt x="146" y="9764"/>
                  </a:cubicBezTo>
                  <a:cubicBezTo>
                    <a:pt x="162" y="10179"/>
                    <a:pt x="374" y="10501"/>
                    <a:pt x="632" y="10501"/>
                  </a:cubicBezTo>
                  <a:lnTo>
                    <a:pt x="2173" y="10501"/>
                  </a:lnTo>
                  <a:cubicBezTo>
                    <a:pt x="2431" y="10501"/>
                    <a:pt x="2643" y="10178"/>
                    <a:pt x="2660" y="9762"/>
                  </a:cubicBezTo>
                  <a:cubicBezTo>
                    <a:pt x="2689" y="9000"/>
                    <a:pt x="2733" y="7848"/>
                    <a:pt x="2737" y="7341"/>
                  </a:cubicBezTo>
                  <a:cubicBezTo>
                    <a:pt x="2748" y="6243"/>
                    <a:pt x="2709" y="3843"/>
                    <a:pt x="2674" y="2073"/>
                  </a:cubicBezTo>
                  <a:cubicBezTo>
                    <a:pt x="2652" y="913"/>
                    <a:pt x="2064" y="0"/>
                    <a:pt x="1355"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3"/>
            <p:cNvSpPr/>
            <p:nvPr/>
          </p:nvSpPr>
          <p:spPr>
            <a:xfrm>
              <a:off x="3133325" y="2985725"/>
              <a:ext cx="2026075" cy="1393050"/>
            </a:xfrm>
            <a:custGeom>
              <a:avLst/>
              <a:gdLst/>
              <a:ahLst/>
              <a:cxnLst/>
              <a:rect l="l" t="t" r="r" b="b"/>
              <a:pathLst>
                <a:path w="81043" h="55722" extrusionOk="0">
                  <a:moveTo>
                    <a:pt x="39251" y="0"/>
                  </a:moveTo>
                  <a:cubicBezTo>
                    <a:pt x="34665" y="24124"/>
                    <a:pt x="26377" y="36979"/>
                    <a:pt x="18696" y="46038"/>
                  </a:cubicBezTo>
                  <a:cubicBezTo>
                    <a:pt x="11915" y="54034"/>
                    <a:pt x="0" y="55721"/>
                    <a:pt x="0" y="55721"/>
                  </a:cubicBezTo>
                  <a:lnTo>
                    <a:pt x="35004" y="55721"/>
                  </a:lnTo>
                  <a:cubicBezTo>
                    <a:pt x="35004" y="55721"/>
                    <a:pt x="33306" y="34145"/>
                    <a:pt x="40440" y="34145"/>
                  </a:cubicBezTo>
                  <a:cubicBezTo>
                    <a:pt x="47575" y="34145"/>
                    <a:pt x="47236" y="55380"/>
                    <a:pt x="47236" y="55380"/>
                  </a:cubicBezTo>
                  <a:lnTo>
                    <a:pt x="81042" y="55380"/>
                  </a:lnTo>
                  <a:cubicBezTo>
                    <a:pt x="81042" y="55380"/>
                    <a:pt x="65838" y="54446"/>
                    <a:pt x="57089" y="45697"/>
                  </a:cubicBezTo>
                  <a:cubicBezTo>
                    <a:pt x="45790" y="34398"/>
                    <a:pt x="39251" y="0"/>
                    <a:pt x="39251" y="0"/>
                  </a:cubicBezTo>
                  <a:close/>
                </a:path>
              </a:pathLst>
            </a:custGeom>
            <a:solidFill>
              <a:srgbClr val="ECB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3"/>
            <p:cNvSpPr/>
            <p:nvPr/>
          </p:nvSpPr>
          <p:spPr>
            <a:xfrm>
              <a:off x="3358375" y="4618275"/>
              <a:ext cx="446575" cy="857375"/>
            </a:xfrm>
            <a:custGeom>
              <a:avLst/>
              <a:gdLst/>
              <a:ahLst/>
              <a:cxnLst/>
              <a:rect l="l" t="t" r="r" b="b"/>
              <a:pathLst>
                <a:path w="17863" h="34295" extrusionOk="0">
                  <a:moveTo>
                    <a:pt x="1" y="1"/>
                  </a:moveTo>
                  <a:lnTo>
                    <a:pt x="1" y="34295"/>
                  </a:lnTo>
                  <a:lnTo>
                    <a:pt x="17863" y="34295"/>
                  </a:lnTo>
                  <a:lnTo>
                    <a:pt x="17863"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3"/>
            <p:cNvSpPr/>
            <p:nvPr/>
          </p:nvSpPr>
          <p:spPr>
            <a:xfrm>
              <a:off x="3382100" y="5101425"/>
              <a:ext cx="99675" cy="182275"/>
            </a:xfrm>
            <a:custGeom>
              <a:avLst/>
              <a:gdLst/>
              <a:ahLst/>
              <a:cxnLst/>
              <a:rect l="l" t="t" r="r" b="b"/>
              <a:pathLst>
                <a:path w="3987" h="7291" extrusionOk="0">
                  <a:moveTo>
                    <a:pt x="2216" y="1"/>
                  </a:moveTo>
                  <a:cubicBezTo>
                    <a:pt x="0" y="1"/>
                    <a:pt x="440" y="7197"/>
                    <a:pt x="440" y="7197"/>
                  </a:cubicBezTo>
                  <a:lnTo>
                    <a:pt x="3975" y="7291"/>
                  </a:lnTo>
                  <a:lnTo>
                    <a:pt x="3975" y="7291"/>
                  </a:lnTo>
                  <a:cubicBezTo>
                    <a:pt x="3975" y="3974"/>
                    <a:pt x="3987" y="1"/>
                    <a:pt x="2216"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3"/>
            <p:cNvSpPr/>
            <p:nvPr/>
          </p:nvSpPr>
          <p:spPr>
            <a:xfrm>
              <a:off x="2885900" y="4660375"/>
              <a:ext cx="116075" cy="283975"/>
            </a:xfrm>
            <a:custGeom>
              <a:avLst/>
              <a:gdLst/>
              <a:ahLst/>
              <a:cxnLst/>
              <a:rect l="l" t="t" r="r" b="b"/>
              <a:pathLst>
                <a:path w="4643" h="11359" extrusionOk="0">
                  <a:moveTo>
                    <a:pt x="2580" y="1"/>
                  </a:moveTo>
                  <a:cubicBezTo>
                    <a:pt x="0" y="1"/>
                    <a:pt x="513" y="11214"/>
                    <a:pt x="513" y="11214"/>
                  </a:cubicBezTo>
                  <a:lnTo>
                    <a:pt x="4629" y="11359"/>
                  </a:lnTo>
                  <a:cubicBezTo>
                    <a:pt x="4629" y="6190"/>
                    <a:pt x="4642" y="1"/>
                    <a:pt x="2580"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3"/>
            <p:cNvSpPr/>
            <p:nvPr/>
          </p:nvSpPr>
          <p:spPr>
            <a:xfrm>
              <a:off x="3691575" y="4677175"/>
              <a:ext cx="76775" cy="167325"/>
            </a:xfrm>
            <a:custGeom>
              <a:avLst/>
              <a:gdLst/>
              <a:ahLst/>
              <a:cxnLst/>
              <a:rect l="l" t="t" r="r" b="b"/>
              <a:pathLst>
                <a:path w="3071" h="6693" extrusionOk="0">
                  <a:moveTo>
                    <a:pt x="1707" y="0"/>
                  </a:moveTo>
                  <a:cubicBezTo>
                    <a:pt x="0" y="0"/>
                    <a:pt x="340" y="6607"/>
                    <a:pt x="340" y="6607"/>
                  </a:cubicBezTo>
                  <a:lnTo>
                    <a:pt x="3060" y="6692"/>
                  </a:lnTo>
                  <a:cubicBezTo>
                    <a:pt x="3060" y="3648"/>
                    <a:pt x="3071" y="0"/>
                    <a:pt x="1707"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3"/>
            <p:cNvSpPr/>
            <p:nvPr/>
          </p:nvSpPr>
          <p:spPr>
            <a:xfrm>
              <a:off x="4113675" y="2648825"/>
              <a:ext cx="12100" cy="363850"/>
            </a:xfrm>
            <a:custGeom>
              <a:avLst/>
              <a:gdLst/>
              <a:ahLst/>
              <a:cxnLst/>
              <a:rect l="l" t="t" r="r" b="b"/>
              <a:pathLst>
                <a:path w="484" h="14554" extrusionOk="0">
                  <a:moveTo>
                    <a:pt x="0" y="1"/>
                  </a:moveTo>
                  <a:lnTo>
                    <a:pt x="0" y="14553"/>
                  </a:lnTo>
                  <a:lnTo>
                    <a:pt x="483" y="14553"/>
                  </a:lnTo>
                  <a:lnTo>
                    <a:pt x="483" y="1"/>
                  </a:lnTo>
                  <a:close/>
                </a:path>
              </a:pathLst>
            </a:custGeom>
            <a:solidFill>
              <a:srgbClr val="C30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3"/>
            <p:cNvSpPr/>
            <p:nvPr/>
          </p:nvSpPr>
          <p:spPr>
            <a:xfrm>
              <a:off x="4122750" y="2679150"/>
              <a:ext cx="187975" cy="139475"/>
            </a:xfrm>
            <a:custGeom>
              <a:avLst/>
              <a:gdLst/>
              <a:ahLst/>
              <a:cxnLst/>
              <a:rect l="l" t="t" r="r" b="b"/>
              <a:pathLst>
                <a:path w="7519" h="5579" extrusionOk="0">
                  <a:moveTo>
                    <a:pt x="0" y="1"/>
                  </a:moveTo>
                  <a:lnTo>
                    <a:pt x="0" y="5579"/>
                  </a:lnTo>
                  <a:lnTo>
                    <a:pt x="7518" y="2184"/>
                  </a:lnTo>
                  <a:lnTo>
                    <a:pt x="0" y="1"/>
                  </a:lnTo>
                  <a:close/>
                </a:path>
              </a:pathLst>
            </a:custGeom>
            <a:solidFill>
              <a:srgbClr val="C30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3"/>
            <p:cNvSpPr/>
            <p:nvPr/>
          </p:nvSpPr>
          <p:spPr>
            <a:xfrm>
              <a:off x="4661500" y="3097400"/>
              <a:ext cx="12100" cy="363825"/>
            </a:xfrm>
            <a:custGeom>
              <a:avLst/>
              <a:gdLst/>
              <a:ahLst/>
              <a:cxnLst/>
              <a:rect l="l" t="t" r="r" b="b"/>
              <a:pathLst>
                <a:path w="484" h="14553" extrusionOk="0">
                  <a:moveTo>
                    <a:pt x="0" y="0"/>
                  </a:moveTo>
                  <a:lnTo>
                    <a:pt x="0" y="14553"/>
                  </a:lnTo>
                  <a:lnTo>
                    <a:pt x="483" y="14553"/>
                  </a:lnTo>
                  <a:lnTo>
                    <a:pt x="483" y="0"/>
                  </a:lnTo>
                  <a:close/>
                </a:path>
              </a:pathLst>
            </a:custGeom>
            <a:solidFill>
              <a:srgbClr val="C30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3"/>
            <p:cNvSpPr/>
            <p:nvPr/>
          </p:nvSpPr>
          <p:spPr>
            <a:xfrm>
              <a:off x="4670575" y="3127725"/>
              <a:ext cx="187975" cy="139475"/>
            </a:xfrm>
            <a:custGeom>
              <a:avLst/>
              <a:gdLst/>
              <a:ahLst/>
              <a:cxnLst/>
              <a:rect l="l" t="t" r="r" b="b"/>
              <a:pathLst>
                <a:path w="7519" h="5579" extrusionOk="0">
                  <a:moveTo>
                    <a:pt x="0" y="0"/>
                  </a:moveTo>
                  <a:lnTo>
                    <a:pt x="0" y="5578"/>
                  </a:lnTo>
                  <a:lnTo>
                    <a:pt x="7518" y="2184"/>
                  </a:lnTo>
                  <a:lnTo>
                    <a:pt x="0" y="0"/>
                  </a:lnTo>
                  <a:close/>
                </a:path>
              </a:pathLst>
            </a:custGeom>
            <a:solidFill>
              <a:srgbClr val="C30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3"/>
            <p:cNvSpPr/>
            <p:nvPr/>
          </p:nvSpPr>
          <p:spPr>
            <a:xfrm>
              <a:off x="4157625" y="3762250"/>
              <a:ext cx="25" cy="25"/>
            </a:xfrm>
            <a:custGeom>
              <a:avLst/>
              <a:gdLst/>
              <a:ahLst/>
              <a:cxnLst/>
              <a:rect l="l" t="t" r="r" b="b"/>
              <a:pathLst>
                <a:path w="1" h="1" fill="none" extrusionOk="0">
                  <a:moveTo>
                    <a:pt x="1" y="0"/>
                  </a:moveTo>
                  <a:close/>
                </a:path>
              </a:pathLst>
            </a:custGeom>
            <a:noFill/>
            <a:ln w="475" cap="flat" cmpd="sng">
              <a:solidFill>
                <a:srgbClr val="FAE9D5"/>
              </a:solidFill>
              <a:prstDash val="solid"/>
              <a:miter lim="14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3"/>
            <p:cNvSpPr/>
            <p:nvPr/>
          </p:nvSpPr>
          <p:spPr>
            <a:xfrm>
              <a:off x="3219975" y="4176225"/>
              <a:ext cx="710000" cy="477775"/>
            </a:xfrm>
            <a:custGeom>
              <a:avLst/>
              <a:gdLst/>
              <a:ahLst/>
              <a:cxnLst/>
              <a:rect l="l" t="t" r="r" b="b"/>
              <a:pathLst>
                <a:path w="28400" h="19111" extrusionOk="0">
                  <a:moveTo>
                    <a:pt x="19111" y="0"/>
                  </a:moveTo>
                  <a:cubicBezTo>
                    <a:pt x="16075" y="0"/>
                    <a:pt x="1" y="14110"/>
                    <a:pt x="1" y="14110"/>
                  </a:cubicBezTo>
                  <a:lnTo>
                    <a:pt x="2501" y="19111"/>
                  </a:lnTo>
                  <a:lnTo>
                    <a:pt x="25899" y="19111"/>
                  </a:lnTo>
                  <a:lnTo>
                    <a:pt x="28399" y="13575"/>
                  </a:lnTo>
                  <a:lnTo>
                    <a:pt x="25006" y="11074"/>
                  </a:lnTo>
                  <a:cubicBezTo>
                    <a:pt x="25006" y="11074"/>
                    <a:pt x="22148" y="0"/>
                    <a:pt x="19111" y="0"/>
                  </a:cubicBez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3"/>
            <p:cNvSpPr/>
            <p:nvPr/>
          </p:nvSpPr>
          <p:spPr>
            <a:xfrm>
              <a:off x="3219950" y="4641750"/>
              <a:ext cx="710025" cy="12300"/>
            </a:xfrm>
            <a:custGeom>
              <a:avLst/>
              <a:gdLst/>
              <a:ahLst/>
              <a:cxnLst/>
              <a:rect l="l" t="t" r="r" b="b"/>
              <a:pathLst>
                <a:path w="28401" h="492" extrusionOk="0">
                  <a:moveTo>
                    <a:pt x="0" y="1"/>
                  </a:moveTo>
                  <a:lnTo>
                    <a:pt x="0" y="491"/>
                  </a:lnTo>
                  <a:lnTo>
                    <a:pt x="28400" y="491"/>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3"/>
            <p:cNvSpPr/>
            <p:nvPr/>
          </p:nvSpPr>
          <p:spPr>
            <a:xfrm>
              <a:off x="3219950" y="4638850"/>
              <a:ext cx="710025" cy="2925"/>
            </a:xfrm>
            <a:custGeom>
              <a:avLst/>
              <a:gdLst/>
              <a:ahLst/>
              <a:cxnLst/>
              <a:rect l="l" t="t" r="r" b="b"/>
              <a:pathLst>
                <a:path w="28401" h="117"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3"/>
            <p:cNvSpPr/>
            <p:nvPr/>
          </p:nvSpPr>
          <p:spPr>
            <a:xfrm>
              <a:off x="3219950" y="4635925"/>
              <a:ext cx="710025" cy="2950"/>
            </a:xfrm>
            <a:custGeom>
              <a:avLst/>
              <a:gdLst/>
              <a:ahLst/>
              <a:cxnLst/>
              <a:rect l="l" t="t" r="r" b="b"/>
              <a:pathLst>
                <a:path w="28401" h="118" extrusionOk="0">
                  <a:moveTo>
                    <a:pt x="0" y="1"/>
                  </a:moveTo>
                  <a:lnTo>
                    <a:pt x="0" y="117"/>
                  </a:lnTo>
                  <a:lnTo>
                    <a:pt x="28400" y="117"/>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3"/>
            <p:cNvSpPr/>
            <p:nvPr/>
          </p:nvSpPr>
          <p:spPr>
            <a:xfrm>
              <a:off x="3219950" y="4632975"/>
              <a:ext cx="710025" cy="2975"/>
            </a:xfrm>
            <a:custGeom>
              <a:avLst/>
              <a:gdLst/>
              <a:ahLst/>
              <a:cxnLst/>
              <a:rect l="l" t="t" r="r" b="b"/>
              <a:pathLst>
                <a:path w="28401" h="119" extrusionOk="0">
                  <a:moveTo>
                    <a:pt x="0" y="0"/>
                  </a:moveTo>
                  <a:lnTo>
                    <a:pt x="0" y="119"/>
                  </a:lnTo>
                  <a:lnTo>
                    <a:pt x="28400" y="119"/>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3"/>
            <p:cNvSpPr/>
            <p:nvPr/>
          </p:nvSpPr>
          <p:spPr>
            <a:xfrm>
              <a:off x="3219950" y="4630050"/>
              <a:ext cx="710025" cy="2950"/>
            </a:xfrm>
            <a:custGeom>
              <a:avLst/>
              <a:gdLst/>
              <a:ahLst/>
              <a:cxnLst/>
              <a:rect l="l" t="t" r="r" b="b"/>
              <a:pathLst>
                <a:path w="28401" h="118" extrusionOk="0">
                  <a:moveTo>
                    <a:pt x="0" y="1"/>
                  </a:moveTo>
                  <a:lnTo>
                    <a:pt x="0" y="117"/>
                  </a:lnTo>
                  <a:lnTo>
                    <a:pt x="28400" y="117"/>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3"/>
            <p:cNvSpPr/>
            <p:nvPr/>
          </p:nvSpPr>
          <p:spPr>
            <a:xfrm>
              <a:off x="3219950" y="4627150"/>
              <a:ext cx="710025" cy="2925"/>
            </a:xfrm>
            <a:custGeom>
              <a:avLst/>
              <a:gdLst/>
              <a:ahLst/>
              <a:cxnLst/>
              <a:rect l="l" t="t" r="r" b="b"/>
              <a:pathLst>
                <a:path w="28401" h="117"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3"/>
            <p:cNvSpPr/>
            <p:nvPr/>
          </p:nvSpPr>
          <p:spPr>
            <a:xfrm>
              <a:off x="3219950" y="4624200"/>
              <a:ext cx="710025" cy="2975"/>
            </a:xfrm>
            <a:custGeom>
              <a:avLst/>
              <a:gdLst/>
              <a:ahLst/>
              <a:cxnLst/>
              <a:rect l="l" t="t" r="r" b="b"/>
              <a:pathLst>
                <a:path w="28401" h="119" extrusionOk="0">
                  <a:moveTo>
                    <a:pt x="0" y="0"/>
                  </a:moveTo>
                  <a:lnTo>
                    <a:pt x="0" y="118"/>
                  </a:lnTo>
                  <a:lnTo>
                    <a:pt x="28400" y="118"/>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3"/>
            <p:cNvSpPr/>
            <p:nvPr/>
          </p:nvSpPr>
          <p:spPr>
            <a:xfrm>
              <a:off x="3219950" y="4621275"/>
              <a:ext cx="710025" cy="2950"/>
            </a:xfrm>
            <a:custGeom>
              <a:avLst/>
              <a:gdLst/>
              <a:ahLst/>
              <a:cxnLst/>
              <a:rect l="l" t="t" r="r" b="b"/>
              <a:pathLst>
                <a:path w="28401" h="118"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3"/>
            <p:cNvSpPr/>
            <p:nvPr/>
          </p:nvSpPr>
          <p:spPr>
            <a:xfrm>
              <a:off x="3219950" y="4618350"/>
              <a:ext cx="710025" cy="2950"/>
            </a:xfrm>
            <a:custGeom>
              <a:avLst/>
              <a:gdLst/>
              <a:ahLst/>
              <a:cxnLst/>
              <a:rect l="l" t="t" r="r" b="b"/>
              <a:pathLst>
                <a:path w="28401" h="118" extrusionOk="0">
                  <a:moveTo>
                    <a:pt x="0" y="1"/>
                  </a:moveTo>
                  <a:lnTo>
                    <a:pt x="0" y="117"/>
                  </a:lnTo>
                  <a:lnTo>
                    <a:pt x="28400" y="117"/>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3"/>
            <p:cNvSpPr/>
            <p:nvPr/>
          </p:nvSpPr>
          <p:spPr>
            <a:xfrm>
              <a:off x="3219950" y="4615400"/>
              <a:ext cx="710025" cy="2975"/>
            </a:xfrm>
            <a:custGeom>
              <a:avLst/>
              <a:gdLst/>
              <a:ahLst/>
              <a:cxnLst/>
              <a:rect l="l" t="t" r="r" b="b"/>
              <a:pathLst>
                <a:path w="28401" h="119" extrusionOk="0">
                  <a:moveTo>
                    <a:pt x="0" y="1"/>
                  </a:moveTo>
                  <a:lnTo>
                    <a:pt x="0" y="119"/>
                  </a:lnTo>
                  <a:lnTo>
                    <a:pt x="28400" y="119"/>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3"/>
            <p:cNvSpPr/>
            <p:nvPr/>
          </p:nvSpPr>
          <p:spPr>
            <a:xfrm>
              <a:off x="3219950" y="4612475"/>
              <a:ext cx="710025" cy="2950"/>
            </a:xfrm>
            <a:custGeom>
              <a:avLst/>
              <a:gdLst/>
              <a:ahLst/>
              <a:cxnLst/>
              <a:rect l="l" t="t" r="r" b="b"/>
              <a:pathLst>
                <a:path w="28401" h="118" extrusionOk="0">
                  <a:moveTo>
                    <a:pt x="0" y="1"/>
                  </a:moveTo>
                  <a:lnTo>
                    <a:pt x="0" y="118"/>
                  </a:lnTo>
                  <a:lnTo>
                    <a:pt x="28400" y="118"/>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3"/>
            <p:cNvSpPr/>
            <p:nvPr/>
          </p:nvSpPr>
          <p:spPr>
            <a:xfrm>
              <a:off x="3219950" y="4609575"/>
              <a:ext cx="710025" cy="2925"/>
            </a:xfrm>
            <a:custGeom>
              <a:avLst/>
              <a:gdLst/>
              <a:ahLst/>
              <a:cxnLst/>
              <a:rect l="l" t="t" r="r" b="b"/>
              <a:pathLst>
                <a:path w="28401" h="117"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3"/>
            <p:cNvSpPr/>
            <p:nvPr/>
          </p:nvSpPr>
          <p:spPr>
            <a:xfrm>
              <a:off x="3219950" y="4606625"/>
              <a:ext cx="710025" cy="2975"/>
            </a:xfrm>
            <a:custGeom>
              <a:avLst/>
              <a:gdLst/>
              <a:ahLst/>
              <a:cxnLst/>
              <a:rect l="l" t="t" r="r" b="b"/>
              <a:pathLst>
                <a:path w="28401" h="119" extrusionOk="0">
                  <a:moveTo>
                    <a:pt x="0" y="0"/>
                  </a:moveTo>
                  <a:lnTo>
                    <a:pt x="0" y="118"/>
                  </a:lnTo>
                  <a:lnTo>
                    <a:pt x="28400" y="118"/>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3"/>
            <p:cNvSpPr/>
            <p:nvPr/>
          </p:nvSpPr>
          <p:spPr>
            <a:xfrm>
              <a:off x="3219950" y="4603700"/>
              <a:ext cx="710025" cy="2950"/>
            </a:xfrm>
            <a:custGeom>
              <a:avLst/>
              <a:gdLst/>
              <a:ahLst/>
              <a:cxnLst/>
              <a:rect l="l" t="t" r="r" b="b"/>
              <a:pathLst>
                <a:path w="28401" h="118" extrusionOk="0">
                  <a:moveTo>
                    <a:pt x="0" y="1"/>
                  </a:moveTo>
                  <a:lnTo>
                    <a:pt x="0" y="117"/>
                  </a:lnTo>
                  <a:lnTo>
                    <a:pt x="28400" y="117"/>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3"/>
            <p:cNvSpPr/>
            <p:nvPr/>
          </p:nvSpPr>
          <p:spPr>
            <a:xfrm>
              <a:off x="3219950" y="4600775"/>
              <a:ext cx="710025" cy="2950"/>
            </a:xfrm>
            <a:custGeom>
              <a:avLst/>
              <a:gdLst/>
              <a:ahLst/>
              <a:cxnLst/>
              <a:rect l="l" t="t" r="r" b="b"/>
              <a:pathLst>
                <a:path w="28401" h="118" extrusionOk="0">
                  <a:moveTo>
                    <a:pt x="0" y="1"/>
                  </a:moveTo>
                  <a:lnTo>
                    <a:pt x="0" y="118"/>
                  </a:lnTo>
                  <a:lnTo>
                    <a:pt x="28400" y="118"/>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3"/>
            <p:cNvSpPr/>
            <p:nvPr/>
          </p:nvSpPr>
          <p:spPr>
            <a:xfrm>
              <a:off x="3219950" y="4597825"/>
              <a:ext cx="710025" cy="2975"/>
            </a:xfrm>
            <a:custGeom>
              <a:avLst/>
              <a:gdLst/>
              <a:ahLst/>
              <a:cxnLst/>
              <a:rect l="l" t="t" r="r" b="b"/>
              <a:pathLst>
                <a:path w="28401" h="119" extrusionOk="0">
                  <a:moveTo>
                    <a:pt x="0" y="1"/>
                  </a:moveTo>
                  <a:lnTo>
                    <a:pt x="0" y="119"/>
                  </a:lnTo>
                  <a:lnTo>
                    <a:pt x="28400" y="119"/>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3"/>
            <p:cNvSpPr/>
            <p:nvPr/>
          </p:nvSpPr>
          <p:spPr>
            <a:xfrm>
              <a:off x="3219950" y="4594925"/>
              <a:ext cx="710025" cy="2925"/>
            </a:xfrm>
            <a:custGeom>
              <a:avLst/>
              <a:gdLst/>
              <a:ahLst/>
              <a:cxnLst/>
              <a:rect l="l" t="t" r="r" b="b"/>
              <a:pathLst>
                <a:path w="28401" h="117"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3"/>
            <p:cNvSpPr/>
            <p:nvPr/>
          </p:nvSpPr>
          <p:spPr>
            <a:xfrm>
              <a:off x="3219950" y="4592000"/>
              <a:ext cx="710025" cy="2950"/>
            </a:xfrm>
            <a:custGeom>
              <a:avLst/>
              <a:gdLst/>
              <a:ahLst/>
              <a:cxnLst/>
              <a:rect l="l" t="t" r="r" b="b"/>
              <a:pathLst>
                <a:path w="28401" h="118"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3"/>
            <p:cNvSpPr/>
            <p:nvPr/>
          </p:nvSpPr>
          <p:spPr>
            <a:xfrm>
              <a:off x="3219950" y="4589050"/>
              <a:ext cx="710025" cy="2975"/>
            </a:xfrm>
            <a:custGeom>
              <a:avLst/>
              <a:gdLst/>
              <a:ahLst/>
              <a:cxnLst/>
              <a:rect l="l" t="t" r="r" b="b"/>
              <a:pathLst>
                <a:path w="28401" h="119" extrusionOk="0">
                  <a:moveTo>
                    <a:pt x="0" y="0"/>
                  </a:moveTo>
                  <a:lnTo>
                    <a:pt x="0" y="118"/>
                  </a:lnTo>
                  <a:lnTo>
                    <a:pt x="28400" y="118"/>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3"/>
            <p:cNvSpPr/>
            <p:nvPr/>
          </p:nvSpPr>
          <p:spPr>
            <a:xfrm>
              <a:off x="3219950" y="4586125"/>
              <a:ext cx="710025" cy="2950"/>
            </a:xfrm>
            <a:custGeom>
              <a:avLst/>
              <a:gdLst/>
              <a:ahLst/>
              <a:cxnLst/>
              <a:rect l="l" t="t" r="r" b="b"/>
              <a:pathLst>
                <a:path w="28401" h="118" extrusionOk="0">
                  <a:moveTo>
                    <a:pt x="0" y="1"/>
                  </a:moveTo>
                  <a:lnTo>
                    <a:pt x="0" y="117"/>
                  </a:lnTo>
                  <a:lnTo>
                    <a:pt x="28400" y="117"/>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3"/>
            <p:cNvSpPr/>
            <p:nvPr/>
          </p:nvSpPr>
          <p:spPr>
            <a:xfrm>
              <a:off x="3219950" y="4583200"/>
              <a:ext cx="710025" cy="2950"/>
            </a:xfrm>
            <a:custGeom>
              <a:avLst/>
              <a:gdLst/>
              <a:ahLst/>
              <a:cxnLst/>
              <a:rect l="l" t="t" r="r" b="b"/>
              <a:pathLst>
                <a:path w="28401" h="118" extrusionOk="0">
                  <a:moveTo>
                    <a:pt x="0" y="1"/>
                  </a:moveTo>
                  <a:lnTo>
                    <a:pt x="0" y="118"/>
                  </a:lnTo>
                  <a:lnTo>
                    <a:pt x="28400" y="118"/>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3"/>
            <p:cNvSpPr/>
            <p:nvPr/>
          </p:nvSpPr>
          <p:spPr>
            <a:xfrm>
              <a:off x="3219950" y="4580250"/>
              <a:ext cx="710025" cy="2975"/>
            </a:xfrm>
            <a:custGeom>
              <a:avLst/>
              <a:gdLst/>
              <a:ahLst/>
              <a:cxnLst/>
              <a:rect l="l" t="t" r="r" b="b"/>
              <a:pathLst>
                <a:path w="28401" h="119" extrusionOk="0">
                  <a:moveTo>
                    <a:pt x="0" y="1"/>
                  </a:moveTo>
                  <a:lnTo>
                    <a:pt x="0" y="119"/>
                  </a:lnTo>
                  <a:lnTo>
                    <a:pt x="28400" y="119"/>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3"/>
            <p:cNvSpPr/>
            <p:nvPr/>
          </p:nvSpPr>
          <p:spPr>
            <a:xfrm>
              <a:off x="3219950" y="4577350"/>
              <a:ext cx="710025" cy="2925"/>
            </a:xfrm>
            <a:custGeom>
              <a:avLst/>
              <a:gdLst/>
              <a:ahLst/>
              <a:cxnLst/>
              <a:rect l="l" t="t" r="r" b="b"/>
              <a:pathLst>
                <a:path w="28401" h="117"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3"/>
            <p:cNvSpPr/>
            <p:nvPr/>
          </p:nvSpPr>
          <p:spPr>
            <a:xfrm>
              <a:off x="3219950" y="4574425"/>
              <a:ext cx="710025" cy="2950"/>
            </a:xfrm>
            <a:custGeom>
              <a:avLst/>
              <a:gdLst/>
              <a:ahLst/>
              <a:cxnLst/>
              <a:rect l="l" t="t" r="r" b="b"/>
              <a:pathLst>
                <a:path w="28401" h="118" extrusionOk="0">
                  <a:moveTo>
                    <a:pt x="0" y="1"/>
                  </a:moveTo>
                  <a:lnTo>
                    <a:pt x="0" y="117"/>
                  </a:lnTo>
                  <a:lnTo>
                    <a:pt x="28400" y="117"/>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3"/>
            <p:cNvSpPr/>
            <p:nvPr/>
          </p:nvSpPr>
          <p:spPr>
            <a:xfrm>
              <a:off x="3219950" y="4571475"/>
              <a:ext cx="710025" cy="2975"/>
            </a:xfrm>
            <a:custGeom>
              <a:avLst/>
              <a:gdLst/>
              <a:ahLst/>
              <a:cxnLst/>
              <a:rect l="l" t="t" r="r" b="b"/>
              <a:pathLst>
                <a:path w="28401" h="119" extrusionOk="0">
                  <a:moveTo>
                    <a:pt x="0" y="0"/>
                  </a:moveTo>
                  <a:lnTo>
                    <a:pt x="0" y="119"/>
                  </a:lnTo>
                  <a:lnTo>
                    <a:pt x="28400" y="119"/>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3"/>
            <p:cNvSpPr/>
            <p:nvPr/>
          </p:nvSpPr>
          <p:spPr>
            <a:xfrm>
              <a:off x="3219950" y="4568550"/>
              <a:ext cx="710025" cy="2950"/>
            </a:xfrm>
            <a:custGeom>
              <a:avLst/>
              <a:gdLst/>
              <a:ahLst/>
              <a:cxnLst/>
              <a:rect l="l" t="t" r="r" b="b"/>
              <a:pathLst>
                <a:path w="28401" h="118" extrusionOk="0">
                  <a:moveTo>
                    <a:pt x="0" y="1"/>
                  </a:moveTo>
                  <a:lnTo>
                    <a:pt x="0" y="117"/>
                  </a:lnTo>
                  <a:lnTo>
                    <a:pt x="28400" y="117"/>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3"/>
            <p:cNvSpPr/>
            <p:nvPr/>
          </p:nvSpPr>
          <p:spPr>
            <a:xfrm>
              <a:off x="3219950" y="4565650"/>
              <a:ext cx="710025" cy="2925"/>
            </a:xfrm>
            <a:custGeom>
              <a:avLst/>
              <a:gdLst/>
              <a:ahLst/>
              <a:cxnLst/>
              <a:rect l="l" t="t" r="r" b="b"/>
              <a:pathLst>
                <a:path w="28401" h="117"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3"/>
            <p:cNvSpPr/>
            <p:nvPr/>
          </p:nvSpPr>
          <p:spPr>
            <a:xfrm>
              <a:off x="3219950" y="4562675"/>
              <a:ext cx="710025" cy="3000"/>
            </a:xfrm>
            <a:custGeom>
              <a:avLst/>
              <a:gdLst/>
              <a:ahLst/>
              <a:cxnLst/>
              <a:rect l="l" t="t" r="r" b="b"/>
              <a:pathLst>
                <a:path w="28401" h="120" extrusionOk="0">
                  <a:moveTo>
                    <a:pt x="0" y="1"/>
                  </a:moveTo>
                  <a:lnTo>
                    <a:pt x="0" y="119"/>
                  </a:lnTo>
                  <a:lnTo>
                    <a:pt x="28400" y="119"/>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3"/>
            <p:cNvSpPr/>
            <p:nvPr/>
          </p:nvSpPr>
          <p:spPr>
            <a:xfrm>
              <a:off x="3219950" y="4559775"/>
              <a:ext cx="710025" cy="2925"/>
            </a:xfrm>
            <a:custGeom>
              <a:avLst/>
              <a:gdLst/>
              <a:ahLst/>
              <a:cxnLst/>
              <a:rect l="l" t="t" r="r" b="b"/>
              <a:pathLst>
                <a:path w="28401" h="117"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3"/>
            <p:cNvSpPr/>
            <p:nvPr/>
          </p:nvSpPr>
          <p:spPr>
            <a:xfrm>
              <a:off x="3219950" y="4556850"/>
              <a:ext cx="710025" cy="2950"/>
            </a:xfrm>
            <a:custGeom>
              <a:avLst/>
              <a:gdLst/>
              <a:ahLst/>
              <a:cxnLst/>
              <a:rect l="l" t="t" r="r" b="b"/>
              <a:pathLst>
                <a:path w="28401" h="118" extrusionOk="0">
                  <a:moveTo>
                    <a:pt x="0" y="1"/>
                  </a:moveTo>
                  <a:lnTo>
                    <a:pt x="0" y="117"/>
                  </a:lnTo>
                  <a:lnTo>
                    <a:pt x="28400" y="117"/>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3"/>
            <p:cNvSpPr/>
            <p:nvPr/>
          </p:nvSpPr>
          <p:spPr>
            <a:xfrm>
              <a:off x="3219950" y="4553900"/>
              <a:ext cx="710025" cy="2975"/>
            </a:xfrm>
            <a:custGeom>
              <a:avLst/>
              <a:gdLst/>
              <a:ahLst/>
              <a:cxnLst/>
              <a:rect l="l" t="t" r="r" b="b"/>
              <a:pathLst>
                <a:path w="28401" h="119" extrusionOk="0">
                  <a:moveTo>
                    <a:pt x="0" y="1"/>
                  </a:moveTo>
                  <a:lnTo>
                    <a:pt x="0" y="119"/>
                  </a:lnTo>
                  <a:lnTo>
                    <a:pt x="28400" y="119"/>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3"/>
            <p:cNvSpPr/>
            <p:nvPr/>
          </p:nvSpPr>
          <p:spPr>
            <a:xfrm>
              <a:off x="3219950" y="4550975"/>
              <a:ext cx="710025" cy="2950"/>
            </a:xfrm>
            <a:custGeom>
              <a:avLst/>
              <a:gdLst/>
              <a:ahLst/>
              <a:cxnLst/>
              <a:rect l="l" t="t" r="r" b="b"/>
              <a:pathLst>
                <a:path w="28401" h="118" extrusionOk="0">
                  <a:moveTo>
                    <a:pt x="0" y="1"/>
                  </a:moveTo>
                  <a:lnTo>
                    <a:pt x="0" y="118"/>
                  </a:lnTo>
                  <a:lnTo>
                    <a:pt x="28400" y="118"/>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3"/>
            <p:cNvSpPr/>
            <p:nvPr/>
          </p:nvSpPr>
          <p:spPr>
            <a:xfrm>
              <a:off x="3219950" y="4548075"/>
              <a:ext cx="710025" cy="2925"/>
            </a:xfrm>
            <a:custGeom>
              <a:avLst/>
              <a:gdLst/>
              <a:ahLst/>
              <a:cxnLst/>
              <a:rect l="l" t="t" r="r" b="b"/>
              <a:pathLst>
                <a:path w="28401" h="117"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3"/>
            <p:cNvSpPr/>
            <p:nvPr/>
          </p:nvSpPr>
          <p:spPr>
            <a:xfrm>
              <a:off x="3219950" y="4545125"/>
              <a:ext cx="710025" cy="2975"/>
            </a:xfrm>
            <a:custGeom>
              <a:avLst/>
              <a:gdLst/>
              <a:ahLst/>
              <a:cxnLst/>
              <a:rect l="l" t="t" r="r" b="b"/>
              <a:pathLst>
                <a:path w="28401" h="119" extrusionOk="0">
                  <a:moveTo>
                    <a:pt x="0" y="0"/>
                  </a:moveTo>
                  <a:lnTo>
                    <a:pt x="0" y="118"/>
                  </a:lnTo>
                  <a:lnTo>
                    <a:pt x="28400" y="118"/>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3"/>
            <p:cNvSpPr/>
            <p:nvPr/>
          </p:nvSpPr>
          <p:spPr>
            <a:xfrm>
              <a:off x="3219950" y="4542200"/>
              <a:ext cx="710025" cy="2950"/>
            </a:xfrm>
            <a:custGeom>
              <a:avLst/>
              <a:gdLst/>
              <a:ahLst/>
              <a:cxnLst/>
              <a:rect l="l" t="t" r="r" b="b"/>
              <a:pathLst>
                <a:path w="28401" h="118"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3"/>
            <p:cNvSpPr/>
            <p:nvPr/>
          </p:nvSpPr>
          <p:spPr>
            <a:xfrm>
              <a:off x="3219950" y="4539275"/>
              <a:ext cx="710025" cy="2950"/>
            </a:xfrm>
            <a:custGeom>
              <a:avLst/>
              <a:gdLst/>
              <a:ahLst/>
              <a:cxnLst/>
              <a:rect l="l" t="t" r="r" b="b"/>
              <a:pathLst>
                <a:path w="28401" h="118" extrusionOk="0">
                  <a:moveTo>
                    <a:pt x="0" y="1"/>
                  </a:moveTo>
                  <a:lnTo>
                    <a:pt x="0" y="117"/>
                  </a:lnTo>
                  <a:lnTo>
                    <a:pt x="28400" y="117"/>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3"/>
            <p:cNvSpPr/>
            <p:nvPr/>
          </p:nvSpPr>
          <p:spPr>
            <a:xfrm>
              <a:off x="3219950" y="4536325"/>
              <a:ext cx="710025" cy="2975"/>
            </a:xfrm>
            <a:custGeom>
              <a:avLst/>
              <a:gdLst/>
              <a:ahLst/>
              <a:cxnLst/>
              <a:rect l="l" t="t" r="r" b="b"/>
              <a:pathLst>
                <a:path w="28401" h="119" extrusionOk="0">
                  <a:moveTo>
                    <a:pt x="0" y="1"/>
                  </a:moveTo>
                  <a:lnTo>
                    <a:pt x="0" y="119"/>
                  </a:lnTo>
                  <a:lnTo>
                    <a:pt x="28400" y="119"/>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3"/>
            <p:cNvSpPr/>
            <p:nvPr/>
          </p:nvSpPr>
          <p:spPr>
            <a:xfrm>
              <a:off x="3219950" y="4533425"/>
              <a:ext cx="710025" cy="2925"/>
            </a:xfrm>
            <a:custGeom>
              <a:avLst/>
              <a:gdLst/>
              <a:ahLst/>
              <a:cxnLst/>
              <a:rect l="l" t="t" r="r" b="b"/>
              <a:pathLst>
                <a:path w="28401" h="117"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3"/>
            <p:cNvSpPr/>
            <p:nvPr/>
          </p:nvSpPr>
          <p:spPr>
            <a:xfrm>
              <a:off x="3219950" y="4530500"/>
              <a:ext cx="710025" cy="2950"/>
            </a:xfrm>
            <a:custGeom>
              <a:avLst/>
              <a:gdLst/>
              <a:ahLst/>
              <a:cxnLst/>
              <a:rect l="l" t="t" r="r" b="b"/>
              <a:pathLst>
                <a:path w="28401" h="118"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3"/>
            <p:cNvSpPr/>
            <p:nvPr/>
          </p:nvSpPr>
          <p:spPr>
            <a:xfrm>
              <a:off x="3219950" y="4527550"/>
              <a:ext cx="710025" cy="2975"/>
            </a:xfrm>
            <a:custGeom>
              <a:avLst/>
              <a:gdLst/>
              <a:ahLst/>
              <a:cxnLst/>
              <a:rect l="l" t="t" r="r" b="b"/>
              <a:pathLst>
                <a:path w="28401" h="119" extrusionOk="0">
                  <a:moveTo>
                    <a:pt x="0" y="0"/>
                  </a:moveTo>
                  <a:lnTo>
                    <a:pt x="0" y="118"/>
                  </a:lnTo>
                  <a:lnTo>
                    <a:pt x="28400" y="118"/>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3"/>
            <p:cNvSpPr/>
            <p:nvPr/>
          </p:nvSpPr>
          <p:spPr>
            <a:xfrm>
              <a:off x="3219950" y="4524625"/>
              <a:ext cx="710025" cy="2950"/>
            </a:xfrm>
            <a:custGeom>
              <a:avLst/>
              <a:gdLst/>
              <a:ahLst/>
              <a:cxnLst/>
              <a:rect l="l" t="t" r="r" b="b"/>
              <a:pathLst>
                <a:path w="28401" h="118" extrusionOk="0">
                  <a:moveTo>
                    <a:pt x="0" y="1"/>
                  </a:moveTo>
                  <a:lnTo>
                    <a:pt x="0" y="117"/>
                  </a:lnTo>
                  <a:lnTo>
                    <a:pt x="28400" y="117"/>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3"/>
            <p:cNvSpPr/>
            <p:nvPr/>
          </p:nvSpPr>
          <p:spPr>
            <a:xfrm>
              <a:off x="3219950" y="4521700"/>
              <a:ext cx="710025" cy="2950"/>
            </a:xfrm>
            <a:custGeom>
              <a:avLst/>
              <a:gdLst/>
              <a:ahLst/>
              <a:cxnLst/>
              <a:rect l="l" t="t" r="r" b="b"/>
              <a:pathLst>
                <a:path w="28401" h="118" extrusionOk="0">
                  <a:moveTo>
                    <a:pt x="0" y="1"/>
                  </a:moveTo>
                  <a:lnTo>
                    <a:pt x="0" y="118"/>
                  </a:lnTo>
                  <a:lnTo>
                    <a:pt x="28400" y="118"/>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3"/>
            <p:cNvSpPr/>
            <p:nvPr/>
          </p:nvSpPr>
          <p:spPr>
            <a:xfrm>
              <a:off x="3219950" y="4518750"/>
              <a:ext cx="710025" cy="2975"/>
            </a:xfrm>
            <a:custGeom>
              <a:avLst/>
              <a:gdLst/>
              <a:ahLst/>
              <a:cxnLst/>
              <a:rect l="l" t="t" r="r" b="b"/>
              <a:pathLst>
                <a:path w="28401" h="119" extrusionOk="0">
                  <a:moveTo>
                    <a:pt x="0" y="1"/>
                  </a:moveTo>
                  <a:lnTo>
                    <a:pt x="0" y="119"/>
                  </a:lnTo>
                  <a:lnTo>
                    <a:pt x="28400" y="119"/>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3"/>
            <p:cNvSpPr/>
            <p:nvPr/>
          </p:nvSpPr>
          <p:spPr>
            <a:xfrm>
              <a:off x="3219950" y="4515850"/>
              <a:ext cx="710025" cy="2925"/>
            </a:xfrm>
            <a:custGeom>
              <a:avLst/>
              <a:gdLst/>
              <a:ahLst/>
              <a:cxnLst/>
              <a:rect l="l" t="t" r="r" b="b"/>
              <a:pathLst>
                <a:path w="28401" h="117"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3"/>
            <p:cNvSpPr/>
            <p:nvPr/>
          </p:nvSpPr>
          <p:spPr>
            <a:xfrm>
              <a:off x="3219950" y="4512925"/>
              <a:ext cx="710025" cy="2950"/>
            </a:xfrm>
            <a:custGeom>
              <a:avLst/>
              <a:gdLst/>
              <a:ahLst/>
              <a:cxnLst/>
              <a:rect l="l" t="t" r="r" b="b"/>
              <a:pathLst>
                <a:path w="28401" h="118" extrusionOk="0">
                  <a:moveTo>
                    <a:pt x="0" y="1"/>
                  </a:moveTo>
                  <a:lnTo>
                    <a:pt x="0" y="117"/>
                  </a:lnTo>
                  <a:lnTo>
                    <a:pt x="28400" y="117"/>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3"/>
            <p:cNvSpPr/>
            <p:nvPr/>
          </p:nvSpPr>
          <p:spPr>
            <a:xfrm>
              <a:off x="3219950" y="4509975"/>
              <a:ext cx="710025" cy="2975"/>
            </a:xfrm>
            <a:custGeom>
              <a:avLst/>
              <a:gdLst/>
              <a:ahLst/>
              <a:cxnLst/>
              <a:rect l="l" t="t" r="r" b="b"/>
              <a:pathLst>
                <a:path w="28401" h="119" extrusionOk="0">
                  <a:moveTo>
                    <a:pt x="0" y="0"/>
                  </a:moveTo>
                  <a:lnTo>
                    <a:pt x="0" y="119"/>
                  </a:lnTo>
                  <a:lnTo>
                    <a:pt x="28400" y="119"/>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3"/>
            <p:cNvSpPr/>
            <p:nvPr/>
          </p:nvSpPr>
          <p:spPr>
            <a:xfrm>
              <a:off x="3219950" y="4507050"/>
              <a:ext cx="710025" cy="2950"/>
            </a:xfrm>
            <a:custGeom>
              <a:avLst/>
              <a:gdLst/>
              <a:ahLst/>
              <a:cxnLst/>
              <a:rect l="l" t="t" r="r" b="b"/>
              <a:pathLst>
                <a:path w="28401" h="118" extrusionOk="0">
                  <a:moveTo>
                    <a:pt x="0" y="1"/>
                  </a:moveTo>
                  <a:lnTo>
                    <a:pt x="0" y="117"/>
                  </a:lnTo>
                  <a:lnTo>
                    <a:pt x="28400" y="117"/>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3"/>
            <p:cNvSpPr/>
            <p:nvPr/>
          </p:nvSpPr>
          <p:spPr>
            <a:xfrm>
              <a:off x="3219950" y="4504150"/>
              <a:ext cx="710025" cy="2925"/>
            </a:xfrm>
            <a:custGeom>
              <a:avLst/>
              <a:gdLst/>
              <a:ahLst/>
              <a:cxnLst/>
              <a:rect l="l" t="t" r="r" b="b"/>
              <a:pathLst>
                <a:path w="28401" h="117"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3"/>
            <p:cNvSpPr/>
            <p:nvPr/>
          </p:nvSpPr>
          <p:spPr>
            <a:xfrm>
              <a:off x="3219950" y="4501175"/>
              <a:ext cx="710025" cy="3000"/>
            </a:xfrm>
            <a:custGeom>
              <a:avLst/>
              <a:gdLst/>
              <a:ahLst/>
              <a:cxnLst/>
              <a:rect l="l" t="t" r="r" b="b"/>
              <a:pathLst>
                <a:path w="28401" h="120" extrusionOk="0">
                  <a:moveTo>
                    <a:pt x="0" y="1"/>
                  </a:moveTo>
                  <a:lnTo>
                    <a:pt x="0" y="119"/>
                  </a:lnTo>
                  <a:lnTo>
                    <a:pt x="28400" y="119"/>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3"/>
            <p:cNvSpPr/>
            <p:nvPr/>
          </p:nvSpPr>
          <p:spPr>
            <a:xfrm>
              <a:off x="3219950" y="4498275"/>
              <a:ext cx="710025" cy="2925"/>
            </a:xfrm>
            <a:custGeom>
              <a:avLst/>
              <a:gdLst/>
              <a:ahLst/>
              <a:cxnLst/>
              <a:rect l="l" t="t" r="r" b="b"/>
              <a:pathLst>
                <a:path w="28401" h="117"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3"/>
            <p:cNvSpPr/>
            <p:nvPr/>
          </p:nvSpPr>
          <p:spPr>
            <a:xfrm>
              <a:off x="3219950" y="4495350"/>
              <a:ext cx="710025" cy="2950"/>
            </a:xfrm>
            <a:custGeom>
              <a:avLst/>
              <a:gdLst/>
              <a:ahLst/>
              <a:cxnLst/>
              <a:rect l="l" t="t" r="r" b="b"/>
              <a:pathLst>
                <a:path w="28401" h="118" extrusionOk="0">
                  <a:moveTo>
                    <a:pt x="0" y="1"/>
                  </a:moveTo>
                  <a:lnTo>
                    <a:pt x="0" y="117"/>
                  </a:lnTo>
                  <a:lnTo>
                    <a:pt x="28400" y="117"/>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3"/>
            <p:cNvSpPr/>
            <p:nvPr/>
          </p:nvSpPr>
          <p:spPr>
            <a:xfrm>
              <a:off x="3219950" y="4492400"/>
              <a:ext cx="710025" cy="2975"/>
            </a:xfrm>
            <a:custGeom>
              <a:avLst/>
              <a:gdLst/>
              <a:ahLst/>
              <a:cxnLst/>
              <a:rect l="l" t="t" r="r" b="b"/>
              <a:pathLst>
                <a:path w="28401" h="119" extrusionOk="0">
                  <a:moveTo>
                    <a:pt x="0" y="1"/>
                  </a:moveTo>
                  <a:lnTo>
                    <a:pt x="0" y="119"/>
                  </a:lnTo>
                  <a:lnTo>
                    <a:pt x="28400" y="119"/>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3"/>
            <p:cNvSpPr/>
            <p:nvPr/>
          </p:nvSpPr>
          <p:spPr>
            <a:xfrm>
              <a:off x="3219950" y="4489475"/>
              <a:ext cx="710025" cy="2950"/>
            </a:xfrm>
            <a:custGeom>
              <a:avLst/>
              <a:gdLst/>
              <a:ahLst/>
              <a:cxnLst/>
              <a:rect l="l" t="t" r="r" b="b"/>
              <a:pathLst>
                <a:path w="28401" h="118" extrusionOk="0">
                  <a:moveTo>
                    <a:pt x="0" y="1"/>
                  </a:moveTo>
                  <a:lnTo>
                    <a:pt x="0" y="118"/>
                  </a:lnTo>
                  <a:lnTo>
                    <a:pt x="28400" y="118"/>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3"/>
            <p:cNvSpPr/>
            <p:nvPr/>
          </p:nvSpPr>
          <p:spPr>
            <a:xfrm>
              <a:off x="3219950" y="4486575"/>
              <a:ext cx="710025" cy="2925"/>
            </a:xfrm>
            <a:custGeom>
              <a:avLst/>
              <a:gdLst/>
              <a:ahLst/>
              <a:cxnLst/>
              <a:rect l="l" t="t" r="r" b="b"/>
              <a:pathLst>
                <a:path w="28401" h="117"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3"/>
            <p:cNvSpPr/>
            <p:nvPr/>
          </p:nvSpPr>
          <p:spPr>
            <a:xfrm>
              <a:off x="3219950" y="4483625"/>
              <a:ext cx="710025" cy="2975"/>
            </a:xfrm>
            <a:custGeom>
              <a:avLst/>
              <a:gdLst/>
              <a:ahLst/>
              <a:cxnLst/>
              <a:rect l="l" t="t" r="r" b="b"/>
              <a:pathLst>
                <a:path w="28401" h="119" extrusionOk="0">
                  <a:moveTo>
                    <a:pt x="0" y="0"/>
                  </a:moveTo>
                  <a:lnTo>
                    <a:pt x="0" y="118"/>
                  </a:lnTo>
                  <a:lnTo>
                    <a:pt x="28400" y="118"/>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3"/>
            <p:cNvSpPr/>
            <p:nvPr/>
          </p:nvSpPr>
          <p:spPr>
            <a:xfrm>
              <a:off x="3219950" y="4480700"/>
              <a:ext cx="710025" cy="2950"/>
            </a:xfrm>
            <a:custGeom>
              <a:avLst/>
              <a:gdLst/>
              <a:ahLst/>
              <a:cxnLst/>
              <a:rect l="l" t="t" r="r" b="b"/>
              <a:pathLst>
                <a:path w="28401" h="118"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3"/>
            <p:cNvSpPr/>
            <p:nvPr/>
          </p:nvSpPr>
          <p:spPr>
            <a:xfrm>
              <a:off x="3219950" y="4477775"/>
              <a:ext cx="710025" cy="2950"/>
            </a:xfrm>
            <a:custGeom>
              <a:avLst/>
              <a:gdLst/>
              <a:ahLst/>
              <a:cxnLst/>
              <a:rect l="l" t="t" r="r" b="b"/>
              <a:pathLst>
                <a:path w="28401" h="118" extrusionOk="0">
                  <a:moveTo>
                    <a:pt x="0" y="1"/>
                  </a:moveTo>
                  <a:lnTo>
                    <a:pt x="0" y="117"/>
                  </a:lnTo>
                  <a:lnTo>
                    <a:pt x="28400" y="117"/>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3"/>
            <p:cNvSpPr/>
            <p:nvPr/>
          </p:nvSpPr>
          <p:spPr>
            <a:xfrm>
              <a:off x="3219950" y="4474825"/>
              <a:ext cx="710025" cy="2975"/>
            </a:xfrm>
            <a:custGeom>
              <a:avLst/>
              <a:gdLst/>
              <a:ahLst/>
              <a:cxnLst/>
              <a:rect l="l" t="t" r="r" b="b"/>
              <a:pathLst>
                <a:path w="28401" h="119" extrusionOk="0">
                  <a:moveTo>
                    <a:pt x="0" y="1"/>
                  </a:moveTo>
                  <a:lnTo>
                    <a:pt x="0" y="119"/>
                  </a:lnTo>
                  <a:lnTo>
                    <a:pt x="28400" y="119"/>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3"/>
            <p:cNvSpPr/>
            <p:nvPr/>
          </p:nvSpPr>
          <p:spPr>
            <a:xfrm>
              <a:off x="3219950" y="4471925"/>
              <a:ext cx="710025" cy="2925"/>
            </a:xfrm>
            <a:custGeom>
              <a:avLst/>
              <a:gdLst/>
              <a:ahLst/>
              <a:cxnLst/>
              <a:rect l="l" t="t" r="r" b="b"/>
              <a:pathLst>
                <a:path w="28401" h="117"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3"/>
            <p:cNvSpPr/>
            <p:nvPr/>
          </p:nvSpPr>
          <p:spPr>
            <a:xfrm>
              <a:off x="3219950" y="4469000"/>
              <a:ext cx="710025" cy="2925"/>
            </a:xfrm>
            <a:custGeom>
              <a:avLst/>
              <a:gdLst/>
              <a:ahLst/>
              <a:cxnLst/>
              <a:rect l="l" t="t" r="r" b="b"/>
              <a:pathLst>
                <a:path w="28401" h="117" extrusionOk="0">
                  <a:moveTo>
                    <a:pt x="0" y="0"/>
                  </a:moveTo>
                  <a:lnTo>
                    <a:pt x="0" y="117"/>
                  </a:lnTo>
                  <a:lnTo>
                    <a:pt x="28400" y="117"/>
                  </a:lnTo>
                  <a:lnTo>
                    <a:pt x="2840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3"/>
            <p:cNvSpPr/>
            <p:nvPr/>
          </p:nvSpPr>
          <p:spPr>
            <a:xfrm>
              <a:off x="3219950" y="4176175"/>
              <a:ext cx="710025" cy="292850"/>
            </a:xfrm>
            <a:custGeom>
              <a:avLst/>
              <a:gdLst/>
              <a:ahLst/>
              <a:cxnLst/>
              <a:rect l="l" t="t" r="r" b="b"/>
              <a:pathLst>
                <a:path w="28401" h="11714" extrusionOk="0">
                  <a:moveTo>
                    <a:pt x="0" y="1"/>
                  </a:moveTo>
                  <a:lnTo>
                    <a:pt x="0" y="11713"/>
                  </a:lnTo>
                  <a:lnTo>
                    <a:pt x="28400" y="11713"/>
                  </a:lnTo>
                  <a:lnTo>
                    <a:pt x="2840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3"/>
            <p:cNvSpPr/>
            <p:nvPr/>
          </p:nvSpPr>
          <p:spPr>
            <a:xfrm>
              <a:off x="4300600" y="4176175"/>
              <a:ext cx="665350" cy="477825"/>
            </a:xfrm>
            <a:custGeom>
              <a:avLst/>
              <a:gdLst/>
              <a:ahLst/>
              <a:cxnLst/>
              <a:rect l="l" t="t" r="r" b="b"/>
              <a:pathLst>
                <a:path w="26614" h="19113" extrusionOk="0">
                  <a:moveTo>
                    <a:pt x="17325" y="1"/>
                  </a:moveTo>
                  <a:cubicBezTo>
                    <a:pt x="14288" y="1"/>
                    <a:pt x="0" y="14112"/>
                    <a:pt x="0" y="14112"/>
                  </a:cubicBezTo>
                  <a:lnTo>
                    <a:pt x="2501" y="19113"/>
                  </a:lnTo>
                  <a:lnTo>
                    <a:pt x="24113" y="19113"/>
                  </a:lnTo>
                  <a:lnTo>
                    <a:pt x="26614" y="13577"/>
                  </a:lnTo>
                  <a:lnTo>
                    <a:pt x="23219" y="11075"/>
                  </a:lnTo>
                  <a:cubicBezTo>
                    <a:pt x="23219" y="11075"/>
                    <a:pt x="20361" y="1"/>
                    <a:pt x="17325" y="1"/>
                  </a:cubicBez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3"/>
            <p:cNvSpPr/>
            <p:nvPr/>
          </p:nvSpPr>
          <p:spPr>
            <a:xfrm>
              <a:off x="3522550" y="4214500"/>
              <a:ext cx="244725" cy="386050"/>
            </a:xfrm>
            <a:custGeom>
              <a:avLst/>
              <a:gdLst/>
              <a:ahLst/>
              <a:cxnLst/>
              <a:rect l="l" t="t" r="r" b="b"/>
              <a:pathLst>
                <a:path w="9789" h="15442" extrusionOk="0">
                  <a:moveTo>
                    <a:pt x="0" y="1"/>
                  </a:moveTo>
                  <a:lnTo>
                    <a:pt x="0" y="1834"/>
                  </a:lnTo>
                  <a:lnTo>
                    <a:pt x="0" y="2515"/>
                  </a:lnTo>
                  <a:lnTo>
                    <a:pt x="0" y="3195"/>
                  </a:lnTo>
                  <a:lnTo>
                    <a:pt x="0" y="3874"/>
                  </a:lnTo>
                  <a:lnTo>
                    <a:pt x="0" y="4556"/>
                  </a:lnTo>
                  <a:lnTo>
                    <a:pt x="0" y="5235"/>
                  </a:lnTo>
                  <a:lnTo>
                    <a:pt x="0" y="5915"/>
                  </a:lnTo>
                  <a:lnTo>
                    <a:pt x="0" y="6596"/>
                  </a:lnTo>
                  <a:lnTo>
                    <a:pt x="0" y="7276"/>
                  </a:lnTo>
                  <a:lnTo>
                    <a:pt x="0" y="7957"/>
                  </a:lnTo>
                  <a:lnTo>
                    <a:pt x="0" y="8637"/>
                  </a:lnTo>
                  <a:lnTo>
                    <a:pt x="0" y="9317"/>
                  </a:lnTo>
                  <a:lnTo>
                    <a:pt x="0" y="9998"/>
                  </a:lnTo>
                  <a:lnTo>
                    <a:pt x="0" y="10678"/>
                  </a:lnTo>
                  <a:lnTo>
                    <a:pt x="0" y="11359"/>
                  </a:lnTo>
                  <a:lnTo>
                    <a:pt x="0" y="12039"/>
                  </a:lnTo>
                  <a:lnTo>
                    <a:pt x="0" y="12720"/>
                  </a:lnTo>
                  <a:lnTo>
                    <a:pt x="0" y="13400"/>
                  </a:lnTo>
                  <a:lnTo>
                    <a:pt x="0" y="14081"/>
                  </a:lnTo>
                  <a:lnTo>
                    <a:pt x="0" y="14761"/>
                  </a:lnTo>
                  <a:lnTo>
                    <a:pt x="0" y="15441"/>
                  </a:lnTo>
                  <a:lnTo>
                    <a:pt x="9788" y="15441"/>
                  </a:lnTo>
                  <a:lnTo>
                    <a:pt x="9788" y="14761"/>
                  </a:lnTo>
                  <a:lnTo>
                    <a:pt x="9788" y="14081"/>
                  </a:lnTo>
                  <a:lnTo>
                    <a:pt x="9788" y="13400"/>
                  </a:lnTo>
                  <a:lnTo>
                    <a:pt x="9788" y="12720"/>
                  </a:lnTo>
                  <a:lnTo>
                    <a:pt x="9788" y="12039"/>
                  </a:lnTo>
                  <a:lnTo>
                    <a:pt x="9788" y="11359"/>
                  </a:lnTo>
                  <a:lnTo>
                    <a:pt x="9788" y="10678"/>
                  </a:lnTo>
                  <a:lnTo>
                    <a:pt x="9788" y="9998"/>
                  </a:lnTo>
                  <a:lnTo>
                    <a:pt x="9788" y="9317"/>
                  </a:lnTo>
                  <a:lnTo>
                    <a:pt x="9788" y="8637"/>
                  </a:lnTo>
                  <a:lnTo>
                    <a:pt x="9788" y="7957"/>
                  </a:lnTo>
                  <a:lnTo>
                    <a:pt x="9788" y="7276"/>
                  </a:lnTo>
                  <a:lnTo>
                    <a:pt x="9788" y="6596"/>
                  </a:lnTo>
                  <a:lnTo>
                    <a:pt x="9788" y="5915"/>
                  </a:lnTo>
                  <a:lnTo>
                    <a:pt x="9788" y="5235"/>
                  </a:lnTo>
                  <a:lnTo>
                    <a:pt x="9788" y="4556"/>
                  </a:lnTo>
                  <a:lnTo>
                    <a:pt x="9788" y="3874"/>
                  </a:lnTo>
                  <a:lnTo>
                    <a:pt x="9788" y="3195"/>
                  </a:lnTo>
                  <a:lnTo>
                    <a:pt x="9788" y="2515"/>
                  </a:lnTo>
                  <a:lnTo>
                    <a:pt x="9788" y="1834"/>
                  </a:lnTo>
                  <a:lnTo>
                    <a:pt x="9788" y="1"/>
                  </a:ln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3"/>
            <p:cNvSpPr/>
            <p:nvPr/>
          </p:nvSpPr>
          <p:spPr>
            <a:xfrm>
              <a:off x="4574750" y="4214500"/>
              <a:ext cx="244725" cy="394300"/>
            </a:xfrm>
            <a:custGeom>
              <a:avLst/>
              <a:gdLst/>
              <a:ahLst/>
              <a:cxnLst/>
              <a:rect l="l" t="t" r="r" b="b"/>
              <a:pathLst>
                <a:path w="9789" h="15772" extrusionOk="0">
                  <a:moveTo>
                    <a:pt x="1" y="1"/>
                  </a:moveTo>
                  <a:lnTo>
                    <a:pt x="1" y="1873"/>
                  </a:lnTo>
                  <a:lnTo>
                    <a:pt x="1" y="2568"/>
                  </a:lnTo>
                  <a:lnTo>
                    <a:pt x="1" y="3262"/>
                  </a:lnTo>
                  <a:lnTo>
                    <a:pt x="1" y="3958"/>
                  </a:lnTo>
                  <a:lnTo>
                    <a:pt x="1" y="4653"/>
                  </a:lnTo>
                  <a:lnTo>
                    <a:pt x="1" y="5347"/>
                  </a:lnTo>
                  <a:lnTo>
                    <a:pt x="1" y="6042"/>
                  </a:lnTo>
                  <a:lnTo>
                    <a:pt x="1" y="6738"/>
                  </a:lnTo>
                  <a:lnTo>
                    <a:pt x="1" y="7432"/>
                  </a:lnTo>
                  <a:lnTo>
                    <a:pt x="1" y="8127"/>
                  </a:lnTo>
                  <a:lnTo>
                    <a:pt x="1" y="8822"/>
                  </a:lnTo>
                  <a:lnTo>
                    <a:pt x="1" y="9516"/>
                  </a:lnTo>
                  <a:lnTo>
                    <a:pt x="1" y="10212"/>
                  </a:lnTo>
                  <a:lnTo>
                    <a:pt x="1" y="10907"/>
                  </a:lnTo>
                  <a:lnTo>
                    <a:pt x="1" y="11601"/>
                  </a:lnTo>
                  <a:lnTo>
                    <a:pt x="1" y="12296"/>
                  </a:lnTo>
                  <a:lnTo>
                    <a:pt x="1" y="12992"/>
                  </a:lnTo>
                  <a:lnTo>
                    <a:pt x="1" y="13686"/>
                  </a:lnTo>
                  <a:lnTo>
                    <a:pt x="1" y="14381"/>
                  </a:lnTo>
                  <a:lnTo>
                    <a:pt x="1" y="15077"/>
                  </a:lnTo>
                  <a:lnTo>
                    <a:pt x="1" y="15772"/>
                  </a:lnTo>
                  <a:lnTo>
                    <a:pt x="9788" y="15772"/>
                  </a:lnTo>
                  <a:lnTo>
                    <a:pt x="9788" y="15077"/>
                  </a:lnTo>
                  <a:lnTo>
                    <a:pt x="9788" y="14381"/>
                  </a:lnTo>
                  <a:lnTo>
                    <a:pt x="9788" y="13686"/>
                  </a:lnTo>
                  <a:lnTo>
                    <a:pt x="9788" y="12992"/>
                  </a:lnTo>
                  <a:lnTo>
                    <a:pt x="9788" y="12296"/>
                  </a:lnTo>
                  <a:lnTo>
                    <a:pt x="9788" y="11601"/>
                  </a:lnTo>
                  <a:lnTo>
                    <a:pt x="9788" y="10907"/>
                  </a:lnTo>
                  <a:lnTo>
                    <a:pt x="9788" y="10212"/>
                  </a:lnTo>
                  <a:lnTo>
                    <a:pt x="9788" y="9516"/>
                  </a:lnTo>
                  <a:lnTo>
                    <a:pt x="9788" y="8822"/>
                  </a:lnTo>
                  <a:lnTo>
                    <a:pt x="9788" y="8127"/>
                  </a:lnTo>
                  <a:lnTo>
                    <a:pt x="9788" y="7432"/>
                  </a:lnTo>
                  <a:lnTo>
                    <a:pt x="9788" y="6738"/>
                  </a:lnTo>
                  <a:lnTo>
                    <a:pt x="9788" y="6042"/>
                  </a:lnTo>
                  <a:lnTo>
                    <a:pt x="9788" y="5347"/>
                  </a:lnTo>
                  <a:lnTo>
                    <a:pt x="9788" y="4653"/>
                  </a:lnTo>
                  <a:lnTo>
                    <a:pt x="9788" y="3958"/>
                  </a:lnTo>
                  <a:lnTo>
                    <a:pt x="9788" y="3262"/>
                  </a:lnTo>
                  <a:lnTo>
                    <a:pt x="9788" y="2568"/>
                  </a:lnTo>
                  <a:lnTo>
                    <a:pt x="9788" y="1873"/>
                  </a:lnTo>
                  <a:lnTo>
                    <a:pt x="9788" y="1"/>
                  </a:ln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3"/>
            <p:cNvSpPr/>
            <p:nvPr/>
          </p:nvSpPr>
          <p:spPr>
            <a:xfrm>
              <a:off x="3156750" y="3423325"/>
              <a:ext cx="831325" cy="1106200"/>
            </a:xfrm>
            <a:custGeom>
              <a:avLst/>
              <a:gdLst/>
              <a:ahLst/>
              <a:cxnLst/>
              <a:rect l="l" t="t" r="r" b="b"/>
              <a:pathLst>
                <a:path w="33253" h="44248" extrusionOk="0">
                  <a:moveTo>
                    <a:pt x="18337" y="1"/>
                  </a:moveTo>
                  <a:cubicBezTo>
                    <a:pt x="13488" y="32253"/>
                    <a:pt x="1" y="44201"/>
                    <a:pt x="1" y="44201"/>
                  </a:cubicBezTo>
                  <a:cubicBezTo>
                    <a:pt x="34" y="44234"/>
                    <a:pt x="460" y="44248"/>
                    <a:pt x="1152" y="44248"/>
                  </a:cubicBezTo>
                  <a:cubicBezTo>
                    <a:pt x="4739" y="44248"/>
                    <a:pt x="15464" y="43872"/>
                    <a:pt x="15464" y="43872"/>
                  </a:cubicBezTo>
                  <a:cubicBezTo>
                    <a:pt x="15464" y="43872"/>
                    <a:pt x="15872" y="32023"/>
                    <a:pt x="20390" y="32023"/>
                  </a:cubicBezTo>
                  <a:cubicBezTo>
                    <a:pt x="24359" y="32023"/>
                    <a:pt x="24495" y="43855"/>
                    <a:pt x="24495" y="43855"/>
                  </a:cubicBezTo>
                  <a:lnTo>
                    <a:pt x="33252" y="43855"/>
                  </a:lnTo>
                  <a:cubicBezTo>
                    <a:pt x="22991" y="34621"/>
                    <a:pt x="18337" y="1"/>
                    <a:pt x="18337" y="1"/>
                  </a:cubicBezTo>
                  <a:close/>
                </a:path>
              </a:pathLst>
            </a:custGeom>
            <a:solidFill>
              <a:srgbClr val="ECB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3"/>
            <p:cNvSpPr/>
            <p:nvPr/>
          </p:nvSpPr>
          <p:spPr>
            <a:xfrm>
              <a:off x="3206975" y="1486000"/>
              <a:ext cx="12050" cy="363825"/>
            </a:xfrm>
            <a:custGeom>
              <a:avLst/>
              <a:gdLst/>
              <a:ahLst/>
              <a:cxnLst/>
              <a:rect l="l" t="t" r="r" b="b"/>
              <a:pathLst>
                <a:path w="482" h="14553" extrusionOk="0">
                  <a:moveTo>
                    <a:pt x="0" y="1"/>
                  </a:moveTo>
                  <a:lnTo>
                    <a:pt x="0" y="14553"/>
                  </a:lnTo>
                  <a:lnTo>
                    <a:pt x="482" y="14553"/>
                  </a:lnTo>
                  <a:lnTo>
                    <a:pt x="482" y="1"/>
                  </a:lnTo>
                  <a:close/>
                </a:path>
              </a:pathLst>
            </a:custGeom>
            <a:solidFill>
              <a:srgbClr val="94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3"/>
            <p:cNvSpPr/>
            <p:nvPr/>
          </p:nvSpPr>
          <p:spPr>
            <a:xfrm>
              <a:off x="3216025" y="1516325"/>
              <a:ext cx="188000" cy="139475"/>
            </a:xfrm>
            <a:custGeom>
              <a:avLst/>
              <a:gdLst/>
              <a:ahLst/>
              <a:cxnLst/>
              <a:rect l="l" t="t" r="r" b="b"/>
              <a:pathLst>
                <a:path w="7520" h="5579" extrusionOk="0">
                  <a:moveTo>
                    <a:pt x="0" y="0"/>
                  </a:moveTo>
                  <a:lnTo>
                    <a:pt x="0" y="5578"/>
                  </a:lnTo>
                  <a:lnTo>
                    <a:pt x="7519" y="2184"/>
                  </a:lnTo>
                  <a:lnTo>
                    <a:pt x="0" y="0"/>
                  </a:lnTo>
                  <a:close/>
                </a:path>
              </a:pathLst>
            </a:custGeom>
            <a:solidFill>
              <a:srgbClr val="94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3"/>
            <p:cNvSpPr/>
            <p:nvPr/>
          </p:nvSpPr>
          <p:spPr>
            <a:xfrm>
              <a:off x="3189575" y="1724500"/>
              <a:ext cx="44475" cy="281825"/>
            </a:xfrm>
            <a:custGeom>
              <a:avLst/>
              <a:gdLst/>
              <a:ahLst/>
              <a:cxnLst/>
              <a:rect l="l" t="t" r="r" b="b"/>
              <a:pathLst>
                <a:path w="1779" h="11273" extrusionOk="0">
                  <a:moveTo>
                    <a:pt x="959" y="0"/>
                  </a:moveTo>
                  <a:lnTo>
                    <a:pt x="1" y="11273"/>
                  </a:lnTo>
                  <a:lnTo>
                    <a:pt x="1779" y="11273"/>
                  </a:lnTo>
                  <a:cubicBezTo>
                    <a:pt x="1779" y="11273"/>
                    <a:pt x="1368" y="4537"/>
                    <a:pt x="959" y="0"/>
                  </a:cubicBezTo>
                  <a:close/>
                </a:path>
              </a:pathLst>
            </a:custGeom>
            <a:solidFill>
              <a:srgbClr val="94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3"/>
            <p:cNvSpPr/>
            <p:nvPr/>
          </p:nvSpPr>
          <p:spPr>
            <a:xfrm>
              <a:off x="3867000" y="238125"/>
              <a:ext cx="12100" cy="363825"/>
            </a:xfrm>
            <a:custGeom>
              <a:avLst/>
              <a:gdLst/>
              <a:ahLst/>
              <a:cxnLst/>
              <a:rect l="l" t="t" r="r" b="b"/>
              <a:pathLst>
                <a:path w="484" h="14553" extrusionOk="0">
                  <a:moveTo>
                    <a:pt x="0" y="0"/>
                  </a:moveTo>
                  <a:lnTo>
                    <a:pt x="0" y="14552"/>
                  </a:lnTo>
                  <a:lnTo>
                    <a:pt x="483" y="14552"/>
                  </a:lnTo>
                  <a:lnTo>
                    <a:pt x="483" y="0"/>
                  </a:lnTo>
                  <a:close/>
                </a:path>
              </a:pathLst>
            </a:custGeom>
            <a:solidFill>
              <a:srgbClr val="94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3"/>
            <p:cNvSpPr/>
            <p:nvPr/>
          </p:nvSpPr>
          <p:spPr>
            <a:xfrm>
              <a:off x="3876075" y="268425"/>
              <a:ext cx="188000" cy="139475"/>
            </a:xfrm>
            <a:custGeom>
              <a:avLst/>
              <a:gdLst/>
              <a:ahLst/>
              <a:cxnLst/>
              <a:rect l="l" t="t" r="r" b="b"/>
              <a:pathLst>
                <a:path w="7520" h="5579" extrusionOk="0">
                  <a:moveTo>
                    <a:pt x="0" y="1"/>
                  </a:moveTo>
                  <a:lnTo>
                    <a:pt x="0" y="5579"/>
                  </a:lnTo>
                  <a:lnTo>
                    <a:pt x="7520" y="2184"/>
                  </a:lnTo>
                  <a:lnTo>
                    <a:pt x="0" y="1"/>
                  </a:lnTo>
                  <a:close/>
                </a:path>
              </a:pathLst>
            </a:custGeom>
            <a:solidFill>
              <a:srgbClr val="94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3"/>
            <p:cNvSpPr/>
            <p:nvPr/>
          </p:nvSpPr>
          <p:spPr>
            <a:xfrm>
              <a:off x="3849650" y="476600"/>
              <a:ext cx="44475" cy="281850"/>
            </a:xfrm>
            <a:custGeom>
              <a:avLst/>
              <a:gdLst/>
              <a:ahLst/>
              <a:cxnLst/>
              <a:rect l="l" t="t" r="r" b="b"/>
              <a:pathLst>
                <a:path w="1779" h="11274" extrusionOk="0">
                  <a:moveTo>
                    <a:pt x="959" y="1"/>
                  </a:moveTo>
                  <a:lnTo>
                    <a:pt x="0" y="11273"/>
                  </a:lnTo>
                  <a:lnTo>
                    <a:pt x="1778" y="11273"/>
                  </a:lnTo>
                  <a:cubicBezTo>
                    <a:pt x="1778" y="11273"/>
                    <a:pt x="1367" y="4538"/>
                    <a:pt x="959" y="1"/>
                  </a:cubicBezTo>
                  <a:close/>
                </a:path>
              </a:pathLst>
            </a:custGeom>
            <a:solidFill>
              <a:srgbClr val="94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3"/>
            <p:cNvSpPr/>
            <p:nvPr/>
          </p:nvSpPr>
          <p:spPr>
            <a:xfrm>
              <a:off x="4426600" y="1838675"/>
              <a:ext cx="12100" cy="363825"/>
            </a:xfrm>
            <a:custGeom>
              <a:avLst/>
              <a:gdLst/>
              <a:ahLst/>
              <a:cxnLst/>
              <a:rect l="l" t="t" r="r" b="b"/>
              <a:pathLst>
                <a:path w="484" h="14553" extrusionOk="0">
                  <a:moveTo>
                    <a:pt x="0" y="0"/>
                  </a:moveTo>
                  <a:lnTo>
                    <a:pt x="0" y="14553"/>
                  </a:lnTo>
                  <a:lnTo>
                    <a:pt x="483" y="14553"/>
                  </a:lnTo>
                  <a:lnTo>
                    <a:pt x="483" y="0"/>
                  </a:lnTo>
                  <a:close/>
                </a:path>
              </a:pathLst>
            </a:custGeom>
            <a:solidFill>
              <a:srgbClr val="94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3"/>
            <p:cNvSpPr/>
            <p:nvPr/>
          </p:nvSpPr>
          <p:spPr>
            <a:xfrm>
              <a:off x="4435625" y="1869000"/>
              <a:ext cx="188025" cy="139475"/>
            </a:xfrm>
            <a:custGeom>
              <a:avLst/>
              <a:gdLst/>
              <a:ahLst/>
              <a:cxnLst/>
              <a:rect l="l" t="t" r="r" b="b"/>
              <a:pathLst>
                <a:path w="7521" h="5579" extrusionOk="0">
                  <a:moveTo>
                    <a:pt x="1" y="0"/>
                  </a:moveTo>
                  <a:lnTo>
                    <a:pt x="1" y="5578"/>
                  </a:lnTo>
                  <a:lnTo>
                    <a:pt x="7520" y="2183"/>
                  </a:lnTo>
                  <a:lnTo>
                    <a:pt x="1" y="0"/>
                  </a:lnTo>
                  <a:close/>
                </a:path>
              </a:pathLst>
            </a:custGeom>
            <a:solidFill>
              <a:srgbClr val="94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3"/>
            <p:cNvSpPr/>
            <p:nvPr/>
          </p:nvSpPr>
          <p:spPr>
            <a:xfrm>
              <a:off x="4409250" y="2077150"/>
              <a:ext cx="52250" cy="281850"/>
            </a:xfrm>
            <a:custGeom>
              <a:avLst/>
              <a:gdLst/>
              <a:ahLst/>
              <a:cxnLst/>
              <a:rect l="l" t="t" r="r" b="b"/>
              <a:pathLst>
                <a:path w="2090" h="11274" extrusionOk="0">
                  <a:moveTo>
                    <a:pt x="959" y="1"/>
                  </a:moveTo>
                  <a:lnTo>
                    <a:pt x="0" y="11274"/>
                  </a:lnTo>
                  <a:lnTo>
                    <a:pt x="2089" y="11274"/>
                  </a:lnTo>
                  <a:cubicBezTo>
                    <a:pt x="2089" y="11274"/>
                    <a:pt x="1366" y="4538"/>
                    <a:pt x="959" y="1"/>
                  </a:cubicBezTo>
                  <a:close/>
                </a:path>
              </a:pathLst>
            </a:custGeom>
            <a:solidFill>
              <a:srgbClr val="94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3"/>
            <p:cNvSpPr/>
            <p:nvPr/>
          </p:nvSpPr>
          <p:spPr>
            <a:xfrm>
              <a:off x="4209250" y="3423325"/>
              <a:ext cx="850325" cy="1106200"/>
            </a:xfrm>
            <a:custGeom>
              <a:avLst/>
              <a:gdLst/>
              <a:ahLst/>
              <a:cxnLst/>
              <a:rect l="l" t="t" r="r" b="b"/>
              <a:pathLst>
                <a:path w="34013" h="44248" extrusionOk="0">
                  <a:moveTo>
                    <a:pt x="18338" y="1"/>
                  </a:moveTo>
                  <a:cubicBezTo>
                    <a:pt x="13489" y="32253"/>
                    <a:pt x="1" y="44201"/>
                    <a:pt x="1" y="44201"/>
                  </a:cubicBezTo>
                  <a:cubicBezTo>
                    <a:pt x="34" y="44234"/>
                    <a:pt x="461" y="44248"/>
                    <a:pt x="1152" y="44248"/>
                  </a:cubicBezTo>
                  <a:cubicBezTo>
                    <a:pt x="4740" y="44248"/>
                    <a:pt x="15464" y="43872"/>
                    <a:pt x="15464" y="43872"/>
                  </a:cubicBezTo>
                  <a:cubicBezTo>
                    <a:pt x="15464" y="43872"/>
                    <a:pt x="15872" y="32023"/>
                    <a:pt x="20390" y="32023"/>
                  </a:cubicBezTo>
                  <a:cubicBezTo>
                    <a:pt x="24359" y="32023"/>
                    <a:pt x="24495" y="43855"/>
                    <a:pt x="24495" y="43855"/>
                  </a:cubicBezTo>
                  <a:lnTo>
                    <a:pt x="34012" y="43855"/>
                  </a:lnTo>
                  <a:cubicBezTo>
                    <a:pt x="23749" y="34621"/>
                    <a:pt x="18338" y="1"/>
                    <a:pt x="18338" y="1"/>
                  </a:cubicBezTo>
                  <a:close/>
                </a:path>
              </a:pathLst>
            </a:custGeom>
            <a:solidFill>
              <a:srgbClr val="ECB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3"/>
            <p:cNvSpPr/>
            <p:nvPr/>
          </p:nvSpPr>
          <p:spPr>
            <a:xfrm>
              <a:off x="4613750" y="3414725"/>
              <a:ext cx="107275" cy="281850"/>
            </a:xfrm>
            <a:custGeom>
              <a:avLst/>
              <a:gdLst/>
              <a:ahLst/>
              <a:cxnLst/>
              <a:rect l="l" t="t" r="r" b="b"/>
              <a:pathLst>
                <a:path w="4291" h="11274" extrusionOk="0">
                  <a:moveTo>
                    <a:pt x="2251" y="1"/>
                  </a:moveTo>
                  <a:lnTo>
                    <a:pt x="0" y="11274"/>
                  </a:lnTo>
                  <a:lnTo>
                    <a:pt x="4291" y="11274"/>
                  </a:lnTo>
                  <a:cubicBezTo>
                    <a:pt x="4291" y="11274"/>
                    <a:pt x="3023" y="3938"/>
                    <a:pt x="2251" y="1"/>
                  </a:cubicBezTo>
                  <a:close/>
                </a:path>
              </a:pathLst>
            </a:custGeom>
            <a:solidFill>
              <a:srgbClr val="C30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3"/>
            <p:cNvSpPr/>
            <p:nvPr/>
          </p:nvSpPr>
          <p:spPr>
            <a:xfrm>
              <a:off x="2460550" y="4402100"/>
              <a:ext cx="25" cy="25"/>
            </a:xfrm>
            <a:custGeom>
              <a:avLst/>
              <a:gdLst/>
              <a:ahLst/>
              <a:cxnLst/>
              <a:rect l="l" t="t" r="r" b="b"/>
              <a:pathLst>
                <a:path w="1" h="1" extrusionOk="0">
                  <a:moveTo>
                    <a:pt x="0" y="1"/>
                  </a:moveTo>
                  <a:close/>
                </a:path>
              </a:pathLst>
            </a:custGeom>
            <a:solidFill>
              <a:srgbClr val="ECB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3"/>
            <p:cNvSpPr/>
            <p:nvPr/>
          </p:nvSpPr>
          <p:spPr>
            <a:xfrm>
              <a:off x="2460550" y="3755475"/>
              <a:ext cx="505350" cy="646650"/>
            </a:xfrm>
            <a:custGeom>
              <a:avLst/>
              <a:gdLst/>
              <a:ahLst/>
              <a:cxnLst/>
              <a:rect l="l" t="t" r="r" b="b"/>
              <a:pathLst>
                <a:path w="20214" h="25866" extrusionOk="0">
                  <a:moveTo>
                    <a:pt x="10789" y="0"/>
                  </a:moveTo>
                  <a:lnTo>
                    <a:pt x="10789" y="0"/>
                  </a:lnTo>
                  <a:cubicBezTo>
                    <a:pt x="10789" y="0"/>
                    <a:pt x="10789" y="0"/>
                    <a:pt x="10789" y="0"/>
                  </a:cubicBezTo>
                  <a:lnTo>
                    <a:pt x="10789" y="0"/>
                  </a:lnTo>
                  <a:cubicBezTo>
                    <a:pt x="10789" y="0"/>
                    <a:pt x="10789" y="0"/>
                    <a:pt x="10789" y="0"/>
                  </a:cubicBezTo>
                  <a:close/>
                  <a:moveTo>
                    <a:pt x="10789" y="0"/>
                  </a:moveTo>
                  <a:lnTo>
                    <a:pt x="10789" y="0"/>
                  </a:lnTo>
                  <a:cubicBezTo>
                    <a:pt x="10788" y="10"/>
                    <a:pt x="7099" y="20511"/>
                    <a:pt x="0" y="25866"/>
                  </a:cubicBezTo>
                  <a:lnTo>
                    <a:pt x="20213" y="25866"/>
                  </a:lnTo>
                  <a:cubicBezTo>
                    <a:pt x="20213" y="25866"/>
                    <a:pt x="13282" y="19851"/>
                    <a:pt x="10789" y="0"/>
                  </a:cubicBezTo>
                  <a:close/>
                </a:path>
              </a:pathLst>
            </a:custGeom>
            <a:solidFill>
              <a:srgbClr val="ECB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3"/>
            <p:cNvSpPr/>
            <p:nvPr/>
          </p:nvSpPr>
          <p:spPr>
            <a:xfrm>
              <a:off x="2724000" y="3562925"/>
              <a:ext cx="6725" cy="201175"/>
            </a:xfrm>
            <a:custGeom>
              <a:avLst/>
              <a:gdLst/>
              <a:ahLst/>
              <a:cxnLst/>
              <a:rect l="l" t="t" r="r" b="b"/>
              <a:pathLst>
                <a:path w="269" h="8047" extrusionOk="0">
                  <a:moveTo>
                    <a:pt x="1" y="1"/>
                  </a:moveTo>
                  <a:lnTo>
                    <a:pt x="1" y="8046"/>
                  </a:lnTo>
                  <a:lnTo>
                    <a:pt x="269" y="8046"/>
                  </a:lnTo>
                  <a:lnTo>
                    <a:pt x="269" y="1"/>
                  </a:lnTo>
                  <a:close/>
                </a:path>
              </a:pathLst>
            </a:custGeom>
            <a:solidFill>
              <a:srgbClr val="C30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3"/>
            <p:cNvSpPr/>
            <p:nvPr/>
          </p:nvSpPr>
          <p:spPr>
            <a:xfrm>
              <a:off x="2729025" y="3579725"/>
              <a:ext cx="103950" cy="77100"/>
            </a:xfrm>
            <a:custGeom>
              <a:avLst/>
              <a:gdLst/>
              <a:ahLst/>
              <a:cxnLst/>
              <a:rect l="l" t="t" r="r" b="b"/>
              <a:pathLst>
                <a:path w="4158" h="3084" extrusionOk="0">
                  <a:moveTo>
                    <a:pt x="0" y="0"/>
                  </a:moveTo>
                  <a:lnTo>
                    <a:pt x="0" y="3084"/>
                  </a:lnTo>
                  <a:lnTo>
                    <a:pt x="4158" y="1206"/>
                  </a:lnTo>
                  <a:lnTo>
                    <a:pt x="0" y="0"/>
                  </a:lnTo>
                  <a:close/>
                </a:path>
              </a:pathLst>
            </a:custGeom>
            <a:solidFill>
              <a:srgbClr val="C30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3"/>
            <p:cNvSpPr/>
            <p:nvPr/>
          </p:nvSpPr>
          <p:spPr>
            <a:xfrm>
              <a:off x="2696075" y="3741525"/>
              <a:ext cx="56450" cy="155850"/>
            </a:xfrm>
            <a:custGeom>
              <a:avLst/>
              <a:gdLst/>
              <a:ahLst/>
              <a:cxnLst/>
              <a:rect l="l" t="t" r="r" b="b"/>
              <a:pathLst>
                <a:path w="2258" h="6234" extrusionOk="0">
                  <a:moveTo>
                    <a:pt x="1265" y="1"/>
                  </a:moveTo>
                  <a:lnTo>
                    <a:pt x="1" y="6234"/>
                  </a:lnTo>
                  <a:lnTo>
                    <a:pt x="2258" y="6234"/>
                  </a:lnTo>
                  <a:cubicBezTo>
                    <a:pt x="2258" y="6234"/>
                    <a:pt x="1691" y="2178"/>
                    <a:pt x="1265" y="1"/>
                  </a:cubicBezTo>
                  <a:close/>
                </a:path>
              </a:pathLst>
            </a:custGeom>
            <a:solidFill>
              <a:srgbClr val="C30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3"/>
            <p:cNvSpPr/>
            <p:nvPr/>
          </p:nvSpPr>
          <p:spPr>
            <a:xfrm>
              <a:off x="3807275" y="4637275"/>
              <a:ext cx="606850" cy="814750"/>
            </a:xfrm>
            <a:custGeom>
              <a:avLst/>
              <a:gdLst/>
              <a:ahLst/>
              <a:cxnLst/>
              <a:rect l="l" t="t" r="r" b="b"/>
              <a:pathLst>
                <a:path w="24274" h="32590" extrusionOk="0">
                  <a:moveTo>
                    <a:pt x="11525" y="1"/>
                  </a:moveTo>
                  <a:cubicBezTo>
                    <a:pt x="6831" y="1"/>
                    <a:pt x="2474" y="4767"/>
                    <a:pt x="1640" y="7789"/>
                  </a:cubicBezTo>
                  <a:cubicBezTo>
                    <a:pt x="1" y="13721"/>
                    <a:pt x="3910" y="32590"/>
                    <a:pt x="3910" y="32590"/>
                  </a:cubicBezTo>
                  <a:lnTo>
                    <a:pt x="20405" y="32590"/>
                  </a:lnTo>
                  <a:cubicBezTo>
                    <a:pt x="20405" y="32590"/>
                    <a:pt x="24274" y="14689"/>
                    <a:pt x="23008" y="8559"/>
                  </a:cubicBezTo>
                  <a:cubicBezTo>
                    <a:pt x="22361" y="5423"/>
                    <a:pt x="18373" y="498"/>
                    <a:pt x="12038" y="20"/>
                  </a:cubicBezTo>
                  <a:cubicBezTo>
                    <a:pt x="11866" y="7"/>
                    <a:pt x="11695" y="1"/>
                    <a:pt x="11525" y="1"/>
                  </a:cubicBezTo>
                  <a:close/>
                </a:path>
              </a:pathLst>
            </a:custGeom>
            <a:solidFill>
              <a:srgbClr val="6D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3"/>
            <p:cNvSpPr/>
            <p:nvPr/>
          </p:nvSpPr>
          <p:spPr>
            <a:xfrm>
              <a:off x="3323775" y="4988325"/>
              <a:ext cx="505000" cy="57450"/>
            </a:xfrm>
            <a:custGeom>
              <a:avLst/>
              <a:gdLst/>
              <a:ahLst/>
              <a:cxnLst/>
              <a:rect l="l" t="t" r="r" b="b"/>
              <a:pathLst>
                <a:path w="20200" h="2298" extrusionOk="0">
                  <a:moveTo>
                    <a:pt x="37" y="1"/>
                  </a:moveTo>
                  <a:cubicBezTo>
                    <a:pt x="17" y="1"/>
                    <a:pt x="0" y="19"/>
                    <a:pt x="0" y="38"/>
                  </a:cubicBezTo>
                  <a:lnTo>
                    <a:pt x="0" y="2260"/>
                  </a:lnTo>
                  <a:cubicBezTo>
                    <a:pt x="0" y="2281"/>
                    <a:pt x="17" y="2298"/>
                    <a:pt x="37" y="2298"/>
                  </a:cubicBezTo>
                  <a:lnTo>
                    <a:pt x="20162" y="2298"/>
                  </a:lnTo>
                  <a:cubicBezTo>
                    <a:pt x="20183" y="2298"/>
                    <a:pt x="20199" y="2281"/>
                    <a:pt x="20199" y="2260"/>
                  </a:cubicBezTo>
                  <a:lnTo>
                    <a:pt x="20199" y="38"/>
                  </a:lnTo>
                  <a:cubicBezTo>
                    <a:pt x="20199" y="19"/>
                    <a:pt x="20183" y="1"/>
                    <a:pt x="20162" y="1"/>
                  </a:cubicBez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3"/>
            <p:cNvSpPr/>
            <p:nvPr/>
          </p:nvSpPr>
          <p:spPr>
            <a:xfrm>
              <a:off x="3827100" y="4988325"/>
              <a:ext cx="1675" cy="100"/>
            </a:xfrm>
            <a:custGeom>
              <a:avLst/>
              <a:gdLst/>
              <a:ahLst/>
              <a:cxnLst/>
              <a:rect l="l" t="t" r="r" b="b"/>
              <a:pathLst>
                <a:path w="67" h="4" extrusionOk="0">
                  <a:moveTo>
                    <a:pt x="0" y="1"/>
                  </a:moveTo>
                  <a:lnTo>
                    <a:pt x="66" y="4"/>
                  </a:lnTo>
                  <a:lnTo>
                    <a:pt x="66"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3"/>
            <p:cNvSpPr/>
            <p:nvPr/>
          </p:nvSpPr>
          <p:spPr>
            <a:xfrm>
              <a:off x="3730750" y="4988325"/>
              <a:ext cx="98025" cy="3925"/>
            </a:xfrm>
            <a:custGeom>
              <a:avLst/>
              <a:gdLst/>
              <a:ahLst/>
              <a:cxnLst/>
              <a:rect l="l" t="t" r="r" b="b"/>
              <a:pathLst>
                <a:path w="3921" h="157" extrusionOk="0">
                  <a:moveTo>
                    <a:pt x="1" y="1"/>
                  </a:moveTo>
                  <a:lnTo>
                    <a:pt x="3920" y="156"/>
                  </a:lnTo>
                  <a:lnTo>
                    <a:pt x="3920" y="4"/>
                  </a:lnTo>
                  <a:lnTo>
                    <a:pt x="3854"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3"/>
            <p:cNvSpPr/>
            <p:nvPr/>
          </p:nvSpPr>
          <p:spPr>
            <a:xfrm>
              <a:off x="3634375" y="4988325"/>
              <a:ext cx="194400" cy="7725"/>
            </a:xfrm>
            <a:custGeom>
              <a:avLst/>
              <a:gdLst/>
              <a:ahLst/>
              <a:cxnLst/>
              <a:rect l="l" t="t" r="r" b="b"/>
              <a:pathLst>
                <a:path w="7776" h="309" extrusionOk="0">
                  <a:moveTo>
                    <a:pt x="0" y="1"/>
                  </a:moveTo>
                  <a:lnTo>
                    <a:pt x="7775" y="309"/>
                  </a:lnTo>
                  <a:lnTo>
                    <a:pt x="7775" y="156"/>
                  </a:lnTo>
                  <a:lnTo>
                    <a:pt x="3856"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3"/>
            <p:cNvSpPr/>
            <p:nvPr/>
          </p:nvSpPr>
          <p:spPr>
            <a:xfrm>
              <a:off x="3538000" y="4988325"/>
              <a:ext cx="290775" cy="11500"/>
            </a:xfrm>
            <a:custGeom>
              <a:avLst/>
              <a:gdLst/>
              <a:ahLst/>
              <a:cxnLst/>
              <a:rect l="l" t="t" r="r" b="b"/>
              <a:pathLst>
                <a:path w="11631" h="460" extrusionOk="0">
                  <a:moveTo>
                    <a:pt x="0" y="1"/>
                  </a:moveTo>
                  <a:lnTo>
                    <a:pt x="11630" y="460"/>
                  </a:lnTo>
                  <a:lnTo>
                    <a:pt x="11630" y="309"/>
                  </a:lnTo>
                  <a:lnTo>
                    <a:pt x="3855"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3"/>
            <p:cNvSpPr/>
            <p:nvPr/>
          </p:nvSpPr>
          <p:spPr>
            <a:xfrm>
              <a:off x="3441650" y="4988325"/>
              <a:ext cx="387125" cy="15325"/>
            </a:xfrm>
            <a:custGeom>
              <a:avLst/>
              <a:gdLst/>
              <a:ahLst/>
              <a:cxnLst/>
              <a:rect l="l" t="t" r="r" b="b"/>
              <a:pathLst>
                <a:path w="15485" h="613" extrusionOk="0">
                  <a:moveTo>
                    <a:pt x="0" y="1"/>
                  </a:moveTo>
                  <a:lnTo>
                    <a:pt x="15484" y="612"/>
                  </a:lnTo>
                  <a:lnTo>
                    <a:pt x="15484" y="460"/>
                  </a:lnTo>
                  <a:lnTo>
                    <a:pt x="3854"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3"/>
            <p:cNvSpPr/>
            <p:nvPr/>
          </p:nvSpPr>
          <p:spPr>
            <a:xfrm>
              <a:off x="3345250" y="4988325"/>
              <a:ext cx="483525" cy="19125"/>
            </a:xfrm>
            <a:custGeom>
              <a:avLst/>
              <a:gdLst/>
              <a:ahLst/>
              <a:cxnLst/>
              <a:rect l="l" t="t" r="r" b="b"/>
              <a:pathLst>
                <a:path w="19341" h="765" extrusionOk="0">
                  <a:moveTo>
                    <a:pt x="1" y="1"/>
                  </a:moveTo>
                  <a:lnTo>
                    <a:pt x="19340" y="765"/>
                  </a:lnTo>
                  <a:lnTo>
                    <a:pt x="19340" y="612"/>
                  </a:lnTo>
                  <a:lnTo>
                    <a:pt x="3856"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3"/>
            <p:cNvSpPr/>
            <p:nvPr/>
          </p:nvSpPr>
          <p:spPr>
            <a:xfrm>
              <a:off x="3323775" y="4988325"/>
              <a:ext cx="505000" cy="22950"/>
            </a:xfrm>
            <a:custGeom>
              <a:avLst/>
              <a:gdLst/>
              <a:ahLst/>
              <a:cxnLst/>
              <a:rect l="l" t="t" r="r" b="b"/>
              <a:pathLst>
                <a:path w="20200" h="918" extrusionOk="0">
                  <a:moveTo>
                    <a:pt x="0" y="1"/>
                  </a:moveTo>
                  <a:lnTo>
                    <a:pt x="0" y="119"/>
                  </a:lnTo>
                  <a:lnTo>
                    <a:pt x="20199" y="918"/>
                  </a:lnTo>
                  <a:lnTo>
                    <a:pt x="20199" y="765"/>
                  </a:lnTo>
                  <a:lnTo>
                    <a:pt x="86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3"/>
            <p:cNvSpPr/>
            <p:nvPr/>
          </p:nvSpPr>
          <p:spPr>
            <a:xfrm>
              <a:off x="3323775" y="4991275"/>
              <a:ext cx="505000" cy="23775"/>
            </a:xfrm>
            <a:custGeom>
              <a:avLst/>
              <a:gdLst/>
              <a:ahLst/>
              <a:cxnLst/>
              <a:rect l="l" t="t" r="r" b="b"/>
              <a:pathLst>
                <a:path w="20200" h="951" extrusionOk="0">
                  <a:moveTo>
                    <a:pt x="0" y="1"/>
                  </a:moveTo>
                  <a:lnTo>
                    <a:pt x="0" y="153"/>
                  </a:lnTo>
                  <a:lnTo>
                    <a:pt x="20199" y="951"/>
                  </a:lnTo>
                  <a:lnTo>
                    <a:pt x="20199" y="800"/>
                  </a:lnTo>
                  <a:lnTo>
                    <a:pt x="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3"/>
            <p:cNvSpPr/>
            <p:nvPr/>
          </p:nvSpPr>
          <p:spPr>
            <a:xfrm>
              <a:off x="3323775" y="4995100"/>
              <a:ext cx="505000" cy="23775"/>
            </a:xfrm>
            <a:custGeom>
              <a:avLst/>
              <a:gdLst/>
              <a:ahLst/>
              <a:cxnLst/>
              <a:rect l="l" t="t" r="r" b="b"/>
              <a:pathLst>
                <a:path w="20200" h="951" extrusionOk="0">
                  <a:moveTo>
                    <a:pt x="0" y="0"/>
                  </a:moveTo>
                  <a:lnTo>
                    <a:pt x="0" y="153"/>
                  </a:lnTo>
                  <a:lnTo>
                    <a:pt x="20199" y="950"/>
                  </a:lnTo>
                  <a:lnTo>
                    <a:pt x="20199" y="798"/>
                  </a:lnTo>
                  <a:lnTo>
                    <a:pt x="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3"/>
            <p:cNvSpPr/>
            <p:nvPr/>
          </p:nvSpPr>
          <p:spPr>
            <a:xfrm>
              <a:off x="3323775" y="4998925"/>
              <a:ext cx="505000" cy="23750"/>
            </a:xfrm>
            <a:custGeom>
              <a:avLst/>
              <a:gdLst/>
              <a:ahLst/>
              <a:cxnLst/>
              <a:rect l="l" t="t" r="r" b="b"/>
              <a:pathLst>
                <a:path w="20200" h="950" extrusionOk="0">
                  <a:moveTo>
                    <a:pt x="0" y="0"/>
                  </a:moveTo>
                  <a:lnTo>
                    <a:pt x="0" y="153"/>
                  </a:lnTo>
                  <a:lnTo>
                    <a:pt x="20199" y="950"/>
                  </a:lnTo>
                  <a:lnTo>
                    <a:pt x="20199" y="797"/>
                  </a:lnTo>
                  <a:lnTo>
                    <a:pt x="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3"/>
            <p:cNvSpPr/>
            <p:nvPr/>
          </p:nvSpPr>
          <p:spPr>
            <a:xfrm>
              <a:off x="3323775" y="5002725"/>
              <a:ext cx="505000" cy="23725"/>
            </a:xfrm>
            <a:custGeom>
              <a:avLst/>
              <a:gdLst/>
              <a:ahLst/>
              <a:cxnLst/>
              <a:rect l="l" t="t" r="r" b="b"/>
              <a:pathLst>
                <a:path w="20200" h="949" extrusionOk="0">
                  <a:moveTo>
                    <a:pt x="0" y="1"/>
                  </a:moveTo>
                  <a:lnTo>
                    <a:pt x="0" y="152"/>
                  </a:lnTo>
                  <a:lnTo>
                    <a:pt x="20199" y="949"/>
                  </a:lnTo>
                  <a:lnTo>
                    <a:pt x="20199" y="798"/>
                  </a:lnTo>
                  <a:lnTo>
                    <a:pt x="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3"/>
            <p:cNvSpPr/>
            <p:nvPr/>
          </p:nvSpPr>
          <p:spPr>
            <a:xfrm>
              <a:off x="3323775" y="5006500"/>
              <a:ext cx="505000" cy="23775"/>
            </a:xfrm>
            <a:custGeom>
              <a:avLst/>
              <a:gdLst/>
              <a:ahLst/>
              <a:cxnLst/>
              <a:rect l="l" t="t" r="r" b="b"/>
              <a:pathLst>
                <a:path w="20200" h="951" extrusionOk="0">
                  <a:moveTo>
                    <a:pt x="0" y="1"/>
                  </a:moveTo>
                  <a:lnTo>
                    <a:pt x="0" y="153"/>
                  </a:lnTo>
                  <a:lnTo>
                    <a:pt x="20199" y="950"/>
                  </a:lnTo>
                  <a:lnTo>
                    <a:pt x="20199" y="798"/>
                  </a:lnTo>
                  <a:lnTo>
                    <a:pt x="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3"/>
            <p:cNvSpPr/>
            <p:nvPr/>
          </p:nvSpPr>
          <p:spPr>
            <a:xfrm>
              <a:off x="3323775" y="5010325"/>
              <a:ext cx="505000" cy="23750"/>
            </a:xfrm>
            <a:custGeom>
              <a:avLst/>
              <a:gdLst/>
              <a:ahLst/>
              <a:cxnLst/>
              <a:rect l="l" t="t" r="r" b="b"/>
              <a:pathLst>
                <a:path w="20200" h="950" extrusionOk="0">
                  <a:moveTo>
                    <a:pt x="0" y="0"/>
                  </a:moveTo>
                  <a:lnTo>
                    <a:pt x="0" y="153"/>
                  </a:lnTo>
                  <a:lnTo>
                    <a:pt x="20199" y="950"/>
                  </a:lnTo>
                  <a:lnTo>
                    <a:pt x="20199" y="797"/>
                  </a:lnTo>
                  <a:lnTo>
                    <a:pt x="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3"/>
            <p:cNvSpPr/>
            <p:nvPr/>
          </p:nvSpPr>
          <p:spPr>
            <a:xfrm>
              <a:off x="3323775" y="5014125"/>
              <a:ext cx="505000" cy="23775"/>
            </a:xfrm>
            <a:custGeom>
              <a:avLst/>
              <a:gdLst/>
              <a:ahLst/>
              <a:cxnLst/>
              <a:rect l="l" t="t" r="r" b="b"/>
              <a:pathLst>
                <a:path w="20200" h="951" extrusionOk="0">
                  <a:moveTo>
                    <a:pt x="0" y="1"/>
                  </a:moveTo>
                  <a:lnTo>
                    <a:pt x="0" y="152"/>
                  </a:lnTo>
                  <a:lnTo>
                    <a:pt x="20199" y="950"/>
                  </a:lnTo>
                  <a:lnTo>
                    <a:pt x="20199" y="798"/>
                  </a:lnTo>
                  <a:lnTo>
                    <a:pt x="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3"/>
            <p:cNvSpPr/>
            <p:nvPr/>
          </p:nvSpPr>
          <p:spPr>
            <a:xfrm>
              <a:off x="3323775" y="5017900"/>
              <a:ext cx="505000" cy="23775"/>
            </a:xfrm>
            <a:custGeom>
              <a:avLst/>
              <a:gdLst/>
              <a:ahLst/>
              <a:cxnLst/>
              <a:rect l="l" t="t" r="r" b="b"/>
              <a:pathLst>
                <a:path w="20200" h="951" extrusionOk="0">
                  <a:moveTo>
                    <a:pt x="0" y="1"/>
                  </a:moveTo>
                  <a:lnTo>
                    <a:pt x="0" y="153"/>
                  </a:lnTo>
                  <a:lnTo>
                    <a:pt x="20199" y="950"/>
                  </a:lnTo>
                  <a:lnTo>
                    <a:pt x="20199" y="799"/>
                  </a:lnTo>
                  <a:lnTo>
                    <a:pt x="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3"/>
            <p:cNvSpPr/>
            <p:nvPr/>
          </p:nvSpPr>
          <p:spPr>
            <a:xfrm>
              <a:off x="3323775" y="5021725"/>
              <a:ext cx="505000" cy="23750"/>
            </a:xfrm>
            <a:custGeom>
              <a:avLst/>
              <a:gdLst/>
              <a:ahLst/>
              <a:cxnLst/>
              <a:rect l="l" t="t" r="r" b="b"/>
              <a:pathLst>
                <a:path w="20200" h="950" extrusionOk="0">
                  <a:moveTo>
                    <a:pt x="0" y="0"/>
                  </a:moveTo>
                  <a:lnTo>
                    <a:pt x="0" y="153"/>
                  </a:lnTo>
                  <a:lnTo>
                    <a:pt x="20199" y="950"/>
                  </a:lnTo>
                  <a:lnTo>
                    <a:pt x="20199" y="797"/>
                  </a:lnTo>
                  <a:lnTo>
                    <a:pt x="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3"/>
            <p:cNvSpPr/>
            <p:nvPr/>
          </p:nvSpPr>
          <p:spPr>
            <a:xfrm>
              <a:off x="3323775" y="5025525"/>
              <a:ext cx="505000" cy="20250"/>
            </a:xfrm>
            <a:custGeom>
              <a:avLst/>
              <a:gdLst/>
              <a:ahLst/>
              <a:cxnLst/>
              <a:rect l="l" t="t" r="r" b="b"/>
              <a:pathLst>
                <a:path w="20200" h="810" extrusionOk="0">
                  <a:moveTo>
                    <a:pt x="0" y="1"/>
                  </a:moveTo>
                  <a:lnTo>
                    <a:pt x="0" y="153"/>
                  </a:lnTo>
                  <a:lnTo>
                    <a:pt x="16639" y="810"/>
                  </a:lnTo>
                  <a:lnTo>
                    <a:pt x="20199" y="810"/>
                  </a:lnTo>
                  <a:lnTo>
                    <a:pt x="20199" y="798"/>
                  </a:lnTo>
                  <a:lnTo>
                    <a:pt x="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3"/>
            <p:cNvSpPr/>
            <p:nvPr/>
          </p:nvSpPr>
          <p:spPr>
            <a:xfrm>
              <a:off x="3323775" y="5029350"/>
              <a:ext cx="415975" cy="16425"/>
            </a:xfrm>
            <a:custGeom>
              <a:avLst/>
              <a:gdLst/>
              <a:ahLst/>
              <a:cxnLst/>
              <a:rect l="l" t="t" r="r" b="b"/>
              <a:pathLst>
                <a:path w="16639" h="657" extrusionOk="0">
                  <a:moveTo>
                    <a:pt x="0" y="0"/>
                  </a:moveTo>
                  <a:lnTo>
                    <a:pt x="0" y="151"/>
                  </a:lnTo>
                  <a:lnTo>
                    <a:pt x="12785" y="657"/>
                  </a:lnTo>
                  <a:lnTo>
                    <a:pt x="16639" y="657"/>
                  </a:lnTo>
                  <a:lnTo>
                    <a:pt x="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3"/>
            <p:cNvSpPr/>
            <p:nvPr/>
          </p:nvSpPr>
          <p:spPr>
            <a:xfrm>
              <a:off x="3323775" y="5033125"/>
              <a:ext cx="319625" cy="12650"/>
            </a:xfrm>
            <a:custGeom>
              <a:avLst/>
              <a:gdLst/>
              <a:ahLst/>
              <a:cxnLst/>
              <a:rect l="l" t="t" r="r" b="b"/>
              <a:pathLst>
                <a:path w="12785" h="506" extrusionOk="0">
                  <a:moveTo>
                    <a:pt x="0" y="0"/>
                  </a:moveTo>
                  <a:lnTo>
                    <a:pt x="0" y="153"/>
                  </a:lnTo>
                  <a:lnTo>
                    <a:pt x="8929" y="506"/>
                  </a:lnTo>
                  <a:lnTo>
                    <a:pt x="12785" y="506"/>
                  </a:lnTo>
                  <a:lnTo>
                    <a:pt x="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3"/>
            <p:cNvSpPr/>
            <p:nvPr/>
          </p:nvSpPr>
          <p:spPr>
            <a:xfrm>
              <a:off x="3323775" y="5036925"/>
              <a:ext cx="223250" cy="8850"/>
            </a:xfrm>
            <a:custGeom>
              <a:avLst/>
              <a:gdLst/>
              <a:ahLst/>
              <a:cxnLst/>
              <a:rect l="l" t="t" r="r" b="b"/>
              <a:pathLst>
                <a:path w="8930" h="354" extrusionOk="0">
                  <a:moveTo>
                    <a:pt x="0" y="1"/>
                  </a:moveTo>
                  <a:lnTo>
                    <a:pt x="0" y="153"/>
                  </a:lnTo>
                  <a:lnTo>
                    <a:pt x="5074" y="354"/>
                  </a:lnTo>
                  <a:lnTo>
                    <a:pt x="8929" y="354"/>
                  </a:lnTo>
                  <a:lnTo>
                    <a:pt x="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3"/>
            <p:cNvSpPr/>
            <p:nvPr/>
          </p:nvSpPr>
          <p:spPr>
            <a:xfrm>
              <a:off x="3323775" y="5040750"/>
              <a:ext cx="126875" cy="5025"/>
            </a:xfrm>
            <a:custGeom>
              <a:avLst/>
              <a:gdLst/>
              <a:ahLst/>
              <a:cxnLst/>
              <a:rect l="l" t="t" r="r" b="b"/>
              <a:pathLst>
                <a:path w="5075" h="201" extrusionOk="0">
                  <a:moveTo>
                    <a:pt x="0" y="0"/>
                  </a:moveTo>
                  <a:lnTo>
                    <a:pt x="0" y="153"/>
                  </a:lnTo>
                  <a:lnTo>
                    <a:pt x="1220" y="201"/>
                  </a:lnTo>
                  <a:lnTo>
                    <a:pt x="5074" y="201"/>
                  </a:lnTo>
                  <a:lnTo>
                    <a:pt x="0" y="0"/>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3"/>
            <p:cNvSpPr/>
            <p:nvPr/>
          </p:nvSpPr>
          <p:spPr>
            <a:xfrm>
              <a:off x="3323775" y="5044550"/>
              <a:ext cx="30525" cy="1225"/>
            </a:xfrm>
            <a:custGeom>
              <a:avLst/>
              <a:gdLst/>
              <a:ahLst/>
              <a:cxnLst/>
              <a:rect l="l" t="t" r="r" b="b"/>
              <a:pathLst>
                <a:path w="1221" h="49" extrusionOk="0">
                  <a:moveTo>
                    <a:pt x="0" y="1"/>
                  </a:moveTo>
                  <a:lnTo>
                    <a:pt x="0" y="49"/>
                  </a:lnTo>
                  <a:lnTo>
                    <a:pt x="1220" y="49"/>
                  </a:lnTo>
                  <a:lnTo>
                    <a:pt x="0" y="1"/>
                  </a:lnTo>
                  <a:close/>
                </a:path>
              </a:pathLst>
            </a:custGeom>
            <a:solidFill>
              <a:srgbClr val="7C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3"/>
            <p:cNvSpPr/>
            <p:nvPr/>
          </p:nvSpPr>
          <p:spPr>
            <a:xfrm>
              <a:off x="3806225" y="4528175"/>
              <a:ext cx="25" cy="25"/>
            </a:xfrm>
            <a:custGeom>
              <a:avLst/>
              <a:gdLst/>
              <a:ahLst/>
              <a:cxnLst/>
              <a:rect l="l" t="t" r="r" b="b"/>
              <a:pathLst>
                <a:path w="1" h="1" fill="none" extrusionOk="0">
                  <a:moveTo>
                    <a:pt x="1" y="1"/>
                  </a:moveTo>
                  <a:close/>
                </a:path>
              </a:pathLst>
            </a:custGeom>
            <a:noFill/>
            <a:ln w="225" cap="flat" cmpd="sng">
              <a:solidFill>
                <a:srgbClr val="D9E8FB"/>
              </a:solidFill>
              <a:prstDash val="solid"/>
              <a:miter lim="14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3"/>
            <p:cNvSpPr/>
            <p:nvPr/>
          </p:nvSpPr>
          <p:spPr>
            <a:xfrm>
              <a:off x="6529525" y="5889225"/>
              <a:ext cx="25" cy="25"/>
            </a:xfrm>
            <a:custGeom>
              <a:avLst/>
              <a:gdLst/>
              <a:ahLst/>
              <a:cxnLst/>
              <a:rect l="l" t="t" r="r" b="b"/>
              <a:pathLst>
                <a:path w="1" h="1" fill="none" extrusionOk="0">
                  <a:moveTo>
                    <a:pt x="1" y="1"/>
                  </a:moveTo>
                  <a:close/>
                </a:path>
              </a:pathLst>
            </a:custGeom>
            <a:noFill/>
            <a:ln w="475" cap="flat" cmpd="sng">
              <a:solidFill>
                <a:srgbClr val="8D858E"/>
              </a:solidFill>
              <a:prstDash val="solid"/>
              <a:miter lim="14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3"/>
            <p:cNvSpPr/>
            <p:nvPr/>
          </p:nvSpPr>
          <p:spPr>
            <a:xfrm>
              <a:off x="2157825" y="1254175"/>
              <a:ext cx="25" cy="25"/>
            </a:xfrm>
            <a:custGeom>
              <a:avLst/>
              <a:gdLst/>
              <a:ahLst/>
              <a:cxnLst/>
              <a:rect l="l" t="t" r="r" b="b"/>
              <a:pathLst>
                <a:path w="1" h="1" extrusionOk="0">
                  <a:moveTo>
                    <a:pt x="1" y="0"/>
                  </a:moveTo>
                  <a:close/>
                </a:path>
              </a:pathLst>
            </a:custGeom>
            <a:solidFill>
              <a:srgbClr val="FFFFFF"/>
            </a:solidFill>
            <a:ln w="1425" cap="flat" cmpd="sng">
              <a:solidFill>
                <a:srgbClr val="FFFFFF"/>
              </a:solidFill>
              <a:prstDash val="solid"/>
              <a:miter lim="14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3"/>
            <p:cNvSpPr/>
            <p:nvPr/>
          </p:nvSpPr>
          <p:spPr>
            <a:xfrm>
              <a:off x="4229000" y="5065950"/>
              <a:ext cx="70975" cy="70975"/>
            </a:xfrm>
            <a:custGeom>
              <a:avLst/>
              <a:gdLst/>
              <a:ahLst/>
              <a:cxnLst/>
              <a:rect l="l" t="t" r="r" b="b"/>
              <a:pathLst>
                <a:path w="2839" h="2839" extrusionOk="0">
                  <a:moveTo>
                    <a:pt x="1420" y="0"/>
                  </a:moveTo>
                  <a:cubicBezTo>
                    <a:pt x="636" y="0"/>
                    <a:pt x="1" y="636"/>
                    <a:pt x="1" y="1420"/>
                  </a:cubicBezTo>
                  <a:cubicBezTo>
                    <a:pt x="1" y="2203"/>
                    <a:pt x="636" y="2839"/>
                    <a:pt x="1420" y="2839"/>
                  </a:cubicBezTo>
                  <a:cubicBezTo>
                    <a:pt x="2203" y="2839"/>
                    <a:pt x="2839" y="2203"/>
                    <a:pt x="2839" y="1420"/>
                  </a:cubicBezTo>
                  <a:cubicBezTo>
                    <a:pt x="2839" y="636"/>
                    <a:pt x="2203" y="0"/>
                    <a:pt x="14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3"/>
            <p:cNvSpPr/>
            <p:nvPr/>
          </p:nvSpPr>
          <p:spPr>
            <a:xfrm>
              <a:off x="3356675" y="4784850"/>
              <a:ext cx="3450" cy="690800"/>
            </a:xfrm>
            <a:custGeom>
              <a:avLst/>
              <a:gdLst/>
              <a:ahLst/>
              <a:cxnLst/>
              <a:rect l="l" t="t" r="r" b="b"/>
              <a:pathLst>
                <a:path w="138" h="27632" extrusionOk="0">
                  <a:moveTo>
                    <a:pt x="0" y="0"/>
                  </a:moveTo>
                  <a:lnTo>
                    <a:pt x="0" y="27632"/>
                  </a:lnTo>
                  <a:lnTo>
                    <a:pt x="138" y="27632"/>
                  </a:lnTo>
                  <a:lnTo>
                    <a:pt x="13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3"/>
            <p:cNvSpPr/>
            <p:nvPr/>
          </p:nvSpPr>
          <p:spPr>
            <a:xfrm>
              <a:off x="3804550" y="4655975"/>
              <a:ext cx="3425" cy="516475"/>
            </a:xfrm>
            <a:custGeom>
              <a:avLst/>
              <a:gdLst/>
              <a:ahLst/>
              <a:cxnLst/>
              <a:rect l="l" t="t" r="r" b="b"/>
              <a:pathLst>
                <a:path w="137" h="20659" extrusionOk="0">
                  <a:moveTo>
                    <a:pt x="1" y="0"/>
                  </a:moveTo>
                  <a:lnTo>
                    <a:pt x="1" y="20658"/>
                  </a:lnTo>
                  <a:lnTo>
                    <a:pt x="137" y="20658"/>
                  </a:lnTo>
                  <a:lnTo>
                    <a:pt x="13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3"/>
            <p:cNvSpPr/>
            <p:nvPr/>
          </p:nvSpPr>
          <p:spPr>
            <a:xfrm>
              <a:off x="2810300" y="4496475"/>
              <a:ext cx="3425" cy="955800"/>
            </a:xfrm>
            <a:custGeom>
              <a:avLst/>
              <a:gdLst/>
              <a:ahLst/>
              <a:cxnLst/>
              <a:rect l="l" t="t" r="r" b="b"/>
              <a:pathLst>
                <a:path w="137" h="38232" extrusionOk="0">
                  <a:moveTo>
                    <a:pt x="0" y="1"/>
                  </a:moveTo>
                  <a:lnTo>
                    <a:pt x="0" y="38232"/>
                  </a:lnTo>
                  <a:lnTo>
                    <a:pt x="137" y="38232"/>
                  </a:lnTo>
                  <a:lnTo>
                    <a:pt x="13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3"/>
            <p:cNvSpPr/>
            <p:nvPr/>
          </p:nvSpPr>
          <p:spPr>
            <a:xfrm>
              <a:off x="4872900" y="5045750"/>
              <a:ext cx="3475" cy="429900"/>
            </a:xfrm>
            <a:custGeom>
              <a:avLst/>
              <a:gdLst/>
              <a:ahLst/>
              <a:cxnLst/>
              <a:rect l="l" t="t" r="r" b="b"/>
              <a:pathLst>
                <a:path w="139" h="17196" extrusionOk="0">
                  <a:moveTo>
                    <a:pt x="1" y="1"/>
                  </a:moveTo>
                  <a:lnTo>
                    <a:pt x="1" y="17196"/>
                  </a:lnTo>
                  <a:lnTo>
                    <a:pt x="138" y="17196"/>
                  </a:lnTo>
                  <a:lnTo>
                    <a:pt x="1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3"/>
            <p:cNvSpPr/>
            <p:nvPr/>
          </p:nvSpPr>
          <p:spPr>
            <a:xfrm>
              <a:off x="4416000" y="4652275"/>
              <a:ext cx="3475" cy="336075"/>
            </a:xfrm>
            <a:custGeom>
              <a:avLst/>
              <a:gdLst/>
              <a:ahLst/>
              <a:cxnLst/>
              <a:rect l="l" t="t" r="r" b="b"/>
              <a:pathLst>
                <a:path w="139" h="13443" extrusionOk="0">
                  <a:moveTo>
                    <a:pt x="1" y="0"/>
                  </a:moveTo>
                  <a:lnTo>
                    <a:pt x="1" y="13443"/>
                  </a:lnTo>
                  <a:lnTo>
                    <a:pt x="138" y="13443"/>
                  </a:lnTo>
                  <a:lnTo>
                    <a:pt x="13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3"/>
            <p:cNvSpPr/>
            <p:nvPr/>
          </p:nvSpPr>
          <p:spPr>
            <a:xfrm>
              <a:off x="4821625" y="4518000"/>
              <a:ext cx="237950" cy="3425"/>
            </a:xfrm>
            <a:custGeom>
              <a:avLst/>
              <a:gdLst/>
              <a:ahLst/>
              <a:cxnLst/>
              <a:rect l="l" t="t" r="r" b="b"/>
              <a:pathLst>
                <a:path w="9518" h="137" extrusionOk="0">
                  <a:moveTo>
                    <a:pt x="0" y="1"/>
                  </a:moveTo>
                  <a:lnTo>
                    <a:pt x="0" y="137"/>
                  </a:lnTo>
                  <a:lnTo>
                    <a:pt x="9517" y="137"/>
                  </a:lnTo>
                  <a:lnTo>
                    <a:pt x="951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3"/>
            <p:cNvSpPr/>
            <p:nvPr/>
          </p:nvSpPr>
          <p:spPr>
            <a:xfrm>
              <a:off x="3157100" y="4518350"/>
              <a:ext cx="386675" cy="11500"/>
            </a:xfrm>
            <a:custGeom>
              <a:avLst/>
              <a:gdLst/>
              <a:ahLst/>
              <a:cxnLst/>
              <a:rect l="l" t="t" r="r" b="b"/>
              <a:pathLst>
                <a:path w="15467" h="460" extrusionOk="0">
                  <a:moveTo>
                    <a:pt x="15463" y="0"/>
                  </a:moveTo>
                  <a:lnTo>
                    <a:pt x="0" y="322"/>
                  </a:lnTo>
                  <a:lnTo>
                    <a:pt x="3" y="459"/>
                  </a:lnTo>
                  <a:lnTo>
                    <a:pt x="15466" y="138"/>
                  </a:lnTo>
                  <a:lnTo>
                    <a:pt x="154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3"/>
            <p:cNvSpPr/>
            <p:nvPr/>
          </p:nvSpPr>
          <p:spPr>
            <a:xfrm>
              <a:off x="3661475" y="3696250"/>
              <a:ext cx="327825" cy="824675"/>
            </a:xfrm>
            <a:custGeom>
              <a:avLst/>
              <a:gdLst/>
              <a:ahLst/>
              <a:cxnLst/>
              <a:rect l="l" t="t" r="r" b="b"/>
              <a:pathLst>
                <a:path w="13113" h="32987" extrusionOk="0">
                  <a:moveTo>
                    <a:pt x="135" y="1"/>
                  </a:moveTo>
                  <a:lnTo>
                    <a:pt x="1" y="25"/>
                  </a:lnTo>
                  <a:cubicBezTo>
                    <a:pt x="42" y="264"/>
                    <a:pt x="4309" y="24054"/>
                    <a:pt x="13016" y="32986"/>
                  </a:cubicBezTo>
                  <a:lnTo>
                    <a:pt x="13113" y="32890"/>
                  </a:lnTo>
                  <a:cubicBezTo>
                    <a:pt x="4436" y="23989"/>
                    <a:pt x="177" y="240"/>
                    <a:pt x="1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3"/>
            <p:cNvSpPr/>
            <p:nvPr/>
          </p:nvSpPr>
          <p:spPr>
            <a:xfrm>
              <a:off x="2750825" y="3897050"/>
              <a:ext cx="216300" cy="506275"/>
            </a:xfrm>
            <a:custGeom>
              <a:avLst/>
              <a:gdLst/>
              <a:ahLst/>
              <a:cxnLst/>
              <a:rect l="l" t="t" r="r" b="b"/>
              <a:pathLst>
                <a:path w="8652" h="20251" extrusionOk="0">
                  <a:moveTo>
                    <a:pt x="135" y="1"/>
                  </a:moveTo>
                  <a:lnTo>
                    <a:pt x="0" y="25"/>
                  </a:lnTo>
                  <a:cubicBezTo>
                    <a:pt x="24" y="164"/>
                    <a:pt x="2551" y="14004"/>
                    <a:pt x="8553" y="20251"/>
                  </a:cubicBezTo>
                  <a:lnTo>
                    <a:pt x="8651" y="20157"/>
                  </a:lnTo>
                  <a:cubicBezTo>
                    <a:pt x="2680" y="13940"/>
                    <a:pt x="159" y="140"/>
                    <a:pt x="1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3"/>
            <p:cNvSpPr/>
            <p:nvPr/>
          </p:nvSpPr>
          <p:spPr>
            <a:xfrm>
              <a:off x="4158075" y="3189150"/>
              <a:ext cx="344200" cy="865300"/>
            </a:xfrm>
            <a:custGeom>
              <a:avLst/>
              <a:gdLst/>
              <a:ahLst/>
              <a:cxnLst/>
              <a:rect l="l" t="t" r="r" b="b"/>
              <a:pathLst>
                <a:path w="13768" h="34612" extrusionOk="0">
                  <a:moveTo>
                    <a:pt x="132" y="0"/>
                  </a:moveTo>
                  <a:lnTo>
                    <a:pt x="1" y="33"/>
                  </a:lnTo>
                  <a:cubicBezTo>
                    <a:pt x="71" y="317"/>
                    <a:pt x="7195" y="28468"/>
                    <a:pt x="13674" y="34611"/>
                  </a:cubicBezTo>
                  <a:lnTo>
                    <a:pt x="13768" y="34512"/>
                  </a:lnTo>
                  <a:cubicBezTo>
                    <a:pt x="7316" y="28396"/>
                    <a:pt x="204" y="283"/>
                    <a:pt x="1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3"/>
            <p:cNvSpPr/>
            <p:nvPr/>
          </p:nvSpPr>
          <p:spPr>
            <a:xfrm>
              <a:off x="4719325" y="3696250"/>
              <a:ext cx="204600" cy="625875"/>
            </a:xfrm>
            <a:custGeom>
              <a:avLst/>
              <a:gdLst/>
              <a:ahLst/>
              <a:cxnLst/>
              <a:rect l="l" t="t" r="r" b="b"/>
              <a:pathLst>
                <a:path w="8184" h="25035" extrusionOk="0">
                  <a:moveTo>
                    <a:pt x="135" y="1"/>
                  </a:moveTo>
                  <a:lnTo>
                    <a:pt x="0" y="25"/>
                  </a:lnTo>
                  <a:cubicBezTo>
                    <a:pt x="29" y="180"/>
                    <a:pt x="2929" y="15598"/>
                    <a:pt x="8064" y="25035"/>
                  </a:cubicBezTo>
                  <a:lnTo>
                    <a:pt x="8184" y="24970"/>
                  </a:lnTo>
                  <a:cubicBezTo>
                    <a:pt x="3060" y="15550"/>
                    <a:pt x="163" y="155"/>
                    <a:pt x="1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3"/>
            <p:cNvSpPr/>
            <p:nvPr/>
          </p:nvSpPr>
          <p:spPr>
            <a:xfrm>
              <a:off x="4669725" y="3181075"/>
              <a:ext cx="189450" cy="87875"/>
            </a:xfrm>
            <a:custGeom>
              <a:avLst/>
              <a:gdLst/>
              <a:ahLst/>
              <a:cxnLst/>
              <a:rect l="l" t="t" r="r" b="b"/>
              <a:pathLst>
                <a:path w="7578" h="3515" extrusionOk="0">
                  <a:moveTo>
                    <a:pt x="7521" y="0"/>
                  </a:moveTo>
                  <a:lnTo>
                    <a:pt x="0" y="3390"/>
                  </a:lnTo>
                  <a:lnTo>
                    <a:pt x="55" y="3515"/>
                  </a:lnTo>
                  <a:lnTo>
                    <a:pt x="7578" y="124"/>
                  </a:lnTo>
                  <a:lnTo>
                    <a:pt x="752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3"/>
            <p:cNvSpPr/>
            <p:nvPr/>
          </p:nvSpPr>
          <p:spPr>
            <a:xfrm>
              <a:off x="3619875" y="3175275"/>
              <a:ext cx="189425" cy="87875"/>
            </a:xfrm>
            <a:custGeom>
              <a:avLst/>
              <a:gdLst/>
              <a:ahLst/>
              <a:cxnLst/>
              <a:rect l="l" t="t" r="r" b="b"/>
              <a:pathLst>
                <a:path w="7577" h="3515" extrusionOk="0">
                  <a:moveTo>
                    <a:pt x="7521" y="0"/>
                  </a:moveTo>
                  <a:lnTo>
                    <a:pt x="0" y="3391"/>
                  </a:lnTo>
                  <a:lnTo>
                    <a:pt x="55" y="3515"/>
                  </a:lnTo>
                  <a:lnTo>
                    <a:pt x="7576" y="125"/>
                  </a:lnTo>
                  <a:lnTo>
                    <a:pt x="752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3"/>
            <p:cNvSpPr/>
            <p:nvPr/>
          </p:nvSpPr>
          <p:spPr>
            <a:xfrm>
              <a:off x="4122300" y="2677575"/>
              <a:ext cx="188950" cy="57875"/>
            </a:xfrm>
            <a:custGeom>
              <a:avLst/>
              <a:gdLst/>
              <a:ahLst/>
              <a:cxnLst/>
              <a:rect l="l" t="t" r="r" b="b"/>
              <a:pathLst>
                <a:path w="7558" h="2315" extrusionOk="0">
                  <a:moveTo>
                    <a:pt x="38" y="1"/>
                  </a:moveTo>
                  <a:lnTo>
                    <a:pt x="1" y="132"/>
                  </a:lnTo>
                  <a:lnTo>
                    <a:pt x="7518" y="2314"/>
                  </a:lnTo>
                  <a:lnTo>
                    <a:pt x="7557" y="2183"/>
                  </a:lnTo>
                  <a:lnTo>
                    <a:pt x="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3"/>
            <p:cNvSpPr/>
            <p:nvPr/>
          </p:nvSpPr>
          <p:spPr>
            <a:xfrm>
              <a:off x="2728375" y="3582550"/>
              <a:ext cx="104875" cy="33600"/>
            </a:xfrm>
            <a:custGeom>
              <a:avLst/>
              <a:gdLst/>
              <a:ahLst/>
              <a:cxnLst/>
              <a:rect l="l" t="t" r="r" b="b"/>
              <a:pathLst>
                <a:path w="4195" h="1344" extrusionOk="0">
                  <a:moveTo>
                    <a:pt x="40" y="1"/>
                  </a:moveTo>
                  <a:lnTo>
                    <a:pt x="1" y="133"/>
                  </a:lnTo>
                  <a:lnTo>
                    <a:pt x="4157" y="1344"/>
                  </a:lnTo>
                  <a:lnTo>
                    <a:pt x="4194" y="1214"/>
                  </a:lnTo>
                  <a:lnTo>
                    <a:pt x="4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3"/>
            <p:cNvSpPr/>
            <p:nvPr/>
          </p:nvSpPr>
          <p:spPr>
            <a:xfrm>
              <a:off x="2460700" y="4393000"/>
              <a:ext cx="235625" cy="10750"/>
            </a:xfrm>
            <a:custGeom>
              <a:avLst/>
              <a:gdLst/>
              <a:ahLst/>
              <a:cxnLst/>
              <a:rect l="l" t="t" r="r" b="b"/>
              <a:pathLst>
                <a:path w="9425" h="430" extrusionOk="0">
                  <a:moveTo>
                    <a:pt x="9420" y="0"/>
                  </a:moveTo>
                  <a:lnTo>
                    <a:pt x="0" y="292"/>
                  </a:lnTo>
                  <a:lnTo>
                    <a:pt x="5" y="429"/>
                  </a:lnTo>
                  <a:lnTo>
                    <a:pt x="9425" y="136"/>
                  </a:lnTo>
                  <a:lnTo>
                    <a:pt x="942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3"/>
            <p:cNvSpPr/>
            <p:nvPr/>
          </p:nvSpPr>
          <p:spPr>
            <a:xfrm>
              <a:off x="4434975" y="1922000"/>
              <a:ext cx="189375" cy="88025"/>
            </a:xfrm>
            <a:custGeom>
              <a:avLst/>
              <a:gdLst/>
              <a:ahLst/>
              <a:cxnLst/>
              <a:rect l="l" t="t" r="r" b="b"/>
              <a:pathLst>
                <a:path w="7575" h="3521" extrusionOk="0">
                  <a:moveTo>
                    <a:pt x="7518" y="1"/>
                  </a:moveTo>
                  <a:lnTo>
                    <a:pt x="0" y="3395"/>
                  </a:lnTo>
                  <a:lnTo>
                    <a:pt x="55" y="3521"/>
                  </a:lnTo>
                  <a:lnTo>
                    <a:pt x="7575" y="126"/>
                  </a:lnTo>
                  <a:lnTo>
                    <a:pt x="751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3"/>
            <p:cNvSpPr/>
            <p:nvPr/>
          </p:nvSpPr>
          <p:spPr>
            <a:xfrm>
              <a:off x="3215350" y="1569325"/>
              <a:ext cx="189375" cy="88050"/>
            </a:xfrm>
            <a:custGeom>
              <a:avLst/>
              <a:gdLst/>
              <a:ahLst/>
              <a:cxnLst/>
              <a:rect l="l" t="t" r="r" b="b"/>
              <a:pathLst>
                <a:path w="7575" h="3522" extrusionOk="0">
                  <a:moveTo>
                    <a:pt x="7518" y="1"/>
                  </a:moveTo>
                  <a:lnTo>
                    <a:pt x="0" y="3396"/>
                  </a:lnTo>
                  <a:lnTo>
                    <a:pt x="56" y="3521"/>
                  </a:lnTo>
                  <a:lnTo>
                    <a:pt x="7575" y="125"/>
                  </a:lnTo>
                  <a:lnTo>
                    <a:pt x="751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3"/>
            <p:cNvSpPr/>
            <p:nvPr/>
          </p:nvSpPr>
          <p:spPr>
            <a:xfrm>
              <a:off x="2766825" y="2006200"/>
              <a:ext cx="424500" cy="1311725"/>
            </a:xfrm>
            <a:custGeom>
              <a:avLst/>
              <a:gdLst/>
              <a:ahLst/>
              <a:cxnLst/>
              <a:rect l="l" t="t" r="r" b="b"/>
              <a:pathLst>
                <a:path w="16980" h="52469" extrusionOk="0">
                  <a:moveTo>
                    <a:pt x="16844" y="0"/>
                  </a:moveTo>
                  <a:cubicBezTo>
                    <a:pt x="16833" y="102"/>
                    <a:pt x="15913" y="10350"/>
                    <a:pt x="13385" y="21876"/>
                  </a:cubicBezTo>
                  <a:cubicBezTo>
                    <a:pt x="11053" y="32504"/>
                    <a:pt x="6838" y="46422"/>
                    <a:pt x="0" y="52364"/>
                  </a:cubicBezTo>
                  <a:lnTo>
                    <a:pt x="90" y="52469"/>
                  </a:lnTo>
                  <a:cubicBezTo>
                    <a:pt x="6956" y="46500"/>
                    <a:pt x="11182" y="32552"/>
                    <a:pt x="13519" y="21903"/>
                  </a:cubicBezTo>
                  <a:cubicBezTo>
                    <a:pt x="16050" y="10370"/>
                    <a:pt x="16971" y="114"/>
                    <a:pt x="16980" y="12"/>
                  </a:cubicBezTo>
                  <a:lnTo>
                    <a:pt x="168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3"/>
            <p:cNvSpPr/>
            <p:nvPr/>
          </p:nvSpPr>
          <p:spPr>
            <a:xfrm>
              <a:off x="3892400" y="758275"/>
              <a:ext cx="498175" cy="1320150"/>
            </a:xfrm>
            <a:custGeom>
              <a:avLst/>
              <a:gdLst/>
              <a:ahLst/>
              <a:cxnLst/>
              <a:rect l="l" t="t" r="r" b="b"/>
              <a:pathLst>
                <a:path w="19927" h="52806" extrusionOk="0">
                  <a:moveTo>
                    <a:pt x="137" y="0"/>
                  </a:moveTo>
                  <a:lnTo>
                    <a:pt x="1" y="12"/>
                  </a:lnTo>
                  <a:cubicBezTo>
                    <a:pt x="11" y="133"/>
                    <a:pt x="1115" y="12293"/>
                    <a:pt x="4103" y="24809"/>
                  </a:cubicBezTo>
                  <a:cubicBezTo>
                    <a:pt x="5857" y="32163"/>
                    <a:pt x="7909" y="38200"/>
                    <a:pt x="10200" y="42753"/>
                  </a:cubicBezTo>
                  <a:cubicBezTo>
                    <a:pt x="13071" y="48456"/>
                    <a:pt x="16331" y="51839"/>
                    <a:pt x="19891" y="52805"/>
                  </a:cubicBezTo>
                  <a:lnTo>
                    <a:pt x="19926" y="52672"/>
                  </a:lnTo>
                  <a:cubicBezTo>
                    <a:pt x="16406" y="51718"/>
                    <a:pt x="13176" y="48359"/>
                    <a:pt x="10323" y="42693"/>
                  </a:cubicBezTo>
                  <a:cubicBezTo>
                    <a:pt x="8036" y="38150"/>
                    <a:pt x="5989" y="32121"/>
                    <a:pt x="4236" y="24779"/>
                  </a:cubicBezTo>
                  <a:cubicBezTo>
                    <a:pt x="1251" y="12272"/>
                    <a:pt x="148" y="121"/>
                    <a:pt x="1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3"/>
            <p:cNvSpPr/>
            <p:nvPr/>
          </p:nvSpPr>
          <p:spPr>
            <a:xfrm>
              <a:off x="3891900" y="757750"/>
              <a:ext cx="499300" cy="1321275"/>
            </a:xfrm>
            <a:custGeom>
              <a:avLst/>
              <a:gdLst/>
              <a:ahLst/>
              <a:cxnLst/>
              <a:rect l="l" t="t" r="r" b="b"/>
              <a:pathLst>
                <a:path w="19972" h="52851" extrusionOk="0">
                  <a:moveTo>
                    <a:pt x="139" y="42"/>
                  </a:moveTo>
                  <a:cubicBezTo>
                    <a:pt x="190" y="605"/>
                    <a:pt x="1313" y="12550"/>
                    <a:pt x="4237" y="24804"/>
                  </a:cubicBezTo>
                  <a:cubicBezTo>
                    <a:pt x="5989" y="32150"/>
                    <a:pt x="8038" y="38178"/>
                    <a:pt x="10326" y="42723"/>
                  </a:cubicBezTo>
                  <a:cubicBezTo>
                    <a:pt x="13175" y="48385"/>
                    <a:pt x="16404" y="51743"/>
                    <a:pt x="19923" y="52708"/>
                  </a:cubicBezTo>
                  <a:lnTo>
                    <a:pt x="19897" y="52801"/>
                  </a:lnTo>
                  <a:cubicBezTo>
                    <a:pt x="16351" y="51830"/>
                    <a:pt x="13102" y="48453"/>
                    <a:pt x="10238" y="42765"/>
                  </a:cubicBezTo>
                  <a:cubicBezTo>
                    <a:pt x="7947" y="38214"/>
                    <a:pt x="5897" y="32178"/>
                    <a:pt x="4142" y="24825"/>
                  </a:cubicBezTo>
                  <a:cubicBezTo>
                    <a:pt x="1220" y="12579"/>
                    <a:pt x="94" y="615"/>
                    <a:pt x="42" y="51"/>
                  </a:cubicBezTo>
                  <a:lnTo>
                    <a:pt x="139" y="42"/>
                  </a:lnTo>
                  <a:close/>
                  <a:moveTo>
                    <a:pt x="177" y="0"/>
                  </a:moveTo>
                  <a:lnTo>
                    <a:pt x="0" y="15"/>
                  </a:lnTo>
                  <a:lnTo>
                    <a:pt x="2" y="35"/>
                  </a:lnTo>
                  <a:cubicBezTo>
                    <a:pt x="14" y="157"/>
                    <a:pt x="1125" y="12348"/>
                    <a:pt x="4105" y="24836"/>
                  </a:cubicBezTo>
                  <a:cubicBezTo>
                    <a:pt x="5859" y="32190"/>
                    <a:pt x="7913" y="38229"/>
                    <a:pt x="10205" y="42784"/>
                  </a:cubicBezTo>
                  <a:cubicBezTo>
                    <a:pt x="13076" y="48492"/>
                    <a:pt x="16341" y="51878"/>
                    <a:pt x="19906" y="52846"/>
                  </a:cubicBezTo>
                  <a:lnTo>
                    <a:pt x="19926" y="52850"/>
                  </a:lnTo>
                  <a:lnTo>
                    <a:pt x="19972" y="52680"/>
                  </a:lnTo>
                  <a:lnTo>
                    <a:pt x="19954" y="52675"/>
                  </a:lnTo>
                  <a:cubicBezTo>
                    <a:pt x="16438" y="51721"/>
                    <a:pt x="13212" y="48367"/>
                    <a:pt x="10362" y="42705"/>
                  </a:cubicBezTo>
                  <a:cubicBezTo>
                    <a:pt x="8076" y="38163"/>
                    <a:pt x="6028" y="32138"/>
                    <a:pt x="4277" y="24795"/>
                  </a:cubicBezTo>
                  <a:cubicBezTo>
                    <a:pt x="1297" y="12308"/>
                    <a:pt x="188" y="141"/>
                    <a:pt x="178" y="20"/>
                  </a:cubicBezTo>
                  <a:lnTo>
                    <a:pt x="17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3"/>
            <p:cNvSpPr/>
            <p:nvPr/>
          </p:nvSpPr>
          <p:spPr>
            <a:xfrm>
              <a:off x="3877975" y="267650"/>
              <a:ext cx="188900" cy="58125"/>
            </a:xfrm>
            <a:custGeom>
              <a:avLst/>
              <a:gdLst/>
              <a:ahLst/>
              <a:cxnLst/>
              <a:rect l="l" t="t" r="r" b="b"/>
              <a:pathLst>
                <a:path w="7556" h="2325" extrusionOk="0">
                  <a:moveTo>
                    <a:pt x="40" y="0"/>
                  </a:moveTo>
                  <a:lnTo>
                    <a:pt x="1" y="132"/>
                  </a:lnTo>
                  <a:lnTo>
                    <a:pt x="7517" y="2324"/>
                  </a:lnTo>
                  <a:lnTo>
                    <a:pt x="7556" y="2193"/>
                  </a:lnTo>
                  <a:lnTo>
                    <a:pt x="4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3"/>
            <p:cNvSpPr/>
            <p:nvPr/>
          </p:nvSpPr>
          <p:spPr>
            <a:xfrm>
              <a:off x="3443100" y="3316600"/>
              <a:ext cx="3475" cy="704575"/>
            </a:xfrm>
            <a:custGeom>
              <a:avLst/>
              <a:gdLst/>
              <a:ahLst/>
              <a:cxnLst/>
              <a:rect l="l" t="t" r="r" b="b"/>
              <a:pathLst>
                <a:path w="139" h="28183" extrusionOk="0">
                  <a:moveTo>
                    <a:pt x="1" y="0"/>
                  </a:moveTo>
                  <a:lnTo>
                    <a:pt x="1" y="28182"/>
                  </a:lnTo>
                  <a:lnTo>
                    <a:pt x="138" y="28182"/>
                  </a:lnTo>
                  <a:lnTo>
                    <a:pt x="13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3"/>
            <p:cNvSpPr/>
            <p:nvPr/>
          </p:nvSpPr>
          <p:spPr>
            <a:xfrm>
              <a:off x="3491025" y="3124050"/>
              <a:ext cx="890325" cy="3475"/>
            </a:xfrm>
            <a:custGeom>
              <a:avLst/>
              <a:gdLst/>
              <a:ahLst/>
              <a:cxnLst/>
              <a:rect l="l" t="t" r="r" b="b"/>
              <a:pathLst>
                <a:path w="35613" h="139" extrusionOk="0">
                  <a:moveTo>
                    <a:pt x="1" y="1"/>
                  </a:moveTo>
                  <a:lnTo>
                    <a:pt x="1" y="138"/>
                  </a:lnTo>
                  <a:lnTo>
                    <a:pt x="35612" y="138"/>
                  </a:lnTo>
                  <a:lnTo>
                    <a:pt x="3561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3"/>
            <p:cNvSpPr/>
            <p:nvPr/>
          </p:nvSpPr>
          <p:spPr>
            <a:xfrm>
              <a:off x="4067875" y="2907725"/>
              <a:ext cx="91875" cy="281850"/>
            </a:xfrm>
            <a:custGeom>
              <a:avLst/>
              <a:gdLst/>
              <a:ahLst/>
              <a:cxnLst/>
              <a:rect l="l" t="t" r="r" b="b"/>
              <a:pathLst>
                <a:path w="3675" h="11274" extrusionOk="0">
                  <a:moveTo>
                    <a:pt x="2131" y="1"/>
                  </a:moveTo>
                  <a:lnTo>
                    <a:pt x="0" y="11274"/>
                  </a:lnTo>
                  <a:lnTo>
                    <a:pt x="3675" y="11274"/>
                  </a:lnTo>
                  <a:cubicBezTo>
                    <a:pt x="3675" y="11274"/>
                    <a:pt x="2903" y="3940"/>
                    <a:pt x="2131" y="1"/>
                  </a:cubicBezTo>
                  <a:close/>
                </a:path>
              </a:pathLst>
            </a:custGeom>
            <a:solidFill>
              <a:srgbClr val="C30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3"/>
            <p:cNvSpPr/>
            <p:nvPr/>
          </p:nvSpPr>
          <p:spPr>
            <a:xfrm>
              <a:off x="3611675" y="3091675"/>
              <a:ext cx="12075" cy="363825"/>
            </a:xfrm>
            <a:custGeom>
              <a:avLst/>
              <a:gdLst/>
              <a:ahLst/>
              <a:cxnLst/>
              <a:rect l="l" t="t" r="r" b="b"/>
              <a:pathLst>
                <a:path w="483" h="14553" extrusionOk="0">
                  <a:moveTo>
                    <a:pt x="1" y="1"/>
                  </a:moveTo>
                  <a:lnTo>
                    <a:pt x="1" y="14553"/>
                  </a:lnTo>
                  <a:lnTo>
                    <a:pt x="482" y="14553"/>
                  </a:lnTo>
                  <a:lnTo>
                    <a:pt x="482" y="1"/>
                  </a:lnTo>
                  <a:close/>
                </a:path>
              </a:pathLst>
            </a:custGeom>
            <a:solidFill>
              <a:srgbClr val="C30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3"/>
            <p:cNvSpPr/>
            <p:nvPr/>
          </p:nvSpPr>
          <p:spPr>
            <a:xfrm>
              <a:off x="3620725" y="3122000"/>
              <a:ext cx="188000" cy="139475"/>
            </a:xfrm>
            <a:custGeom>
              <a:avLst/>
              <a:gdLst/>
              <a:ahLst/>
              <a:cxnLst/>
              <a:rect l="l" t="t" r="r" b="b"/>
              <a:pathLst>
                <a:path w="7520" h="5579" extrusionOk="0">
                  <a:moveTo>
                    <a:pt x="1" y="0"/>
                  </a:moveTo>
                  <a:lnTo>
                    <a:pt x="1" y="5578"/>
                  </a:lnTo>
                  <a:lnTo>
                    <a:pt x="7520" y="2184"/>
                  </a:lnTo>
                  <a:lnTo>
                    <a:pt x="1" y="0"/>
                  </a:lnTo>
                  <a:close/>
                </a:path>
              </a:pathLst>
            </a:custGeom>
            <a:solidFill>
              <a:srgbClr val="C30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3"/>
            <p:cNvSpPr/>
            <p:nvPr/>
          </p:nvSpPr>
          <p:spPr>
            <a:xfrm>
              <a:off x="3561125" y="3414725"/>
              <a:ext cx="102050" cy="281850"/>
            </a:xfrm>
            <a:custGeom>
              <a:avLst/>
              <a:gdLst/>
              <a:ahLst/>
              <a:cxnLst/>
              <a:rect l="l" t="t" r="r" b="b"/>
              <a:pathLst>
                <a:path w="4082" h="11274" extrusionOk="0">
                  <a:moveTo>
                    <a:pt x="2286" y="1"/>
                  </a:moveTo>
                  <a:lnTo>
                    <a:pt x="1" y="11274"/>
                  </a:lnTo>
                  <a:lnTo>
                    <a:pt x="4082" y="11274"/>
                  </a:lnTo>
                  <a:cubicBezTo>
                    <a:pt x="4082" y="11274"/>
                    <a:pt x="3057" y="3938"/>
                    <a:pt x="2286" y="1"/>
                  </a:cubicBezTo>
                  <a:close/>
                </a:path>
              </a:pathLst>
            </a:custGeom>
            <a:solidFill>
              <a:srgbClr val="C30D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3"/>
            <p:cNvSpPr/>
            <p:nvPr/>
          </p:nvSpPr>
          <p:spPr>
            <a:xfrm>
              <a:off x="4086850" y="2081050"/>
              <a:ext cx="3475" cy="861975"/>
            </a:xfrm>
            <a:custGeom>
              <a:avLst/>
              <a:gdLst/>
              <a:ahLst/>
              <a:cxnLst/>
              <a:rect l="l" t="t" r="r" b="b"/>
              <a:pathLst>
                <a:path w="139" h="34479" extrusionOk="0">
                  <a:moveTo>
                    <a:pt x="1" y="0"/>
                  </a:moveTo>
                  <a:lnTo>
                    <a:pt x="1" y="34478"/>
                  </a:lnTo>
                  <a:lnTo>
                    <a:pt x="138" y="34478"/>
                  </a:lnTo>
                  <a:lnTo>
                    <a:pt x="13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3"/>
            <p:cNvSpPr/>
            <p:nvPr/>
          </p:nvSpPr>
          <p:spPr>
            <a:xfrm>
              <a:off x="3090625" y="4784850"/>
              <a:ext cx="3475" cy="541675"/>
            </a:xfrm>
            <a:custGeom>
              <a:avLst/>
              <a:gdLst/>
              <a:ahLst/>
              <a:cxnLst/>
              <a:rect l="l" t="t" r="r" b="b"/>
              <a:pathLst>
                <a:path w="139" h="21667" extrusionOk="0">
                  <a:moveTo>
                    <a:pt x="0" y="0"/>
                  </a:moveTo>
                  <a:lnTo>
                    <a:pt x="0" y="21666"/>
                  </a:lnTo>
                  <a:lnTo>
                    <a:pt x="138" y="21666"/>
                  </a:lnTo>
                  <a:lnTo>
                    <a:pt x="13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3"/>
            <p:cNvSpPr/>
            <p:nvPr/>
          </p:nvSpPr>
          <p:spPr>
            <a:xfrm>
              <a:off x="3348325" y="3609850"/>
              <a:ext cx="3475" cy="411325"/>
            </a:xfrm>
            <a:custGeom>
              <a:avLst/>
              <a:gdLst/>
              <a:ahLst/>
              <a:cxnLst/>
              <a:rect l="l" t="t" r="r" b="b"/>
              <a:pathLst>
                <a:path w="139" h="16453" extrusionOk="0">
                  <a:moveTo>
                    <a:pt x="1" y="1"/>
                  </a:moveTo>
                  <a:lnTo>
                    <a:pt x="1" y="16452"/>
                  </a:lnTo>
                  <a:lnTo>
                    <a:pt x="138" y="16452"/>
                  </a:lnTo>
                  <a:lnTo>
                    <a:pt x="1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3"/>
            <p:cNvSpPr/>
            <p:nvPr/>
          </p:nvSpPr>
          <p:spPr>
            <a:xfrm>
              <a:off x="4209250" y="3195750"/>
              <a:ext cx="137575" cy="3450"/>
            </a:xfrm>
            <a:custGeom>
              <a:avLst/>
              <a:gdLst/>
              <a:ahLst/>
              <a:cxnLst/>
              <a:rect l="l" t="t" r="r" b="b"/>
              <a:pathLst>
                <a:path w="5503" h="138" extrusionOk="0">
                  <a:moveTo>
                    <a:pt x="1" y="1"/>
                  </a:moveTo>
                  <a:lnTo>
                    <a:pt x="1" y="137"/>
                  </a:lnTo>
                  <a:lnTo>
                    <a:pt x="5503" y="137"/>
                  </a:lnTo>
                  <a:lnTo>
                    <a:pt x="55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3"/>
            <p:cNvSpPr/>
            <p:nvPr/>
          </p:nvSpPr>
          <p:spPr>
            <a:xfrm>
              <a:off x="4631550" y="5130250"/>
              <a:ext cx="3450" cy="246100"/>
            </a:xfrm>
            <a:custGeom>
              <a:avLst/>
              <a:gdLst/>
              <a:ahLst/>
              <a:cxnLst/>
              <a:rect l="l" t="t" r="r" b="b"/>
              <a:pathLst>
                <a:path w="138" h="9844" extrusionOk="0">
                  <a:moveTo>
                    <a:pt x="0" y="1"/>
                  </a:moveTo>
                  <a:lnTo>
                    <a:pt x="0" y="9844"/>
                  </a:lnTo>
                  <a:lnTo>
                    <a:pt x="138" y="9844"/>
                  </a:lnTo>
                  <a:lnTo>
                    <a:pt x="1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3"/>
            <p:cNvSpPr/>
            <p:nvPr/>
          </p:nvSpPr>
          <p:spPr>
            <a:xfrm>
              <a:off x="2978775" y="4450075"/>
              <a:ext cx="164550" cy="3425"/>
            </a:xfrm>
            <a:custGeom>
              <a:avLst/>
              <a:gdLst/>
              <a:ahLst/>
              <a:cxnLst/>
              <a:rect l="l" t="t" r="r" b="b"/>
              <a:pathLst>
                <a:path w="6582" h="137" extrusionOk="0">
                  <a:moveTo>
                    <a:pt x="0" y="1"/>
                  </a:moveTo>
                  <a:lnTo>
                    <a:pt x="0" y="137"/>
                  </a:lnTo>
                  <a:lnTo>
                    <a:pt x="6582" y="137"/>
                  </a:lnTo>
                  <a:lnTo>
                    <a:pt x="65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3"/>
            <p:cNvSpPr/>
            <p:nvPr/>
          </p:nvSpPr>
          <p:spPr>
            <a:xfrm>
              <a:off x="3697675" y="2202475"/>
              <a:ext cx="3425" cy="668725"/>
            </a:xfrm>
            <a:custGeom>
              <a:avLst/>
              <a:gdLst/>
              <a:ahLst/>
              <a:cxnLst/>
              <a:rect l="l" t="t" r="r" b="b"/>
              <a:pathLst>
                <a:path w="137" h="26749" extrusionOk="0">
                  <a:moveTo>
                    <a:pt x="0" y="1"/>
                  </a:moveTo>
                  <a:lnTo>
                    <a:pt x="0" y="26748"/>
                  </a:lnTo>
                  <a:lnTo>
                    <a:pt x="136" y="26748"/>
                  </a:lnTo>
                  <a:lnTo>
                    <a:pt x="1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3"/>
            <p:cNvSpPr/>
            <p:nvPr/>
          </p:nvSpPr>
          <p:spPr>
            <a:xfrm>
              <a:off x="3764750" y="2292725"/>
              <a:ext cx="3450" cy="310025"/>
            </a:xfrm>
            <a:custGeom>
              <a:avLst/>
              <a:gdLst/>
              <a:ahLst/>
              <a:cxnLst/>
              <a:rect l="l" t="t" r="r" b="b"/>
              <a:pathLst>
                <a:path w="138" h="12401" extrusionOk="0">
                  <a:moveTo>
                    <a:pt x="0" y="1"/>
                  </a:moveTo>
                  <a:lnTo>
                    <a:pt x="0" y="12401"/>
                  </a:lnTo>
                  <a:lnTo>
                    <a:pt x="138" y="12401"/>
                  </a:lnTo>
                  <a:lnTo>
                    <a:pt x="1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3"/>
            <p:cNvSpPr/>
            <p:nvPr/>
          </p:nvSpPr>
          <p:spPr>
            <a:xfrm>
              <a:off x="3570775" y="1096550"/>
              <a:ext cx="269475" cy="877400"/>
            </a:xfrm>
            <a:custGeom>
              <a:avLst/>
              <a:gdLst/>
              <a:ahLst/>
              <a:cxnLst/>
              <a:rect l="l" t="t" r="r" b="b"/>
              <a:pathLst>
                <a:path w="10779" h="35096" extrusionOk="0">
                  <a:moveTo>
                    <a:pt x="10618" y="0"/>
                  </a:moveTo>
                  <a:cubicBezTo>
                    <a:pt x="10617" y="53"/>
                    <a:pt x="10357" y="5379"/>
                    <a:pt x="8924" y="12326"/>
                  </a:cubicBezTo>
                  <a:cubicBezTo>
                    <a:pt x="7600" y="18735"/>
                    <a:pt x="4979" y="27871"/>
                    <a:pt x="1" y="35006"/>
                  </a:cubicBezTo>
                  <a:lnTo>
                    <a:pt x="131" y="35096"/>
                  </a:lnTo>
                  <a:cubicBezTo>
                    <a:pt x="2336" y="31936"/>
                    <a:pt x="4269" y="28124"/>
                    <a:pt x="5873" y="23766"/>
                  </a:cubicBezTo>
                  <a:cubicBezTo>
                    <a:pt x="7158" y="20282"/>
                    <a:pt x="8236" y="16443"/>
                    <a:pt x="9079" y="12356"/>
                  </a:cubicBezTo>
                  <a:cubicBezTo>
                    <a:pt x="10517" y="5397"/>
                    <a:pt x="10775" y="60"/>
                    <a:pt x="10778" y="6"/>
                  </a:cubicBezTo>
                  <a:lnTo>
                    <a:pt x="1061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3"/>
            <p:cNvSpPr/>
            <p:nvPr/>
          </p:nvSpPr>
          <p:spPr>
            <a:xfrm>
              <a:off x="3624275" y="1596325"/>
              <a:ext cx="178850" cy="370950"/>
            </a:xfrm>
            <a:custGeom>
              <a:avLst/>
              <a:gdLst/>
              <a:ahLst/>
              <a:cxnLst/>
              <a:rect l="l" t="t" r="r" b="b"/>
              <a:pathLst>
                <a:path w="7154" h="14838" extrusionOk="0">
                  <a:moveTo>
                    <a:pt x="6999" y="1"/>
                  </a:moveTo>
                  <a:cubicBezTo>
                    <a:pt x="5673" y="4762"/>
                    <a:pt x="3841" y="8514"/>
                    <a:pt x="2537" y="10825"/>
                  </a:cubicBezTo>
                  <a:cubicBezTo>
                    <a:pt x="1125" y="13328"/>
                    <a:pt x="13" y="14723"/>
                    <a:pt x="1" y="14738"/>
                  </a:cubicBezTo>
                  <a:lnTo>
                    <a:pt x="125" y="14837"/>
                  </a:lnTo>
                  <a:cubicBezTo>
                    <a:pt x="137" y="14824"/>
                    <a:pt x="1255" y="13421"/>
                    <a:pt x="2673" y="10907"/>
                  </a:cubicBezTo>
                  <a:cubicBezTo>
                    <a:pt x="3521" y="9400"/>
                    <a:pt x="4288" y="7847"/>
                    <a:pt x="4967" y="6256"/>
                  </a:cubicBezTo>
                  <a:cubicBezTo>
                    <a:pt x="5831" y="4236"/>
                    <a:pt x="6563" y="2160"/>
                    <a:pt x="7153" y="42"/>
                  </a:cubicBezTo>
                  <a:lnTo>
                    <a:pt x="69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3"/>
            <p:cNvSpPr/>
            <p:nvPr/>
          </p:nvSpPr>
          <p:spPr>
            <a:xfrm>
              <a:off x="3211000" y="2244825"/>
              <a:ext cx="281700" cy="967550"/>
            </a:xfrm>
            <a:custGeom>
              <a:avLst/>
              <a:gdLst/>
              <a:ahLst/>
              <a:cxnLst/>
              <a:rect l="l" t="t" r="r" b="b"/>
              <a:pathLst>
                <a:path w="11268" h="38702" extrusionOk="0">
                  <a:moveTo>
                    <a:pt x="159" y="1"/>
                  </a:moveTo>
                  <a:lnTo>
                    <a:pt x="1" y="16"/>
                  </a:lnTo>
                  <a:cubicBezTo>
                    <a:pt x="586" y="5784"/>
                    <a:pt x="1535" y="11407"/>
                    <a:pt x="2823" y="16728"/>
                  </a:cubicBezTo>
                  <a:cubicBezTo>
                    <a:pt x="3852" y="20985"/>
                    <a:pt x="5099" y="25060"/>
                    <a:pt x="6528" y="28839"/>
                  </a:cubicBezTo>
                  <a:cubicBezTo>
                    <a:pt x="7800" y="32203"/>
                    <a:pt x="8984" y="34703"/>
                    <a:pt x="9753" y="36210"/>
                  </a:cubicBezTo>
                  <a:cubicBezTo>
                    <a:pt x="10587" y="37844"/>
                    <a:pt x="11128" y="38693"/>
                    <a:pt x="11134" y="38702"/>
                  </a:cubicBezTo>
                  <a:lnTo>
                    <a:pt x="11268" y="38617"/>
                  </a:lnTo>
                  <a:cubicBezTo>
                    <a:pt x="11247" y="38582"/>
                    <a:pt x="9104" y="35201"/>
                    <a:pt x="6675" y="28778"/>
                  </a:cubicBezTo>
                  <a:cubicBezTo>
                    <a:pt x="4433" y="22849"/>
                    <a:pt x="1483" y="13044"/>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3"/>
            <p:cNvSpPr/>
            <p:nvPr/>
          </p:nvSpPr>
          <p:spPr>
            <a:xfrm>
              <a:off x="4459450" y="2565200"/>
              <a:ext cx="154025" cy="454000"/>
            </a:xfrm>
            <a:custGeom>
              <a:avLst/>
              <a:gdLst/>
              <a:ahLst/>
              <a:cxnLst/>
              <a:rect l="l" t="t" r="r" b="b"/>
              <a:pathLst>
                <a:path w="6161" h="18160" extrusionOk="0">
                  <a:moveTo>
                    <a:pt x="156" y="0"/>
                  </a:moveTo>
                  <a:lnTo>
                    <a:pt x="1" y="29"/>
                  </a:lnTo>
                  <a:cubicBezTo>
                    <a:pt x="368" y="2088"/>
                    <a:pt x="914" y="4322"/>
                    <a:pt x="1622" y="6670"/>
                  </a:cubicBezTo>
                  <a:cubicBezTo>
                    <a:pt x="2188" y="8549"/>
                    <a:pt x="2858" y="10503"/>
                    <a:pt x="3615" y="12479"/>
                  </a:cubicBezTo>
                  <a:cubicBezTo>
                    <a:pt x="4901" y="15843"/>
                    <a:pt x="6006" y="18136"/>
                    <a:pt x="6017" y="18160"/>
                  </a:cubicBezTo>
                  <a:lnTo>
                    <a:pt x="6160" y="18090"/>
                  </a:lnTo>
                  <a:cubicBezTo>
                    <a:pt x="6150" y="18067"/>
                    <a:pt x="5048" y="15781"/>
                    <a:pt x="3763" y="12422"/>
                  </a:cubicBezTo>
                  <a:cubicBezTo>
                    <a:pt x="2577" y="9323"/>
                    <a:pt x="989" y="4651"/>
                    <a:pt x="1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3"/>
            <p:cNvSpPr/>
            <p:nvPr/>
          </p:nvSpPr>
          <p:spPr>
            <a:xfrm>
              <a:off x="3271425" y="3796450"/>
              <a:ext cx="312200" cy="667600"/>
            </a:xfrm>
            <a:custGeom>
              <a:avLst/>
              <a:gdLst/>
              <a:ahLst/>
              <a:cxnLst/>
              <a:rect l="l" t="t" r="r" b="b"/>
              <a:pathLst>
                <a:path w="12488" h="26704" extrusionOk="0">
                  <a:moveTo>
                    <a:pt x="12332" y="1"/>
                  </a:moveTo>
                  <a:cubicBezTo>
                    <a:pt x="10790" y="8967"/>
                    <a:pt x="7520" y="15721"/>
                    <a:pt x="5048" y="19805"/>
                  </a:cubicBezTo>
                  <a:cubicBezTo>
                    <a:pt x="2368" y="24233"/>
                    <a:pt x="23" y="26567"/>
                    <a:pt x="0" y="26591"/>
                  </a:cubicBezTo>
                  <a:lnTo>
                    <a:pt x="113" y="26703"/>
                  </a:lnTo>
                  <a:cubicBezTo>
                    <a:pt x="135" y="26680"/>
                    <a:pt x="2492" y="24335"/>
                    <a:pt x="5181" y="19893"/>
                  </a:cubicBezTo>
                  <a:cubicBezTo>
                    <a:pt x="6758" y="17285"/>
                    <a:pt x="8142" y="14475"/>
                    <a:pt x="9293" y="11541"/>
                  </a:cubicBezTo>
                  <a:cubicBezTo>
                    <a:pt x="10730" y="7873"/>
                    <a:pt x="11806" y="3999"/>
                    <a:pt x="12488" y="27"/>
                  </a:cubicBezTo>
                  <a:lnTo>
                    <a:pt x="1233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3"/>
            <p:cNvSpPr/>
            <p:nvPr/>
          </p:nvSpPr>
          <p:spPr>
            <a:xfrm>
              <a:off x="3371775" y="4041825"/>
              <a:ext cx="191300" cy="363500"/>
            </a:xfrm>
            <a:custGeom>
              <a:avLst/>
              <a:gdLst/>
              <a:ahLst/>
              <a:cxnLst/>
              <a:rect l="l" t="t" r="r" b="b"/>
              <a:pathLst>
                <a:path w="7652" h="14540" extrusionOk="0">
                  <a:moveTo>
                    <a:pt x="7497" y="0"/>
                  </a:moveTo>
                  <a:cubicBezTo>
                    <a:pt x="6100" y="5116"/>
                    <a:pt x="4137" y="8765"/>
                    <a:pt x="2734" y="10926"/>
                  </a:cubicBezTo>
                  <a:cubicBezTo>
                    <a:pt x="1215" y="13266"/>
                    <a:pt x="12" y="14412"/>
                    <a:pt x="0" y="14422"/>
                  </a:cubicBezTo>
                  <a:lnTo>
                    <a:pt x="108" y="14539"/>
                  </a:lnTo>
                  <a:cubicBezTo>
                    <a:pt x="120" y="14527"/>
                    <a:pt x="1336" y="13373"/>
                    <a:pt x="2864" y="11017"/>
                  </a:cubicBezTo>
                  <a:cubicBezTo>
                    <a:pt x="3760" y="9637"/>
                    <a:pt x="4590" y="8118"/>
                    <a:pt x="5327" y="6502"/>
                  </a:cubicBezTo>
                  <a:cubicBezTo>
                    <a:pt x="6248" y="4485"/>
                    <a:pt x="7030" y="2311"/>
                    <a:pt x="7651" y="42"/>
                  </a:cubicBezTo>
                  <a:lnTo>
                    <a:pt x="749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3"/>
            <p:cNvSpPr/>
            <p:nvPr/>
          </p:nvSpPr>
          <p:spPr>
            <a:xfrm>
              <a:off x="4144350" y="3351475"/>
              <a:ext cx="250300" cy="680525"/>
            </a:xfrm>
            <a:custGeom>
              <a:avLst/>
              <a:gdLst/>
              <a:ahLst/>
              <a:cxnLst/>
              <a:rect l="l" t="t" r="r" b="b"/>
              <a:pathLst>
                <a:path w="10012" h="27221" extrusionOk="0">
                  <a:moveTo>
                    <a:pt x="158" y="1"/>
                  </a:moveTo>
                  <a:lnTo>
                    <a:pt x="1" y="26"/>
                  </a:lnTo>
                  <a:cubicBezTo>
                    <a:pt x="529" y="3359"/>
                    <a:pt x="1377" y="6863"/>
                    <a:pt x="2521" y="10440"/>
                  </a:cubicBezTo>
                  <a:cubicBezTo>
                    <a:pt x="3434" y="13303"/>
                    <a:pt x="4541" y="16217"/>
                    <a:pt x="5806" y="19104"/>
                  </a:cubicBezTo>
                  <a:cubicBezTo>
                    <a:pt x="7960" y="24018"/>
                    <a:pt x="9857" y="27190"/>
                    <a:pt x="9875" y="27221"/>
                  </a:cubicBezTo>
                  <a:lnTo>
                    <a:pt x="10011" y="27139"/>
                  </a:lnTo>
                  <a:cubicBezTo>
                    <a:pt x="9992" y="27107"/>
                    <a:pt x="8099" y="23943"/>
                    <a:pt x="5950" y="19038"/>
                  </a:cubicBezTo>
                  <a:cubicBezTo>
                    <a:pt x="3965" y="14511"/>
                    <a:pt x="1351" y="7533"/>
                    <a:pt x="1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3"/>
            <p:cNvSpPr/>
            <p:nvPr/>
          </p:nvSpPr>
          <p:spPr>
            <a:xfrm>
              <a:off x="4340350" y="3793150"/>
              <a:ext cx="296600" cy="678050"/>
            </a:xfrm>
            <a:custGeom>
              <a:avLst/>
              <a:gdLst/>
              <a:ahLst/>
              <a:cxnLst/>
              <a:rect l="l" t="t" r="r" b="b"/>
              <a:pathLst>
                <a:path w="11864" h="27122" extrusionOk="0">
                  <a:moveTo>
                    <a:pt x="11706" y="1"/>
                  </a:moveTo>
                  <a:cubicBezTo>
                    <a:pt x="10177" y="9965"/>
                    <a:pt x="7077" y="16777"/>
                    <a:pt x="4744" y="20735"/>
                  </a:cubicBezTo>
                  <a:cubicBezTo>
                    <a:pt x="3423" y="22977"/>
                    <a:pt x="2203" y="24561"/>
                    <a:pt x="1413" y="25496"/>
                  </a:cubicBezTo>
                  <a:cubicBezTo>
                    <a:pt x="558" y="26508"/>
                    <a:pt x="6" y="26997"/>
                    <a:pt x="0" y="27001"/>
                  </a:cubicBezTo>
                  <a:lnTo>
                    <a:pt x="106" y="27121"/>
                  </a:lnTo>
                  <a:cubicBezTo>
                    <a:pt x="111" y="27117"/>
                    <a:pt x="669" y="26623"/>
                    <a:pt x="1530" y="25605"/>
                  </a:cubicBezTo>
                  <a:cubicBezTo>
                    <a:pt x="2324" y="24666"/>
                    <a:pt x="3549" y="23074"/>
                    <a:pt x="4875" y="20825"/>
                  </a:cubicBezTo>
                  <a:cubicBezTo>
                    <a:pt x="6366" y="18296"/>
                    <a:pt x="7678" y="15468"/>
                    <a:pt x="8775" y="12419"/>
                  </a:cubicBezTo>
                  <a:cubicBezTo>
                    <a:pt x="10148" y="8607"/>
                    <a:pt x="11186" y="4438"/>
                    <a:pt x="11864" y="25"/>
                  </a:cubicBezTo>
                  <a:lnTo>
                    <a:pt x="1170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3"/>
            <p:cNvSpPr/>
            <p:nvPr/>
          </p:nvSpPr>
          <p:spPr>
            <a:xfrm>
              <a:off x="2563400" y="3990450"/>
              <a:ext cx="134725" cy="339225"/>
            </a:xfrm>
            <a:custGeom>
              <a:avLst/>
              <a:gdLst/>
              <a:ahLst/>
              <a:cxnLst/>
              <a:rect l="l" t="t" r="r" b="b"/>
              <a:pathLst>
                <a:path w="5389" h="13569" extrusionOk="0">
                  <a:moveTo>
                    <a:pt x="5232" y="0"/>
                  </a:moveTo>
                  <a:cubicBezTo>
                    <a:pt x="4581" y="5133"/>
                    <a:pt x="3195" y="8516"/>
                    <a:pt x="2143" y="10451"/>
                  </a:cubicBezTo>
                  <a:cubicBezTo>
                    <a:pt x="1008" y="12544"/>
                    <a:pt x="12" y="13440"/>
                    <a:pt x="1" y="13449"/>
                  </a:cubicBezTo>
                  <a:lnTo>
                    <a:pt x="107" y="13569"/>
                  </a:lnTo>
                  <a:cubicBezTo>
                    <a:pt x="147" y="13533"/>
                    <a:pt x="1128" y="12654"/>
                    <a:pt x="2278" y="10536"/>
                  </a:cubicBezTo>
                  <a:cubicBezTo>
                    <a:pt x="2953" y="9296"/>
                    <a:pt x="3542" y="7888"/>
                    <a:pt x="4032" y="6350"/>
                  </a:cubicBezTo>
                  <a:cubicBezTo>
                    <a:pt x="4644" y="4429"/>
                    <a:pt x="5100" y="2299"/>
                    <a:pt x="5389" y="21"/>
                  </a:cubicBezTo>
                  <a:lnTo>
                    <a:pt x="52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3"/>
            <p:cNvSpPr/>
            <p:nvPr/>
          </p:nvSpPr>
          <p:spPr>
            <a:xfrm>
              <a:off x="2609075" y="4117000"/>
              <a:ext cx="85350" cy="206250"/>
            </a:xfrm>
            <a:custGeom>
              <a:avLst/>
              <a:gdLst/>
              <a:ahLst/>
              <a:cxnLst/>
              <a:rect l="l" t="t" r="r" b="b"/>
              <a:pathLst>
                <a:path w="3414" h="8250" extrusionOk="0">
                  <a:moveTo>
                    <a:pt x="3257" y="1"/>
                  </a:moveTo>
                  <a:cubicBezTo>
                    <a:pt x="2898" y="2278"/>
                    <a:pt x="2032" y="4375"/>
                    <a:pt x="1368" y="5733"/>
                  </a:cubicBezTo>
                  <a:cubicBezTo>
                    <a:pt x="650" y="7206"/>
                    <a:pt x="7" y="8151"/>
                    <a:pt x="1" y="8160"/>
                  </a:cubicBezTo>
                  <a:lnTo>
                    <a:pt x="131" y="8250"/>
                  </a:lnTo>
                  <a:cubicBezTo>
                    <a:pt x="139" y="8241"/>
                    <a:pt x="786" y="7288"/>
                    <a:pt x="1510" y="5806"/>
                  </a:cubicBezTo>
                  <a:cubicBezTo>
                    <a:pt x="2178" y="4438"/>
                    <a:pt x="3050" y="2325"/>
                    <a:pt x="3414" y="26"/>
                  </a:cubicBezTo>
                  <a:lnTo>
                    <a:pt x="325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44956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43"/>
          <p:cNvSpPr/>
          <p:nvPr/>
        </p:nvSpPr>
        <p:spPr>
          <a:xfrm flipH="1">
            <a:off x="0" y="4058125"/>
            <a:ext cx="9143861" cy="1100775"/>
          </a:xfrm>
          <a:custGeom>
            <a:avLst/>
            <a:gdLst/>
            <a:ahLst/>
            <a:cxnLst/>
            <a:rect l="l" t="t" r="r" b="b"/>
            <a:pathLst>
              <a:path w="285701" h="44031" extrusionOk="0">
                <a:moveTo>
                  <a:pt x="8575" y="1"/>
                </a:moveTo>
                <a:cubicBezTo>
                  <a:pt x="4032" y="1"/>
                  <a:pt x="858" y="462"/>
                  <a:pt x="7" y="602"/>
                </a:cubicBezTo>
                <a:lnTo>
                  <a:pt x="1" y="44031"/>
                </a:lnTo>
                <a:lnTo>
                  <a:pt x="285700" y="44031"/>
                </a:lnTo>
                <a:lnTo>
                  <a:pt x="285700" y="5279"/>
                </a:lnTo>
                <a:cubicBezTo>
                  <a:pt x="278395" y="4517"/>
                  <a:pt x="263687" y="3264"/>
                  <a:pt x="245580" y="3218"/>
                </a:cubicBezTo>
                <a:cubicBezTo>
                  <a:pt x="239889" y="3207"/>
                  <a:pt x="234044" y="2978"/>
                  <a:pt x="227854" y="2742"/>
                </a:cubicBezTo>
                <a:cubicBezTo>
                  <a:pt x="221380" y="2491"/>
                  <a:pt x="214779" y="2236"/>
                  <a:pt x="208276" y="2236"/>
                </a:cubicBezTo>
                <a:cubicBezTo>
                  <a:pt x="203370" y="2236"/>
                  <a:pt x="198520" y="2381"/>
                  <a:pt x="193819" y="2783"/>
                </a:cubicBezTo>
                <a:lnTo>
                  <a:pt x="189724" y="3132"/>
                </a:lnTo>
                <a:cubicBezTo>
                  <a:pt x="176265" y="4290"/>
                  <a:pt x="172653" y="4604"/>
                  <a:pt x="160888" y="4683"/>
                </a:cubicBezTo>
                <a:cubicBezTo>
                  <a:pt x="154116" y="4730"/>
                  <a:pt x="146924" y="5078"/>
                  <a:pt x="139310" y="5451"/>
                </a:cubicBezTo>
                <a:cubicBezTo>
                  <a:pt x="132193" y="5794"/>
                  <a:pt x="124842" y="6150"/>
                  <a:pt x="116530" y="6349"/>
                </a:cubicBezTo>
                <a:cubicBezTo>
                  <a:pt x="113771" y="6413"/>
                  <a:pt x="111047" y="6445"/>
                  <a:pt x="108361" y="6447"/>
                </a:cubicBezTo>
                <a:cubicBezTo>
                  <a:pt x="95324" y="6447"/>
                  <a:pt x="82883" y="5737"/>
                  <a:pt x="68851" y="4935"/>
                </a:cubicBezTo>
                <a:lnTo>
                  <a:pt x="64368" y="4683"/>
                </a:lnTo>
                <a:cubicBezTo>
                  <a:pt x="58448" y="4352"/>
                  <a:pt x="53421" y="4220"/>
                  <a:pt x="48979" y="4100"/>
                </a:cubicBezTo>
                <a:cubicBezTo>
                  <a:pt x="39144" y="3842"/>
                  <a:pt x="32040" y="3653"/>
                  <a:pt x="23161" y="1620"/>
                </a:cubicBezTo>
                <a:cubicBezTo>
                  <a:pt x="17669" y="361"/>
                  <a:pt x="12588" y="1"/>
                  <a:pt x="8575" y="1"/>
                </a:cubicBezTo>
                <a:close/>
              </a:path>
            </a:pathLst>
          </a:custGeom>
          <a:solidFill>
            <a:schemeClr val="accent6"/>
          </a:solidFill>
          <a:ln w="9525" cap="flat" cmpd="sng">
            <a:solidFill>
              <a:schemeClr val="dk1"/>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3"/>
          <p:cNvSpPr txBox="1">
            <a:spLocks noGrp="1"/>
          </p:cNvSpPr>
          <p:nvPr>
            <p:ph type="title"/>
          </p:nvPr>
        </p:nvSpPr>
        <p:spPr>
          <a:xfrm>
            <a:off x="720000" y="445025"/>
            <a:ext cx="7704000" cy="5727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t>Ridders</a:t>
            </a:r>
            <a:endParaRPr dirty="0"/>
          </a:p>
        </p:txBody>
      </p:sp>
      <p:sp>
        <p:nvSpPr>
          <p:cNvPr id="2224" name="Google Shape;2224;p43"/>
          <p:cNvSpPr txBox="1">
            <a:spLocks noGrp="1"/>
          </p:cNvSpPr>
          <p:nvPr>
            <p:ph type="body" idx="1"/>
          </p:nvPr>
        </p:nvSpPr>
        <p:spPr>
          <a:xfrm>
            <a:off x="3798673" y="1132567"/>
            <a:ext cx="5055600" cy="198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300" dirty="0">
                <a:solidFill>
                  <a:schemeClr val="dk1"/>
                </a:solidFill>
              </a:rPr>
              <a:t>Vanaf de 12</a:t>
            </a:r>
            <a:r>
              <a:rPr lang="nl-NL" sz="1300" baseline="30000" dirty="0">
                <a:solidFill>
                  <a:schemeClr val="dk1"/>
                </a:solidFill>
              </a:rPr>
              <a:t>e</a:t>
            </a:r>
            <a:r>
              <a:rPr lang="nl-NL" sz="1300" dirty="0">
                <a:solidFill>
                  <a:schemeClr val="dk1"/>
                </a:solidFill>
              </a:rPr>
              <a:t> eeuw kwamen er steeds meer vaste graafschappen en vorstendommen waar de adel de regels bepaalde. Ze hadden twee middelen om hun gezag te handhaven: kastelen en ridders. </a:t>
            </a:r>
          </a:p>
          <a:p>
            <a:pPr marL="0" lvl="0" indent="0" algn="l" rtl="0">
              <a:spcBef>
                <a:spcPts val="0"/>
              </a:spcBef>
              <a:spcAft>
                <a:spcPts val="0"/>
              </a:spcAft>
              <a:buNone/>
            </a:pPr>
            <a:endParaRPr lang="nl-NL" sz="1300" dirty="0">
              <a:solidFill>
                <a:schemeClr val="dk1"/>
              </a:solidFill>
            </a:endParaRPr>
          </a:p>
          <a:p>
            <a:pPr marL="0" lvl="0" indent="0" algn="l" rtl="0">
              <a:spcBef>
                <a:spcPts val="0"/>
              </a:spcBef>
              <a:spcAft>
                <a:spcPts val="0"/>
              </a:spcAft>
              <a:buNone/>
            </a:pPr>
            <a:r>
              <a:rPr lang="nl-NL" sz="1300" dirty="0">
                <a:solidFill>
                  <a:schemeClr val="dk1"/>
                </a:solidFill>
              </a:rPr>
              <a:t>De ridders waren vaak zonen van lagere adellijke families. Ze werden goed uitgerust met zwaard, lans, schild, helm en maliënkolder. </a:t>
            </a:r>
          </a:p>
          <a:p>
            <a:pPr marL="0" lvl="0" indent="0" algn="l" rtl="0">
              <a:spcBef>
                <a:spcPts val="0"/>
              </a:spcBef>
              <a:spcAft>
                <a:spcPts val="0"/>
              </a:spcAft>
              <a:buNone/>
            </a:pPr>
            <a:endParaRPr lang="nl-NL" sz="1300" dirty="0">
              <a:solidFill>
                <a:schemeClr val="dk1"/>
              </a:solidFill>
            </a:endParaRPr>
          </a:p>
          <a:p>
            <a:pPr marL="0" lvl="0" indent="0" algn="l" rtl="0">
              <a:spcBef>
                <a:spcPts val="0"/>
              </a:spcBef>
              <a:spcAft>
                <a:spcPts val="0"/>
              </a:spcAft>
              <a:buNone/>
            </a:pPr>
            <a:r>
              <a:rPr lang="nl-NL" sz="1300" dirty="0">
                <a:solidFill>
                  <a:schemeClr val="dk1"/>
                </a:solidFill>
              </a:rPr>
              <a:t>De ridders vormden de kern van het middeleeuwse leger. Ze verdedigden het grondgebied en gingen op krijgstocht. Geweld was vanzelfsprekend, want dan was je een echt man. </a:t>
            </a:r>
          </a:p>
          <a:p>
            <a:pPr marL="0" lvl="0" indent="0" algn="l" rtl="0">
              <a:spcBef>
                <a:spcPts val="0"/>
              </a:spcBef>
              <a:spcAft>
                <a:spcPts val="0"/>
              </a:spcAft>
              <a:buNone/>
            </a:pPr>
            <a:endParaRPr lang="nl-NL" sz="1300" dirty="0">
              <a:solidFill>
                <a:schemeClr val="dk1"/>
              </a:solidFill>
            </a:endParaRPr>
          </a:p>
          <a:p>
            <a:pPr marL="0" lvl="0" indent="0" algn="l" rtl="0">
              <a:spcBef>
                <a:spcPts val="0"/>
              </a:spcBef>
              <a:spcAft>
                <a:spcPts val="0"/>
              </a:spcAft>
              <a:buNone/>
            </a:pPr>
            <a:r>
              <a:rPr lang="nl-NL" sz="1300" dirty="0">
                <a:solidFill>
                  <a:schemeClr val="dk1"/>
                </a:solidFill>
              </a:rPr>
              <a:t>Vanwege hun aanzien werden ook hogere adellijke heren ridders. Ridder zijn was toen niet alleen een beroep, maar ook een roeping, </a:t>
            </a:r>
            <a:endParaRPr sz="1300" dirty="0">
              <a:solidFill>
                <a:schemeClr val="dk1"/>
              </a:solidFill>
            </a:endParaRPr>
          </a:p>
        </p:txBody>
      </p:sp>
      <p:sp>
        <p:nvSpPr>
          <p:cNvPr id="2225" name="Google Shape;2225;p43"/>
          <p:cNvSpPr/>
          <p:nvPr/>
        </p:nvSpPr>
        <p:spPr>
          <a:xfrm>
            <a:off x="573621" y="2894038"/>
            <a:ext cx="619925" cy="246700"/>
          </a:xfrm>
          <a:custGeom>
            <a:avLst/>
            <a:gdLst/>
            <a:ahLst/>
            <a:cxnLst/>
            <a:rect l="l" t="t" r="r" b="b"/>
            <a:pathLst>
              <a:path w="24797" h="9868" extrusionOk="0">
                <a:moveTo>
                  <a:pt x="16801" y="1"/>
                </a:moveTo>
                <a:cubicBezTo>
                  <a:pt x="13853" y="1"/>
                  <a:pt x="14301" y="3110"/>
                  <a:pt x="13037" y="3508"/>
                </a:cubicBezTo>
                <a:cubicBezTo>
                  <a:pt x="12949" y="3536"/>
                  <a:pt x="12861" y="3549"/>
                  <a:pt x="12773" y="3549"/>
                </a:cubicBezTo>
                <a:cubicBezTo>
                  <a:pt x="11539" y="3549"/>
                  <a:pt x="10353" y="973"/>
                  <a:pt x="8993" y="973"/>
                </a:cubicBezTo>
                <a:cubicBezTo>
                  <a:pt x="8929" y="973"/>
                  <a:pt x="8865" y="978"/>
                  <a:pt x="8800" y="990"/>
                </a:cubicBezTo>
                <a:cubicBezTo>
                  <a:pt x="7260" y="1275"/>
                  <a:pt x="7075" y="4404"/>
                  <a:pt x="6118" y="4843"/>
                </a:cubicBezTo>
                <a:cubicBezTo>
                  <a:pt x="5899" y="4943"/>
                  <a:pt x="5542" y="4962"/>
                  <a:pt x="5110" y="4962"/>
                </a:cubicBezTo>
                <a:cubicBezTo>
                  <a:pt x="4850" y="4962"/>
                  <a:pt x="4565" y="4956"/>
                  <a:pt x="4266" y="4956"/>
                </a:cubicBezTo>
                <a:cubicBezTo>
                  <a:pt x="2887" y="4956"/>
                  <a:pt x="1233" y="5100"/>
                  <a:pt x="661" y="6727"/>
                </a:cubicBezTo>
                <a:cubicBezTo>
                  <a:pt x="0" y="8613"/>
                  <a:pt x="1153" y="9867"/>
                  <a:pt x="3516" y="9867"/>
                </a:cubicBezTo>
                <a:cubicBezTo>
                  <a:pt x="4636" y="9867"/>
                  <a:pt x="6028" y="9586"/>
                  <a:pt x="7627" y="8957"/>
                </a:cubicBezTo>
                <a:cubicBezTo>
                  <a:pt x="9046" y="8399"/>
                  <a:pt x="10285" y="8209"/>
                  <a:pt x="11441" y="8209"/>
                </a:cubicBezTo>
                <a:cubicBezTo>
                  <a:pt x="13885" y="8209"/>
                  <a:pt x="15958" y="9056"/>
                  <a:pt x="18572" y="9056"/>
                </a:cubicBezTo>
                <a:cubicBezTo>
                  <a:pt x="19059" y="9056"/>
                  <a:pt x="19564" y="9026"/>
                  <a:pt x="20094" y="8957"/>
                </a:cubicBezTo>
                <a:cubicBezTo>
                  <a:pt x="24666" y="8356"/>
                  <a:pt x="24797" y="4831"/>
                  <a:pt x="22730" y="4831"/>
                </a:cubicBezTo>
                <a:cubicBezTo>
                  <a:pt x="22662" y="4831"/>
                  <a:pt x="22592" y="4835"/>
                  <a:pt x="22519" y="4843"/>
                </a:cubicBezTo>
                <a:cubicBezTo>
                  <a:pt x="22454" y="4850"/>
                  <a:pt x="22393" y="4853"/>
                  <a:pt x="22335" y="4853"/>
                </a:cubicBezTo>
                <a:cubicBezTo>
                  <a:pt x="20320" y="4853"/>
                  <a:pt x="21674" y="804"/>
                  <a:pt x="17768" y="95"/>
                </a:cubicBezTo>
                <a:cubicBezTo>
                  <a:pt x="17410" y="30"/>
                  <a:pt x="17089" y="1"/>
                  <a:pt x="16801" y="1"/>
                </a:cubicBezTo>
                <a:close/>
              </a:path>
            </a:pathLst>
          </a:custGeom>
          <a:solidFill>
            <a:srgbClr val="0E63AF">
              <a:alpha val="23260"/>
            </a:srgbClr>
          </a:solidFill>
          <a:ln w="525" cap="flat" cmpd="sng">
            <a:solidFill>
              <a:srgbClr val="231F20"/>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3"/>
          <p:cNvSpPr/>
          <p:nvPr/>
        </p:nvSpPr>
        <p:spPr>
          <a:xfrm>
            <a:off x="1667350" y="2338476"/>
            <a:ext cx="556125" cy="183575"/>
          </a:xfrm>
          <a:custGeom>
            <a:avLst/>
            <a:gdLst/>
            <a:ahLst/>
            <a:cxnLst/>
            <a:rect l="l" t="t" r="r" b="b"/>
            <a:pathLst>
              <a:path w="22245" h="7343" extrusionOk="0">
                <a:moveTo>
                  <a:pt x="12486" y="0"/>
                </a:moveTo>
                <a:cubicBezTo>
                  <a:pt x="11150" y="0"/>
                  <a:pt x="9849" y="2296"/>
                  <a:pt x="7933" y="3050"/>
                </a:cubicBezTo>
                <a:cubicBezTo>
                  <a:pt x="7568" y="3193"/>
                  <a:pt x="7181" y="3246"/>
                  <a:pt x="6783" y="3246"/>
                </a:cubicBezTo>
                <a:cubicBezTo>
                  <a:pt x="5657" y="3246"/>
                  <a:pt x="4432" y="2824"/>
                  <a:pt x="3325" y="2824"/>
                </a:cubicBezTo>
                <a:cubicBezTo>
                  <a:pt x="2212" y="2824"/>
                  <a:pt x="1217" y="3250"/>
                  <a:pt x="559" y="4958"/>
                </a:cubicBezTo>
                <a:cubicBezTo>
                  <a:pt x="1" y="6405"/>
                  <a:pt x="2819" y="7343"/>
                  <a:pt x="5916" y="7343"/>
                </a:cubicBezTo>
                <a:cubicBezTo>
                  <a:pt x="7154" y="7343"/>
                  <a:pt x="8436" y="7193"/>
                  <a:pt x="9565" y="6866"/>
                </a:cubicBezTo>
                <a:cubicBezTo>
                  <a:pt x="10464" y="6606"/>
                  <a:pt x="11392" y="6519"/>
                  <a:pt x="12312" y="6519"/>
                </a:cubicBezTo>
                <a:cubicBezTo>
                  <a:pt x="14173" y="6519"/>
                  <a:pt x="15999" y="6876"/>
                  <a:pt x="17472" y="6876"/>
                </a:cubicBezTo>
                <a:cubicBezTo>
                  <a:pt x="18473" y="6876"/>
                  <a:pt x="19311" y="6711"/>
                  <a:pt x="19886" y="6157"/>
                </a:cubicBezTo>
                <a:cubicBezTo>
                  <a:pt x="21725" y="4385"/>
                  <a:pt x="22244" y="2668"/>
                  <a:pt x="19886" y="2095"/>
                </a:cubicBezTo>
                <a:cubicBezTo>
                  <a:pt x="17526" y="1523"/>
                  <a:pt x="15356" y="2476"/>
                  <a:pt x="13580" y="568"/>
                </a:cubicBezTo>
                <a:cubicBezTo>
                  <a:pt x="13204" y="165"/>
                  <a:pt x="12844" y="0"/>
                  <a:pt x="12486" y="0"/>
                </a:cubicBezTo>
                <a:close/>
              </a:path>
            </a:pathLst>
          </a:custGeom>
          <a:solidFill>
            <a:srgbClr val="0E63AF">
              <a:alpha val="23260"/>
            </a:srgbClr>
          </a:solidFill>
          <a:ln w="525" cap="flat" cmpd="sng">
            <a:solidFill>
              <a:srgbClr val="231F20"/>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3"/>
          <p:cNvSpPr/>
          <p:nvPr/>
        </p:nvSpPr>
        <p:spPr>
          <a:xfrm>
            <a:off x="5870550" y="4534100"/>
            <a:ext cx="2291400" cy="183600"/>
          </a:xfrm>
          <a:prstGeom prst="ellipse">
            <a:avLst/>
          </a:pr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321;p41">
            <a:extLst>
              <a:ext uri="{FF2B5EF4-FFF2-40B4-BE49-F238E27FC236}">
                <a16:creationId xmlns:a16="http://schemas.microsoft.com/office/drawing/2014/main" id="{850CC6D5-05F9-DBFD-AA8B-BD4EB47031BB}"/>
              </a:ext>
            </a:extLst>
          </p:cNvPr>
          <p:cNvGrpSpPr/>
          <p:nvPr/>
        </p:nvGrpSpPr>
        <p:grpSpPr>
          <a:xfrm>
            <a:off x="997518" y="3311194"/>
            <a:ext cx="1206597" cy="1311648"/>
            <a:chOff x="859940" y="1811166"/>
            <a:chExt cx="1485957" cy="1615331"/>
          </a:xfrm>
        </p:grpSpPr>
        <p:sp>
          <p:nvSpPr>
            <p:cNvPr id="3" name="Google Shape;1322;p41">
              <a:extLst>
                <a:ext uri="{FF2B5EF4-FFF2-40B4-BE49-F238E27FC236}">
                  <a16:creationId xmlns:a16="http://schemas.microsoft.com/office/drawing/2014/main" id="{A5D19667-AC47-143F-0C46-0D26EB2F2055}"/>
                </a:ext>
              </a:extLst>
            </p:cNvPr>
            <p:cNvSpPr/>
            <p:nvPr/>
          </p:nvSpPr>
          <p:spPr>
            <a:xfrm>
              <a:off x="1577013" y="2925982"/>
              <a:ext cx="351120" cy="103669"/>
            </a:xfrm>
            <a:custGeom>
              <a:avLst/>
              <a:gdLst/>
              <a:ahLst/>
              <a:cxnLst/>
              <a:rect l="l" t="t" r="r" b="b"/>
              <a:pathLst>
                <a:path w="14889" h="4396" extrusionOk="0">
                  <a:moveTo>
                    <a:pt x="13788" y="1"/>
                  </a:moveTo>
                  <a:cubicBezTo>
                    <a:pt x="13648" y="64"/>
                    <a:pt x="13189" y="267"/>
                    <a:pt x="12494" y="495"/>
                  </a:cubicBezTo>
                  <a:cubicBezTo>
                    <a:pt x="11569" y="793"/>
                    <a:pt x="10619" y="1007"/>
                    <a:pt x="9657" y="1134"/>
                  </a:cubicBezTo>
                  <a:cubicBezTo>
                    <a:pt x="9034" y="1218"/>
                    <a:pt x="8405" y="1260"/>
                    <a:pt x="7776" y="1260"/>
                  </a:cubicBezTo>
                  <a:cubicBezTo>
                    <a:pt x="7558" y="1260"/>
                    <a:pt x="7341" y="1257"/>
                    <a:pt x="7125" y="1249"/>
                  </a:cubicBezTo>
                  <a:cubicBezTo>
                    <a:pt x="5637" y="1201"/>
                    <a:pt x="4191" y="995"/>
                    <a:pt x="3073" y="789"/>
                  </a:cubicBezTo>
                  <a:cubicBezTo>
                    <a:pt x="2845" y="748"/>
                    <a:pt x="2632" y="705"/>
                    <a:pt x="2435" y="664"/>
                  </a:cubicBezTo>
                  <a:cubicBezTo>
                    <a:pt x="1515" y="475"/>
                    <a:pt x="937" y="316"/>
                    <a:pt x="937" y="316"/>
                  </a:cubicBezTo>
                  <a:cubicBezTo>
                    <a:pt x="660" y="1113"/>
                    <a:pt x="331" y="1936"/>
                    <a:pt x="5" y="2704"/>
                  </a:cubicBezTo>
                  <a:lnTo>
                    <a:pt x="1" y="2713"/>
                  </a:lnTo>
                  <a:cubicBezTo>
                    <a:pt x="1" y="2713"/>
                    <a:pt x="501" y="2722"/>
                    <a:pt x="2062" y="3069"/>
                  </a:cubicBezTo>
                  <a:cubicBezTo>
                    <a:pt x="2977" y="3272"/>
                    <a:pt x="4655" y="3950"/>
                    <a:pt x="7172" y="4250"/>
                  </a:cubicBezTo>
                  <a:cubicBezTo>
                    <a:pt x="7790" y="4324"/>
                    <a:pt x="8458" y="4376"/>
                    <a:pt x="9177" y="4389"/>
                  </a:cubicBezTo>
                  <a:cubicBezTo>
                    <a:pt x="9340" y="4393"/>
                    <a:pt x="9506" y="4395"/>
                    <a:pt x="9675" y="4395"/>
                  </a:cubicBezTo>
                  <a:cubicBezTo>
                    <a:pt x="10890" y="4395"/>
                    <a:pt x="12244" y="4291"/>
                    <a:pt x="13742" y="4032"/>
                  </a:cubicBezTo>
                  <a:cubicBezTo>
                    <a:pt x="14129" y="3965"/>
                    <a:pt x="14511" y="3877"/>
                    <a:pt x="14888" y="3769"/>
                  </a:cubicBezTo>
                  <a:cubicBezTo>
                    <a:pt x="14756" y="3077"/>
                    <a:pt x="14579" y="2392"/>
                    <a:pt x="14358" y="1722"/>
                  </a:cubicBezTo>
                  <a:cubicBezTo>
                    <a:pt x="14205" y="1258"/>
                    <a:pt x="14009" y="666"/>
                    <a:pt x="13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323;p41">
              <a:extLst>
                <a:ext uri="{FF2B5EF4-FFF2-40B4-BE49-F238E27FC236}">
                  <a16:creationId xmlns:a16="http://schemas.microsoft.com/office/drawing/2014/main" id="{1926DADC-ADF3-043B-04F8-EE5F7190E26C}"/>
                </a:ext>
              </a:extLst>
            </p:cNvPr>
            <p:cNvSpPr/>
            <p:nvPr/>
          </p:nvSpPr>
          <p:spPr>
            <a:xfrm>
              <a:off x="1745015" y="2952724"/>
              <a:ext cx="59734" cy="76808"/>
            </a:xfrm>
            <a:custGeom>
              <a:avLst/>
              <a:gdLst/>
              <a:ahLst/>
              <a:cxnLst/>
              <a:rect l="l" t="t" r="r" b="b"/>
              <a:pathLst>
                <a:path w="2533" h="3257" extrusionOk="0">
                  <a:moveTo>
                    <a:pt x="2533" y="0"/>
                  </a:moveTo>
                  <a:cubicBezTo>
                    <a:pt x="1910" y="84"/>
                    <a:pt x="1281" y="126"/>
                    <a:pt x="652" y="127"/>
                  </a:cubicBezTo>
                  <a:cubicBezTo>
                    <a:pt x="434" y="127"/>
                    <a:pt x="217" y="123"/>
                    <a:pt x="1" y="115"/>
                  </a:cubicBezTo>
                  <a:lnTo>
                    <a:pt x="1" y="115"/>
                  </a:lnTo>
                  <a:cubicBezTo>
                    <a:pt x="7" y="934"/>
                    <a:pt x="22" y="2396"/>
                    <a:pt x="48" y="3117"/>
                  </a:cubicBezTo>
                  <a:cubicBezTo>
                    <a:pt x="666" y="3192"/>
                    <a:pt x="1334" y="3242"/>
                    <a:pt x="2053" y="3257"/>
                  </a:cubicBezTo>
                  <a:lnTo>
                    <a:pt x="25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324;p41">
              <a:extLst>
                <a:ext uri="{FF2B5EF4-FFF2-40B4-BE49-F238E27FC236}">
                  <a16:creationId xmlns:a16="http://schemas.microsoft.com/office/drawing/2014/main" id="{1F8177CC-D44B-1961-40F2-D41606D0093B}"/>
                </a:ext>
              </a:extLst>
            </p:cNvPr>
            <p:cNvSpPr/>
            <p:nvPr/>
          </p:nvSpPr>
          <p:spPr>
            <a:xfrm>
              <a:off x="1599110" y="2722276"/>
              <a:ext cx="303059" cy="233420"/>
            </a:xfrm>
            <a:custGeom>
              <a:avLst/>
              <a:gdLst/>
              <a:ahLst/>
              <a:cxnLst/>
              <a:rect l="l" t="t" r="r" b="b"/>
              <a:pathLst>
                <a:path w="12851" h="9898" extrusionOk="0">
                  <a:moveTo>
                    <a:pt x="9961" y="1"/>
                  </a:moveTo>
                  <a:cubicBezTo>
                    <a:pt x="9961" y="1"/>
                    <a:pt x="8802" y="890"/>
                    <a:pt x="5375" y="1738"/>
                  </a:cubicBezTo>
                  <a:cubicBezTo>
                    <a:pt x="3869" y="2111"/>
                    <a:pt x="2899" y="2215"/>
                    <a:pt x="2285" y="2215"/>
                  </a:cubicBezTo>
                  <a:cubicBezTo>
                    <a:pt x="1501" y="2215"/>
                    <a:pt x="1296" y="2045"/>
                    <a:pt x="1296" y="2045"/>
                  </a:cubicBezTo>
                  <a:cubicBezTo>
                    <a:pt x="1296" y="2045"/>
                    <a:pt x="1220" y="4432"/>
                    <a:pt x="488" y="7358"/>
                  </a:cubicBezTo>
                  <a:cubicBezTo>
                    <a:pt x="363" y="7857"/>
                    <a:pt x="194" y="8398"/>
                    <a:pt x="0" y="8954"/>
                  </a:cubicBezTo>
                  <a:cubicBezTo>
                    <a:pt x="0" y="8954"/>
                    <a:pt x="576" y="9113"/>
                    <a:pt x="1498" y="9302"/>
                  </a:cubicBezTo>
                  <a:cubicBezTo>
                    <a:pt x="1695" y="9343"/>
                    <a:pt x="1908" y="9386"/>
                    <a:pt x="2136" y="9427"/>
                  </a:cubicBezTo>
                  <a:cubicBezTo>
                    <a:pt x="3416" y="9662"/>
                    <a:pt x="5125" y="9898"/>
                    <a:pt x="6839" y="9898"/>
                  </a:cubicBezTo>
                  <a:cubicBezTo>
                    <a:pt x="8776" y="9898"/>
                    <a:pt x="10458" y="9487"/>
                    <a:pt x="11555" y="9133"/>
                  </a:cubicBezTo>
                  <a:cubicBezTo>
                    <a:pt x="12251" y="8905"/>
                    <a:pt x="12710" y="8702"/>
                    <a:pt x="12851" y="8639"/>
                  </a:cubicBezTo>
                  <a:cubicBezTo>
                    <a:pt x="12780" y="8425"/>
                    <a:pt x="12705" y="8202"/>
                    <a:pt x="12630" y="7975"/>
                  </a:cubicBezTo>
                  <a:cubicBezTo>
                    <a:pt x="11513" y="4618"/>
                    <a:pt x="9961" y="1"/>
                    <a:pt x="9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325;p41">
              <a:extLst>
                <a:ext uri="{FF2B5EF4-FFF2-40B4-BE49-F238E27FC236}">
                  <a16:creationId xmlns:a16="http://schemas.microsoft.com/office/drawing/2014/main" id="{822E97EA-9D0C-60E8-86EA-945D472D73F7}"/>
                </a:ext>
              </a:extLst>
            </p:cNvPr>
            <p:cNvSpPr/>
            <p:nvPr/>
          </p:nvSpPr>
          <p:spPr>
            <a:xfrm>
              <a:off x="1073244" y="2143090"/>
              <a:ext cx="1141016" cy="941909"/>
            </a:xfrm>
            <a:custGeom>
              <a:avLst/>
              <a:gdLst/>
              <a:ahLst/>
              <a:cxnLst/>
              <a:rect l="l" t="t" r="r" b="b"/>
              <a:pathLst>
                <a:path w="48384" h="39941" extrusionOk="0">
                  <a:moveTo>
                    <a:pt x="39619" y="56"/>
                  </a:moveTo>
                  <a:lnTo>
                    <a:pt x="39619" y="56"/>
                  </a:lnTo>
                  <a:cubicBezTo>
                    <a:pt x="39223" y="72"/>
                    <a:pt x="38117" y="1"/>
                    <a:pt x="37073" y="1847"/>
                  </a:cubicBezTo>
                  <a:cubicBezTo>
                    <a:pt x="37061" y="1869"/>
                    <a:pt x="37049" y="1891"/>
                    <a:pt x="37035" y="1913"/>
                  </a:cubicBezTo>
                  <a:cubicBezTo>
                    <a:pt x="37008" y="1966"/>
                    <a:pt x="36977" y="2018"/>
                    <a:pt x="36950" y="2074"/>
                  </a:cubicBezTo>
                  <a:cubicBezTo>
                    <a:pt x="36908" y="2157"/>
                    <a:pt x="36864" y="2239"/>
                    <a:pt x="36821" y="2319"/>
                  </a:cubicBezTo>
                  <a:cubicBezTo>
                    <a:pt x="36811" y="2344"/>
                    <a:pt x="36797" y="2366"/>
                    <a:pt x="36785" y="2389"/>
                  </a:cubicBezTo>
                  <a:cubicBezTo>
                    <a:pt x="36538" y="2860"/>
                    <a:pt x="36288" y="3327"/>
                    <a:pt x="36041" y="3803"/>
                  </a:cubicBezTo>
                  <a:lnTo>
                    <a:pt x="36041" y="3805"/>
                  </a:lnTo>
                  <a:cubicBezTo>
                    <a:pt x="36027" y="3829"/>
                    <a:pt x="36015" y="3852"/>
                    <a:pt x="36005" y="3874"/>
                  </a:cubicBezTo>
                  <a:cubicBezTo>
                    <a:pt x="35938" y="4000"/>
                    <a:pt x="35874" y="4127"/>
                    <a:pt x="35808" y="4255"/>
                  </a:cubicBezTo>
                  <a:cubicBezTo>
                    <a:pt x="35797" y="4277"/>
                    <a:pt x="35785" y="4300"/>
                    <a:pt x="35773" y="4326"/>
                  </a:cubicBezTo>
                  <a:cubicBezTo>
                    <a:pt x="35529" y="4802"/>
                    <a:pt x="35291" y="5293"/>
                    <a:pt x="35062" y="5812"/>
                  </a:cubicBezTo>
                  <a:lnTo>
                    <a:pt x="35062" y="5814"/>
                  </a:lnTo>
                  <a:cubicBezTo>
                    <a:pt x="35050" y="5837"/>
                    <a:pt x="35039" y="5859"/>
                    <a:pt x="35030" y="5884"/>
                  </a:cubicBezTo>
                  <a:cubicBezTo>
                    <a:pt x="34962" y="6037"/>
                    <a:pt x="34895" y="6193"/>
                    <a:pt x="34829" y="6353"/>
                  </a:cubicBezTo>
                  <a:cubicBezTo>
                    <a:pt x="34818" y="6376"/>
                    <a:pt x="34809" y="6400"/>
                    <a:pt x="34800" y="6425"/>
                  </a:cubicBezTo>
                  <a:cubicBezTo>
                    <a:pt x="34597" y="6913"/>
                    <a:pt x="34403" y="7428"/>
                    <a:pt x="34224" y="7976"/>
                  </a:cubicBezTo>
                  <a:cubicBezTo>
                    <a:pt x="34215" y="8002"/>
                    <a:pt x="34206" y="8026"/>
                    <a:pt x="34198" y="8051"/>
                  </a:cubicBezTo>
                  <a:lnTo>
                    <a:pt x="34198" y="8052"/>
                  </a:lnTo>
                  <a:cubicBezTo>
                    <a:pt x="34136" y="8246"/>
                    <a:pt x="34074" y="8445"/>
                    <a:pt x="34013" y="8648"/>
                  </a:cubicBezTo>
                  <a:cubicBezTo>
                    <a:pt x="34007" y="8675"/>
                    <a:pt x="33998" y="8699"/>
                    <a:pt x="33992" y="8725"/>
                  </a:cubicBezTo>
                  <a:cubicBezTo>
                    <a:pt x="33963" y="8821"/>
                    <a:pt x="33938" y="8918"/>
                    <a:pt x="33909" y="9015"/>
                  </a:cubicBezTo>
                  <a:cubicBezTo>
                    <a:pt x="33809" y="9377"/>
                    <a:pt x="33718" y="9718"/>
                    <a:pt x="33631" y="10037"/>
                  </a:cubicBezTo>
                  <a:cubicBezTo>
                    <a:pt x="33622" y="10066"/>
                    <a:pt x="33615" y="10096"/>
                    <a:pt x="33607" y="10122"/>
                  </a:cubicBezTo>
                  <a:cubicBezTo>
                    <a:pt x="33566" y="10274"/>
                    <a:pt x="33528" y="10418"/>
                    <a:pt x="33491" y="10559"/>
                  </a:cubicBezTo>
                  <a:cubicBezTo>
                    <a:pt x="33484" y="10587"/>
                    <a:pt x="33477" y="10616"/>
                    <a:pt x="33469" y="10645"/>
                  </a:cubicBezTo>
                  <a:cubicBezTo>
                    <a:pt x="32965" y="12545"/>
                    <a:pt x="32675" y="13662"/>
                    <a:pt x="32216" y="14365"/>
                  </a:cubicBezTo>
                  <a:cubicBezTo>
                    <a:pt x="31824" y="14968"/>
                    <a:pt x="29066" y="17073"/>
                    <a:pt x="26070" y="18643"/>
                  </a:cubicBezTo>
                  <a:cubicBezTo>
                    <a:pt x="25898" y="18731"/>
                    <a:pt x="25726" y="18821"/>
                    <a:pt x="25556" y="18907"/>
                  </a:cubicBezTo>
                  <a:cubicBezTo>
                    <a:pt x="24303" y="19528"/>
                    <a:pt x="23030" y="20039"/>
                    <a:pt x="21889" y="20294"/>
                  </a:cubicBezTo>
                  <a:cubicBezTo>
                    <a:pt x="20540" y="20593"/>
                    <a:pt x="19399" y="20705"/>
                    <a:pt x="18401" y="20705"/>
                  </a:cubicBezTo>
                  <a:cubicBezTo>
                    <a:pt x="16402" y="20705"/>
                    <a:pt x="14972" y="20255"/>
                    <a:pt x="13586" y="19947"/>
                  </a:cubicBezTo>
                  <a:cubicBezTo>
                    <a:pt x="12749" y="19761"/>
                    <a:pt x="11699" y="19590"/>
                    <a:pt x="10534" y="19590"/>
                  </a:cubicBezTo>
                  <a:cubicBezTo>
                    <a:pt x="9345" y="19590"/>
                    <a:pt x="8035" y="19769"/>
                    <a:pt x="6712" y="20294"/>
                  </a:cubicBezTo>
                  <a:cubicBezTo>
                    <a:pt x="6780" y="20362"/>
                    <a:pt x="6836" y="20416"/>
                    <a:pt x="6888" y="20448"/>
                  </a:cubicBezTo>
                  <a:cubicBezTo>
                    <a:pt x="6888" y="20448"/>
                    <a:pt x="5657" y="20754"/>
                    <a:pt x="4501" y="21948"/>
                  </a:cubicBezTo>
                  <a:cubicBezTo>
                    <a:pt x="4083" y="22380"/>
                    <a:pt x="3671" y="22823"/>
                    <a:pt x="3318" y="23300"/>
                  </a:cubicBezTo>
                  <a:cubicBezTo>
                    <a:pt x="2695" y="24138"/>
                    <a:pt x="2258" y="25082"/>
                    <a:pt x="2308" y="26260"/>
                  </a:cubicBezTo>
                  <a:cubicBezTo>
                    <a:pt x="2327" y="26704"/>
                    <a:pt x="2331" y="27245"/>
                    <a:pt x="2322" y="27849"/>
                  </a:cubicBezTo>
                  <a:lnTo>
                    <a:pt x="2322" y="27928"/>
                  </a:lnTo>
                  <a:cubicBezTo>
                    <a:pt x="2284" y="29836"/>
                    <a:pt x="2098" y="32332"/>
                    <a:pt x="1693" y="34265"/>
                  </a:cubicBezTo>
                  <a:cubicBezTo>
                    <a:pt x="1569" y="34861"/>
                    <a:pt x="1351" y="35508"/>
                    <a:pt x="1054" y="36157"/>
                  </a:cubicBezTo>
                  <a:cubicBezTo>
                    <a:pt x="978" y="36326"/>
                    <a:pt x="894" y="36498"/>
                    <a:pt x="805" y="36669"/>
                  </a:cubicBezTo>
                  <a:cubicBezTo>
                    <a:pt x="535" y="37711"/>
                    <a:pt x="253" y="38628"/>
                    <a:pt x="0" y="39269"/>
                  </a:cubicBezTo>
                  <a:cubicBezTo>
                    <a:pt x="0" y="39269"/>
                    <a:pt x="810" y="39428"/>
                    <a:pt x="2319" y="39592"/>
                  </a:cubicBezTo>
                  <a:cubicBezTo>
                    <a:pt x="3381" y="39706"/>
                    <a:pt x="4788" y="39822"/>
                    <a:pt x="6504" y="39886"/>
                  </a:cubicBezTo>
                  <a:cubicBezTo>
                    <a:pt x="6636" y="39891"/>
                    <a:pt x="6773" y="39895"/>
                    <a:pt x="6909" y="39900"/>
                  </a:cubicBezTo>
                  <a:cubicBezTo>
                    <a:pt x="7402" y="39915"/>
                    <a:pt x="7920" y="39925"/>
                    <a:pt x="8452" y="39933"/>
                  </a:cubicBezTo>
                  <a:cubicBezTo>
                    <a:pt x="8855" y="39938"/>
                    <a:pt x="9267" y="39941"/>
                    <a:pt x="9685" y="39941"/>
                  </a:cubicBezTo>
                  <a:cubicBezTo>
                    <a:pt x="10730" y="39941"/>
                    <a:pt x="11812" y="39925"/>
                    <a:pt x="12878" y="39892"/>
                  </a:cubicBezTo>
                  <a:cubicBezTo>
                    <a:pt x="15565" y="39806"/>
                    <a:pt x="18156" y="39607"/>
                    <a:pt x="19811" y="39269"/>
                  </a:cubicBezTo>
                  <a:cubicBezTo>
                    <a:pt x="19811" y="39269"/>
                    <a:pt x="20581" y="37748"/>
                    <a:pt x="21367" y="35902"/>
                  </a:cubicBezTo>
                  <a:lnTo>
                    <a:pt x="21492" y="35582"/>
                  </a:lnTo>
                  <a:lnTo>
                    <a:pt x="22298" y="33514"/>
                  </a:lnTo>
                  <a:cubicBezTo>
                    <a:pt x="22492" y="32958"/>
                    <a:pt x="22662" y="32417"/>
                    <a:pt x="22786" y="31918"/>
                  </a:cubicBezTo>
                  <a:cubicBezTo>
                    <a:pt x="22878" y="31554"/>
                    <a:pt x="22959" y="31198"/>
                    <a:pt x="23030" y="30856"/>
                  </a:cubicBezTo>
                  <a:cubicBezTo>
                    <a:pt x="23489" y="28656"/>
                    <a:pt x="23580" y="26940"/>
                    <a:pt x="23594" y="26651"/>
                  </a:cubicBezTo>
                  <a:cubicBezTo>
                    <a:pt x="23595" y="26622"/>
                    <a:pt x="23595" y="26607"/>
                    <a:pt x="23595" y="26607"/>
                  </a:cubicBezTo>
                  <a:cubicBezTo>
                    <a:pt x="23595" y="26607"/>
                    <a:pt x="23800" y="26776"/>
                    <a:pt x="24583" y="26776"/>
                  </a:cubicBezTo>
                  <a:cubicBezTo>
                    <a:pt x="25044" y="26776"/>
                    <a:pt x="25704" y="26717"/>
                    <a:pt x="26641" y="26531"/>
                  </a:cubicBezTo>
                  <a:cubicBezTo>
                    <a:pt x="26708" y="26519"/>
                    <a:pt x="26774" y="26505"/>
                    <a:pt x="26841" y="26490"/>
                  </a:cubicBezTo>
                  <a:cubicBezTo>
                    <a:pt x="27099" y="26437"/>
                    <a:pt x="27376" y="26373"/>
                    <a:pt x="27674" y="26299"/>
                  </a:cubicBezTo>
                  <a:cubicBezTo>
                    <a:pt x="29829" y="25766"/>
                    <a:pt x="31090" y="25217"/>
                    <a:pt x="31725" y="24881"/>
                  </a:cubicBezTo>
                  <a:cubicBezTo>
                    <a:pt x="32101" y="24684"/>
                    <a:pt x="32260" y="24562"/>
                    <a:pt x="32260" y="24562"/>
                  </a:cubicBezTo>
                  <a:cubicBezTo>
                    <a:pt x="32260" y="24562"/>
                    <a:pt x="33022" y="26829"/>
                    <a:pt x="33860" y="29340"/>
                  </a:cubicBezTo>
                  <a:cubicBezTo>
                    <a:pt x="33891" y="29425"/>
                    <a:pt x="33921" y="29518"/>
                    <a:pt x="33953" y="29616"/>
                  </a:cubicBezTo>
                  <a:cubicBezTo>
                    <a:pt x="34285" y="30603"/>
                    <a:pt x="34623" y="31618"/>
                    <a:pt x="34929" y="32536"/>
                  </a:cubicBezTo>
                  <a:cubicBezTo>
                    <a:pt x="35004" y="32765"/>
                    <a:pt x="35079" y="32986"/>
                    <a:pt x="35150" y="33200"/>
                  </a:cubicBezTo>
                  <a:cubicBezTo>
                    <a:pt x="35204" y="33364"/>
                    <a:pt x="35258" y="33523"/>
                    <a:pt x="35309" y="33678"/>
                  </a:cubicBezTo>
                  <a:cubicBezTo>
                    <a:pt x="35314" y="33693"/>
                    <a:pt x="35318" y="33706"/>
                    <a:pt x="35321" y="33720"/>
                  </a:cubicBezTo>
                  <a:cubicBezTo>
                    <a:pt x="35473" y="34175"/>
                    <a:pt x="35609" y="34582"/>
                    <a:pt x="35720" y="34920"/>
                  </a:cubicBezTo>
                  <a:cubicBezTo>
                    <a:pt x="35841" y="35293"/>
                    <a:pt x="35945" y="35651"/>
                    <a:pt x="36032" y="35992"/>
                  </a:cubicBezTo>
                  <a:cubicBezTo>
                    <a:pt x="36032" y="35996"/>
                    <a:pt x="36033" y="35998"/>
                    <a:pt x="36033" y="35999"/>
                  </a:cubicBezTo>
                  <a:cubicBezTo>
                    <a:pt x="36073" y="36152"/>
                    <a:pt x="36111" y="36305"/>
                    <a:pt x="36142" y="36454"/>
                  </a:cubicBezTo>
                  <a:cubicBezTo>
                    <a:pt x="36146" y="36466"/>
                    <a:pt x="36149" y="36479"/>
                    <a:pt x="36150" y="36492"/>
                  </a:cubicBezTo>
                  <a:cubicBezTo>
                    <a:pt x="36188" y="36655"/>
                    <a:pt x="36220" y="36813"/>
                    <a:pt x="36250" y="36967"/>
                  </a:cubicBezTo>
                  <a:cubicBezTo>
                    <a:pt x="36573" y="38668"/>
                    <a:pt x="36490" y="39769"/>
                    <a:pt x="36490" y="39769"/>
                  </a:cubicBezTo>
                  <a:cubicBezTo>
                    <a:pt x="36490" y="39769"/>
                    <a:pt x="37096" y="39706"/>
                    <a:pt x="38043" y="39542"/>
                  </a:cubicBezTo>
                  <a:cubicBezTo>
                    <a:pt x="39061" y="39365"/>
                    <a:pt x="40475" y="39071"/>
                    <a:pt x="41945" y="38615"/>
                  </a:cubicBezTo>
                  <a:cubicBezTo>
                    <a:pt x="42460" y="38456"/>
                    <a:pt x="42980" y="38277"/>
                    <a:pt x="43494" y="38077"/>
                  </a:cubicBezTo>
                  <a:cubicBezTo>
                    <a:pt x="43976" y="37889"/>
                    <a:pt x="44444" y="37669"/>
                    <a:pt x="44895" y="37422"/>
                  </a:cubicBezTo>
                  <a:cubicBezTo>
                    <a:pt x="46232" y="36690"/>
                    <a:pt x="47168" y="35846"/>
                    <a:pt x="47731" y="35244"/>
                  </a:cubicBezTo>
                  <a:cubicBezTo>
                    <a:pt x="48172" y="34776"/>
                    <a:pt x="48384" y="34458"/>
                    <a:pt x="48384" y="34458"/>
                  </a:cubicBezTo>
                  <a:cubicBezTo>
                    <a:pt x="48384" y="34458"/>
                    <a:pt x="48213" y="32336"/>
                    <a:pt x="47931" y="30010"/>
                  </a:cubicBezTo>
                  <a:cubicBezTo>
                    <a:pt x="47928" y="30004"/>
                    <a:pt x="47928" y="29997"/>
                    <a:pt x="47928" y="29991"/>
                  </a:cubicBezTo>
                  <a:cubicBezTo>
                    <a:pt x="47925" y="29956"/>
                    <a:pt x="47919" y="29922"/>
                    <a:pt x="47914" y="29888"/>
                  </a:cubicBezTo>
                  <a:cubicBezTo>
                    <a:pt x="47831" y="29186"/>
                    <a:pt x="47735" y="28469"/>
                    <a:pt x="47634" y="27789"/>
                  </a:cubicBezTo>
                  <a:cubicBezTo>
                    <a:pt x="47449" y="26551"/>
                    <a:pt x="47235" y="25435"/>
                    <a:pt x="47006" y="24758"/>
                  </a:cubicBezTo>
                  <a:cubicBezTo>
                    <a:pt x="47006" y="24758"/>
                    <a:pt x="46191" y="24191"/>
                    <a:pt x="45171" y="23467"/>
                  </a:cubicBezTo>
                  <a:cubicBezTo>
                    <a:pt x="44154" y="22742"/>
                    <a:pt x="42931" y="21860"/>
                    <a:pt x="42107" y="21224"/>
                  </a:cubicBezTo>
                  <a:cubicBezTo>
                    <a:pt x="41922" y="21080"/>
                    <a:pt x="41745" y="20925"/>
                    <a:pt x="41577" y="20762"/>
                  </a:cubicBezTo>
                  <a:cubicBezTo>
                    <a:pt x="41412" y="20606"/>
                    <a:pt x="41246" y="20435"/>
                    <a:pt x="41078" y="20253"/>
                  </a:cubicBezTo>
                  <a:cubicBezTo>
                    <a:pt x="41074" y="20248"/>
                    <a:pt x="41069" y="20244"/>
                    <a:pt x="41066" y="20239"/>
                  </a:cubicBezTo>
                  <a:cubicBezTo>
                    <a:pt x="40502" y="19627"/>
                    <a:pt x="39943" y="18915"/>
                    <a:pt x="39476" y="18280"/>
                  </a:cubicBezTo>
                  <a:cubicBezTo>
                    <a:pt x="39279" y="18011"/>
                    <a:pt x="39098" y="17755"/>
                    <a:pt x="38938" y="17526"/>
                  </a:cubicBezTo>
                  <a:lnTo>
                    <a:pt x="38891" y="17458"/>
                  </a:lnTo>
                  <a:cubicBezTo>
                    <a:pt x="38525" y="16929"/>
                    <a:pt x="38296" y="16572"/>
                    <a:pt x="38296" y="16572"/>
                  </a:cubicBezTo>
                  <a:cubicBezTo>
                    <a:pt x="38296" y="16572"/>
                    <a:pt x="38303" y="16557"/>
                    <a:pt x="38314" y="16526"/>
                  </a:cubicBezTo>
                  <a:cubicBezTo>
                    <a:pt x="38346" y="16452"/>
                    <a:pt x="38413" y="16284"/>
                    <a:pt x="38499" y="16041"/>
                  </a:cubicBezTo>
                  <a:cubicBezTo>
                    <a:pt x="38511" y="16008"/>
                    <a:pt x="38523" y="15978"/>
                    <a:pt x="38535" y="15943"/>
                  </a:cubicBezTo>
                  <a:cubicBezTo>
                    <a:pt x="38781" y="15235"/>
                    <a:pt x="38981" y="14512"/>
                    <a:pt x="39134" y="13779"/>
                  </a:cubicBezTo>
                  <a:cubicBezTo>
                    <a:pt x="39141" y="13743"/>
                    <a:pt x="39149" y="13708"/>
                    <a:pt x="39157" y="13670"/>
                  </a:cubicBezTo>
                  <a:lnTo>
                    <a:pt x="39157" y="13668"/>
                  </a:lnTo>
                  <a:cubicBezTo>
                    <a:pt x="39202" y="13449"/>
                    <a:pt x="39243" y="13223"/>
                    <a:pt x="39281" y="12986"/>
                  </a:cubicBezTo>
                  <a:cubicBezTo>
                    <a:pt x="39287" y="12945"/>
                    <a:pt x="39295" y="12905"/>
                    <a:pt x="39299" y="12862"/>
                  </a:cubicBezTo>
                  <a:cubicBezTo>
                    <a:pt x="39345" y="12561"/>
                    <a:pt x="39385" y="12244"/>
                    <a:pt x="39413" y="11921"/>
                  </a:cubicBezTo>
                  <a:cubicBezTo>
                    <a:pt x="39457" y="11442"/>
                    <a:pt x="39475" y="10975"/>
                    <a:pt x="39478" y="10530"/>
                  </a:cubicBezTo>
                  <a:cubicBezTo>
                    <a:pt x="39479" y="10481"/>
                    <a:pt x="39479" y="10434"/>
                    <a:pt x="39479" y="10387"/>
                  </a:cubicBezTo>
                  <a:cubicBezTo>
                    <a:pt x="39479" y="10139"/>
                    <a:pt x="39475" y="9898"/>
                    <a:pt x="39469" y="9665"/>
                  </a:cubicBezTo>
                  <a:cubicBezTo>
                    <a:pt x="39467" y="9615"/>
                    <a:pt x="39466" y="9566"/>
                    <a:pt x="39464" y="9518"/>
                  </a:cubicBezTo>
                  <a:lnTo>
                    <a:pt x="39464" y="9516"/>
                  </a:lnTo>
                  <a:cubicBezTo>
                    <a:pt x="39423" y="8425"/>
                    <a:pt x="39328" y="7510"/>
                    <a:pt x="39345" y="6878"/>
                  </a:cubicBezTo>
                  <a:cubicBezTo>
                    <a:pt x="39345" y="6847"/>
                    <a:pt x="39345" y="6817"/>
                    <a:pt x="39348" y="6788"/>
                  </a:cubicBezTo>
                  <a:lnTo>
                    <a:pt x="39348" y="6787"/>
                  </a:lnTo>
                  <a:cubicBezTo>
                    <a:pt x="39351" y="6647"/>
                    <a:pt x="39367" y="6508"/>
                    <a:pt x="39395" y="6370"/>
                  </a:cubicBezTo>
                  <a:lnTo>
                    <a:pt x="39395" y="6369"/>
                  </a:lnTo>
                  <a:cubicBezTo>
                    <a:pt x="39401" y="6346"/>
                    <a:pt x="39407" y="6322"/>
                    <a:pt x="39413" y="6299"/>
                  </a:cubicBezTo>
                  <a:cubicBezTo>
                    <a:pt x="39414" y="6293"/>
                    <a:pt x="39417" y="6284"/>
                    <a:pt x="39419" y="6278"/>
                  </a:cubicBezTo>
                  <a:cubicBezTo>
                    <a:pt x="39546" y="5864"/>
                    <a:pt x="39772" y="5488"/>
                    <a:pt x="40075" y="5179"/>
                  </a:cubicBezTo>
                  <a:cubicBezTo>
                    <a:pt x="40093" y="5159"/>
                    <a:pt x="40113" y="5140"/>
                    <a:pt x="40128" y="5124"/>
                  </a:cubicBezTo>
                  <a:cubicBezTo>
                    <a:pt x="40208" y="5049"/>
                    <a:pt x="40260" y="5011"/>
                    <a:pt x="40260" y="5011"/>
                  </a:cubicBezTo>
                  <a:cubicBezTo>
                    <a:pt x="40260" y="5011"/>
                    <a:pt x="40181" y="4796"/>
                    <a:pt x="40076" y="4438"/>
                  </a:cubicBezTo>
                  <a:cubicBezTo>
                    <a:pt x="40061" y="4383"/>
                    <a:pt x="40045" y="4326"/>
                    <a:pt x="40026" y="4265"/>
                  </a:cubicBezTo>
                  <a:cubicBezTo>
                    <a:pt x="39948" y="3974"/>
                    <a:pt x="39857" y="3618"/>
                    <a:pt x="39776" y="3221"/>
                  </a:cubicBezTo>
                  <a:cubicBezTo>
                    <a:pt x="39714" y="2918"/>
                    <a:pt x="39660" y="2591"/>
                    <a:pt x="39617" y="2253"/>
                  </a:cubicBezTo>
                  <a:cubicBezTo>
                    <a:pt x="39442" y="780"/>
                    <a:pt x="39614" y="72"/>
                    <a:pt x="39617" y="57"/>
                  </a:cubicBezTo>
                  <a:lnTo>
                    <a:pt x="39619" y="5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26;p41">
              <a:extLst>
                <a:ext uri="{FF2B5EF4-FFF2-40B4-BE49-F238E27FC236}">
                  <a16:creationId xmlns:a16="http://schemas.microsoft.com/office/drawing/2014/main" id="{DD570AF7-F0C4-5FFD-FB50-2ECB1C3C7E28}"/>
                </a:ext>
              </a:extLst>
            </p:cNvPr>
            <p:cNvSpPr/>
            <p:nvPr/>
          </p:nvSpPr>
          <p:spPr>
            <a:xfrm>
              <a:off x="1896981" y="2910323"/>
              <a:ext cx="5235" cy="15682"/>
            </a:xfrm>
            <a:custGeom>
              <a:avLst/>
              <a:gdLst/>
              <a:ahLst/>
              <a:cxnLst/>
              <a:rect l="l" t="t" r="r" b="b"/>
              <a:pathLst>
                <a:path w="222" h="665" extrusionOk="0">
                  <a:moveTo>
                    <a:pt x="0" y="1"/>
                  </a:moveTo>
                  <a:cubicBezTo>
                    <a:pt x="76" y="230"/>
                    <a:pt x="149" y="451"/>
                    <a:pt x="221" y="665"/>
                  </a:cubicBezTo>
                  <a:cubicBezTo>
                    <a:pt x="150" y="451"/>
                    <a:pt x="76" y="228"/>
                    <a:pt x="0" y="1"/>
                  </a:cubicBezTo>
                  <a:close/>
                </a:path>
              </a:pathLst>
            </a:custGeom>
            <a:solidFill>
              <a:srgbClr val="6638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27;p41">
              <a:extLst>
                <a:ext uri="{FF2B5EF4-FFF2-40B4-BE49-F238E27FC236}">
                  <a16:creationId xmlns:a16="http://schemas.microsoft.com/office/drawing/2014/main" id="{EE21ADB7-64BF-C48D-6173-3C6DF8AB2F0C}"/>
                </a:ext>
              </a:extLst>
            </p:cNvPr>
            <p:cNvSpPr/>
            <p:nvPr/>
          </p:nvSpPr>
          <p:spPr>
            <a:xfrm>
              <a:off x="1599110" y="2722276"/>
              <a:ext cx="303059" cy="219388"/>
            </a:xfrm>
            <a:custGeom>
              <a:avLst/>
              <a:gdLst/>
              <a:ahLst/>
              <a:cxnLst/>
              <a:rect l="l" t="t" r="r" b="b"/>
              <a:pathLst>
                <a:path w="12851" h="9303" extrusionOk="0">
                  <a:moveTo>
                    <a:pt x="9963" y="1"/>
                  </a:moveTo>
                  <a:cubicBezTo>
                    <a:pt x="9963" y="1"/>
                    <a:pt x="8803" y="892"/>
                    <a:pt x="5377" y="1738"/>
                  </a:cubicBezTo>
                  <a:cubicBezTo>
                    <a:pt x="3868" y="2111"/>
                    <a:pt x="2897" y="2215"/>
                    <a:pt x="2282" y="2215"/>
                  </a:cubicBezTo>
                  <a:cubicBezTo>
                    <a:pt x="1502" y="2215"/>
                    <a:pt x="1298" y="2047"/>
                    <a:pt x="1298" y="2047"/>
                  </a:cubicBezTo>
                  <a:cubicBezTo>
                    <a:pt x="1298" y="2047"/>
                    <a:pt x="1220" y="4432"/>
                    <a:pt x="490" y="7358"/>
                  </a:cubicBezTo>
                  <a:cubicBezTo>
                    <a:pt x="364" y="7857"/>
                    <a:pt x="194" y="8398"/>
                    <a:pt x="0" y="8954"/>
                  </a:cubicBezTo>
                  <a:cubicBezTo>
                    <a:pt x="0" y="8954"/>
                    <a:pt x="578" y="9113"/>
                    <a:pt x="1499" y="9302"/>
                  </a:cubicBezTo>
                  <a:cubicBezTo>
                    <a:pt x="1605" y="8231"/>
                    <a:pt x="1954" y="4459"/>
                    <a:pt x="1742" y="2970"/>
                  </a:cubicBezTo>
                  <a:cubicBezTo>
                    <a:pt x="1742" y="2970"/>
                    <a:pt x="7486" y="2585"/>
                    <a:pt x="9337" y="1442"/>
                  </a:cubicBezTo>
                  <a:lnTo>
                    <a:pt x="11557" y="9133"/>
                  </a:lnTo>
                  <a:cubicBezTo>
                    <a:pt x="12252" y="8907"/>
                    <a:pt x="12711" y="8702"/>
                    <a:pt x="12851" y="8639"/>
                  </a:cubicBezTo>
                  <a:cubicBezTo>
                    <a:pt x="11731" y="5264"/>
                    <a:pt x="9963" y="1"/>
                    <a:pt x="9963"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28;p41">
              <a:extLst>
                <a:ext uri="{FF2B5EF4-FFF2-40B4-BE49-F238E27FC236}">
                  <a16:creationId xmlns:a16="http://schemas.microsoft.com/office/drawing/2014/main" id="{9175A6D2-52E3-9C21-EDE3-F0AFB4EA2293}"/>
                </a:ext>
              </a:extLst>
            </p:cNvPr>
            <p:cNvSpPr/>
            <p:nvPr/>
          </p:nvSpPr>
          <p:spPr>
            <a:xfrm>
              <a:off x="1073244" y="2692562"/>
              <a:ext cx="543105" cy="392436"/>
            </a:xfrm>
            <a:custGeom>
              <a:avLst/>
              <a:gdLst/>
              <a:ahLst/>
              <a:cxnLst/>
              <a:rect l="l" t="t" r="r" b="b"/>
              <a:pathLst>
                <a:path w="23030" h="16641" extrusionOk="0">
                  <a:moveTo>
                    <a:pt x="3319" y="0"/>
                  </a:moveTo>
                  <a:cubicBezTo>
                    <a:pt x="2696" y="838"/>
                    <a:pt x="2260" y="1782"/>
                    <a:pt x="2310" y="2960"/>
                  </a:cubicBezTo>
                  <a:cubicBezTo>
                    <a:pt x="2386" y="4805"/>
                    <a:pt x="2233" y="8386"/>
                    <a:pt x="1693" y="10965"/>
                  </a:cubicBezTo>
                  <a:cubicBezTo>
                    <a:pt x="1569" y="11560"/>
                    <a:pt x="1352" y="12208"/>
                    <a:pt x="1055" y="12855"/>
                  </a:cubicBezTo>
                  <a:cubicBezTo>
                    <a:pt x="978" y="13026"/>
                    <a:pt x="894" y="13198"/>
                    <a:pt x="805" y="13369"/>
                  </a:cubicBezTo>
                  <a:cubicBezTo>
                    <a:pt x="535" y="14411"/>
                    <a:pt x="253" y="15328"/>
                    <a:pt x="0" y="15969"/>
                  </a:cubicBezTo>
                  <a:cubicBezTo>
                    <a:pt x="0" y="15969"/>
                    <a:pt x="810" y="16128"/>
                    <a:pt x="2320" y="16291"/>
                  </a:cubicBezTo>
                  <a:cubicBezTo>
                    <a:pt x="3381" y="16406"/>
                    <a:pt x="4789" y="16521"/>
                    <a:pt x="6504" y="16585"/>
                  </a:cubicBezTo>
                  <a:cubicBezTo>
                    <a:pt x="6638" y="16589"/>
                    <a:pt x="6773" y="16595"/>
                    <a:pt x="6909" y="16600"/>
                  </a:cubicBezTo>
                  <a:cubicBezTo>
                    <a:pt x="7403" y="16613"/>
                    <a:pt x="7920" y="16625"/>
                    <a:pt x="8452" y="16633"/>
                  </a:cubicBezTo>
                  <a:cubicBezTo>
                    <a:pt x="8852" y="16638"/>
                    <a:pt x="9262" y="16641"/>
                    <a:pt x="9677" y="16641"/>
                  </a:cubicBezTo>
                  <a:cubicBezTo>
                    <a:pt x="10725" y="16641"/>
                    <a:pt x="11810" y="16624"/>
                    <a:pt x="12880" y="16591"/>
                  </a:cubicBezTo>
                  <a:cubicBezTo>
                    <a:pt x="15566" y="16504"/>
                    <a:pt x="18156" y="16306"/>
                    <a:pt x="19811" y="15969"/>
                  </a:cubicBezTo>
                  <a:cubicBezTo>
                    <a:pt x="19811" y="15969"/>
                    <a:pt x="20581" y="14448"/>
                    <a:pt x="21367" y="12602"/>
                  </a:cubicBezTo>
                  <a:lnTo>
                    <a:pt x="21492" y="12281"/>
                  </a:lnTo>
                  <a:lnTo>
                    <a:pt x="22299" y="10214"/>
                  </a:lnTo>
                  <a:cubicBezTo>
                    <a:pt x="22493" y="9658"/>
                    <a:pt x="22662" y="9117"/>
                    <a:pt x="22787" y="8618"/>
                  </a:cubicBezTo>
                  <a:cubicBezTo>
                    <a:pt x="22878" y="8254"/>
                    <a:pt x="22959" y="7898"/>
                    <a:pt x="23030" y="7554"/>
                  </a:cubicBezTo>
                  <a:lnTo>
                    <a:pt x="23030" y="7554"/>
                  </a:lnTo>
                  <a:cubicBezTo>
                    <a:pt x="21662" y="7784"/>
                    <a:pt x="20357" y="7888"/>
                    <a:pt x="19116" y="7888"/>
                  </a:cubicBezTo>
                  <a:cubicBezTo>
                    <a:pt x="10640" y="7888"/>
                    <a:pt x="5172" y="3023"/>
                    <a:pt x="3319" y="0"/>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29;p41">
              <a:extLst>
                <a:ext uri="{FF2B5EF4-FFF2-40B4-BE49-F238E27FC236}">
                  <a16:creationId xmlns:a16="http://schemas.microsoft.com/office/drawing/2014/main" id="{ECBE0F60-F08C-1C3D-2937-4CDF1F842346}"/>
                </a:ext>
              </a:extLst>
            </p:cNvPr>
            <p:cNvSpPr/>
            <p:nvPr/>
          </p:nvSpPr>
          <p:spPr>
            <a:xfrm>
              <a:off x="1976383" y="2031592"/>
              <a:ext cx="369514" cy="664885"/>
            </a:xfrm>
            <a:custGeom>
              <a:avLst/>
              <a:gdLst/>
              <a:ahLst/>
              <a:cxnLst/>
              <a:rect l="l" t="t" r="r" b="b"/>
              <a:pathLst>
                <a:path w="15669" h="28194" extrusionOk="0">
                  <a:moveTo>
                    <a:pt x="2502" y="1"/>
                  </a:moveTo>
                  <a:cubicBezTo>
                    <a:pt x="2155" y="540"/>
                    <a:pt x="1501" y="4388"/>
                    <a:pt x="1501" y="4388"/>
                  </a:cubicBezTo>
                  <a:cubicBezTo>
                    <a:pt x="1501" y="4388"/>
                    <a:pt x="1416" y="4527"/>
                    <a:pt x="1322" y="4785"/>
                  </a:cubicBezTo>
                  <a:cubicBezTo>
                    <a:pt x="1319" y="4799"/>
                    <a:pt x="1145" y="5508"/>
                    <a:pt x="1322" y="6979"/>
                  </a:cubicBezTo>
                  <a:cubicBezTo>
                    <a:pt x="1501" y="8469"/>
                    <a:pt x="1963" y="9739"/>
                    <a:pt x="1963" y="9739"/>
                  </a:cubicBezTo>
                  <a:cubicBezTo>
                    <a:pt x="1963" y="9739"/>
                    <a:pt x="1358" y="10187"/>
                    <a:pt x="1116" y="11025"/>
                  </a:cubicBezTo>
                  <a:cubicBezTo>
                    <a:pt x="875" y="11863"/>
                    <a:pt x="1346" y="14052"/>
                    <a:pt x="1116" y="16648"/>
                  </a:cubicBezTo>
                  <a:cubicBezTo>
                    <a:pt x="887" y="19245"/>
                    <a:pt x="0" y="21298"/>
                    <a:pt x="0" y="21298"/>
                  </a:cubicBezTo>
                  <a:cubicBezTo>
                    <a:pt x="0" y="21298"/>
                    <a:pt x="2155" y="24673"/>
                    <a:pt x="3812" y="25951"/>
                  </a:cubicBezTo>
                  <a:cubicBezTo>
                    <a:pt x="4636" y="26588"/>
                    <a:pt x="5859" y="27470"/>
                    <a:pt x="6876" y="28193"/>
                  </a:cubicBezTo>
                  <a:cubicBezTo>
                    <a:pt x="7723" y="24503"/>
                    <a:pt x="5759" y="19199"/>
                    <a:pt x="5119" y="17205"/>
                  </a:cubicBezTo>
                  <a:cubicBezTo>
                    <a:pt x="4862" y="16404"/>
                    <a:pt x="4753" y="15753"/>
                    <a:pt x="4745" y="15243"/>
                  </a:cubicBezTo>
                  <a:cubicBezTo>
                    <a:pt x="4741" y="14973"/>
                    <a:pt x="4765" y="14743"/>
                    <a:pt x="4809" y="14549"/>
                  </a:cubicBezTo>
                  <a:cubicBezTo>
                    <a:pt x="4813" y="14531"/>
                    <a:pt x="4816" y="14512"/>
                    <a:pt x="4821" y="14493"/>
                  </a:cubicBezTo>
                  <a:cubicBezTo>
                    <a:pt x="4822" y="14491"/>
                    <a:pt x="4824" y="14488"/>
                    <a:pt x="4824" y="14485"/>
                  </a:cubicBezTo>
                  <a:cubicBezTo>
                    <a:pt x="4907" y="14167"/>
                    <a:pt x="5050" y="13955"/>
                    <a:pt x="5212" y="13836"/>
                  </a:cubicBezTo>
                  <a:cubicBezTo>
                    <a:pt x="5213" y="13835"/>
                    <a:pt x="5213" y="13833"/>
                    <a:pt x="5215" y="13832"/>
                  </a:cubicBezTo>
                  <a:cubicBezTo>
                    <a:pt x="5221" y="13827"/>
                    <a:pt x="5230" y="13824"/>
                    <a:pt x="5236" y="13820"/>
                  </a:cubicBezTo>
                  <a:cubicBezTo>
                    <a:pt x="5244" y="13812"/>
                    <a:pt x="5253" y="13806"/>
                    <a:pt x="5262" y="13802"/>
                  </a:cubicBezTo>
                  <a:cubicBezTo>
                    <a:pt x="5263" y="13802"/>
                    <a:pt x="5263" y="13800"/>
                    <a:pt x="5265" y="13800"/>
                  </a:cubicBezTo>
                  <a:cubicBezTo>
                    <a:pt x="5289" y="13783"/>
                    <a:pt x="5316" y="13770"/>
                    <a:pt x="5344" y="13758"/>
                  </a:cubicBezTo>
                  <a:lnTo>
                    <a:pt x="5345" y="13758"/>
                  </a:lnTo>
                  <a:cubicBezTo>
                    <a:pt x="5377" y="13746"/>
                    <a:pt x="5407" y="13741"/>
                    <a:pt x="5435" y="13741"/>
                  </a:cubicBezTo>
                  <a:cubicBezTo>
                    <a:pt x="5530" y="13741"/>
                    <a:pt x="5614" y="13798"/>
                    <a:pt x="5762" y="13865"/>
                  </a:cubicBezTo>
                  <a:lnTo>
                    <a:pt x="5763" y="13865"/>
                  </a:lnTo>
                  <a:cubicBezTo>
                    <a:pt x="5765" y="13867"/>
                    <a:pt x="5766" y="13867"/>
                    <a:pt x="5771" y="13868"/>
                  </a:cubicBezTo>
                  <a:cubicBezTo>
                    <a:pt x="5847" y="13902"/>
                    <a:pt x="5924" y="13930"/>
                    <a:pt x="6003" y="13956"/>
                  </a:cubicBezTo>
                  <a:cubicBezTo>
                    <a:pt x="6007" y="13956"/>
                    <a:pt x="6010" y="13958"/>
                    <a:pt x="6015" y="13959"/>
                  </a:cubicBezTo>
                  <a:cubicBezTo>
                    <a:pt x="6236" y="14027"/>
                    <a:pt x="6554" y="14083"/>
                    <a:pt x="7038" y="14083"/>
                  </a:cubicBezTo>
                  <a:cubicBezTo>
                    <a:pt x="7241" y="14083"/>
                    <a:pt x="7472" y="14073"/>
                    <a:pt x="7738" y="14050"/>
                  </a:cubicBezTo>
                  <a:cubicBezTo>
                    <a:pt x="7993" y="14029"/>
                    <a:pt x="8244" y="13988"/>
                    <a:pt x="8491" y="13926"/>
                  </a:cubicBezTo>
                  <a:cubicBezTo>
                    <a:pt x="8518" y="13920"/>
                    <a:pt x="8547" y="13914"/>
                    <a:pt x="8574" y="13906"/>
                  </a:cubicBezTo>
                  <a:cubicBezTo>
                    <a:pt x="8938" y="13811"/>
                    <a:pt x="9287" y="13658"/>
                    <a:pt x="9605" y="13456"/>
                  </a:cubicBezTo>
                  <a:cubicBezTo>
                    <a:pt x="9622" y="13445"/>
                    <a:pt x="9638" y="13435"/>
                    <a:pt x="9653" y="13423"/>
                  </a:cubicBezTo>
                  <a:cubicBezTo>
                    <a:pt x="9679" y="13406"/>
                    <a:pt x="9703" y="13389"/>
                    <a:pt x="9728" y="13373"/>
                  </a:cubicBezTo>
                  <a:cubicBezTo>
                    <a:pt x="9852" y="13286"/>
                    <a:pt x="9970" y="13192"/>
                    <a:pt x="10084" y="13092"/>
                  </a:cubicBezTo>
                  <a:cubicBezTo>
                    <a:pt x="10161" y="13024"/>
                    <a:pt x="10232" y="12962"/>
                    <a:pt x="10294" y="12904"/>
                  </a:cubicBezTo>
                  <a:cubicBezTo>
                    <a:pt x="10294" y="12903"/>
                    <a:pt x="10296" y="12903"/>
                    <a:pt x="10297" y="12903"/>
                  </a:cubicBezTo>
                  <a:cubicBezTo>
                    <a:pt x="10310" y="12892"/>
                    <a:pt x="10322" y="12883"/>
                    <a:pt x="10332" y="12873"/>
                  </a:cubicBezTo>
                  <a:cubicBezTo>
                    <a:pt x="10361" y="12850"/>
                    <a:pt x="10385" y="12829"/>
                    <a:pt x="10407" y="12811"/>
                  </a:cubicBezTo>
                  <a:cubicBezTo>
                    <a:pt x="10444" y="12780"/>
                    <a:pt x="10484" y="12753"/>
                    <a:pt x="10525" y="12729"/>
                  </a:cubicBezTo>
                  <a:cubicBezTo>
                    <a:pt x="10566" y="12706"/>
                    <a:pt x="10606" y="12695"/>
                    <a:pt x="10643" y="12695"/>
                  </a:cubicBezTo>
                  <a:cubicBezTo>
                    <a:pt x="10677" y="12695"/>
                    <a:pt x="10709" y="12704"/>
                    <a:pt x="10740" y="12724"/>
                  </a:cubicBezTo>
                  <a:cubicBezTo>
                    <a:pt x="10807" y="12767"/>
                    <a:pt x="10888" y="12818"/>
                    <a:pt x="10981" y="12873"/>
                  </a:cubicBezTo>
                  <a:cubicBezTo>
                    <a:pt x="11038" y="12908"/>
                    <a:pt x="11104" y="12944"/>
                    <a:pt x="11172" y="12982"/>
                  </a:cubicBezTo>
                  <a:cubicBezTo>
                    <a:pt x="11182" y="12986"/>
                    <a:pt x="11192" y="12992"/>
                    <a:pt x="11202" y="12998"/>
                  </a:cubicBezTo>
                  <a:cubicBezTo>
                    <a:pt x="11226" y="13014"/>
                    <a:pt x="11254" y="13027"/>
                    <a:pt x="11279" y="13042"/>
                  </a:cubicBezTo>
                  <a:cubicBezTo>
                    <a:pt x="11295" y="13051"/>
                    <a:pt x="11310" y="13061"/>
                    <a:pt x="11328" y="13068"/>
                  </a:cubicBezTo>
                  <a:cubicBezTo>
                    <a:pt x="11720" y="13285"/>
                    <a:pt x="12167" y="13520"/>
                    <a:pt x="12434" y="13665"/>
                  </a:cubicBezTo>
                  <a:cubicBezTo>
                    <a:pt x="12480" y="13690"/>
                    <a:pt x="12542" y="13701"/>
                    <a:pt x="12615" y="13701"/>
                  </a:cubicBezTo>
                  <a:cubicBezTo>
                    <a:pt x="12729" y="13701"/>
                    <a:pt x="12871" y="13674"/>
                    <a:pt x="13030" y="13621"/>
                  </a:cubicBezTo>
                  <a:lnTo>
                    <a:pt x="13036" y="13621"/>
                  </a:lnTo>
                  <a:cubicBezTo>
                    <a:pt x="13230" y="13555"/>
                    <a:pt x="13416" y="13473"/>
                    <a:pt x="13595" y="13376"/>
                  </a:cubicBezTo>
                  <a:cubicBezTo>
                    <a:pt x="13693" y="13323"/>
                    <a:pt x="13793" y="13264"/>
                    <a:pt x="13893" y="13202"/>
                  </a:cubicBezTo>
                  <a:cubicBezTo>
                    <a:pt x="13933" y="13177"/>
                    <a:pt x="13974" y="13150"/>
                    <a:pt x="14012" y="13124"/>
                  </a:cubicBezTo>
                  <a:lnTo>
                    <a:pt x="14013" y="13124"/>
                  </a:lnTo>
                  <a:cubicBezTo>
                    <a:pt x="14471" y="12814"/>
                    <a:pt x="14904" y="12407"/>
                    <a:pt x="15129" y="11973"/>
                  </a:cubicBezTo>
                  <a:cubicBezTo>
                    <a:pt x="15668" y="10934"/>
                    <a:pt x="14975" y="8931"/>
                    <a:pt x="14666" y="8598"/>
                  </a:cubicBezTo>
                  <a:cubicBezTo>
                    <a:pt x="14357" y="8263"/>
                    <a:pt x="11433" y="6775"/>
                    <a:pt x="8699" y="5505"/>
                  </a:cubicBezTo>
                  <a:cubicBezTo>
                    <a:pt x="5966" y="4235"/>
                    <a:pt x="4542" y="4120"/>
                    <a:pt x="4542" y="4120"/>
                  </a:cubicBezTo>
                  <a:lnTo>
                    <a:pt x="4542" y="231"/>
                  </a:lnTo>
                  <a:cubicBezTo>
                    <a:pt x="3734" y="616"/>
                    <a:pt x="2772" y="3888"/>
                    <a:pt x="2772" y="3888"/>
                  </a:cubicBezTo>
                  <a:lnTo>
                    <a:pt x="25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30;p41">
              <a:extLst>
                <a:ext uri="{FF2B5EF4-FFF2-40B4-BE49-F238E27FC236}">
                  <a16:creationId xmlns:a16="http://schemas.microsoft.com/office/drawing/2014/main" id="{BAD74A11-6822-421E-1D3B-D3D08F8B7961}"/>
                </a:ext>
              </a:extLst>
            </p:cNvPr>
            <p:cNvSpPr/>
            <p:nvPr/>
          </p:nvSpPr>
          <p:spPr>
            <a:xfrm>
              <a:off x="2070501" y="2045529"/>
              <a:ext cx="222925" cy="267166"/>
            </a:xfrm>
            <a:custGeom>
              <a:avLst/>
              <a:gdLst/>
              <a:ahLst/>
              <a:cxnLst/>
              <a:rect l="l" t="t" r="r" b="b"/>
              <a:pathLst>
                <a:path w="9453" h="11329" extrusionOk="0">
                  <a:moveTo>
                    <a:pt x="1592" y="1"/>
                  </a:moveTo>
                  <a:cubicBezTo>
                    <a:pt x="1592" y="1"/>
                    <a:pt x="1162" y="645"/>
                    <a:pt x="751" y="1592"/>
                  </a:cubicBezTo>
                  <a:lnTo>
                    <a:pt x="751" y="1594"/>
                  </a:lnTo>
                  <a:cubicBezTo>
                    <a:pt x="368" y="2468"/>
                    <a:pt x="1" y="3601"/>
                    <a:pt x="1" y="4723"/>
                  </a:cubicBezTo>
                  <a:cubicBezTo>
                    <a:pt x="1" y="7058"/>
                    <a:pt x="693" y="9084"/>
                    <a:pt x="1719" y="10187"/>
                  </a:cubicBezTo>
                  <a:cubicBezTo>
                    <a:pt x="2416" y="10935"/>
                    <a:pt x="3582" y="11328"/>
                    <a:pt x="4749" y="11328"/>
                  </a:cubicBezTo>
                  <a:cubicBezTo>
                    <a:pt x="5154" y="11328"/>
                    <a:pt x="5560" y="11281"/>
                    <a:pt x="5946" y="11185"/>
                  </a:cubicBezTo>
                  <a:cubicBezTo>
                    <a:pt x="6087" y="11148"/>
                    <a:pt x="6229" y="11109"/>
                    <a:pt x="6364" y="11062"/>
                  </a:cubicBezTo>
                  <a:cubicBezTo>
                    <a:pt x="6649" y="10957"/>
                    <a:pt x="6897" y="10851"/>
                    <a:pt x="7116" y="10748"/>
                  </a:cubicBezTo>
                  <a:cubicBezTo>
                    <a:pt x="8029" y="10317"/>
                    <a:pt x="8436" y="9925"/>
                    <a:pt x="8946" y="9925"/>
                  </a:cubicBezTo>
                  <a:cubicBezTo>
                    <a:pt x="8983" y="9925"/>
                    <a:pt x="9021" y="9927"/>
                    <a:pt x="9060" y="9931"/>
                  </a:cubicBezTo>
                  <a:cubicBezTo>
                    <a:pt x="9060" y="9931"/>
                    <a:pt x="9190" y="9277"/>
                    <a:pt x="9296" y="8598"/>
                  </a:cubicBezTo>
                  <a:cubicBezTo>
                    <a:pt x="9383" y="8061"/>
                    <a:pt x="9452" y="7507"/>
                    <a:pt x="9434" y="7251"/>
                  </a:cubicBezTo>
                  <a:lnTo>
                    <a:pt x="3324" y="3644"/>
                  </a:lnTo>
                  <a:lnTo>
                    <a:pt x="15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31;p41">
              <a:extLst>
                <a:ext uri="{FF2B5EF4-FFF2-40B4-BE49-F238E27FC236}">
                  <a16:creationId xmlns:a16="http://schemas.microsoft.com/office/drawing/2014/main" id="{8F27A657-E1E8-F607-B42A-A78F2548D3D8}"/>
                </a:ext>
              </a:extLst>
            </p:cNvPr>
            <p:cNvSpPr/>
            <p:nvPr/>
          </p:nvSpPr>
          <p:spPr>
            <a:xfrm>
              <a:off x="2070501" y="2083096"/>
              <a:ext cx="219247" cy="229599"/>
            </a:xfrm>
            <a:custGeom>
              <a:avLst/>
              <a:gdLst/>
              <a:ahLst/>
              <a:cxnLst/>
              <a:rect l="l" t="t" r="r" b="b"/>
              <a:pathLst>
                <a:path w="9297" h="9736" extrusionOk="0">
                  <a:moveTo>
                    <a:pt x="751" y="1"/>
                  </a:moveTo>
                  <a:cubicBezTo>
                    <a:pt x="368" y="875"/>
                    <a:pt x="1" y="2008"/>
                    <a:pt x="1" y="3130"/>
                  </a:cubicBezTo>
                  <a:cubicBezTo>
                    <a:pt x="1" y="5465"/>
                    <a:pt x="693" y="7491"/>
                    <a:pt x="1719" y="8594"/>
                  </a:cubicBezTo>
                  <a:cubicBezTo>
                    <a:pt x="2416" y="9342"/>
                    <a:pt x="3582" y="9735"/>
                    <a:pt x="4749" y="9735"/>
                  </a:cubicBezTo>
                  <a:cubicBezTo>
                    <a:pt x="5154" y="9735"/>
                    <a:pt x="5560" y="9688"/>
                    <a:pt x="5946" y="9592"/>
                  </a:cubicBezTo>
                  <a:cubicBezTo>
                    <a:pt x="6087" y="9555"/>
                    <a:pt x="6229" y="9516"/>
                    <a:pt x="6364" y="9469"/>
                  </a:cubicBezTo>
                  <a:cubicBezTo>
                    <a:pt x="6649" y="9364"/>
                    <a:pt x="6897" y="9258"/>
                    <a:pt x="7116" y="9155"/>
                  </a:cubicBezTo>
                  <a:cubicBezTo>
                    <a:pt x="8029" y="8724"/>
                    <a:pt x="8436" y="8332"/>
                    <a:pt x="8946" y="8332"/>
                  </a:cubicBezTo>
                  <a:cubicBezTo>
                    <a:pt x="8983" y="8332"/>
                    <a:pt x="9021" y="8334"/>
                    <a:pt x="9060" y="8338"/>
                  </a:cubicBezTo>
                  <a:cubicBezTo>
                    <a:pt x="9060" y="8338"/>
                    <a:pt x="9190" y="7684"/>
                    <a:pt x="9296" y="7005"/>
                  </a:cubicBezTo>
                  <a:lnTo>
                    <a:pt x="9296" y="7005"/>
                  </a:lnTo>
                  <a:cubicBezTo>
                    <a:pt x="8849" y="7070"/>
                    <a:pt x="8423" y="7101"/>
                    <a:pt x="8019" y="7101"/>
                  </a:cubicBezTo>
                  <a:cubicBezTo>
                    <a:pt x="3491" y="7101"/>
                    <a:pt x="1612" y="3209"/>
                    <a:pt x="75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32;p41">
              <a:extLst>
                <a:ext uri="{FF2B5EF4-FFF2-40B4-BE49-F238E27FC236}">
                  <a16:creationId xmlns:a16="http://schemas.microsoft.com/office/drawing/2014/main" id="{63CB433E-086B-2859-FEA0-EE42DCCFC64A}"/>
                </a:ext>
              </a:extLst>
            </p:cNvPr>
            <p:cNvSpPr/>
            <p:nvPr/>
          </p:nvSpPr>
          <p:spPr>
            <a:xfrm>
              <a:off x="1872125" y="2219049"/>
              <a:ext cx="150598" cy="366684"/>
            </a:xfrm>
            <a:custGeom>
              <a:avLst/>
              <a:gdLst/>
              <a:ahLst/>
              <a:cxnLst/>
              <a:rect l="l" t="t" r="r" b="b"/>
              <a:pathLst>
                <a:path w="6386" h="15549" extrusionOk="0">
                  <a:moveTo>
                    <a:pt x="5902" y="0"/>
                  </a:moveTo>
                  <a:cubicBezTo>
                    <a:pt x="5225" y="388"/>
                    <a:pt x="3900" y="1455"/>
                    <a:pt x="3762" y="3880"/>
                  </a:cubicBezTo>
                  <a:cubicBezTo>
                    <a:pt x="3574" y="7156"/>
                    <a:pt x="2429" y="12749"/>
                    <a:pt x="866" y="14168"/>
                  </a:cubicBezTo>
                  <a:cubicBezTo>
                    <a:pt x="0" y="14950"/>
                    <a:pt x="1256" y="15549"/>
                    <a:pt x="2957" y="15549"/>
                  </a:cubicBezTo>
                  <a:cubicBezTo>
                    <a:pt x="3797" y="15549"/>
                    <a:pt x="4747" y="15403"/>
                    <a:pt x="5603" y="15060"/>
                  </a:cubicBezTo>
                  <a:cubicBezTo>
                    <a:pt x="4912" y="14118"/>
                    <a:pt x="4423" y="13351"/>
                    <a:pt x="4423" y="13351"/>
                  </a:cubicBezTo>
                  <a:cubicBezTo>
                    <a:pt x="4423" y="13351"/>
                    <a:pt x="5308" y="11299"/>
                    <a:pt x="5538" y="8700"/>
                  </a:cubicBezTo>
                  <a:cubicBezTo>
                    <a:pt x="5770" y="6101"/>
                    <a:pt x="5297" y="3916"/>
                    <a:pt x="5538" y="3078"/>
                  </a:cubicBezTo>
                  <a:cubicBezTo>
                    <a:pt x="5782" y="2241"/>
                    <a:pt x="6385" y="1791"/>
                    <a:pt x="6385" y="1791"/>
                  </a:cubicBezTo>
                  <a:cubicBezTo>
                    <a:pt x="6385" y="1791"/>
                    <a:pt x="6110" y="1032"/>
                    <a:pt x="5902"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33;p41">
              <a:extLst>
                <a:ext uri="{FF2B5EF4-FFF2-40B4-BE49-F238E27FC236}">
                  <a16:creationId xmlns:a16="http://schemas.microsoft.com/office/drawing/2014/main" id="{EA76D3C3-645B-0B2B-C88C-DF61212089E3}"/>
                </a:ext>
              </a:extLst>
            </p:cNvPr>
            <p:cNvSpPr/>
            <p:nvPr/>
          </p:nvSpPr>
          <p:spPr>
            <a:xfrm>
              <a:off x="1424505" y="2571725"/>
              <a:ext cx="375834" cy="136472"/>
            </a:xfrm>
            <a:custGeom>
              <a:avLst/>
              <a:gdLst/>
              <a:ahLst/>
              <a:cxnLst/>
              <a:rect l="l" t="t" r="r" b="b"/>
              <a:pathLst>
                <a:path w="15937" h="5787" extrusionOk="0">
                  <a:moveTo>
                    <a:pt x="15936" y="1"/>
                  </a:moveTo>
                  <a:lnTo>
                    <a:pt x="15404" y="107"/>
                  </a:lnTo>
                  <a:cubicBezTo>
                    <a:pt x="15365" y="114"/>
                    <a:pt x="15321" y="123"/>
                    <a:pt x="15275" y="132"/>
                  </a:cubicBezTo>
                  <a:cubicBezTo>
                    <a:pt x="13661" y="449"/>
                    <a:pt x="9412" y="1258"/>
                    <a:pt x="6083" y="1655"/>
                  </a:cubicBezTo>
                  <a:cubicBezTo>
                    <a:pt x="4970" y="1788"/>
                    <a:pt x="4099" y="1837"/>
                    <a:pt x="3418" y="1837"/>
                  </a:cubicBezTo>
                  <a:cubicBezTo>
                    <a:pt x="1534" y="1837"/>
                    <a:pt x="1119" y="1463"/>
                    <a:pt x="1119" y="1463"/>
                  </a:cubicBezTo>
                  <a:cubicBezTo>
                    <a:pt x="888" y="1604"/>
                    <a:pt x="685" y="1818"/>
                    <a:pt x="531" y="2077"/>
                  </a:cubicBezTo>
                  <a:cubicBezTo>
                    <a:pt x="508" y="2113"/>
                    <a:pt x="488" y="2149"/>
                    <a:pt x="470" y="2187"/>
                  </a:cubicBezTo>
                  <a:cubicBezTo>
                    <a:pt x="0" y="3097"/>
                    <a:pt x="123" y="4468"/>
                    <a:pt x="1734" y="5291"/>
                  </a:cubicBezTo>
                  <a:cubicBezTo>
                    <a:pt x="2397" y="5629"/>
                    <a:pt x="3187" y="5786"/>
                    <a:pt x="4081" y="5786"/>
                  </a:cubicBezTo>
                  <a:cubicBezTo>
                    <a:pt x="6091" y="5786"/>
                    <a:pt x="8625" y="4989"/>
                    <a:pt x="11411" y="3657"/>
                  </a:cubicBezTo>
                  <a:cubicBezTo>
                    <a:pt x="15436" y="1733"/>
                    <a:pt x="15936" y="1"/>
                    <a:pt x="15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34;p41">
              <a:extLst>
                <a:ext uri="{FF2B5EF4-FFF2-40B4-BE49-F238E27FC236}">
                  <a16:creationId xmlns:a16="http://schemas.microsoft.com/office/drawing/2014/main" id="{84C7C28A-7B07-9F78-108B-E496AA49DA79}"/>
                </a:ext>
              </a:extLst>
            </p:cNvPr>
            <p:cNvSpPr/>
            <p:nvPr/>
          </p:nvSpPr>
          <p:spPr>
            <a:xfrm>
              <a:off x="1435565" y="2574225"/>
              <a:ext cx="352228" cy="110484"/>
            </a:xfrm>
            <a:custGeom>
              <a:avLst/>
              <a:gdLst/>
              <a:ahLst/>
              <a:cxnLst/>
              <a:rect l="l" t="t" r="r" b="b"/>
              <a:pathLst>
                <a:path w="14936" h="4685" extrusionOk="0">
                  <a:moveTo>
                    <a:pt x="14935" y="1"/>
                  </a:moveTo>
                  <a:lnTo>
                    <a:pt x="14935" y="1"/>
                  </a:lnTo>
                  <a:cubicBezTo>
                    <a:pt x="14894" y="8"/>
                    <a:pt x="14852" y="17"/>
                    <a:pt x="14806" y="26"/>
                  </a:cubicBezTo>
                  <a:cubicBezTo>
                    <a:pt x="14009" y="911"/>
                    <a:pt x="12744" y="1999"/>
                    <a:pt x="10257" y="3028"/>
                  </a:cubicBezTo>
                  <a:cubicBezTo>
                    <a:pt x="7575" y="4135"/>
                    <a:pt x="5221" y="4602"/>
                    <a:pt x="3586" y="4602"/>
                  </a:cubicBezTo>
                  <a:cubicBezTo>
                    <a:pt x="2722" y="4602"/>
                    <a:pt x="2058" y="4471"/>
                    <a:pt x="1653" y="4236"/>
                  </a:cubicBezTo>
                  <a:cubicBezTo>
                    <a:pt x="472" y="3553"/>
                    <a:pt x="145" y="2583"/>
                    <a:pt x="62" y="1971"/>
                  </a:cubicBezTo>
                  <a:cubicBezTo>
                    <a:pt x="39" y="2007"/>
                    <a:pt x="19" y="2043"/>
                    <a:pt x="1" y="2081"/>
                  </a:cubicBezTo>
                  <a:cubicBezTo>
                    <a:pt x="107" y="2710"/>
                    <a:pt x="469" y="3641"/>
                    <a:pt x="1613" y="4301"/>
                  </a:cubicBezTo>
                  <a:cubicBezTo>
                    <a:pt x="2104" y="4586"/>
                    <a:pt x="2801" y="4685"/>
                    <a:pt x="3529" y="4685"/>
                  </a:cubicBezTo>
                  <a:cubicBezTo>
                    <a:pt x="4139" y="4685"/>
                    <a:pt x="4767" y="4615"/>
                    <a:pt x="5309" y="4532"/>
                  </a:cubicBezTo>
                  <a:cubicBezTo>
                    <a:pt x="6866" y="4289"/>
                    <a:pt x="8633" y="3780"/>
                    <a:pt x="10287" y="3098"/>
                  </a:cubicBezTo>
                  <a:cubicBezTo>
                    <a:pt x="12862" y="2036"/>
                    <a:pt x="14133" y="905"/>
                    <a:pt x="149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35;p41">
              <a:extLst>
                <a:ext uri="{FF2B5EF4-FFF2-40B4-BE49-F238E27FC236}">
                  <a16:creationId xmlns:a16="http://schemas.microsoft.com/office/drawing/2014/main" id="{0209A944-0ADA-4D2B-DBAC-A76123D7749D}"/>
                </a:ext>
              </a:extLst>
            </p:cNvPr>
            <p:cNvSpPr/>
            <p:nvPr/>
          </p:nvSpPr>
          <p:spPr>
            <a:xfrm>
              <a:off x="1675895" y="2546964"/>
              <a:ext cx="538365" cy="534002"/>
            </a:xfrm>
            <a:custGeom>
              <a:avLst/>
              <a:gdLst/>
              <a:ahLst/>
              <a:cxnLst/>
              <a:rect l="l" t="t" r="r" b="b"/>
              <a:pathLst>
                <a:path w="22829" h="22644" extrusionOk="0">
                  <a:moveTo>
                    <a:pt x="7779" y="0"/>
                  </a:moveTo>
                  <a:cubicBezTo>
                    <a:pt x="7699" y="0"/>
                    <a:pt x="7567" y="76"/>
                    <a:pt x="7366" y="261"/>
                  </a:cubicBezTo>
                  <a:cubicBezTo>
                    <a:pt x="6497" y="1055"/>
                    <a:pt x="2327" y="1402"/>
                    <a:pt x="515" y="1516"/>
                  </a:cubicBezTo>
                  <a:cubicBezTo>
                    <a:pt x="343" y="1605"/>
                    <a:pt x="171" y="1693"/>
                    <a:pt x="1" y="1779"/>
                  </a:cubicBezTo>
                  <a:cubicBezTo>
                    <a:pt x="559" y="2140"/>
                    <a:pt x="1725" y="2871"/>
                    <a:pt x="2709" y="3321"/>
                  </a:cubicBezTo>
                  <a:cubicBezTo>
                    <a:pt x="3158" y="3526"/>
                    <a:pt x="3555" y="3594"/>
                    <a:pt x="3885" y="3594"/>
                  </a:cubicBezTo>
                  <a:cubicBezTo>
                    <a:pt x="4544" y="3594"/>
                    <a:pt x="4935" y="3321"/>
                    <a:pt x="4935" y="3321"/>
                  </a:cubicBezTo>
                  <a:lnTo>
                    <a:pt x="4935" y="3321"/>
                  </a:lnTo>
                  <a:cubicBezTo>
                    <a:pt x="4896" y="5060"/>
                    <a:pt x="5682" y="6830"/>
                    <a:pt x="6170" y="7753"/>
                  </a:cubicBezTo>
                  <a:cubicBezTo>
                    <a:pt x="6546" y="7556"/>
                    <a:pt x="6705" y="7435"/>
                    <a:pt x="6705" y="7435"/>
                  </a:cubicBezTo>
                  <a:cubicBezTo>
                    <a:pt x="6705" y="7435"/>
                    <a:pt x="8257" y="12052"/>
                    <a:pt x="9374" y="15409"/>
                  </a:cubicBezTo>
                  <a:cubicBezTo>
                    <a:pt x="9451" y="15638"/>
                    <a:pt x="9524" y="15859"/>
                    <a:pt x="9595" y="16073"/>
                  </a:cubicBezTo>
                  <a:cubicBezTo>
                    <a:pt x="9816" y="16738"/>
                    <a:pt x="10012" y="17330"/>
                    <a:pt x="10165" y="17793"/>
                  </a:cubicBezTo>
                  <a:cubicBezTo>
                    <a:pt x="10344" y="18338"/>
                    <a:pt x="10481" y="18852"/>
                    <a:pt x="10587" y="19328"/>
                  </a:cubicBezTo>
                  <a:cubicBezTo>
                    <a:pt x="10627" y="19505"/>
                    <a:pt x="10663" y="19675"/>
                    <a:pt x="10695" y="19841"/>
                  </a:cubicBezTo>
                  <a:cubicBezTo>
                    <a:pt x="11018" y="21542"/>
                    <a:pt x="10935" y="22643"/>
                    <a:pt x="10935" y="22643"/>
                  </a:cubicBezTo>
                  <a:cubicBezTo>
                    <a:pt x="10935" y="22643"/>
                    <a:pt x="11541" y="22580"/>
                    <a:pt x="12488" y="22416"/>
                  </a:cubicBezTo>
                  <a:cubicBezTo>
                    <a:pt x="13506" y="22239"/>
                    <a:pt x="14920" y="21945"/>
                    <a:pt x="16390" y="21489"/>
                  </a:cubicBezTo>
                  <a:cubicBezTo>
                    <a:pt x="16905" y="21330"/>
                    <a:pt x="17425" y="21151"/>
                    <a:pt x="17939" y="20951"/>
                  </a:cubicBezTo>
                  <a:cubicBezTo>
                    <a:pt x="18421" y="20763"/>
                    <a:pt x="18889" y="20543"/>
                    <a:pt x="19340" y="20296"/>
                  </a:cubicBezTo>
                  <a:cubicBezTo>
                    <a:pt x="20677" y="19564"/>
                    <a:pt x="21613" y="18720"/>
                    <a:pt x="22176" y="18118"/>
                  </a:cubicBezTo>
                  <a:cubicBezTo>
                    <a:pt x="22617" y="17650"/>
                    <a:pt x="22829" y="17332"/>
                    <a:pt x="22829" y="17332"/>
                  </a:cubicBezTo>
                  <a:cubicBezTo>
                    <a:pt x="22829" y="17332"/>
                    <a:pt x="22658" y="15210"/>
                    <a:pt x="22377" y="12884"/>
                  </a:cubicBezTo>
                  <a:cubicBezTo>
                    <a:pt x="22289" y="12145"/>
                    <a:pt x="22188" y="11383"/>
                    <a:pt x="22080" y="10663"/>
                  </a:cubicBezTo>
                  <a:cubicBezTo>
                    <a:pt x="19530" y="10611"/>
                    <a:pt x="14344" y="10244"/>
                    <a:pt x="11751" y="8221"/>
                  </a:cubicBezTo>
                  <a:cubicBezTo>
                    <a:pt x="8233" y="5476"/>
                    <a:pt x="7446" y="1563"/>
                    <a:pt x="7446" y="1563"/>
                  </a:cubicBezTo>
                  <a:cubicBezTo>
                    <a:pt x="7446" y="1563"/>
                    <a:pt x="8142" y="0"/>
                    <a:pt x="7779"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36;p41">
              <a:extLst>
                <a:ext uri="{FF2B5EF4-FFF2-40B4-BE49-F238E27FC236}">
                  <a16:creationId xmlns:a16="http://schemas.microsoft.com/office/drawing/2014/main" id="{8326F90D-E159-602F-4ECB-3F8A14BE6D00}"/>
                </a:ext>
              </a:extLst>
            </p:cNvPr>
            <p:cNvSpPr/>
            <p:nvPr/>
          </p:nvSpPr>
          <p:spPr>
            <a:xfrm>
              <a:off x="1870427" y="2005392"/>
              <a:ext cx="141424" cy="147886"/>
            </a:xfrm>
            <a:custGeom>
              <a:avLst/>
              <a:gdLst/>
              <a:ahLst/>
              <a:cxnLst/>
              <a:rect l="l" t="t" r="r" b="b"/>
              <a:pathLst>
                <a:path w="5997" h="6271" extrusionOk="0">
                  <a:moveTo>
                    <a:pt x="1920" y="1"/>
                  </a:moveTo>
                  <a:cubicBezTo>
                    <a:pt x="1305" y="1"/>
                    <a:pt x="763" y="216"/>
                    <a:pt x="425" y="601"/>
                  </a:cubicBezTo>
                  <a:cubicBezTo>
                    <a:pt x="143" y="921"/>
                    <a:pt x="0" y="1356"/>
                    <a:pt x="68" y="1882"/>
                  </a:cubicBezTo>
                  <a:cubicBezTo>
                    <a:pt x="300" y="3653"/>
                    <a:pt x="2378" y="3653"/>
                    <a:pt x="3768" y="4078"/>
                  </a:cubicBezTo>
                  <a:cubicBezTo>
                    <a:pt x="5156" y="4500"/>
                    <a:pt x="5689" y="6270"/>
                    <a:pt x="5689" y="6270"/>
                  </a:cubicBezTo>
                  <a:lnTo>
                    <a:pt x="5997" y="5500"/>
                  </a:lnTo>
                  <a:cubicBezTo>
                    <a:pt x="5919" y="3702"/>
                    <a:pt x="5534" y="1882"/>
                    <a:pt x="3768" y="629"/>
                  </a:cubicBezTo>
                  <a:cubicBezTo>
                    <a:pt x="3161" y="197"/>
                    <a:pt x="2507" y="1"/>
                    <a:pt x="19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37;p41">
              <a:extLst>
                <a:ext uri="{FF2B5EF4-FFF2-40B4-BE49-F238E27FC236}">
                  <a16:creationId xmlns:a16="http://schemas.microsoft.com/office/drawing/2014/main" id="{2F926301-C49E-B958-0A1F-1813B049898D}"/>
                </a:ext>
              </a:extLst>
            </p:cNvPr>
            <p:cNvSpPr/>
            <p:nvPr/>
          </p:nvSpPr>
          <p:spPr>
            <a:xfrm>
              <a:off x="1870380" y="2019565"/>
              <a:ext cx="138712" cy="133713"/>
            </a:xfrm>
            <a:custGeom>
              <a:avLst/>
              <a:gdLst/>
              <a:ahLst/>
              <a:cxnLst/>
              <a:rect l="l" t="t" r="r" b="b"/>
              <a:pathLst>
                <a:path w="5882" h="5670" extrusionOk="0">
                  <a:moveTo>
                    <a:pt x="425" y="0"/>
                  </a:moveTo>
                  <a:cubicBezTo>
                    <a:pt x="145" y="320"/>
                    <a:pt x="1" y="755"/>
                    <a:pt x="70" y="1281"/>
                  </a:cubicBezTo>
                  <a:cubicBezTo>
                    <a:pt x="302" y="3052"/>
                    <a:pt x="2380" y="3052"/>
                    <a:pt x="3768" y="3477"/>
                  </a:cubicBezTo>
                  <a:cubicBezTo>
                    <a:pt x="5158" y="3899"/>
                    <a:pt x="5690" y="5669"/>
                    <a:pt x="5690" y="5669"/>
                  </a:cubicBezTo>
                  <a:cubicBezTo>
                    <a:pt x="5882" y="3975"/>
                    <a:pt x="5035" y="2936"/>
                    <a:pt x="2650" y="2245"/>
                  </a:cubicBezTo>
                  <a:cubicBezTo>
                    <a:pt x="601" y="1649"/>
                    <a:pt x="508" y="1113"/>
                    <a:pt x="425"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38;p41">
              <a:extLst>
                <a:ext uri="{FF2B5EF4-FFF2-40B4-BE49-F238E27FC236}">
                  <a16:creationId xmlns:a16="http://schemas.microsoft.com/office/drawing/2014/main" id="{BF2F18A5-1130-7D72-21CD-C5E91D87F5F7}"/>
                </a:ext>
              </a:extLst>
            </p:cNvPr>
            <p:cNvSpPr/>
            <p:nvPr/>
          </p:nvSpPr>
          <p:spPr>
            <a:xfrm>
              <a:off x="1461742" y="2018032"/>
              <a:ext cx="181562" cy="196537"/>
            </a:xfrm>
            <a:custGeom>
              <a:avLst/>
              <a:gdLst/>
              <a:ahLst/>
              <a:cxnLst/>
              <a:rect l="l" t="t" r="r" b="b"/>
              <a:pathLst>
                <a:path w="7699" h="8334" extrusionOk="0">
                  <a:moveTo>
                    <a:pt x="3751" y="1"/>
                  </a:moveTo>
                  <a:cubicBezTo>
                    <a:pt x="3731" y="1"/>
                    <a:pt x="3711" y="1"/>
                    <a:pt x="3692" y="2"/>
                  </a:cubicBezTo>
                  <a:cubicBezTo>
                    <a:pt x="3658" y="3"/>
                    <a:pt x="3625" y="5"/>
                    <a:pt x="3592" y="6"/>
                  </a:cubicBezTo>
                  <a:cubicBezTo>
                    <a:pt x="3452" y="14"/>
                    <a:pt x="3314" y="32"/>
                    <a:pt x="3178" y="61"/>
                  </a:cubicBezTo>
                  <a:cubicBezTo>
                    <a:pt x="3151" y="64"/>
                    <a:pt x="3122" y="70"/>
                    <a:pt x="3093" y="76"/>
                  </a:cubicBezTo>
                  <a:cubicBezTo>
                    <a:pt x="3031" y="89"/>
                    <a:pt x="2966" y="106"/>
                    <a:pt x="2902" y="124"/>
                  </a:cubicBezTo>
                  <a:cubicBezTo>
                    <a:pt x="2004" y="365"/>
                    <a:pt x="1038" y="959"/>
                    <a:pt x="694" y="1791"/>
                  </a:cubicBezTo>
                  <a:cubicBezTo>
                    <a:pt x="173" y="3040"/>
                    <a:pt x="0" y="5907"/>
                    <a:pt x="0" y="5907"/>
                  </a:cubicBezTo>
                  <a:cubicBezTo>
                    <a:pt x="11" y="5931"/>
                    <a:pt x="23" y="5963"/>
                    <a:pt x="38" y="6001"/>
                  </a:cubicBezTo>
                  <a:cubicBezTo>
                    <a:pt x="46" y="6024"/>
                    <a:pt x="56" y="6046"/>
                    <a:pt x="68" y="6072"/>
                  </a:cubicBezTo>
                  <a:cubicBezTo>
                    <a:pt x="209" y="6384"/>
                    <a:pt x="394" y="6675"/>
                    <a:pt x="617" y="6936"/>
                  </a:cubicBezTo>
                  <a:cubicBezTo>
                    <a:pt x="1096" y="7503"/>
                    <a:pt x="1887" y="8112"/>
                    <a:pt x="3129" y="8285"/>
                  </a:cubicBezTo>
                  <a:cubicBezTo>
                    <a:pt x="3357" y="8317"/>
                    <a:pt x="3588" y="8333"/>
                    <a:pt x="3819" y="8333"/>
                  </a:cubicBezTo>
                  <a:cubicBezTo>
                    <a:pt x="3829" y="8333"/>
                    <a:pt x="3839" y="8333"/>
                    <a:pt x="3849" y="8333"/>
                  </a:cubicBezTo>
                  <a:cubicBezTo>
                    <a:pt x="3860" y="8333"/>
                    <a:pt x="3870" y="8333"/>
                    <a:pt x="3881" y="8333"/>
                  </a:cubicBezTo>
                  <a:cubicBezTo>
                    <a:pt x="4355" y="8333"/>
                    <a:pt x="4826" y="8267"/>
                    <a:pt x="5281" y="8135"/>
                  </a:cubicBezTo>
                  <a:cubicBezTo>
                    <a:pt x="7010" y="7622"/>
                    <a:pt x="7698" y="6312"/>
                    <a:pt x="7698" y="6312"/>
                  </a:cubicBezTo>
                  <a:cubicBezTo>
                    <a:pt x="7279" y="5998"/>
                    <a:pt x="6525" y="4839"/>
                    <a:pt x="6392" y="4631"/>
                  </a:cubicBezTo>
                  <a:cubicBezTo>
                    <a:pt x="6380" y="4610"/>
                    <a:pt x="6372" y="4598"/>
                    <a:pt x="6372" y="4598"/>
                  </a:cubicBezTo>
                  <a:cubicBezTo>
                    <a:pt x="6377" y="4586"/>
                    <a:pt x="6380" y="4572"/>
                    <a:pt x="6382" y="4560"/>
                  </a:cubicBezTo>
                  <a:cubicBezTo>
                    <a:pt x="6383" y="4551"/>
                    <a:pt x="6386" y="4543"/>
                    <a:pt x="6388" y="4534"/>
                  </a:cubicBezTo>
                  <a:cubicBezTo>
                    <a:pt x="6413" y="4428"/>
                    <a:pt x="6433" y="4322"/>
                    <a:pt x="6448" y="4214"/>
                  </a:cubicBezTo>
                  <a:cubicBezTo>
                    <a:pt x="6529" y="3651"/>
                    <a:pt x="6510" y="3078"/>
                    <a:pt x="6391" y="2520"/>
                  </a:cubicBezTo>
                  <a:cubicBezTo>
                    <a:pt x="6160" y="1461"/>
                    <a:pt x="5266" y="437"/>
                    <a:pt x="4365" y="111"/>
                  </a:cubicBezTo>
                  <a:cubicBezTo>
                    <a:pt x="4318" y="93"/>
                    <a:pt x="4269" y="77"/>
                    <a:pt x="4221" y="65"/>
                  </a:cubicBezTo>
                  <a:cubicBezTo>
                    <a:pt x="4187" y="55"/>
                    <a:pt x="4152" y="46"/>
                    <a:pt x="4119" y="38"/>
                  </a:cubicBezTo>
                  <a:cubicBezTo>
                    <a:pt x="3997" y="13"/>
                    <a:pt x="3874" y="1"/>
                    <a:pt x="3751"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39;p41">
              <a:extLst>
                <a:ext uri="{FF2B5EF4-FFF2-40B4-BE49-F238E27FC236}">
                  <a16:creationId xmlns:a16="http://schemas.microsoft.com/office/drawing/2014/main" id="{2961B58E-F5DA-4339-AFFD-C7A5C17503AA}"/>
                </a:ext>
              </a:extLst>
            </p:cNvPr>
            <p:cNvSpPr/>
            <p:nvPr/>
          </p:nvSpPr>
          <p:spPr>
            <a:xfrm>
              <a:off x="1461742" y="2020909"/>
              <a:ext cx="73766" cy="192504"/>
            </a:xfrm>
            <a:custGeom>
              <a:avLst/>
              <a:gdLst/>
              <a:ahLst/>
              <a:cxnLst/>
              <a:rect l="l" t="t" r="r" b="b"/>
              <a:pathLst>
                <a:path w="3128" h="8163" extrusionOk="0">
                  <a:moveTo>
                    <a:pt x="2901" y="1"/>
                  </a:moveTo>
                  <a:cubicBezTo>
                    <a:pt x="2004" y="243"/>
                    <a:pt x="1037" y="837"/>
                    <a:pt x="693" y="1668"/>
                  </a:cubicBezTo>
                  <a:cubicBezTo>
                    <a:pt x="173" y="2918"/>
                    <a:pt x="0" y="5785"/>
                    <a:pt x="0" y="5785"/>
                  </a:cubicBezTo>
                  <a:cubicBezTo>
                    <a:pt x="53" y="5941"/>
                    <a:pt x="237" y="6364"/>
                    <a:pt x="615" y="6814"/>
                  </a:cubicBezTo>
                  <a:cubicBezTo>
                    <a:pt x="1094" y="7381"/>
                    <a:pt x="1887" y="7990"/>
                    <a:pt x="3128" y="8163"/>
                  </a:cubicBezTo>
                  <a:cubicBezTo>
                    <a:pt x="2696" y="7349"/>
                    <a:pt x="1613" y="5188"/>
                    <a:pt x="1488" y="3714"/>
                  </a:cubicBezTo>
                  <a:cubicBezTo>
                    <a:pt x="1337" y="1883"/>
                    <a:pt x="1964" y="1186"/>
                    <a:pt x="290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40;p41">
              <a:extLst>
                <a:ext uri="{FF2B5EF4-FFF2-40B4-BE49-F238E27FC236}">
                  <a16:creationId xmlns:a16="http://schemas.microsoft.com/office/drawing/2014/main" id="{F8075145-D02F-8F62-B0B0-233D34786D20}"/>
                </a:ext>
              </a:extLst>
            </p:cNvPr>
            <p:cNvSpPr/>
            <p:nvPr/>
          </p:nvSpPr>
          <p:spPr>
            <a:xfrm>
              <a:off x="1625617" y="2291589"/>
              <a:ext cx="164747" cy="80157"/>
            </a:xfrm>
            <a:custGeom>
              <a:avLst/>
              <a:gdLst/>
              <a:ahLst/>
              <a:cxnLst/>
              <a:rect l="l" t="t" r="r" b="b"/>
              <a:pathLst>
                <a:path w="6986" h="3399" extrusionOk="0">
                  <a:moveTo>
                    <a:pt x="1" y="0"/>
                  </a:moveTo>
                  <a:cubicBezTo>
                    <a:pt x="1" y="0"/>
                    <a:pt x="269" y="561"/>
                    <a:pt x="519" y="1085"/>
                  </a:cubicBezTo>
                  <a:cubicBezTo>
                    <a:pt x="612" y="1279"/>
                    <a:pt x="737" y="1636"/>
                    <a:pt x="862" y="2007"/>
                  </a:cubicBezTo>
                  <a:cubicBezTo>
                    <a:pt x="1075" y="2646"/>
                    <a:pt x="1278" y="3333"/>
                    <a:pt x="1278" y="3333"/>
                  </a:cubicBezTo>
                  <a:cubicBezTo>
                    <a:pt x="1278" y="3333"/>
                    <a:pt x="1977" y="3398"/>
                    <a:pt x="2802" y="3398"/>
                  </a:cubicBezTo>
                  <a:cubicBezTo>
                    <a:pt x="3214" y="3398"/>
                    <a:pt x="3657" y="3382"/>
                    <a:pt x="4061" y="3333"/>
                  </a:cubicBezTo>
                  <a:cubicBezTo>
                    <a:pt x="5268" y="3187"/>
                    <a:pt x="6331" y="2661"/>
                    <a:pt x="6331" y="2661"/>
                  </a:cubicBezTo>
                  <a:cubicBezTo>
                    <a:pt x="6367" y="2505"/>
                    <a:pt x="6417" y="2354"/>
                    <a:pt x="6479" y="2207"/>
                  </a:cubicBezTo>
                  <a:cubicBezTo>
                    <a:pt x="6682" y="1696"/>
                    <a:pt x="6985" y="1178"/>
                    <a:pt x="6985" y="1178"/>
                  </a:cubicBezTo>
                  <a:cubicBezTo>
                    <a:pt x="6985" y="1178"/>
                    <a:pt x="5580" y="1061"/>
                    <a:pt x="3944" y="869"/>
                  </a:cubicBezTo>
                  <a:cubicBezTo>
                    <a:pt x="2307" y="678"/>
                    <a:pt x="1" y="0"/>
                    <a:pt x="1" y="0"/>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41;p41">
              <a:extLst>
                <a:ext uri="{FF2B5EF4-FFF2-40B4-BE49-F238E27FC236}">
                  <a16:creationId xmlns:a16="http://schemas.microsoft.com/office/drawing/2014/main" id="{F4EF2D68-2B14-4428-56C8-FF138F491DC7}"/>
                </a:ext>
              </a:extLst>
            </p:cNvPr>
            <p:cNvSpPr/>
            <p:nvPr/>
          </p:nvSpPr>
          <p:spPr>
            <a:xfrm>
              <a:off x="1645921" y="2338895"/>
              <a:ext cx="132510" cy="32850"/>
            </a:xfrm>
            <a:custGeom>
              <a:avLst/>
              <a:gdLst/>
              <a:ahLst/>
              <a:cxnLst/>
              <a:rect l="l" t="t" r="r" b="b"/>
              <a:pathLst>
                <a:path w="5619" h="1393" extrusionOk="0">
                  <a:moveTo>
                    <a:pt x="1" y="1"/>
                  </a:moveTo>
                  <a:lnTo>
                    <a:pt x="1" y="1"/>
                  </a:lnTo>
                  <a:cubicBezTo>
                    <a:pt x="214" y="640"/>
                    <a:pt x="417" y="1327"/>
                    <a:pt x="417" y="1327"/>
                  </a:cubicBezTo>
                  <a:cubicBezTo>
                    <a:pt x="417" y="1327"/>
                    <a:pt x="1116" y="1392"/>
                    <a:pt x="1941" y="1392"/>
                  </a:cubicBezTo>
                  <a:cubicBezTo>
                    <a:pt x="2353" y="1392"/>
                    <a:pt x="2796" y="1376"/>
                    <a:pt x="3200" y="1327"/>
                  </a:cubicBezTo>
                  <a:cubicBezTo>
                    <a:pt x="4407" y="1181"/>
                    <a:pt x="5470" y="655"/>
                    <a:pt x="5470" y="655"/>
                  </a:cubicBezTo>
                  <a:cubicBezTo>
                    <a:pt x="5506" y="499"/>
                    <a:pt x="5556" y="348"/>
                    <a:pt x="5618" y="201"/>
                  </a:cubicBezTo>
                  <a:lnTo>
                    <a:pt x="5618" y="201"/>
                  </a:lnTo>
                  <a:lnTo>
                    <a:pt x="5470" y="217"/>
                  </a:lnTo>
                  <a:cubicBezTo>
                    <a:pt x="5470" y="217"/>
                    <a:pt x="5066" y="406"/>
                    <a:pt x="3419" y="406"/>
                  </a:cubicBezTo>
                  <a:cubicBezTo>
                    <a:pt x="3381" y="406"/>
                    <a:pt x="3342" y="406"/>
                    <a:pt x="3303" y="405"/>
                  </a:cubicBezTo>
                  <a:cubicBezTo>
                    <a:pt x="1992" y="396"/>
                    <a:pt x="623" y="131"/>
                    <a:pt x="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42;p41">
              <a:extLst>
                <a:ext uri="{FF2B5EF4-FFF2-40B4-BE49-F238E27FC236}">
                  <a16:creationId xmlns:a16="http://schemas.microsoft.com/office/drawing/2014/main" id="{07D45446-D2CA-3A96-4A34-4AE0A5FC8AA4}"/>
                </a:ext>
              </a:extLst>
            </p:cNvPr>
            <p:cNvSpPr/>
            <p:nvPr/>
          </p:nvSpPr>
          <p:spPr>
            <a:xfrm>
              <a:off x="1460728" y="2234378"/>
              <a:ext cx="205262" cy="225260"/>
            </a:xfrm>
            <a:custGeom>
              <a:avLst/>
              <a:gdLst/>
              <a:ahLst/>
              <a:cxnLst/>
              <a:rect l="l" t="t" r="r" b="b"/>
              <a:pathLst>
                <a:path w="8704" h="9552" extrusionOk="0">
                  <a:moveTo>
                    <a:pt x="1" y="0"/>
                  </a:moveTo>
                  <a:lnTo>
                    <a:pt x="1" y="0"/>
                  </a:lnTo>
                  <a:cubicBezTo>
                    <a:pt x="340" y="281"/>
                    <a:pt x="586" y="714"/>
                    <a:pt x="848" y="1222"/>
                  </a:cubicBezTo>
                  <a:cubicBezTo>
                    <a:pt x="1368" y="2222"/>
                    <a:pt x="1621" y="3721"/>
                    <a:pt x="1236" y="4836"/>
                  </a:cubicBezTo>
                  <a:cubicBezTo>
                    <a:pt x="1236" y="4836"/>
                    <a:pt x="1168" y="4836"/>
                    <a:pt x="1042" y="4837"/>
                  </a:cubicBezTo>
                  <a:cubicBezTo>
                    <a:pt x="971" y="4840"/>
                    <a:pt x="878" y="4842"/>
                    <a:pt x="771" y="4848"/>
                  </a:cubicBezTo>
                  <a:cubicBezTo>
                    <a:pt x="815" y="5356"/>
                    <a:pt x="846" y="5803"/>
                    <a:pt x="851" y="6088"/>
                  </a:cubicBezTo>
                  <a:cubicBezTo>
                    <a:pt x="871" y="7145"/>
                    <a:pt x="1045" y="9552"/>
                    <a:pt x="1045" y="9552"/>
                  </a:cubicBezTo>
                  <a:cubicBezTo>
                    <a:pt x="1045" y="9552"/>
                    <a:pt x="3168" y="9312"/>
                    <a:pt x="5779" y="8897"/>
                  </a:cubicBezTo>
                  <a:cubicBezTo>
                    <a:pt x="8390" y="8483"/>
                    <a:pt x="8704" y="8050"/>
                    <a:pt x="8704" y="8050"/>
                  </a:cubicBezTo>
                  <a:cubicBezTo>
                    <a:pt x="8704" y="8050"/>
                    <a:pt x="8473" y="5818"/>
                    <a:pt x="7607" y="3739"/>
                  </a:cubicBezTo>
                  <a:cubicBezTo>
                    <a:pt x="6843" y="1907"/>
                    <a:pt x="6155" y="1078"/>
                    <a:pt x="5715" y="464"/>
                  </a:cubicBezTo>
                  <a:cubicBezTo>
                    <a:pt x="5429" y="553"/>
                    <a:pt x="4744" y="726"/>
                    <a:pt x="3708" y="726"/>
                  </a:cubicBezTo>
                  <a:cubicBezTo>
                    <a:pt x="3113" y="726"/>
                    <a:pt x="2401" y="669"/>
                    <a:pt x="1583" y="506"/>
                  </a:cubicBezTo>
                  <a:cubicBezTo>
                    <a:pt x="1037" y="399"/>
                    <a:pt x="507" y="229"/>
                    <a:pt x="1" y="0"/>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43;p41">
              <a:extLst>
                <a:ext uri="{FF2B5EF4-FFF2-40B4-BE49-F238E27FC236}">
                  <a16:creationId xmlns:a16="http://schemas.microsoft.com/office/drawing/2014/main" id="{C72E2678-4C02-C677-85F7-67B381935C86}"/>
                </a:ext>
              </a:extLst>
            </p:cNvPr>
            <p:cNvSpPr/>
            <p:nvPr/>
          </p:nvSpPr>
          <p:spPr>
            <a:xfrm>
              <a:off x="1473345" y="2424217"/>
              <a:ext cx="267095" cy="219412"/>
            </a:xfrm>
            <a:custGeom>
              <a:avLst/>
              <a:gdLst/>
              <a:ahLst/>
              <a:cxnLst/>
              <a:rect l="l" t="t" r="r" b="b"/>
              <a:pathLst>
                <a:path w="11326" h="9304" extrusionOk="0">
                  <a:moveTo>
                    <a:pt x="8169" y="0"/>
                  </a:moveTo>
                  <a:lnTo>
                    <a:pt x="1510" y="1558"/>
                  </a:lnTo>
                  <a:cubicBezTo>
                    <a:pt x="1510" y="1558"/>
                    <a:pt x="1352" y="1818"/>
                    <a:pt x="1140" y="2235"/>
                  </a:cubicBezTo>
                  <a:cubicBezTo>
                    <a:pt x="907" y="2693"/>
                    <a:pt x="698" y="3164"/>
                    <a:pt x="517" y="3646"/>
                  </a:cubicBezTo>
                  <a:cubicBezTo>
                    <a:pt x="230" y="4423"/>
                    <a:pt x="1" y="5302"/>
                    <a:pt x="48" y="6063"/>
                  </a:cubicBezTo>
                  <a:cubicBezTo>
                    <a:pt x="148" y="7729"/>
                    <a:pt x="1523" y="9303"/>
                    <a:pt x="3916" y="9303"/>
                  </a:cubicBezTo>
                  <a:cubicBezTo>
                    <a:pt x="4044" y="9303"/>
                    <a:pt x="4175" y="9299"/>
                    <a:pt x="4309" y="9289"/>
                  </a:cubicBezTo>
                  <a:cubicBezTo>
                    <a:pt x="4515" y="9277"/>
                    <a:pt x="4721" y="9255"/>
                    <a:pt x="4924" y="9220"/>
                  </a:cubicBezTo>
                  <a:cubicBezTo>
                    <a:pt x="6196" y="9009"/>
                    <a:pt x="7105" y="8556"/>
                    <a:pt x="7810" y="7982"/>
                  </a:cubicBezTo>
                  <a:cubicBezTo>
                    <a:pt x="8775" y="7192"/>
                    <a:pt x="9354" y="6172"/>
                    <a:pt x="9949" y="5216"/>
                  </a:cubicBezTo>
                  <a:cubicBezTo>
                    <a:pt x="10978" y="3561"/>
                    <a:pt x="11325" y="2444"/>
                    <a:pt x="11325" y="2444"/>
                  </a:cubicBezTo>
                  <a:cubicBezTo>
                    <a:pt x="11325" y="2444"/>
                    <a:pt x="10439" y="2393"/>
                    <a:pt x="9608" y="2393"/>
                  </a:cubicBezTo>
                  <a:cubicBezTo>
                    <a:pt x="9209" y="2393"/>
                    <a:pt x="8823" y="2405"/>
                    <a:pt x="8554" y="2440"/>
                  </a:cubicBezTo>
                  <a:cubicBezTo>
                    <a:pt x="8540" y="2441"/>
                    <a:pt x="8528" y="2444"/>
                    <a:pt x="8516" y="2444"/>
                  </a:cubicBezTo>
                  <a:cubicBezTo>
                    <a:pt x="8516" y="2444"/>
                    <a:pt x="8438" y="790"/>
                    <a:pt x="8169" y="0"/>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44;p41">
              <a:extLst>
                <a:ext uri="{FF2B5EF4-FFF2-40B4-BE49-F238E27FC236}">
                  <a16:creationId xmlns:a16="http://schemas.microsoft.com/office/drawing/2014/main" id="{5705AACB-0D69-1029-A5DC-36222F404C33}"/>
                </a:ext>
              </a:extLst>
            </p:cNvPr>
            <p:cNvSpPr/>
            <p:nvPr/>
          </p:nvSpPr>
          <p:spPr>
            <a:xfrm>
              <a:off x="1473345" y="2480650"/>
              <a:ext cx="267095" cy="162979"/>
            </a:xfrm>
            <a:custGeom>
              <a:avLst/>
              <a:gdLst/>
              <a:ahLst/>
              <a:cxnLst/>
              <a:rect l="l" t="t" r="r" b="b"/>
              <a:pathLst>
                <a:path w="11326" h="6911" extrusionOk="0">
                  <a:moveTo>
                    <a:pt x="9608" y="0"/>
                  </a:moveTo>
                  <a:cubicBezTo>
                    <a:pt x="9209" y="0"/>
                    <a:pt x="8823" y="12"/>
                    <a:pt x="8554" y="47"/>
                  </a:cubicBezTo>
                  <a:cubicBezTo>
                    <a:pt x="5991" y="1105"/>
                    <a:pt x="2431" y="1253"/>
                    <a:pt x="656" y="1253"/>
                  </a:cubicBezTo>
                  <a:cubicBezTo>
                    <a:pt x="608" y="1253"/>
                    <a:pt x="562" y="1253"/>
                    <a:pt x="517" y="1253"/>
                  </a:cubicBezTo>
                  <a:cubicBezTo>
                    <a:pt x="230" y="2030"/>
                    <a:pt x="1" y="2909"/>
                    <a:pt x="48" y="3670"/>
                  </a:cubicBezTo>
                  <a:cubicBezTo>
                    <a:pt x="148" y="5336"/>
                    <a:pt x="1523" y="6910"/>
                    <a:pt x="3916" y="6910"/>
                  </a:cubicBezTo>
                  <a:cubicBezTo>
                    <a:pt x="4044" y="6910"/>
                    <a:pt x="4175" y="6906"/>
                    <a:pt x="4309" y="6896"/>
                  </a:cubicBezTo>
                  <a:cubicBezTo>
                    <a:pt x="4515" y="6884"/>
                    <a:pt x="4721" y="6862"/>
                    <a:pt x="4924" y="6827"/>
                  </a:cubicBezTo>
                  <a:cubicBezTo>
                    <a:pt x="6196" y="6616"/>
                    <a:pt x="7105" y="6163"/>
                    <a:pt x="7810" y="5589"/>
                  </a:cubicBezTo>
                  <a:cubicBezTo>
                    <a:pt x="8775" y="4799"/>
                    <a:pt x="9354" y="3779"/>
                    <a:pt x="9949" y="2823"/>
                  </a:cubicBezTo>
                  <a:cubicBezTo>
                    <a:pt x="10978" y="1168"/>
                    <a:pt x="11325" y="51"/>
                    <a:pt x="11325" y="51"/>
                  </a:cubicBezTo>
                  <a:cubicBezTo>
                    <a:pt x="11325" y="51"/>
                    <a:pt x="10439" y="0"/>
                    <a:pt x="9608" y="0"/>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45;p41">
              <a:extLst>
                <a:ext uri="{FF2B5EF4-FFF2-40B4-BE49-F238E27FC236}">
                  <a16:creationId xmlns:a16="http://schemas.microsoft.com/office/drawing/2014/main" id="{09F969E1-1015-A994-A56A-0629CCB4919D}"/>
                </a:ext>
              </a:extLst>
            </p:cNvPr>
            <p:cNvSpPr/>
            <p:nvPr/>
          </p:nvSpPr>
          <p:spPr>
            <a:xfrm>
              <a:off x="1364275" y="1880334"/>
              <a:ext cx="215921" cy="120247"/>
            </a:xfrm>
            <a:custGeom>
              <a:avLst/>
              <a:gdLst/>
              <a:ahLst/>
              <a:cxnLst/>
              <a:rect l="l" t="t" r="r" b="b"/>
              <a:pathLst>
                <a:path w="9156" h="5099" extrusionOk="0">
                  <a:moveTo>
                    <a:pt x="4019" y="0"/>
                  </a:moveTo>
                  <a:cubicBezTo>
                    <a:pt x="3666" y="0"/>
                    <a:pt x="3288" y="21"/>
                    <a:pt x="2881" y="64"/>
                  </a:cubicBezTo>
                  <a:cubicBezTo>
                    <a:pt x="1104" y="253"/>
                    <a:pt x="390" y="1110"/>
                    <a:pt x="178" y="1941"/>
                  </a:cubicBezTo>
                  <a:cubicBezTo>
                    <a:pt x="1" y="2631"/>
                    <a:pt x="167" y="3305"/>
                    <a:pt x="361" y="3567"/>
                  </a:cubicBezTo>
                  <a:cubicBezTo>
                    <a:pt x="688" y="4014"/>
                    <a:pt x="1591" y="4633"/>
                    <a:pt x="2819" y="4633"/>
                  </a:cubicBezTo>
                  <a:cubicBezTo>
                    <a:pt x="3179" y="4633"/>
                    <a:pt x="3568" y="4579"/>
                    <a:pt x="3979" y="4452"/>
                  </a:cubicBezTo>
                  <a:cubicBezTo>
                    <a:pt x="5198" y="4077"/>
                    <a:pt x="5954" y="3753"/>
                    <a:pt x="6494" y="3753"/>
                  </a:cubicBezTo>
                  <a:cubicBezTo>
                    <a:pt x="6755" y="3753"/>
                    <a:pt x="6966" y="3829"/>
                    <a:pt x="7153" y="4012"/>
                  </a:cubicBezTo>
                  <a:cubicBezTo>
                    <a:pt x="7732" y="4568"/>
                    <a:pt x="7661" y="5098"/>
                    <a:pt x="7661" y="5098"/>
                  </a:cubicBezTo>
                  <a:cubicBezTo>
                    <a:pt x="7747" y="5077"/>
                    <a:pt x="7834" y="5062"/>
                    <a:pt x="7922" y="5053"/>
                  </a:cubicBezTo>
                  <a:cubicBezTo>
                    <a:pt x="8028" y="5040"/>
                    <a:pt x="8135" y="5033"/>
                    <a:pt x="8241" y="5033"/>
                  </a:cubicBezTo>
                  <a:cubicBezTo>
                    <a:pt x="8362" y="5033"/>
                    <a:pt x="8483" y="5042"/>
                    <a:pt x="8604" y="5059"/>
                  </a:cubicBezTo>
                  <a:cubicBezTo>
                    <a:pt x="8604" y="5059"/>
                    <a:pt x="9155" y="3492"/>
                    <a:pt x="8385" y="2163"/>
                  </a:cubicBezTo>
                  <a:cubicBezTo>
                    <a:pt x="7712" y="1000"/>
                    <a:pt x="6493"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46;p41">
              <a:extLst>
                <a:ext uri="{FF2B5EF4-FFF2-40B4-BE49-F238E27FC236}">
                  <a16:creationId xmlns:a16="http://schemas.microsoft.com/office/drawing/2014/main" id="{9632ED7F-DA6D-5186-B0D8-32214BA9F1BA}"/>
                </a:ext>
              </a:extLst>
            </p:cNvPr>
            <p:cNvSpPr/>
            <p:nvPr/>
          </p:nvSpPr>
          <p:spPr>
            <a:xfrm>
              <a:off x="1430377" y="2466406"/>
              <a:ext cx="105060" cy="177623"/>
            </a:xfrm>
            <a:custGeom>
              <a:avLst/>
              <a:gdLst/>
              <a:ahLst/>
              <a:cxnLst/>
              <a:rect l="l" t="t" r="r" b="b"/>
              <a:pathLst>
                <a:path w="4455" h="7532" extrusionOk="0">
                  <a:moveTo>
                    <a:pt x="3199" y="1"/>
                  </a:moveTo>
                  <a:cubicBezTo>
                    <a:pt x="3100" y="181"/>
                    <a:pt x="412" y="2657"/>
                    <a:pt x="191" y="4120"/>
                  </a:cubicBezTo>
                  <a:cubicBezTo>
                    <a:pt x="1" y="5377"/>
                    <a:pt x="1047" y="7531"/>
                    <a:pt x="3268" y="7531"/>
                  </a:cubicBezTo>
                  <a:cubicBezTo>
                    <a:pt x="3632" y="7531"/>
                    <a:pt x="4028" y="7473"/>
                    <a:pt x="4455" y="7344"/>
                  </a:cubicBezTo>
                  <a:cubicBezTo>
                    <a:pt x="4455" y="7344"/>
                    <a:pt x="2126" y="5455"/>
                    <a:pt x="2176" y="3991"/>
                  </a:cubicBezTo>
                  <a:cubicBezTo>
                    <a:pt x="2227" y="2528"/>
                    <a:pt x="3846" y="2"/>
                    <a:pt x="3846" y="2"/>
                  </a:cubicBezTo>
                  <a:lnTo>
                    <a:pt x="3199" y="1"/>
                  </a:ln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47;p41">
              <a:extLst>
                <a:ext uri="{FF2B5EF4-FFF2-40B4-BE49-F238E27FC236}">
                  <a16:creationId xmlns:a16="http://schemas.microsoft.com/office/drawing/2014/main" id="{C3A9AAD7-7BB5-638A-FB12-DF006C4AB131}"/>
                </a:ext>
              </a:extLst>
            </p:cNvPr>
            <p:cNvSpPr/>
            <p:nvPr/>
          </p:nvSpPr>
          <p:spPr>
            <a:xfrm>
              <a:off x="1774894" y="2318048"/>
              <a:ext cx="66290" cy="54782"/>
            </a:xfrm>
            <a:custGeom>
              <a:avLst/>
              <a:gdLst/>
              <a:ahLst/>
              <a:cxnLst/>
              <a:rect l="l" t="t" r="r" b="b"/>
              <a:pathLst>
                <a:path w="2811" h="2323" extrusionOk="0">
                  <a:moveTo>
                    <a:pt x="2373" y="1"/>
                  </a:moveTo>
                  <a:cubicBezTo>
                    <a:pt x="2253" y="1"/>
                    <a:pt x="2175" y="173"/>
                    <a:pt x="2175" y="173"/>
                  </a:cubicBezTo>
                  <a:cubicBezTo>
                    <a:pt x="2098" y="57"/>
                    <a:pt x="2017" y="18"/>
                    <a:pt x="1943" y="18"/>
                  </a:cubicBezTo>
                  <a:cubicBezTo>
                    <a:pt x="1795" y="18"/>
                    <a:pt x="1675" y="173"/>
                    <a:pt x="1675" y="173"/>
                  </a:cubicBezTo>
                  <a:cubicBezTo>
                    <a:pt x="1542" y="49"/>
                    <a:pt x="1292" y="19"/>
                    <a:pt x="1057" y="19"/>
                  </a:cubicBezTo>
                  <a:cubicBezTo>
                    <a:pt x="835" y="19"/>
                    <a:pt x="627" y="46"/>
                    <a:pt x="545" y="46"/>
                  </a:cubicBezTo>
                  <a:cubicBezTo>
                    <a:pt x="538" y="46"/>
                    <a:pt x="532" y="46"/>
                    <a:pt x="526" y="45"/>
                  </a:cubicBezTo>
                  <a:cubicBezTo>
                    <a:pt x="526" y="45"/>
                    <a:pt x="366" y="248"/>
                    <a:pt x="211" y="673"/>
                  </a:cubicBezTo>
                  <a:cubicBezTo>
                    <a:pt x="160" y="818"/>
                    <a:pt x="116" y="967"/>
                    <a:pt x="81" y="1117"/>
                  </a:cubicBezTo>
                  <a:cubicBezTo>
                    <a:pt x="23" y="1359"/>
                    <a:pt x="1" y="1539"/>
                    <a:pt x="1" y="1539"/>
                  </a:cubicBezTo>
                  <a:cubicBezTo>
                    <a:pt x="363" y="2027"/>
                    <a:pt x="1046" y="2322"/>
                    <a:pt x="1336" y="2322"/>
                  </a:cubicBezTo>
                  <a:cubicBezTo>
                    <a:pt x="1400" y="2322"/>
                    <a:pt x="1445" y="2308"/>
                    <a:pt x="1463" y="2277"/>
                  </a:cubicBezTo>
                  <a:cubicBezTo>
                    <a:pt x="1489" y="2233"/>
                    <a:pt x="1454" y="2147"/>
                    <a:pt x="1392" y="2041"/>
                  </a:cubicBezTo>
                  <a:cubicBezTo>
                    <a:pt x="1217" y="1742"/>
                    <a:pt x="831" y="1279"/>
                    <a:pt x="1001" y="1144"/>
                  </a:cubicBezTo>
                  <a:cubicBezTo>
                    <a:pt x="1019" y="1130"/>
                    <a:pt x="1038" y="1123"/>
                    <a:pt x="1059" y="1123"/>
                  </a:cubicBezTo>
                  <a:cubicBezTo>
                    <a:pt x="1306" y="1123"/>
                    <a:pt x="1725" y="2038"/>
                    <a:pt x="1848" y="2038"/>
                  </a:cubicBezTo>
                  <a:cubicBezTo>
                    <a:pt x="1981" y="2038"/>
                    <a:pt x="2040" y="1442"/>
                    <a:pt x="2040" y="1442"/>
                  </a:cubicBezTo>
                  <a:cubicBezTo>
                    <a:pt x="2040" y="1442"/>
                    <a:pt x="2121" y="1867"/>
                    <a:pt x="2301" y="1867"/>
                  </a:cubicBezTo>
                  <a:cubicBezTo>
                    <a:pt x="2317" y="1867"/>
                    <a:pt x="2333" y="1864"/>
                    <a:pt x="2349" y="1858"/>
                  </a:cubicBezTo>
                  <a:cubicBezTo>
                    <a:pt x="2562" y="1774"/>
                    <a:pt x="2810" y="557"/>
                    <a:pt x="2580" y="173"/>
                  </a:cubicBezTo>
                  <a:cubicBezTo>
                    <a:pt x="2503" y="44"/>
                    <a:pt x="2432" y="1"/>
                    <a:pt x="2373"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48;p41">
              <a:extLst>
                <a:ext uri="{FF2B5EF4-FFF2-40B4-BE49-F238E27FC236}">
                  <a16:creationId xmlns:a16="http://schemas.microsoft.com/office/drawing/2014/main" id="{E035D64C-2E62-4585-0EA6-78A24B9F62E4}"/>
                </a:ext>
              </a:extLst>
            </p:cNvPr>
            <p:cNvSpPr/>
            <p:nvPr/>
          </p:nvSpPr>
          <p:spPr>
            <a:xfrm>
              <a:off x="1657500" y="2481852"/>
              <a:ext cx="311690" cy="372863"/>
            </a:xfrm>
            <a:custGeom>
              <a:avLst/>
              <a:gdLst/>
              <a:ahLst/>
              <a:cxnLst/>
              <a:rect l="l" t="t" r="r" b="b"/>
              <a:pathLst>
                <a:path w="13217" h="15811" extrusionOk="0">
                  <a:moveTo>
                    <a:pt x="3516" y="0"/>
                  </a:moveTo>
                  <a:cubicBezTo>
                    <a:pt x="3516" y="0"/>
                    <a:pt x="3169" y="1117"/>
                    <a:pt x="2140" y="2772"/>
                  </a:cubicBezTo>
                  <a:cubicBezTo>
                    <a:pt x="2064" y="2895"/>
                    <a:pt x="1987" y="3017"/>
                    <a:pt x="1911" y="3143"/>
                  </a:cubicBezTo>
                  <a:cubicBezTo>
                    <a:pt x="1390" y="3986"/>
                    <a:pt x="842" y="4850"/>
                    <a:pt x="1" y="5536"/>
                  </a:cubicBezTo>
                  <a:cubicBezTo>
                    <a:pt x="1" y="5536"/>
                    <a:pt x="705" y="5403"/>
                    <a:pt x="1642" y="5231"/>
                  </a:cubicBezTo>
                  <a:cubicBezTo>
                    <a:pt x="2580" y="5060"/>
                    <a:pt x="3747" y="4850"/>
                    <a:pt x="4671" y="4697"/>
                  </a:cubicBezTo>
                  <a:cubicBezTo>
                    <a:pt x="6518" y="4389"/>
                    <a:pt x="7211" y="4196"/>
                    <a:pt x="7211" y="4196"/>
                  </a:cubicBezTo>
                  <a:lnTo>
                    <a:pt x="7211" y="4196"/>
                  </a:lnTo>
                  <a:cubicBezTo>
                    <a:pt x="7211" y="4196"/>
                    <a:pt x="7208" y="4215"/>
                    <a:pt x="7202" y="4251"/>
                  </a:cubicBezTo>
                  <a:cubicBezTo>
                    <a:pt x="7200" y="4257"/>
                    <a:pt x="7199" y="4268"/>
                    <a:pt x="7197" y="4278"/>
                  </a:cubicBezTo>
                  <a:cubicBezTo>
                    <a:pt x="7126" y="4692"/>
                    <a:pt x="6835" y="6614"/>
                    <a:pt x="7211" y="8353"/>
                  </a:cubicBezTo>
                  <a:cubicBezTo>
                    <a:pt x="7635" y="10317"/>
                    <a:pt x="12333" y="15810"/>
                    <a:pt x="12333" y="15810"/>
                  </a:cubicBezTo>
                  <a:lnTo>
                    <a:pt x="12712" y="15498"/>
                  </a:lnTo>
                  <a:lnTo>
                    <a:pt x="13216" y="15089"/>
                  </a:lnTo>
                  <a:cubicBezTo>
                    <a:pt x="13216" y="15089"/>
                    <a:pt x="11752" y="6236"/>
                    <a:pt x="11369" y="4196"/>
                  </a:cubicBezTo>
                  <a:cubicBezTo>
                    <a:pt x="10984" y="2157"/>
                    <a:pt x="10714" y="1426"/>
                    <a:pt x="9905" y="1040"/>
                  </a:cubicBezTo>
                  <a:cubicBezTo>
                    <a:pt x="9097" y="655"/>
                    <a:pt x="4282" y="35"/>
                    <a:pt x="3516" y="0"/>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49;p41">
              <a:extLst>
                <a:ext uri="{FF2B5EF4-FFF2-40B4-BE49-F238E27FC236}">
                  <a16:creationId xmlns:a16="http://schemas.microsoft.com/office/drawing/2014/main" id="{4D906044-BB59-136E-04D8-F0B79FE1EBAB}"/>
                </a:ext>
              </a:extLst>
            </p:cNvPr>
            <p:cNvSpPr/>
            <p:nvPr/>
          </p:nvSpPr>
          <p:spPr>
            <a:xfrm>
              <a:off x="1948296" y="2837689"/>
              <a:ext cx="108904" cy="58131"/>
            </a:xfrm>
            <a:custGeom>
              <a:avLst/>
              <a:gdLst/>
              <a:ahLst/>
              <a:cxnLst/>
              <a:rect l="l" t="t" r="r" b="b"/>
              <a:pathLst>
                <a:path w="4618" h="2465" extrusionOk="0">
                  <a:moveTo>
                    <a:pt x="884" y="0"/>
                  </a:moveTo>
                  <a:lnTo>
                    <a:pt x="0" y="721"/>
                  </a:lnTo>
                  <a:cubicBezTo>
                    <a:pt x="0" y="721"/>
                    <a:pt x="385" y="2129"/>
                    <a:pt x="564" y="2464"/>
                  </a:cubicBezTo>
                  <a:lnTo>
                    <a:pt x="4618" y="411"/>
                  </a:lnTo>
                  <a:lnTo>
                    <a:pt x="884" y="0"/>
                  </a:ln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50;p41">
              <a:extLst>
                <a:ext uri="{FF2B5EF4-FFF2-40B4-BE49-F238E27FC236}">
                  <a16:creationId xmlns:a16="http://schemas.microsoft.com/office/drawing/2014/main" id="{A004EF76-3D25-E6F7-3FC2-783388B5734F}"/>
                </a:ext>
              </a:extLst>
            </p:cNvPr>
            <p:cNvSpPr/>
            <p:nvPr/>
          </p:nvSpPr>
          <p:spPr>
            <a:xfrm>
              <a:off x="1539352" y="1997892"/>
              <a:ext cx="29077" cy="22333"/>
            </a:xfrm>
            <a:custGeom>
              <a:avLst/>
              <a:gdLst/>
              <a:ahLst/>
              <a:cxnLst/>
              <a:rect l="l" t="t" r="r" b="b"/>
              <a:pathLst>
                <a:path w="1233" h="947" extrusionOk="0">
                  <a:moveTo>
                    <a:pt x="798" y="1"/>
                  </a:moveTo>
                  <a:cubicBezTo>
                    <a:pt x="692" y="1"/>
                    <a:pt x="584" y="13"/>
                    <a:pt x="486" y="34"/>
                  </a:cubicBezTo>
                  <a:cubicBezTo>
                    <a:pt x="308" y="71"/>
                    <a:pt x="164" y="134"/>
                    <a:pt x="114" y="199"/>
                  </a:cubicBezTo>
                  <a:cubicBezTo>
                    <a:pt x="1" y="354"/>
                    <a:pt x="16" y="892"/>
                    <a:pt x="16" y="892"/>
                  </a:cubicBezTo>
                  <a:cubicBezTo>
                    <a:pt x="99" y="874"/>
                    <a:pt x="182" y="863"/>
                    <a:pt x="266" y="859"/>
                  </a:cubicBezTo>
                  <a:cubicBezTo>
                    <a:pt x="296" y="857"/>
                    <a:pt x="327" y="857"/>
                    <a:pt x="357" y="857"/>
                  </a:cubicBezTo>
                  <a:cubicBezTo>
                    <a:pt x="710" y="857"/>
                    <a:pt x="1022" y="947"/>
                    <a:pt x="1022" y="947"/>
                  </a:cubicBezTo>
                  <a:lnTo>
                    <a:pt x="1233" y="104"/>
                  </a:lnTo>
                  <a:cubicBezTo>
                    <a:pt x="1117" y="30"/>
                    <a:pt x="960" y="1"/>
                    <a:pt x="798"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51;p41">
              <a:extLst>
                <a:ext uri="{FF2B5EF4-FFF2-40B4-BE49-F238E27FC236}">
                  <a16:creationId xmlns:a16="http://schemas.microsoft.com/office/drawing/2014/main" id="{92B41626-EB38-53FE-A98E-C7C2A32E34A8}"/>
                </a:ext>
              </a:extLst>
            </p:cNvPr>
            <p:cNvSpPr/>
            <p:nvPr/>
          </p:nvSpPr>
          <p:spPr>
            <a:xfrm>
              <a:off x="1434009" y="2181506"/>
              <a:ext cx="165077" cy="69993"/>
            </a:xfrm>
            <a:custGeom>
              <a:avLst/>
              <a:gdLst/>
              <a:ahLst/>
              <a:cxnLst/>
              <a:rect l="l" t="t" r="r" b="b"/>
              <a:pathLst>
                <a:path w="7000" h="2968" extrusionOk="0">
                  <a:moveTo>
                    <a:pt x="1793" y="1"/>
                  </a:moveTo>
                  <a:cubicBezTo>
                    <a:pt x="1752" y="39"/>
                    <a:pt x="1441" y="303"/>
                    <a:pt x="1091" y="600"/>
                  </a:cubicBezTo>
                  <a:cubicBezTo>
                    <a:pt x="606" y="1010"/>
                    <a:pt x="43" y="1483"/>
                    <a:pt x="21" y="1515"/>
                  </a:cubicBezTo>
                  <a:cubicBezTo>
                    <a:pt x="0" y="1548"/>
                    <a:pt x="305" y="1821"/>
                    <a:pt x="878" y="2116"/>
                  </a:cubicBezTo>
                  <a:cubicBezTo>
                    <a:pt x="1458" y="2412"/>
                    <a:pt x="2076" y="2624"/>
                    <a:pt x="2716" y="2747"/>
                  </a:cubicBezTo>
                  <a:cubicBezTo>
                    <a:pt x="3536" y="2910"/>
                    <a:pt x="4249" y="2968"/>
                    <a:pt x="4845" y="2968"/>
                  </a:cubicBezTo>
                  <a:cubicBezTo>
                    <a:pt x="5879" y="2968"/>
                    <a:pt x="6562" y="2795"/>
                    <a:pt x="6848" y="2706"/>
                  </a:cubicBezTo>
                  <a:cubicBezTo>
                    <a:pt x="6950" y="2673"/>
                    <a:pt x="7000" y="2651"/>
                    <a:pt x="7000" y="2651"/>
                  </a:cubicBezTo>
                  <a:lnTo>
                    <a:pt x="6629" y="1657"/>
                  </a:lnTo>
                  <a:lnTo>
                    <a:pt x="6457" y="1203"/>
                  </a:lnTo>
                  <a:cubicBezTo>
                    <a:pt x="6002" y="1335"/>
                    <a:pt x="5531" y="1401"/>
                    <a:pt x="5057" y="1401"/>
                  </a:cubicBezTo>
                  <a:cubicBezTo>
                    <a:pt x="5046" y="1401"/>
                    <a:pt x="5036" y="1401"/>
                    <a:pt x="5025" y="1401"/>
                  </a:cubicBezTo>
                  <a:cubicBezTo>
                    <a:pt x="3358" y="1401"/>
                    <a:pt x="2358" y="672"/>
                    <a:pt x="1793" y="4"/>
                  </a:cubicBezTo>
                  <a:lnTo>
                    <a:pt x="1793" y="1"/>
                  </a:ln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52;p41">
              <a:extLst>
                <a:ext uri="{FF2B5EF4-FFF2-40B4-BE49-F238E27FC236}">
                  <a16:creationId xmlns:a16="http://schemas.microsoft.com/office/drawing/2014/main" id="{7AEBF202-6A38-A5AC-7AA2-78817A7CA935}"/>
                </a:ext>
              </a:extLst>
            </p:cNvPr>
            <p:cNvSpPr/>
            <p:nvPr/>
          </p:nvSpPr>
          <p:spPr>
            <a:xfrm>
              <a:off x="1472590" y="2466406"/>
              <a:ext cx="102372" cy="177199"/>
            </a:xfrm>
            <a:custGeom>
              <a:avLst/>
              <a:gdLst/>
              <a:ahLst/>
              <a:cxnLst/>
              <a:rect l="l" t="t" r="r" b="b"/>
              <a:pathLst>
                <a:path w="4341" h="7514" extrusionOk="0">
                  <a:moveTo>
                    <a:pt x="2792" y="1"/>
                  </a:moveTo>
                  <a:cubicBezTo>
                    <a:pt x="2792" y="1"/>
                    <a:pt x="1492" y="193"/>
                    <a:pt x="1465" y="270"/>
                  </a:cubicBezTo>
                  <a:cubicBezTo>
                    <a:pt x="1465" y="270"/>
                    <a:pt x="1353" y="333"/>
                    <a:pt x="1172" y="445"/>
                  </a:cubicBezTo>
                  <a:cubicBezTo>
                    <a:pt x="716" y="1346"/>
                    <a:pt x="1" y="2981"/>
                    <a:pt x="80" y="4274"/>
                  </a:cubicBezTo>
                  <a:cubicBezTo>
                    <a:pt x="182" y="5939"/>
                    <a:pt x="1558" y="7514"/>
                    <a:pt x="3951" y="7514"/>
                  </a:cubicBezTo>
                  <a:cubicBezTo>
                    <a:pt x="4078" y="7514"/>
                    <a:pt x="4208" y="7509"/>
                    <a:pt x="4341" y="7500"/>
                  </a:cubicBezTo>
                  <a:cubicBezTo>
                    <a:pt x="2883" y="7328"/>
                    <a:pt x="2497" y="6371"/>
                    <a:pt x="2130" y="4504"/>
                  </a:cubicBezTo>
                  <a:cubicBezTo>
                    <a:pt x="1715" y="2400"/>
                    <a:pt x="2792" y="1"/>
                    <a:pt x="2792"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53;p41">
              <a:extLst>
                <a:ext uri="{FF2B5EF4-FFF2-40B4-BE49-F238E27FC236}">
                  <a16:creationId xmlns:a16="http://schemas.microsoft.com/office/drawing/2014/main" id="{D43810BD-8046-3096-C3B2-7A5B971E90D9}"/>
                </a:ext>
              </a:extLst>
            </p:cNvPr>
            <p:cNvSpPr/>
            <p:nvPr/>
          </p:nvSpPr>
          <p:spPr>
            <a:xfrm>
              <a:off x="1384038" y="2348446"/>
              <a:ext cx="154418" cy="127322"/>
            </a:xfrm>
            <a:custGeom>
              <a:avLst/>
              <a:gdLst/>
              <a:ahLst/>
              <a:cxnLst/>
              <a:rect l="l" t="t" r="r" b="b"/>
              <a:pathLst>
                <a:path w="6548" h="5399" extrusionOk="0">
                  <a:moveTo>
                    <a:pt x="4292" y="0"/>
                  </a:moveTo>
                  <a:lnTo>
                    <a:pt x="4292" y="0"/>
                  </a:lnTo>
                  <a:cubicBezTo>
                    <a:pt x="3953" y="9"/>
                    <a:pt x="3180" y="47"/>
                    <a:pt x="2154" y="231"/>
                  </a:cubicBezTo>
                  <a:cubicBezTo>
                    <a:pt x="1912" y="273"/>
                    <a:pt x="1671" y="329"/>
                    <a:pt x="1434" y="397"/>
                  </a:cubicBezTo>
                  <a:cubicBezTo>
                    <a:pt x="1024" y="516"/>
                    <a:pt x="624" y="672"/>
                    <a:pt x="242" y="866"/>
                  </a:cubicBezTo>
                  <a:cubicBezTo>
                    <a:pt x="2" y="1675"/>
                    <a:pt x="1" y="2945"/>
                    <a:pt x="242" y="3925"/>
                  </a:cubicBezTo>
                  <a:cubicBezTo>
                    <a:pt x="467" y="4834"/>
                    <a:pt x="797" y="5398"/>
                    <a:pt x="1688" y="5398"/>
                  </a:cubicBezTo>
                  <a:cubicBezTo>
                    <a:pt x="1758" y="5398"/>
                    <a:pt x="1831" y="5395"/>
                    <a:pt x="1909" y="5388"/>
                  </a:cubicBezTo>
                  <a:cubicBezTo>
                    <a:pt x="2968" y="5291"/>
                    <a:pt x="4295" y="5003"/>
                    <a:pt x="4295" y="5003"/>
                  </a:cubicBezTo>
                  <a:cubicBezTo>
                    <a:pt x="4358" y="4592"/>
                    <a:pt x="4450" y="4186"/>
                    <a:pt x="4573" y="3789"/>
                  </a:cubicBezTo>
                  <a:cubicBezTo>
                    <a:pt x="4668" y="3481"/>
                    <a:pt x="4794" y="3162"/>
                    <a:pt x="4950" y="2886"/>
                  </a:cubicBezTo>
                  <a:cubicBezTo>
                    <a:pt x="5432" y="2040"/>
                    <a:pt x="6547" y="1270"/>
                    <a:pt x="6547" y="1270"/>
                  </a:cubicBezTo>
                  <a:lnTo>
                    <a:pt x="6547" y="1270"/>
                  </a:lnTo>
                  <a:cubicBezTo>
                    <a:pt x="6547" y="1270"/>
                    <a:pt x="5311" y="1400"/>
                    <a:pt x="4670" y="1400"/>
                  </a:cubicBezTo>
                  <a:cubicBezTo>
                    <a:pt x="4491" y="1400"/>
                    <a:pt x="4359" y="1390"/>
                    <a:pt x="4312" y="1364"/>
                  </a:cubicBezTo>
                  <a:lnTo>
                    <a:pt x="4101" y="1251"/>
                  </a:lnTo>
                  <a:lnTo>
                    <a:pt x="4292" y="0"/>
                  </a:ln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54;p41">
              <a:extLst>
                <a:ext uri="{FF2B5EF4-FFF2-40B4-BE49-F238E27FC236}">
                  <a16:creationId xmlns:a16="http://schemas.microsoft.com/office/drawing/2014/main" id="{B4F99317-4348-5B6D-9552-37CEB253A03D}"/>
                </a:ext>
              </a:extLst>
            </p:cNvPr>
            <p:cNvSpPr/>
            <p:nvPr/>
          </p:nvSpPr>
          <p:spPr>
            <a:xfrm>
              <a:off x="1373779" y="2226430"/>
              <a:ext cx="125176" cy="146943"/>
            </a:xfrm>
            <a:custGeom>
              <a:avLst/>
              <a:gdLst/>
              <a:ahLst/>
              <a:cxnLst/>
              <a:rect l="l" t="t" r="r" b="b"/>
              <a:pathLst>
                <a:path w="5308" h="6231" extrusionOk="0">
                  <a:moveTo>
                    <a:pt x="2718" y="1"/>
                  </a:moveTo>
                  <a:cubicBezTo>
                    <a:pt x="2597" y="1"/>
                    <a:pt x="2467" y="12"/>
                    <a:pt x="2327" y="34"/>
                  </a:cubicBezTo>
                  <a:cubicBezTo>
                    <a:pt x="2172" y="57"/>
                    <a:pt x="2021" y="96"/>
                    <a:pt x="1874" y="151"/>
                  </a:cubicBezTo>
                  <a:cubicBezTo>
                    <a:pt x="1215" y="404"/>
                    <a:pt x="659" y="1036"/>
                    <a:pt x="343" y="2575"/>
                  </a:cubicBezTo>
                  <a:cubicBezTo>
                    <a:pt x="1" y="4244"/>
                    <a:pt x="113" y="6137"/>
                    <a:pt x="343" y="6231"/>
                  </a:cubicBezTo>
                  <a:cubicBezTo>
                    <a:pt x="452" y="6161"/>
                    <a:pt x="565" y="6097"/>
                    <a:pt x="680" y="6040"/>
                  </a:cubicBezTo>
                  <a:cubicBezTo>
                    <a:pt x="1001" y="5875"/>
                    <a:pt x="1336" y="5737"/>
                    <a:pt x="1681" y="5629"/>
                  </a:cubicBezTo>
                  <a:cubicBezTo>
                    <a:pt x="1980" y="5534"/>
                    <a:pt x="2283" y="5459"/>
                    <a:pt x="2591" y="5405"/>
                  </a:cubicBezTo>
                  <a:cubicBezTo>
                    <a:pt x="3207" y="5293"/>
                    <a:pt x="3830" y="5218"/>
                    <a:pt x="4458" y="5185"/>
                  </a:cubicBezTo>
                  <a:cubicBezTo>
                    <a:pt x="4567" y="5179"/>
                    <a:pt x="4658" y="5177"/>
                    <a:pt x="4729" y="5174"/>
                  </a:cubicBezTo>
                  <a:cubicBezTo>
                    <a:pt x="4792" y="5173"/>
                    <a:pt x="4840" y="5172"/>
                    <a:pt x="4873" y="5172"/>
                  </a:cubicBezTo>
                  <a:cubicBezTo>
                    <a:pt x="4906" y="5172"/>
                    <a:pt x="4923" y="5173"/>
                    <a:pt x="4923" y="5173"/>
                  </a:cubicBezTo>
                  <a:cubicBezTo>
                    <a:pt x="5308" y="4058"/>
                    <a:pt x="5053" y="2559"/>
                    <a:pt x="4536" y="1557"/>
                  </a:cubicBezTo>
                  <a:cubicBezTo>
                    <a:pt x="4273" y="1049"/>
                    <a:pt x="4027" y="616"/>
                    <a:pt x="3689" y="336"/>
                  </a:cubicBezTo>
                  <a:cubicBezTo>
                    <a:pt x="3434" y="124"/>
                    <a:pt x="3127" y="1"/>
                    <a:pt x="2718"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55;p41">
              <a:extLst>
                <a:ext uri="{FF2B5EF4-FFF2-40B4-BE49-F238E27FC236}">
                  <a16:creationId xmlns:a16="http://schemas.microsoft.com/office/drawing/2014/main" id="{10DDC30A-29C2-20B8-B012-E373CD7DA727}"/>
                </a:ext>
              </a:extLst>
            </p:cNvPr>
            <p:cNvSpPr/>
            <p:nvPr/>
          </p:nvSpPr>
          <p:spPr>
            <a:xfrm>
              <a:off x="1577084" y="2933410"/>
              <a:ext cx="22050" cy="56315"/>
            </a:xfrm>
            <a:custGeom>
              <a:avLst/>
              <a:gdLst/>
              <a:ahLst/>
              <a:cxnLst/>
              <a:rect l="l" t="t" r="r" b="b"/>
              <a:pathLst>
                <a:path w="935" h="2388" extrusionOk="0">
                  <a:moveTo>
                    <a:pt x="933" y="1"/>
                  </a:moveTo>
                  <a:lnTo>
                    <a:pt x="1" y="2388"/>
                  </a:lnTo>
                  <a:cubicBezTo>
                    <a:pt x="328" y="1619"/>
                    <a:pt x="657" y="796"/>
                    <a:pt x="934" y="1"/>
                  </a:cubicBezTo>
                  <a:close/>
                </a:path>
              </a:pathLst>
            </a:custGeom>
            <a:solidFill>
              <a:srgbClr val="FFC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56;p41">
              <a:extLst>
                <a:ext uri="{FF2B5EF4-FFF2-40B4-BE49-F238E27FC236}">
                  <a16:creationId xmlns:a16="http://schemas.microsoft.com/office/drawing/2014/main" id="{6D0ADC3E-962F-840D-79ED-4152A04156E7}"/>
                </a:ext>
              </a:extLst>
            </p:cNvPr>
            <p:cNvSpPr/>
            <p:nvPr/>
          </p:nvSpPr>
          <p:spPr>
            <a:xfrm>
              <a:off x="1970369" y="3053704"/>
              <a:ext cx="157673" cy="370363"/>
            </a:xfrm>
            <a:custGeom>
              <a:avLst/>
              <a:gdLst/>
              <a:ahLst/>
              <a:cxnLst/>
              <a:rect l="l" t="t" r="r" b="b"/>
              <a:pathLst>
                <a:path w="6686" h="15705" extrusionOk="0">
                  <a:moveTo>
                    <a:pt x="3903" y="1"/>
                  </a:moveTo>
                  <a:lnTo>
                    <a:pt x="3903" y="1"/>
                  </a:lnTo>
                  <a:cubicBezTo>
                    <a:pt x="2435" y="457"/>
                    <a:pt x="1021" y="751"/>
                    <a:pt x="1" y="928"/>
                  </a:cubicBezTo>
                  <a:cubicBezTo>
                    <a:pt x="283" y="1987"/>
                    <a:pt x="765" y="3932"/>
                    <a:pt x="872" y="5774"/>
                  </a:cubicBezTo>
                  <a:cubicBezTo>
                    <a:pt x="987" y="7737"/>
                    <a:pt x="642" y="12472"/>
                    <a:pt x="410" y="13050"/>
                  </a:cubicBezTo>
                  <a:cubicBezTo>
                    <a:pt x="325" y="13262"/>
                    <a:pt x="392" y="13469"/>
                    <a:pt x="524" y="13665"/>
                  </a:cubicBezTo>
                  <a:cubicBezTo>
                    <a:pt x="754" y="14003"/>
                    <a:pt x="1178" y="14307"/>
                    <a:pt x="1372" y="14550"/>
                  </a:cubicBezTo>
                  <a:cubicBezTo>
                    <a:pt x="1681" y="14935"/>
                    <a:pt x="1797" y="15705"/>
                    <a:pt x="1797" y="15705"/>
                  </a:cubicBezTo>
                  <a:lnTo>
                    <a:pt x="6261" y="15705"/>
                  </a:lnTo>
                  <a:cubicBezTo>
                    <a:pt x="6261" y="15705"/>
                    <a:pt x="6685" y="15089"/>
                    <a:pt x="6261" y="14782"/>
                  </a:cubicBezTo>
                  <a:cubicBezTo>
                    <a:pt x="6011" y="14600"/>
                    <a:pt x="5427" y="14285"/>
                    <a:pt x="4942" y="13710"/>
                  </a:cubicBezTo>
                  <a:cubicBezTo>
                    <a:pt x="4550" y="13250"/>
                    <a:pt x="4300" y="12686"/>
                    <a:pt x="4221" y="12087"/>
                  </a:cubicBezTo>
                  <a:cubicBezTo>
                    <a:pt x="3991" y="10393"/>
                    <a:pt x="2872" y="4851"/>
                    <a:pt x="2835" y="3850"/>
                  </a:cubicBezTo>
                  <a:cubicBezTo>
                    <a:pt x="2806" y="3098"/>
                    <a:pt x="3539" y="999"/>
                    <a:pt x="3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57;p41">
              <a:extLst>
                <a:ext uri="{FF2B5EF4-FFF2-40B4-BE49-F238E27FC236}">
                  <a16:creationId xmlns:a16="http://schemas.microsoft.com/office/drawing/2014/main" id="{A3C55B60-8869-1DE5-DCED-27347544759C}"/>
                </a:ext>
              </a:extLst>
            </p:cNvPr>
            <p:cNvSpPr/>
            <p:nvPr/>
          </p:nvSpPr>
          <p:spPr>
            <a:xfrm>
              <a:off x="2096206" y="2974231"/>
              <a:ext cx="137085" cy="452265"/>
            </a:xfrm>
            <a:custGeom>
              <a:avLst/>
              <a:gdLst/>
              <a:ahLst/>
              <a:cxnLst/>
              <a:rect l="l" t="t" r="r" b="b"/>
              <a:pathLst>
                <a:path w="5813" h="19178" extrusionOk="0">
                  <a:moveTo>
                    <a:pt x="4351" y="0"/>
                  </a:moveTo>
                  <a:cubicBezTo>
                    <a:pt x="3790" y="601"/>
                    <a:pt x="2854" y="1446"/>
                    <a:pt x="1517" y="2178"/>
                  </a:cubicBezTo>
                  <a:cubicBezTo>
                    <a:pt x="2261" y="2799"/>
                    <a:pt x="2657" y="3893"/>
                    <a:pt x="2657" y="4256"/>
                  </a:cubicBezTo>
                  <a:cubicBezTo>
                    <a:pt x="2657" y="4678"/>
                    <a:pt x="1570" y="8105"/>
                    <a:pt x="1113" y="9990"/>
                  </a:cubicBezTo>
                  <a:cubicBezTo>
                    <a:pt x="655" y="11877"/>
                    <a:pt x="0" y="12916"/>
                    <a:pt x="423" y="13801"/>
                  </a:cubicBezTo>
                  <a:cubicBezTo>
                    <a:pt x="848" y="14686"/>
                    <a:pt x="1472" y="15303"/>
                    <a:pt x="1472" y="15303"/>
                  </a:cubicBezTo>
                  <a:cubicBezTo>
                    <a:pt x="1472" y="15303"/>
                    <a:pt x="1426" y="15354"/>
                    <a:pt x="1355" y="15447"/>
                  </a:cubicBezTo>
                  <a:cubicBezTo>
                    <a:pt x="1108" y="15770"/>
                    <a:pt x="555" y="16559"/>
                    <a:pt x="617" y="17190"/>
                  </a:cubicBezTo>
                  <a:cubicBezTo>
                    <a:pt x="698" y="17997"/>
                    <a:pt x="1580" y="18844"/>
                    <a:pt x="1810" y="19075"/>
                  </a:cubicBezTo>
                  <a:cubicBezTo>
                    <a:pt x="1887" y="19152"/>
                    <a:pt x="2153" y="19178"/>
                    <a:pt x="2472" y="19178"/>
                  </a:cubicBezTo>
                  <a:cubicBezTo>
                    <a:pt x="3111" y="19178"/>
                    <a:pt x="3966" y="19075"/>
                    <a:pt x="3966" y="19075"/>
                  </a:cubicBezTo>
                  <a:lnTo>
                    <a:pt x="3466" y="15880"/>
                  </a:lnTo>
                  <a:cubicBezTo>
                    <a:pt x="3466" y="15877"/>
                    <a:pt x="3468" y="15876"/>
                    <a:pt x="3469" y="15873"/>
                  </a:cubicBezTo>
                  <a:cubicBezTo>
                    <a:pt x="3533" y="15692"/>
                    <a:pt x="4826" y="12036"/>
                    <a:pt x="5273" y="9220"/>
                  </a:cubicBezTo>
                  <a:cubicBezTo>
                    <a:pt x="5735" y="6335"/>
                    <a:pt x="5812" y="4178"/>
                    <a:pt x="5697" y="3446"/>
                  </a:cubicBezTo>
                  <a:cubicBezTo>
                    <a:pt x="5618" y="2936"/>
                    <a:pt x="4824" y="1078"/>
                    <a:pt x="4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58;p41">
              <a:extLst>
                <a:ext uri="{FF2B5EF4-FFF2-40B4-BE49-F238E27FC236}">
                  <a16:creationId xmlns:a16="http://schemas.microsoft.com/office/drawing/2014/main" id="{FF3F8F64-0F42-4415-6ADA-E62C032CF2CF}"/>
                </a:ext>
              </a:extLst>
            </p:cNvPr>
            <p:cNvSpPr/>
            <p:nvPr/>
          </p:nvSpPr>
          <p:spPr>
            <a:xfrm>
              <a:off x="1264757" y="3083796"/>
              <a:ext cx="227878" cy="330296"/>
            </a:xfrm>
            <a:custGeom>
              <a:avLst/>
              <a:gdLst/>
              <a:ahLst/>
              <a:cxnLst/>
              <a:rect l="l" t="t" r="r" b="b"/>
              <a:pathLst>
                <a:path w="9663" h="14006" extrusionOk="0">
                  <a:moveTo>
                    <a:pt x="4759" y="1"/>
                  </a:moveTo>
                  <a:cubicBezTo>
                    <a:pt x="3692" y="34"/>
                    <a:pt x="2611" y="51"/>
                    <a:pt x="1566" y="51"/>
                  </a:cubicBezTo>
                  <a:cubicBezTo>
                    <a:pt x="1147" y="51"/>
                    <a:pt x="734" y="49"/>
                    <a:pt x="331" y="43"/>
                  </a:cubicBezTo>
                  <a:lnTo>
                    <a:pt x="0" y="1342"/>
                  </a:lnTo>
                  <a:cubicBezTo>
                    <a:pt x="0" y="1342"/>
                    <a:pt x="3889" y="10504"/>
                    <a:pt x="4159" y="10849"/>
                  </a:cubicBezTo>
                  <a:cubicBezTo>
                    <a:pt x="4427" y="11196"/>
                    <a:pt x="5929" y="11812"/>
                    <a:pt x="5929" y="11812"/>
                  </a:cubicBezTo>
                  <a:lnTo>
                    <a:pt x="5873" y="12863"/>
                  </a:lnTo>
                  <a:lnTo>
                    <a:pt x="5813" y="14006"/>
                  </a:lnTo>
                  <a:lnTo>
                    <a:pt x="9663" y="14006"/>
                  </a:lnTo>
                  <a:cubicBezTo>
                    <a:pt x="9663" y="14006"/>
                    <a:pt x="9179" y="13465"/>
                    <a:pt x="8649" y="12865"/>
                  </a:cubicBezTo>
                  <a:cubicBezTo>
                    <a:pt x="8026" y="12163"/>
                    <a:pt x="7338" y="11377"/>
                    <a:pt x="7276" y="11274"/>
                  </a:cubicBezTo>
                  <a:cubicBezTo>
                    <a:pt x="7159" y="11081"/>
                    <a:pt x="6698" y="9542"/>
                    <a:pt x="6121" y="7694"/>
                  </a:cubicBezTo>
                  <a:cubicBezTo>
                    <a:pt x="5544" y="5845"/>
                    <a:pt x="4581" y="1536"/>
                    <a:pt x="4581" y="1536"/>
                  </a:cubicBezTo>
                  <a:cubicBezTo>
                    <a:pt x="4581" y="1536"/>
                    <a:pt x="4609" y="736"/>
                    <a:pt x="47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59;p41">
              <a:extLst>
                <a:ext uri="{FF2B5EF4-FFF2-40B4-BE49-F238E27FC236}">
                  <a16:creationId xmlns:a16="http://schemas.microsoft.com/office/drawing/2014/main" id="{26FC5F10-5F67-57C4-E108-0108A347F5FF}"/>
                </a:ext>
              </a:extLst>
            </p:cNvPr>
            <p:cNvSpPr/>
            <p:nvPr/>
          </p:nvSpPr>
          <p:spPr>
            <a:xfrm>
              <a:off x="1101354" y="3076768"/>
              <a:ext cx="134845" cy="337324"/>
            </a:xfrm>
            <a:custGeom>
              <a:avLst/>
              <a:gdLst/>
              <a:ahLst/>
              <a:cxnLst/>
              <a:rect l="l" t="t" r="r" b="b"/>
              <a:pathLst>
                <a:path w="5718" h="14304" extrusionOk="0">
                  <a:moveTo>
                    <a:pt x="1128" y="0"/>
                  </a:moveTo>
                  <a:lnTo>
                    <a:pt x="1" y="1602"/>
                  </a:lnTo>
                  <a:lnTo>
                    <a:pt x="1" y="11379"/>
                  </a:lnTo>
                  <a:cubicBezTo>
                    <a:pt x="1" y="11379"/>
                    <a:pt x="656" y="11957"/>
                    <a:pt x="771" y="12149"/>
                  </a:cubicBezTo>
                  <a:cubicBezTo>
                    <a:pt x="841" y="12266"/>
                    <a:pt x="1112" y="13045"/>
                    <a:pt x="1315" y="13631"/>
                  </a:cubicBezTo>
                  <a:cubicBezTo>
                    <a:pt x="1442" y="14007"/>
                    <a:pt x="1541" y="14304"/>
                    <a:pt x="1541" y="14304"/>
                  </a:cubicBezTo>
                  <a:lnTo>
                    <a:pt x="4697" y="14304"/>
                  </a:lnTo>
                  <a:lnTo>
                    <a:pt x="3900" y="12692"/>
                  </a:lnTo>
                  <a:lnTo>
                    <a:pt x="2657" y="10187"/>
                  </a:lnTo>
                  <a:cubicBezTo>
                    <a:pt x="2657" y="10187"/>
                    <a:pt x="3696" y="3989"/>
                    <a:pt x="3965" y="3142"/>
                  </a:cubicBezTo>
                  <a:cubicBezTo>
                    <a:pt x="4180" y="2470"/>
                    <a:pt x="5070" y="1218"/>
                    <a:pt x="5717" y="308"/>
                  </a:cubicBezTo>
                  <a:cubicBezTo>
                    <a:pt x="5581" y="303"/>
                    <a:pt x="5446" y="297"/>
                    <a:pt x="5312" y="293"/>
                  </a:cubicBezTo>
                  <a:cubicBezTo>
                    <a:pt x="3596" y="229"/>
                    <a:pt x="2189" y="114"/>
                    <a:pt x="1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60;p41">
              <a:extLst>
                <a:ext uri="{FF2B5EF4-FFF2-40B4-BE49-F238E27FC236}">
                  <a16:creationId xmlns:a16="http://schemas.microsoft.com/office/drawing/2014/main" id="{6C0B3EDB-9E62-CCF4-B941-04E666B75CA9}"/>
                </a:ext>
              </a:extLst>
            </p:cNvPr>
            <p:cNvSpPr/>
            <p:nvPr/>
          </p:nvSpPr>
          <p:spPr>
            <a:xfrm>
              <a:off x="859940" y="2589601"/>
              <a:ext cx="375787" cy="515962"/>
            </a:xfrm>
            <a:custGeom>
              <a:avLst/>
              <a:gdLst/>
              <a:ahLst/>
              <a:cxnLst/>
              <a:rect l="l" t="t" r="r" b="b"/>
              <a:pathLst>
                <a:path w="15935" h="21879" extrusionOk="0">
                  <a:moveTo>
                    <a:pt x="11848" y="1"/>
                  </a:moveTo>
                  <a:cubicBezTo>
                    <a:pt x="11678" y="1"/>
                    <a:pt x="11501" y="4"/>
                    <a:pt x="11315" y="12"/>
                  </a:cubicBezTo>
                  <a:cubicBezTo>
                    <a:pt x="7698" y="165"/>
                    <a:pt x="5465" y="3284"/>
                    <a:pt x="4657" y="6286"/>
                  </a:cubicBezTo>
                  <a:cubicBezTo>
                    <a:pt x="3849" y="9290"/>
                    <a:pt x="4887" y="12175"/>
                    <a:pt x="4311" y="15024"/>
                  </a:cubicBezTo>
                  <a:cubicBezTo>
                    <a:pt x="3734" y="17871"/>
                    <a:pt x="2000" y="19873"/>
                    <a:pt x="0" y="20335"/>
                  </a:cubicBezTo>
                  <a:cubicBezTo>
                    <a:pt x="0" y="20335"/>
                    <a:pt x="1544" y="21879"/>
                    <a:pt x="4131" y="21879"/>
                  </a:cubicBezTo>
                  <a:cubicBezTo>
                    <a:pt x="4374" y="21879"/>
                    <a:pt x="4626" y="21865"/>
                    <a:pt x="4887" y="21836"/>
                  </a:cubicBezTo>
                  <a:cubicBezTo>
                    <a:pt x="7042" y="21592"/>
                    <a:pt x="8810" y="19722"/>
                    <a:pt x="9850" y="17733"/>
                  </a:cubicBezTo>
                  <a:cubicBezTo>
                    <a:pt x="10279" y="16918"/>
                    <a:pt x="10582" y="16083"/>
                    <a:pt x="10738" y="15331"/>
                  </a:cubicBezTo>
                  <a:cubicBezTo>
                    <a:pt x="11278" y="12752"/>
                    <a:pt x="11431" y="9173"/>
                    <a:pt x="11355" y="7326"/>
                  </a:cubicBezTo>
                  <a:cubicBezTo>
                    <a:pt x="11278" y="5478"/>
                    <a:pt x="12394" y="4209"/>
                    <a:pt x="13548" y="3014"/>
                  </a:cubicBezTo>
                  <a:cubicBezTo>
                    <a:pt x="14702" y="1820"/>
                    <a:pt x="15934" y="1514"/>
                    <a:pt x="15934" y="1514"/>
                  </a:cubicBezTo>
                  <a:cubicBezTo>
                    <a:pt x="15883" y="1481"/>
                    <a:pt x="15825" y="1428"/>
                    <a:pt x="15757" y="1358"/>
                  </a:cubicBezTo>
                  <a:cubicBezTo>
                    <a:pt x="15351" y="949"/>
                    <a:pt x="14544" y="1"/>
                    <a:pt x="118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61;p41">
              <a:extLst>
                <a:ext uri="{FF2B5EF4-FFF2-40B4-BE49-F238E27FC236}">
                  <a16:creationId xmlns:a16="http://schemas.microsoft.com/office/drawing/2014/main" id="{C4913ED0-1EDD-5B86-FC5C-4A321E6A2DEB}"/>
                </a:ext>
              </a:extLst>
            </p:cNvPr>
            <p:cNvSpPr/>
            <p:nvPr/>
          </p:nvSpPr>
          <p:spPr>
            <a:xfrm>
              <a:off x="2210557" y="2299017"/>
              <a:ext cx="31860" cy="41482"/>
            </a:xfrm>
            <a:custGeom>
              <a:avLst/>
              <a:gdLst/>
              <a:ahLst/>
              <a:cxnLst/>
              <a:rect l="l" t="t" r="r" b="b"/>
              <a:pathLst>
                <a:path w="1351" h="1759" extrusionOk="0">
                  <a:moveTo>
                    <a:pt x="1178" y="1"/>
                  </a:moveTo>
                  <a:cubicBezTo>
                    <a:pt x="958" y="104"/>
                    <a:pt x="711" y="208"/>
                    <a:pt x="427" y="311"/>
                  </a:cubicBezTo>
                  <a:cubicBezTo>
                    <a:pt x="289" y="360"/>
                    <a:pt x="149" y="402"/>
                    <a:pt x="7" y="436"/>
                  </a:cubicBezTo>
                  <a:lnTo>
                    <a:pt x="1" y="440"/>
                  </a:lnTo>
                  <a:cubicBezTo>
                    <a:pt x="1" y="440"/>
                    <a:pt x="2" y="1228"/>
                    <a:pt x="148" y="1758"/>
                  </a:cubicBezTo>
                  <a:cubicBezTo>
                    <a:pt x="412" y="1532"/>
                    <a:pt x="571" y="1355"/>
                    <a:pt x="714" y="1355"/>
                  </a:cubicBezTo>
                  <a:cubicBezTo>
                    <a:pt x="747" y="1355"/>
                    <a:pt x="779" y="1365"/>
                    <a:pt x="811" y="1386"/>
                  </a:cubicBezTo>
                  <a:cubicBezTo>
                    <a:pt x="943" y="1474"/>
                    <a:pt x="1139" y="1586"/>
                    <a:pt x="1351" y="1704"/>
                  </a:cubicBezTo>
                  <a:cubicBezTo>
                    <a:pt x="1301" y="1267"/>
                    <a:pt x="1218" y="499"/>
                    <a:pt x="1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62;p41">
              <a:extLst>
                <a:ext uri="{FF2B5EF4-FFF2-40B4-BE49-F238E27FC236}">
                  <a16:creationId xmlns:a16="http://schemas.microsoft.com/office/drawing/2014/main" id="{0E4E5228-5219-BE80-74F9-D4F79307F854}"/>
                </a:ext>
              </a:extLst>
            </p:cNvPr>
            <p:cNvSpPr/>
            <p:nvPr/>
          </p:nvSpPr>
          <p:spPr>
            <a:xfrm>
              <a:off x="2114081" y="2171483"/>
              <a:ext cx="81572" cy="65206"/>
            </a:xfrm>
            <a:custGeom>
              <a:avLst/>
              <a:gdLst/>
              <a:ahLst/>
              <a:cxnLst/>
              <a:rect l="l" t="t" r="r" b="b"/>
              <a:pathLst>
                <a:path w="3459" h="2765" extrusionOk="0">
                  <a:moveTo>
                    <a:pt x="1224" y="1"/>
                  </a:moveTo>
                  <a:cubicBezTo>
                    <a:pt x="1063" y="1"/>
                    <a:pt x="902" y="39"/>
                    <a:pt x="744" y="126"/>
                  </a:cubicBezTo>
                  <a:cubicBezTo>
                    <a:pt x="65" y="500"/>
                    <a:pt x="0" y="1332"/>
                    <a:pt x="744" y="2178"/>
                  </a:cubicBezTo>
                  <a:cubicBezTo>
                    <a:pt x="1114" y="2597"/>
                    <a:pt x="1570" y="2765"/>
                    <a:pt x="1994" y="2765"/>
                  </a:cubicBezTo>
                  <a:cubicBezTo>
                    <a:pt x="2425" y="2765"/>
                    <a:pt x="2821" y="2591"/>
                    <a:pt x="3054" y="2332"/>
                  </a:cubicBezTo>
                  <a:cubicBezTo>
                    <a:pt x="3458" y="1883"/>
                    <a:pt x="2350" y="1"/>
                    <a:pt x="1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63;p41">
              <a:extLst>
                <a:ext uri="{FF2B5EF4-FFF2-40B4-BE49-F238E27FC236}">
                  <a16:creationId xmlns:a16="http://schemas.microsoft.com/office/drawing/2014/main" id="{39C42D28-C748-18D0-7F2D-908B71EF74D8}"/>
                </a:ext>
              </a:extLst>
            </p:cNvPr>
            <p:cNvSpPr/>
            <p:nvPr/>
          </p:nvSpPr>
          <p:spPr>
            <a:xfrm>
              <a:off x="2008196" y="2123328"/>
              <a:ext cx="92278" cy="250092"/>
            </a:xfrm>
            <a:custGeom>
              <a:avLst/>
              <a:gdLst/>
              <a:ahLst/>
              <a:cxnLst/>
              <a:rect l="l" t="t" r="r" b="b"/>
              <a:pathLst>
                <a:path w="3913" h="10605" extrusionOk="0">
                  <a:moveTo>
                    <a:pt x="1423" y="1"/>
                  </a:moveTo>
                  <a:lnTo>
                    <a:pt x="411" y="706"/>
                  </a:lnTo>
                  <a:cubicBezTo>
                    <a:pt x="385" y="1141"/>
                    <a:pt x="0" y="2529"/>
                    <a:pt x="1129" y="6350"/>
                  </a:cubicBezTo>
                  <a:cubicBezTo>
                    <a:pt x="1940" y="9093"/>
                    <a:pt x="2960" y="10198"/>
                    <a:pt x="3473" y="10604"/>
                  </a:cubicBezTo>
                  <a:lnTo>
                    <a:pt x="3913" y="9913"/>
                  </a:lnTo>
                  <a:cubicBezTo>
                    <a:pt x="1999" y="8202"/>
                    <a:pt x="3146" y="4709"/>
                    <a:pt x="3146" y="4709"/>
                  </a:cubicBezTo>
                  <a:cubicBezTo>
                    <a:pt x="3031" y="4383"/>
                    <a:pt x="2794" y="3271"/>
                    <a:pt x="2794" y="3271"/>
                  </a:cubicBezTo>
                  <a:cubicBezTo>
                    <a:pt x="2407" y="4171"/>
                    <a:pt x="2028" y="5608"/>
                    <a:pt x="2028" y="5608"/>
                  </a:cubicBezTo>
                  <a:cubicBezTo>
                    <a:pt x="1231" y="3914"/>
                    <a:pt x="1052" y="1374"/>
                    <a:pt x="1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64;p41">
              <a:extLst>
                <a:ext uri="{FF2B5EF4-FFF2-40B4-BE49-F238E27FC236}">
                  <a16:creationId xmlns:a16="http://schemas.microsoft.com/office/drawing/2014/main" id="{729D3D33-5597-EAB5-49DD-959C8EEC9A24}"/>
                </a:ext>
              </a:extLst>
            </p:cNvPr>
            <p:cNvSpPr/>
            <p:nvPr/>
          </p:nvSpPr>
          <p:spPr>
            <a:xfrm>
              <a:off x="1073244" y="2982155"/>
              <a:ext cx="506835" cy="102843"/>
            </a:xfrm>
            <a:custGeom>
              <a:avLst/>
              <a:gdLst/>
              <a:ahLst/>
              <a:cxnLst/>
              <a:rect l="l" t="t" r="r" b="b"/>
              <a:pathLst>
                <a:path w="21492" h="4361" extrusionOk="0">
                  <a:moveTo>
                    <a:pt x="21492" y="1"/>
                  </a:moveTo>
                  <a:cubicBezTo>
                    <a:pt x="19860" y="254"/>
                    <a:pt x="15106" y="919"/>
                    <a:pt x="9520" y="1084"/>
                  </a:cubicBezTo>
                  <a:cubicBezTo>
                    <a:pt x="8793" y="1106"/>
                    <a:pt x="8119" y="1116"/>
                    <a:pt x="7494" y="1116"/>
                  </a:cubicBezTo>
                  <a:cubicBezTo>
                    <a:pt x="3992" y="1116"/>
                    <a:pt x="2036" y="810"/>
                    <a:pt x="1054" y="575"/>
                  </a:cubicBezTo>
                  <a:cubicBezTo>
                    <a:pt x="978" y="746"/>
                    <a:pt x="894" y="918"/>
                    <a:pt x="805" y="1089"/>
                  </a:cubicBezTo>
                  <a:cubicBezTo>
                    <a:pt x="535" y="2131"/>
                    <a:pt x="253" y="3048"/>
                    <a:pt x="0" y="3689"/>
                  </a:cubicBezTo>
                  <a:cubicBezTo>
                    <a:pt x="0" y="3689"/>
                    <a:pt x="810" y="3848"/>
                    <a:pt x="2320" y="4012"/>
                  </a:cubicBezTo>
                  <a:cubicBezTo>
                    <a:pt x="3381" y="4126"/>
                    <a:pt x="4788" y="4241"/>
                    <a:pt x="6504" y="4305"/>
                  </a:cubicBezTo>
                  <a:cubicBezTo>
                    <a:pt x="6638" y="4309"/>
                    <a:pt x="6773" y="4315"/>
                    <a:pt x="6909" y="4320"/>
                  </a:cubicBezTo>
                  <a:cubicBezTo>
                    <a:pt x="7403" y="4335"/>
                    <a:pt x="7920" y="4345"/>
                    <a:pt x="8452" y="4353"/>
                  </a:cubicBezTo>
                  <a:cubicBezTo>
                    <a:pt x="8852" y="4358"/>
                    <a:pt x="9262" y="4361"/>
                    <a:pt x="9677" y="4361"/>
                  </a:cubicBezTo>
                  <a:cubicBezTo>
                    <a:pt x="10725" y="4361"/>
                    <a:pt x="11810" y="4344"/>
                    <a:pt x="12880" y="4311"/>
                  </a:cubicBezTo>
                  <a:cubicBezTo>
                    <a:pt x="15566" y="4226"/>
                    <a:pt x="18156" y="4026"/>
                    <a:pt x="19811" y="3689"/>
                  </a:cubicBezTo>
                  <a:cubicBezTo>
                    <a:pt x="19811" y="3689"/>
                    <a:pt x="20581" y="2168"/>
                    <a:pt x="21367" y="322"/>
                  </a:cubicBezTo>
                  <a:lnTo>
                    <a:pt x="21492" y="1"/>
                  </a:ln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65;p41">
              <a:extLst>
                <a:ext uri="{FF2B5EF4-FFF2-40B4-BE49-F238E27FC236}">
                  <a16:creationId xmlns:a16="http://schemas.microsoft.com/office/drawing/2014/main" id="{2AD2E987-46C6-F580-1F51-125B262EE6A2}"/>
                </a:ext>
              </a:extLst>
            </p:cNvPr>
            <p:cNvSpPr/>
            <p:nvPr/>
          </p:nvSpPr>
          <p:spPr>
            <a:xfrm>
              <a:off x="1925563" y="2850824"/>
              <a:ext cx="288697" cy="230142"/>
            </a:xfrm>
            <a:custGeom>
              <a:avLst/>
              <a:gdLst/>
              <a:ahLst/>
              <a:cxnLst/>
              <a:rect l="l" t="t" r="r" b="b"/>
              <a:pathLst>
                <a:path w="12242" h="9759" extrusionOk="0">
                  <a:moveTo>
                    <a:pt x="11790" y="1"/>
                  </a:moveTo>
                  <a:cubicBezTo>
                    <a:pt x="10942" y="996"/>
                    <a:pt x="9302" y="2647"/>
                    <a:pt x="6788" y="4036"/>
                  </a:cubicBezTo>
                  <a:cubicBezTo>
                    <a:pt x="4022" y="5564"/>
                    <a:pt x="1386" y="6190"/>
                    <a:pt x="0" y="6443"/>
                  </a:cubicBezTo>
                  <a:cubicBezTo>
                    <a:pt x="40" y="6620"/>
                    <a:pt x="76" y="6790"/>
                    <a:pt x="108" y="6956"/>
                  </a:cubicBezTo>
                  <a:cubicBezTo>
                    <a:pt x="431" y="8657"/>
                    <a:pt x="348" y="9758"/>
                    <a:pt x="348" y="9758"/>
                  </a:cubicBezTo>
                  <a:cubicBezTo>
                    <a:pt x="348" y="9758"/>
                    <a:pt x="954" y="9695"/>
                    <a:pt x="1901" y="9531"/>
                  </a:cubicBezTo>
                  <a:cubicBezTo>
                    <a:pt x="2919" y="9354"/>
                    <a:pt x="4333" y="9060"/>
                    <a:pt x="5803" y="8604"/>
                  </a:cubicBezTo>
                  <a:cubicBezTo>
                    <a:pt x="6318" y="8445"/>
                    <a:pt x="6838" y="8266"/>
                    <a:pt x="7352" y="8066"/>
                  </a:cubicBezTo>
                  <a:cubicBezTo>
                    <a:pt x="7834" y="7878"/>
                    <a:pt x="8302" y="7658"/>
                    <a:pt x="8753" y="7411"/>
                  </a:cubicBezTo>
                  <a:cubicBezTo>
                    <a:pt x="10090" y="6679"/>
                    <a:pt x="11026" y="5835"/>
                    <a:pt x="11589" y="5233"/>
                  </a:cubicBezTo>
                  <a:cubicBezTo>
                    <a:pt x="12030" y="4765"/>
                    <a:pt x="12242" y="4447"/>
                    <a:pt x="12242" y="4447"/>
                  </a:cubicBezTo>
                  <a:cubicBezTo>
                    <a:pt x="12242" y="4447"/>
                    <a:pt x="12071" y="2325"/>
                    <a:pt x="11790" y="1"/>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66;p41">
              <a:extLst>
                <a:ext uri="{FF2B5EF4-FFF2-40B4-BE49-F238E27FC236}">
                  <a16:creationId xmlns:a16="http://schemas.microsoft.com/office/drawing/2014/main" id="{6ACCC8A7-6D61-5AC7-784A-96DEDDE3E9EC}"/>
                </a:ext>
              </a:extLst>
            </p:cNvPr>
            <p:cNvSpPr/>
            <p:nvPr/>
          </p:nvSpPr>
          <p:spPr>
            <a:xfrm>
              <a:off x="1539399" y="1998647"/>
              <a:ext cx="11461" cy="20257"/>
            </a:xfrm>
            <a:custGeom>
              <a:avLst/>
              <a:gdLst/>
              <a:ahLst/>
              <a:cxnLst/>
              <a:rect l="l" t="t" r="r" b="b"/>
              <a:pathLst>
                <a:path w="486" h="859" extrusionOk="0">
                  <a:moveTo>
                    <a:pt x="485" y="1"/>
                  </a:moveTo>
                  <a:lnTo>
                    <a:pt x="485" y="1"/>
                  </a:lnTo>
                  <a:cubicBezTo>
                    <a:pt x="306" y="39"/>
                    <a:pt x="162" y="102"/>
                    <a:pt x="114" y="166"/>
                  </a:cubicBezTo>
                  <a:cubicBezTo>
                    <a:pt x="0" y="320"/>
                    <a:pt x="15" y="858"/>
                    <a:pt x="15" y="858"/>
                  </a:cubicBezTo>
                  <a:cubicBezTo>
                    <a:pt x="97" y="842"/>
                    <a:pt x="180" y="830"/>
                    <a:pt x="264" y="825"/>
                  </a:cubicBezTo>
                  <a:cubicBezTo>
                    <a:pt x="309" y="543"/>
                    <a:pt x="384" y="267"/>
                    <a:pt x="485"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67;p41">
              <a:extLst>
                <a:ext uri="{FF2B5EF4-FFF2-40B4-BE49-F238E27FC236}">
                  <a16:creationId xmlns:a16="http://schemas.microsoft.com/office/drawing/2014/main" id="{39B9A924-1A98-B790-5EEE-E33B4B3C1647}"/>
                </a:ext>
              </a:extLst>
            </p:cNvPr>
            <p:cNvSpPr/>
            <p:nvPr/>
          </p:nvSpPr>
          <p:spPr>
            <a:xfrm>
              <a:off x="1373779" y="2229968"/>
              <a:ext cx="44194" cy="143405"/>
            </a:xfrm>
            <a:custGeom>
              <a:avLst/>
              <a:gdLst/>
              <a:ahLst/>
              <a:cxnLst/>
              <a:rect l="l" t="t" r="r" b="b"/>
              <a:pathLst>
                <a:path w="1874" h="6081" extrusionOk="0">
                  <a:moveTo>
                    <a:pt x="1874" y="1"/>
                  </a:moveTo>
                  <a:cubicBezTo>
                    <a:pt x="1215" y="254"/>
                    <a:pt x="659" y="886"/>
                    <a:pt x="343" y="2425"/>
                  </a:cubicBezTo>
                  <a:cubicBezTo>
                    <a:pt x="1" y="4094"/>
                    <a:pt x="111" y="5987"/>
                    <a:pt x="343" y="6081"/>
                  </a:cubicBezTo>
                  <a:cubicBezTo>
                    <a:pt x="451" y="6011"/>
                    <a:pt x="563" y="5947"/>
                    <a:pt x="678" y="5890"/>
                  </a:cubicBezTo>
                  <a:cubicBezTo>
                    <a:pt x="1001" y="5725"/>
                    <a:pt x="1336" y="5587"/>
                    <a:pt x="1681" y="5479"/>
                  </a:cubicBezTo>
                  <a:cubicBezTo>
                    <a:pt x="1119" y="4124"/>
                    <a:pt x="1397" y="1284"/>
                    <a:pt x="1874"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68;p41">
              <a:extLst>
                <a:ext uri="{FF2B5EF4-FFF2-40B4-BE49-F238E27FC236}">
                  <a16:creationId xmlns:a16="http://schemas.microsoft.com/office/drawing/2014/main" id="{10CF000D-6B6F-13C8-8ED8-B53F8A12422F}"/>
                </a:ext>
              </a:extLst>
            </p:cNvPr>
            <p:cNvSpPr/>
            <p:nvPr/>
          </p:nvSpPr>
          <p:spPr>
            <a:xfrm>
              <a:off x="1459690" y="2181506"/>
              <a:ext cx="130647" cy="46198"/>
            </a:xfrm>
            <a:custGeom>
              <a:avLst/>
              <a:gdLst/>
              <a:ahLst/>
              <a:cxnLst/>
              <a:rect l="l" t="t" r="r" b="b"/>
              <a:pathLst>
                <a:path w="5540" h="1959" extrusionOk="0">
                  <a:moveTo>
                    <a:pt x="702" y="1"/>
                  </a:moveTo>
                  <a:cubicBezTo>
                    <a:pt x="663" y="39"/>
                    <a:pt x="352" y="303"/>
                    <a:pt x="1" y="600"/>
                  </a:cubicBezTo>
                  <a:cubicBezTo>
                    <a:pt x="496" y="1207"/>
                    <a:pt x="1792" y="1959"/>
                    <a:pt x="3561" y="1959"/>
                  </a:cubicBezTo>
                  <a:cubicBezTo>
                    <a:pt x="4169" y="1959"/>
                    <a:pt x="4833" y="1870"/>
                    <a:pt x="5540" y="1656"/>
                  </a:cubicBezTo>
                  <a:lnTo>
                    <a:pt x="5368" y="1203"/>
                  </a:lnTo>
                  <a:cubicBezTo>
                    <a:pt x="4913" y="1335"/>
                    <a:pt x="4442" y="1401"/>
                    <a:pt x="3968" y="1401"/>
                  </a:cubicBezTo>
                  <a:cubicBezTo>
                    <a:pt x="3957" y="1401"/>
                    <a:pt x="3947" y="1401"/>
                    <a:pt x="3936" y="1401"/>
                  </a:cubicBezTo>
                  <a:cubicBezTo>
                    <a:pt x="2269" y="1401"/>
                    <a:pt x="1268" y="672"/>
                    <a:pt x="702" y="4"/>
                  </a:cubicBezTo>
                  <a:lnTo>
                    <a:pt x="702" y="1"/>
                  </a:ln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69;p41">
              <a:extLst>
                <a:ext uri="{FF2B5EF4-FFF2-40B4-BE49-F238E27FC236}">
                  <a16:creationId xmlns:a16="http://schemas.microsoft.com/office/drawing/2014/main" id="{08C5607F-8782-C7F4-00BE-9FB2A17A6CF6}"/>
                </a:ext>
              </a:extLst>
            </p:cNvPr>
            <p:cNvSpPr/>
            <p:nvPr/>
          </p:nvSpPr>
          <p:spPr>
            <a:xfrm>
              <a:off x="1657500" y="2555170"/>
              <a:ext cx="192150" cy="57258"/>
            </a:xfrm>
            <a:custGeom>
              <a:avLst/>
              <a:gdLst/>
              <a:ahLst/>
              <a:cxnLst/>
              <a:rect l="l" t="t" r="r" b="b"/>
              <a:pathLst>
                <a:path w="8148" h="2428" extrusionOk="0">
                  <a:moveTo>
                    <a:pt x="8147" y="1"/>
                  </a:moveTo>
                  <a:lnTo>
                    <a:pt x="8147" y="1"/>
                  </a:lnTo>
                  <a:cubicBezTo>
                    <a:pt x="7601" y="81"/>
                    <a:pt x="6632" y="107"/>
                    <a:pt x="5583" y="107"/>
                  </a:cubicBezTo>
                  <a:cubicBezTo>
                    <a:pt x="4257" y="107"/>
                    <a:pt x="2802" y="65"/>
                    <a:pt x="1911" y="34"/>
                  </a:cubicBezTo>
                  <a:cubicBezTo>
                    <a:pt x="1389" y="877"/>
                    <a:pt x="842" y="1741"/>
                    <a:pt x="1" y="2427"/>
                  </a:cubicBezTo>
                  <a:cubicBezTo>
                    <a:pt x="1" y="2427"/>
                    <a:pt x="704" y="2294"/>
                    <a:pt x="1642" y="2122"/>
                  </a:cubicBezTo>
                  <a:cubicBezTo>
                    <a:pt x="2580" y="1951"/>
                    <a:pt x="3747" y="1741"/>
                    <a:pt x="4671" y="1588"/>
                  </a:cubicBezTo>
                  <a:cubicBezTo>
                    <a:pt x="6518" y="1280"/>
                    <a:pt x="7211" y="1087"/>
                    <a:pt x="7211" y="1087"/>
                  </a:cubicBezTo>
                  <a:lnTo>
                    <a:pt x="7211" y="1087"/>
                  </a:lnTo>
                  <a:cubicBezTo>
                    <a:pt x="7211" y="1087"/>
                    <a:pt x="7208" y="1106"/>
                    <a:pt x="7202" y="1142"/>
                  </a:cubicBezTo>
                  <a:cubicBezTo>
                    <a:pt x="7200" y="1148"/>
                    <a:pt x="7199" y="1159"/>
                    <a:pt x="7197" y="1169"/>
                  </a:cubicBezTo>
                  <a:cubicBezTo>
                    <a:pt x="7241" y="1107"/>
                    <a:pt x="7287" y="1048"/>
                    <a:pt x="7329" y="989"/>
                  </a:cubicBezTo>
                  <a:cubicBezTo>
                    <a:pt x="7332" y="984"/>
                    <a:pt x="7335" y="981"/>
                    <a:pt x="7338" y="978"/>
                  </a:cubicBezTo>
                  <a:cubicBezTo>
                    <a:pt x="7344" y="972"/>
                    <a:pt x="7347" y="968"/>
                    <a:pt x="7347" y="968"/>
                  </a:cubicBezTo>
                  <a:cubicBezTo>
                    <a:pt x="7747" y="448"/>
                    <a:pt x="8147" y="1"/>
                    <a:pt x="8147"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70;p41">
              <a:extLst>
                <a:ext uri="{FF2B5EF4-FFF2-40B4-BE49-F238E27FC236}">
                  <a16:creationId xmlns:a16="http://schemas.microsoft.com/office/drawing/2014/main" id="{16E74207-49C7-1A6A-3AA0-626F78AAF02A}"/>
                </a:ext>
              </a:extLst>
            </p:cNvPr>
            <p:cNvSpPr/>
            <p:nvPr/>
          </p:nvSpPr>
          <p:spPr>
            <a:xfrm>
              <a:off x="1818663" y="2558071"/>
              <a:ext cx="138618" cy="296644"/>
            </a:xfrm>
            <a:custGeom>
              <a:avLst/>
              <a:gdLst/>
              <a:ahLst/>
              <a:cxnLst/>
              <a:rect l="l" t="t" r="r" b="b"/>
              <a:pathLst>
                <a:path w="5878" h="12579" extrusionOk="0">
                  <a:moveTo>
                    <a:pt x="1698" y="1"/>
                  </a:moveTo>
                  <a:lnTo>
                    <a:pt x="513" y="845"/>
                  </a:lnTo>
                  <a:cubicBezTo>
                    <a:pt x="513" y="845"/>
                    <a:pt x="510" y="848"/>
                    <a:pt x="504" y="854"/>
                  </a:cubicBezTo>
                  <a:cubicBezTo>
                    <a:pt x="501" y="858"/>
                    <a:pt x="498" y="861"/>
                    <a:pt x="495" y="866"/>
                  </a:cubicBezTo>
                  <a:cubicBezTo>
                    <a:pt x="472" y="893"/>
                    <a:pt x="427" y="948"/>
                    <a:pt x="368" y="1019"/>
                  </a:cubicBezTo>
                  <a:cubicBezTo>
                    <a:pt x="366" y="1025"/>
                    <a:pt x="365" y="1036"/>
                    <a:pt x="363" y="1046"/>
                  </a:cubicBezTo>
                  <a:cubicBezTo>
                    <a:pt x="292" y="1460"/>
                    <a:pt x="1" y="3382"/>
                    <a:pt x="377" y="5121"/>
                  </a:cubicBezTo>
                  <a:cubicBezTo>
                    <a:pt x="801" y="7085"/>
                    <a:pt x="5499" y="12578"/>
                    <a:pt x="5499" y="12578"/>
                  </a:cubicBezTo>
                  <a:lnTo>
                    <a:pt x="5878" y="12266"/>
                  </a:lnTo>
                  <a:cubicBezTo>
                    <a:pt x="5347" y="11522"/>
                    <a:pt x="2965" y="8138"/>
                    <a:pt x="2236" y="6365"/>
                  </a:cubicBezTo>
                  <a:cubicBezTo>
                    <a:pt x="1416" y="4364"/>
                    <a:pt x="1545" y="1516"/>
                    <a:pt x="1698"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71;p41">
              <a:extLst>
                <a:ext uri="{FF2B5EF4-FFF2-40B4-BE49-F238E27FC236}">
                  <a16:creationId xmlns:a16="http://schemas.microsoft.com/office/drawing/2014/main" id="{45DAB7E1-829A-CD58-C459-E46C6F4A939D}"/>
                </a:ext>
              </a:extLst>
            </p:cNvPr>
            <p:cNvSpPr/>
            <p:nvPr/>
          </p:nvSpPr>
          <p:spPr>
            <a:xfrm>
              <a:off x="1384038" y="2357808"/>
              <a:ext cx="107843" cy="117960"/>
            </a:xfrm>
            <a:custGeom>
              <a:avLst/>
              <a:gdLst/>
              <a:ahLst/>
              <a:cxnLst/>
              <a:rect l="l" t="t" r="r" b="b"/>
              <a:pathLst>
                <a:path w="4573" h="5002" extrusionOk="0">
                  <a:moveTo>
                    <a:pt x="1434" y="0"/>
                  </a:moveTo>
                  <a:lnTo>
                    <a:pt x="1434" y="0"/>
                  </a:lnTo>
                  <a:cubicBezTo>
                    <a:pt x="1024" y="119"/>
                    <a:pt x="624" y="275"/>
                    <a:pt x="242" y="469"/>
                  </a:cubicBezTo>
                  <a:cubicBezTo>
                    <a:pt x="2" y="1276"/>
                    <a:pt x="1" y="2548"/>
                    <a:pt x="242" y="3528"/>
                  </a:cubicBezTo>
                  <a:cubicBezTo>
                    <a:pt x="467" y="4437"/>
                    <a:pt x="797" y="5001"/>
                    <a:pt x="1688" y="5001"/>
                  </a:cubicBezTo>
                  <a:cubicBezTo>
                    <a:pt x="1758" y="5001"/>
                    <a:pt x="1831" y="4998"/>
                    <a:pt x="1909" y="4991"/>
                  </a:cubicBezTo>
                  <a:cubicBezTo>
                    <a:pt x="2968" y="4894"/>
                    <a:pt x="4295" y="4606"/>
                    <a:pt x="4295" y="4606"/>
                  </a:cubicBezTo>
                  <a:cubicBezTo>
                    <a:pt x="4358" y="4195"/>
                    <a:pt x="4450" y="3789"/>
                    <a:pt x="4573" y="3392"/>
                  </a:cubicBezTo>
                  <a:lnTo>
                    <a:pt x="4573" y="3392"/>
                  </a:lnTo>
                  <a:cubicBezTo>
                    <a:pt x="4017" y="3489"/>
                    <a:pt x="3531" y="3523"/>
                    <a:pt x="3121" y="3523"/>
                  </a:cubicBezTo>
                  <a:cubicBezTo>
                    <a:pt x="2102" y="3523"/>
                    <a:pt x="1551" y="3310"/>
                    <a:pt x="1549" y="3310"/>
                  </a:cubicBezTo>
                  <a:cubicBezTo>
                    <a:pt x="1139" y="2463"/>
                    <a:pt x="1266" y="822"/>
                    <a:pt x="1434"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72;p41">
              <a:extLst>
                <a:ext uri="{FF2B5EF4-FFF2-40B4-BE49-F238E27FC236}">
                  <a16:creationId xmlns:a16="http://schemas.microsoft.com/office/drawing/2014/main" id="{73C73887-102C-D4AE-4B20-A7D773FDC5BD}"/>
                </a:ext>
              </a:extLst>
            </p:cNvPr>
            <p:cNvSpPr/>
            <p:nvPr/>
          </p:nvSpPr>
          <p:spPr>
            <a:xfrm>
              <a:off x="1774894" y="2344366"/>
              <a:ext cx="35091" cy="28464"/>
            </a:xfrm>
            <a:custGeom>
              <a:avLst/>
              <a:gdLst/>
              <a:ahLst/>
              <a:cxnLst/>
              <a:rect l="l" t="t" r="r" b="b"/>
              <a:pathLst>
                <a:path w="1488" h="1207" extrusionOk="0">
                  <a:moveTo>
                    <a:pt x="81" y="1"/>
                  </a:moveTo>
                  <a:cubicBezTo>
                    <a:pt x="23" y="243"/>
                    <a:pt x="1" y="423"/>
                    <a:pt x="1" y="423"/>
                  </a:cubicBezTo>
                  <a:cubicBezTo>
                    <a:pt x="363" y="911"/>
                    <a:pt x="1046" y="1206"/>
                    <a:pt x="1336" y="1206"/>
                  </a:cubicBezTo>
                  <a:cubicBezTo>
                    <a:pt x="1400" y="1206"/>
                    <a:pt x="1445" y="1192"/>
                    <a:pt x="1463" y="1161"/>
                  </a:cubicBezTo>
                  <a:cubicBezTo>
                    <a:pt x="1487" y="1117"/>
                    <a:pt x="1454" y="1031"/>
                    <a:pt x="1392" y="925"/>
                  </a:cubicBezTo>
                  <a:cubicBezTo>
                    <a:pt x="919" y="714"/>
                    <a:pt x="340" y="293"/>
                    <a:pt x="8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73;p41">
              <a:extLst>
                <a:ext uri="{FF2B5EF4-FFF2-40B4-BE49-F238E27FC236}">
                  <a16:creationId xmlns:a16="http://schemas.microsoft.com/office/drawing/2014/main" id="{511EFBCA-9783-C6CD-2B95-63778DAAFBAB}"/>
                </a:ext>
              </a:extLst>
            </p:cNvPr>
            <p:cNvSpPr/>
            <p:nvPr/>
          </p:nvSpPr>
          <p:spPr>
            <a:xfrm>
              <a:off x="1364275" y="1926107"/>
              <a:ext cx="186821" cy="74474"/>
            </a:xfrm>
            <a:custGeom>
              <a:avLst/>
              <a:gdLst/>
              <a:ahLst/>
              <a:cxnLst/>
              <a:rect l="l" t="t" r="r" b="b"/>
              <a:pathLst>
                <a:path w="7922" h="3158" extrusionOk="0">
                  <a:moveTo>
                    <a:pt x="178" y="0"/>
                  </a:moveTo>
                  <a:cubicBezTo>
                    <a:pt x="1" y="690"/>
                    <a:pt x="169" y="1364"/>
                    <a:pt x="361" y="1626"/>
                  </a:cubicBezTo>
                  <a:cubicBezTo>
                    <a:pt x="688" y="2073"/>
                    <a:pt x="1591" y="2692"/>
                    <a:pt x="2819" y="2692"/>
                  </a:cubicBezTo>
                  <a:cubicBezTo>
                    <a:pt x="3179" y="2692"/>
                    <a:pt x="3568" y="2638"/>
                    <a:pt x="3979" y="2511"/>
                  </a:cubicBezTo>
                  <a:cubicBezTo>
                    <a:pt x="5198" y="2136"/>
                    <a:pt x="5954" y="1812"/>
                    <a:pt x="6494" y="1812"/>
                  </a:cubicBezTo>
                  <a:cubicBezTo>
                    <a:pt x="6755" y="1812"/>
                    <a:pt x="6966" y="1888"/>
                    <a:pt x="7153" y="2071"/>
                  </a:cubicBezTo>
                  <a:cubicBezTo>
                    <a:pt x="7732" y="2627"/>
                    <a:pt x="7663" y="3157"/>
                    <a:pt x="7663" y="3157"/>
                  </a:cubicBezTo>
                  <a:cubicBezTo>
                    <a:pt x="7747" y="3136"/>
                    <a:pt x="7834" y="3121"/>
                    <a:pt x="7922" y="3112"/>
                  </a:cubicBezTo>
                  <a:cubicBezTo>
                    <a:pt x="7896" y="1275"/>
                    <a:pt x="6536" y="570"/>
                    <a:pt x="4974" y="570"/>
                  </a:cubicBezTo>
                  <a:cubicBezTo>
                    <a:pt x="4376" y="570"/>
                    <a:pt x="3749" y="674"/>
                    <a:pt x="3156" y="857"/>
                  </a:cubicBezTo>
                  <a:cubicBezTo>
                    <a:pt x="2748" y="982"/>
                    <a:pt x="2390" y="1036"/>
                    <a:pt x="2075" y="1036"/>
                  </a:cubicBezTo>
                  <a:cubicBezTo>
                    <a:pt x="1077" y="1036"/>
                    <a:pt x="511" y="498"/>
                    <a:pt x="178"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74;p41">
              <a:extLst>
                <a:ext uri="{FF2B5EF4-FFF2-40B4-BE49-F238E27FC236}">
                  <a16:creationId xmlns:a16="http://schemas.microsoft.com/office/drawing/2014/main" id="{73772C8E-1EB2-84AD-12E4-1CAFC3BB9C37}"/>
                </a:ext>
              </a:extLst>
            </p:cNvPr>
            <p:cNvSpPr/>
            <p:nvPr/>
          </p:nvSpPr>
          <p:spPr>
            <a:xfrm>
              <a:off x="1461907" y="2080714"/>
              <a:ext cx="150598" cy="80605"/>
            </a:xfrm>
            <a:custGeom>
              <a:avLst/>
              <a:gdLst/>
              <a:ahLst/>
              <a:cxnLst/>
              <a:rect l="l" t="t" r="r" b="b"/>
              <a:pathLst>
                <a:path w="6386" h="3418" extrusionOk="0">
                  <a:moveTo>
                    <a:pt x="1919" y="0"/>
                  </a:moveTo>
                  <a:cubicBezTo>
                    <a:pt x="1781" y="0"/>
                    <a:pt x="1654" y="34"/>
                    <a:pt x="1539" y="100"/>
                  </a:cubicBezTo>
                  <a:cubicBezTo>
                    <a:pt x="924" y="458"/>
                    <a:pt x="1193" y="2193"/>
                    <a:pt x="1231" y="2426"/>
                  </a:cubicBezTo>
                  <a:lnTo>
                    <a:pt x="31" y="3343"/>
                  </a:lnTo>
                  <a:lnTo>
                    <a:pt x="22" y="3349"/>
                  </a:lnTo>
                  <a:cubicBezTo>
                    <a:pt x="5" y="3361"/>
                    <a:pt x="1" y="3387"/>
                    <a:pt x="14" y="3404"/>
                  </a:cubicBezTo>
                  <a:cubicBezTo>
                    <a:pt x="22" y="3413"/>
                    <a:pt x="33" y="3417"/>
                    <a:pt x="45" y="3417"/>
                  </a:cubicBezTo>
                  <a:cubicBezTo>
                    <a:pt x="46" y="3418"/>
                    <a:pt x="48" y="3418"/>
                    <a:pt x="50" y="3418"/>
                  </a:cubicBezTo>
                  <a:cubicBezTo>
                    <a:pt x="54" y="3418"/>
                    <a:pt x="58" y="3416"/>
                    <a:pt x="61" y="3414"/>
                  </a:cubicBezTo>
                  <a:cubicBezTo>
                    <a:pt x="64" y="3413"/>
                    <a:pt x="66" y="3411"/>
                    <a:pt x="69" y="3410"/>
                  </a:cubicBezTo>
                  <a:lnTo>
                    <a:pt x="1295" y="2472"/>
                  </a:lnTo>
                  <a:cubicBezTo>
                    <a:pt x="1307" y="2464"/>
                    <a:pt x="1313" y="2449"/>
                    <a:pt x="1312" y="2434"/>
                  </a:cubicBezTo>
                  <a:cubicBezTo>
                    <a:pt x="1306" y="2416"/>
                    <a:pt x="978" y="514"/>
                    <a:pt x="1578" y="165"/>
                  </a:cubicBezTo>
                  <a:cubicBezTo>
                    <a:pt x="1680" y="106"/>
                    <a:pt x="1795" y="76"/>
                    <a:pt x="1920" y="76"/>
                  </a:cubicBezTo>
                  <a:cubicBezTo>
                    <a:pt x="2005" y="76"/>
                    <a:pt x="2095" y="90"/>
                    <a:pt x="2189" y="117"/>
                  </a:cubicBezTo>
                  <a:cubicBezTo>
                    <a:pt x="2666" y="259"/>
                    <a:pt x="3129" y="727"/>
                    <a:pt x="3266" y="997"/>
                  </a:cubicBezTo>
                  <a:cubicBezTo>
                    <a:pt x="3471" y="1397"/>
                    <a:pt x="3269" y="1806"/>
                    <a:pt x="3266" y="1808"/>
                  </a:cubicBezTo>
                  <a:cubicBezTo>
                    <a:pt x="3262" y="1819"/>
                    <a:pt x="3262" y="1829"/>
                    <a:pt x="3265" y="1838"/>
                  </a:cubicBezTo>
                  <a:cubicBezTo>
                    <a:pt x="3268" y="1847"/>
                    <a:pt x="3276" y="1856"/>
                    <a:pt x="3283" y="1861"/>
                  </a:cubicBezTo>
                  <a:cubicBezTo>
                    <a:pt x="3295" y="1866"/>
                    <a:pt x="4047" y="2198"/>
                    <a:pt x="5043" y="2198"/>
                  </a:cubicBezTo>
                  <a:cubicBezTo>
                    <a:pt x="5202" y="2198"/>
                    <a:pt x="5367" y="2190"/>
                    <a:pt x="5537" y="2170"/>
                  </a:cubicBezTo>
                  <a:lnTo>
                    <a:pt x="5543" y="2170"/>
                  </a:lnTo>
                  <a:cubicBezTo>
                    <a:pt x="5547" y="2169"/>
                    <a:pt x="5552" y="2169"/>
                    <a:pt x="5556" y="2167"/>
                  </a:cubicBezTo>
                  <a:cubicBezTo>
                    <a:pt x="5837" y="2132"/>
                    <a:pt x="6111" y="2070"/>
                    <a:pt x="6376" y="1978"/>
                  </a:cubicBezTo>
                  <a:cubicBezTo>
                    <a:pt x="6381" y="1976"/>
                    <a:pt x="6384" y="1975"/>
                    <a:pt x="6385" y="1973"/>
                  </a:cubicBezTo>
                  <a:cubicBezTo>
                    <a:pt x="6371" y="1950"/>
                    <a:pt x="6365" y="1940"/>
                    <a:pt x="6365" y="1940"/>
                  </a:cubicBezTo>
                  <a:cubicBezTo>
                    <a:pt x="6370" y="1928"/>
                    <a:pt x="6373" y="1914"/>
                    <a:pt x="6375" y="1900"/>
                  </a:cubicBezTo>
                  <a:cubicBezTo>
                    <a:pt x="6376" y="1893"/>
                    <a:pt x="6379" y="1885"/>
                    <a:pt x="6381" y="1876"/>
                  </a:cubicBezTo>
                  <a:lnTo>
                    <a:pt x="6381" y="1876"/>
                  </a:lnTo>
                  <a:lnTo>
                    <a:pt x="6346" y="1906"/>
                  </a:lnTo>
                  <a:cubicBezTo>
                    <a:pt x="6255" y="1940"/>
                    <a:pt x="6164" y="1967"/>
                    <a:pt x="6074" y="1990"/>
                  </a:cubicBezTo>
                  <a:cubicBezTo>
                    <a:pt x="6046" y="1997"/>
                    <a:pt x="6015" y="2006"/>
                    <a:pt x="5988" y="2013"/>
                  </a:cubicBezTo>
                  <a:cubicBezTo>
                    <a:pt x="5853" y="2044"/>
                    <a:pt x="5718" y="2069"/>
                    <a:pt x="5588" y="2085"/>
                  </a:cubicBezTo>
                  <a:cubicBezTo>
                    <a:pt x="5561" y="2090"/>
                    <a:pt x="5533" y="2093"/>
                    <a:pt x="5508" y="2096"/>
                  </a:cubicBezTo>
                  <a:cubicBezTo>
                    <a:pt x="5353" y="2113"/>
                    <a:pt x="5199" y="2120"/>
                    <a:pt x="5044" y="2120"/>
                  </a:cubicBezTo>
                  <a:lnTo>
                    <a:pt x="5041" y="2120"/>
                  </a:lnTo>
                  <a:cubicBezTo>
                    <a:pt x="5014" y="2120"/>
                    <a:pt x="4986" y="2120"/>
                    <a:pt x="4958" y="2119"/>
                  </a:cubicBezTo>
                  <a:cubicBezTo>
                    <a:pt x="4141" y="2105"/>
                    <a:pt x="3506" y="1869"/>
                    <a:pt x="3353" y="1806"/>
                  </a:cubicBezTo>
                  <a:cubicBezTo>
                    <a:pt x="3400" y="1690"/>
                    <a:pt x="3523" y="1329"/>
                    <a:pt x="3335" y="961"/>
                  </a:cubicBezTo>
                  <a:cubicBezTo>
                    <a:pt x="3188" y="673"/>
                    <a:pt x="2715" y="193"/>
                    <a:pt x="2210" y="46"/>
                  </a:cubicBezTo>
                  <a:cubicBezTo>
                    <a:pt x="2108" y="15"/>
                    <a:pt x="2011" y="0"/>
                    <a:pt x="19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75;p41">
              <a:extLst>
                <a:ext uri="{FF2B5EF4-FFF2-40B4-BE49-F238E27FC236}">
                  <a16:creationId xmlns:a16="http://schemas.microsoft.com/office/drawing/2014/main" id="{18706B2B-8122-0AEB-7582-170B3D0E3711}"/>
                </a:ext>
              </a:extLst>
            </p:cNvPr>
            <p:cNvSpPr/>
            <p:nvPr/>
          </p:nvSpPr>
          <p:spPr>
            <a:xfrm>
              <a:off x="1489758" y="2130049"/>
              <a:ext cx="28063" cy="29124"/>
            </a:xfrm>
            <a:custGeom>
              <a:avLst/>
              <a:gdLst/>
              <a:ahLst/>
              <a:cxnLst/>
              <a:rect l="l" t="t" r="r" b="b"/>
              <a:pathLst>
                <a:path w="1190" h="1235" extrusionOk="0">
                  <a:moveTo>
                    <a:pt x="47" y="0"/>
                  </a:moveTo>
                  <a:cubicBezTo>
                    <a:pt x="24" y="0"/>
                    <a:pt x="1" y="19"/>
                    <a:pt x="8" y="48"/>
                  </a:cubicBezTo>
                  <a:cubicBezTo>
                    <a:pt x="147" y="593"/>
                    <a:pt x="1085" y="1203"/>
                    <a:pt x="1126" y="1230"/>
                  </a:cubicBezTo>
                  <a:cubicBezTo>
                    <a:pt x="1132" y="1233"/>
                    <a:pt x="1138" y="1234"/>
                    <a:pt x="1146" y="1234"/>
                  </a:cubicBezTo>
                  <a:cubicBezTo>
                    <a:pt x="1160" y="1234"/>
                    <a:pt x="1172" y="1228"/>
                    <a:pt x="1178" y="1218"/>
                  </a:cubicBezTo>
                  <a:cubicBezTo>
                    <a:pt x="1190" y="1200"/>
                    <a:pt x="1184" y="1175"/>
                    <a:pt x="1167" y="1163"/>
                  </a:cubicBezTo>
                  <a:cubicBezTo>
                    <a:pt x="1158" y="1157"/>
                    <a:pt x="214" y="545"/>
                    <a:pt x="84" y="30"/>
                  </a:cubicBezTo>
                  <a:cubicBezTo>
                    <a:pt x="78" y="9"/>
                    <a:pt x="62" y="0"/>
                    <a:pt x="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76;p41">
              <a:extLst>
                <a:ext uri="{FF2B5EF4-FFF2-40B4-BE49-F238E27FC236}">
                  <a16:creationId xmlns:a16="http://schemas.microsoft.com/office/drawing/2014/main" id="{9ECC96B8-A569-7565-C086-254FB4A7FAAD}"/>
                </a:ext>
              </a:extLst>
            </p:cNvPr>
            <p:cNvSpPr/>
            <p:nvPr/>
          </p:nvSpPr>
          <p:spPr>
            <a:xfrm>
              <a:off x="1575622" y="2159503"/>
              <a:ext cx="7428" cy="16932"/>
            </a:xfrm>
            <a:custGeom>
              <a:avLst/>
              <a:gdLst/>
              <a:ahLst/>
              <a:cxnLst/>
              <a:rect l="l" t="t" r="r" b="b"/>
              <a:pathLst>
                <a:path w="315" h="718" extrusionOk="0">
                  <a:moveTo>
                    <a:pt x="44" y="0"/>
                  </a:moveTo>
                  <a:cubicBezTo>
                    <a:pt x="25" y="0"/>
                    <a:pt x="10" y="16"/>
                    <a:pt x="8" y="35"/>
                  </a:cubicBezTo>
                  <a:cubicBezTo>
                    <a:pt x="1" y="163"/>
                    <a:pt x="213" y="640"/>
                    <a:pt x="236" y="695"/>
                  </a:cubicBezTo>
                  <a:cubicBezTo>
                    <a:pt x="242" y="708"/>
                    <a:pt x="255" y="717"/>
                    <a:pt x="271" y="717"/>
                  </a:cubicBezTo>
                  <a:cubicBezTo>
                    <a:pt x="277" y="717"/>
                    <a:pt x="281" y="716"/>
                    <a:pt x="287" y="714"/>
                  </a:cubicBezTo>
                  <a:cubicBezTo>
                    <a:pt x="307" y="705"/>
                    <a:pt x="314" y="682"/>
                    <a:pt x="305" y="663"/>
                  </a:cubicBezTo>
                  <a:cubicBezTo>
                    <a:pt x="217" y="466"/>
                    <a:pt x="80" y="122"/>
                    <a:pt x="86" y="40"/>
                  </a:cubicBezTo>
                  <a:cubicBezTo>
                    <a:pt x="87" y="19"/>
                    <a:pt x="70" y="1"/>
                    <a:pt x="49" y="1"/>
                  </a:cubicBezTo>
                  <a:cubicBezTo>
                    <a:pt x="48" y="0"/>
                    <a:pt x="46" y="0"/>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77;p41">
              <a:extLst>
                <a:ext uri="{FF2B5EF4-FFF2-40B4-BE49-F238E27FC236}">
                  <a16:creationId xmlns:a16="http://schemas.microsoft.com/office/drawing/2014/main" id="{36710AD1-175F-378D-67B1-C0E19FB738FC}"/>
                </a:ext>
              </a:extLst>
            </p:cNvPr>
            <p:cNvSpPr/>
            <p:nvPr/>
          </p:nvSpPr>
          <p:spPr>
            <a:xfrm>
              <a:off x="1586446" y="2159456"/>
              <a:ext cx="4905" cy="11980"/>
            </a:xfrm>
            <a:custGeom>
              <a:avLst/>
              <a:gdLst/>
              <a:ahLst/>
              <a:cxnLst/>
              <a:rect l="l" t="t" r="r" b="b"/>
              <a:pathLst>
                <a:path w="208" h="508" extrusionOk="0">
                  <a:moveTo>
                    <a:pt x="44" y="1"/>
                  </a:moveTo>
                  <a:cubicBezTo>
                    <a:pt x="40" y="1"/>
                    <a:pt x="36" y="1"/>
                    <a:pt x="33" y="3"/>
                  </a:cubicBezTo>
                  <a:cubicBezTo>
                    <a:pt x="12" y="9"/>
                    <a:pt x="1" y="30"/>
                    <a:pt x="5" y="51"/>
                  </a:cubicBezTo>
                  <a:lnTo>
                    <a:pt x="127" y="478"/>
                  </a:lnTo>
                  <a:cubicBezTo>
                    <a:pt x="131" y="495"/>
                    <a:pt x="146" y="507"/>
                    <a:pt x="165" y="507"/>
                  </a:cubicBezTo>
                  <a:cubicBezTo>
                    <a:pt x="168" y="507"/>
                    <a:pt x="171" y="507"/>
                    <a:pt x="174" y="506"/>
                  </a:cubicBezTo>
                  <a:cubicBezTo>
                    <a:pt x="195" y="500"/>
                    <a:pt x="207" y="478"/>
                    <a:pt x="201" y="459"/>
                  </a:cubicBezTo>
                  <a:lnTo>
                    <a:pt x="81" y="30"/>
                  </a:lnTo>
                  <a:cubicBezTo>
                    <a:pt x="76" y="12"/>
                    <a:pt x="61" y="1"/>
                    <a:pt x="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378;p41">
              <a:extLst>
                <a:ext uri="{FF2B5EF4-FFF2-40B4-BE49-F238E27FC236}">
                  <a16:creationId xmlns:a16="http://schemas.microsoft.com/office/drawing/2014/main" id="{B90282E2-BE03-E45F-DCAA-7009230B8C6A}"/>
                </a:ext>
              </a:extLst>
            </p:cNvPr>
            <p:cNvSpPr/>
            <p:nvPr/>
          </p:nvSpPr>
          <p:spPr>
            <a:xfrm>
              <a:off x="1597837" y="2157334"/>
              <a:ext cx="7004" cy="9056"/>
            </a:xfrm>
            <a:custGeom>
              <a:avLst/>
              <a:gdLst/>
              <a:ahLst/>
              <a:cxnLst/>
              <a:rect l="l" t="t" r="r" b="b"/>
              <a:pathLst>
                <a:path w="297" h="384" extrusionOk="0">
                  <a:moveTo>
                    <a:pt x="55" y="0"/>
                  </a:moveTo>
                  <a:cubicBezTo>
                    <a:pt x="27" y="0"/>
                    <a:pt x="1" y="31"/>
                    <a:pt x="21" y="61"/>
                  </a:cubicBezTo>
                  <a:lnTo>
                    <a:pt x="221" y="365"/>
                  </a:lnTo>
                  <a:cubicBezTo>
                    <a:pt x="229" y="376"/>
                    <a:pt x="241" y="383"/>
                    <a:pt x="253" y="383"/>
                  </a:cubicBezTo>
                  <a:cubicBezTo>
                    <a:pt x="260" y="383"/>
                    <a:pt x="268" y="380"/>
                    <a:pt x="274" y="376"/>
                  </a:cubicBezTo>
                  <a:cubicBezTo>
                    <a:pt x="292" y="365"/>
                    <a:pt x="297" y="341"/>
                    <a:pt x="285" y="323"/>
                  </a:cubicBezTo>
                  <a:lnTo>
                    <a:pt x="86" y="18"/>
                  </a:lnTo>
                  <a:cubicBezTo>
                    <a:pt x="78" y="5"/>
                    <a:pt x="66" y="0"/>
                    <a:pt x="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379;p41">
              <a:extLst>
                <a:ext uri="{FF2B5EF4-FFF2-40B4-BE49-F238E27FC236}">
                  <a16:creationId xmlns:a16="http://schemas.microsoft.com/office/drawing/2014/main" id="{E8A77FE8-FB24-9819-41B9-88E50DF0EA85}"/>
                </a:ext>
              </a:extLst>
            </p:cNvPr>
            <p:cNvSpPr/>
            <p:nvPr/>
          </p:nvSpPr>
          <p:spPr>
            <a:xfrm>
              <a:off x="1608048" y="2152381"/>
              <a:ext cx="6344" cy="8938"/>
            </a:xfrm>
            <a:custGeom>
              <a:avLst/>
              <a:gdLst/>
              <a:ahLst/>
              <a:cxnLst/>
              <a:rect l="l" t="t" r="r" b="b"/>
              <a:pathLst>
                <a:path w="269" h="379" extrusionOk="0">
                  <a:moveTo>
                    <a:pt x="52" y="0"/>
                  </a:moveTo>
                  <a:cubicBezTo>
                    <a:pt x="26" y="0"/>
                    <a:pt x="1" y="28"/>
                    <a:pt x="18" y="59"/>
                  </a:cubicBezTo>
                  <a:lnTo>
                    <a:pt x="191" y="360"/>
                  </a:lnTo>
                  <a:cubicBezTo>
                    <a:pt x="199" y="372"/>
                    <a:pt x="211" y="378"/>
                    <a:pt x="226" y="378"/>
                  </a:cubicBezTo>
                  <a:cubicBezTo>
                    <a:pt x="232" y="378"/>
                    <a:pt x="238" y="377"/>
                    <a:pt x="244" y="375"/>
                  </a:cubicBezTo>
                  <a:cubicBezTo>
                    <a:pt x="262" y="365"/>
                    <a:pt x="268" y="340"/>
                    <a:pt x="258" y="322"/>
                  </a:cubicBezTo>
                  <a:lnTo>
                    <a:pt x="85" y="21"/>
                  </a:lnTo>
                  <a:cubicBezTo>
                    <a:pt x="77" y="6"/>
                    <a:pt x="64"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80;p41">
              <a:extLst>
                <a:ext uri="{FF2B5EF4-FFF2-40B4-BE49-F238E27FC236}">
                  <a16:creationId xmlns:a16="http://schemas.microsoft.com/office/drawing/2014/main" id="{0667F7A8-9527-FBDE-0715-F4F015105DDF}"/>
                </a:ext>
              </a:extLst>
            </p:cNvPr>
            <p:cNvSpPr/>
            <p:nvPr/>
          </p:nvSpPr>
          <p:spPr>
            <a:xfrm>
              <a:off x="1586423" y="2188203"/>
              <a:ext cx="4952" cy="11367"/>
            </a:xfrm>
            <a:custGeom>
              <a:avLst/>
              <a:gdLst/>
              <a:ahLst/>
              <a:cxnLst/>
              <a:rect l="l" t="t" r="r" b="b"/>
              <a:pathLst>
                <a:path w="210" h="482" extrusionOk="0">
                  <a:moveTo>
                    <a:pt x="44" y="0"/>
                  </a:moveTo>
                  <a:cubicBezTo>
                    <a:pt x="41" y="0"/>
                    <a:pt x="37" y="1"/>
                    <a:pt x="34" y="2"/>
                  </a:cubicBezTo>
                  <a:cubicBezTo>
                    <a:pt x="13" y="8"/>
                    <a:pt x="0" y="29"/>
                    <a:pt x="8" y="50"/>
                  </a:cubicBezTo>
                  <a:lnTo>
                    <a:pt x="128" y="455"/>
                  </a:lnTo>
                  <a:cubicBezTo>
                    <a:pt x="132" y="469"/>
                    <a:pt x="146" y="481"/>
                    <a:pt x="163" y="481"/>
                  </a:cubicBezTo>
                  <a:cubicBezTo>
                    <a:pt x="164" y="481"/>
                    <a:pt x="165" y="481"/>
                    <a:pt x="166" y="481"/>
                  </a:cubicBezTo>
                  <a:cubicBezTo>
                    <a:pt x="167" y="481"/>
                    <a:pt x="168" y="481"/>
                    <a:pt x="169" y="481"/>
                  </a:cubicBezTo>
                  <a:cubicBezTo>
                    <a:pt x="171" y="481"/>
                    <a:pt x="173" y="481"/>
                    <a:pt x="176" y="481"/>
                  </a:cubicBezTo>
                  <a:cubicBezTo>
                    <a:pt x="197" y="475"/>
                    <a:pt x="210" y="452"/>
                    <a:pt x="202" y="432"/>
                  </a:cubicBezTo>
                  <a:lnTo>
                    <a:pt x="82" y="28"/>
                  </a:lnTo>
                  <a:cubicBezTo>
                    <a:pt x="76" y="11"/>
                    <a:pt x="60" y="0"/>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81;p41">
              <a:extLst>
                <a:ext uri="{FF2B5EF4-FFF2-40B4-BE49-F238E27FC236}">
                  <a16:creationId xmlns:a16="http://schemas.microsoft.com/office/drawing/2014/main" id="{3EBCCD1D-21DB-AE73-F189-7352FFBD5FD9}"/>
                </a:ext>
              </a:extLst>
            </p:cNvPr>
            <p:cNvSpPr/>
            <p:nvPr/>
          </p:nvSpPr>
          <p:spPr>
            <a:xfrm>
              <a:off x="1593285" y="2183227"/>
              <a:ext cx="6886" cy="11579"/>
            </a:xfrm>
            <a:custGeom>
              <a:avLst/>
              <a:gdLst/>
              <a:ahLst/>
              <a:cxnLst/>
              <a:rect l="l" t="t" r="r" b="b"/>
              <a:pathLst>
                <a:path w="292" h="491" extrusionOk="0">
                  <a:moveTo>
                    <a:pt x="44" y="0"/>
                  </a:moveTo>
                  <a:cubicBezTo>
                    <a:pt x="38" y="0"/>
                    <a:pt x="33" y="1"/>
                    <a:pt x="28" y="4"/>
                  </a:cubicBezTo>
                  <a:cubicBezTo>
                    <a:pt x="8" y="13"/>
                    <a:pt x="0" y="36"/>
                    <a:pt x="9" y="55"/>
                  </a:cubicBezTo>
                  <a:lnTo>
                    <a:pt x="213" y="469"/>
                  </a:lnTo>
                  <a:cubicBezTo>
                    <a:pt x="219" y="483"/>
                    <a:pt x="232" y="490"/>
                    <a:pt x="246" y="490"/>
                  </a:cubicBezTo>
                  <a:cubicBezTo>
                    <a:pt x="252" y="490"/>
                    <a:pt x="258" y="490"/>
                    <a:pt x="263" y="487"/>
                  </a:cubicBezTo>
                  <a:cubicBezTo>
                    <a:pt x="282" y="480"/>
                    <a:pt x="291" y="455"/>
                    <a:pt x="282" y="436"/>
                  </a:cubicBezTo>
                  <a:lnTo>
                    <a:pt x="79" y="22"/>
                  </a:lnTo>
                  <a:cubicBezTo>
                    <a:pt x="73" y="9"/>
                    <a:pt x="59" y="0"/>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82;p41">
              <a:extLst>
                <a:ext uri="{FF2B5EF4-FFF2-40B4-BE49-F238E27FC236}">
                  <a16:creationId xmlns:a16="http://schemas.microsoft.com/office/drawing/2014/main" id="{CFDAE207-89FD-6C84-B201-8533B1ED4E6F}"/>
                </a:ext>
              </a:extLst>
            </p:cNvPr>
            <p:cNvSpPr/>
            <p:nvPr/>
          </p:nvSpPr>
          <p:spPr>
            <a:xfrm>
              <a:off x="1606326" y="2176860"/>
              <a:ext cx="5990" cy="10471"/>
            </a:xfrm>
            <a:custGeom>
              <a:avLst/>
              <a:gdLst/>
              <a:ahLst/>
              <a:cxnLst/>
              <a:rect l="l" t="t" r="r" b="b"/>
              <a:pathLst>
                <a:path w="254" h="444" extrusionOk="0">
                  <a:moveTo>
                    <a:pt x="44" y="0"/>
                  </a:moveTo>
                  <a:cubicBezTo>
                    <a:pt x="38" y="0"/>
                    <a:pt x="33" y="2"/>
                    <a:pt x="28" y="4"/>
                  </a:cubicBezTo>
                  <a:cubicBezTo>
                    <a:pt x="8" y="13"/>
                    <a:pt x="0" y="36"/>
                    <a:pt x="8" y="56"/>
                  </a:cubicBezTo>
                  <a:lnTo>
                    <a:pt x="175" y="421"/>
                  </a:lnTo>
                  <a:cubicBezTo>
                    <a:pt x="182" y="434"/>
                    <a:pt x="196" y="443"/>
                    <a:pt x="211" y="443"/>
                  </a:cubicBezTo>
                  <a:cubicBezTo>
                    <a:pt x="216" y="443"/>
                    <a:pt x="222" y="442"/>
                    <a:pt x="226" y="439"/>
                  </a:cubicBezTo>
                  <a:cubicBezTo>
                    <a:pt x="246" y="430"/>
                    <a:pt x="254" y="407"/>
                    <a:pt x="244" y="389"/>
                  </a:cubicBezTo>
                  <a:lnTo>
                    <a:pt x="79" y="22"/>
                  </a:lnTo>
                  <a:cubicBezTo>
                    <a:pt x="72" y="9"/>
                    <a:pt x="58" y="0"/>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1383;p41">
              <a:extLst>
                <a:ext uri="{FF2B5EF4-FFF2-40B4-BE49-F238E27FC236}">
                  <a16:creationId xmlns:a16="http://schemas.microsoft.com/office/drawing/2014/main" id="{DD5EB79E-ABE7-091C-79B2-9B02B974876B}"/>
                </a:ext>
              </a:extLst>
            </p:cNvPr>
            <p:cNvSpPr/>
            <p:nvPr/>
          </p:nvSpPr>
          <p:spPr>
            <a:xfrm>
              <a:off x="1617056" y="2169573"/>
              <a:ext cx="7735" cy="9150"/>
            </a:xfrm>
            <a:custGeom>
              <a:avLst/>
              <a:gdLst/>
              <a:ahLst/>
              <a:cxnLst/>
              <a:rect l="l" t="t" r="r" b="b"/>
              <a:pathLst>
                <a:path w="328" h="388" extrusionOk="0">
                  <a:moveTo>
                    <a:pt x="55" y="1"/>
                  </a:moveTo>
                  <a:cubicBezTo>
                    <a:pt x="27" y="1"/>
                    <a:pt x="1" y="33"/>
                    <a:pt x="23" y="63"/>
                  </a:cubicBezTo>
                  <a:lnTo>
                    <a:pt x="253" y="371"/>
                  </a:lnTo>
                  <a:cubicBezTo>
                    <a:pt x="261" y="381"/>
                    <a:pt x="273" y="387"/>
                    <a:pt x="285" y="387"/>
                  </a:cubicBezTo>
                  <a:cubicBezTo>
                    <a:pt x="293" y="386"/>
                    <a:pt x="302" y="384"/>
                    <a:pt x="308" y="378"/>
                  </a:cubicBezTo>
                  <a:cubicBezTo>
                    <a:pt x="324" y="366"/>
                    <a:pt x="327" y="342"/>
                    <a:pt x="315" y="325"/>
                  </a:cubicBezTo>
                  <a:lnTo>
                    <a:pt x="85" y="18"/>
                  </a:lnTo>
                  <a:cubicBezTo>
                    <a:pt x="77" y="6"/>
                    <a:pt x="66" y="1"/>
                    <a:pt x="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1384;p41">
              <a:extLst>
                <a:ext uri="{FF2B5EF4-FFF2-40B4-BE49-F238E27FC236}">
                  <a16:creationId xmlns:a16="http://schemas.microsoft.com/office/drawing/2014/main" id="{86B8C493-0E72-6FA2-5285-62443F03B737}"/>
                </a:ext>
              </a:extLst>
            </p:cNvPr>
            <p:cNvSpPr/>
            <p:nvPr/>
          </p:nvSpPr>
          <p:spPr>
            <a:xfrm>
              <a:off x="1534683" y="2019423"/>
              <a:ext cx="54452" cy="112772"/>
            </a:xfrm>
            <a:custGeom>
              <a:avLst/>
              <a:gdLst/>
              <a:ahLst/>
              <a:cxnLst/>
              <a:rect l="l" t="t" r="r" b="b"/>
              <a:pathLst>
                <a:path w="2309" h="4782" extrusionOk="0">
                  <a:moveTo>
                    <a:pt x="83" y="0"/>
                  </a:moveTo>
                  <a:cubicBezTo>
                    <a:pt x="56" y="5"/>
                    <a:pt x="27" y="9"/>
                    <a:pt x="0" y="17"/>
                  </a:cubicBezTo>
                  <a:cubicBezTo>
                    <a:pt x="388" y="512"/>
                    <a:pt x="1299" y="1719"/>
                    <a:pt x="1749" y="2652"/>
                  </a:cubicBezTo>
                  <a:cubicBezTo>
                    <a:pt x="2241" y="3675"/>
                    <a:pt x="1978" y="4472"/>
                    <a:pt x="1870" y="4718"/>
                  </a:cubicBezTo>
                  <a:cubicBezTo>
                    <a:pt x="1867" y="4725"/>
                    <a:pt x="1866" y="4730"/>
                    <a:pt x="1863" y="4736"/>
                  </a:cubicBezTo>
                  <a:cubicBezTo>
                    <a:pt x="1856" y="4751"/>
                    <a:pt x="1856" y="4768"/>
                    <a:pt x="1863" y="4781"/>
                  </a:cubicBezTo>
                  <a:lnTo>
                    <a:pt x="1897" y="4760"/>
                  </a:lnTo>
                  <a:lnTo>
                    <a:pt x="1935" y="4768"/>
                  </a:lnTo>
                  <a:cubicBezTo>
                    <a:pt x="1941" y="4752"/>
                    <a:pt x="1949" y="4736"/>
                    <a:pt x="1953" y="4719"/>
                  </a:cubicBezTo>
                  <a:lnTo>
                    <a:pt x="1956" y="4719"/>
                  </a:lnTo>
                  <a:cubicBezTo>
                    <a:pt x="2072" y="4436"/>
                    <a:pt x="2308" y="3637"/>
                    <a:pt x="1819" y="2620"/>
                  </a:cubicBezTo>
                  <a:cubicBezTo>
                    <a:pt x="1375" y="1699"/>
                    <a:pt x="485" y="514"/>
                    <a:pt x="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1385;p41">
              <a:extLst>
                <a:ext uri="{FF2B5EF4-FFF2-40B4-BE49-F238E27FC236}">
                  <a16:creationId xmlns:a16="http://schemas.microsoft.com/office/drawing/2014/main" id="{BB9C0234-93B5-B285-C372-E5BC9BC1FF9A}"/>
                </a:ext>
              </a:extLst>
            </p:cNvPr>
            <p:cNvSpPr/>
            <p:nvPr/>
          </p:nvSpPr>
          <p:spPr>
            <a:xfrm>
              <a:off x="1546403" y="2018055"/>
              <a:ext cx="50325" cy="113856"/>
            </a:xfrm>
            <a:custGeom>
              <a:avLst/>
              <a:gdLst/>
              <a:ahLst/>
              <a:cxnLst/>
              <a:rect l="l" t="t" r="r" b="b"/>
              <a:pathLst>
                <a:path w="2134" h="4828" extrusionOk="0">
                  <a:moveTo>
                    <a:pt x="100" y="1"/>
                  </a:moveTo>
                  <a:cubicBezTo>
                    <a:pt x="67" y="2"/>
                    <a:pt x="34" y="4"/>
                    <a:pt x="0" y="5"/>
                  </a:cubicBezTo>
                  <a:cubicBezTo>
                    <a:pt x="393" y="422"/>
                    <a:pt x="1376" y="1668"/>
                    <a:pt x="1705" y="2515"/>
                  </a:cubicBezTo>
                  <a:cubicBezTo>
                    <a:pt x="2066" y="3442"/>
                    <a:pt x="1949" y="4554"/>
                    <a:pt x="1923" y="4753"/>
                  </a:cubicBezTo>
                  <a:cubicBezTo>
                    <a:pt x="1922" y="4770"/>
                    <a:pt x="1920" y="4782"/>
                    <a:pt x="1920" y="4782"/>
                  </a:cubicBezTo>
                  <a:cubicBezTo>
                    <a:pt x="1917" y="4803"/>
                    <a:pt x="1931" y="4824"/>
                    <a:pt x="1954" y="4827"/>
                  </a:cubicBezTo>
                  <a:lnTo>
                    <a:pt x="1960" y="4827"/>
                  </a:lnTo>
                  <a:cubicBezTo>
                    <a:pt x="1964" y="4826"/>
                    <a:pt x="1969" y="4826"/>
                    <a:pt x="1973" y="4824"/>
                  </a:cubicBezTo>
                  <a:cubicBezTo>
                    <a:pt x="1985" y="4820"/>
                    <a:pt x="1994" y="4807"/>
                    <a:pt x="1996" y="4794"/>
                  </a:cubicBezTo>
                  <a:cubicBezTo>
                    <a:pt x="1996" y="4794"/>
                    <a:pt x="1999" y="4774"/>
                    <a:pt x="2004" y="4742"/>
                  </a:cubicBezTo>
                  <a:cubicBezTo>
                    <a:pt x="2032" y="4494"/>
                    <a:pt x="2134" y="3404"/>
                    <a:pt x="1776" y="2487"/>
                  </a:cubicBezTo>
                  <a:cubicBezTo>
                    <a:pt x="1458" y="1666"/>
                    <a:pt x="546" y="479"/>
                    <a:pt x="1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1386;p41">
              <a:extLst>
                <a:ext uri="{FF2B5EF4-FFF2-40B4-BE49-F238E27FC236}">
                  <a16:creationId xmlns:a16="http://schemas.microsoft.com/office/drawing/2014/main" id="{2B6AD1B2-FC76-CC64-A146-FF245E625909}"/>
                </a:ext>
              </a:extLst>
            </p:cNvPr>
            <p:cNvSpPr/>
            <p:nvPr/>
          </p:nvSpPr>
          <p:spPr>
            <a:xfrm>
              <a:off x="1561260" y="2019517"/>
              <a:ext cx="50136" cy="110319"/>
            </a:xfrm>
            <a:custGeom>
              <a:avLst/>
              <a:gdLst/>
              <a:ahLst/>
              <a:cxnLst/>
              <a:rect l="l" t="t" r="r" b="b"/>
              <a:pathLst>
                <a:path w="2126" h="4678" extrusionOk="0">
                  <a:moveTo>
                    <a:pt x="1" y="1"/>
                  </a:moveTo>
                  <a:lnTo>
                    <a:pt x="1" y="1"/>
                  </a:lnTo>
                  <a:cubicBezTo>
                    <a:pt x="322" y="364"/>
                    <a:pt x="978" y="1168"/>
                    <a:pt x="1469" y="2168"/>
                  </a:cubicBezTo>
                  <a:cubicBezTo>
                    <a:pt x="2084" y="3421"/>
                    <a:pt x="1819" y="4451"/>
                    <a:pt x="1774" y="4606"/>
                  </a:cubicBezTo>
                  <a:cubicBezTo>
                    <a:pt x="1771" y="4618"/>
                    <a:pt x="1768" y="4624"/>
                    <a:pt x="1768" y="4627"/>
                  </a:cubicBezTo>
                  <a:cubicBezTo>
                    <a:pt x="1761" y="4645"/>
                    <a:pt x="1771" y="4668"/>
                    <a:pt x="1790" y="4676"/>
                  </a:cubicBezTo>
                  <a:cubicBezTo>
                    <a:pt x="1795" y="4677"/>
                    <a:pt x="1799" y="4677"/>
                    <a:pt x="1804" y="4677"/>
                  </a:cubicBezTo>
                  <a:cubicBezTo>
                    <a:pt x="1807" y="4677"/>
                    <a:pt x="1811" y="4677"/>
                    <a:pt x="1816" y="4676"/>
                  </a:cubicBezTo>
                  <a:cubicBezTo>
                    <a:pt x="1828" y="4673"/>
                    <a:pt x="1837" y="4664"/>
                    <a:pt x="1840" y="4651"/>
                  </a:cubicBezTo>
                  <a:cubicBezTo>
                    <a:pt x="1848" y="4629"/>
                    <a:pt x="1855" y="4608"/>
                    <a:pt x="1860" y="4585"/>
                  </a:cubicBezTo>
                  <a:cubicBezTo>
                    <a:pt x="1928" y="4326"/>
                    <a:pt x="2125" y="3325"/>
                    <a:pt x="1539" y="2131"/>
                  </a:cubicBezTo>
                  <a:cubicBezTo>
                    <a:pt x="1084" y="1207"/>
                    <a:pt x="489" y="449"/>
                    <a:pt x="143" y="48"/>
                  </a:cubicBezTo>
                  <a:cubicBezTo>
                    <a:pt x="96" y="30"/>
                    <a:pt x="49" y="13"/>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1387;p41">
              <a:extLst>
                <a:ext uri="{FF2B5EF4-FFF2-40B4-BE49-F238E27FC236}">
                  <a16:creationId xmlns:a16="http://schemas.microsoft.com/office/drawing/2014/main" id="{8D3B2E2D-5186-F769-9AAD-4060F86113A0}"/>
                </a:ext>
              </a:extLst>
            </p:cNvPr>
            <p:cNvSpPr/>
            <p:nvPr/>
          </p:nvSpPr>
          <p:spPr>
            <a:xfrm>
              <a:off x="1433325" y="2216313"/>
              <a:ext cx="166728" cy="35657"/>
            </a:xfrm>
            <a:custGeom>
              <a:avLst/>
              <a:gdLst/>
              <a:ahLst/>
              <a:cxnLst/>
              <a:rect l="l" t="t" r="r" b="b"/>
              <a:pathLst>
                <a:path w="7070" h="1512" extrusionOk="0">
                  <a:moveTo>
                    <a:pt x="52" y="1"/>
                  </a:moveTo>
                  <a:cubicBezTo>
                    <a:pt x="26" y="1"/>
                    <a:pt x="1" y="27"/>
                    <a:pt x="17" y="57"/>
                  </a:cubicBezTo>
                  <a:cubicBezTo>
                    <a:pt x="28" y="80"/>
                    <a:pt x="331" y="618"/>
                    <a:pt x="1946" y="1059"/>
                  </a:cubicBezTo>
                  <a:cubicBezTo>
                    <a:pt x="2937" y="1332"/>
                    <a:pt x="3868" y="1512"/>
                    <a:pt x="4853" y="1512"/>
                  </a:cubicBezTo>
                  <a:cubicBezTo>
                    <a:pt x="5542" y="1512"/>
                    <a:pt x="6258" y="1422"/>
                    <a:pt x="7039" y="1213"/>
                  </a:cubicBezTo>
                  <a:cubicBezTo>
                    <a:pt x="7050" y="1210"/>
                    <a:pt x="7059" y="1203"/>
                    <a:pt x="7064" y="1194"/>
                  </a:cubicBezTo>
                  <a:cubicBezTo>
                    <a:pt x="7068" y="1185"/>
                    <a:pt x="7070" y="1174"/>
                    <a:pt x="7067" y="1163"/>
                  </a:cubicBezTo>
                  <a:lnTo>
                    <a:pt x="6864" y="569"/>
                  </a:lnTo>
                  <a:cubicBezTo>
                    <a:pt x="6858" y="553"/>
                    <a:pt x="6842" y="543"/>
                    <a:pt x="6826" y="543"/>
                  </a:cubicBezTo>
                  <a:cubicBezTo>
                    <a:pt x="6823" y="543"/>
                    <a:pt x="6819" y="544"/>
                    <a:pt x="6815" y="545"/>
                  </a:cubicBezTo>
                  <a:cubicBezTo>
                    <a:pt x="6795" y="551"/>
                    <a:pt x="6785" y="574"/>
                    <a:pt x="6791" y="594"/>
                  </a:cubicBezTo>
                  <a:lnTo>
                    <a:pt x="6980" y="1148"/>
                  </a:lnTo>
                  <a:cubicBezTo>
                    <a:pt x="6222" y="1349"/>
                    <a:pt x="5525" y="1435"/>
                    <a:pt x="4853" y="1435"/>
                  </a:cubicBezTo>
                  <a:cubicBezTo>
                    <a:pt x="3876" y="1435"/>
                    <a:pt x="2951" y="1254"/>
                    <a:pt x="1966" y="984"/>
                  </a:cubicBezTo>
                  <a:cubicBezTo>
                    <a:pt x="396" y="556"/>
                    <a:pt x="90" y="28"/>
                    <a:pt x="84" y="21"/>
                  </a:cubicBezTo>
                  <a:cubicBezTo>
                    <a:pt x="76" y="7"/>
                    <a:pt x="64" y="1"/>
                    <a:pt x="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1388;p41">
              <a:extLst>
                <a:ext uri="{FF2B5EF4-FFF2-40B4-BE49-F238E27FC236}">
                  <a16:creationId xmlns:a16="http://schemas.microsoft.com/office/drawing/2014/main" id="{D0949C45-2807-6901-D3CC-9ED646D5D88C}"/>
                </a:ext>
              </a:extLst>
            </p:cNvPr>
            <p:cNvSpPr/>
            <p:nvPr/>
          </p:nvSpPr>
          <p:spPr>
            <a:xfrm>
              <a:off x="1469571" y="2145542"/>
              <a:ext cx="174699" cy="70087"/>
            </a:xfrm>
            <a:custGeom>
              <a:avLst/>
              <a:gdLst/>
              <a:ahLst/>
              <a:cxnLst/>
              <a:rect l="l" t="t" r="r" b="b"/>
              <a:pathLst>
                <a:path w="7408" h="2972" extrusionOk="0">
                  <a:moveTo>
                    <a:pt x="6614" y="1"/>
                  </a:moveTo>
                  <a:cubicBezTo>
                    <a:pt x="6607" y="1"/>
                    <a:pt x="6599" y="3"/>
                    <a:pt x="6592" y="8"/>
                  </a:cubicBezTo>
                  <a:cubicBezTo>
                    <a:pt x="6574" y="20"/>
                    <a:pt x="6571" y="45"/>
                    <a:pt x="6583" y="62"/>
                  </a:cubicBezTo>
                  <a:cubicBezTo>
                    <a:pt x="6686" y="205"/>
                    <a:pt x="7204" y="783"/>
                    <a:pt x="7315" y="908"/>
                  </a:cubicBezTo>
                  <a:cubicBezTo>
                    <a:pt x="7198" y="1073"/>
                    <a:pt x="6512" y="2006"/>
                    <a:pt x="5781" y="2341"/>
                  </a:cubicBezTo>
                  <a:lnTo>
                    <a:pt x="5686" y="2387"/>
                  </a:lnTo>
                  <a:cubicBezTo>
                    <a:pt x="5105" y="2655"/>
                    <a:pt x="4582" y="2896"/>
                    <a:pt x="3676" y="2896"/>
                  </a:cubicBezTo>
                  <a:cubicBezTo>
                    <a:pt x="3348" y="2896"/>
                    <a:pt x="2971" y="2865"/>
                    <a:pt x="2522" y="2791"/>
                  </a:cubicBezTo>
                  <a:cubicBezTo>
                    <a:pt x="793" y="2509"/>
                    <a:pt x="85" y="1209"/>
                    <a:pt x="79" y="1194"/>
                  </a:cubicBezTo>
                  <a:cubicBezTo>
                    <a:pt x="72" y="1182"/>
                    <a:pt x="59" y="1174"/>
                    <a:pt x="45" y="1174"/>
                  </a:cubicBezTo>
                  <a:cubicBezTo>
                    <a:pt x="38" y="1174"/>
                    <a:pt x="32" y="1176"/>
                    <a:pt x="26" y="1179"/>
                  </a:cubicBezTo>
                  <a:cubicBezTo>
                    <a:pt x="8" y="1188"/>
                    <a:pt x="0" y="1212"/>
                    <a:pt x="9" y="1230"/>
                  </a:cubicBezTo>
                  <a:cubicBezTo>
                    <a:pt x="17" y="1244"/>
                    <a:pt x="741" y="2579"/>
                    <a:pt x="2510" y="2867"/>
                  </a:cubicBezTo>
                  <a:cubicBezTo>
                    <a:pt x="2955" y="2940"/>
                    <a:pt x="3334" y="2972"/>
                    <a:pt x="3664" y="2972"/>
                  </a:cubicBezTo>
                  <a:cubicBezTo>
                    <a:pt x="4604" y="2972"/>
                    <a:pt x="5151" y="2719"/>
                    <a:pt x="5718" y="2456"/>
                  </a:cubicBezTo>
                  <a:lnTo>
                    <a:pt x="5813" y="2412"/>
                  </a:lnTo>
                  <a:cubicBezTo>
                    <a:pt x="6630" y="2038"/>
                    <a:pt x="7366" y="971"/>
                    <a:pt x="7397" y="927"/>
                  </a:cubicBezTo>
                  <a:cubicBezTo>
                    <a:pt x="7407" y="912"/>
                    <a:pt x="7406" y="893"/>
                    <a:pt x="7394" y="879"/>
                  </a:cubicBezTo>
                  <a:cubicBezTo>
                    <a:pt x="7386" y="871"/>
                    <a:pt x="6756" y="170"/>
                    <a:pt x="6647" y="18"/>
                  </a:cubicBezTo>
                  <a:cubicBezTo>
                    <a:pt x="6639" y="7"/>
                    <a:pt x="6627" y="1"/>
                    <a:pt x="66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1389;p41">
              <a:extLst>
                <a:ext uri="{FF2B5EF4-FFF2-40B4-BE49-F238E27FC236}">
                  <a16:creationId xmlns:a16="http://schemas.microsoft.com/office/drawing/2014/main" id="{98897905-3BF8-A4F2-5938-0E339AA1E479}"/>
                </a:ext>
              </a:extLst>
            </p:cNvPr>
            <p:cNvSpPr/>
            <p:nvPr/>
          </p:nvSpPr>
          <p:spPr>
            <a:xfrm>
              <a:off x="1380264" y="2367619"/>
              <a:ext cx="56221" cy="109187"/>
            </a:xfrm>
            <a:custGeom>
              <a:avLst/>
              <a:gdLst/>
              <a:ahLst/>
              <a:cxnLst/>
              <a:rect l="l" t="t" r="r" b="b"/>
              <a:pathLst>
                <a:path w="2384" h="4630" extrusionOk="0">
                  <a:moveTo>
                    <a:pt x="418" y="1"/>
                  </a:moveTo>
                  <a:cubicBezTo>
                    <a:pt x="402" y="1"/>
                    <a:pt x="387" y="11"/>
                    <a:pt x="380" y="27"/>
                  </a:cubicBezTo>
                  <a:cubicBezTo>
                    <a:pt x="377" y="38"/>
                    <a:pt x="0" y="1195"/>
                    <a:pt x="312" y="2874"/>
                  </a:cubicBezTo>
                  <a:cubicBezTo>
                    <a:pt x="567" y="4243"/>
                    <a:pt x="1037" y="4629"/>
                    <a:pt x="1822" y="4629"/>
                  </a:cubicBezTo>
                  <a:cubicBezTo>
                    <a:pt x="1997" y="4626"/>
                    <a:pt x="2173" y="4612"/>
                    <a:pt x="2347" y="4585"/>
                  </a:cubicBezTo>
                  <a:cubicBezTo>
                    <a:pt x="2370" y="4582"/>
                    <a:pt x="2384" y="4562"/>
                    <a:pt x="2381" y="4541"/>
                  </a:cubicBezTo>
                  <a:cubicBezTo>
                    <a:pt x="2378" y="4521"/>
                    <a:pt x="2360" y="4508"/>
                    <a:pt x="2340" y="4508"/>
                  </a:cubicBezTo>
                  <a:cubicBezTo>
                    <a:pt x="2339" y="4508"/>
                    <a:pt x="2338" y="4508"/>
                    <a:pt x="2337" y="4508"/>
                  </a:cubicBezTo>
                  <a:cubicBezTo>
                    <a:pt x="2148" y="4535"/>
                    <a:pt x="1976" y="4552"/>
                    <a:pt x="1817" y="4552"/>
                  </a:cubicBezTo>
                  <a:cubicBezTo>
                    <a:pt x="1064" y="4552"/>
                    <a:pt x="633" y="4181"/>
                    <a:pt x="388" y="2861"/>
                  </a:cubicBezTo>
                  <a:cubicBezTo>
                    <a:pt x="79" y="1203"/>
                    <a:pt x="450" y="62"/>
                    <a:pt x="453" y="51"/>
                  </a:cubicBezTo>
                  <a:cubicBezTo>
                    <a:pt x="461" y="31"/>
                    <a:pt x="449" y="10"/>
                    <a:pt x="429" y="3"/>
                  </a:cubicBezTo>
                  <a:cubicBezTo>
                    <a:pt x="425" y="2"/>
                    <a:pt x="421" y="1"/>
                    <a:pt x="4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1390;p41">
              <a:extLst>
                <a:ext uri="{FF2B5EF4-FFF2-40B4-BE49-F238E27FC236}">
                  <a16:creationId xmlns:a16="http://schemas.microsoft.com/office/drawing/2014/main" id="{FD1A1363-7DA5-C1AB-E8A6-556EFD1BF03F}"/>
                </a:ext>
              </a:extLst>
            </p:cNvPr>
            <p:cNvSpPr/>
            <p:nvPr/>
          </p:nvSpPr>
          <p:spPr>
            <a:xfrm>
              <a:off x="1368780" y="2226336"/>
              <a:ext cx="137368" cy="147957"/>
            </a:xfrm>
            <a:custGeom>
              <a:avLst/>
              <a:gdLst/>
              <a:ahLst/>
              <a:cxnLst/>
              <a:rect l="l" t="t" r="r" b="b"/>
              <a:pathLst>
                <a:path w="5825" h="6274" extrusionOk="0">
                  <a:moveTo>
                    <a:pt x="2538" y="1"/>
                  </a:moveTo>
                  <a:cubicBezTo>
                    <a:pt x="2535" y="1"/>
                    <a:pt x="2533" y="1"/>
                    <a:pt x="2530" y="2"/>
                  </a:cubicBezTo>
                  <a:cubicBezTo>
                    <a:pt x="2507" y="6"/>
                    <a:pt x="2480" y="12"/>
                    <a:pt x="2450" y="18"/>
                  </a:cubicBezTo>
                  <a:cubicBezTo>
                    <a:pt x="2021" y="99"/>
                    <a:pt x="881" y="312"/>
                    <a:pt x="480" y="2761"/>
                  </a:cubicBezTo>
                  <a:cubicBezTo>
                    <a:pt x="460" y="2857"/>
                    <a:pt x="1" y="5116"/>
                    <a:pt x="520" y="6251"/>
                  </a:cubicBezTo>
                  <a:cubicBezTo>
                    <a:pt x="525" y="6262"/>
                    <a:pt x="534" y="6269"/>
                    <a:pt x="545" y="6271"/>
                  </a:cubicBezTo>
                  <a:cubicBezTo>
                    <a:pt x="547" y="6272"/>
                    <a:pt x="550" y="6273"/>
                    <a:pt x="552" y="6273"/>
                  </a:cubicBezTo>
                  <a:cubicBezTo>
                    <a:pt x="553" y="6273"/>
                    <a:pt x="554" y="6273"/>
                    <a:pt x="555" y="6273"/>
                  </a:cubicBezTo>
                  <a:cubicBezTo>
                    <a:pt x="557" y="6273"/>
                    <a:pt x="558" y="6273"/>
                    <a:pt x="559" y="6273"/>
                  </a:cubicBezTo>
                  <a:cubicBezTo>
                    <a:pt x="566" y="6273"/>
                    <a:pt x="572" y="6270"/>
                    <a:pt x="577" y="6266"/>
                  </a:cubicBezTo>
                  <a:cubicBezTo>
                    <a:pt x="586" y="6262"/>
                    <a:pt x="1416" y="5704"/>
                    <a:pt x="2427" y="5525"/>
                  </a:cubicBezTo>
                  <a:cubicBezTo>
                    <a:pt x="3442" y="5347"/>
                    <a:pt x="5121" y="5216"/>
                    <a:pt x="5139" y="5215"/>
                  </a:cubicBezTo>
                  <a:cubicBezTo>
                    <a:pt x="5155" y="5215"/>
                    <a:pt x="5168" y="5203"/>
                    <a:pt x="5173" y="5187"/>
                  </a:cubicBezTo>
                  <a:cubicBezTo>
                    <a:pt x="5824" y="2907"/>
                    <a:pt x="4467" y="975"/>
                    <a:pt x="4453" y="955"/>
                  </a:cubicBezTo>
                  <a:cubicBezTo>
                    <a:pt x="4444" y="943"/>
                    <a:pt x="4433" y="939"/>
                    <a:pt x="4423" y="939"/>
                  </a:cubicBezTo>
                  <a:cubicBezTo>
                    <a:pt x="4395" y="939"/>
                    <a:pt x="4369" y="970"/>
                    <a:pt x="4391" y="1000"/>
                  </a:cubicBezTo>
                  <a:cubicBezTo>
                    <a:pt x="4404" y="1019"/>
                    <a:pt x="5729" y="2905"/>
                    <a:pt x="5105" y="5141"/>
                  </a:cubicBezTo>
                  <a:cubicBezTo>
                    <a:pt x="4885" y="5159"/>
                    <a:pt x="3362" y="5283"/>
                    <a:pt x="2412" y="5450"/>
                  </a:cubicBezTo>
                  <a:cubicBezTo>
                    <a:pt x="1510" y="5609"/>
                    <a:pt x="748" y="6065"/>
                    <a:pt x="572" y="6179"/>
                  </a:cubicBezTo>
                  <a:cubicBezTo>
                    <a:pt x="92" y="5051"/>
                    <a:pt x="551" y="2801"/>
                    <a:pt x="555" y="2775"/>
                  </a:cubicBezTo>
                  <a:cubicBezTo>
                    <a:pt x="949" y="378"/>
                    <a:pt x="2049" y="172"/>
                    <a:pt x="2465" y="93"/>
                  </a:cubicBezTo>
                  <a:cubicBezTo>
                    <a:pt x="2495" y="88"/>
                    <a:pt x="2524" y="82"/>
                    <a:pt x="2545" y="76"/>
                  </a:cubicBezTo>
                  <a:cubicBezTo>
                    <a:pt x="2566" y="72"/>
                    <a:pt x="2580" y="52"/>
                    <a:pt x="2575" y="31"/>
                  </a:cubicBezTo>
                  <a:cubicBezTo>
                    <a:pt x="2570" y="12"/>
                    <a:pt x="2555" y="1"/>
                    <a:pt x="25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1391;p41">
              <a:extLst>
                <a:ext uri="{FF2B5EF4-FFF2-40B4-BE49-F238E27FC236}">
                  <a16:creationId xmlns:a16="http://schemas.microsoft.com/office/drawing/2014/main" id="{D3155F67-40AC-4341-DC39-925B4EAF61A6}"/>
                </a:ext>
              </a:extLst>
            </p:cNvPr>
            <p:cNvSpPr/>
            <p:nvPr/>
          </p:nvSpPr>
          <p:spPr>
            <a:xfrm>
              <a:off x="1691341" y="2318237"/>
              <a:ext cx="97018" cy="53862"/>
            </a:xfrm>
            <a:custGeom>
              <a:avLst/>
              <a:gdLst/>
              <a:ahLst/>
              <a:cxnLst/>
              <a:rect l="l" t="t" r="r" b="b"/>
              <a:pathLst>
                <a:path w="4114" h="2284" extrusionOk="0">
                  <a:moveTo>
                    <a:pt x="4069" y="0"/>
                  </a:moveTo>
                  <a:cubicBezTo>
                    <a:pt x="4056" y="0"/>
                    <a:pt x="4043" y="7"/>
                    <a:pt x="4036" y="19"/>
                  </a:cubicBezTo>
                  <a:cubicBezTo>
                    <a:pt x="4030" y="27"/>
                    <a:pt x="3610" y="763"/>
                    <a:pt x="3507" y="1507"/>
                  </a:cubicBezTo>
                  <a:cubicBezTo>
                    <a:pt x="3340" y="1588"/>
                    <a:pt x="2011" y="2206"/>
                    <a:pt x="206" y="2206"/>
                  </a:cubicBezTo>
                  <a:cubicBezTo>
                    <a:pt x="151" y="2206"/>
                    <a:pt x="97" y="2205"/>
                    <a:pt x="42" y="2204"/>
                  </a:cubicBezTo>
                  <a:cubicBezTo>
                    <a:pt x="20" y="2204"/>
                    <a:pt x="4" y="2221"/>
                    <a:pt x="1" y="2242"/>
                  </a:cubicBezTo>
                  <a:cubicBezTo>
                    <a:pt x="1" y="2263"/>
                    <a:pt x="19" y="2280"/>
                    <a:pt x="38" y="2282"/>
                  </a:cubicBezTo>
                  <a:cubicBezTo>
                    <a:pt x="92" y="2282"/>
                    <a:pt x="142" y="2283"/>
                    <a:pt x="190" y="2283"/>
                  </a:cubicBezTo>
                  <a:cubicBezTo>
                    <a:pt x="2139" y="2283"/>
                    <a:pt x="3547" y="1572"/>
                    <a:pt x="3562" y="1566"/>
                  </a:cubicBezTo>
                  <a:cubicBezTo>
                    <a:pt x="3572" y="1560"/>
                    <a:pt x="3580" y="1548"/>
                    <a:pt x="3581" y="1536"/>
                  </a:cubicBezTo>
                  <a:cubicBezTo>
                    <a:pt x="3675" y="804"/>
                    <a:pt x="4097" y="65"/>
                    <a:pt x="4101" y="57"/>
                  </a:cubicBezTo>
                  <a:cubicBezTo>
                    <a:pt x="4113" y="39"/>
                    <a:pt x="4106" y="16"/>
                    <a:pt x="4088" y="5"/>
                  </a:cubicBezTo>
                  <a:cubicBezTo>
                    <a:pt x="4082" y="2"/>
                    <a:pt x="4075" y="0"/>
                    <a:pt x="40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1392;p41">
              <a:extLst>
                <a:ext uri="{FF2B5EF4-FFF2-40B4-BE49-F238E27FC236}">
                  <a16:creationId xmlns:a16="http://schemas.microsoft.com/office/drawing/2014/main" id="{1546B6BA-660D-14B8-09AE-DA3EB4795A99}"/>
                </a:ext>
              </a:extLst>
            </p:cNvPr>
            <p:cNvSpPr/>
            <p:nvPr/>
          </p:nvSpPr>
          <p:spPr>
            <a:xfrm>
              <a:off x="1716362" y="2485343"/>
              <a:ext cx="65819" cy="116969"/>
            </a:xfrm>
            <a:custGeom>
              <a:avLst/>
              <a:gdLst/>
              <a:ahLst/>
              <a:cxnLst/>
              <a:rect l="l" t="t" r="r" b="b"/>
              <a:pathLst>
                <a:path w="2791" h="4960" extrusionOk="0">
                  <a:moveTo>
                    <a:pt x="2749" y="0"/>
                  </a:moveTo>
                  <a:cubicBezTo>
                    <a:pt x="2739" y="0"/>
                    <a:pt x="2729" y="5"/>
                    <a:pt x="2722" y="13"/>
                  </a:cubicBezTo>
                  <a:cubicBezTo>
                    <a:pt x="2714" y="19"/>
                    <a:pt x="1961" y="727"/>
                    <a:pt x="988" y="2036"/>
                  </a:cubicBezTo>
                  <a:cubicBezTo>
                    <a:pt x="210" y="3085"/>
                    <a:pt x="37" y="4267"/>
                    <a:pt x="3" y="4879"/>
                  </a:cubicBezTo>
                  <a:cubicBezTo>
                    <a:pt x="3" y="4896"/>
                    <a:pt x="2" y="4906"/>
                    <a:pt x="2" y="4912"/>
                  </a:cubicBezTo>
                  <a:cubicBezTo>
                    <a:pt x="0" y="4917"/>
                    <a:pt x="0" y="4923"/>
                    <a:pt x="2" y="4929"/>
                  </a:cubicBezTo>
                  <a:cubicBezTo>
                    <a:pt x="5" y="4946"/>
                    <a:pt x="20" y="4959"/>
                    <a:pt x="37" y="4959"/>
                  </a:cubicBezTo>
                  <a:cubicBezTo>
                    <a:pt x="38" y="4959"/>
                    <a:pt x="39" y="4959"/>
                    <a:pt x="40" y="4959"/>
                  </a:cubicBezTo>
                  <a:lnTo>
                    <a:pt x="46" y="4959"/>
                  </a:lnTo>
                  <a:cubicBezTo>
                    <a:pt x="78" y="4953"/>
                    <a:pt x="79" y="4932"/>
                    <a:pt x="82" y="4882"/>
                  </a:cubicBezTo>
                  <a:cubicBezTo>
                    <a:pt x="114" y="4279"/>
                    <a:pt x="284" y="3115"/>
                    <a:pt x="1051" y="2081"/>
                  </a:cubicBezTo>
                  <a:cubicBezTo>
                    <a:pt x="2019" y="778"/>
                    <a:pt x="2766" y="74"/>
                    <a:pt x="2775" y="68"/>
                  </a:cubicBezTo>
                  <a:cubicBezTo>
                    <a:pt x="2790" y="52"/>
                    <a:pt x="2790" y="28"/>
                    <a:pt x="2777" y="13"/>
                  </a:cubicBezTo>
                  <a:cubicBezTo>
                    <a:pt x="2769" y="5"/>
                    <a:pt x="2759" y="0"/>
                    <a:pt x="27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1393;p41">
              <a:extLst>
                <a:ext uri="{FF2B5EF4-FFF2-40B4-BE49-F238E27FC236}">
                  <a16:creationId xmlns:a16="http://schemas.microsoft.com/office/drawing/2014/main" id="{64B7C68C-9A82-ADD1-5284-E334FDBCCF1D}"/>
                </a:ext>
              </a:extLst>
            </p:cNvPr>
            <p:cNvSpPr/>
            <p:nvPr/>
          </p:nvSpPr>
          <p:spPr>
            <a:xfrm>
              <a:off x="1840406" y="2504138"/>
              <a:ext cx="48415" cy="61527"/>
            </a:xfrm>
            <a:custGeom>
              <a:avLst/>
              <a:gdLst/>
              <a:ahLst/>
              <a:cxnLst/>
              <a:rect l="l" t="t" r="r" b="b"/>
              <a:pathLst>
                <a:path w="2053" h="2609" extrusionOk="0">
                  <a:moveTo>
                    <a:pt x="2009" y="0"/>
                  </a:moveTo>
                  <a:cubicBezTo>
                    <a:pt x="2003" y="0"/>
                    <a:pt x="1997" y="1"/>
                    <a:pt x="1992" y="4"/>
                  </a:cubicBezTo>
                  <a:cubicBezTo>
                    <a:pt x="849" y="524"/>
                    <a:pt x="41" y="2473"/>
                    <a:pt x="8" y="2554"/>
                  </a:cubicBezTo>
                  <a:cubicBezTo>
                    <a:pt x="0" y="2574"/>
                    <a:pt x="9" y="2597"/>
                    <a:pt x="29" y="2604"/>
                  </a:cubicBezTo>
                  <a:cubicBezTo>
                    <a:pt x="32" y="2607"/>
                    <a:pt x="36" y="2608"/>
                    <a:pt x="40" y="2608"/>
                  </a:cubicBezTo>
                  <a:cubicBezTo>
                    <a:pt x="41" y="2608"/>
                    <a:pt x="43" y="2608"/>
                    <a:pt x="44" y="2607"/>
                  </a:cubicBezTo>
                  <a:cubicBezTo>
                    <a:pt x="59" y="2607"/>
                    <a:pt x="73" y="2598"/>
                    <a:pt x="79" y="2585"/>
                  </a:cubicBezTo>
                  <a:cubicBezTo>
                    <a:pt x="88" y="2565"/>
                    <a:pt x="908" y="583"/>
                    <a:pt x="2023" y="74"/>
                  </a:cubicBezTo>
                  <a:cubicBezTo>
                    <a:pt x="2043" y="66"/>
                    <a:pt x="2052" y="42"/>
                    <a:pt x="2043" y="22"/>
                  </a:cubicBezTo>
                  <a:cubicBezTo>
                    <a:pt x="2037" y="8"/>
                    <a:pt x="2023" y="0"/>
                    <a:pt x="20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1394;p41">
              <a:extLst>
                <a:ext uri="{FF2B5EF4-FFF2-40B4-BE49-F238E27FC236}">
                  <a16:creationId xmlns:a16="http://schemas.microsoft.com/office/drawing/2014/main" id="{261D48AC-3E4F-E039-3376-A472AA5B5DB6}"/>
                </a:ext>
              </a:extLst>
            </p:cNvPr>
            <p:cNvSpPr/>
            <p:nvPr/>
          </p:nvSpPr>
          <p:spPr>
            <a:xfrm>
              <a:off x="1850476" y="2508807"/>
              <a:ext cx="47519" cy="59003"/>
            </a:xfrm>
            <a:custGeom>
              <a:avLst/>
              <a:gdLst/>
              <a:ahLst/>
              <a:cxnLst/>
              <a:rect l="l" t="t" r="r" b="b"/>
              <a:pathLst>
                <a:path w="2015" h="2502" extrusionOk="0">
                  <a:moveTo>
                    <a:pt x="1972" y="0"/>
                  </a:moveTo>
                  <a:cubicBezTo>
                    <a:pt x="1965" y="0"/>
                    <a:pt x="1957" y="2"/>
                    <a:pt x="1951" y="6"/>
                  </a:cubicBezTo>
                  <a:cubicBezTo>
                    <a:pt x="895" y="647"/>
                    <a:pt x="19" y="2428"/>
                    <a:pt x="10" y="2447"/>
                  </a:cubicBezTo>
                  <a:cubicBezTo>
                    <a:pt x="1" y="2466"/>
                    <a:pt x="8" y="2488"/>
                    <a:pt x="26" y="2497"/>
                  </a:cubicBezTo>
                  <a:cubicBezTo>
                    <a:pt x="32" y="2500"/>
                    <a:pt x="39" y="2502"/>
                    <a:pt x="45" y="2502"/>
                  </a:cubicBezTo>
                  <a:cubicBezTo>
                    <a:pt x="58" y="2502"/>
                    <a:pt x="72" y="2493"/>
                    <a:pt x="78" y="2481"/>
                  </a:cubicBezTo>
                  <a:cubicBezTo>
                    <a:pt x="87" y="2461"/>
                    <a:pt x="952" y="702"/>
                    <a:pt x="1992" y="71"/>
                  </a:cubicBezTo>
                  <a:cubicBezTo>
                    <a:pt x="2010" y="61"/>
                    <a:pt x="2015" y="36"/>
                    <a:pt x="2004" y="18"/>
                  </a:cubicBezTo>
                  <a:cubicBezTo>
                    <a:pt x="1997" y="6"/>
                    <a:pt x="1985" y="0"/>
                    <a:pt x="19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1395;p41">
              <a:extLst>
                <a:ext uri="{FF2B5EF4-FFF2-40B4-BE49-F238E27FC236}">
                  <a16:creationId xmlns:a16="http://schemas.microsoft.com/office/drawing/2014/main" id="{2223FA81-6673-2F79-DA29-B96D09D40803}"/>
                </a:ext>
              </a:extLst>
            </p:cNvPr>
            <p:cNvSpPr/>
            <p:nvPr/>
          </p:nvSpPr>
          <p:spPr>
            <a:xfrm>
              <a:off x="1854886" y="2598444"/>
              <a:ext cx="75134" cy="19668"/>
            </a:xfrm>
            <a:custGeom>
              <a:avLst/>
              <a:gdLst/>
              <a:ahLst/>
              <a:cxnLst/>
              <a:rect l="l" t="t" r="r" b="b"/>
              <a:pathLst>
                <a:path w="3186" h="834" extrusionOk="0">
                  <a:moveTo>
                    <a:pt x="3141" y="0"/>
                  </a:moveTo>
                  <a:cubicBezTo>
                    <a:pt x="3132" y="0"/>
                    <a:pt x="3124" y="3"/>
                    <a:pt x="3117" y="9"/>
                  </a:cubicBezTo>
                  <a:cubicBezTo>
                    <a:pt x="2282" y="654"/>
                    <a:pt x="1159" y="756"/>
                    <a:pt x="532" y="756"/>
                  </a:cubicBezTo>
                  <a:cubicBezTo>
                    <a:pt x="247" y="756"/>
                    <a:pt x="64" y="735"/>
                    <a:pt x="58" y="735"/>
                  </a:cubicBezTo>
                  <a:cubicBezTo>
                    <a:pt x="56" y="734"/>
                    <a:pt x="54" y="734"/>
                    <a:pt x="52" y="734"/>
                  </a:cubicBezTo>
                  <a:cubicBezTo>
                    <a:pt x="7" y="734"/>
                    <a:pt x="0" y="804"/>
                    <a:pt x="49" y="810"/>
                  </a:cubicBezTo>
                  <a:cubicBezTo>
                    <a:pt x="209" y="827"/>
                    <a:pt x="368" y="833"/>
                    <a:pt x="529" y="833"/>
                  </a:cubicBezTo>
                  <a:cubicBezTo>
                    <a:pt x="1167" y="833"/>
                    <a:pt x="2311" y="728"/>
                    <a:pt x="3164" y="69"/>
                  </a:cubicBezTo>
                  <a:cubicBezTo>
                    <a:pt x="3182" y="57"/>
                    <a:pt x="3185" y="31"/>
                    <a:pt x="3172" y="16"/>
                  </a:cubicBezTo>
                  <a:cubicBezTo>
                    <a:pt x="3164" y="6"/>
                    <a:pt x="3152" y="0"/>
                    <a:pt x="31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1396;p41">
              <a:extLst>
                <a:ext uri="{FF2B5EF4-FFF2-40B4-BE49-F238E27FC236}">
                  <a16:creationId xmlns:a16="http://schemas.microsoft.com/office/drawing/2014/main" id="{4D84FA8E-C316-7149-A7E7-77B9DEF20D4A}"/>
                </a:ext>
              </a:extLst>
            </p:cNvPr>
            <p:cNvSpPr/>
            <p:nvPr/>
          </p:nvSpPr>
          <p:spPr>
            <a:xfrm>
              <a:off x="1844109" y="2611509"/>
              <a:ext cx="88199" cy="21460"/>
            </a:xfrm>
            <a:custGeom>
              <a:avLst/>
              <a:gdLst/>
              <a:ahLst/>
              <a:cxnLst/>
              <a:rect l="l" t="t" r="r" b="b"/>
              <a:pathLst>
                <a:path w="3740" h="910" extrusionOk="0">
                  <a:moveTo>
                    <a:pt x="3696" y="0"/>
                  </a:moveTo>
                  <a:cubicBezTo>
                    <a:pt x="3688" y="0"/>
                    <a:pt x="3680" y="3"/>
                    <a:pt x="3673" y="8"/>
                  </a:cubicBezTo>
                  <a:cubicBezTo>
                    <a:pt x="2764" y="684"/>
                    <a:pt x="1737" y="832"/>
                    <a:pt x="1010" y="832"/>
                  </a:cubicBezTo>
                  <a:cubicBezTo>
                    <a:pt x="446" y="832"/>
                    <a:pt x="62" y="743"/>
                    <a:pt x="52" y="741"/>
                  </a:cubicBezTo>
                  <a:cubicBezTo>
                    <a:pt x="50" y="741"/>
                    <a:pt x="47" y="740"/>
                    <a:pt x="44" y="740"/>
                  </a:cubicBezTo>
                  <a:cubicBezTo>
                    <a:pt x="27" y="740"/>
                    <a:pt x="11" y="752"/>
                    <a:pt x="7" y="770"/>
                  </a:cubicBezTo>
                  <a:cubicBezTo>
                    <a:pt x="1" y="790"/>
                    <a:pt x="13" y="811"/>
                    <a:pt x="34" y="817"/>
                  </a:cubicBezTo>
                  <a:cubicBezTo>
                    <a:pt x="43" y="819"/>
                    <a:pt x="434" y="909"/>
                    <a:pt x="1010" y="909"/>
                  </a:cubicBezTo>
                  <a:cubicBezTo>
                    <a:pt x="1750" y="909"/>
                    <a:pt x="2794" y="758"/>
                    <a:pt x="3718" y="70"/>
                  </a:cubicBezTo>
                  <a:cubicBezTo>
                    <a:pt x="3736" y="58"/>
                    <a:pt x="3739" y="34"/>
                    <a:pt x="3726" y="15"/>
                  </a:cubicBezTo>
                  <a:cubicBezTo>
                    <a:pt x="3719" y="5"/>
                    <a:pt x="3707" y="0"/>
                    <a:pt x="36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1397;p41">
              <a:extLst>
                <a:ext uri="{FF2B5EF4-FFF2-40B4-BE49-F238E27FC236}">
                  <a16:creationId xmlns:a16="http://schemas.microsoft.com/office/drawing/2014/main" id="{E9A181DD-546A-BDEA-3347-C1219543B83A}"/>
                </a:ext>
              </a:extLst>
            </p:cNvPr>
            <p:cNvSpPr/>
            <p:nvPr/>
          </p:nvSpPr>
          <p:spPr>
            <a:xfrm>
              <a:off x="1940396" y="2809602"/>
              <a:ext cx="25328" cy="36293"/>
            </a:xfrm>
            <a:custGeom>
              <a:avLst/>
              <a:gdLst/>
              <a:ahLst/>
              <a:cxnLst/>
              <a:rect l="l" t="t" r="r" b="b"/>
              <a:pathLst>
                <a:path w="1074" h="1539" extrusionOk="0">
                  <a:moveTo>
                    <a:pt x="1030" y="1"/>
                  </a:moveTo>
                  <a:cubicBezTo>
                    <a:pt x="1017" y="1"/>
                    <a:pt x="1005" y="7"/>
                    <a:pt x="998" y="18"/>
                  </a:cubicBezTo>
                  <a:lnTo>
                    <a:pt x="13" y="1479"/>
                  </a:lnTo>
                  <a:cubicBezTo>
                    <a:pt x="0" y="1497"/>
                    <a:pt x="5" y="1520"/>
                    <a:pt x="23" y="1532"/>
                  </a:cubicBezTo>
                  <a:cubicBezTo>
                    <a:pt x="29" y="1537"/>
                    <a:pt x="37" y="1538"/>
                    <a:pt x="44" y="1538"/>
                  </a:cubicBezTo>
                  <a:cubicBezTo>
                    <a:pt x="56" y="1538"/>
                    <a:pt x="69" y="1532"/>
                    <a:pt x="76" y="1521"/>
                  </a:cubicBezTo>
                  <a:lnTo>
                    <a:pt x="1061" y="61"/>
                  </a:lnTo>
                  <a:cubicBezTo>
                    <a:pt x="1073" y="42"/>
                    <a:pt x="1069" y="20"/>
                    <a:pt x="1051" y="8"/>
                  </a:cubicBezTo>
                  <a:cubicBezTo>
                    <a:pt x="1044" y="3"/>
                    <a:pt x="1037" y="1"/>
                    <a:pt x="10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1398;p41">
              <a:extLst>
                <a:ext uri="{FF2B5EF4-FFF2-40B4-BE49-F238E27FC236}">
                  <a16:creationId xmlns:a16="http://schemas.microsoft.com/office/drawing/2014/main" id="{D21908EC-3DB3-86F1-443E-8DD0CB57E0F9}"/>
                </a:ext>
              </a:extLst>
            </p:cNvPr>
            <p:cNvSpPr/>
            <p:nvPr/>
          </p:nvSpPr>
          <p:spPr>
            <a:xfrm>
              <a:off x="1841703" y="2636530"/>
              <a:ext cx="128407" cy="217501"/>
            </a:xfrm>
            <a:custGeom>
              <a:avLst/>
              <a:gdLst/>
              <a:ahLst/>
              <a:cxnLst/>
              <a:rect l="l" t="t" r="r" b="b"/>
              <a:pathLst>
                <a:path w="5445" h="9223" extrusionOk="0">
                  <a:moveTo>
                    <a:pt x="3981" y="1"/>
                  </a:moveTo>
                  <a:cubicBezTo>
                    <a:pt x="3960" y="1"/>
                    <a:pt x="3938" y="17"/>
                    <a:pt x="3943" y="45"/>
                  </a:cubicBezTo>
                  <a:cubicBezTo>
                    <a:pt x="4101" y="962"/>
                    <a:pt x="5286" y="8050"/>
                    <a:pt x="5363" y="8513"/>
                  </a:cubicBezTo>
                  <a:lnTo>
                    <a:pt x="4526" y="9132"/>
                  </a:lnTo>
                  <a:cubicBezTo>
                    <a:pt x="4331" y="8900"/>
                    <a:pt x="2953" y="7271"/>
                    <a:pt x="2271" y="6395"/>
                  </a:cubicBezTo>
                  <a:cubicBezTo>
                    <a:pt x="1541" y="5455"/>
                    <a:pt x="100" y="3250"/>
                    <a:pt x="85" y="3229"/>
                  </a:cubicBezTo>
                  <a:cubicBezTo>
                    <a:pt x="77" y="3216"/>
                    <a:pt x="65" y="3211"/>
                    <a:pt x="54" y="3211"/>
                  </a:cubicBezTo>
                  <a:cubicBezTo>
                    <a:pt x="27" y="3211"/>
                    <a:pt x="0" y="3241"/>
                    <a:pt x="20" y="3272"/>
                  </a:cubicBezTo>
                  <a:cubicBezTo>
                    <a:pt x="35" y="3293"/>
                    <a:pt x="1479" y="5501"/>
                    <a:pt x="2211" y="6442"/>
                  </a:cubicBezTo>
                  <a:cubicBezTo>
                    <a:pt x="2943" y="7383"/>
                    <a:pt x="4476" y="9191"/>
                    <a:pt x="4491" y="9209"/>
                  </a:cubicBezTo>
                  <a:cubicBezTo>
                    <a:pt x="4499" y="9217"/>
                    <a:pt x="4510" y="9223"/>
                    <a:pt x="4520" y="9223"/>
                  </a:cubicBezTo>
                  <a:cubicBezTo>
                    <a:pt x="4529" y="9223"/>
                    <a:pt x="4537" y="9220"/>
                    <a:pt x="4543" y="9215"/>
                  </a:cubicBezTo>
                  <a:lnTo>
                    <a:pt x="5426" y="8562"/>
                  </a:lnTo>
                  <a:cubicBezTo>
                    <a:pt x="5439" y="8553"/>
                    <a:pt x="5445" y="8539"/>
                    <a:pt x="5442" y="8524"/>
                  </a:cubicBezTo>
                  <a:cubicBezTo>
                    <a:pt x="5430" y="8450"/>
                    <a:pt x="4181" y="976"/>
                    <a:pt x="4019" y="33"/>
                  </a:cubicBezTo>
                  <a:cubicBezTo>
                    <a:pt x="4015" y="11"/>
                    <a:pt x="3998" y="1"/>
                    <a:pt x="39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1399;p41">
              <a:extLst>
                <a:ext uri="{FF2B5EF4-FFF2-40B4-BE49-F238E27FC236}">
                  <a16:creationId xmlns:a16="http://schemas.microsoft.com/office/drawing/2014/main" id="{70BA6AC5-91CA-960F-8C78-4EF14D14E6B6}"/>
                </a:ext>
              </a:extLst>
            </p:cNvPr>
            <p:cNvSpPr/>
            <p:nvPr/>
          </p:nvSpPr>
          <p:spPr>
            <a:xfrm>
              <a:off x="1947258" y="2846438"/>
              <a:ext cx="111309" cy="50278"/>
            </a:xfrm>
            <a:custGeom>
              <a:avLst/>
              <a:gdLst/>
              <a:ahLst/>
              <a:cxnLst/>
              <a:rect l="l" t="t" r="r" b="b"/>
              <a:pathLst>
                <a:path w="4720" h="2132" extrusionOk="0">
                  <a:moveTo>
                    <a:pt x="4663" y="0"/>
                  </a:moveTo>
                  <a:cubicBezTo>
                    <a:pt x="4657" y="0"/>
                    <a:pt x="4651" y="2"/>
                    <a:pt x="4645" y="5"/>
                  </a:cubicBezTo>
                  <a:lnTo>
                    <a:pt x="622" y="2042"/>
                  </a:lnTo>
                  <a:cubicBezTo>
                    <a:pt x="353" y="1582"/>
                    <a:pt x="85" y="288"/>
                    <a:pt x="82" y="276"/>
                  </a:cubicBezTo>
                  <a:cubicBezTo>
                    <a:pt x="78" y="254"/>
                    <a:pt x="61" y="245"/>
                    <a:pt x="45" y="245"/>
                  </a:cubicBezTo>
                  <a:cubicBezTo>
                    <a:pt x="23" y="245"/>
                    <a:pt x="0" y="263"/>
                    <a:pt x="6" y="291"/>
                  </a:cubicBezTo>
                  <a:cubicBezTo>
                    <a:pt x="19" y="347"/>
                    <a:pt x="293" y="1669"/>
                    <a:pt x="575" y="2113"/>
                  </a:cubicBezTo>
                  <a:cubicBezTo>
                    <a:pt x="582" y="2125"/>
                    <a:pt x="594" y="2131"/>
                    <a:pt x="608" y="2131"/>
                  </a:cubicBezTo>
                  <a:cubicBezTo>
                    <a:pt x="614" y="2131"/>
                    <a:pt x="620" y="2130"/>
                    <a:pt x="626" y="2126"/>
                  </a:cubicBezTo>
                  <a:lnTo>
                    <a:pt x="4680" y="75"/>
                  </a:lnTo>
                  <a:cubicBezTo>
                    <a:pt x="4719" y="55"/>
                    <a:pt x="4699" y="0"/>
                    <a:pt x="46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1400;p41">
              <a:extLst>
                <a:ext uri="{FF2B5EF4-FFF2-40B4-BE49-F238E27FC236}">
                  <a16:creationId xmlns:a16="http://schemas.microsoft.com/office/drawing/2014/main" id="{901BA227-D1DC-86FD-695E-3C9A27FAA8C8}"/>
                </a:ext>
              </a:extLst>
            </p:cNvPr>
            <p:cNvSpPr/>
            <p:nvPr/>
          </p:nvSpPr>
          <p:spPr>
            <a:xfrm>
              <a:off x="1808145" y="2564674"/>
              <a:ext cx="62682" cy="69380"/>
            </a:xfrm>
            <a:custGeom>
              <a:avLst/>
              <a:gdLst/>
              <a:ahLst/>
              <a:cxnLst/>
              <a:rect l="l" t="t" r="r" b="b"/>
              <a:pathLst>
                <a:path w="2658" h="2942" extrusionOk="0">
                  <a:moveTo>
                    <a:pt x="1462" y="1"/>
                  </a:moveTo>
                  <a:cubicBezTo>
                    <a:pt x="834" y="1"/>
                    <a:pt x="133" y="686"/>
                    <a:pt x="62" y="1698"/>
                  </a:cubicBezTo>
                  <a:cubicBezTo>
                    <a:pt x="0" y="2567"/>
                    <a:pt x="412" y="2942"/>
                    <a:pt x="923" y="2942"/>
                  </a:cubicBezTo>
                  <a:cubicBezTo>
                    <a:pt x="1227" y="2942"/>
                    <a:pt x="1566" y="2810"/>
                    <a:pt x="1862" y="2571"/>
                  </a:cubicBezTo>
                  <a:cubicBezTo>
                    <a:pt x="2658" y="1930"/>
                    <a:pt x="2382" y="634"/>
                    <a:pt x="2093" y="300"/>
                  </a:cubicBezTo>
                  <a:cubicBezTo>
                    <a:pt x="1916" y="94"/>
                    <a:pt x="1694" y="1"/>
                    <a:pt x="1462"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1401;p41">
              <a:extLst>
                <a:ext uri="{FF2B5EF4-FFF2-40B4-BE49-F238E27FC236}">
                  <a16:creationId xmlns:a16="http://schemas.microsoft.com/office/drawing/2014/main" id="{A6E6DAAB-CE50-16A1-BAB3-94175605BD13}"/>
                </a:ext>
              </a:extLst>
            </p:cNvPr>
            <p:cNvSpPr/>
            <p:nvPr/>
          </p:nvSpPr>
          <p:spPr>
            <a:xfrm>
              <a:off x="1818144" y="2576371"/>
              <a:ext cx="41104" cy="51622"/>
            </a:xfrm>
            <a:custGeom>
              <a:avLst/>
              <a:gdLst/>
              <a:ahLst/>
              <a:cxnLst/>
              <a:rect l="l" t="t" r="r" b="b"/>
              <a:pathLst>
                <a:path w="1743" h="2189" fill="none" extrusionOk="0">
                  <a:moveTo>
                    <a:pt x="1052" y="137"/>
                  </a:moveTo>
                  <a:cubicBezTo>
                    <a:pt x="643" y="1"/>
                    <a:pt x="105" y="560"/>
                    <a:pt x="52" y="1151"/>
                  </a:cubicBezTo>
                  <a:cubicBezTo>
                    <a:pt x="0" y="1740"/>
                    <a:pt x="422" y="2189"/>
                    <a:pt x="988" y="1881"/>
                  </a:cubicBezTo>
                  <a:cubicBezTo>
                    <a:pt x="1553" y="1574"/>
                    <a:pt x="1743" y="369"/>
                    <a:pt x="1052" y="137"/>
                  </a:cubicBez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1402;p41">
              <a:extLst>
                <a:ext uri="{FF2B5EF4-FFF2-40B4-BE49-F238E27FC236}">
                  <a16:creationId xmlns:a16="http://schemas.microsoft.com/office/drawing/2014/main" id="{7AB67D7F-46F2-91B1-0221-F796C1F50075}"/>
                </a:ext>
              </a:extLst>
            </p:cNvPr>
            <p:cNvSpPr/>
            <p:nvPr/>
          </p:nvSpPr>
          <p:spPr>
            <a:xfrm>
              <a:off x="1658208" y="2563754"/>
              <a:ext cx="208021" cy="71007"/>
            </a:xfrm>
            <a:custGeom>
              <a:avLst/>
              <a:gdLst/>
              <a:ahLst/>
              <a:cxnLst/>
              <a:rect l="l" t="t" r="r" b="b"/>
              <a:pathLst>
                <a:path w="8821" h="3011" extrusionOk="0">
                  <a:moveTo>
                    <a:pt x="7734" y="1"/>
                  </a:moveTo>
                  <a:cubicBezTo>
                    <a:pt x="7087" y="1"/>
                    <a:pt x="6713" y="684"/>
                    <a:pt x="6650" y="808"/>
                  </a:cubicBezTo>
                  <a:lnTo>
                    <a:pt x="36" y="2027"/>
                  </a:lnTo>
                  <a:cubicBezTo>
                    <a:pt x="14" y="2031"/>
                    <a:pt x="1" y="2051"/>
                    <a:pt x="5" y="2072"/>
                  </a:cubicBezTo>
                  <a:cubicBezTo>
                    <a:pt x="10" y="2090"/>
                    <a:pt x="25" y="2103"/>
                    <a:pt x="43" y="2103"/>
                  </a:cubicBezTo>
                  <a:cubicBezTo>
                    <a:pt x="45" y="2103"/>
                    <a:pt x="47" y="2103"/>
                    <a:pt x="49" y="2102"/>
                  </a:cubicBezTo>
                  <a:lnTo>
                    <a:pt x="6684" y="880"/>
                  </a:lnTo>
                  <a:cubicBezTo>
                    <a:pt x="6696" y="878"/>
                    <a:pt x="6706" y="870"/>
                    <a:pt x="6711" y="858"/>
                  </a:cubicBezTo>
                  <a:cubicBezTo>
                    <a:pt x="6716" y="851"/>
                    <a:pt x="7085" y="78"/>
                    <a:pt x="7734" y="78"/>
                  </a:cubicBezTo>
                  <a:lnTo>
                    <a:pt x="7767" y="78"/>
                  </a:lnTo>
                  <a:cubicBezTo>
                    <a:pt x="8035" y="89"/>
                    <a:pt x="8251" y="187"/>
                    <a:pt x="8408" y="370"/>
                  </a:cubicBezTo>
                  <a:cubicBezTo>
                    <a:pt x="8651" y="651"/>
                    <a:pt x="8742" y="1124"/>
                    <a:pt x="8673" y="1733"/>
                  </a:cubicBezTo>
                  <a:cubicBezTo>
                    <a:pt x="8626" y="2142"/>
                    <a:pt x="8376" y="2506"/>
                    <a:pt x="7988" y="2731"/>
                  </a:cubicBezTo>
                  <a:cubicBezTo>
                    <a:pt x="7760" y="2864"/>
                    <a:pt x="7511" y="2933"/>
                    <a:pt x="7283" y="2933"/>
                  </a:cubicBezTo>
                  <a:cubicBezTo>
                    <a:pt x="7151" y="2933"/>
                    <a:pt x="7027" y="2910"/>
                    <a:pt x="6917" y="2863"/>
                  </a:cubicBezTo>
                  <a:cubicBezTo>
                    <a:pt x="6328" y="2610"/>
                    <a:pt x="6456" y="1751"/>
                    <a:pt x="6456" y="1743"/>
                  </a:cubicBezTo>
                  <a:cubicBezTo>
                    <a:pt x="6461" y="1715"/>
                    <a:pt x="6440" y="1698"/>
                    <a:pt x="6419" y="1698"/>
                  </a:cubicBezTo>
                  <a:cubicBezTo>
                    <a:pt x="6402" y="1698"/>
                    <a:pt x="6385" y="1708"/>
                    <a:pt x="6381" y="1731"/>
                  </a:cubicBezTo>
                  <a:cubicBezTo>
                    <a:pt x="6381" y="1740"/>
                    <a:pt x="6243" y="2657"/>
                    <a:pt x="6888" y="2934"/>
                  </a:cubicBezTo>
                  <a:cubicBezTo>
                    <a:pt x="7009" y="2985"/>
                    <a:pt x="7140" y="3010"/>
                    <a:pt x="7272" y="3010"/>
                  </a:cubicBezTo>
                  <a:cubicBezTo>
                    <a:pt x="7276" y="3010"/>
                    <a:pt x="7280" y="3010"/>
                    <a:pt x="7284" y="3010"/>
                  </a:cubicBezTo>
                  <a:cubicBezTo>
                    <a:pt x="7525" y="3010"/>
                    <a:pt x="7787" y="2939"/>
                    <a:pt x="8026" y="2798"/>
                  </a:cubicBezTo>
                  <a:cubicBezTo>
                    <a:pt x="8437" y="2562"/>
                    <a:pt x="8699" y="2175"/>
                    <a:pt x="8749" y="1742"/>
                  </a:cubicBezTo>
                  <a:cubicBezTo>
                    <a:pt x="8820" y="1110"/>
                    <a:pt x="8722" y="617"/>
                    <a:pt x="8466" y="320"/>
                  </a:cubicBezTo>
                  <a:cubicBezTo>
                    <a:pt x="8295" y="120"/>
                    <a:pt x="8061" y="14"/>
                    <a:pt x="7770" y="2"/>
                  </a:cubicBezTo>
                  <a:cubicBezTo>
                    <a:pt x="7758" y="2"/>
                    <a:pt x="7746" y="1"/>
                    <a:pt x="77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1403;p41">
              <a:extLst>
                <a:ext uri="{FF2B5EF4-FFF2-40B4-BE49-F238E27FC236}">
                  <a16:creationId xmlns:a16="http://schemas.microsoft.com/office/drawing/2014/main" id="{F12B2AF3-226C-94F4-CA45-993374B8DB06}"/>
                </a:ext>
              </a:extLst>
            </p:cNvPr>
            <p:cNvSpPr/>
            <p:nvPr/>
          </p:nvSpPr>
          <p:spPr>
            <a:xfrm>
              <a:off x="1498554" y="2461972"/>
              <a:ext cx="242947" cy="182316"/>
            </a:xfrm>
            <a:custGeom>
              <a:avLst/>
              <a:gdLst/>
              <a:ahLst/>
              <a:cxnLst/>
              <a:rect l="l" t="t" r="r" b="b"/>
              <a:pathLst>
                <a:path w="10302" h="7731" extrusionOk="0">
                  <a:moveTo>
                    <a:pt x="326" y="0"/>
                  </a:moveTo>
                  <a:cubicBezTo>
                    <a:pt x="312" y="0"/>
                    <a:pt x="299" y="7"/>
                    <a:pt x="291" y="24"/>
                  </a:cubicBezTo>
                  <a:lnTo>
                    <a:pt x="8" y="674"/>
                  </a:lnTo>
                  <a:cubicBezTo>
                    <a:pt x="0" y="692"/>
                    <a:pt x="6" y="713"/>
                    <a:pt x="23" y="722"/>
                  </a:cubicBezTo>
                  <a:cubicBezTo>
                    <a:pt x="29" y="726"/>
                    <a:pt x="36" y="728"/>
                    <a:pt x="43" y="728"/>
                  </a:cubicBezTo>
                  <a:cubicBezTo>
                    <a:pt x="54" y="728"/>
                    <a:pt x="65" y="723"/>
                    <a:pt x="73" y="713"/>
                  </a:cubicBezTo>
                  <a:cubicBezTo>
                    <a:pt x="76" y="710"/>
                    <a:pt x="327" y="405"/>
                    <a:pt x="1626" y="236"/>
                  </a:cubicBezTo>
                  <a:lnTo>
                    <a:pt x="1626" y="236"/>
                  </a:lnTo>
                  <a:cubicBezTo>
                    <a:pt x="1493" y="531"/>
                    <a:pt x="955" y="1812"/>
                    <a:pt x="903" y="3326"/>
                  </a:cubicBezTo>
                  <a:cubicBezTo>
                    <a:pt x="856" y="4699"/>
                    <a:pt x="1185" y="6447"/>
                    <a:pt x="2019" y="7261"/>
                  </a:cubicBezTo>
                  <a:cubicBezTo>
                    <a:pt x="2340" y="7573"/>
                    <a:pt x="2716" y="7731"/>
                    <a:pt x="3138" y="7731"/>
                  </a:cubicBezTo>
                  <a:cubicBezTo>
                    <a:pt x="3173" y="7731"/>
                    <a:pt x="3208" y="7729"/>
                    <a:pt x="3245" y="7728"/>
                  </a:cubicBezTo>
                  <a:cubicBezTo>
                    <a:pt x="5155" y="7611"/>
                    <a:pt x="6774" y="6696"/>
                    <a:pt x="8056" y="5005"/>
                  </a:cubicBezTo>
                  <a:cubicBezTo>
                    <a:pt x="9371" y="3269"/>
                    <a:pt x="10284" y="881"/>
                    <a:pt x="10294" y="857"/>
                  </a:cubicBezTo>
                  <a:cubicBezTo>
                    <a:pt x="10302" y="837"/>
                    <a:pt x="10291" y="815"/>
                    <a:pt x="10271" y="807"/>
                  </a:cubicBezTo>
                  <a:cubicBezTo>
                    <a:pt x="10267" y="805"/>
                    <a:pt x="10262" y="805"/>
                    <a:pt x="10258" y="805"/>
                  </a:cubicBezTo>
                  <a:cubicBezTo>
                    <a:pt x="10241" y="805"/>
                    <a:pt x="10227" y="814"/>
                    <a:pt x="10221" y="830"/>
                  </a:cubicBezTo>
                  <a:cubicBezTo>
                    <a:pt x="10212" y="854"/>
                    <a:pt x="9303" y="3232"/>
                    <a:pt x="7994" y="4959"/>
                  </a:cubicBezTo>
                  <a:cubicBezTo>
                    <a:pt x="6725" y="6631"/>
                    <a:pt x="5127" y="7537"/>
                    <a:pt x="3240" y="7650"/>
                  </a:cubicBezTo>
                  <a:cubicBezTo>
                    <a:pt x="3204" y="7653"/>
                    <a:pt x="3169" y="7654"/>
                    <a:pt x="3134" y="7654"/>
                  </a:cubicBezTo>
                  <a:cubicBezTo>
                    <a:pt x="2734" y="7654"/>
                    <a:pt x="2378" y="7502"/>
                    <a:pt x="2073" y="7206"/>
                  </a:cubicBezTo>
                  <a:cubicBezTo>
                    <a:pt x="1256" y="6409"/>
                    <a:pt x="935" y="4685"/>
                    <a:pt x="981" y="3327"/>
                  </a:cubicBezTo>
                  <a:cubicBezTo>
                    <a:pt x="1038" y="1625"/>
                    <a:pt x="1720" y="221"/>
                    <a:pt x="1726" y="207"/>
                  </a:cubicBezTo>
                  <a:cubicBezTo>
                    <a:pt x="1732" y="195"/>
                    <a:pt x="1731" y="178"/>
                    <a:pt x="1723" y="167"/>
                  </a:cubicBezTo>
                  <a:cubicBezTo>
                    <a:pt x="1715" y="157"/>
                    <a:pt x="1703" y="151"/>
                    <a:pt x="1691" y="151"/>
                  </a:cubicBezTo>
                  <a:cubicBezTo>
                    <a:pt x="1689" y="151"/>
                    <a:pt x="1688" y="151"/>
                    <a:pt x="1687" y="151"/>
                  </a:cubicBezTo>
                  <a:cubicBezTo>
                    <a:pt x="752" y="268"/>
                    <a:pt x="324" y="451"/>
                    <a:pt x="139" y="566"/>
                  </a:cubicBezTo>
                  <a:lnTo>
                    <a:pt x="362" y="54"/>
                  </a:lnTo>
                  <a:cubicBezTo>
                    <a:pt x="375" y="23"/>
                    <a:pt x="350" y="0"/>
                    <a:pt x="3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1404;p41">
              <a:extLst>
                <a:ext uri="{FF2B5EF4-FFF2-40B4-BE49-F238E27FC236}">
                  <a16:creationId xmlns:a16="http://schemas.microsoft.com/office/drawing/2014/main" id="{EFECD2EF-6623-836B-E9F7-5DF8DC36226B}"/>
                </a:ext>
              </a:extLst>
            </p:cNvPr>
            <p:cNvSpPr/>
            <p:nvPr/>
          </p:nvSpPr>
          <p:spPr>
            <a:xfrm>
              <a:off x="1469430" y="2477301"/>
              <a:ext cx="51716" cy="157460"/>
            </a:xfrm>
            <a:custGeom>
              <a:avLst/>
              <a:gdLst/>
              <a:ahLst/>
              <a:cxnLst/>
              <a:rect l="l" t="t" r="r" b="b"/>
              <a:pathLst>
                <a:path w="2193" h="6677" extrusionOk="0">
                  <a:moveTo>
                    <a:pt x="1276" y="1"/>
                  </a:moveTo>
                  <a:cubicBezTo>
                    <a:pt x="1263" y="1"/>
                    <a:pt x="1249" y="8"/>
                    <a:pt x="1243" y="22"/>
                  </a:cubicBezTo>
                  <a:cubicBezTo>
                    <a:pt x="1193" y="118"/>
                    <a:pt x="0" y="2397"/>
                    <a:pt x="174" y="3817"/>
                  </a:cubicBezTo>
                  <a:cubicBezTo>
                    <a:pt x="333" y="5114"/>
                    <a:pt x="1065" y="6181"/>
                    <a:pt x="2134" y="6672"/>
                  </a:cubicBezTo>
                  <a:cubicBezTo>
                    <a:pt x="2138" y="6675"/>
                    <a:pt x="2144" y="6676"/>
                    <a:pt x="2150" y="6676"/>
                  </a:cubicBezTo>
                  <a:cubicBezTo>
                    <a:pt x="2164" y="6675"/>
                    <a:pt x="2178" y="6667"/>
                    <a:pt x="2184" y="6653"/>
                  </a:cubicBezTo>
                  <a:cubicBezTo>
                    <a:pt x="2193" y="6634"/>
                    <a:pt x="2184" y="6611"/>
                    <a:pt x="2166" y="6602"/>
                  </a:cubicBezTo>
                  <a:cubicBezTo>
                    <a:pt x="1121" y="6123"/>
                    <a:pt x="405" y="5079"/>
                    <a:pt x="250" y="3808"/>
                  </a:cubicBezTo>
                  <a:cubicBezTo>
                    <a:pt x="80" y="2412"/>
                    <a:pt x="1299" y="81"/>
                    <a:pt x="1311" y="57"/>
                  </a:cubicBezTo>
                  <a:cubicBezTo>
                    <a:pt x="1320" y="39"/>
                    <a:pt x="1314" y="16"/>
                    <a:pt x="1294" y="5"/>
                  </a:cubicBezTo>
                  <a:cubicBezTo>
                    <a:pt x="1289" y="2"/>
                    <a:pt x="1282" y="1"/>
                    <a:pt x="12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1405;p41">
              <a:extLst>
                <a:ext uri="{FF2B5EF4-FFF2-40B4-BE49-F238E27FC236}">
                  <a16:creationId xmlns:a16="http://schemas.microsoft.com/office/drawing/2014/main" id="{1D182232-3BB5-8D9C-65AC-A9EED0ED34F6}"/>
                </a:ext>
              </a:extLst>
            </p:cNvPr>
            <p:cNvSpPr/>
            <p:nvPr/>
          </p:nvSpPr>
          <p:spPr>
            <a:xfrm>
              <a:off x="1126918" y="2721333"/>
              <a:ext cx="1076635" cy="282306"/>
            </a:xfrm>
            <a:custGeom>
              <a:avLst/>
              <a:gdLst/>
              <a:ahLst/>
              <a:cxnLst/>
              <a:rect l="l" t="t" r="r" b="b"/>
              <a:pathLst>
                <a:path w="45654" h="11971" extrusionOk="0">
                  <a:moveTo>
                    <a:pt x="29982" y="0"/>
                  </a:moveTo>
                  <a:cubicBezTo>
                    <a:pt x="29974" y="0"/>
                    <a:pt x="29966" y="3"/>
                    <a:pt x="29960" y="8"/>
                  </a:cubicBezTo>
                  <a:cubicBezTo>
                    <a:pt x="29954" y="12"/>
                    <a:pt x="29328" y="467"/>
                    <a:pt x="27990" y="971"/>
                  </a:cubicBezTo>
                  <a:cubicBezTo>
                    <a:pt x="26690" y="1461"/>
                    <a:pt x="24135" y="2017"/>
                    <a:pt x="22944" y="2182"/>
                  </a:cubicBezTo>
                  <a:cubicBezTo>
                    <a:pt x="22711" y="2215"/>
                    <a:pt x="22504" y="2228"/>
                    <a:pt x="22323" y="2228"/>
                  </a:cubicBezTo>
                  <a:cubicBezTo>
                    <a:pt x="21659" y="2228"/>
                    <a:pt x="21342" y="2053"/>
                    <a:pt x="21337" y="2050"/>
                  </a:cubicBezTo>
                  <a:cubicBezTo>
                    <a:pt x="21333" y="2049"/>
                    <a:pt x="21328" y="2047"/>
                    <a:pt x="21325" y="2046"/>
                  </a:cubicBezTo>
                  <a:cubicBezTo>
                    <a:pt x="19631" y="1782"/>
                    <a:pt x="17365" y="1648"/>
                    <a:pt x="14875" y="1648"/>
                  </a:cubicBezTo>
                  <a:cubicBezTo>
                    <a:pt x="13046" y="1648"/>
                    <a:pt x="11097" y="1720"/>
                    <a:pt x="9164" y="1867"/>
                  </a:cubicBezTo>
                  <a:cubicBezTo>
                    <a:pt x="4218" y="2243"/>
                    <a:pt x="692" y="3122"/>
                    <a:pt x="46" y="3328"/>
                  </a:cubicBezTo>
                  <a:cubicBezTo>
                    <a:pt x="43" y="3329"/>
                    <a:pt x="37" y="3331"/>
                    <a:pt x="32" y="3332"/>
                  </a:cubicBezTo>
                  <a:cubicBezTo>
                    <a:pt x="13" y="3338"/>
                    <a:pt x="0" y="3361"/>
                    <a:pt x="8" y="3381"/>
                  </a:cubicBezTo>
                  <a:cubicBezTo>
                    <a:pt x="13" y="3398"/>
                    <a:pt x="29" y="3408"/>
                    <a:pt x="46" y="3408"/>
                  </a:cubicBezTo>
                  <a:cubicBezTo>
                    <a:pt x="51" y="3408"/>
                    <a:pt x="54" y="3407"/>
                    <a:pt x="58" y="3407"/>
                  </a:cubicBezTo>
                  <a:cubicBezTo>
                    <a:pt x="666" y="3207"/>
                    <a:pt x="4198" y="2323"/>
                    <a:pt x="9172" y="1944"/>
                  </a:cubicBezTo>
                  <a:cubicBezTo>
                    <a:pt x="10868" y="1815"/>
                    <a:pt x="12901" y="1725"/>
                    <a:pt x="14943" y="1725"/>
                  </a:cubicBezTo>
                  <a:cubicBezTo>
                    <a:pt x="17199" y="1725"/>
                    <a:pt x="19467" y="1834"/>
                    <a:pt x="21307" y="2122"/>
                  </a:cubicBezTo>
                  <a:lnTo>
                    <a:pt x="21318" y="2128"/>
                  </a:lnTo>
                  <a:cubicBezTo>
                    <a:pt x="21394" y="2166"/>
                    <a:pt x="21715" y="2307"/>
                    <a:pt x="22321" y="2307"/>
                  </a:cubicBezTo>
                  <a:cubicBezTo>
                    <a:pt x="22506" y="2307"/>
                    <a:pt x="22717" y="2294"/>
                    <a:pt x="22956" y="2261"/>
                  </a:cubicBezTo>
                  <a:cubicBezTo>
                    <a:pt x="23322" y="2209"/>
                    <a:pt x="23818" y="2122"/>
                    <a:pt x="24366" y="2009"/>
                  </a:cubicBezTo>
                  <a:cubicBezTo>
                    <a:pt x="24432" y="1996"/>
                    <a:pt x="24498" y="1982"/>
                    <a:pt x="24567" y="1968"/>
                  </a:cubicBezTo>
                  <a:cubicBezTo>
                    <a:pt x="25762" y="1717"/>
                    <a:pt x="27162" y="1365"/>
                    <a:pt x="28017" y="1043"/>
                  </a:cubicBezTo>
                  <a:cubicBezTo>
                    <a:pt x="29170" y="609"/>
                    <a:pt x="29802" y="209"/>
                    <a:pt x="29964" y="100"/>
                  </a:cubicBezTo>
                  <a:cubicBezTo>
                    <a:pt x="30102" y="499"/>
                    <a:pt x="31065" y="3281"/>
                    <a:pt x="31586" y="4817"/>
                  </a:cubicBezTo>
                  <a:cubicBezTo>
                    <a:pt x="31615" y="4902"/>
                    <a:pt x="31645" y="4995"/>
                    <a:pt x="31678" y="5093"/>
                  </a:cubicBezTo>
                  <a:cubicBezTo>
                    <a:pt x="31990" y="6043"/>
                    <a:pt x="32472" y="7598"/>
                    <a:pt x="32900" y="8985"/>
                  </a:cubicBezTo>
                  <a:cubicBezTo>
                    <a:pt x="33298" y="10270"/>
                    <a:pt x="33671" y="11482"/>
                    <a:pt x="33830" y="11944"/>
                  </a:cubicBezTo>
                  <a:cubicBezTo>
                    <a:pt x="33836" y="11960"/>
                    <a:pt x="33849" y="11970"/>
                    <a:pt x="33865" y="11970"/>
                  </a:cubicBezTo>
                  <a:cubicBezTo>
                    <a:pt x="33866" y="11970"/>
                    <a:pt x="33867" y="11970"/>
                    <a:pt x="33868" y="11970"/>
                  </a:cubicBezTo>
                  <a:lnTo>
                    <a:pt x="33876" y="11970"/>
                  </a:lnTo>
                  <a:cubicBezTo>
                    <a:pt x="33909" y="11963"/>
                    <a:pt x="37312" y="11317"/>
                    <a:pt x="40207" y="9809"/>
                  </a:cubicBezTo>
                  <a:cubicBezTo>
                    <a:pt x="42150" y="8798"/>
                    <a:pt x="44562" y="6727"/>
                    <a:pt x="45653" y="5472"/>
                  </a:cubicBezTo>
                  <a:cubicBezTo>
                    <a:pt x="45650" y="5437"/>
                    <a:pt x="45646" y="5404"/>
                    <a:pt x="45640" y="5369"/>
                  </a:cubicBezTo>
                  <a:cubicBezTo>
                    <a:pt x="45203" y="5881"/>
                    <a:pt x="44530" y="6537"/>
                    <a:pt x="43738" y="7219"/>
                  </a:cubicBezTo>
                  <a:cubicBezTo>
                    <a:pt x="42483" y="8294"/>
                    <a:pt x="41183" y="9214"/>
                    <a:pt x="40171" y="9742"/>
                  </a:cubicBezTo>
                  <a:cubicBezTo>
                    <a:pt x="37438" y="11165"/>
                    <a:pt x="34248" y="11819"/>
                    <a:pt x="33892" y="11890"/>
                  </a:cubicBezTo>
                  <a:cubicBezTo>
                    <a:pt x="33856" y="11782"/>
                    <a:pt x="33812" y="11644"/>
                    <a:pt x="33757" y="11478"/>
                  </a:cubicBezTo>
                  <a:cubicBezTo>
                    <a:pt x="33757" y="11476"/>
                    <a:pt x="33756" y="11475"/>
                    <a:pt x="33756" y="11472"/>
                  </a:cubicBezTo>
                  <a:cubicBezTo>
                    <a:pt x="33580" y="10924"/>
                    <a:pt x="33321" y="10088"/>
                    <a:pt x="33045" y="9198"/>
                  </a:cubicBezTo>
                  <a:cubicBezTo>
                    <a:pt x="33041" y="9185"/>
                    <a:pt x="33038" y="9170"/>
                    <a:pt x="33033" y="9156"/>
                  </a:cubicBezTo>
                  <a:cubicBezTo>
                    <a:pt x="33013" y="9092"/>
                    <a:pt x="32992" y="9029"/>
                    <a:pt x="32974" y="8964"/>
                  </a:cubicBezTo>
                  <a:cubicBezTo>
                    <a:pt x="32500" y="7433"/>
                    <a:pt x="31963" y="5696"/>
                    <a:pt x="31657" y="4793"/>
                  </a:cubicBezTo>
                  <a:cubicBezTo>
                    <a:pt x="31099" y="3143"/>
                    <a:pt x="30031" y="59"/>
                    <a:pt x="30020" y="26"/>
                  </a:cubicBezTo>
                  <a:cubicBezTo>
                    <a:pt x="30016" y="15"/>
                    <a:pt x="30007" y="6"/>
                    <a:pt x="29996" y="3"/>
                  </a:cubicBezTo>
                  <a:cubicBezTo>
                    <a:pt x="29992" y="1"/>
                    <a:pt x="29987" y="0"/>
                    <a:pt x="299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1406;p41">
              <a:extLst>
                <a:ext uri="{FF2B5EF4-FFF2-40B4-BE49-F238E27FC236}">
                  <a16:creationId xmlns:a16="http://schemas.microsoft.com/office/drawing/2014/main" id="{C86AA16D-120C-1633-835A-794F777C4515}"/>
                </a:ext>
              </a:extLst>
            </p:cNvPr>
            <p:cNvSpPr/>
            <p:nvPr/>
          </p:nvSpPr>
          <p:spPr>
            <a:xfrm>
              <a:off x="1568806" y="2696996"/>
              <a:ext cx="61810" cy="310393"/>
            </a:xfrm>
            <a:custGeom>
              <a:avLst/>
              <a:gdLst/>
              <a:ahLst/>
              <a:cxnLst/>
              <a:rect l="l" t="t" r="r" b="b"/>
              <a:pathLst>
                <a:path w="2621" h="13162" extrusionOk="0">
                  <a:moveTo>
                    <a:pt x="877" y="0"/>
                  </a:moveTo>
                  <a:cubicBezTo>
                    <a:pt x="870" y="0"/>
                    <a:pt x="863" y="2"/>
                    <a:pt x="857" y="6"/>
                  </a:cubicBezTo>
                  <a:cubicBezTo>
                    <a:pt x="838" y="17"/>
                    <a:pt x="832" y="41"/>
                    <a:pt x="844" y="59"/>
                  </a:cubicBezTo>
                  <a:cubicBezTo>
                    <a:pt x="858" y="80"/>
                    <a:pt x="2196" y="2211"/>
                    <a:pt x="2542" y="3125"/>
                  </a:cubicBezTo>
                  <a:cubicBezTo>
                    <a:pt x="2539" y="3241"/>
                    <a:pt x="2476" y="4678"/>
                    <a:pt x="2228" y="6015"/>
                  </a:cubicBezTo>
                  <a:cubicBezTo>
                    <a:pt x="1984" y="7322"/>
                    <a:pt x="1413" y="10387"/>
                    <a:pt x="11" y="13104"/>
                  </a:cubicBezTo>
                  <a:cubicBezTo>
                    <a:pt x="0" y="13123"/>
                    <a:pt x="8" y="13148"/>
                    <a:pt x="28" y="13157"/>
                  </a:cubicBezTo>
                  <a:cubicBezTo>
                    <a:pt x="34" y="13160"/>
                    <a:pt x="40" y="13161"/>
                    <a:pt x="46" y="13161"/>
                  </a:cubicBezTo>
                  <a:cubicBezTo>
                    <a:pt x="59" y="13161"/>
                    <a:pt x="73" y="13152"/>
                    <a:pt x="81" y="13140"/>
                  </a:cubicBezTo>
                  <a:cubicBezTo>
                    <a:pt x="1488" y="10411"/>
                    <a:pt x="2060" y="7339"/>
                    <a:pt x="2304" y="6028"/>
                  </a:cubicBezTo>
                  <a:cubicBezTo>
                    <a:pt x="2563" y="4634"/>
                    <a:pt x="2620" y="3134"/>
                    <a:pt x="2620" y="3119"/>
                  </a:cubicBezTo>
                  <a:cubicBezTo>
                    <a:pt x="2620" y="3114"/>
                    <a:pt x="2619" y="3110"/>
                    <a:pt x="2617" y="3105"/>
                  </a:cubicBezTo>
                  <a:cubicBezTo>
                    <a:pt x="2273" y="2188"/>
                    <a:pt x="923" y="39"/>
                    <a:pt x="910" y="18"/>
                  </a:cubicBezTo>
                  <a:cubicBezTo>
                    <a:pt x="902" y="6"/>
                    <a:pt x="890" y="0"/>
                    <a:pt x="8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1407;p41">
              <a:extLst>
                <a:ext uri="{FF2B5EF4-FFF2-40B4-BE49-F238E27FC236}">
                  <a16:creationId xmlns:a16="http://schemas.microsoft.com/office/drawing/2014/main" id="{E701F204-5A78-E691-6FC6-F19D4CD800D1}"/>
                </a:ext>
              </a:extLst>
            </p:cNvPr>
            <p:cNvSpPr/>
            <p:nvPr/>
          </p:nvSpPr>
          <p:spPr>
            <a:xfrm>
              <a:off x="1540036" y="2700580"/>
              <a:ext cx="50372" cy="288107"/>
            </a:xfrm>
            <a:custGeom>
              <a:avLst/>
              <a:gdLst/>
              <a:ahLst/>
              <a:cxnLst/>
              <a:rect l="l" t="t" r="r" b="b"/>
              <a:pathLst>
                <a:path w="2136" h="12217" extrusionOk="0">
                  <a:moveTo>
                    <a:pt x="658" y="1"/>
                  </a:moveTo>
                  <a:cubicBezTo>
                    <a:pt x="632" y="1"/>
                    <a:pt x="606" y="27"/>
                    <a:pt x="623" y="57"/>
                  </a:cubicBezTo>
                  <a:lnTo>
                    <a:pt x="2055" y="2767"/>
                  </a:lnTo>
                  <a:cubicBezTo>
                    <a:pt x="2007" y="3106"/>
                    <a:pt x="1005" y="10054"/>
                    <a:pt x="10" y="12162"/>
                  </a:cubicBezTo>
                  <a:cubicBezTo>
                    <a:pt x="0" y="12182"/>
                    <a:pt x="10" y="12205"/>
                    <a:pt x="29" y="12214"/>
                  </a:cubicBezTo>
                  <a:cubicBezTo>
                    <a:pt x="34" y="12215"/>
                    <a:pt x="40" y="12217"/>
                    <a:pt x="44" y="12217"/>
                  </a:cubicBezTo>
                  <a:cubicBezTo>
                    <a:pt x="60" y="12217"/>
                    <a:pt x="73" y="12208"/>
                    <a:pt x="79" y="12194"/>
                  </a:cubicBezTo>
                  <a:cubicBezTo>
                    <a:pt x="1101" y="10033"/>
                    <a:pt x="2124" y="2836"/>
                    <a:pt x="2134" y="2764"/>
                  </a:cubicBezTo>
                  <a:cubicBezTo>
                    <a:pt x="2136" y="2756"/>
                    <a:pt x="2134" y="2748"/>
                    <a:pt x="2130" y="2741"/>
                  </a:cubicBezTo>
                  <a:lnTo>
                    <a:pt x="690" y="21"/>
                  </a:lnTo>
                  <a:cubicBezTo>
                    <a:pt x="682" y="7"/>
                    <a:pt x="670" y="1"/>
                    <a:pt x="6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1408;p41">
              <a:extLst>
                <a:ext uri="{FF2B5EF4-FFF2-40B4-BE49-F238E27FC236}">
                  <a16:creationId xmlns:a16="http://schemas.microsoft.com/office/drawing/2014/main" id="{51CF2EE2-F9D0-5340-32E0-ABC2D2B78E94}"/>
                </a:ext>
              </a:extLst>
            </p:cNvPr>
            <p:cNvSpPr/>
            <p:nvPr/>
          </p:nvSpPr>
          <p:spPr>
            <a:xfrm>
              <a:off x="1097109" y="2981306"/>
              <a:ext cx="483936" cy="27851"/>
            </a:xfrm>
            <a:custGeom>
              <a:avLst/>
              <a:gdLst/>
              <a:ahLst/>
              <a:cxnLst/>
              <a:rect l="l" t="t" r="r" b="b"/>
              <a:pathLst>
                <a:path w="20521" h="1181" extrusionOk="0">
                  <a:moveTo>
                    <a:pt x="20478" y="0"/>
                  </a:moveTo>
                  <a:cubicBezTo>
                    <a:pt x="20477" y="0"/>
                    <a:pt x="20476" y="0"/>
                    <a:pt x="20475" y="0"/>
                  </a:cubicBezTo>
                  <a:lnTo>
                    <a:pt x="17309" y="426"/>
                  </a:lnTo>
                  <a:cubicBezTo>
                    <a:pt x="14089" y="860"/>
                    <a:pt x="8408" y="1084"/>
                    <a:pt x="5403" y="1104"/>
                  </a:cubicBezTo>
                  <a:cubicBezTo>
                    <a:pt x="5341" y="1104"/>
                    <a:pt x="5278" y="1104"/>
                    <a:pt x="5216" y="1104"/>
                  </a:cubicBezTo>
                  <a:cubicBezTo>
                    <a:pt x="2247" y="1104"/>
                    <a:pt x="74" y="581"/>
                    <a:pt x="52" y="575"/>
                  </a:cubicBezTo>
                  <a:cubicBezTo>
                    <a:pt x="49" y="574"/>
                    <a:pt x="46" y="574"/>
                    <a:pt x="43" y="574"/>
                  </a:cubicBezTo>
                  <a:cubicBezTo>
                    <a:pt x="25" y="574"/>
                    <a:pt x="9" y="585"/>
                    <a:pt x="5" y="604"/>
                  </a:cubicBezTo>
                  <a:cubicBezTo>
                    <a:pt x="1" y="625"/>
                    <a:pt x="13" y="645"/>
                    <a:pt x="34" y="651"/>
                  </a:cubicBezTo>
                  <a:cubicBezTo>
                    <a:pt x="55" y="655"/>
                    <a:pt x="2243" y="1181"/>
                    <a:pt x="5229" y="1181"/>
                  </a:cubicBezTo>
                  <a:lnTo>
                    <a:pt x="5403" y="1181"/>
                  </a:lnTo>
                  <a:cubicBezTo>
                    <a:pt x="8410" y="1161"/>
                    <a:pt x="14095" y="937"/>
                    <a:pt x="17319" y="504"/>
                  </a:cubicBezTo>
                  <a:lnTo>
                    <a:pt x="20484" y="76"/>
                  </a:lnTo>
                  <a:cubicBezTo>
                    <a:pt x="20507" y="75"/>
                    <a:pt x="20521" y="55"/>
                    <a:pt x="20518" y="34"/>
                  </a:cubicBezTo>
                  <a:cubicBezTo>
                    <a:pt x="20515" y="14"/>
                    <a:pt x="20497" y="0"/>
                    <a:pt x="204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1409;p41">
              <a:extLst>
                <a:ext uri="{FF2B5EF4-FFF2-40B4-BE49-F238E27FC236}">
                  <a16:creationId xmlns:a16="http://schemas.microsoft.com/office/drawing/2014/main" id="{6705C12D-54CD-90C1-0F41-75B7685847D2}"/>
                </a:ext>
              </a:extLst>
            </p:cNvPr>
            <p:cNvSpPr/>
            <p:nvPr/>
          </p:nvSpPr>
          <p:spPr>
            <a:xfrm>
              <a:off x="1072230" y="3039248"/>
              <a:ext cx="483418" cy="46906"/>
            </a:xfrm>
            <a:custGeom>
              <a:avLst/>
              <a:gdLst/>
              <a:ahLst/>
              <a:cxnLst/>
              <a:rect l="l" t="t" r="r" b="b"/>
              <a:pathLst>
                <a:path w="20499" h="1989" extrusionOk="0">
                  <a:moveTo>
                    <a:pt x="20447" y="1"/>
                  </a:moveTo>
                  <a:cubicBezTo>
                    <a:pt x="20435" y="1"/>
                    <a:pt x="20422" y="7"/>
                    <a:pt x="20415" y="23"/>
                  </a:cubicBezTo>
                  <a:lnTo>
                    <a:pt x="19827" y="1235"/>
                  </a:lnTo>
                  <a:cubicBezTo>
                    <a:pt x="17908" y="1676"/>
                    <a:pt x="12947" y="1912"/>
                    <a:pt x="8839" y="1912"/>
                  </a:cubicBezTo>
                  <a:cubicBezTo>
                    <a:pt x="8348" y="1912"/>
                    <a:pt x="7869" y="1909"/>
                    <a:pt x="7408" y="1902"/>
                  </a:cubicBezTo>
                  <a:cubicBezTo>
                    <a:pt x="3455" y="1843"/>
                    <a:pt x="83" y="1236"/>
                    <a:pt x="51" y="1230"/>
                  </a:cubicBezTo>
                  <a:cubicBezTo>
                    <a:pt x="49" y="1230"/>
                    <a:pt x="47" y="1230"/>
                    <a:pt x="45" y="1230"/>
                  </a:cubicBezTo>
                  <a:cubicBezTo>
                    <a:pt x="26" y="1230"/>
                    <a:pt x="8" y="1243"/>
                    <a:pt x="5" y="1261"/>
                  </a:cubicBezTo>
                  <a:cubicBezTo>
                    <a:pt x="1" y="1282"/>
                    <a:pt x="15" y="1302"/>
                    <a:pt x="36" y="1306"/>
                  </a:cubicBezTo>
                  <a:cubicBezTo>
                    <a:pt x="71" y="1312"/>
                    <a:pt x="3447" y="1918"/>
                    <a:pt x="7407" y="1978"/>
                  </a:cubicBezTo>
                  <a:cubicBezTo>
                    <a:pt x="7872" y="1985"/>
                    <a:pt x="8355" y="1988"/>
                    <a:pt x="8851" y="1988"/>
                  </a:cubicBezTo>
                  <a:cubicBezTo>
                    <a:pt x="12974" y="1988"/>
                    <a:pt x="17952" y="1750"/>
                    <a:pt x="19862" y="1306"/>
                  </a:cubicBezTo>
                  <a:cubicBezTo>
                    <a:pt x="19874" y="1303"/>
                    <a:pt x="19883" y="1296"/>
                    <a:pt x="19887" y="1285"/>
                  </a:cubicBezTo>
                  <a:lnTo>
                    <a:pt x="20483" y="56"/>
                  </a:lnTo>
                  <a:cubicBezTo>
                    <a:pt x="20498" y="26"/>
                    <a:pt x="20472" y="1"/>
                    <a:pt x="204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1410;p41">
              <a:extLst>
                <a:ext uri="{FF2B5EF4-FFF2-40B4-BE49-F238E27FC236}">
                  <a16:creationId xmlns:a16="http://schemas.microsoft.com/office/drawing/2014/main" id="{A5DA3666-3641-0B38-9220-1F65342F1595}"/>
                </a:ext>
              </a:extLst>
            </p:cNvPr>
            <p:cNvSpPr/>
            <p:nvPr/>
          </p:nvSpPr>
          <p:spPr>
            <a:xfrm>
              <a:off x="1609109" y="2870657"/>
              <a:ext cx="275962" cy="34666"/>
            </a:xfrm>
            <a:custGeom>
              <a:avLst/>
              <a:gdLst/>
              <a:ahLst/>
              <a:cxnLst/>
              <a:rect l="l" t="t" r="r" b="b"/>
              <a:pathLst>
                <a:path w="11702" h="1470" extrusionOk="0">
                  <a:moveTo>
                    <a:pt x="11656" y="1"/>
                  </a:moveTo>
                  <a:cubicBezTo>
                    <a:pt x="11652" y="1"/>
                    <a:pt x="11649" y="1"/>
                    <a:pt x="11645" y="2"/>
                  </a:cubicBezTo>
                  <a:cubicBezTo>
                    <a:pt x="11610" y="13"/>
                    <a:pt x="7979" y="1107"/>
                    <a:pt x="5167" y="1334"/>
                  </a:cubicBezTo>
                  <a:cubicBezTo>
                    <a:pt x="4669" y="1375"/>
                    <a:pt x="4187" y="1392"/>
                    <a:pt x="3732" y="1392"/>
                  </a:cubicBezTo>
                  <a:cubicBezTo>
                    <a:pt x="1619" y="1392"/>
                    <a:pt x="69" y="1032"/>
                    <a:pt x="51" y="1028"/>
                  </a:cubicBezTo>
                  <a:cubicBezTo>
                    <a:pt x="47" y="1027"/>
                    <a:pt x="44" y="1027"/>
                    <a:pt x="40" y="1027"/>
                  </a:cubicBezTo>
                  <a:cubicBezTo>
                    <a:pt x="23" y="1027"/>
                    <a:pt x="8" y="1039"/>
                    <a:pt x="5" y="1057"/>
                  </a:cubicBezTo>
                  <a:cubicBezTo>
                    <a:pt x="1" y="1077"/>
                    <a:pt x="13" y="1098"/>
                    <a:pt x="33" y="1103"/>
                  </a:cubicBezTo>
                  <a:cubicBezTo>
                    <a:pt x="52" y="1107"/>
                    <a:pt x="1610" y="1469"/>
                    <a:pt x="3736" y="1469"/>
                  </a:cubicBezTo>
                  <a:cubicBezTo>
                    <a:pt x="4192" y="1469"/>
                    <a:pt x="4676" y="1454"/>
                    <a:pt x="5173" y="1412"/>
                  </a:cubicBezTo>
                  <a:cubicBezTo>
                    <a:pt x="7993" y="1183"/>
                    <a:pt x="11631" y="87"/>
                    <a:pt x="11668" y="75"/>
                  </a:cubicBezTo>
                  <a:cubicBezTo>
                    <a:pt x="11689" y="71"/>
                    <a:pt x="11701" y="48"/>
                    <a:pt x="11693" y="28"/>
                  </a:cubicBezTo>
                  <a:cubicBezTo>
                    <a:pt x="11688" y="12"/>
                    <a:pt x="11673" y="1"/>
                    <a:pt x="116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1411;p41">
              <a:extLst>
                <a:ext uri="{FF2B5EF4-FFF2-40B4-BE49-F238E27FC236}">
                  <a16:creationId xmlns:a16="http://schemas.microsoft.com/office/drawing/2014/main" id="{1232A13D-EE1C-20BA-61F9-9DCDB5B9629B}"/>
                </a:ext>
              </a:extLst>
            </p:cNvPr>
            <p:cNvSpPr/>
            <p:nvPr/>
          </p:nvSpPr>
          <p:spPr>
            <a:xfrm>
              <a:off x="1933321" y="2491215"/>
              <a:ext cx="57164" cy="101122"/>
            </a:xfrm>
            <a:custGeom>
              <a:avLst/>
              <a:gdLst/>
              <a:ahLst/>
              <a:cxnLst/>
              <a:rect l="l" t="t" r="r" b="b"/>
              <a:pathLst>
                <a:path w="2424" h="4288" extrusionOk="0">
                  <a:moveTo>
                    <a:pt x="2379" y="0"/>
                  </a:moveTo>
                  <a:cubicBezTo>
                    <a:pt x="2363" y="0"/>
                    <a:pt x="2347" y="10"/>
                    <a:pt x="2342" y="31"/>
                  </a:cubicBezTo>
                  <a:cubicBezTo>
                    <a:pt x="1642" y="2855"/>
                    <a:pt x="38" y="4206"/>
                    <a:pt x="23" y="4216"/>
                  </a:cubicBezTo>
                  <a:cubicBezTo>
                    <a:pt x="5" y="4228"/>
                    <a:pt x="0" y="4253"/>
                    <a:pt x="12" y="4269"/>
                  </a:cubicBezTo>
                  <a:cubicBezTo>
                    <a:pt x="19" y="4280"/>
                    <a:pt x="31" y="4287"/>
                    <a:pt x="44" y="4287"/>
                  </a:cubicBezTo>
                  <a:cubicBezTo>
                    <a:pt x="52" y="4286"/>
                    <a:pt x="59" y="4284"/>
                    <a:pt x="65" y="4280"/>
                  </a:cubicBezTo>
                  <a:cubicBezTo>
                    <a:pt x="81" y="4268"/>
                    <a:pt x="1698" y="2949"/>
                    <a:pt x="2417" y="47"/>
                  </a:cubicBezTo>
                  <a:cubicBezTo>
                    <a:pt x="2424" y="18"/>
                    <a:pt x="2401" y="0"/>
                    <a:pt x="23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1412;p41">
              <a:extLst>
                <a:ext uri="{FF2B5EF4-FFF2-40B4-BE49-F238E27FC236}">
                  <a16:creationId xmlns:a16="http://schemas.microsoft.com/office/drawing/2014/main" id="{8781EA7D-DCB9-3A08-78FF-1C7CBAB0D50D}"/>
                </a:ext>
              </a:extLst>
            </p:cNvPr>
            <p:cNvSpPr/>
            <p:nvPr/>
          </p:nvSpPr>
          <p:spPr>
            <a:xfrm>
              <a:off x="2132310" y="2184925"/>
              <a:ext cx="43297" cy="37756"/>
            </a:xfrm>
            <a:custGeom>
              <a:avLst/>
              <a:gdLst/>
              <a:ahLst/>
              <a:cxnLst/>
              <a:rect l="l" t="t" r="r" b="b"/>
              <a:pathLst>
                <a:path w="1836" h="1601" extrusionOk="0">
                  <a:moveTo>
                    <a:pt x="506" y="0"/>
                  </a:moveTo>
                  <a:cubicBezTo>
                    <a:pt x="431" y="0"/>
                    <a:pt x="360" y="25"/>
                    <a:pt x="299" y="82"/>
                  </a:cubicBezTo>
                  <a:cubicBezTo>
                    <a:pt x="0" y="354"/>
                    <a:pt x="742" y="1601"/>
                    <a:pt x="1254" y="1601"/>
                  </a:cubicBezTo>
                  <a:cubicBezTo>
                    <a:pt x="1304" y="1601"/>
                    <a:pt x="1352" y="1589"/>
                    <a:pt x="1396" y="1564"/>
                  </a:cubicBezTo>
                  <a:cubicBezTo>
                    <a:pt x="1835" y="1311"/>
                    <a:pt x="1049" y="0"/>
                    <a:pt x="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1413;p41">
              <a:extLst>
                <a:ext uri="{FF2B5EF4-FFF2-40B4-BE49-F238E27FC236}">
                  <a16:creationId xmlns:a16="http://schemas.microsoft.com/office/drawing/2014/main" id="{AD733C15-E81B-9968-50C5-DCC5ED8058FE}"/>
                </a:ext>
              </a:extLst>
            </p:cNvPr>
            <p:cNvSpPr/>
            <p:nvPr/>
          </p:nvSpPr>
          <p:spPr>
            <a:xfrm>
              <a:off x="2245860" y="2309158"/>
              <a:ext cx="60961" cy="33770"/>
            </a:xfrm>
            <a:custGeom>
              <a:avLst/>
              <a:gdLst/>
              <a:ahLst/>
              <a:cxnLst/>
              <a:rect l="l" t="t" r="r" b="b"/>
              <a:pathLst>
                <a:path w="2585" h="1432" extrusionOk="0">
                  <a:moveTo>
                    <a:pt x="255" y="1"/>
                  </a:moveTo>
                  <a:cubicBezTo>
                    <a:pt x="121" y="1"/>
                    <a:pt x="40" y="29"/>
                    <a:pt x="31" y="33"/>
                  </a:cubicBezTo>
                  <a:cubicBezTo>
                    <a:pt x="12" y="40"/>
                    <a:pt x="1" y="62"/>
                    <a:pt x="9" y="81"/>
                  </a:cubicBezTo>
                  <a:cubicBezTo>
                    <a:pt x="14" y="98"/>
                    <a:pt x="30" y="108"/>
                    <a:pt x="45" y="108"/>
                  </a:cubicBezTo>
                  <a:cubicBezTo>
                    <a:pt x="50" y="108"/>
                    <a:pt x="54" y="107"/>
                    <a:pt x="59" y="106"/>
                  </a:cubicBezTo>
                  <a:cubicBezTo>
                    <a:pt x="60" y="104"/>
                    <a:pt x="131" y="80"/>
                    <a:pt x="251" y="80"/>
                  </a:cubicBezTo>
                  <a:cubicBezTo>
                    <a:pt x="441" y="80"/>
                    <a:pt x="755" y="141"/>
                    <a:pt x="1116" y="453"/>
                  </a:cubicBezTo>
                  <a:cubicBezTo>
                    <a:pt x="1266" y="580"/>
                    <a:pt x="1388" y="715"/>
                    <a:pt x="1506" y="845"/>
                  </a:cubicBezTo>
                  <a:cubicBezTo>
                    <a:pt x="1780" y="1142"/>
                    <a:pt x="2026" y="1410"/>
                    <a:pt x="2466" y="1432"/>
                  </a:cubicBezTo>
                  <a:cubicBezTo>
                    <a:pt x="2506" y="1407"/>
                    <a:pt x="2547" y="1380"/>
                    <a:pt x="2585" y="1354"/>
                  </a:cubicBezTo>
                  <a:lnTo>
                    <a:pt x="2585" y="1354"/>
                  </a:lnTo>
                  <a:cubicBezTo>
                    <a:pt x="2563" y="1355"/>
                    <a:pt x="2542" y="1356"/>
                    <a:pt x="2521" y="1356"/>
                  </a:cubicBezTo>
                  <a:cubicBezTo>
                    <a:pt x="2081" y="1356"/>
                    <a:pt x="1846" y="1100"/>
                    <a:pt x="1563" y="792"/>
                  </a:cubicBezTo>
                  <a:cubicBezTo>
                    <a:pt x="1441" y="651"/>
                    <a:pt x="1309" y="518"/>
                    <a:pt x="1168" y="395"/>
                  </a:cubicBezTo>
                  <a:cubicBezTo>
                    <a:pt x="789" y="68"/>
                    <a:pt x="461" y="1"/>
                    <a:pt x="2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1414;p41">
              <a:extLst>
                <a:ext uri="{FF2B5EF4-FFF2-40B4-BE49-F238E27FC236}">
                  <a16:creationId xmlns:a16="http://schemas.microsoft.com/office/drawing/2014/main" id="{4943B263-43B4-4E43-E2D3-05133E5D28DF}"/>
                </a:ext>
              </a:extLst>
            </p:cNvPr>
            <p:cNvSpPr/>
            <p:nvPr/>
          </p:nvSpPr>
          <p:spPr>
            <a:xfrm>
              <a:off x="2287672" y="2247324"/>
              <a:ext cx="43392" cy="62376"/>
            </a:xfrm>
            <a:custGeom>
              <a:avLst/>
              <a:gdLst/>
              <a:ahLst/>
              <a:cxnLst/>
              <a:rect l="l" t="t" r="r" b="b"/>
              <a:pathLst>
                <a:path w="1840" h="2645" extrusionOk="0">
                  <a:moveTo>
                    <a:pt x="822" y="76"/>
                  </a:moveTo>
                  <a:cubicBezTo>
                    <a:pt x="863" y="76"/>
                    <a:pt x="904" y="77"/>
                    <a:pt x="944" y="82"/>
                  </a:cubicBezTo>
                  <a:cubicBezTo>
                    <a:pt x="1338" y="121"/>
                    <a:pt x="1527" y="671"/>
                    <a:pt x="1604" y="995"/>
                  </a:cubicBezTo>
                  <a:cubicBezTo>
                    <a:pt x="1774" y="1700"/>
                    <a:pt x="1710" y="2458"/>
                    <a:pt x="1582" y="2541"/>
                  </a:cubicBezTo>
                  <a:cubicBezTo>
                    <a:pt x="1555" y="2558"/>
                    <a:pt x="1523" y="2567"/>
                    <a:pt x="1491" y="2567"/>
                  </a:cubicBezTo>
                  <a:cubicBezTo>
                    <a:pt x="1488" y="2567"/>
                    <a:pt x="1486" y="2567"/>
                    <a:pt x="1483" y="2567"/>
                  </a:cubicBezTo>
                  <a:cubicBezTo>
                    <a:pt x="1119" y="2567"/>
                    <a:pt x="348" y="1808"/>
                    <a:pt x="193" y="1299"/>
                  </a:cubicBezTo>
                  <a:cubicBezTo>
                    <a:pt x="104" y="998"/>
                    <a:pt x="78" y="586"/>
                    <a:pt x="278" y="317"/>
                  </a:cubicBezTo>
                  <a:cubicBezTo>
                    <a:pt x="398" y="157"/>
                    <a:pt x="580" y="76"/>
                    <a:pt x="821" y="76"/>
                  </a:cubicBezTo>
                  <a:close/>
                  <a:moveTo>
                    <a:pt x="818" y="0"/>
                  </a:moveTo>
                  <a:cubicBezTo>
                    <a:pt x="553" y="0"/>
                    <a:pt x="351" y="93"/>
                    <a:pt x="216" y="273"/>
                  </a:cubicBezTo>
                  <a:cubicBezTo>
                    <a:pt x="1" y="564"/>
                    <a:pt x="25" y="1005"/>
                    <a:pt x="121" y="1320"/>
                  </a:cubicBezTo>
                  <a:cubicBezTo>
                    <a:pt x="274" y="1823"/>
                    <a:pt x="1060" y="2644"/>
                    <a:pt x="1485" y="2644"/>
                  </a:cubicBezTo>
                  <a:cubicBezTo>
                    <a:pt x="1487" y="2644"/>
                    <a:pt x="1490" y="2644"/>
                    <a:pt x="1493" y="2644"/>
                  </a:cubicBezTo>
                  <a:cubicBezTo>
                    <a:pt x="1538" y="2644"/>
                    <a:pt x="1582" y="2632"/>
                    <a:pt x="1621" y="2608"/>
                  </a:cubicBezTo>
                  <a:cubicBezTo>
                    <a:pt x="1810" y="2485"/>
                    <a:pt x="1839" y="1649"/>
                    <a:pt x="1679" y="979"/>
                  </a:cubicBezTo>
                  <a:cubicBezTo>
                    <a:pt x="1535" y="386"/>
                    <a:pt x="1277" y="41"/>
                    <a:pt x="951" y="7"/>
                  </a:cubicBezTo>
                  <a:cubicBezTo>
                    <a:pt x="905" y="3"/>
                    <a:pt x="861" y="0"/>
                    <a:pt x="8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1415;p41">
              <a:extLst>
                <a:ext uri="{FF2B5EF4-FFF2-40B4-BE49-F238E27FC236}">
                  <a16:creationId xmlns:a16="http://schemas.microsoft.com/office/drawing/2014/main" id="{EB7C2174-4E82-346C-BE4A-E07AC9AD063C}"/>
                </a:ext>
              </a:extLst>
            </p:cNvPr>
            <p:cNvSpPr/>
            <p:nvPr/>
          </p:nvSpPr>
          <p:spPr>
            <a:xfrm>
              <a:off x="2295195" y="2257583"/>
              <a:ext cx="29525" cy="39076"/>
            </a:xfrm>
            <a:custGeom>
              <a:avLst/>
              <a:gdLst/>
              <a:ahLst/>
              <a:cxnLst/>
              <a:rect l="l" t="t" r="r" b="b"/>
              <a:pathLst>
                <a:path w="1252" h="1657" extrusionOk="0">
                  <a:moveTo>
                    <a:pt x="523" y="0"/>
                  </a:moveTo>
                  <a:cubicBezTo>
                    <a:pt x="63" y="0"/>
                    <a:pt x="0" y="502"/>
                    <a:pt x="147" y="886"/>
                  </a:cubicBezTo>
                  <a:cubicBezTo>
                    <a:pt x="276" y="1225"/>
                    <a:pt x="587" y="1657"/>
                    <a:pt x="892" y="1657"/>
                  </a:cubicBezTo>
                  <a:cubicBezTo>
                    <a:pt x="952" y="1657"/>
                    <a:pt x="1013" y="1640"/>
                    <a:pt x="1072" y="1602"/>
                  </a:cubicBezTo>
                  <a:cubicBezTo>
                    <a:pt x="1252" y="1483"/>
                    <a:pt x="1126" y="62"/>
                    <a:pt x="599" y="4"/>
                  </a:cubicBezTo>
                  <a:cubicBezTo>
                    <a:pt x="572" y="1"/>
                    <a:pt x="547"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1416;p41">
              <a:extLst>
                <a:ext uri="{FF2B5EF4-FFF2-40B4-BE49-F238E27FC236}">
                  <a16:creationId xmlns:a16="http://schemas.microsoft.com/office/drawing/2014/main" id="{3087C9F9-BFD5-372D-F4E4-733536FDEB3E}"/>
                </a:ext>
              </a:extLst>
            </p:cNvPr>
            <p:cNvSpPr/>
            <p:nvPr/>
          </p:nvSpPr>
          <p:spPr>
            <a:xfrm>
              <a:off x="2087409" y="2330618"/>
              <a:ext cx="210945" cy="61385"/>
            </a:xfrm>
            <a:custGeom>
              <a:avLst/>
              <a:gdLst/>
              <a:ahLst/>
              <a:cxnLst/>
              <a:rect l="l" t="t" r="r" b="b"/>
              <a:pathLst>
                <a:path w="8945" h="2603" extrusionOk="0">
                  <a:moveTo>
                    <a:pt x="5879" y="0"/>
                  </a:moveTo>
                  <a:cubicBezTo>
                    <a:pt x="5792" y="0"/>
                    <a:pt x="5739" y="43"/>
                    <a:pt x="5673" y="103"/>
                  </a:cubicBezTo>
                  <a:cubicBezTo>
                    <a:pt x="5652" y="121"/>
                    <a:pt x="5629" y="141"/>
                    <a:pt x="5602" y="162"/>
                  </a:cubicBezTo>
                  <a:cubicBezTo>
                    <a:pt x="5574" y="184"/>
                    <a:pt x="5535" y="218"/>
                    <a:pt x="5485" y="264"/>
                  </a:cubicBezTo>
                  <a:cubicBezTo>
                    <a:pt x="5206" y="515"/>
                    <a:pt x="4626" y="1038"/>
                    <a:pt x="3776" y="1209"/>
                  </a:cubicBezTo>
                  <a:cubicBezTo>
                    <a:pt x="3334" y="1298"/>
                    <a:pt x="2820" y="1341"/>
                    <a:pt x="2354" y="1341"/>
                  </a:cubicBezTo>
                  <a:cubicBezTo>
                    <a:pt x="1784" y="1341"/>
                    <a:pt x="1285" y="1277"/>
                    <a:pt x="1075" y="1152"/>
                  </a:cubicBezTo>
                  <a:cubicBezTo>
                    <a:pt x="896" y="1046"/>
                    <a:pt x="801" y="1010"/>
                    <a:pt x="733" y="1010"/>
                  </a:cubicBezTo>
                  <a:cubicBezTo>
                    <a:pt x="686" y="1010"/>
                    <a:pt x="652" y="1028"/>
                    <a:pt x="611" y="1052"/>
                  </a:cubicBezTo>
                  <a:cubicBezTo>
                    <a:pt x="589" y="1066"/>
                    <a:pt x="564" y="1078"/>
                    <a:pt x="540" y="1087"/>
                  </a:cubicBezTo>
                  <a:cubicBezTo>
                    <a:pt x="380" y="1149"/>
                    <a:pt x="110" y="1732"/>
                    <a:pt x="76" y="1805"/>
                  </a:cubicBezTo>
                  <a:cubicBezTo>
                    <a:pt x="10" y="2096"/>
                    <a:pt x="1" y="2545"/>
                    <a:pt x="1" y="2563"/>
                  </a:cubicBezTo>
                  <a:cubicBezTo>
                    <a:pt x="1" y="2585"/>
                    <a:pt x="17" y="2602"/>
                    <a:pt x="39" y="2602"/>
                  </a:cubicBezTo>
                  <a:cubicBezTo>
                    <a:pt x="60" y="2602"/>
                    <a:pt x="75" y="2584"/>
                    <a:pt x="75" y="2564"/>
                  </a:cubicBezTo>
                  <a:cubicBezTo>
                    <a:pt x="75" y="2560"/>
                    <a:pt x="84" y="2104"/>
                    <a:pt x="148" y="1829"/>
                  </a:cubicBezTo>
                  <a:cubicBezTo>
                    <a:pt x="257" y="1590"/>
                    <a:pt x="467" y="1196"/>
                    <a:pt x="566" y="1158"/>
                  </a:cubicBezTo>
                  <a:cubicBezTo>
                    <a:pt x="595" y="1147"/>
                    <a:pt x="622" y="1134"/>
                    <a:pt x="648" y="1116"/>
                  </a:cubicBezTo>
                  <a:cubicBezTo>
                    <a:pt x="675" y="1100"/>
                    <a:pt x="698" y="1087"/>
                    <a:pt x="732" y="1087"/>
                  </a:cubicBezTo>
                  <a:cubicBezTo>
                    <a:pt x="784" y="1087"/>
                    <a:pt x="865" y="1118"/>
                    <a:pt x="1034" y="1219"/>
                  </a:cubicBezTo>
                  <a:cubicBezTo>
                    <a:pt x="1253" y="1348"/>
                    <a:pt x="1773" y="1416"/>
                    <a:pt x="2363" y="1416"/>
                  </a:cubicBezTo>
                  <a:cubicBezTo>
                    <a:pt x="2833" y="1416"/>
                    <a:pt x="3347" y="1373"/>
                    <a:pt x="3789" y="1284"/>
                  </a:cubicBezTo>
                  <a:cubicBezTo>
                    <a:pt x="4659" y="1109"/>
                    <a:pt x="5273" y="558"/>
                    <a:pt x="5535" y="321"/>
                  </a:cubicBezTo>
                  <a:cubicBezTo>
                    <a:pt x="5582" y="278"/>
                    <a:pt x="5617" y="246"/>
                    <a:pt x="5647" y="223"/>
                  </a:cubicBezTo>
                  <a:cubicBezTo>
                    <a:pt x="5676" y="202"/>
                    <a:pt x="5700" y="179"/>
                    <a:pt x="5723" y="159"/>
                  </a:cubicBezTo>
                  <a:cubicBezTo>
                    <a:pt x="5774" y="114"/>
                    <a:pt x="5812" y="79"/>
                    <a:pt x="5881" y="79"/>
                  </a:cubicBezTo>
                  <a:cubicBezTo>
                    <a:pt x="5954" y="79"/>
                    <a:pt x="6061" y="118"/>
                    <a:pt x="6253" y="226"/>
                  </a:cubicBezTo>
                  <a:lnTo>
                    <a:pt x="6599" y="423"/>
                  </a:lnTo>
                  <a:cubicBezTo>
                    <a:pt x="7070" y="691"/>
                    <a:pt x="7600" y="994"/>
                    <a:pt x="7717" y="1023"/>
                  </a:cubicBezTo>
                  <a:cubicBezTo>
                    <a:pt x="7753" y="1032"/>
                    <a:pt x="7814" y="1040"/>
                    <a:pt x="7896" y="1040"/>
                  </a:cubicBezTo>
                  <a:cubicBezTo>
                    <a:pt x="8122" y="1040"/>
                    <a:pt x="8501" y="981"/>
                    <a:pt x="8908" y="728"/>
                  </a:cubicBezTo>
                  <a:cubicBezTo>
                    <a:pt x="8945" y="705"/>
                    <a:pt x="8923" y="656"/>
                    <a:pt x="8889" y="656"/>
                  </a:cubicBezTo>
                  <a:cubicBezTo>
                    <a:pt x="8882" y="656"/>
                    <a:pt x="8875" y="658"/>
                    <a:pt x="8867" y="662"/>
                  </a:cubicBezTo>
                  <a:cubicBezTo>
                    <a:pt x="8476" y="906"/>
                    <a:pt x="8114" y="963"/>
                    <a:pt x="7901" y="963"/>
                  </a:cubicBezTo>
                  <a:cubicBezTo>
                    <a:pt x="7825" y="963"/>
                    <a:pt x="7768" y="956"/>
                    <a:pt x="7735" y="947"/>
                  </a:cubicBezTo>
                  <a:cubicBezTo>
                    <a:pt x="7631" y="922"/>
                    <a:pt x="7081" y="608"/>
                    <a:pt x="6638" y="356"/>
                  </a:cubicBezTo>
                  <a:cubicBezTo>
                    <a:pt x="6512" y="285"/>
                    <a:pt x="6393" y="215"/>
                    <a:pt x="6291" y="159"/>
                  </a:cubicBezTo>
                  <a:cubicBezTo>
                    <a:pt x="6088" y="44"/>
                    <a:pt x="5966" y="0"/>
                    <a:pt x="5879"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1417;p41">
              <a:extLst>
                <a:ext uri="{FF2B5EF4-FFF2-40B4-BE49-F238E27FC236}">
                  <a16:creationId xmlns:a16="http://schemas.microsoft.com/office/drawing/2014/main" id="{0225C568-A69F-403F-E9F6-D7DE1C691E26}"/>
                </a:ext>
              </a:extLst>
            </p:cNvPr>
            <p:cNvSpPr/>
            <p:nvPr/>
          </p:nvSpPr>
          <p:spPr>
            <a:xfrm>
              <a:off x="2052177" y="2063381"/>
              <a:ext cx="29714" cy="66314"/>
            </a:xfrm>
            <a:custGeom>
              <a:avLst/>
              <a:gdLst/>
              <a:ahLst/>
              <a:cxnLst/>
              <a:rect l="l" t="t" r="r" b="b"/>
              <a:pathLst>
                <a:path w="1260" h="2812" extrusionOk="0">
                  <a:moveTo>
                    <a:pt x="1041" y="0"/>
                  </a:moveTo>
                  <a:cubicBezTo>
                    <a:pt x="1028" y="0"/>
                    <a:pt x="1016" y="7"/>
                    <a:pt x="1010" y="18"/>
                  </a:cubicBezTo>
                  <a:cubicBezTo>
                    <a:pt x="587" y="632"/>
                    <a:pt x="28" y="2676"/>
                    <a:pt x="4" y="2763"/>
                  </a:cubicBezTo>
                  <a:cubicBezTo>
                    <a:pt x="1" y="2775"/>
                    <a:pt x="4" y="2790"/>
                    <a:pt x="14" y="2799"/>
                  </a:cubicBezTo>
                  <a:cubicBezTo>
                    <a:pt x="20" y="2807"/>
                    <a:pt x="31" y="2811"/>
                    <a:pt x="41" y="2811"/>
                  </a:cubicBezTo>
                  <a:cubicBezTo>
                    <a:pt x="44" y="2811"/>
                    <a:pt x="48" y="2811"/>
                    <a:pt x="51" y="2810"/>
                  </a:cubicBezTo>
                  <a:cubicBezTo>
                    <a:pt x="277" y="2757"/>
                    <a:pt x="614" y="2749"/>
                    <a:pt x="793" y="2749"/>
                  </a:cubicBezTo>
                  <a:cubicBezTo>
                    <a:pt x="866" y="2749"/>
                    <a:pt x="913" y="2751"/>
                    <a:pt x="914" y="2751"/>
                  </a:cubicBezTo>
                  <a:cubicBezTo>
                    <a:pt x="915" y="2751"/>
                    <a:pt x="916" y="2751"/>
                    <a:pt x="917" y="2751"/>
                  </a:cubicBezTo>
                  <a:cubicBezTo>
                    <a:pt x="937" y="2751"/>
                    <a:pt x="954" y="2734"/>
                    <a:pt x="954" y="2713"/>
                  </a:cubicBezTo>
                  <a:cubicBezTo>
                    <a:pt x="954" y="2691"/>
                    <a:pt x="937" y="2673"/>
                    <a:pt x="916" y="2673"/>
                  </a:cubicBezTo>
                  <a:cubicBezTo>
                    <a:pt x="909" y="2673"/>
                    <a:pt x="861" y="2672"/>
                    <a:pt x="788" y="2672"/>
                  </a:cubicBezTo>
                  <a:cubicBezTo>
                    <a:pt x="621" y="2672"/>
                    <a:pt x="325" y="2679"/>
                    <a:pt x="96" y="2722"/>
                  </a:cubicBezTo>
                  <a:cubicBezTo>
                    <a:pt x="188" y="2388"/>
                    <a:pt x="648" y="781"/>
                    <a:pt x="1016" y="152"/>
                  </a:cubicBezTo>
                  <a:lnTo>
                    <a:pt x="1181" y="1625"/>
                  </a:lnTo>
                  <a:cubicBezTo>
                    <a:pt x="1184" y="1645"/>
                    <a:pt x="1200" y="1658"/>
                    <a:pt x="1220" y="1658"/>
                  </a:cubicBezTo>
                  <a:cubicBezTo>
                    <a:pt x="1221" y="1658"/>
                    <a:pt x="1222" y="1658"/>
                    <a:pt x="1223" y="1658"/>
                  </a:cubicBezTo>
                  <a:cubicBezTo>
                    <a:pt x="1245" y="1655"/>
                    <a:pt x="1260" y="1637"/>
                    <a:pt x="1258" y="1616"/>
                  </a:cubicBezTo>
                  <a:lnTo>
                    <a:pt x="1079" y="35"/>
                  </a:lnTo>
                  <a:cubicBezTo>
                    <a:pt x="1078" y="20"/>
                    <a:pt x="1066" y="6"/>
                    <a:pt x="1051" y="2"/>
                  </a:cubicBezTo>
                  <a:cubicBezTo>
                    <a:pt x="1047" y="1"/>
                    <a:pt x="1044" y="0"/>
                    <a:pt x="10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1418;p41">
              <a:extLst>
                <a:ext uri="{FF2B5EF4-FFF2-40B4-BE49-F238E27FC236}">
                  <a16:creationId xmlns:a16="http://schemas.microsoft.com/office/drawing/2014/main" id="{FBA8FF6B-86A1-9635-2F91-172DD64D402E}"/>
                </a:ext>
              </a:extLst>
            </p:cNvPr>
            <p:cNvSpPr/>
            <p:nvPr/>
          </p:nvSpPr>
          <p:spPr>
            <a:xfrm>
              <a:off x="2067482" y="2044633"/>
              <a:ext cx="225614" cy="269123"/>
            </a:xfrm>
            <a:custGeom>
              <a:avLst/>
              <a:gdLst/>
              <a:ahLst/>
              <a:cxnLst/>
              <a:rect l="l" t="t" r="r" b="b"/>
              <a:pathLst>
                <a:path w="9567" h="11412" extrusionOk="0">
                  <a:moveTo>
                    <a:pt x="1718" y="0"/>
                  </a:moveTo>
                  <a:cubicBezTo>
                    <a:pt x="1707" y="0"/>
                    <a:pt x="1695" y="6"/>
                    <a:pt x="1687" y="19"/>
                  </a:cubicBezTo>
                  <a:cubicBezTo>
                    <a:pt x="1676" y="36"/>
                    <a:pt x="662" y="1750"/>
                    <a:pt x="423" y="2742"/>
                  </a:cubicBezTo>
                  <a:cubicBezTo>
                    <a:pt x="396" y="2855"/>
                    <a:pt x="370" y="2964"/>
                    <a:pt x="343" y="3068"/>
                  </a:cubicBezTo>
                  <a:cubicBezTo>
                    <a:pt x="146" y="3871"/>
                    <a:pt x="0" y="4453"/>
                    <a:pt x="108" y="5381"/>
                  </a:cubicBezTo>
                  <a:cubicBezTo>
                    <a:pt x="109" y="5405"/>
                    <a:pt x="243" y="7754"/>
                    <a:pt x="1135" y="9293"/>
                  </a:cubicBezTo>
                  <a:cubicBezTo>
                    <a:pt x="1960" y="10716"/>
                    <a:pt x="3142" y="11412"/>
                    <a:pt x="4737" y="11412"/>
                  </a:cubicBezTo>
                  <a:cubicBezTo>
                    <a:pt x="4861" y="11412"/>
                    <a:pt x="4989" y="11407"/>
                    <a:pt x="5118" y="11398"/>
                  </a:cubicBezTo>
                  <a:cubicBezTo>
                    <a:pt x="6595" y="11303"/>
                    <a:pt x="7338" y="10841"/>
                    <a:pt x="7830" y="10535"/>
                  </a:cubicBezTo>
                  <a:cubicBezTo>
                    <a:pt x="7926" y="10475"/>
                    <a:pt x="8009" y="10424"/>
                    <a:pt x="8085" y="10383"/>
                  </a:cubicBezTo>
                  <a:cubicBezTo>
                    <a:pt x="8157" y="10344"/>
                    <a:pt x="8226" y="10307"/>
                    <a:pt x="8291" y="10271"/>
                  </a:cubicBezTo>
                  <a:cubicBezTo>
                    <a:pt x="8576" y="10111"/>
                    <a:pt x="8797" y="9989"/>
                    <a:pt x="9031" y="9989"/>
                  </a:cubicBezTo>
                  <a:cubicBezTo>
                    <a:pt x="9079" y="9989"/>
                    <a:pt x="9129" y="9995"/>
                    <a:pt x="9179" y="10006"/>
                  </a:cubicBezTo>
                  <a:cubicBezTo>
                    <a:pt x="9182" y="10006"/>
                    <a:pt x="9185" y="10007"/>
                    <a:pt x="9188" y="10007"/>
                  </a:cubicBezTo>
                  <a:cubicBezTo>
                    <a:pt x="9205" y="10007"/>
                    <a:pt x="9220" y="9995"/>
                    <a:pt x="9224" y="9978"/>
                  </a:cubicBezTo>
                  <a:cubicBezTo>
                    <a:pt x="9229" y="9965"/>
                    <a:pt x="9540" y="8683"/>
                    <a:pt x="9565" y="7917"/>
                  </a:cubicBezTo>
                  <a:cubicBezTo>
                    <a:pt x="9567" y="7896"/>
                    <a:pt x="9550" y="7878"/>
                    <a:pt x="9527" y="7878"/>
                  </a:cubicBezTo>
                  <a:cubicBezTo>
                    <a:pt x="9508" y="7878"/>
                    <a:pt x="9491" y="7895"/>
                    <a:pt x="9488" y="7916"/>
                  </a:cubicBezTo>
                  <a:cubicBezTo>
                    <a:pt x="9464" y="8601"/>
                    <a:pt x="9209" y="9712"/>
                    <a:pt x="9158" y="9924"/>
                  </a:cubicBezTo>
                  <a:cubicBezTo>
                    <a:pt x="9113" y="9916"/>
                    <a:pt x="9070" y="9913"/>
                    <a:pt x="9028" y="9913"/>
                  </a:cubicBezTo>
                  <a:cubicBezTo>
                    <a:pt x="8776" y="9913"/>
                    <a:pt x="8548" y="10040"/>
                    <a:pt x="8251" y="10204"/>
                  </a:cubicBezTo>
                  <a:cubicBezTo>
                    <a:pt x="8188" y="10241"/>
                    <a:pt x="8121" y="10278"/>
                    <a:pt x="8048" y="10316"/>
                  </a:cubicBezTo>
                  <a:cubicBezTo>
                    <a:pt x="7971" y="10357"/>
                    <a:pt x="7888" y="10410"/>
                    <a:pt x="7789" y="10469"/>
                  </a:cubicBezTo>
                  <a:cubicBezTo>
                    <a:pt x="7304" y="10772"/>
                    <a:pt x="6571" y="11227"/>
                    <a:pt x="5112" y="11323"/>
                  </a:cubicBezTo>
                  <a:cubicBezTo>
                    <a:pt x="4978" y="11331"/>
                    <a:pt x="4848" y="11336"/>
                    <a:pt x="4721" y="11336"/>
                  </a:cubicBezTo>
                  <a:cubicBezTo>
                    <a:pt x="3145" y="11336"/>
                    <a:pt x="2019" y="10665"/>
                    <a:pt x="1202" y="9256"/>
                  </a:cubicBezTo>
                  <a:cubicBezTo>
                    <a:pt x="318" y="7731"/>
                    <a:pt x="185" y="5402"/>
                    <a:pt x="183" y="5375"/>
                  </a:cubicBezTo>
                  <a:cubicBezTo>
                    <a:pt x="79" y="4458"/>
                    <a:pt x="221" y="3882"/>
                    <a:pt x="418" y="3086"/>
                  </a:cubicBezTo>
                  <a:cubicBezTo>
                    <a:pt x="444" y="2982"/>
                    <a:pt x="470" y="2873"/>
                    <a:pt x="497" y="2759"/>
                  </a:cubicBezTo>
                  <a:cubicBezTo>
                    <a:pt x="735" y="1780"/>
                    <a:pt x="1743" y="77"/>
                    <a:pt x="1753" y="59"/>
                  </a:cubicBezTo>
                  <a:cubicBezTo>
                    <a:pt x="1771" y="28"/>
                    <a:pt x="1745" y="0"/>
                    <a:pt x="17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1419;p41">
              <a:extLst>
                <a:ext uri="{FF2B5EF4-FFF2-40B4-BE49-F238E27FC236}">
                  <a16:creationId xmlns:a16="http://schemas.microsoft.com/office/drawing/2014/main" id="{7E920FDB-23EC-197D-6BB7-E4941A92E99F}"/>
                </a:ext>
              </a:extLst>
            </p:cNvPr>
            <p:cNvSpPr/>
            <p:nvPr/>
          </p:nvSpPr>
          <p:spPr>
            <a:xfrm>
              <a:off x="2034443" y="2030696"/>
              <a:ext cx="8254" cy="93528"/>
            </a:xfrm>
            <a:custGeom>
              <a:avLst/>
              <a:gdLst/>
              <a:ahLst/>
              <a:cxnLst/>
              <a:rect l="l" t="t" r="r" b="b"/>
              <a:pathLst>
                <a:path w="350" h="3966" extrusionOk="0">
                  <a:moveTo>
                    <a:pt x="41" y="1"/>
                  </a:moveTo>
                  <a:cubicBezTo>
                    <a:pt x="41" y="1"/>
                    <a:pt x="40" y="1"/>
                    <a:pt x="39" y="1"/>
                  </a:cubicBezTo>
                  <a:cubicBezTo>
                    <a:pt x="18" y="3"/>
                    <a:pt x="1" y="21"/>
                    <a:pt x="2" y="42"/>
                  </a:cubicBezTo>
                  <a:lnTo>
                    <a:pt x="272" y="3930"/>
                  </a:lnTo>
                  <a:cubicBezTo>
                    <a:pt x="274" y="3950"/>
                    <a:pt x="290" y="3965"/>
                    <a:pt x="310" y="3965"/>
                  </a:cubicBezTo>
                  <a:lnTo>
                    <a:pt x="313" y="3965"/>
                  </a:lnTo>
                  <a:cubicBezTo>
                    <a:pt x="334" y="3964"/>
                    <a:pt x="349" y="3946"/>
                    <a:pt x="348" y="3924"/>
                  </a:cubicBezTo>
                  <a:lnTo>
                    <a:pt x="80" y="37"/>
                  </a:lnTo>
                  <a:cubicBezTo>
                    <a:pt x="78" y="17"/>
                    <a:pt x="62" y="1"/>
                    <a:pt x="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1420;p41">
              <a:extLst>
                <a:ext uri="{FF2B5EF4-FFF2-40B4-BE49-F238E27FC236}">
                  <a16:creationId xmlns:a16="http://schemas.microsoft.com/office/drawing/2014/main" id="{4A5B7BB6-6449-DF52-37F8-7C31F6B16107}"/>
                </a:ext>
              </a:extLst>
            </p:cNvPr>
            <p:cNvSpPr/>
            <p:nvPr/>
          </p:nvSpPr>
          <p:spPr>
            <a:xfrm>
              <a:off x="1886722" y="2018669"/>
              <a:ext cx="119493" cy="124681"/>
            </a:xfrm>
            <a:custGeom>
              <a:avLst/>
              <a:gdLst/>
              <a:ahLst/>
              <a:cxnLst/>
              <a:rect l="l" t="t" r="r" b="b"/>
              <a:pathLst>
                <a:path w="5067" h="5287" extrusionOk="0">
                  <a:moveTo>
                    <a:pt x="43" y="1"/>
                  </a:moveTo>
                  <a:cubicBezTo>
                    <a:pt x="35" y="1"/>
                    <a:pt x="28" y="3"/>
                    <a:pt x="21" y="6"/>
                  </a:cubicBezTo>
                  <a:cubicBezTo>
                    <a:pt x="5" y="19"/>
                    <a:pt x="0" y="41"/>
                    <a:pt x="11" y="59"/>
                  </a:cubicBezTo>
                  <a:cubicBezTo>
                    <a:pt x="362" y="608"/>
                    <a:pt x="891" y="876"/>
                    <a:pt x="1764" y="1320"/>
                  </a:cubicBezTo>
                  <a:cubicBezTo>
                    <a:pt x="2082" y="1481"/>
                    <a:pt x="2443" y="1664"/>
                    <a:pt x="2855" y="1892"/>
                  </a:cubicBezTo>
                  <a:cubicBezTo>
                    <a:pt x="4359" y="2720"/>
                    <a:pt x="4980" y="5231"/>
                    <a:pt x="4984" y="5257"/>
                  </a:cubicBezTo>
                  <a:cubicBezTo>
                    <a:pt x="4989" y="5274"/>
                    <a:pt x="5004" y="5286"/>
                    <a:pt x="5019" y="5286"/>
                  </a:cubicBezTo>
                  <a:cubicBezTo>
                    <a:pt x="5020" y="5286"/>
                    <a:pt x="5021" y="5286"/>
                    <a:pt x="5022" y="5286"/>
                  </a:cubicBezTo>
                  <a:lnTo>
                    <a:pt x="5031" y="5286"/>
                  </a:lnTo>
                  <a:cubicBezTo>
                    <a:pt x="5053" y="5281"/>
                    <a:pt x="5066" y="5260"/>
                    <a:pt x="5060" y="5239"/>
                  </a:cubicBezTo>
                  <a:cubicBezTo>
                    <a:pt x="5054" y="5213"/>
                    <a:pt x="4425" y="2670"/>
                    <a:pt x="2893" y="1825"/>
                  </a:cubicBezTo>
                  <a:cubicBezTo>
                    <a:pt x="2479" y="1596"/>
                    <a:pt x="2119" y="1413"/>
                    <a:pt x="1799" y="1252"/>
                  </a:cubicBezTo>
                  <a:cubicBezTo>
                    <a:pt x="937" y="813"/>
                    <a:pt x="417" y="549"/>
                    <a:pt x="76" y="17"/>
                  </a:cubicBezTo>
                  <a:cubicBezTo>
                    <a:pt x="68" y="6"/>
                    <a:pt x="56" y="1"/>
                    <a:pt x="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1421;p41">
              <a:extLst>
                <a:ext uri="{FF2B5EF4-FFF2-40B4-BE49-F238E27FC236}">
                  <a16:creationId xmlns:a16="http://schemas.microsoft.com/office/drawing/2014/main" id="{F1F6707A-3FA0-F0F8-DB7A-BC94CFAF00EE}"/>
                </a:ext>
              </a:extLst>
            </p:cNvPr>
            <p:cNvSpPr/>
            <p:nvPr/>
          </p:nvSpPr>
          <p:spPr>
            <a:xfrm>
              <a:off x="1926812" y="2023008"/>
              <a:ext cx="28747" cy="40420"/>
            </a:xfrm>
            <a:custGeom>
              <a:avLst/>
              <a:gdLst/>
              <a:ahLst/>
              <a:cxnLst/>
              <a:rect l="l" t="t" r="r" b="b"/>
              <a:pathLst>
                <a:path w="1219" h="1714" extrusionOk="0">
                  <a:moveTo>
                    <a:pt x="44" y="0"/>
                  </a:moveTo>
                  <a:cubicBezTo>
                    <a:pt x="32" y="0"/>
                    <a:pt x="21" y="6"/>
                    <a:pt x="14" y="16"/>
                  </a:cubicBezTo>
                  <a:cubicBezTo>
                    <a:pt x="1" y="33"/>
                    <a:pt x="4" y="56"/>
                    <a:pt x="20" y="69"/>
                  </a:cubicBezTo>
                  <a:cubicBezTo>
                    <a:pt x="414" y="368"/>
                    <a:pt x="1134" y="1680"/>
                    <a:pt x="1142" y="1692"/>
                  </a:cubicBezTo>
                  <a:cubicBezTo>
                    <a:pt x="1148" y="1706"/>
                    <a:pt x="1160" y="1714"/>
                    <a:pt x="1175" y="1714"/>
                  </a:cubicBezTo>
                  <a:cubicBezTo>
                    <a:pt x="1181" y="1714"/>
                    <a:pt x="1187" y="1712"/>
                    <a:pt x="1193" y="1709"/>
                  </a:cubicBezTo>
                  <a:cubicBezTo>
                    <a:pt x="1211" y="1698"/>
                    <a:pt x="1219" y="1674"/>
                    <a:pt x="1210" y="1656"/>
                  </a:cubicBezTo>
                  <a:cubicBezTo>
                    <a:pt x="1180" y="1601"/>
                    <a:pt x="473" y="318"/>
                    <a:pt x="67" y="9"/>
                  </a:cubicBezTo>
                  <a:cubicBezTo>
                    <a:pt x="60" y="3"/>
                    <a:pt x="52" y="0"/>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1422;p41">
              <a:extLst>
                <a:ext uri="{FF2B5EF4-FFF2-40B4-BE49-F238E27FC236}">
                  <a16:creationId xmlns:a16="http://schemas.microsoft.com/office/drawing/2014/main" id="{0E8EA53E-B1B4-C756-BD4A-558D1E868434}"/>
                </a:ext>
              </a:extLst>
            </p:cNvPr>
            <p:cNvSpPr/>
            <p:nvPr/>
          </p:nvSpPr>
          <p:spPr>
            <a:xfrm>
              <a:off x="1904150" y="2071894"/>
              <a:ext cx="75723" cy="15588"/>
            </a:xfrm>
            <a:custGeom>
              <a:avLst/>
              <a:gdLst/>
              <a:ahLst/>
              <a:cxnLst/>
              <a:rect l="l" t="t" r="r" b="b"/>
              <a:pathLst>
                <a:path w="3211" h="661" extrusionOk="0">
                  <a:moveTo>
                    <a:pt x="45" y="0"/>
                  </a:moveTo>
                  <a:cubicBezTo>
                    <a:pt x="28" y="0"/>
                    <a:pt x="12" y="10"/>
                    <a:pt x="5" y="27"/>
                  </a:cubicBezTo>
                  <a:cubicBezTo>
                    <a:pt x="1" y="48"/>
                    <a:pt x="11" y="69"/>
                    <a:pt x="33" y="76"/>
                  </a:cubicBezTo>
                  <a:cubicBezTo>
                    <a:pt x="116" y="101"/>
                    <a:pt x="2004" y="660"/>
                    <a:pt x="3010" y="660"/>
                  </a:cubicBezTo>
                  <a:cubicBezTo>
                    <a:pt x="3068" y="660"/>
                    <a:pt x="3122" y="657"/>
                    <a:pt x="3172" y="654"/>
                  </a:cubicBezTo>
                  <a:cubicBezTo>
                    <a:pt x="3195" y="653"/>
                    <a:pt x="3210" y="635"/>
                    <a:pt x="3209" y="614"/>
                  </a:cubicBezTo>
                  <a:cubicBezTo>
                    <a:pt x="3207" y="593"/>
                    <a:pt x="3191" y="579"/>
                    <a:pt x="3171" y="579"/>
                  </a:cubicBezTo>
                  <a:cubicBezTo>
                    <a:pt x="3170" y="579"/>
                    <a:pt x="3169" y="579"/>
                    <a:pt x="3168" y="579"/>
                  </a:cubicBezTo>
                  <a:cubicBezTo>
                    <a:pt x="3120" y="582"/>
                    <a:pt x="3068" y="584"/>
                    <a:pt x="3014" y="584"/>
                  </a:cubicBezTo>
                  <a:cubicBezTo>
                    <a:pt x="2016" y="584"/>
                    <a:pt x="74" y="7"/>
                    <a:pt x="54" y="1"/>
                  </a:cubicBezTo>
                  <a:cubicBezTo>
                    <a:pt x="51" y="1"/>
                    <a:pt x="48" y="0"/>
                    <a:pt x="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1423;p41">
              <a:extLst>
                <a:ext uri="{FF2B5EF4-FFF2-40B4-BE49-F238E27FC236}">
                  <a16:creationId xmlns:a16="http://schemas.microsoft.com/office/drawing/2014/main" id="{9305927D-8C23-FC8B-E5F7-A0BF030C4433}"/>
                </a:ext>
              </a:extLst>
            </p:cNvPr>
            <p:cNvSpPr/>
            <p:nvPr/>
          </p:nvSpPr>
          <p:spPr>
            <a:xfrm>
              <a:off x="1988952" y="2070503"/>
              <a:ext cx="10541" cy="46717"/>
            </a:xfrm>
            <a:custGeom>
              <a:avLst/>
              <a:gdLst/>
              <a:ahLst/>
              <a:cxnLst/>
              <a:rect l="l" t="t" r="r" b="b"/>
              <a:pathLst>
                <a:path w="447" h="1981" extrusionOk="0">
                  <a:moveTo>
                    <a:pt x="47" y="1"/>
                  </a:moveTo>
                  <a:cubicBezTo>
                    <a:pt x="40" y="1"/>
                    <a:pt x="33" y="3"/>
                    <a:pt x="27" y="7"/>
                  </a:cubicBezTo>
                  <a:cubicBezTo>
                    <a:pt x="7" y="18"/>
                    <a:pt x="1" y="42"/>
                    <a:pt x="13" y="60"/>
                  </a:cubicBezTo>
                  <a:cubicBezTo>
                    <a:pt x="368" y="651"/>
                    <a:pt x="271" y="1927"/>
                    <a:pt x="271" y="1939"/>
                  </a:cubicBezTo>
                  <a:cubicBezTo>
                    <a:pt x="269" y="1961"/>
                    <a:pt x="284" y="1979"/>
                    <a:pt x="305" y="1980"/>
                  </a:cubicBezTo>
                  <a:lnTo>
                    <a:pt x="308" y="1980"/>
                  </a:lnTo>
                  <a:cubicBezTo>
                    <a:pt x="328" y="1980"/>
                    <a:pt x="345" y="1965"/>
                    <a:pt x="348" y="1945"/>
                  </a:cubicBezTo>
                  <a:cubicBezTo>
                    <a:pt x="351" y="1891"/>
                    <a:pt x="446" y="632"/>
                    <a:pt x="80" y="19"/>
                  </a:cubicBezTo>
                  <a:cubicBezTo>
                    <a:pt x="73" y="8"/>
                    <a:pt x="60" y="1"/>
                    <a:pt x="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1424;p41">
              <a:extLst>
                <a:ext uri="{FF2B5EF4-FFF2-40B4-BE49-F238E27FC236}">
                  <a16:creationId xmlns:a16="http://schemas.microsoft.com/office/drawing/2014/main" id="{363DD1AC-ACB2-B66C-B486-F6B2E1EABC36}"/>
                </a:ext>
              </a:extLst>
            </p:cNvPr>
            <p:cNvSpPr/>
            <p:nvPr/>
          </p:nvSpPr>
          <p:spPr>
            <a:xfrm>
              <a:off x="2107926" y="2472750"/>
              <a:ext cx="39689" cy="224647"/>
            </a:xfrm>
            <a:custGeom>
              <a:avLst/>
              <a:gdLst/>
              <a:ahLst/>
              <a:cxnLst/>
              <a:rect l="l" t="t" r="r" b="b"/>
              <a:pathLst>
                <a:path w="1683" h="9526" extrusionOk="0">
                  <a:moveTo>
                    <a:pt x="48" y="1"/>
                  </a:moveTo>
                  <a:cubicBezTo>
                    <a:pt x="25" y="1"/>
                    <a:pt x="1" y="21"/>
                    <a:pt x="11" y="51"/>
                  </a:cubicBezTo>
                  <a:cubicBezTo>
                    <a:pt x="22" y="82"/>
                    <a:pt x="1045" y="3096"/>
                    <a:pt x="1325" y="5460"/>
                  </a:cubicBezTo>
                  <a:cubicBezTo>
                    <a:pt x="1605" y="7824"/>
                    <a:pt x="1264" y="9462"/>
                    <a:pt x="1260" y="9479"/>
                  </a:cubicBezTo>
                  <a:cubicBezTo>
                    <a:pt x="1255" y="9500"/>
                    <a:pt x="1269" y="9520"/>
                    <a:pt x="1290" y="9524"/>
                  </a:cubicBezTo>
                  <a:cubicBezTo>
                    <a:pt x="1293" y="9524"/>
                    <a:pt x="1295" y="9526"/>
                    <a:pt x="1298" y="9526"/>
                  </a:cubicBezTo>
                  <a:cubicBezTo>
                    <a:pt x="1316" y="9526"/>
                    <a:pt x="1331" y="9514"/>
                    <a:pt x="1336" y="9495"/>
                  </a:cubicBezTo>
                  <a:cubicBezTo>
                    <a:pt x="1339" y="9479"/>
                    <a:pt x="1683" y="7825"/>
                    <a:pt x="1401" y="5451"/>
                  </a:cubicBezTo>
                  <a:cubicBezTo>
                    <a:pt x="1120" y="3076"/>
                    <a:pt x="94" y="58"/>
                    <a:pt x="84" y="27"/>
                  </a:cubicBezTo>
                  <a:cubicBezTo>
                    <a:pt x="78" y="9"/>
                    <a:pt x="63" y="1"/>
                    <a:pt x="48"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1425;p41">
              <a:extLst>
                <a:ext uri="{FF2B5EF4-FFF2-40B4-BE49-F238E27FC236}">
                  <a16:creationId xmlns:a16="http://schemas.microsoft.com/office/drawing/2014/main" id="{B5C63C8B-10F7-8F94-BBAD-5C6EDBA0F57B}"/>
                </a:ext>
              </a:extLst>
            </p:cNvPr>
            <p:cNvSpPr/>
            <p:nvPr/>
          </p:nvSpPr>
          <p:spPr>
            <a:xfrm>
              <a:off x="2099153" y="2668201"/>
              <a:ext cx="107277" cy="199461"/>
            </a:xfrm>
            <a:custGeom>
              <a:avLst/>
              <a:gdLst/>
              <a:ahLst/>
              <a:cxnLst/>
              <a:rect l="l" t="t" r="r" b="b"/>
              <a:pathLst>
                <a:path w="4549" h="8458" extrusionOk="0">
                  <a:moveTo>
                    <a:pt x="57" y="0"/>
                  </a:moveTo>
                  <a:cubicBezTo>
                    <a:pt x="24" y="0"/>
                    <a:pt x="0" y="45"/>
                    <a:pt x="35" y="69"/>
                  </a:cubicBezTo>
                  <a:cubicBezTo>
                    <a:pt x="60" y="89"/>
                    <a:pt x="2644" y="1971"/>
                    <a:pt x="3473" y="2515"/>
                  </a:cubicBezTo>
                  <a:cubicBezTo>
                    <a:pt x="3526" y="2705"/>
                    <a:pt x="4119" y="4850"/>
                    <a:pt x="4470" y="8422"/>
                  </a:cubicBezTo>
                  <a:cubicBezTo>
                    <a:pt x="4472" y="8442"/>
                    <a:pt x="4488" y="8457"/>
                    <a:pt x="4508" y="8457"/>
                  </a:cubicBezTo>
                  <a:lnTo>
                    <a:pt x="4513" y="8457"/>
                  </a:lnTo>
                  <a:cubicBezTo>
                    <a:pt x="4534" y="8456"/>
                    <a:pt x="4549" y="8436"/>
                    <a:pt x="4547" y="8415"/>
                  </a:cubicBezTo>
                  <a:cubicBezTo>
                    <a:pt x="4179" y="4682"/>
                    <a:pt x="3549" y="2502"/>
                    <a:pt x="3543" y="2480"/>
                  </a:cubicBezTo>
                  <a:cubicBezTo>
                    <a:pt x="3540" y="2473"/>
                    <a:pt x="3535" y="2464"/>
                    <a:pt x="3528" y="2459"/>
                  </a:cubicBezTo>
                  <a:cubicBezTo>
                    <a:pt x="2714" y="1926"/>
                    <a:pt x="106" y="27"/>
                    <a:pt x="80" y="9"/>
                  </a:cubicBezTo>
                  <a:cubicBezTo>
                    <a:pt x="72" y="3"/>
                    <a:pt x="64" y="0"/>
                    <a:pt x="57"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1426;p41">
              <a:extLst>
                <a:ext uri="{FF2B5EF4-FFF2-40B4-BE49-F238E27FC236}">
                  <a16:creationId xmlns:a16="http://schemas.microsoft.com/office/drawing/2014/main" id="{C03F7303-DF05-48F9-A67D-C6E443050DFC}"/>
                </a:ext>
              </a:extLst>
            </p:cNvPr>
            <p:cNvSpPr/>
            <p:nvPr/>
          </p:nvSpPr>
          <p:spPr>
            <a:xfrm>
              <a:off x="1008699" y="2623064"/>
              <a:ext cx="197008" cy="258535"/>
            </a:xfrm>
            <a:custGeom>
              <a:avLst/>
              <a:gdLst/>
              <a:ahLst/>
              <a:cxnLst/>
              <a:rect l="l" t="t" r="r" b="b"/>
              <a:pathLst>
                <a:path w="8354" h="10963" extrusionOk="0">
                  <a:moveTo>
                    <a:pt x="5845" y="0"/>
                  </a:moveTo>
                  <a:cubicBezTo>
                    <a:pt x="4922" y="0"/>
                    <a:pt x="3842" y="277"/>
                    <a:pt x="2713" y="1141"/>
                  </a:cubicBezTo>
                  <a:cubicBezTo>
                    <a:pt x="1" y="3217"/>
                    <a:pt x="285" y="6481"/>
                    <a:pt x="587" y="9935"/>
                  </a:cubicBezTo>
                  <a:cubicBezTo>
                    <a:pt x="616" y="10263"/>
                    <a:pt x="645" y="10594"/>
                    <a:pt x="670" y="10926"/>
                  </a:cubicBezTo>
                  <a:cubicBezTo>
                    <a:pt x="673" y="10945"/>
                    <a:pt x="690" y="10961"/>
                    <a:pt x="710" y="10962"/>
                  </a:cubicBezTo>
                  <a:lnTo>
                    <a:pt x="713" y="10961"/>
                  </a:lnTo>
                  <a:cubicBezTo>
                    <a:pt x="734" y="10961"/>
                    <a:pt x="749" y="10941"/>
                    <a:pt x="748" y="10920"/>
                  </a:cubicBezTo>
                  <a:cubicBezTo>
                    <a:pt x="720" y="10588"/>
                    <a:pt x="693" y="10256"/>
                    <a:pt x="664" y="9927"/>
                  </a:cubicBezTo>
                  <a:cubicBezTo>
                    <a:pt x="364" y="6495"/>
                    <a:pt x="81" y="3253"/>
                    <a:pt x="2760" y="1203"/>
                  </a:cubicBezTo>
                  <a:cubicBezTo>
                    <a:pt x="3873" y="351"/>
                    <a:pt x="4938" y="78"/>
                    <a:pt x="5847" y="78"/>
                  </a:cubicBezTo>
                  <a:cubicBezTo>
                    <a:pt x="6925" y="78"/>
                    <a:pt x="7782" y="463"/>
                    <a:pt x="8235" y="721"/>
                  </a:cubicBezTo>
                  <a:cubicBezTo>
                    <a:pt x="8278" y="745"/>
                    <a:pt x="8296" y="755"/>
                    <a:pt x="8310" y="755"/>
                  </a:cubicBezTo>
                  <a:cubicBezTo>
                    <a:pt x="8317" y="755"/>
                    <a:pt x="8323" y="753"/>
                    <a:pt x="8331" y="748"/>
                  </a:cubicBezTo>
                  <a:cubicBezTo>
                    <a:pt x="8349" y="736"/>
                    <a:pt x="8353" y="713"/>
                    <a:pt x="8341" y="695"/>
                  </a:cubicBezTo>
                  <a:cubicBezTo>
                    <a:pt x="8335" y="686"/>
                    <a:pt x="8328" y="682"/>
                    <a:pt x="8317" y="679"/>
                  </a:cubicBezTo>
                  <a:cubicBezTo>
                    <a:pt x="8309" y="676"/>
                    <a:pt x="8296" y="666"/>
                    <a:pt x="8275" y="654"/>
                  </a:cubicBezTo>
                  <a:cubicBezTo>
                    <a:pt x="7813" y="392"/>
                    <a:pt x="6941" y="0"/>
                    <a:pt x="58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1427;p41">
              <a:extLst>
                <a:ext uri="{FF2B5EF4-FFF2-40B4-BE49-F238E27FC236}">
                  <a16:creationId xmlns:a16="http://schemas.microsoft.com/office/drawing/2014/main" id="{3AA057DE-EB49-3532-9B2A-55082555FE3B}"/>
                </a:ext>
              </a:extLst>
            </p:cNvPr>
            <p:cNvSpPr/>
            <p:nvPr/>
          </p:nvSpPr>
          <p:spPr>
            <a:xfrm>
              <a:off x="975966" y="2816795"/>
              <a:ext cx="81147" cy="217714"/>
            </a:xfrm>
            <a:custGeom>
              <a:avLst/>
              <a:gdLst/>
              <a:ahLst/>
              <a:cxnLst/>
              <a:rect l="l" t="t" r="r" b="b"/>
              <a:pathLst>
                <a:path w="3441" h="9232" extrusionOk="0">
                  <a:moveTo>
                    <a:pt x="3049" y="0"/>
                  </a:moveTo>
                  <a:cubicBezTo>
                    <a:pt x="3027" y="0"/>
                    <a:pt x="3005" y="17"/>
                    <a:pt x="3010" y="45"/>
                  </a:cubicBezTo>
                  <a:cubicBezTo>
                    <a:pt x="3012" y="65"/>
                    <a:pt x="3362" y="2018"/>
                    <a:pt x="3166" y="4109"/>
                  </a:cubicBezTo>
                  <a:cubicBezTo>
                    <a:pt x="2843" y="7593"/>
                    <a:pt x="1284" y="8775"/>
                    <a:pt x="34" y="9156"/>
                  </a:cubicBezTo>
                  <a:cubicBezTo>
                    <a:pt x="13" y="9162"/>
                    <a:pt x="0" y="9183"/>
                    <a:pt x="8" y="9204"/>
                  </a:cubicBezTo>
                  <a:cubicBezTo>
                    <a:pt x="13" y="9221"/>
                    <a:pt x="28" y="9231"/>
                    <a:pt x="46" y="9231"/>
                  </a:cubicBezTo>
                  <a:cubicBezTo>
                    <a:pt x="49" y="9231"/>
                    <a:pt x="54" y="9231"/>
                    <a:pt x="57" y="9230"/>
                  </a:cubicBezTo>
                  <a:cubicBezTo>
                    <a:pt x="1883" y="8675"/>
                    <a:pt x="2986" y="6907"/>
                    <a:pt x="3243" y="4115"/>
                  </a:cubicBezTo>
                  <a:cubicBezTo>
                    <a:pt x="3440" y="2014"/>
                    <a:pt x="3089" y="51"/>
                    <a:pt x="3086" y="31"/>
                  </a:cubicBezTo>
                  <a:cubicBezTo>
                    <a:pt x="3082" y="10"/>
                    <a:pt x="3065" y="0"/>
                    <a:pt x="30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1428;p41">
              <a:extLst>
                <a:ext uri="{FF2B5EF4-FFF2-40B4-BE49-F238E27FC236}">
                  <a16:creationId xmlns:a16="http://schemas.microsoft.com/office/drawing/2014/main" id="{74428B54-DCE1-1689-9426-67A917876422}"/>
                </a:ext>
              </a:extLst>
            </p:cNvPr>
            <p:cNvSpPr/>
            <p:nvPr/>
          </p:nvSpPr>
          <p:spPr>
            <a:xfrm>
              <a:off x="1075767" y="2673979"/>
              <a:ext cx="37331" cy="164653"/>
            </a:xfrm>
            <a:custGeom>
              <a:avLst/>
              <a:gdLst/>
              <a:ahLst/>
              <a:cxnLst/>
              <a:rect l="l" t="t" r="r" b="b"/>
              <a:pathLst>
                <a:path w="1583" h="6982" extrusionOk="0">
                  <a:moveTo>
                    <a:pt x="1529" y="1"/>
                  </a:moveTo>
                  <a:cubicBezTo>
                    <a:pt x="1517" y="1"/>
                    <a:pt x="1506" y="6"/>
                    <a:pt x="1498" y="18"/>
                  </a:cubicBezTo>
                  <a:cubicBezTo>
                    <a:pt x="577" y="1423"/>
                    <a:pt x="1" y="4192"/>
                    <a:pt x="910" y="6954"/>
                  </a:cubicBezTo>
                  <a:cubicBezTo>
                    <a:pt x="916" y="6969"/>
                    <a:pt x="930" y="6980"/>
                    <a:pt x="948" y="6982"/>
                  </a:cubicBezTo>
                  <a:cubicBezTo>
                    <a:pt x="951" y="6982"/>
                    <a:pt x="956" y="6980"/>
                    <a:pt x="960" y="6978"/>
                  </a:cubicBezTo>
                  <a:cubicBezTo>
                    <a:pt x="981" y="6972"/>
                    <a:pt x="992" y="6951"/>
                    <a:pt x="986" y="6930"/>
                  </a:cubicBezTo>
                  <a:cubicBezTo>
                    <a:pt x="83" y="4193"/>
                    <a:pt x="653" y="1450"/>
                    <a:pt x="1562" y="61"/>
                  </a:cubicBezTo>
                  <a:cubicBezTo>
                    <a:pt x="1582" y="31"/>
                    <a:pt x="1556" y="1"/>
                    <a:pt x="15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1429;p41">
              <a:extLst>
                <a:ext uri="{FF2B5EF4-FFF2-40B4-BE49-F238E27FC236}">
                  <a16:creationId xmlns:a16="http://schemas.microsoft.com/office/drawing/2014/main" id="{16F893A3-AB85-0964-7CDF-43616E3CC5F2}"/>
                </a:ext>
              </a:extLst>
            </p:cNvPr>
            <p:cNvSpPr/>
            <p:nvPr/>
          </p:nvSpPr>
          <p:spPr>
            <a:xfrm>
              <a:off x="890951" y="3020147"/>
              <a:ext cx="168190" cy="63390"/>
            </a:xfrm>
            <a:custGeom>
              <a:avLst/>
              <a:gdLst/>
              <a:ahLst/>
              <a:cxnLst/>
              <a:rect l="l" t="t" r="r" b="b"/>
              <a:pathLst>
                <a:path w="7132" h="2688" extrusionOk="0">
                  <a:moveTo>
                    <a:pt x="7087" y="0"/>
                  </a:moveTo>
                  <a:cubicBezTo>
                    <a:pt x="7075" y="0"/>
                    <a:pt x="7063" y="6"/>
                    <a:pt x="7056" y="17"/>
                  </a:cubicBezTo>
                  <a:cubicBezTo>
                    <a:pt x="5645" y="2157"/>
                    <a:pt x="3545" y="2612"/>
                    <a:pt x="2015" y="2612"/>
                  </a:cubicBezTo>
                  <a:cubicBezTo>
                    <a:pt x="900" y="2612"/>
                    <a:pt x="88" y="2370"/>
                    <a:pt x="69" y="2363"/>
                  </a:cubicBezTo>
                  <a:cubicBezTo>
                    <a:pt x="64" y="2362"/>
                    <a:pt x="60" y="2361"/>
                    <a:pt x="56" y="2361"/>
                  </a:cubicBezTo>
                  <a:cubicBezTo>
                    <a:pt x="15" y="2361"/>
                    <a:pt x="0" y="2424"/>
                    <a:pt x="46" y="2437"/>
                  </a:cubicBezTo>
                  <a:cubicBezTo>
                    <a:pt x="64" y="2444"/>
                    <a:pt x="887" y="2688"/>
                    <a:pt x="2016" y="2688"/>
                  </a:cubicBezTo>
                  <a:cubicBezTo>
                    <a:pt x="3565" y="2688"/>
                    <a:pt x="5691" y="2227"/>
                    <a:pt x="7120" y="60"/>
                  </a:cubicBezTo>
                  <a:cubicBezTo>
                    <a:pt x="7132" y="42"/>
                    <a:pt x="7127" y="17"/>
                    <a:pt x="7109" y="7"/>
                  </a:cubicBezTo>
                  <a:cubicBezTo>
                    <a:pt x="7102" y="2"/>
                    <a:pt x="7095" y="0"/>
                    <a:pt x="70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1430;p41">
              <a:extLst>
                <a:ext uri="{FF2B5EF4-FFF2-40B4-BE49-F238E27FC236}">
                  <a16:creationId xmlns:a16="http://schemas.microsoft.com/office/drawing/2014/main" id="{E260B81A-9A19-7225-90C3-617B59744BD9}"/>
                </a:ext>
              </a:extLst>
            </p:cNvPr>
            <p:cNvSpPr/>
            <p:nvPr/>
          </p:nvSpPr>
          <p:spPr>
            <a:xfrm>
              <a:off x="1100482" y="3075825"/>
              <a:ext cx="112866" cy="339211"/>
            </a:xfrm>
            <a:custGeom>
              <a:avLst/>
              <a:gdLst/>
              <a:ahLst/>
              <a:cxnLst/>
              <a:rect l="l" t="t" r="r" b="b"/>
              <a:pathLst>
                <a:path w="4786" h="14384" extrusionOk="0">
                  <a:moveTo>
                    <a:pt x="1166" y="0"/>
                  </a:moveTo>
                  <a:cubicBezTo>
                    <a:pt x="1154" y="0"/>
                    <a:pt x="1142" y="6"/>
                    <a:pt x="1135" y="17"/>
                  </a:cubicBezTo>
                  <a:lnTo>
                    <a:pt x="8" y="1621"/>
                  </a:lnTo>
                  <a:cubicBezTo>
                    <a:pt x="2" y="1627"/>
                    <a:pt x="0" y="1634"/>
                    <a:pt x="0" y="1642"/>
                  </a:cubicBezTo>
                  <a:lnTo>
                    <a:pt x="0" y="11419"/>
                  </a:lnTo>
                  <a:cubicBezTo>
                    <a:pt x="0" y="11434"/>
                    <a:pt x="9" y="11449"/>
                    <a:pt x="24" y="11454"/>
                  </a:cubicBezTo>
                  <a:cubicBezTo>
                    <a:pt x="30" y="11457"/>
                    <a:pt x="559" y="11663"/>
                    <a:pt x="771" y="12203"/>
                  </a:cubicBezTo>
                  <a:cubicBezTo>
                    <a:pt x="991" y="12757"/>
                    <a:pt x="1537" y="14341"/>
                    <a:pt x="1541" y="14356"/>
                  </a:cubicBezTo>
                  <a:cubicBezTo>
                    <a:pt x="1547" y="14371"/>
                    <a:pt x="1561" y="14382"/>
                    <a:pt x="1578" y="14382"/>
                  </a:cubicBezTo>
                  <a:lnTo>
                    <a:pt x="4734" y="14382"/>
                  </a:lnTo>
                  <a:lnTo>
                    <a:pt x="4734" y="14383"/>
                  </a:lnTo>
                  <a:cubicBezTo>
                    <a:pt x="4786" y="14383"/>
                    <a:pt x="4786" y="14306"/>
                    <a:pt x="4734" y="14306"/>
                  </a:cubicBezTo>
                  <a:lnTo>
                    <a:pt x="1605" y="14306"/>
                  </a:lnTo>
                  <a:cubicBezTo>
                    <a:pt x="1534" y="14097"/>
                    <a:pt x="1047" y="12692"/>
                    <a:pt x="844" y="12175"/>
                  </a:cubicBezTo>
                  <a:cubicBezTo>
                    <a:pt x="643" y="11666"/>
                    <a:pt x="190" y="11442"/>
                    <a:pt x="76" y="11393"/>
                  </a:cubicBezTo>
                  <a:lnTo>
                    <a:pt x="76" y="1654"/>
                  </a:lnTo>
                  <a:lnTo>
                    <a:pt x="1199" y="61"/>
                  </a:lnTo>
                  <a:cubicBezTo>
                    <a:pt x="1211" y="45"/>
                    <a:pt x="1206" y="20"/>
                    <a:pt x="1190" y="8"/>
                  </a:cubicBezTo>
                  <a:cubicBezTo>
                    <a:pt x="1183" y="3"/>
                    <a:pt x="1174" y="0"/>
                    <a:pt x="1166"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1431;p41">
              <a:extLst>
                <a:ext uri="{FF2B5EF4-FFF2-40B4-BE49-F238E27FC236}">
                  <a16:creationId xmlns:a16="http://schemas.microsoft.com/office/drawing/2014/main" id="{DEEDA46F-8313-4FE3-1916-61754912304D}"/>
                </a:ext>
              </a:extLst>
            </p:cNvPr>
            <p:cNvSpPr/>
            <p:nvPr/>
          </p:nvSpPr>
          <p:spPr>
            <a:xfrm>
              <a:off x="1263814" y="3084315"/>
              <a:ext cx="141660" cy="330674"/>
            </a:xfrm>
            <a:custGeom>
              <a:avLst/>
              <a:gdLst/>
              <a:ahLst/>
              <a:cxnLst/>
              <a:rect l="l" t="t" r="r" b="b"/>
              <a:pathLst>
                <a:path w="6007" h="14022" extrusionOk="0">
                  <a:moveTo>
                    <a:pt x="367" y="0"/>
                  </a:moveTo>
                  <a:cubicBezTo>
                    <a:pt x="350" y="0"/>
                    <a:pt x="334" y="12"/>
                    <a:pt x="330" y="29"/>
                  </a:cubicBezTo>
                  <a:lnTo>
                    <a:pt x="2" y="1312"/>
                  </a:lnTo>
                  <a:cubicBezTo>
                    <a:pt x="1" y="1320"/>
                    <a:pt x="1" y="1327"/>
                    <a:pt x="4" y="1335"/>
                  </a:cubicBezTo>
                  <a:cubicBezTo>
                    <a:pt x="43" y="1424"/>
                    <a:pt x="3820" y="10159"/>
                    <a:pt x="4162" y="10846"/>
                  </a:cubicBezTo>
                  <a:cubicBezTo>
                    <a:pt x="4167" y="10852"/>
                    <a:pt x="4171" y="10858"/>
                    <a:pt x="4177" y="10862"/>
                  </a:cubicBezTo>
                  <a:cubicBezTo>
                    <a:pt x="4190" y="10868"/>
                    <a:pt x="5417" y="11573"/>
                    <a:pt x="5928" y="11814"/>
                  </a:cubicBezTo>
                  <a:lnTo>
                    <a:pt x="5814" y="13982"/>
                  </a:lnTo>
                  <a:cubicBezTo>
                    <a:pt x="5812" y="14004"/>
                    <a:pt x="5829" y="14022"/>
                    <a:pt x="5850" y="14022"/>
                  </a:cubicBezTo>
                  <a:lnTo>
                    <a:pt x="5853" y="14022"/>
                  </a:lnTo>
                  <a:cubicBezTo>
                    <a:pt x="5873" y="14022"/>
                    <a:pt x="5890" y="14005"/>
                    <a:pt x="5891" y="13985"/>
                  </a:cubicBezTo>
                  <a:lnTo>
                    <a:pt x="6006" y="11791"/>
                  </a:lnTo>
                  <a:cubicBezTo>
                    <a:pt x="6006" y="11776"/>
                    <a:pt x="5999" y="11761"/>
                    <a:pt x="5984" y="11755"/>
                  </a:cubicBezTo>
                  <a:cubicBezTo>
                    <a:pt x="5514" y="11538"/>
                    <a:pt x="4347" y="10870"/>
                    <a:pt x="4226" y="10800"/>
                  </a:cubicBezTo>
                  <a:cubicBezTo>
                    <a:pt x="3861" y="10056"/>
                    <a:pt x="240" y="1690"/>
                    <a:pt x="81" y="1317"/>
                  </a:cubicBezTo>
                  <a:lnTo>
                    <a:pt x="404" y="48"/>
                  </a:lnTo>
                  <a:cubicBezTo>
                    <a:pt x="409" y="27"/>
                    <a:pt x="396" y="7"/>
                    <a:pt x="375" y="1"/>
                  </a:cubicBezTo>
                  <a:cubicBezTo>
                    <a:pt x="372" y="1"/>
                    <a:pt x="370" y="0"/>
                    <a:pt x="367"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1432;p41">
              <a:extLst>
                <a:ext uri="{FF2B5EF4-FFF2-40B4-BE49-F238E27FC236}">
                  <a16:creationId xmlns:a16="http://schemas.microsoft.com/office/drawing/2014/main" id="{F504A38B-751C-EEF7-505E-37603CEAC060}"/>
                </a:ext>
              </a:extLst>
            </p:cNvPr>
            <p:cNvSpPr/>
            <p:nvPr/>
          </p:nvSpPr>
          <p:spPr>
            <a:xfrm>
              <a:off x="1132342" y="3376054"/>
              <a:ext cx="79803" cy="38039"/>
            </a:xfrm>
            <a:custGeom>
              <a:avLst/>
              <a:gdLst/>
              <a:ahLst/>
              <a:cxnLst/>
              <a:rect l="l" t="t" r="r" b="b"/>
              <a:pathLst>
                <a:path w="3384" h="1613" extrusionOk="0">
                  <a:moveTo>
                    <a:pt x="2586" y="1"/>
                  </a:moveTo>
                  <a:cubicBezTo>
                    <a:pt x="1925" y="231"/>
                    <a:pt x="505" y="729"/>
                    <a:pt x="1" y="940"/>
                  </a:cubicBezTo>
                  <a:cubicBezTo>
                    <a:pt x="128" y="1316"/>
                    <a:pt x="227" y="1613"/>
                    <a:pt x="227" y="1613"/>
                  </a:cubicBezTo>
                  <a:lnTo>
                    <a:pt x="3383" y="1613"/>
                  </a:lnTo>
                  <a:lnTo>
                    <a:pt x="2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1433;p41">
              <a:extLst>
                <a:ext uri="{FF2B5EF4-FFF2-40B4-BE49-F238E27FC236}">
                  <a16:creationId xmlns:a16="http://schemas.microsoft.com/office/drawing/2014/main" id="{367F83ED-45DB-4538-CB4E-C7B6E83746D5}"/>
                </a:ext>
              </a:extLst>
            </p:cNvPr>
            <p:cNvSpPr/>
            <p:nvPr/>
          </p:nvSpPr>
          <p:spPr>
            <a:xfrm>
              <a:off x="1401842" y="3387137"/>
              <a:ext cx="90793" cy="26955"/>
            </a:xfrm>
            <a:custGeom>
              <a:avLst/>
              <a:gdLst/>
              <a:ahLst/>
              <a:cxnLst/>
              <a:rect l="l" t="t" r="r" b="b"/>
              <a:pathLst>
                <a:path w="3850" h="1143" extrusionOk="0">
                  <a:moveTo>
                    <a:pt x="60" y="0"/>
                  </a:moveTo>
                  <a:lnTo>
                    <a:pt x="0" y="1143"/>
                  </a:lnTo>
                  <a:lnTo>
                    <a:pt x="3850" y="1143"/>
                  </a:lnTo>
                  <a:cubicBezTo>
                    <a:pt x="3850" y="1143"/>
                    <a:pt x="3366" y="602"/>
                    <a:pt x="2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1434;p41">
              <a:extLst>
                <a:ext uri="{FF2B5EF4-FFF2-40B4-BE49-F238E27FC236}">
                  <a16:creationId xmlns:a16="http://schemas.microsoft.com/office/drawing/2014/main" id="{DDA18744-D119-92E9-950F-89753AA5FBBA}"/>
                </a:ext>
              </a:extLst>
            </p:cNvPr>
            <p:cNvSpPr/>
            <p:nvPr/>
          </p:nvSpPr>
          <p:spPr>
            <a:xfrm>
              <a:off x="1982703" y="3375936"/>
              <a:ext cx="145339" cy="48132"/>
            </a:xfrm>
            <a:custGeom>
              <a:avLst/>
              <a:gdLst/>
              <a:ahLst/>
              <a:cxnLst/>
              <a:rect l="l" t="t" r="r" b="b"/>
              <a:pathLst>
                <a:path w="6163" h="2041" extrusionOk="0">
                  <a:moveTo>
                    <a:pt x="1" y="1"/>
                  </a:moveTo>
                  <a:cubicBezTo>
                    <a:pt x="231" y="339"/>
                    <a:pt x="655" y="643"/>
                    <a:pt x="849" y="886"/>
                  </a:cubicBezTo>
                  <a:cubicBezTo>
                    <a:pt x="1158" y="1271"/>
                    <a:pt x="1274" y="2041"/>
                    <a:pt x="1274" y="2041"/>
                  </a:cubicBezTo>
                  <a:lnTo>
                    <a:pt x="5738" y="2041"/>
                  </a:lnTo>
                  <a:cubicBezTo>
                    <a:pt x="5738" y="2041"/>
                    <a:pt x="6162" y="1425"/>
                    <a:pt x="5738" y="1118"/>
                  </a:cubicBezTo>
                  <a:cubicBezTo>
                    <a:pt x="5488" y="936"/>
                    <a:pt x="4906" y="621"/>
                    <a:pt x="4419" y="46"/>
                  </a:cubicBezTo>
                  <a:cubicBezTo>
                    <a:pt x="4115" y="70"/>
                    <a:pt x="3684" y="79"/>
                    <a:pt x="3207" y="79"/>
                  </a:cubicBezTo>
                  <a:cubicBezTo>
                    <a:pt x="2044" y="79"/>
                    <a:pt x="600" y="2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1435;p41">
              <a:extLst>
                <a:ext uri="{FF2B5EF4-FFF2-40B4-BE49-F238E27FC236}">
                  <a16:creationId xmlns:a16="http://schemas.microsoft.com/office/drawing/2014/main" id="{42862F2A-2865-76C5-3319-F1CF8F7489F1}"/>
                </a:ext>
              </a:extLst>
            </p:cNvPr>
            <p:cNvSpPr/>
            <p:nvPr/>
          </p:nvSpPr>
          <p:spPr>
            <a:xfrm>
              <a:off x="2109294" y="3338487"/>
              <a:ext cx="80463" cy="88010"/>
            </a:xfrm>
            <a:custGeom>
              <a:avLst/>
              <a:gdLst/>
              <a:ahLst/>
              <a:cxnLst/>
              <a:rect l="l" t="t" r="r" b="b"/>
              <a:pathLst>
                <a:path w="3412" h="3732" extrusionOk="0">
                  <a:moveTo>
                    <a:pt x="800" y="1"/>
                  </a:moveTo>
                  <a:cubicBezTo>
                    <a:pt x="553" y="324"/>
                    <a:pt x="0" y="1113"/>
                    <a:pt x="62" y="1744"/>
                  </a:cubicBezTo>
                  <a:cubicBezTo>
                    <a:pt x="143" y="2551"/>
                    <a:pt x="1025" y="3398"/>
                    <a:pt x="1255" y="3629"/>
                  </a:cubicBezTo>
                  <a:cubicBezTo>
                    <a:pt x="1332" y="3706"/>
                    <a:pt x="1598" y="3732"/>
                    <a:pt x="1917" y="3732"/>
                  </a:cubicBezTo>
                  <a:cubicBezTo>
                    <a:pt x="2556" y="3732"/>
                    <a:pt x="3411" y="3629"/>
                    <a:pt x="3411" y="3629"/>
                  </a:cubicBezTo>
                  <a:lnTo>
                    <a:pt x="2910" y="433"/>
                  </a:lnTo>
                  <a:cubicBezTo>
                    <a:pt x="2911" y="431"/>
                    <a:pt x="2913" y="430"/>
                    <a:pt x="2913" y="427"/>
                  </a:cubicBezTo>
                  <a:lnTo>
                    <a:pt x="2913" y="427"/>
                  </a:lnTo>
                  <a:cubicBezTo>
                    <a:pt x="2783" y="451"/>
                    <a:pt x="2652" y="461"/>
                    <a:pt x="2521" y="461"/>
                  </a:cubicBezTo>
                  <a:cubicBezTo>
                    <a:pt x="1877" y="461"/>
                    <a:pt x="1229" y="206"/>
                    <a:pt x="8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1436;p41">
              <a:extLst>
                <a:ext uri="{FF2B5EF4-FFF2-40B4-BE49-F238E27FC236}">
                  <a16:creationId xmlns:a16="http://schemas.microsoft.com/office/drawing/2014/main" id="{86B4B0DD-E6DC-46EF-F117-90AAFEE50220}"/>
                </a:ext>
              </a:extLst>
            </p:cNvPr>
            <p:cNvSpPr/>
            <p:nvPr/>
          </p:nvSpPr>
          <p:spPr>
            <a:xfrm>
              <a:off x="1628635" y="2682846"/>
              <a:ext cx="38369" cy="92113"/>
            </a:xfrm>
            <a:custGeom>
              <a:avLst/>
              <a:gdLst/>
              <a:ahLst/>
              <a:cxnLst/>
              <a:rect l="l" t="t" r="r" b="b"/>
              <a:pathLst>
                <a:path w="1627" h="3906" extrusionOk="0">
                  <a:moveTo>
                    <a:pt x="43" y="1"/>
                  </a:moveTo>
                  <a:cubicBezTo>
                    <a:pt x="38" y="1"/>
                    <a:pt x="33" y="2"/>
                    <a:pt x="27" y="4"/>
                  </a:cubicBezTo>
                  <a:cubicBezTo>
                    <a:pt x="8" y="14"/>
                    <a:pt x="0" y="36"/>
                    <a:pt x="8" y="56"/>
                  </a:cubicBezTo>
                  <a:cubicBezTo>
                    <a:pt x="20" y="82"/>
                    <a:pt x="1205" y="2759"/>
                    <a:pt x="1546" y="3878"/>
                  </a:cubicBezTo>
                  <a:cubicBezTo>
                    <a:pt x="1552" y="3894"/>
                    <a:pt x="1567" y="3905"/>
                    <a:pt x="1584" y="3905"/>
                  </a:cubicBezTo>
                  <a:cubicBezTo>
                    <a:pt x="1587" y="3905"/>
                    <a:pt x="1591" y="3905"/>
                    <a:pt x="1594" y="3904"/>
                  </a:cubicBezTo>
                  <a:cubicBezTo>
                    <a:pt x="1614" y="3898"/>
                    <a:pt x="1626" y="3876"/>
                    <a:pt x="1619" y="3857"/>
                  </a:cubicBezTo>
                  <a:cubicBezTo>
                    <a:pt x="1276" y="2732"/>
                    <a:pt x="90" y="51"/>
                    <a:pt x="77" y="24"/>
                  </a:cubicBezTo>
                  <a:cubicBezTo>
                    <a:pt x="72" y="10"/>
                    <a:pt x="58" y="1"/>
                    <a:pt x="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1437;p41">
              <a:extLst>
                <a:ext uri="{FF2B5EF4-FFF2-40B4-BE49-F238E27FC236}">
                  <a16:creationId xmlns:a16="http://schemas.microsoft.com/office/drawing/2014/main" id="{17777952-B818-153C-FF86-E1F89879BDE7}"/>
                </a:ext>
              </a:extLst>
            </p:cNvPr>
            <p:cNvSpPr/>
            <p:nvPr/>
          </p:nvSpPr>
          <p:spPr>
            <a:xfrm>
              <a:off x="1646770" y="2677233"/>
              <a:ext cx="38086" cy="94896"/>
            </a:xfrm>
            <a:custGeom>
              <a:avLst/>
              <a:gdLst/>
              <a:ahLst/>
              <a:cxnLst/>
              <a:rect l="l" t="t" r="r" b="b"/>
              <a:pathLst>
                <a:path w="1615" h="4024" extrusionOk="0">
                  <a:moveTo>
                    <a:pt x="45" y="0"/>
                  </a:moveTo>
                  <a:cubicBezTo>
                    <a:pt x="37" y="0"/>
                    <a:pt x="29" y="3"/>
                    <a:pt x="22" y="8"/>
                  </a:cubicBezTo>
                  <a:cubicBezTo>
                    <a:pt x="4" y="20"/>
                    <a:pt x="1" y="44"/>
                    <a:pt x="13" y="61"/>
                  </a:cubicBezTo>
                  <a:cubicBezTo>
                    <a:pt x="934" y="1332"/>
                    <a:pt x="1528" y="3966"/>
                    <a:pt x="1534" y="3993"/>
                  </a:cubicBezTo>
                  <a:cubicBezTo>
                    <a:pt x="1538" y="4010"/>
                    <a:pt x="1554" y="4023"/>
                    <a:pt x="1572" y="4023"/>
                  </a:cubicBezTo>
                  <a:cubicBezTo>
                    <a:pt x="1575" y="4023"/>
                    <a:pt x="1577" y="4023"/>
                    <a:pt x="1580" y="4022"/>
                  </a:cubicBezTo>
                  <a:cubicBezTo>
                    <a:pt x="1601" y="4017"/>
                    <a:pt x="1615" y="3996"/>
                    <a:pt x="1610" y="3976"/>
                  </a:cubicBezTo>
                  <a:cubicBezTo>
                    <a:pt x="1604" y="3949"/>
                    <a:pt x="1007" y="1300"/>
                    <a:pt x="75" y="15"/>
                  </a:cubicBezTo>
                  <a:cubicBezTo>
                    <a:pt x="68" y="5"/>
                    <a:pt x="57" y="0"/>
                    <a:pt x="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1438;p41">
              <a:extLst>
                <a:ext uri="{FF2B5EF4-FFF2-40B4-BE49-F238E27FC236}">
                  <a16:creationId xmlns:a16="http://schemas.microsoft.com/office/drawing/2014/main" id="{D68A7872-D8AE-FC60-7F3F-85522122F6F6}"/>
                </a:ext>
              </a:extLst>
            </p:cNvPr>
            <p:cNvSpPr/>
            <p:nvPr/>
          </p:nvSpPr>
          <p:spPr>
            <a:xfrm>
              <a:off x="2124080" y="2171059"/>
              <a:ext cx="65253" cy="60112"/>
            </a:xfrm>
            <a:custGeom>
              <a:avLst/>
              <a:gdLst/>
              <a:ahLst/>
              <a:cxnLst/>
              <a:rect l="l" t="t" r="r" b="b"/>
              <a:pathLst>
                <a:path w="2767" h="2549" extrusionOk="0">
                  <a:moveTo>
                    <a:pt x="858" y="0"/>
                  </a:moveTo>
                  <a:cubicBezTo>
                    <a:pt x="583" y="0"/>
                    <a:pt x="307" y="105"/>
                    <a:pt x="32" y="315"/>
                  </a:cubicBezTo>
                  <a:cubicBezTo>
                    <a:pt x="1" y="340"/>
                    <a:pt x="24" y="385"/>
                    <a:pt x="56" y="385"/>
                  </a:cubicBezTo>
                  <a:cubicBezTo>
                    <a:pt x="63" y="385"/>
                    <a:pt x="71" y="382"/>
                    <a:pt x="79" y="376"/>
                  </a:cubicBezTo>
                  <a:cubicBezTo>
                    <a:pt x="202" y="282"/>
                    <a:pt x="474" y="75"/>
                    <a:pt x="847" y="75"/>
                  </a:cubicBezTo>
                  <a:cubicBezTo>
                    <a:pt x="1105" y="75"/>
                    <a:pt x="1411" y="173"/>
                    <a:pt x="1751" y="474"/>
                  </a:cubicBezTo>
                  <a:cubicBezTo>
                    <a:pt x="2316" y="977"/>
                    <a:pt x="2687" y="1640"/>
                    <a:pt x="2649" y="2087"/>
                  </a:cubicBezTo>
                  <a:cubicBezTo>
                    <a:pt x="2636" y="2262"/>
                    <a:pt x="2560" y="2394"/>
                    <a:pt x="2427" y="2478"/>
                  </a:cubicBezTo>
                  <a:cubicBezTo>
                    <a:pt x="2394" y="2497"/>
                    <a:pt x="2408" y="2549"/>
                    <a:pt x="2446" y="2549"/>
                  </a:cubicBezTo>
                  <a:cubicBezTo>
                    <a:pt x="2447" y="2549"/>
                    <a:pt x="2447" y="2549"/>
                    <a:pt x="2448" y="2549"/>
                  </a:cubicBezTo>
                  <a:cubicBezTo>
                    <a:pt x="2455" y="2549"/>
                    <a:pt x="2461" y="2547"/>
                    <a:pt x="2469" y="2543"/>
                  </a:cubicBezTo>
                  <a:cubicBezTo>
                    <a:pt x="2621" y="2447"/>
                    <a:pt x="2710" y="2291"/>
                    <a:pt x="2727" y="2093"/>
                  </a:cubicBezTo>
                  <a:cubicBezTo>
                    <a:pt x="2766" y="1617"/>
                    <a:pt x="2395" y="943"/>
                    <a:pt x="1801" y="417"/>
                  </a:cubicBezTo>
                  <a:cubicBezTo>
                    <a:pt x="1489" y="139"/>
                    <a:pt x="1174" y="0"/>
                    <a:pt x="858"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1439;p41">
              <a:extLst>
                <a:ext uri="{FF2B5EF4-FFF2-40B4-BE49-F238E27FC236}">
                  <a16:creationId xmlns:a16="http://schemas.microsoft.com/office/drawing/2014/main" id="{125F0C35-74A5-35B5-9260-2FBD5FBC2600}"/>
                </a:ext>
              </a:extLst>
            </p:cNvPr>
            <p:cNvSpPr/>
            <p:nvPr/>
          </p:nvSpPr>
          <p:spPr>
            <a:xfrm>
              <a:off x="1862550" y="2392050"/>
              <a:ext cx="191655" cy="240942"/>
            </a:xfrm>
            <a:custGeom>
              <a:avLst/>
              <a:gdLst/>
              <a:ahLst/>
              <a:cxnLst/>
              <a:rect l="l" t="t" r="r" b="b"/>
              <a:pathLst>
                <a:path w="8127" h="10217" extrusionOk="0">
                  <a:moveTo>
                    <a:pt x="22" y="0"/>
                  </a:moveTo>
                  <a:cubicBezTo>
                    <a:pt x="16" y="29"/>
                    <a:pt x="8" y="58"/>
                    <a:pt x="1" y="87"/>
                  </a:cubicBezTo>
                  <a:cubicBezTo>
                    <a:pt x="922" y="1044"/>
                    <a:pt x="3730" y="4027"/>
                    <a:pt x="4794" y="6034"/>
                  </a:cubicBezTo>
                  <a:cubicBezTo>
                    <a:pt x="4812" y="6062"/>
                    <a:pt x="6437" y="8867"/>
                    <a:pt x="8057" y="10208"/>
                  </a:cubicBezTo>
                  <a:cubicBezTo>
                    <a:pt x="8064" y="10214"/>
                    <a:pt x="8073" y="10217"/>
                    <a:pt x="8082" y="10217"/>
                  </a:cubicBezTo>
                  <a:cubicBezTo>
                    <a:pt x="8093" y="10217"/>
                    <a:pt x="8102" y="10212"/>
                    <a:pt x="8110" y="10205"/>
                  </a:cubicBezTo>
                  <a:lnTo>
                    <a:pt x="8111" y="10205"/>
                  </a:lnTo>
                  <a:cubicBezTo>
                    <a:pt x="8126" y="10188"/>
                    <a:pt x="8123" y="10162"/>
                    <a:pt x="8107" y="10149"/>
                  </a:cubicBezTo>
                  <a:cubicBezTo>
                    <a:pt x="7934" y="10006"/>
                    <a:pt x="7767" y="9855"/>
                    <a:pt x="7611" y="9694"/>
                  </a:cubicBezTo>
                  <a:cubicBezTo>
                    <a:pt x="7607" y="9691"/>
                    <a:pt x="7602" y="9687"/>
                    <a:pt x="7599" y="9680"/>
                  </a:cubicBezTo>
                  <a:cubicBezTo>
                    <a:pt x="6769" y="8855"/>
                    <a:pt x="5985" y="7753"/>
                    <a:pt x="5471" y="6969"/>
                  </a:cubicBezTo>
                  <a:lnTo>
                    <a:pt x="5424" y="6900"/>
                  </a:lnTo>
                  <a:cubicBezTo>
                    <a:pt x="5080" y="6372"/>
                    <a:pt x="4868" y="6006"/>
                    <a:pt x="4862" y="5997"/>
                  </a:cubicBezTo>
                  <a:cubicBezTo>
                    <a:pt x="4858" y="5986"/>
                    <a:pt x="4853" y="5978"/>
                    <a:pt x="4847" y="5969"/>
                  </a:cubicBezTo>
                  <a:cubicBezTo>
                    <a:pt x="3753" y="3931"/>
                    <a:pt x="909" y="914"/>
                    <a:pt x="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1440;p41">
              <a:extLst>
                <a:ext uri="{FF2B5EF4-FFF2-40B4-BE49-F238E27FC236}">
                  <a16:creationId xmlns:a16="http://schemas.microsoft.com/office/drawing/2014/main" id="{0AB0DE50-F695-FE4A-2924-B894E44F2C87}"/>
                </a:ext>
              </a:extLst>
            </p:cNvPr>
            <p:cNvSpPr/>
            <p:nvPr/>
          </p:nvSpPr>
          <p:spPr>
            <a:xfrm>
              <a:off x="1916884" y="2243457"/>
              <a:ext cx="85274" cy="61857"/>
            </a:xfrm>
            <a:custGeom>
              <a:avLst/>
              <a:gdLst/>
              <a:ahLst/>
              <a:cxnLst/>
              <a:rect l="l" t="t" r="r" b="b"/>
              <a:pathLst>
                <a:path w="3616" h="2623" extrusionOk="0">
                  <a:moveTo>
                    <a:pt x="35" y="0"/>
                  </a:moveTo>
                  <a:cubicBezTo>
                    <a:pt x="24" y="21"/>
                    <a:pt x="12" y="44"/>
                    <a:pt x="0" y="70"/>
                  </a:cubicBezTo>
                  <a:cubicBezTo>
                    <a:pt x="1607" y="805"/>
                    <a:pt x="3527" y="2593"/>
                    <a:pt x="3548" y="2613"/>
                  </a:cubicBezTo>
                  <a:cubicBezTo>
                    <a:pt x="3554" y="2619"/>
                    <a:pt x="3563" y="2622"/>
                    <a:pt x="3572" y="2622"/>
                  </a:cubicBezTo>
                  <a:cubicBezTo>
                    <a:pt x="3574" y="2622"/>
                    <a:pt x="3575" y="2622"/>
                    <a:pt x="3577" y="2622"/>
                  </a:cubicBezTo>
                  <a:cubicBezTo>
                    <a:pt x="3586" y="2622"/>
                    <a:pt x="3594" y="2618"/>
                    <a:pt x="3601" y="2610"/>
                  </a:cubicBezTo>
                  <a:cubicBezTo>
                    <a:pt x="3616" y="2595"/>
                    <a:pt x="3616" y="2570"/>
                    <a:pt x="3601" y="2557"/>
                  </a:cubicBezTo>
                  <a:cubicBezTo>
                    <a:pt x="3598" y="2555"/>
                    <a:pt x="3590" y="2548"/>
                    <a:pt x="3575" y="2534"/>
                  </a:cubicBezTo>
                  <a:lnTo>
                    <a:pt x="3575" y="2531"/>
                  </a:lnTo>
                  <a:cubicBezTo>
                    <a:pt x="3343" y="2320"/>
                    <a:pt x="1554" y="697"/>
                    <a:pt x="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1441;p41">
              <a:extLst>
                <a:ext uri="{FF2B5EF4-FFF2-40B4-BE49-F238E27FC236}">
                  <a16:creationId xmlns:a16="http://schemas.microsoft.com/office/drawing/2014/main" id="{0DC0911D-1849-154E-42E8-DC3B4F53D1C1}"/>
                </a:ext>
              </a:extLst>
            </p:cNvPr>
            <p:cNvSpPr/>
            <p:nvPr/>
          </p:nvSpPr>
          <p:spPr>
            <a:xfrm>
              <a:off x="1922355" y="2232798"/>
              <a:ext cx="80558" cy="60536"/>
            </a:xfrm>
            <a:custGeom>
              <a:avLst/>
              <a:gdLst/>
              <a:ahLst/>
              <a:cxnLst/>
              <a:rect l="l" t="t" r="r" b="b"/>
              <a:pathLst>
                <a:path w="3416" h="2567" extrusionOk="0">
                  <a:moveTo>
                    <a:pt x="35" y="1"/>
                  </a:moveTo>
                  <a:cubicBezTo>
                    <a:pt x="23" y="25"/>
                    <a:pt x="11" y="48"/>
                    <a:pt x="0" y="70"/>
                  </a:cubicBezTo>
                  <a:cubicBezTo>
                    <a:pt x="1732" y="739"/>
                    <a:pt x="3041" y="2162"/>
                    <a:pt x="3392" y="2566"/>
                  </a:cubicBezTo>
                  <a:cubicBezTo>
                    <a:pt x="3396" y="2542"/>
                    <a:pt x="3402" y="2519"/>
                    <a:pt x="3408" y="2495"/>
                  </a:cubicBezTo>
                  <a:cubicBezTo>
                    <a:pt x="3411" y="2489"/>
                    <a:pt x="3414" y="2481"/>
                    <a:pt x="3416" y="2475"/>
                  </a:cubicBezTo>
                  <a:cubicBezTo>
                    <a:pt x="3016" y="2021"/>
                    <a:pt x="1728" y="655"/>
                    <a:pt x="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1442;p41">
              <a:extLst>
                <a:ext uri="{FF2B5EF4-FFF2-40B4-BE49-F238E27FC236}">
                  <a16:creationId xmlns:a16="http://schemas.microsoft.com/office/drawing/2014/main" id="{90BC4D07-C2BF-DE58-E43C-6A3B57AFFD67}"/>
                </a:ext>
              </a:extLst>
            </p:cNvPr>
            <p:cNvSpPr/>
            <p:nvPr/>
          </p:nvSpPr>
          <p:spPr>
            <a:xfrm>
              <a:off x="1899362" y="2280175"/>
              <a:ext cx="104706" cy="90840"/>
            </a:xfrm>
            <a:custGeom>
              <a:avLst/>
              <a:gdLst/>
              <a:ahLst/>
              <a:cxnLst/>
              <a:rect l="l" t="t" r="r" b="b"/>
              <a:pathLst>
                <a:path w="4440" h="3852" extrusionOk="0">
                  <a:moveTo>
                    <a:pt x="31" y="1"/>
                  </a:moveTo>
                  <a:cubicBezTo>
                    <a:pt x="20" y="24"/>
                    <a:pt x="10" y="48"/>
                    <a:pt x="1" y="71"/>
                  </a:cubicBezTo>
                  <a:cubicBezTo>
                    <a:pt x="874" y="457"/>
                    <a:pt x="2981" y="1571"/>
                    <a:pt x="4439" y="3852"/>
                  </a:cubicBezTo>
                  <a:cubicBezTo>
                    <a:pt x="4438" y="3802"/>
                    <a:pt x="4436" y="3753"/>
                    <a:pt x="4435" y="3705"/>
                  </a:cubicBezTo>
                  <a:lnTo>
                    <a:pt x="4435" y="3703"/>
                  </a:lnTo>
                  <a:cubicBezTo>
                    <a:pt x="2969" y="1479"/>
                    <a:pt x="899" y="384"/>
                    <a:pt x="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1443;p41">
              <a:extLst>
                <a:ext uri="{FF2B5EF4-FFF2-40B4-BE49-F238E27FC236}">
                  <a16:creationId xmlns:a16="http://schemas.microsoft.com/office/drawing/2014/main" id="{32D942C5-D9BE-C3CB-9CCA-EEDB9537D291}"/>
                </a:ext>
              </a:extLst>
            </p:cNvPr>
            <p:cNvSpPr/>
            <p:nvPr/>
          </p:nvSpPr>
          <p:spPr>
            <a:xfrm>
              <a:off x="1893891" y="2292909"/>
              <a:ext cx="110413" cy="98504"/>
            </a:xfrm>
            <a:custGeom>
              <a:avLst/>
              <a:gdLst/>
              <a:ahLst/>
              <a:cxnLst/>
              <a:rect l="l" t="t" r="r" b="b"/>
              <a:pathLst>
                <a:path w="4682" h="4177" extrusionOk="0">
                  <a:moveTo>
                    <a:pt x="31" y="0"/>
                  </a:moveTo>
                  <a:cubicBezTo>
                    <a:pt x="21" y="23"/>
                    <a:pt x="10" y="47"/>
                    <a:pt x="1" y="72"/>
                  </a:cubicBezTo>
                  <a:cubicBezTo>
                    <a:pt x="418" y="328"/>
                    <a:pt x="1271" y="864"/>
                    <a:pt x="2400" y="1676"/>
                  </a:cubicBezTo>
                  <a:cubicBezTo>
                    <a:pt x="3576" y="2521"/>
                    <a:pt x="4347" y="3633"/>
                    <a:pt x="4680" y="4177"/>
                  </a:cubicBezTo>
                  <a:cubicBezTo>
                    <a:pt x="4682" y="4128"/>
                    <a:pt x="4682" y="4081"/>
                    <a:pt x="4682" y="4034"/>
                  </a:cubicBezTo>
                  <a:cubicBezTo>
                    <a:pt x="4315" y="3456"/>
                    <a:pt x="3559" y="2416"/>
                    <a:pt x="2445" y="1613"/>
                  </a:cubicBezTo>
                  <a:cubicBezTo>
                    <a:pt x="1304" y="795"/>
                    <a:pt x="443" y="251"/>
                    <a:pt x="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1444;p41">
              <a:extLst>
                <a:ext uri="{FF2B5EF4-FFF2-40B4-BE49-F238E27FC236}">
                  <a16:creationId xmlns:a16="http://schemas.microsoft.com/office/drawing/2014/main" id="{E52DB53F-FA21-227F-50CE-AF229B12BD8A}"/>
                </a:ext>
              </a:extLst>
            </p:cNvPr>
            <p:cNvSpPr/>
            <p:nvPr/>
          </p:nvSpPr>
          <p:spPr>
            <a:xfrm>
              <a:off x="1879742" y="2331207"/>
              <a:ext cx="120318" cy="118148"/>
            </a:xfrm>
            <a:custGeom>
              <a:avLst/>
              <a:gdLst/>
              <a:ahLst/>
              <a:cxnLst/>
              <a:rect l="l" t="t" r="r" b="b"/>
              <a:pathLst>
                <a:path w="5102" h="5010" extrusionOk="0">
                  <a:moveTo>
                    <a:pt x="25" y="1"/>
                  </a:moveTo>
                  <a:cubicBezTo>
                    <a:pt x="16" y="25"/>
                    <a:pt x="8" y="49"/>
                    <a:pt x="1" y="74"/>
                  </a:cubicBezTo>
                  <a:lnTo>
                    <a:pt x="1" y="77"/>
                  </a:lnTo>
                  <a:cubicBezTo>
                    <a:pt x="611" y="415"/>
                    <a:pt x="1878" y="1174"/>
                    <a:pt x="2895" y="2104"/>
                  </a:cubicBezTo>
                  <a:cubicBezTo>
                    <a:pt x="3918" y="3041"/>
                    <a:pt x="4723" y="4367"/>
                    <a:pt x="5083" y="5009"/>
                  </a:cubicBezTo>
                  <a:cubicBezTo>
                    <a:pt x="5089" y="4968"/>
                    <a:pt x="5097" y="4928"/>
                    <a:pt x="5102" y="4885"/>
                  </a:cubicBezTo>
                  <a:cubicBezTo>
                    <a:pt x="4721" y="4212"/>
                    <a:pt x="3935" y="2951"/>
                    <a:pt x="2948" y="2050"/>
                  </a:cubicBezTo>
                  <a:cubicBezTo>
                    <a:pt x="1918" y="1106"/>
                    <a:pt x="634" y="342"/>
                    <a:pt x="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1445;p41">
              <a:extLst>
                <a:ext uri="{FF2B5EF4-FFF2-40B4-BE49-F238E27FC236}">
                  <a16:creationId xmlns:a16="http://schemas.microsoft.com/office/drawing/2014/main" id="{34ACF00A-D3A1-AB3E-C622-B9D75BDCAD31}"/>
                </a:ext>
              </a:extLst>
            </p:cNvPr>
            <p:cNvSpPr/>
            <p:nvPr/>
          </p:nvSpPr>
          <p:spPr>
            <a:xfrm>
              <a:off x="1874884" y="2347055"/>
              <a:ext cx="121827" cy="121025"/>
            </a:xfrm>
            <a:custGeom>
              <a:avLst/>
              <a:gdLst/>
              <a:ahLst/>
              <a:cxnLst/>
              <a:rect l="l" t="t" r="r" b="b"/>
              <a:pathLst>
                <a:path w="5166" h="5132" extrusionOk="0">
                  <a:moveTo>
                    <a:pt x="22" y="0"/>
                  </a:moveTo>
                  <a:cubicBezTo>
                    <a:pt x="14" y="26"/>
                    <a:pt x="7" y="52"/>
                    <a:pt x="1" y="76"/>
                  </a:cubicBezTo>
                  <a:cubicBezTo>
                    <a:pt x="548" y="382"/>
                    <a:pt x="1712" y="1069"/>
                    <a:pt x="2669" y="1898"/>
                  </a:cubicBezTo>
                  <a:cubicBezTo>
                    <a:pt x="3630" y="2728"/>
                    <a:pt x="4668" y="4346"/>
                    <a:pt x="5144" y="5131"/>
                  </a:cubicBezTo>
                  <a:cubicBezTo>
                    <a:pt x="5151" y="5094"/>
                    <a:pt x="5159" y="5059"/>
                    <a:pt x="5165" y="5022"/>
                  </a:cubicBezTo>
                  <a:lnTo>
                    <a:pt x="5165" y="5021"/>
                  </a:lnTo>
                  <a:cubicBezTo>
                    <a:pt x="4671" y="4206"/>
                    <a:pt x="3659" y="2651"/>
                    <a:pt x="2718" y="1838"/>
                  </a:cubicBezTo>
                  <a:cubicBezTo>
                    <a:pt x="1746" y="997"/>
                    <a:pt x="564" y="302"/>
                    <a:pt x="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1446;p41">
              <a:extLst>
                <a:ext uri="{FF2B5EF4-FFF2-40B4-BE49-F238E27FC236}">
                  <a16:creationId xmlns:a16="http://schemas.microsoft.com/office/drawing/2014/main" id="{0A30546F-AAB7-4F68-2527-57C2CF1FE45D}"/>
                </a:ext>
              </a:extLst>
            </p:cNvPr>
            <p:cNvSpPr/>
            <p:nvPr/>
          </p:nvSpPr>
          <p:spPr>
            <a:xfrm>
              <a:off x="1865804" y="2379811"/>
              <a:ext cx="116285" cy="141589"/>
            </a:xfrm>
            <a:custGeom>
              <a:avLst/>
              <a:gdLst/>
              <a:ahLst/>
              <a:cxnLst/>
              <a:rect l="l" t="t" r="r" b="b"/>
              <a:pathLst>
                <a:path w="4931" h="6004" extrusionOk="0">
                  <a:moveTo>
                    <a:pt x="23" y="1"/>
                  </a:moveTo>
                  <a:cubicBezTo>
                    <a:pt x="16" y="30"/>
                    <a:pt x="8" y="58"/>
                    <a:pt x="1" y="86"/>
                  </a:cubicBezTo>
                  <a:cubicBezTo>
                    <a:pt x="377" y="474"/>
                    <a:pt x="1177" y="1348"/>
                    <a:pt x="2013" y="2259"/>
                  </a:cubicBezTo>
                  <a:cubicBezTo>
                    <a:pt x="2310" y="2582"/>
                    <a:pt x="2619" y="2920"/>
                    <a:pt x="2932" y="3257"/>
                  </a:cubicBezTo>
                  <a:cubicBezTo>
                    <a:pt x="3988" y="4406"/>
                    <a:pt x="4609" y="5462"/>
                    <a:pt x="4894" y="6003"/>
                  </a:cubicBezTo>
                  <a:cubicBezTo>
                    <a:pt x="4906" y="5972"/>
                    <a:pt x="4917" y="5940"/>
                    <a:pt x="4930" y="5905"/>
                  </a:cubicBezTo>
                  <a:cubicBezTo>
                    <a:pt x="4629" y="5344"/>
                    <a:pt x="4009" y="4317"/>
                    <a:pt x="2986" y="3206"/>
                  </a:cubicBezTo>
                  <a:lnTo>
                    <a:pt x="2069" y="2206"/>
                  </a:lnTo>
                  <a:cubicBezTo>
                    <a:pt x="966" y="1003"/>
                    <a:pt x="327" y="309"/>
                    <a:pt x="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1447;p41">
              <a:extLst>
                <a:ext uri="{FF2B5EF4-FFF2-40B4-BE49-F238E27FC236}">
                  <a16:creationId xmlns:a16="http://schemas.microsoft.com/office/drawing/2014/main" id="{49764372-3E5B-89A9-DDCE-A23AF9CCE0BD}"/>
                </a:ext>
              </a:extLst>
            </p:cNvPr>
            <p:cNvSpPr/>
            <p:nvPr/>
          </p:nvSpPr>
          <p:spPr>
            <a:xfrm>
              <a:off x="1940750" y="2197825"/>
              <a:ext cx="78883" cy="67446"/>
            </a:xfrm>
            <a:custGeom>
              <a:avLst/>
              <a:gdLst/>
              <a:ahLst/>
              <a:cxnLst/>
              <a:rect l="l" t="t" r="r" b="b"/>
              <a:pathLst>
                <a:path w="3345" h="2860" extrusionOk="0">
                  <a:moveTo>
                    <a:pt x="37" y="0"/>
                  </a:moveTo>
                  <a:cubicBezTo>
                    <a:pt x="25" y="23"/>
                    <a:pt x="13" y="45"/>
                    <a:pt x="1" y="70"/>
                  </a:cubicBezTo>
                  <a:cubicBezTo>
                    <a:pt x="1372" y="838"/>
                    <a:pt x="2716" y="2226"/>
                    <a:pt x="3290" y="2860"/>
                  </a:cubicBezTo>
                  <a:cubicBezTo>
                    <a:pt x="3309" y="2838"/>
                    <a:pt x="3328" y="2820"/>
                    <a:pt x="3345" y="2803"/>
                  </a:cubicBezTo>
                  <a:cubicBezTo>
                    <a:pt x="2766" y="2166"/>
                    <a:pt x="1416" y="771"/>
                    <a:pt x="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1448;p41">
              <a:extLst>
                <a:ext uri="{FF2B5EF4-FFF2-40B4-BE49-F238E27FC236}">
                  <a16:creationId xmlns:a16="http://schemas.microsoft.com/office/drawing/2014/main" id="{6B1B9271-15FB-3E69-1400-6B0B81EADA19}"/>
                </a:ext>
              </a:extLst>
            </p:cNvPr>
            <p:cNvSpPr/>
            <p:nvPr/>
          </p:nvSpPr>
          <p:spPr>
            <a:xfrm>
              <a:off x="1946645" y="2186623"/>
              <a:ext cx="71738" cy="61173"/>
            </a:xfrm>
            <a:custGeom>
              <a:avLst/>
              <a:gdLst/>
              <a:ahLst/>
              <a:cxnLst/>
              <a:rect l="l" t="t" r="r" b="b"/>
              <a:pathLst>
                <a:path w="3042" h="2594" extrusionOk="0">
                  <a:moveTo>
                    <a:pt x="38" y="1"/>
                  </a:moveTo>
                  <a:cubicBezTo>
                    <a:pt x="26" y="23"/>
                    <a:pt x="14" y="46"/>
                    <a:pt x="1" y="67"/>
                  </a:cubicBezTo>
                  <a:cubicBezTo>
                    <a:pt x="551" y="417"/>
                    <a:pt x="1990" y="1384"/>
                    <a:pt x="3042" y="2594"/>
                  </a:cubicBezTo>
                  <a:cubicBezTo>
                    <a:pt x="3027" y="2539"/>
                    <a:pt x="3010" y="2480"/>
                    <a:pt x="2993" y="2419"/>
                  </a:cubicBezTo>
                  <a:cubicBezTo>
                    <a:pt x="1943" y="1258"/>
                    <a:pt x="572" y="339"/>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1449;p41">
              <a:extLst>
                <a:ext uri="{FF2B5EF4-FFF2-40B4-BE49-F238E27FC236}">
                  <a16:creationId xmlns:a16="http://schemas.microsoft.com/office/drawing/2014/main" id="{F32F1CC8-FED6-6A75-284D-8D19CCA2145D}"/>
                </a:ext>
              </a:extLst>
            </p:cNvPr>
            <p:cNvSpPr/>
            <p:nvPr/>
          </p:nvSpPr>
          <p:spPr>
            <a:xfrm>
              <a:off x="1409460" y="1915849"/>
              <a:ext cx="148405" cy="82963"/>
            </a:xfrm>
            <a:custGeom>
              <a:avLst/>
              <a:gdLst/>
              <a:ahLst/>
              <a:cxnLst/>
              <a:rect l="l" t="t" r="r" b="b"/>
              <a:pathLst>
                <a:path w="6293" h="3518" extrusionOk="0">
                  <a:moveTo>
                    <a:pt x="3277" y="0"/>
                  </a:moveTo>
                  <a:cubicBezTo>
                    <a:pt x="2455" y="0"/>
                    <a:pt x="1551" y="238"/>
                    <a:pt x="421" y="535"/>
                  </a:cubicBezTo>
                  <a:lnTo>
                    <a:pt x="34" y="639"/>
                  </a:lnTo>
                  <a:cubicBezTo>
                    <a:pt x="12" y="645"/>
                    <a:pt x="0" y="664"/>
                    <a:pt x="5" y="686"/>
                  </a:cubicBezTo>
                  <a:cubicBezTo>
                    <a:pt x="10" y="702"/>
                    <a:pt x="25" y="714"/>
                    <a:pt x="42" y="714"/>
                  </a:cubicBezTo>
                  <a:cubicBezTo>
                    <a:pt x="45" y="714"/>
                    <a:pt x="49" y="714"/>
                    <a:pt x="52" y="713"/>
                  </a:cubicBezTo>
                  <a:lnTo>
                    <a:pt x="441" y="610"/>
                  </a:lnTo>
                  <a:cubicBezTo>
                    <a:pt x="1565" y="314"/>
                    <a:pt x="2462" y="78"/>
                    <a:pt x="3276" y="78"/>
                  </a:cubicBezTo>
                  <a:cubicBezTo>
                    <a:pt x="3836" y="78"/>
                    <a:pt x="4356" y="189"/>
                    <a:pt x="4883" y="470"/>
                  </a:cubicBezTo>
                  <a:cubicBezTo>
                    <a:pt x="6239" y="1192"/>
                    <a:pt x="6216" y="3456"/>
                    <a:pt x="6216" y="3478"/>
                  </a:cubicBezTo>
                  <a:cubicBezTo>
                    <a:pt x="6215" y="3500"/>
                    <a:pt x="6233" y="3518"/>
                    <a:pt x="6254" y="3518"/>
                  </a:cubicBezTo>
                  <a:cubicBezTo>
                    <a:pt x="6275" y="3518"/>
                    <a:pt x="6292" y="3501"/>
                    <a:pt x="6292" y="3480"/>
                  </a:cubicBezTo>
                  <a:cubicBezTo>
                    <a:pt x="6289" y="3057"/>
                    <a:pt x="6238" y="2636"/>
                    <a:pt x="6138" y="2225"/>
                  </a:cubicBezTo>
                  <a:cubicBezTo>
                    <a:pt x="5919" y="1340"/>
                    <a:pt x="5498" y="711"/>
                    <a:pt x="4918" y="402"/>
                  </a:cubicBezTo>
                  <a:cubicBezTo>
                    <a:pt x="4378" y="114"/>
                    <a:pt x="3847" y="0"/>
                    <a:pt x="32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1450;p41">
              <a:extLst>
                <a:ext uri="{FF2B5EF4-FFF2-40B4-BE49-F238E27FC236}">
                  <a16:creationId xmlns:a16="http://schemas.microsoft.com/office/drawing/2014/main" id="{A082AD71-F57E-0D0C-4A8D-401F16B15AD1}"/>
                </a:ext>
              </a:extLst>
            </p:cNvPr>
            <p:cNvSpPr/>
            <p:nvPr/>
          </p:nvSpPr>
          <p:spPr>
            <a:xfrm>
              <a:off x="1368402" y="1956812"/>
              <a:ext cx="201064" cy="44642"/>
            </a:xfrm>
            <a:custGeom>
              <a:avLst/>
              <a:gdLst/>
              <a:ahLst/>
              <a:cxnLst/>
              <a:rect l="l" t="t" r="r" b="b"/>
              <a:pathLst>
                <a:path w="8526" h="1893" extrusionOk="0">
                  <a:moveTo>
                    <a:pt x="43" y="0"/>
                  </a:moveTo>
                  <a:cubicBezTo>
                    <a:pt x="38" y="0"/>
                    <a:pt x="32" y="1"/>
                    <a:pt x="27" y="3"/>
                  </a:cubicBezTo>
                  <a:cubicBezTo>
                    <a:pt x="8" y="14"/>
                    <a:pt x="0" y="37"/>
                    <a:pt x="11" y="56"/>
                  </a:cubicBezTo>
                  <a:cubicBezTo>
                    <a:pt x="61" y="159"/>
                    <a:pt x="544" y="1069"/>
                    <a:pt x="1885" y="1349"/>
                  </a:cubicBezTo>
                  <a:cubicBezTo>
                    <a:pt x="2157" y="1405"/>
                    <a:pt x="2413" y="1428"/>
                    <a:pt x="2652" y="1428"/>
                  </a:cubicBezTo>
                  <a:cubicBezTo>
                    <a:pt x="3352" y="1428"/>
                    <a:pt x="3908" y="1233"/>
                    <a:pt x="4279" y="1103"/>
                  </a:cubicBezTo>
                  <a:cubicBezTo>
                    <a:pt x="4339" y="1082"/>
                    <a:pt x="4393" y="1062"/>
                    <a:pt x="4443" y="1046"/>
                  </a:cubicBezTo>
                  <a:cubicBezTo>
                    <a:pt x="4528" y="1017"/>
                    <a:pt x="4634" y="978"/>
                    <a:pt x="4755" y="934"/>
                  </a:cubicBezTo>
                  <a:cubicBezTo>
                    <a:pt x="5197" y="769"/>
                    <a:pt x="5822" y="536"/>
                    <a:pt x="6278" y="536"/>
                  </a:cubicBezTo>
                  <a:cubicBezTo>
                    <a:pt x="6376" y="536"/>
                    <a:pt x="6466" y="547"/>
                    <a:pt x="6545" y="572"/>
                  </a:cubicBezTo>
                  <a:cubicBezTo>
                    <a:pt x="7103" y="746"/>
                    <a:pt x="7491" y="1470"/>
                    <a:pt x="7448" y="1850"/>
                  </a:cubicBezTo>
                  <a:cubicBezTo>
                    <a:pt x="7447" y="1864"/>
                    <a:pt x="7453" y="1876"/>
                    <a:pt x="7463" y="1885"/>
                  </a:cubicBezTo>
                  <a:cubicBezTo>
                    <a:pt x="7469" y="1890"/>
                    <a:pt x="7478" y="1893"/>
                    <a:pt x="7488" y="1893"/>
                  </a:cubicBezTo>
                  <a:cubicBezTo>
                    <a:pt x="7491" y="1893"/>
                    <a:pt x="7495" y="1893"/>
                    <a:pt x="7498" y="1891"/>
                  </a:cubicBezTo>
                  <a:cubicBezTo>
                    <a:pt x="7502" y="1890"/>
                    <a:pt x="7751" y="1806"/>
                    <a:pt x="8042" y="1806"/>
                  </a:cubicBezTo>
                  <a:cubicBezTo>
                    <a:pt x="8181" y="1806"/>
                    <a:pt x="8330" y="1825"/>
                    <a:pt x="8467" y="1882"/>
                  </a:cubicBezTo>
                  <a:cubicBezTo>
                    <a:pt x="8471" y="1884"/>
                    <a:pt x="8476" y="1885"/>
                    <a:pt x="8481" y="1885"/>
                  </a:cubicBezTo>
                  <a:cubicBezTo>
                    <a:pt x="8496" y="1885"/>
                    <a:pt x="8511" y="1876"/>
                    <a:pt x="8517" y="1861"/>
                  </a:cubicBezTo>
                  <a:cubicBezTo>
                    <a:pt x="8526" y="1841"/>
                    <a:pt x="8515" y="1819"/>
                    <a:pt x="8495" y="1811"/>
                  </a:cubicBezTo>
                  <a:cubicBezTo>
                    <a:pt x="8347" y="1750"/>
                    <a:pt x="8189" y="1729"/>
                    <a:pt x="8042" y="1729"/>
                  </a:cubicBezTo>
                  <a:cubicBezTo>
                    <a:pt x="7818" y="1729"/>
                    <a:pt x="7621" y="1777"/>
                    <a:pt x="7528" y="1804"/>
                  </a:cubicBezTo>
                  <a:cubicBezTo>
                    <a:pt x="7536" y="1350"/>
                    <a:pt x="7095" y="664"/>
                    <a:pt x="6568" y="499"/>
                  </a:cubicBezTo>
                  <a:cubicBezTo>
                    <a:pt x="6482" y="472"/>
                    <a:pt x="6385" y="460"/>
                    <a:pt x="6280" y="460"/>
                  </a:cubicBezTo>
                  <a:cubicBezTo>
                    <a:pt x="5808" y="460"/>
                    <a:pt x="5174" y="696"/>
                    <a:pt x="4728" y="861"/>
                  </a:cubicBezTo>
                  <a:cubicBezTo>
                    <a:pt x="4607" y="906"/>
                    <a:pt x="4502" y="946"/>
                    <a:pt x="4417" y="973"/>
                  </a:cubicBezTo>
                  <a:cubicBezTo>
                    <a:pt x="4367" y="991"/>
                    <a:pt x="4311" y="1011"/>
                    <a:pt x="4254" y="1031"/>
                  </a:cubicBezTo>
                  <a:cubicBezTo>
                    <a:pt x="3888" y="1159"/>
                    <a:pt x="3339" y="1352"/>
                    <a:pt x="2652" y="1352"/>
                  </a:cubicBezTo>
                  <a:cubicBezTo>
                    <a:pt x="2417" y="1352"/>
                    <a:pt x="2167" y="1330"/>
                    <a:pt x="1902" y="1275"/>
                  </a:cubicBezTo>
                  <a:cubicBezTo>
                    <a:pt x="594" y="1000"/>
                    <a:pt x="127" y="121"/>
                    <a:pt x="79" y="23"/>
                  </a:cubicBezTo>
                  <a:cubicBezTo>
                    <a:pt x="72" y="8"/>
                    <a:pt x="58" y="0"/>
                    <a:pt x="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1451;p41">
              <a:extLst>
                <a:ext uri="{FF2B5EF4-FFF2-40B4-BE49-F238E27FC236}">
                  <a16:creationId xmlns:a16="http://schemas.microsoft.com/office/drawing/2014/main" id="{C4BE42D4-A4A3-02AA-A015-C79223A04FB9}"/>
                </a:ext>
              </a:extLst>
            </p:cNvPr>
            <p:cNvSpPr/>
            <p:nvPr/>
          </p:nvSpPr>
          <p:spPr>
            <a:xfrm>
              <a:off x="1404460" y="1941530"/>
              <a:ext cx="149324" cy="57282"/>
            </a:xfrm>
            <a:custGeom>
              <a:avLst/>
              <a:gdLst/>
              <a:ahLst/>
              <a:cxnLst/>
              <a:rect l="l" t="t" r="r" b="b"/>
              <a:pathLst>
                <a:path w="6332" h="2429" extrusionOk="0">
                  <a:moveTo>
                    <a:pt x="4373" y="0"/>
                  </a:moveTo>
                  <a:cubicBezTo>
                    <a:pt x="3809" y="0"/>
                    <a:pt x="3272" y="278"/>
                    <a:pt x="2711" y="569"/>
                  </a:cubicBezTo>
                  <a:cubicBezTo>
                    <a:pt x="2128" y="872"/>
                    <a:pt x="1531" y="1181"/>
                    <a:pt x="875" y="1181"/>
                  </a:cubicBezTo>
                  <a:cubicBezTo>
                    <a:pt x="613" y="1181"/>
                    <a:pt x="342" y="1132"/>
                    <a:pt x="59" y="1013"/>
                  </a:cubicBezTo>
                  <a:cubicBezTo>
                    <a:pt x="54" y="1012"/>
                    <a:pt x="50" y="1011"/>
                    <a:pt x="45" y="1011"/>
                  </a:cubicBezTo>
                  <a:cubicBezTo>
                    <a:pt x="29" y="1011"/>
                    <a:pt x="15" y="1020"/>
                    <a:pt x="8" y="1035"/>
                  </a:cubicBezTo>
                  <a:cubicBezTo>
                    <a:pt x="0" y="1054"/>
                    <a:pt x="9" y="1077"/>
                    <a:pt x="29" y="1086"/>
                  </a:cubicBezTo>
                  <a:cubicBezTo>
                    <a:pt x="323" y="1208"/>
                    <a:pt x="603" y="1259"/>
                    <a:pt x="873" y="1259"/>
                  </a:cubicBezTo>
                  <a:cubicBezTo>
                    <a:pt x="1545" y="1259"/>
                    <a:pt x="2153" y="945"/>
                    <a:pt x="2746" y="638"/>
                  </a:cubicBezTo>
                  <a:cubicBezTo>
                    <a:pt x="3299" y="352"/>
                    <a:pt x="3828" y="78"/>
                    <a:pt x="4375" y="78"/>
                  </a:cubicBezTo>
                  <a:cubicBezTo>
                    <a:pt x="4500" y="78"/>
                    <a:pt x="4626" y="92"/>
                    <a:pt x="4754" y="124"/>
                  </a:cubicBezTo>
                  <a:cubicBezTo>
                    <a:pt x="6251" y="498"/>
                    <a:pt x="6240" y="2370"/>
                    <a:pt x="6240" y="2389"/>
                  </a:cubicBezTo>
                  <a:cubicBezTo>
                    <a:pt x="6239" y="2411"/>
                    <a:pt x="6257" y="2429"/>
                    <a:pt x="6278" y="2429"/>
                  </a:cubicBezTo>
                  <a:cubicBezTo>
                    <a:pt x="6300" y="2429"/>
                    <a:pt x="6318" y="2412"/>
                    <a:pt x="6318" y="2391"/>
                  </a:cubicBezTo>
                  <a:cubicBezTo>
                    <a:pt x="6318" y="2371"/>
                    <a:pt x="6331" y="438"/>
                    <a:pt x="4774" y="50"/>
                  </a:cubicBezTo>
                  <a:cubicBezTo>
                    <a:pt x="4638" y="16"/>
                    <a:pt x="4505" y="0"/>
                    <a:pt x="43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1452;p41">
              <a:extLst>
                <a:ext uri="{FF2B5EF4-FFF2-40B4-BE49-F238E27FC236}">
                  <a16:creationId xmlns:a16="http://schemas.microsoft.com/office/drawing/2014/main" id="{EE756D39-C0D4-05CC-59FD-A4E8BE46A473}"/>
                </a:ext>
              </a:extLst>
            </p:cNvPr>
            <p:cNvSpPr/>
            <p:nvPr/>
          </p:nvSpPr>
          <p:spPr>
            <a:xfrm>
              <a:off x="1530178" y="1912264"/>
              <a:ext cx="30846" cy="76006"/>
            </a:xfrm>
            <a:custGeom>
              <a:avLst/>
              <a:gdLst/>
              <a:ahLst/>
              <a:cxnLst/>
              <a:rect l="l" t="t" r="r" b="b"/>
              <a:pathLst>
                <a:path w="1308" h="3223" extrusionOk="0">
                  <a:moveTo>
                    <a:pt x="43" y="0"/>
                  </a:moveTo>
                  <a:cubicBezTo>
                    <a:pt x="32" y="0"/>
                    <a:pt x="21" y="6"/>
                    <a:pt x="14" y="16"/>
                  </a:cubicBezTo>
                  <a:cubicBezTo>
                    <a:pt x="0" y="33"/>
                    <a:pt x="2" y="57"/>
                    <a:pt x="20" y="69"/>
                  </a:cubicBezTo>
                  <a:cubicBezTo>
                    <a:pt x="850" y="718"/>
                    <a:pt x="1226" y="1804"/>
                    <a:pt x="1081" y="3126"/>
                  </a:cubicBezTo>
                  <a:cubicBezTo>
                    <a:pt x="1078" y="3153"/>
                    <a:pt x="1075" y="3173"/>
                    <a:pt x="1075" y="3182"/>
                  </a:cubicBezTo>
                  <a:cubicBezTo>
                    <a:pt x="1073" y="3203"/>
                    <a:pt x="1090" y="3221"/>
                    <a:pt x="1111" y="3223"/>
                  </a:cubicBezTo>
                  <a:lnTo>
                    <a:pt x="1114" y="3223"/>
                  </a:lnTo>
                  <a:cubicBezTo>
                    <a:pt x="1134" y="3223"/>
                    <a:pt x="1152" y="3208"/>
                    <a:pt x="1152" y="3186"/>
                  </a:cubicBezTo>
                  <a:cubicBezTo>
                    <a:pt x="1152" y="3177"/>
                    <a:pt x="1155" y="3159"/>
                    <a:pt x="1158" y="3135"/>
                  </a:cubicBezTo>
                  <a:cubicBezTo>
                    <a:pt x="1308" y="1785"/>
                    <a:pt x="920" y="675"/>
                    <a:pt x="67" y="9"/>
                  </a:cubicBezTo>
                  <a:cubicBezTo>
                    <a:pt x="60" y="3"/>
                    <a:pt x="52" y="0"/>
                    <a:pt x="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1453;p41">
              <a:extLst>
                <a:ext uri="{FF2B5EF4-FFF2-40B4-BE49-F238E27FC236}">
                  <a16:creationId xmlns:a16="http://schemas.microsoft.com/office/drawing/2014/main" id="{98F0644B-F8B8-68D2-D77C-E7B9103ED156}"/>
                </a:ext>
              </a:extLst>
            </p:cNvPr>
            <p:cNvSpPr/>
            <p:nvPr/>
          </p:nvSpPr>
          <p:spPr>
            <a:xfrm>
              <a:off x="1388117" y="1894082"/>
              <a:ext cx="83458" cy="23606"/>
            </a:xfrm>
            <a:custGeom>
              <a:avLst/>
              <a:gdLst/>
              <a:ahLst/>
              <a:cxnLst/>
              <a:rect l="l" t="t" r="r" b="b"/>
              <a:pathLst>
                <a:path w="3539" h="1001" extrusionOk="0">
                  <a:moveTo>
                    <a:pt x="3501" y="0"/>
                  </a:moveTo>
                  <a:cubicBezTo>
                    <a:pt x="3500" y="0"/>
                    <a:pt x="3498" y="0"/>
                    <a:pt x="3497" y="1"/>
                  </a:cubicBezTo>
                  <a:cubicBezTo>
                    <a:pt x="3222" y="13"/>
                    <a:pt x="787" y="145"/>
                    <a:pt x="16" y="936"/>
                  </a:cubicBezTo>
                  <a:cubicBezTo>
                    <a:pt x="1" y="949"/>
                    <a:pt x="1" y="974"/>
                    <a:pt x="16" y="989"/>
                  </a:cubicBezTo>
                  <a:cubicBezTo>
                    <a:pt x="23" y="996"/>
                    <a:pt x="32" y="1001"/>
                    <a:pt x="41" y="1001"/>
                  </a:cubicBezTo>
                  <a:cubicBezTo>
                    <a:pt x="54" y="1001"/>
                    <a:pt x="63" y="996"/>
                    <a:pt x="70" y="989"/>
                  </a:cubicBezTo>
                  <a:cubicBezTo>
                    <a:pt x="822" y="220"/>
                    <a:pt x="3228" y="90"/>
                    <a:pt x="3501" y="78"/>
                  </a:cubicBezTo>
                  <a:cubicBezTo>
                    <a:pt x="3522" y="78"/>
                    <a:pt x="3537" y="60"/>
                    <a:pt x="3537" y="39"/>
                  </a:cubicBezTo>
                  <a:cubicBezTo>
                    <a:pt x="3539" y="18"/>
                    <a:pt x="3522" y="0"/>
                    <a:pt x="35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1454;p41">
              <a:extLst>
                <a:ext uri="{FF2B5EF4-FFF2-40B4-BE49-F238E27FC236}">
                  <a16:creationId xmlns:a16="http://schemas.microsoft.com/office/drawing/2014/main" id="{2BA7EAB1-253C-96BF-93A8-A2E9648A87A9}"/>
                </a:ext>
              </a:extLst>
            </p:cNvPr>
            <p:cNvSpPr/>
            <p:nvPr/>
          </p:nvSpPr>
          <p:spPr>
            <a:xfrm>
              <a:off x="1381396" y="1934031"/>
              <a:ext cx="49806" cy="18253"/>
            </a:xfrm>
            <a:custGeom>
              <a:avLst/>
              <a:gdLst/>
              <a:ahLst/>
              <a:cxnLst/>
              <a:rect l="l" t="t" r="r" b="b"/>
              <a:pathLst>
                <a:path w="2112" h="774" extrusionOk="0">
                  <a:moveTo>
                    <a:pt x="38" y="1"/>
                  </a:moveTo>
                  <a:cubicBezTo>
                    <a:pt x="17" y="1"/>
                    <a:pt x="1" y="19"/>
                    <a:pt x="1" y="40"/>
                  </a:cubicBezTo>
                  <a:cubicBezTo>
                    <a:pt x="1" y="95"/>
                    <a:pt x="202" y="278"/>
                    <a:pt x="413" y="421"/>
                  </a:cubicBezTo>
                  <a:cubicBezTo>
                    <a:pt x="643" y="571"/>
                    <a:pt x="1033" y="774"/>
                    <a:pt x="1487" y="774"/>
                  </a:cubicBezTo>
                  <a:cubicBezTo>
                    <a:pt x="1687" y="774"/>
                    <a:pt x="1886" y="733"/>
                    <a:pt x="2069" y="654"/>
                  </a:cubicBezTo>
                  <a:cubicBezTo>
                    <a:pt x="2112" y="637"/>
                    <a:pt x="2093" y="579"/>
                    <a:pt x="2056" y="579"/>
                  </a:cubicBezTo>
                  <a:cubicBezTo>
                    <a:pt x="2051" y="579"/>
                    <a:pt x="2046" y="580"/>
                    <a:pt x="2040" y="583"/>
                  </a:cubicBezTo>
                  <a:cubicBezTo>
                    <a:pt x="1851" y="664"/>
                    <a:pt x="1664" y="697"/>
                    <a:pt x="1485" y="697"/>
                  </a:cubicBezTo>
                  <a:cubicBezTo>
                    <a:pt x="726" y="697"/>
                    <a:pt x="116" y="101"/>
                    <a:pt x="76" y="30"/>
                  </a:cubicBezTo>
                  <a:cubicBezTo>
                    <a:pt x="72" y="13"/>
                    <a:pt x="57"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1455;p41">
              <a:extLst>
                <a:ext uri="{FF2B5EF4-FFF2-40B4-BE49-F238E27FC236}">
                  <a16:creationId xmlns:a16="http://schemas.microsoft.com/office/drawing/2014/main" id="{4316471C-7A28-B4A5-802C-C9C331802E00}"/>
                </a:ext>
              </a:extLst>
            </p:cNvPr>
            <p:cNvSpPr/>
            <p:nvPr/>
          </p:nvSpPr>
          <p:spPr>
            <a:xfrm>
              <a:off x="1548761" y="2115121"/>
              <a:ext cx="65017" cy="16578"/>
            </a:xfrm>
            <a:custGeom>
              <a:avLst/>
              <a:gdLst/>
              <a:ahLst/>
              <a:cxnLst/>
              <a:rect l="l" t="t" r="r" b="b"/>
              <a:pathLst>
                <a:path w="2757" h="703" extrusionOk="0">
                  <a:moveTo>
                    <a:pt x="456" y="0"/>
                  </a:moveTo>
                  <a:lnTo>
                    <a:pt x="0" y="504"/>
                  </a:lnTo>
                  <a:cubicBezTo>
                    <a:pt x="0" y="504"/>
                    <a:pt x="572" y="702"/>
                    <a:pt x="1413" y="702"/>
                  </a:cubicBezTo>
                  <a:cubicBezTo>
                    <a:pt x="1435" y="702"/>
                    <a:pt x="1456" y="702"/>
                    <a:pt x="1478" y="702"/>
                  </a:cubicBezTo>
                  <a:cubicBezTo>
                    <a:pt x="2104" y="693"/>
                    <a:pt x="2508" y="534"/>
                    <a:pt x="2690" y="441"/>
                  </a:cubicBezTo>
                  <a:cubicBezTo>
                    <a:pt x="2719" y="328"/>
                    <a:pt x="2742" y="213"/>
                    <a:pt x="2757" y="96"/>
                  </a:cubicBezTo>
                  <a:lnTo>
                    <a:pt x="2757" y="96"/>
                  </a:lnTo>
                  <a:cubicBezTo>
                    <a:pt x="2600" y="138"/>
                    <a:pt x="2383" y="154"/>
                    <a:pt x="2145" y="154"/>
                  </a:cubicBezTo>
                  <a:cubicBezTo>
                    <a:pt x="1405" y="154"/>
                    <a:pt x="456" y="0"/>
                    <a:pt x="456"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1456;p41">
              <a:extLst>
                <a:ext uri="{FF2B5EF4-FFF2-40B4-BE49-F238E27FC236}">
                  <a16:creationId xmlns:a16="http://schemas.microsoft.com/office/drawing/2014/main" id="{5DA7028E-BD57-8AA0-9D1C-EA8F2DFF6773}"/>
                </a:ext>
              </a:extLst>
            </p:cNvPr>
            <p:cNvSpPr/>
            <p:nvPr/>
          </p:nvSpPr>
          <p:spPr>
            <a:xfrm>
              <a:off x="1690209" y="2335287"/>
              <a:ext cx="529946" cy="133123"/>
            </a:xfrm>
            <a:custGeom>
              <a:avLst/>
              <a:gdLst/>
              <a:ahLst/>
              <a:cxnLst/>
              <a:rect l="l" t="t" r="r" b="b"/>
              <a:pathLst>
                <a:path w="22472" h="5645" extrusionOk="0">
                  <a:moveTo>
                    <a:pt x="22415" y="1"/>
                  </a:moveTo>
                  <a:cubicBezTo>
                    <a:pt x="22406" y="1"/>
                    <a:pt x="22397" y="4"/>
                    <a:pt x="22389" y="13"/>
                  </a:cubicBezTo>
                  <a:cubicBezTo>
                    <a:pt x="22292" y="114"/>
                    <a:pt x="21323" y="1030"/>
                    <a:pt x="17018" y="1868"/>
                  </a:cubicBezTo>
                  <a:cubicBezTo>
                    <a:pt x="15601" y="2143"/>
                    <a:pt x="14205" y="2281"/>
                    <a:pt x="12835" y="2281"/>
                  </a:cubicBezTo>
                  <a:cubicBezTo>
                    <a:pt x="10345" y="2281"/>
                    <a:pt x="7941" y="1827"/>
                    <a:pt x="5651" y="921"/>
                  </a:cubicBezTo>
                  <a:cubicBezTo>
                    <a:pt x="5646" y="919"/>
                    <a:pt x="5641" y="918"/>
                    <a:pt x="5637" y="918"/>
                  </a:cubicBezTo>
                  <a:cubicBezTo>
                    <a:pt x="5623" y="918"/>
                    <a:pt x="5611" y="925"/>
                    <a:pt x="5604" y="937"/>
                  </a:cubicBezTo>
                  <a:cubicBezTo>
                    <a:pt x="5590" y="957"/>
                    <a:pt x="4308" y="3109"/>
                    <a:pt x="3375" y="3935"/>
                  </a:cubicBezTo>
                  <a:cubicBezTo>
                    <a:pt x="2401" y="4796"/>
                    <a:pt x="1215" y="5573"/>
                    <a:pt x="537" y="5573"/>
                  </a:cubicBezTo>
                  <a:cubicBezTo>
                    <a:pt x="443" y="5573"/>
                    <a:pt x="358" y="5558"/>
                    <a:pt x="285" y="5526"/>
                  </a:cubicBezTo>
                  <a:cubicBezTo>
                    <a:pt x="187" y="5483"/>
                    <a:pt x="135" y="5400"/>
                    <a:pt x="126" y="5274"/>
                  </a:cubicBezTo>
                  <a:cubicBezTo>
                    <a:pt x="79" y="4635"/>
                    <a:pt x="1143" y="3198"/>
                    <a:pt x="2125" y="2578"/>
                  </a:cubicBezTo>
                  <a:cubicBezTo>
                    <a:pt x="3326" y="1819"/>
                    <a:pt x="5077" y="1021"/>
                    <a:pt x="5228" y="995"/>
                  </a:cubicBezTo>
                  <a:cubicBezTo>
                    <a:pt x="5249" y="990"/>
                    <a:pt x="5263" y="971"/>
                    <a:pt x="5260" y="949"/>
                  </a:cubicBezTo>
                  <a:cubicBezTo>
                    <a:pt x="5256" y="930"/>
                    <a:pt x="5239" y="917"/>
                    <a:pt x="5220" y="917"/>
                  </a:cubicBezTo>
                  <a:cubicBezTo>
                    <a:pt x="5219" y="917"/>
                    <a:pt x="5217" y="917"/>
                    <a:pt x="5215" y="918"/>
                  </a:cubicBezTo>
                  <a:cubicBezTo>
                    <a:pt x="5057" y="945"/>
                    <a:pt x="3320" y="1731"/>
                    <a:pt x="2082" y="2513"/>
                  </a:cubicBezTo>
                  <a:cubicBezTo>
                    <a:pt x="1064" y="3156"/>
                    <a:pt x="0" y="4604"/>
                    <a:pt x="49" y="5280"/>
                  </a:cubicBezTo>
                  <a:cubicBezTo>
                    <a:pt x="61" y="5433"/>
                    <a:pt x="132" y="5543"/>
                    <a:pt x="255" y="5596"/>
                  </a:cubicBezTo>
                  <a:cubicBezTo>
                    <a:pt x="332" y="5628"/>
                    <a:pt x="415" y="5644"/>
                    <a:pt x="499" y="5644"/>
                  </a:cubicBezTo>
                  <a:cubicBezTo>
                    <a:pt x="506" y="5644"/>
                    <a:pt x="513" y="5644"/>
                    <a:pt x="520" y="5644"/>
                  </a:cubicBezTo>
                  <a:cubicBezTo>
                    <a:pt x="1052" y="5644"/>
                    <a:pt x="2034" y="5224"/>
                    <a:pt x="3425" y="3992"/>
                  </a:cubicBezTo>
                  <a:cubicBezTo>
                    <a:pt x="4310" y="3210"/>
                    <a:pt x="5496" y="1262"/>
                    <a:pt x="5653" y="1004"/>
                  </a:cubicBezTo>
                  <a:cubicBezTo>
                    <a:pt x="7943" y="1906"/>
                    <a:pt x="10347" y="2358"/>
                    <a:pt x="12836" y="2358"/>
                  </a:cubicBezTo>
                  <a:cubicBezTo>
                    <a:pt x="14211" y="2358"/>
                    <a:pt x="15611" y="2220"/>
                    <a:pt x="17033" y="1943"/>
                  </a:cubicBezTo>
                  <a:cubicBezTo>
                    <a:pt x="17489" y="1853"/>
                    <a:pt x="21514" y="1048"/>
                    <a:pt x="22445" y="66"/>
                  </a:cubicBezTo>
                  <a:cubicBezTo>
                    <a:pt x="22471" y="38"/>
                    <a:pt x="22445" y="1"/>
                    <a:pt x="22415"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1457;p41">
              <a:extLst>
                <a:ext uri="{FF2B5EF4-FFF2-40B4-BE49-F238E27FC236}">
                  <a16:creationId xmlns:a16="http://schemas.microsoft.com/office/drawing/2014/main" id="{C4D0DA00-5D60-C351-0025-816657ADE6E4}"/>
                </a:ext>
              </a:extLst>
            </p:cNvPr>
            <p:cNvSpPr/>
            <p:nvPr/>
          </p:nvSpPr>
          <p:spPr>
            <a:xfrm>
              <a:off x="1207263" y="1812133"/>
              <a:ext cx="1009826" cy="1086422"/>
            </a:xfrm>
            <a:custGeom>
              <a:avLst/>
              <a:gdLst/>
              <a:ahLst/>
              <a:cxnLst/>
              <a:rect l="l" t="t" r="r" b="b"/>
              <a:pathLst>
                <a:path w="42821" h="46069" extrusionOk="0">
                  <a:moveTo>
                    <a:pt x="42821" y="1"/>
                  </a:moveTo>
                  <a:lnTo>
                    <a:pt x="39902" y="1794"/>
                  </a:lnTo>
                  <a:lnTo>
                    <a:pt x="39852" y="1824"/>
                  </a:lnTo>
                  <a:lnTo>
                    <a:pt x="37959" y="3867"/>
                  </a:lnTo>
                  <a:lnTo>
                    <a:pt x="35457" y="6569"/>
                  </a:lnTo>
                  <a:lnTo>
                    <a:pt x="32860" y="9375"/>
                  </a:lnTo>
                  <a:lnTo>
                    <a:pt x="29709" y="12777"/>
                  </a:lnTo>
                  <a:lnTo>
                    <a:pt x="27139" y="15552"/>
                  </a:lnTo>
                  <a:lnTo>
                    <a:pt x="24542" y="18357"/>
                  </a:lnTo>
                  <a:lnTo>
                    <a:pt x="21910" y="21198"/>
                  </a:lnTo>
                  <a:lnTo>
                    <a:pt x="19183" y="24141"/>
                  </a:lnTo>
                  <a:lnTo>
                    <a:pt x="16518" y="27020"/>
                  </a:lnTo>
                  <a:lnTo>
                    <a:pt x="14587" y="29106"/>
                  </a:lnTo>
                  <a:lnTo>
                    <a:pt x="11863" y="32047"/>
                  </a:lnTo>
                  <a:lnTo>
                    <a:pt x="9729" y="34350"/>
                  </a:lnTo>
                  <a:lnTo>
                    <a:pt x="6672" y="37651"/>
                  </a:lnTo>
                  <a:lnTo>
                    <a:pt x="3758" y="40798"/>
                  </a:lnTo>
                  <a:lnTo>
                    <a:pt x="0" y="44857"/>
                  </a:lnTo>
                  <a:lnTo>
                    <a:pt x="1270" y="46069"/>
                  </a:lnTo>
                  <a:lnTo>
                    <a:pt x="3995" y="43067"/>
                  </a:lnTo>
                  <a:lnTo>
                    <a:pt x="6672" y="40116"/>
                  </a:lnTo>
                  <a:lnTo>
                    <a:pt x="9920" y="36540"/>
                  </a:lnTo>
                  <a:lnTo>
                    <a:pt x="12187" y="34041"/>
                  </a:lnTo>
                  <a:lnTo>
                    <a:pt x="14877" y="31079"/>
                  </a:lnTo>
                  <a:lnTo>
                    <a:pt x="16871" y="28880"/>
                  </a:lnTo>
                  <a:lnTo>
                    <a:pt x="19649" y="25819"/>
                  </a:lnTo>
                  <a:lnTo>
                    <a:pt x="22187" y="23023"/>
                  </a:lnTo>
                  <a:lnTo>
                    <a:pt x="24986" y="19940"/>
                  </a:lnTo>
                  <a:lnTo>
                    <a:pt x="27365" y="17319"/>
                  </a:lnTo>
                  <a:lnTo>
                    <a:pt x="30090" y="14317"/>
                  </a:lnTo>
                  <a:lnTo>
                    <a:pt x="33057" y="11047"/>
                  </a:lnTo>
                  <a:lnTo>
                    <a:pt x="35721" y="8113"/>
                  </a:lnTo>
                  <a:lnTo>
                    <a:pt x="38173" y="5412"/>
                  </a:lnTo>
                  <a:lnTo>
                    <a:pt x="40331" y="3035"/>
                  </a:lnTo>
                  <a:lnTo>
                    <a:pt x="40685" y="2644"/>
                  </a:lnTo>
                  <a:lnTo>
                    <a:pt x="428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1458;p41">
              <a:extLst>
                <a:ext uri="{FF2B5EF4-FFF2-40B4-BE49-F238E27FC236}">
                  <a16:creationId xmlns:a16="http://schemas.microsoft.com/office/drawing/2014/main" id="{72C36B85-2EDF-8761-7C22-FF81752E3816}"/>
                </a:ext>
              </a:extLst>
            </p:cNvPr>
            <p:cNvSpPr/>
            <p:nvPr/>
          </p:nvSpPr>
          <p:spPr>
            <a:xfrm>
              <a:off x="1207287" y="2774205"/>
              <a:ext cx="94189" cy="124351"/>
            </a:xfrm>
            <a:custGeom>
              <a:avLst/>
              <a:gdLst/>
              <a:ahLst/>
              <a:cxnLst/>
              <a:rect l="l" t="t" r="r" b="b"/>
              <a:pathLst>
                <a:path w="3994" h="5273" extrusionOk="0">
                  <a:moveTo>
                    <a:pt x="3759" y="1"/>
                  </a:moveTo>
                  <a:lnTo>
                    <a:pt x="1" y="4061"/>
                  </a:lnTo>
                  <a:lnTo>
                    <a:pt x="1271" y="5273"/>
                  </a:lnTo>
                  <a:lnTo>
                    <a:pt x="3994" y="2271"/>
                  </a:lnTo>
                  <a:cubicBezTo>
                    <a:pt x="3906" y="1483"/>
                    <a:pt x="3813" y="611"/>
                    <a:pt x="37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1459;p41">
              <a:extLst>
                <a:ext uri="{FF2B5EF4-FFF2-40B4-BE49-F238E27FC236}">
                  <a16:creationId xmlns:a16="http://schemas.microsoft.com/office/drawing/2014/main" id="{3B7FDB4D-7C3B-0971-A6DE-1CD9D0E2A1E1}"/>
                </a:ext>
              </a:extLst>
            </p:cNvPr>
            <p:cNvSpPr/>
            <p:nvPr/>
          </p:nvSpPr>
          <p:spPr>
            <a:xfrm>
              <a:off x="1364606" y="2622192"/>
              <a:ext cx="76596" cy="136000"/>
            </a:xfrm>
            <a:custGeom>
              <a:avLst/>
              <a:gdLst/>
              <a:ahLst/>
              <a:cxnLst/>
              <a:rect l="l" t="t" r="r" b="b"/>
              <a:pathLst>
                <a:path w="3248" h="5767" extrusionOk="0">
                  <a:moveTo>
                    <a:pt x="3057" y="0"/>
                  </a:moveTo>
                  <a:lnTo>
                    <a:pt x="0" y="3301"/>
                  </a:lnTo>
                  <a:lnTo>
                    <a:pt x="0" y="5766"/>
                  </a:lnTo>
                  <a:lnTo>
                    <a:pt x="3248" y="2190"/>
                  </a:lnTo>
                  <a:lnTo>
                    <a:pt x="30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1460;p41">
              <a:extLst>
                <a:ext uri="{FF2B5EF4-FFF2-40B4-BE49-F238E27FC236}">
                  <a16:creationId xmlns:a16="http://schemas.microsoft.com/office/drawing/2014/main" id="{4AA59FEC-5B5F-7EFB-CECC-38E1F52CD1D4}"/>
                </a:ext>
              </a:extLst>
            </p:cNvPr>
            <p:cNvSpPr/>
            <p:nvPr/>
          </p:nvSpPr>
          <p:spPr>
            <a:xfrm>
              <a:off x="1486999" y="2498502"/>
              <a:ext cx="71101" cy="116427"/>
            </a:xfrm>
            <a:custGeom>
              <a:avLst/>
              <a:gdLst/>
              <a:ahLst/>
              <a:cxnLst/>
              <a:rect l="l" t="t" r="r" b="b"/>
              <a:pathLst>
                <a:path w="3015" h="4937" extrusionOk="0">
                  <a:moveTo>
                    <a:pt x="2725" y="1"/>
                  </a:moveTo>
                  <a:lnTo>
                    <a:pt x="1" y="2942"/>
                  </a:lnTo>
                  <a:lnTo>
                    <a:pt x="325" y="4936"/>
                  </a:lnTo>
                  <a:lnTo>
                    <a:pt x="3015" y="1974"/>
                  </a:lnTo>
                  <a:lnTo>
                    <a:pt x="27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1461;p41">
              <a:extLst>
                <a:ext uri="{FF2B5EF4-FFF2-40B4-BE49-F238E27FC236}">
                  <a16:creationId xmlns:a16="http://schemas.microsoft.com/office/drawing/2014/main" id="{51A81148-DC3C-63C8-8B6D-65AED8ED68AC}"/>
                </a:ext>
              </a:extLst>
            </p:cNvPr>
            <p:cNvSpPr/>
            <p:nvPr/>
          </p:nvSpPr>
          <p:spPr>
            <a:xfrm>
              <a:off x="1596775" y="2381438"/>
              <a:ext cx="73860" cy="111757"/>
            </a:xfrm>
            <a:custGeom>
              <a:avLst/>
              <a:gdLst/>
              <a:ahLst/>
              <a:cxnLst/>
              <a:rect l="l" t="t" r="r" b="b"/>
              <a:pathLst>
                <a:path w="3132" h="4739" extrusionOk="0">
                  <a:moveTo>
                    <a:pt x="2666" y="0"/>
                  </a:moveTo>
                  <a:lnTo>
                    <a:pt x="1" y="2879"/>
                  </a:lnTo>
                  <a:lnTo>
                    <a:pt x="354" y="4739"/>
                  </a:lnTo>
                  <a:lnTo>
                    <a:pt x="3132" y="1678"/>
                  </a:lnTo>
                  <a:lnTo>
                    <a:pt x="26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1462;p41">
              <a:extLst>
                <a:ext uri="{FF2B5EF4-FFF2-40B4-BE49-F238E27FC236}">
                  <a16:creationId xmlns:a16="http://schemas.microsoft.com/office/drawing/2014/main" id="{3EC03F6B-0101-B8B7-7BA0-760924D73F9B}"/>
                </a:ext>
              </a:extLst>
            </p:cNvPr>
            <p:cNvSpPr/>
            <p:nvPr/>
          </p:nvSpPr>
          <p:spPr>
            <a:xfrm>
              <a:off x="1723932" y="2245013"/>
              <a:ext cx="72563" cy="110060"/>
            </a:xfrm>
            <a:custGeom>
              <a:avLst/>
              <a:gdLst/>
              <a:ahLst/>
              <a:cxnLst/>
              <a:rect l="l" t="t" r="r" b="b"/>
              <a:pathLst>
                <a:path w="3077" h="4667" extrusionOk="0">
                  <a:moveTo>
                    <a:pt x="2633" y="1"/>
                  </a:moveTo>
                  <a:lnTo>
                    <a:pt x="1" y="2842"/>
                  </a:lnTo>
                  <a:cubicBezTo>
                    <a:pt x="82" y="3350"/>
                    <a:pt x="195" y="4101"/>
                    <a:pt x="278" y="4667"/>
                  </a:cubicBezTo>
                  <a:lnTo>
                    <a:pt x="3077" y="1584"/>
                  </a:lnTo>
                  <a:lnTo>
                    <a:pt x="26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1463;p41">
              <a:extLst>
                <a:ext uri="{FF2B5EF4-FFF2-40B4-BE49-F238E27FC236}">
                  <a16:creationId xmlns:a16="http://schemas.microsoft.com/office/drawing/2014/main" id="{C9F5E689-70E1-9D0F-0B2E-3A6AED99B4F1}"/>
                </a:ext>
              </a:extLst>
            </p:cNvPr>
            <p:cNvSpPr/>
            <p:nvPr/>
          </p:nvSpPr>
          <p:spPr>
            <a:xfrm>
              <a:off x="1847221" y="2116809"/>
              <a:ext cx="69639" cy="107112"/>
            </a:xfrm>
            <a:custGeom>
              <a:avLst/>
              <a:gdLst/>
              <a:ahLst/>
              <a:cxnLst/>
              <a:rect l="l" t="t" r="r" b="b"/>
              <a:pathLst>
                <a:path w="2953" h="4542" extrusionOk="0">
                  <a:moveTo>
                    <a:pt x="2571" y="0"/>
                  </a:moveTo>
                  <a:lnTo>
                    <a:pt x="1" y="2775"/>
                  </a:lnTo>
                  <a:cubicBezTo>
                    <a:pt x="67" y="3287"/>
                    <a:pt x="154" y="3981"/>
                    <a:pt x="228" y="4542"/>
                  </a:cubicBezTo>
                  <a:lnTo>
                    <a:pt x="2953" y="1540"/>
                  </a:lnTo>
                  <a:lnTo>
                    <a:pt x="25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1464;p41">
              <a:extLst>
                <a:ext uri="{FF2B5EF4-FFF2-40B4-BE49-F238E27FC236}">
                  <a16:creationId xmlns:a16="http://schemas.microsoft.com/office/drawing/2014/main" id="{FA1F1561-E1E6-664C-EA2E-C5FB453AA245}"/>
                </a:ext>
              </a:extLst>
            </p:cNvPr>
            <p:cNvSpPr/>
            <p:nvPr/>
          </p:nvSpPr>
          <p:spPr>
            <a:xfrm>
              <a:off x="1982161" y="1970433"/>
              <a:ext cx="67493" cy="105626"/>
            </a:xfrm>
            <a:custGeom>
              <a:avLst/>
              <a:gdLst/>
              <a:ahLst/>
              <a:cxnLst/>
              <a:rect l="l" t="t" r="r" b="b"/>
              <a:pathLst>
                <a:path w="2862" h="4479" extrusionOk="0">
                  <a:moveTo>
                    <a:pt x="2598" y="0"/>
                  </a:moveTo>
                  <a:lnTo>
                    <a:pt x="1" y="2807"/>
                  </a:lnTo>
                  <a:cubicBezTo>
                    <a:pt x="60" y="3258"/>
                    <a:pt x="136" y="3925"/>
                    <a:pt x="198" y="4478"/>
                  </a:cubicBezTo>
                  <a:lnTo>
                    <a:pt x="2862" y="1544"/>
                  </a:lnTo>
                  <a:lnTo>
                    <a:pt x="25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1465;p41">
              <a:extLst>
                <a:ext uri="{FF2B5EF4-FFF2-40B4-BE49-F238E27FC236}">
                  <a16:creationId xmlns:a16="http://schemas.microsoft.com/office/drawing/2014/main" id="{CA56BCFC-8BC0-0235-83A4-3355ED56EFA4}"/>
                </a:ext>
              </a:extLst>
            </p:cNvPr>
            <p:cNvSpPr/>
            <p:nvPr/>
          </p:nvSpPr>
          <p:spPr>
            <a:xfrm>
              <a:off x="2102431" y="1857779"/>
              <a:ext cx="55938" cy="85369"/>
            </a:xfrm>
            <a:custGeom>
              <a:avLst/>
              <a:gdLst/>
              <a:ahLst/>
              <a:cxnLst/>
              <a:rect l="l" t="t" r="r" b="b"/>
              <a:pathLst>
                <a:path w="2372" h="3620" extrusionOk="0">
                  <a:moveTo>
                    <a:pt x="1943" y="1"/>
                  </a:moveTo>
                  <a:lnTo>
                    <a:pt x="1893" y="31"/>
                  </a:lnTo>
                  <a:lnTo>
                    <a:pt x="0" y="2074"/>
                  </a:lnTo>
                  <a:lnTo>
                    <a:pt x="214" y="3619"/>
                  </a:lnTo>
                  <a:lnTo>
                    <a:pt x="2372" y="1242"/>
                  </a:lnTo>
                  <a:lnTo>
                    <a:pt x="19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1466;p41">
              <a:extLst>
                <a:ext uri="{FF2B5EF4-FFF2-40B4-BE49-F238E27FC236}">
                  <a16:creationId xmlns:a16="http://schemas.microsoft.com/office/drawing/2014/main" id="{9722E911-0660-179C-6A2C-4A2DFD9BDBB7}"/>
                </a:ext>
              </a:extLst>
            </p:cNvPr>
            <p:cNvSpPr/>
            <p:nvPr/>
          </p:nvSpPr>
          <p:spPr>
            <a:xfrm>
              <a:off x="1206249" y="2141062"/>
              <a:ext cx="718700" cy="758390"/>
            </a:xfrm>
            <a:custGeom>
              <a:avLst/>
              <a:gdLst/>
              <a:ahLst/>
              <a:cxnLst/>
              <a:rect l="l" t="t" r="r" b="b"/>
              <a:pathLst>
                <a:path w="30476" h="32159" extrusionOk="0">
                  <a:moveTo>
                    <a:pt x="30434" y="0"/>
                  </a:moveTo>
                  <a:cubicBezTo>
                    <a:pt x="30423" y="0"/>
                    <a:pt x="30413" y="5"/>
                    <a:pt x="30406" y="13"/>
                  </a:cubicBezTo>
                  <a:lnTo>
                    <a:pt x="1311" y="32065"/>
                  </a:lnTo>
                  <a:lnTo>
                    <a:pt x="70" y="30880"/>
                  </a:lnTo>
                  <a:cubicBezTo>
                    <a:pt x="62" y="30873"/>
                    <a:pt x="52" y="30870"/>
                    <a:pt x="43" y="30870"/>
                  </a:cubicBezTo>
                  <a:cubicBezTo>
                    <a:pt x="33" y="30870"/>
                    <a:pt x="23" y="30873"/>
                    <a:pt x="16" y="30881"/>
                  </a:cubicBezTo>
                  <a:cubicBezTo>
                    <a:pt x="1" y="30896"/>
                    <a:pt x="1" y="30922"/>
                    <a:pt x="17" y="30936"/>
                  </a:cubicBezTo>
                  <a:lnTo>
                    <a:pt x="1287" y="32148"/>
                  </a:lnTo>
                  <a:cubicBezTo>
                    <a:pt x="1295" y="32156"/>
                    <a:pt x="1304" y="32159"/>
                    <a:pt x="1315" y="32159"/>
                  </a:cubicBezTo>
                  <a:cubicBezTo>
                    <a:pt x="1325" y="32159"/>
                    <a:pt x="1334" y="32154"/>
                    <a:pt x="1342" y="32147"/>
                  </a:cubicBezTo>
                  <a:lnTo>
                    <a:pt x="30462" y="64"/>
                  </a:lnTo>
                  <a:cubicBezTo>
                    <a:pt x="30475" y="48"/>
                    <a:pt x="30475" y="23"/>
                    <a:pt x="30460" y="10"/>
                  </a:cubicBezTo>
                  <a:cubicBezTo>
                    <a:pt x="30452" y="3"/>
                    <a:pt x="30443" y="0"/>
                    <a:pt x="30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1467;p41">
              <a:extLst>
                <a:ext uri="{FF2B5EF4-FFF2-40B4-BE49-F238E27FC236}">
                  <a16:creationId xmlns:a16="http://schemas.microsoft.com/office/drawing/2014/main" id="{6292E8B6-6A0E-8B39-5981-A92E506BB375}"/>
                </a:ext>
              </a:extLst>
            </p:cNvPr>
            <p:cNvSpPr/>
            <p:nvPr/>
          </p:nvSpPr>
          <p:spPr>
            <a:xfrm>
              <a:off x="2074227" y="1811166"/>
              <a:ext cx="144160" cy="164771"/>
            </a:xfrm>
            <a:custGeom>
              <a:avLst/>
              <a:gdLst/>
              <a:ahLst/>
              <a:cxnLst/>
              <a:rect l="l" t="t" r="r" b="b"/>
              <a:pathLst>
                <a:path w="6113" h="6987" extrusionOk="0">
                  <a:moveTo>
                    <a:pt x="6060" y="1"/>
                  </a:moveTo>
                  <a:cubicBezTo>
                    <a:pt x="6053" y="1"/>
                    <a:pt x="6045" y="3"/>
                    <a:pt x="6038" y="9"/>
                  </a:cubicBezTo>
                  <a:lnTo>
                    <a:pt x="3118" y="1800"/>
                  </a:lnTo>
                  <a:cubicBezTo>
                    <a:pt x="3115" y="1803"/>
                    <a:pt x="3113" y="1804"/>
                    <a:pt x="3110" y="1807"/>
                  </a:cubicBezTo>
                  <a:lnTo>
                    <a:pt x="26" y="5117"/>
                  </a:lnTo>
                  <a:cubicBezTo>
                    <a:pt x="0" y="5145"/>
                    <a:pt x="25" y="5182"/>
                    <a:pt x="54" y="5182"/>
                  </a:cubicBezTo>
                  <a:cubicBezTo>
                    <a:pt x="64" y="5182"/>
                    <a:pt x="74" y="5178"/>
                    <a:pt x="82" y="5168"/>
                  </a:cubicBezTo>
                  <a:lnTo>
                    <a:pt x="3163" y="1863"/>
                  </a:lnTo>
                  <a:lnTo>
                    <a:pt x="5882" y="195"/>
                  </a:lnTo>
                  <a:lnTo>
                    <a:pt x="5882" y="195"/>
                  </a:lnTo>
                  <a:lnTo>
                    <a:pt x="3539" y="3048"/>
                  </a:lnTo>
                  <a:lnTo>
                    <a:pt x="25" y="6922"/>
                  </a:lnTo>
                  <a:cubicBezTo>
                    <a:pt x="10" y="6937"/>
                    <a:pt x="11" y="6963"/>
                    <a:pt x="26" y="6976"/>
                  </a:cubicBezTo>
                  <a:cubicBezTo>
                    <a:pt x="34" y="6982"/>
                    <a:pt x="43" y="6985"/>
                    <a:pt x="54" y="6987"/>
                  </a:cubicBezTo>
                  <a:cubicBezTo>
                    <a:pt x="64" y="6987"/>
                    <a:pt x="75" y="6982"/>
                    <a:pt x="82" y="6973"/>
                  </a:cubicBezTo>
                  <a:lnTo>
                    <a:pt x="3598" y="3098"/>
                  </a:lnTo>
                  <a:lnTo>
                    <a:pt x="6088" y="66"/>
                  </a:lnTo>
                  <a:cubicBezTo>
                    <a:pt x="6112" y="38"/>
                    <a:pt x="6089" y="1"/>
                    <a:pt x="60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1468;p41">
              <a:extLst>
                <a:ext uri="{FF2B5EF4-FFF2-40B4-BE49-F238E27FC236}">
                  <a16:creationId xmlns:a16="http://schemas.microsoft.com/office/drawing/2014/main" id="{F3C3D844-FD32-C823-0DA6-7EAA169D99F2}"/>
                </a:ext>
              </a:extLst>
            </p:cNvPr>
            <p:cNvSpPr/>
            <p:nvPr/>
          </p:nvSpPr>
          <p:spPr>
            <a:xfrm>
              <a:off x="1261078" y="2437187"/>
              <a:ext cx="347394" cy="374254"/>
            </a:xfrm>
            <a:custGeom>
              <a:avLst/>
              <a:gdLst/>
              <a:ahLst/>
              <a:cxnLst/>
              <a:rect l="l" t="t" r="r" b="b"/>
              <a:pathLst>
                <a:path w="14731" h="15870" extrusionOk="0">
                  <a:moveTo>
                    <a:pt x="14676" y="1"/>
                  </a:moveTo>
                  <a:cubicBezTo>
                    <a:pt x="14666" y="1"/>
                    <a:pt x="14657" y="5"/>
                    <a:pt x="14648" y="14"/>
                  </a:cubicBezTo>
                  <a:lnTo>
                    <a:pt x="23" y="15804"/>
                  </a:lnTo>
                  <a:cubicBezTo>
                    <a:pt x="0" y="15830"/>
                    <a:pt x="18" y="15869"/>
                    <a:pt x="52" y="15869"/>
                  </a:cubicBezTo>
                  <a:cubicBezTo>
                    <a:pt x="62" y="15869"/>
                    <a:pt x="75" y="15865"/>
                    <a:pt x="81" y="15857"/>
                  </a:cubicBezTo>
                  <a:lnTo>
                    <a:pt x="14704" y="67"/>
                  </a:lnTo>
                  <a:cubicBezTo>
                    <a:pt x="14731" y="38"/>
                    <a:pt x="14705" y="1"/>
                    <a:pt x="146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1469;p41">
              <a:extLst>
                <a:ext uri="{FF2B5EF4-FFF2-40B4-BE49-F238E27FC236}">
                  <a16:creationId xmlns:a16="http://schemas.microsoft.com/office/drawing/2014/main" id="{D310D001-063B-F618-6CA2-44B0F793B724}"/>
                </a:ext>
              </a:extLst>
            </p:cNvPr>
            <p:cNvSpPr/>
            <p:nvPr/>
          </p:nvSpPr>
          <p:spPr>
            <a:xfrm>
              <a:off x="1389084" y="2258738"/>
              <a:ext cx="97231" cy="15635"/>
            </a:xfrm>
            <a:custGeom>
              <a:avLst/>
              <a:gdLst/>
              <a:ahLst/>
              <a:cxnLst/>
              <a:rect l="l" t="t" r="r" b="b"/>
              <a:pathLst>
                <a:path w="4123" h="663" extrusionOk="0">
                  <a:moveTo>
                    <a:pt x="44" y="0"/>
                  </a:moveTo>
                  <a:cubicBezTo>
                    <a:pt x="31" y="0"/>
                    <a:pt x="18" y="7"/>
                    <a:pt x="11" y="20"/>
                  </a:cubicBezTo>
                  <a:cubicBezTo>
                    <a:pt x="0" y="39"/>
                    <a:pt x="6" y="61"/>
                    <a:pt x="25" y="72"/>
                  </a:cubicBezTo>
                  <a:cubicBezTo>
                    <a:pt x="38" y="80"/>
                    <a:pt x="1098" y="663"/>
                    <a:pt x="3098" y="663"/>
                  </a:cubicBezTo>
                  <a:cubicBezTo>
                    <a:pt x="3404" y="663"/>
                    <a:pt x="3734" y="651"/>
                    <a:pt x="4086" y="618"/>
                  </a:cubicBezTo>
                  <a:cubicBezTo>
                    <a:pt x="4107" y="616"/>
                    <a:pt x="4122" y="598"/>
                    <a:pt x="4121" y="577"/>
                  </a:cubicBezTo>
                  <a:cubicBezTo>
                    <a:pt x="4119" y="557"/>
                    <a:pt x="4104" y="541"/>
                    <a:pt x="4085" y="541"/>
                  </a:cubicBezTo>
                  <a:cubicBezTo>
                    <a:pt x="4083" y="541"/>
                    <a:pt x="4082" y="542"/>
                    <a:pt x="4080" y="542"/>
                  </a:cubicBezTo>
                  <a:cubicBezTo>
                    <a:pt x="3731" y="573"/>
                    <a:pt x="3403" y="587"/>
                    <a:pt x="3098" y="587"/>
                  </a:cubicBezTo>
                  <a:cubicBezTo>
                    <a:pt x="1120" y="587"/>
                    <a:pt x="75" y="12"/>
                    <a:pt x="64" y="5"/>
                  </a:cubicBezTo>
                  <a:cubicBezTo>
                    <a:pt x="58" y="2"/>
                    <a:pt x="51" y="0"/>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1470;p41">
              <a:extLst>
                <a:ext uri="{FF2B5EF4-FFF2-40B4-BE49-F238E27FC236}">
                  <a16:creationId xmlns:a16="http://schemas.microsoft.com/office/drawing/2014/main" id="{90FFCEEE-090D-931F-64E9-BA1F55424609}"/>
                </a:ext>
              </a:extLst>
            </p:cNvPr>
            <p:cNvSpPr/>
            <p:nvPr/>
          </p:nvSpPr>
          <p:spPr>
            <a:xfrm>
              <a:off x="1380642" y="2286825"/>
              <a:ext cx="113172" cy="18654"/>
            </a:xfrm>
            <a:custGeom>
              <a:avLst/>
              <a:gdLst/>
              <a:ahLst/>
              <a:cxnLst/>
              <a:rect l="l" t="t" r="r" b="b"/>
              <a:pathLst>
                <a:path w="4799" h="791" extrusionOk="0">
                  <a:moveTo>
                    <a:pt x="45" y="0"/>
                  </a:moveTo>
                  <a:cubicBezTo>
                    <a:pt x="32" y="0"/>
                    <a:pt x="18" y="7"/>
                    <a:pt x="11" y="19"/>
                  </a:cubicBezTo>
                  <a:cubicBezTo>
                    <a:pt x="1" y="37"/>
                    <a:pt x="7" y="61"/>
                    <a:pt x="25" y="72"/>
                  </a:cubicBezTo>
                  <a:cubicBezTo>
                    <a:pt x="30" y="75"/>
                    <a:pt x="496" y="349"/>
                    <a:pt x="1312" y="557"/>
                  </a:cubicBezTo>
                  <a:cubicBezTo>
                    <a:pt x="1937" y="713"/>
                    <a:pt x="2580" y="790"/>
                    <a:pt x="3225" y="790"/>
                  </a:cubicBezTo>
                  <a:cubicBezTo>
                    <a:pt x="3231" y="790"/>
                    <a:pt x="3237" y="790"/>
                    <a:pt x="3244" y="790"/>
                  </a:cubicBezTo>
                  <a:cubicBezTo>
                    <a:pt x="3753" y="790"/>
                    <a:pt x="4262" y="745"/>
                    <a:pt x="4764" y="656"/>
                  </a:cubicBezTo>
                  <a:cubicBezTo>
                    <a:pt x="4785" y="652"/>
                    <a:pt x="4799" y="633"/>
                    <a:pt x="4794" y="612"/>
                  </a:cubicBezTo>
                  <a:cubicBezTo>
                    <a:pt x="4791" y="592"/>
                    <a:pt x="4775" y="579"/>
                    <a:pt x="4756" y="579"/>
                  </a:cubicBezTo>
                  <a:cubicBezTo>
                    <a:pt x="4754" y="579"/>
                    <a:pt x="4752" y="579"/>
                    <a:pt x="4750" y="580"/>
                  </a:cubicBezTo>
                  <a:cubicBezTo>
                    <a:pt x="4212" y="675"/>
                    <a:pt x="3709" y="713"/>
                    <a:pt x="3248" y="713"/>
                  </a:cubicBezTo>
                  <a:cubicBezTo>
                    <a:pt x="1287" y="713"/>
                    <a:pt x="79" y="15"/>
                    <a:pt x="64" y="5"/>
                  </a:cubicBezTo>
                  <a:cubicBezTo>
                    <a:pt x="58" y="2"/>
                    <a:pt x="52" y="0"/>
                    <a:pt x="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1471;p41">
              <a:extLst>
                <a:ext uri="{FF2B5EF4-FFF2-40B4-BE49-F238E27FC236}">
                  <a16:creationId xmlns:a16="http://schemas.microsoft.com/office/drawing/2014/main" id="{E6017700-B444-F987-2EFE-D0E71023A0FF}"/>
                </a:ext>
              </a:extLst>
            </p:cNvPr>
            <p:cNvSpPr/>
            <p:nvPr/>
          </p:nvSpPr>
          <p:spPr>
            <a:xfrm>
              <a:off x="1375406" y="2322694"/>
              <a:ext cx="119870" cy="11697"/>
            </a:xfrm>
            <a:custGeom>
              <a:avLst/>
              <a:gdLst/>
              <a:ahLst/>
              <a:cxnLst/>
              <a:rect l="l" t="t" r="r" b="b"/>
              <a:pathLst>
                <a:path w="5083" h="496" extrusionOk="0">
                  <a:moveTo>
                    <a:pt x="56" y="1"/>
                  </a:moveTo>
                  <a:cubicBezTo>
                    <a:pt x="19" y="1"/>
                    <a:pt x="1" y="60"/>
                    <a:pt x="42" y="76"/>
                  </a:cubicBezTo>
                  <a:cubicBezTo>
                    <a:pt x="58" y="83"/>
                    <a:pt x="1094" y="495"/>
                    <a:pt x="2649" y="495"/>
                  </a:cubicBezTo>
                  <a:cubicBezTo>
                    <a:pt x="3461" y="495"/>
                    <a:pt x="4269" y="383"/>
                    <a:pt x="5051" y="160"/>
                  </a:cubicBezTo>
                  <a:cubicBezTo>
                    <a:pt x="5071" y="154"/>
                    <a:pt x="5083" y="133"/>
                    <a:pt x="5077" y="113"/>
                  </a:cubicBezTo>
                  <a:cubicBezTo>
                    <a:pt x="5073" y="96"/>
                    <a:pt x="5058" y="85"/>
                    <a:pt x="5041" y="85"/>
                  </a:cubicBezTo>
                  <a:cubicBezTo>
                    <a:pt x="5037" y="85"/>
                    <a:pt x="5033" y="85"/>
                    <a:pt x="5030" y="86"/>
                  </a:cubicBezTo>
                  <a:cubicBezTo>
                    <a:pt x="4161" y="333"/>
                    <a:pt x="3352" y="418"/>
                    <a:pt x="2650" y="418"/>
                  </a:cubicBezTo>
                  <a:cubicBezTo>
                    <a:pt x="1112" y="418"/>
                    <a:pt x="87" y="11"/>
                    <a:pt x="71" y="4"/>
                  </a:cubicBezTo>
                  <a:cubicBezTo>
                    <a:pt x="66" y="2"/>
                    <a:pt x="60" y="1"/>
                    <a:pt x="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1472;p41">
              <a:extLst>
                <a:ext uri="{FF2B5EF4-FFF2-40B4-BE49-F238E27FC236}">
                  <a16:creationId xmlns:a16="http://schemas.microsoft.com/office/drawing/2014/main" id="{23A0CD1C-655B-6FF1-5F33-E68178795917}"/>
                </a:ext>
              </a:extLst>
            </p:cNvPr>
            <p:cNvSpPr/>
            <p:nvPr/>
          </p:nvSpPr>
          <p:spPr>
            <a:xfrm>
              <a:off x="1485324" y="2344083"/>
              <a:ext cx="209719" cy="122393"/>
            </a:xfrm>
            <a:custGeom>
              <a:avLst/>
              <a:gdLst/>
              <a:ahLst/>
              <a:cxnLst/>
              <a:rect l="l" t="t" r="r" b="b"/>
              <a:pathLst>
                <a:path w="8893" h="5190" extrusionOk="0">
                  <a:moveTo>
                    <a:pt x="8047" y="1"/>
                  </a:moveTo>
                  <a:cubicBezTo>
                    <a:pt x="7960" y="1"/>
                    <a:pt x="7875" y="25"/>
                    <a:pt x="7794" y="70"/>
                  </a:cubicBezTo>
                  <a:cubicBezTo>
                    <a:pt x="7486" y="241"/>
                    <a:pt x="6467" y="685"/>
                    <a:pt x="6467" y="685"/>
                  </a:cubicBezTo>
                  <a:cubicBezTo>
                    <a:pt x="6467" y="685"/>
                    <a:pt x="5216" y="858"/>
                    <a:pt x="4175" y="1089"/>
                  </a:cubicBezTo>
                  <a:cubicBezTo>
                    <a:pt x="3137" y="1320"/>
                    <a:pt x="2251" y="1455"/>
                    <a:pt x="2251" y="1455"/>
                  </a:cubicBezTo>
                  <a:cubicBezTo>
                    <a:pt x="2251" y="1455"/>
                    <a:pt x="1135" y="2225"/>
                    <a:pt x="654" y="3072"/>
                  </a:cubicBezTo>
                  <a:cubicBezTo>
                    <a:pt x="529" y="3298"/>
                    <a:pt x="425" y="3533"/>
                    <a:pt x="341" y="3777"/>
                  </a:cubicBezTo>
                  <a:cubicBezTo>
                    <a:pt x="94" y="4485"/>
                    <a:pt x="0" y="5189"/>
                    <a:pt x="0" y="5189"/>
                  </a:cubicBezTo>
                  <a:cubicBezTo>
                    <a:pt x="0" y="5189"/>
                    <a:pt x="2204" y="4900"/>
                    <a:pt x="3706" y="4322"/>
                  </a:cubicBezTo>
                  <a:cubicBezTo>
                    <a:pt x="5207" y="3745"/>
                    <a:pt x="6197" y="2918"/>
                    <a:pt x="6467" y="2725"/>
                  </a:cubicBezTo>
                  <a:lnTo>
                    <a:pt x="6697" y="2551"/>
                  </a:lnTo>
                  <a:cubicBezTo>
                    <a:pt x="6697" y="2551"/>
                    <a:pt x="7409" y="2859"/>
                    <a:pt x="7582" y="3166"/>
                  </a:cubicBezTo>
                  <a:cubicBezTo>
                    <a:pt x="7632" y="3257"/>
                    <a:pt x="7696" y="3300"/>
                    <a:pt x="7753" y="3300"/>
                  </a:cubicBezTo>
                  <a:cubicBezTo>
                    <a:pt x="7754" y="3300"/>
                    <a:pt x="7755" y="3300"/>
                    <a:pt x="7756" y="3300"/>
                  </a:cubicBezTo>
                  <a:cubicBezTo>
                    <a:pt x="7894" y="3300"/>
                    <a:pt x="8007" y="3059"/>
                    <a:pt x="7873" y="2655"/>
                  </a:cubicBezTo>
                  <a:lnTo>
                    <a:pt x="7873" y="2655"/>
                  </a:lnTo>
                  <a:cubicBezTo>
                    <a:pt x="7899" y="2717"/>
                    <a:pt x="8073" y="3167"/>
                    <a:pt x="8253" y="3167"/>
                  </a:cubicBezTo>
                  <a:cubicBezTo>
                    <a:pt x="8274" y="3167"/>
                    <a:pt x="8295" y="3161"/>
                    <a:pt x="8315" y="3148"/>
                  </a:cubicBezTo>
                  <a:cubicBezTo>
                    <a:pt x="8508" y="3025"/>
                    <a:pt x="8350" y="2145"/>
                    <a:pt x="8321" y="1981"/>
                  </a:cubicBezTo>
                  <a:lnTo>
                    <a:pt x="8321" y="1981"/>
                  </a:lnTo>
                  <a:cubicBezTo>
                    <a:pt x="8347" y="2098"/>
                    <a:pt x="8468" y="2568"/>
                    <a:pt x="8628" y="2568"/>
                  </a:cubicBezTo>
                  <a:cubicBezTo>
                    <a:pt x="8645" y="2568"/>
                    <a:pt x="8663" y="2562"/>
                    <a:pt x="8681" y="2551"/>
                  </a:cubicBezTo>
                  <a:cubicBezTo>
                    <a:pt x="8893" y="2418"/>
                    <a:pt x="8871" y="1261"/>
                    <a:pt x="8681" y="646"/>
                  </a:cubicBezTo>
                  <a:cubicBezTo>
                    <a:pt x="8537" y="193"/>
                    <a:pt x="8290" y="1"/>
                    <a:pt x="8047"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1473;p41">
              <a:extLst>
                <a:ext uri="{FF2B5EF4-FFF2-40B4-BE49-F238E27FC236}">
                  <a16:creationId xmlns:a16="http://schemas.microsoft.com/office/drawing/2014/main" id="{EABC30FF-EAB2-0817-9980-98572B540AE8}"/>
                </a:ext>
              </a:extLst>
            </p:cNvPr>
            <p:cNvSpPr/>
            <p:nvPr/>
          </p:nvSpPr>
          <p:spPr>
            <a:xfrm>
              <a:off x="1485324" y="2391083"/>
              <a:ext cx="182859" cy="75346"/>
            </a:xfrm>
            <a:custGeom>
              <a:avLst/>
              <a:gdLst/>
              <a:ahLst/>
              <a:cxnLst/>
              <a:rect l="l" t="t" r="r" b="b"/>
              <a:pathLst>
                <a:path w="7754" h="3195" extrusionOk="0">
                  <a:moveTo>
                    <a:pt x="6570" y="0"/>
                  </a:moveTo>
                  <a:cubicBezTo>
                    <a:pt x="6570" y="0"/>
                    <a:pt x="6054" y="512"/>
                    <a:pt x="3801" y="1182"/>
                  </a:cubicBezTo>
                  <a:cubicBezTo>
                    <a:pt x="2333" y="1614"/>
                    <a:pt x="1054" y="1746"/>
                    <a:pt x="341" y="1784"/>
                  </a:cubicBezTo>
                  <a:cubicBezTo>
                    <a:pt x="96" y="2492"/>
                    <a:pt x="0" y="3195"/>
                    <a:pt x="0" y="3195"/>
                  </a:cubicBezTo>
                  <a:cubicBezTo>
                    <a:pt x="0" y="3195"/>
                    <a:pt x="2204" y="2907"/>
                    <a:pt x="3706" y="2329"/>
                  </a:cubicBezTo>
                  <a:cubicBezTo>
                    <a:pt x="5207" y="1752"/>
                    <a:pt x="6197" y="925"/>
                    <a:pt x="6467" y="732"/>
                  </a:cubicBezTo>
                  <a:lnTo>
                    <a:pt x="6697" y="558"/>
                  </a:lnTo>
                  <a:cubicBezTo>
                    <a:pt x="6697" y="558"/>
                    <a:pt x="7409" y="866"/>
                    <a:pt x="7582" y="1173"/>
                  </a:cubicBezTo>
                  <a:cubicBezTo>
                    <a:pt x="7632" y="1263"/>
                    <a:pt x="7696" y="1305"/>
                    <a:pt x="7753" y="1305"/>
                  </a:cubicBezTo>
                  <a:cubicBezTo>
                    <a:pt x="7686" y="496"/>
                    <a:pt x="6570" y="0"/>
                    <a:pt x="6570"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1474;p41">
              <a:extLst>
                <a:ext uri="{FF2B5EF4-FFF2-40B4-BE49-F238E27FC236}">
                  <a16:creationId xmlns:a16="http://schemas.microsoft.com/office/drawing/2014/main" id="{E16C5E0B-A7E3-3200-3CAF-D4830B69D69D}"/>
                </a:ext>
              </a:extLst>
            </p:cNvPr>
            <p:cNvSpPr/>
            <p:nvPr/>
          </p:nvSpPr>
          <p:spPr>
            <a:xfrm>
              <a:off x="1614156" y="2343400"/>
              <a:ext cx="80393" cy="37732"/>
            </a:xfrm>
            <a:custGeom>
              <a:avLst/>
              <a:gdLst/>
              <a:ahLst/>
              <a:cxnLst/>
              <a:rect l="l" t="t" r="r" b="b"/>
              <a:pathLst>
                <a:path w="3409" h="1600" extrusionOk="0">
                  <a:moveTo>
                    <a:pt x="2579" y="0"/>
                  </a:moveTo>
                  <a:cubicBezTo>
                    <a:pt x="2129" y="0"/>
                    <a:pt x="1034" y="652"/>
                    <a:pt x="990" y="678"/>
                  </a:cubicBezTo>
                  <a:cubicBezTo>
                    <a:pt x="869" y="731"/>
                    <a:pt x="261" y="802"/>
                    <a:pt x="37" y="825"/>
                  </a:cubicBezTo>
                  <a:cubicBezTo>
                    <a:pt x="16" y="827"/>
                    <a:pt x="0" y="846"/>
                    <a:pt x="3" y="868"/>
                  </a:cubicBezTo>
                  <a:cubicBezTo>
                    <a:pt x="5" y="887"/>
                    <a:pt x="21" y="901"/>
                    <a:pt x="40" y="901"/>
                  </a:cubicBezTo>
                  <a:cubicBezTo>
                    <a:pt x="42" y="901"/>
                    <a:pt x="44" y="901"/>
                    <a:pt x="46" y="901"/>
                  </a:cubicBezTo>
                  <a:cubicBezTo>
                    <a:pt x="79" y="898"/>
                    <a:pt x="864" y="818"/>
                    <a:pt x="1025" y="746"/>
                  </a:cubicBezTo>
                  <a:cubicBezTo>
                    <a:pt x="1036" y="739"/>
                    <a:pt x="2151" y="78"/>
                    <a:pt x="2576" y="78"/>
                  </a:cubicBezTo>
                  <a:cubicBezTo>
                    <a:pt x="2592" y="78"/>
                    <a:pt x="2607" y="79"/>
                    <a:pt x="2620" y="81"/>
                  </a:cubicBezTo>
                  <a:cubicBezTo>
                    <a:pt x="3014" y="134"/>
                    <a:pt x="3293" y="716"/>
                    <a:pt x="3331" y="1562"/>
                  </a:cubicBezTo>
                  <a:cubicBezTo>
                    <a:pt x="3333" y="1583"/>
                    <a:pt x="3349" y="1599"/>
                    <a:pt x="3369" y="1599"/>
                  </a:cubicBezTo>
                  <a:cubicBezTo>
                    <a:pt x="3390" y="1598"/>
                    <a:pt x="3408" y="1580"/>
                    <a:pt x="3407" y="1559"/>
                  </a:cubicBezTo>
                  <a:cubicBezTo>
                    <a:pt x="3368" y="660"/>
                    <a:pt x="3069" y="64"/>
                    <a:pt x="2631" y="4"/>
                  </a:cubicBezTo>
                  <a:cubicBezTo>
                    <a:pt x="2615" y="1"/>
                    <a:pt x="2598" y="0"/>
                    <a:pt x="25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1475;p41">
              <a:extLst>
                <a:ext uri="{FF2B5EF4-FFF2-40B4-BE49-F238E27FC236}">
                  <a16:creationId xmlns:a16="http://schemas.microsoft.com/office/drawing/2014/main" id="{AE3C85AC-78B3-4663-2582-527E4313A1C1}"/>
                </a:ext>
              </a:extLst>
            </p:cNvPr>
            <p:cNvSpPr/>
            <p:nvPr/>
          </p:nvSpPr>
          <p:spPr>
            <a:xfrm>
              <a:off x="1632809" y="2359294"/>
              <a:ext cx="11532" cy="45892"/>
            </a:xfrm>
            <a:custGeom>
              <a:avLst/>
              <a:gdLst/>
              <a:ahLst/>
              <a:cxnLst/>
              <a:rect l="l" t="t" r="r" b="b"/>
              <a:pathLst>
                <a:path w="489" h="1946" extrusionOk="0">
                  <a:moveTo>
                    <a:pt x="214" y="1"/>
                  </a:moveTo>
                  <a:cubicBezTo>
                    <a:pt x="197" y="1"/>
                    <a:pt x="180" y="11"/>
                    <a:pt x="176" y="33"/>
                  </a:cubicBezTo>
                  <a:cubicBezTo>
                    <a:pt x="173" y="45"/>
                    <a:pt x="0" y="1226"/>
                    <a:pt x="411" y="1924"/>
                  </a:cubicBezTo>
                  <a:cubicBezTo>
                    <a:pt x="419" y="1936"/>
                    <a:pt x="431" y="1944"/>
                    <a:pt x="444" y="1945"/>
                  </a:cubicBezTo>
                  <a:cubicBezTo>
                    <a:pt x="452" y="1944"/>
                    <a:pt x="458" y="1942"/>
                    <a:pt x="464" y="1939"/>
                  </a:cubicBezTo>
                  <a:cubicBezTo>
                    <a:pt x="482" y="1929"/>
                    <a:pt x="488" y="1904"/>
                    <a:pt x="478" y="1886"/>
                  </a:cubicBezTo>
                  <a:cubicBezTo>
                    <a:pt x="81" y="1210"/>
                    <a:pt x="250" y="57"/>
                    <a:pt x="252" y="45"/>
                  </a:cubicBezTo>
                  <a:cubicBezTo>
                    <a:pt x="257" y="17"/>
                    <a:pt x="236" y="1"/>
                    <a:pt x="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1476;p41">
              <a:extLst>
                <a:ext uri="{FF2B5EF4-FFF2-40B4-BE49-F238E27FC236}">
                  <a16:creationId xmlns:a16="http://schemas.microsoft.com/office/drawing/2014/main" id="{5610CBFF-454D-D0B9-FB2B-E77BEE613A56}"/>
                </a:ext>
              </a:extLst>
            </p:cNvPr>
            <p:cNvSpPr/>
            <p:nvPr/>
          </p:nvSpPr>
          <p:spPr>
            <a:xfrm>
              <a:off x="1479853" y="2347880"/>
              <a:ext cx="194815" cy="119493"/>
            </a:xfrm>
            <a:custGeom>
              <a:avLst/>
              <a:gdLst/>
              <a:ahLst/>
              <a:cxnLst/>
              <a:rect l="l" t="t" r="r" b="b"/>
              <a:pathLst>
                <a:path w="8261" h="5067" extrusionOk="0">
                  <a:moveTo>
                    <a:pt x="232" y="1"/>
                  </a:moveTo>
                  <a:cubicBezTo>
                    <a:pt x="215" y="1"/>
                    <a:pt x="198" y="10"/>
                    <a:pt x="194" y="32"/>
                  </a:cubicBezTo>
                  <a:cubicBezTo>
                    <a:pt x="185" y="76"/>
                    <a:pt x="1" y="1120"/>
                    <a:pt x="1" y="1275"/>
                  </a:cubicBezTo>
                  <a:cubicBezTo>
                    <a:pt x="1" y="1279"/>
                    <a:pt x="2" y="1282"/>
                    <a:pt x="2" y="1285"/>
                  </a:cubicBezTo>
                  <a:cubicBezTo>
                    <a:pt x="13" y="1319"/>
                    <a:pt x="91" y="1462"/>
                    <a:pt x="704" y="1462"/>
                  </a:cubicBezTo>
                  <a:cubicBezTo>
                    <a:pt x="826" y="1462"/>
                    <a:pt x="970" y="1456"/>
                    <a:pt x="1139" y="1443"/>
                  </a:cubicBezTo>
                  <a:cubicBezTo>
                    <a:pt x="1795" y="1391"/>
                    <a:pt x="2164" y="1361"/>
                    <a:pt x="2343" y="1344"/>
                  </a:cubicBezTo>
                  <a:lnTo>
                    <a:pt x="2343" y="1344"/>
                  </a:lnTo>
                  <a:cubicBezTo>
                    <a:pt x="2054" y="1556"/>
                    <a:pt x="1299" y="2147"/>
                    <a:pt x="854" y="2890"/>
                  </a:cubicBezTo>
                  <a:cubicBezTo>
                    <a:pt x="296" y="3819"/>
                    <a:pt x="194" y="5012"/>
                    <a:pt x="194" y="5024"/>
                  </a:cubicBezTo>
                  <a:cubicBezTo>
                    <a:pt x="193" y="5036"/>
                    <a:pt x="198" y="5046"/>
                    <a:pt x="207" y="5055"/>
                  </a:cubicBezTo>
                  <a:cubicBezTo>
                    <a:pt x="213" y="5062"/>
                    <a:pt x="223" y="5066"/>
                    <a:pt x="234" y="5066"/>
                  </a:cubicBezTo>
                  <a:cubicBezTo>
                    <a:pt x="235" y="5066"/>
                    <a:pt x="235" y="5066"/>
                    <a:pt x="237" y="5065"/>
                  </a:cubicBezTo>
                  <a:cubicBezTo>
                    <a:pt x="251" y="5063"/>
                    <a:pt x="1560" y="4880"/>
                    <a:pt x="3278" y="4425"/>
                  </a:cubicBezTo>
                  <a:cubicBezTo>
                    <a:pt x="5089" y="3946"/>
                    <a:pt x="6700" y="2634"/>
                    <a:pt x="6939" y="2431"/>
                  </a:cubicBezTo>
                  <a:cubicBezTo>
                    <a:pt x="7153" y="2485"/>
                    <a:pt x="7347" y="2596"/>
                    <a:pt x="7502" y="2751"/>
                  </a:cubicBezTo>
                  <a:cubicBezTo>
                    <a:pt x="7587" y="2835"/>
                    <a:pt x="7667" y="2926"/>
                    <a:pt x="7741" y="3020"/>
                  </a:cubicBezTo>
                  <a:cubicBezTo>
                    <a:pt x="7819" y="3116"/>
                    <a:pt x="7876" y="3188"/>
                    <a:pt x="7945" y="3188"/>
                  </a:cubicBezTo>
                  <a:cubicBezTo>
                    <a:pt x="7963" y="3188"/>
                    <a:pt x="7982" y="3183"/>
                    <a:pt x="8002" y="3172"/>
                  </a:cubicBezTo>
                  <a:cubicBezTo>
                    <a:pt x="8138" y="3101"/>
                    <a:pt x="8261" y="2788"/>
                    <a:pt x="8140" y="2481"/>
                  </a:cubicBezTo>
                  <a:cubicBezTo>
                    <a:pt x="8133" y="2463"/>
                    <a:pt x="8119" y="2456"/>
                    <a:pt x="8106" y="2456"/>
                  </a:cubicBezTo>
                  <a:cubicBezTo>
                    <a:pt x="8081" y="2456"/>
                    <a:pt x="8057" y="2478"/>
                    <a:pt x="8068" y="2508"/>
                  </a:cubicBezTo>
                  <a:cubicBezTo>
                    <a:pt x="8176" y="2782"/>
                    <a:pt x="8062" y="3054"/>
                    <a:pt x="7967" y="3104"/>
                  </a:cubicBezTo>
                  <a:cubicBezTo>
                    <a:pt x="7960" y="3107"/>
                    <a:pt x="7953" y="3109"/>
                    <a:pt x="7947" y="3109"/>
                  </a:cubicBezTo>
                  <a:cubicBezTo>
                    <a:pt x="7916" y="3109"/>
                    <a:pt x="7882" y="3072"/>
                    <a:pt x="7800" y="2970"/>
                  </a:cubicBezTo>
                  <a:cubicBezTo>
                    <a:pt x="7724" y="2875"/>
                    <a:pt x="7643" y="2782"/>
                    <a:pt x="7556" y="2696"/>
                  </a:cubicBezTo>
                  <a:cubicBezTo>
                    <a:pt x="7264" y="2408"/>
                    <a:pt x="6949" y="2354"/>
                    <a:pt x="6935" y="2351"/>
                  </a:cubicBezTo>
                  <a:cubicBezTo>
                    <a:pt x="6924" y="2351"/>
                    <a:pt x="6914" y="2354"/>
                    <a:pt x="6905" y="2361"/>
                  </a:cubicBezTo>
                  <a:cubicBezTo>
                    <a:pt x="6726" y="2514"/>
                    <a:pt x="5095" y="3866"/>
                    <a:pt x="3259" y="4351"/>
                  </a:cubicBezTo>
                  <a:cubicBezTo>
                    <a:pt x="1731" y="4754"/>
                    <a:pt x="528" y="4943"/>
                    <a:pt x="275" y="4981"/>
                  </a:cubicBezTo>
                  <a:cubicBezTo>
                    <a:pt x="301" y="4751"/>
                    <a:pt x="434" y="3739"/>
                    <a:pt x="919" y="2929"/>
                  </a:cubicBezTo>
                  <a:cubicBezTo>
                    <a:pt x="1467" y="2016"/>
                    <a:pt x="2493" y="1332"/>
                    <a:pt x="2504" y="1326"/>
                  </a:cubicBezTo>
                  <a:cubicBezTo>
                    <a:pt x="2519" y="1316"/>
                    <a:pt x="2525" y="1297"/>
                    <a:pt x="2519" y="1281"/>
                  </a:cubicBezTo>
                  <a:cubicBezTo>
                    <a:pt x="2513" y="1265"/>
                    <a:pt x="2498" y="1255"/>
                    <a:pt x="2483" y="1255"/>
                  </a:cubicBezTo>
                  <a:cubicBezTo>
                    <a:pt x="2482" y="1255"/>
                    <a:pt x="2481" y="1255"/>
                    <a:pt x="2480" y="1255"/>
                  </a:cubicBezTo>
                  <a:cubicBezTo>
                    <a:pt x="2477" y="1256"/>
                    <a:pt x="2155" y="1287"/>
                    <a:pt x="1133" y="1367"/>
                  </a:cubicBezTo>
                  <a:cubicBezTo>
                    <a:pt x="967" y="1380"/>
                    <a:pt x="826" y="1385"/>
                    <a:pt x="708" y="1385"/>
                  </a:cubicBezTo>
                  <a:cubicBezTo>
                    <a:pt x="191" y="1385"/>
                    <a:pt x="91" y="1283"/>
                    <a:pt x="78" y="1267"/>
                  </a:cubicBezTo>
                  <a:cubicBezTo>
                    <a:pt x="84" y="1126"/>
                    <a:pt x="205" y="411"/>
                    <a:pt x="270" y="46"/>
                  </a:cubicBezTo>
                  <a:cubicBezTo>
                    <a:pt x="275" y="17"/>
                    <a:pt x="253" y="1"/>
                    <a:pt x="2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1477;p41">
              <a:extLst>
                <a:ext uri="{FF2B5EF4-FFF2-40B4-BE49-F238E27FC236}">
                  <a16:creationId xmlns:a16="http://schemas.microsoft.com/office/drawing/2014/main" id="{9E9F4698-B45D-6AE9-7ACB-0596DB957B29}"/>
                </a:ext>
              </a:extLst>
            </p:cNvPr>
            <p:cNvSpPr/>
            <p:nvPr/>
          </p:nvSpPr>
          <p:spPr>
            <a:xfrm>
              <a:off x="1072348" y="2950224"/>
              <a:ext cx="41906" cy="118950"/>
            </a:xfrm>
            <a:custGeom>
              <a:avLst/>
              <a:gdLst/>
              <a:ahLst/>
              <a:cxnLst/>
              <a:rect l="l" t="t" r="r" b="b"/>
              <a:pathLst>
                <a:path w="1777" h="5044" extrusionOk="0">
                  <a:moveTo>
                    <a:pt x="1733" y="1"/>
                  </a:moveTo>
                  <a:cubicBezTo>
                    <a:pt x="1716" y="1"/>
                    <a:pt x="1699" y="10"/>
                    <a:pt x="1695" y="32"/>
                  </a:cubicBezTo>
                  <a:cubicBezTo>
                    <a:pt x="1587" y="608"/>
                    <a:pt x="1225" y="1502"/>
                    <a:pt x="1049" y="1919"/>
                  </a:cubicBezTo>
                  <a:cubicBezTo>
                    <a:pt x="1042" y="1914"/>
                    <a:pt x="1036" y="1911"/>
                    <a:pt x="1028" y="1909"/>
                  </a:cubicBezTo>
                  <a:cubicBezTo>
                    <a:pt x="1022" y="1908"/>
                    <a:pt x="1016" y="1907"/>
                    <a:pt x="1012" y="1907"/>
                  </a:cubicBezTo>
                  <a:cubicBezTo>
                    <a:pt x="981" y="1907"/>
                    <a:pt x="970" y="1950"/>
                    <a:pt x="896" y="2257"/>
                  </a:cubicBezTo>
                  <a:cubicBezTo>
                    <a:pt x="740" y="2896"/>
                    <a:pt x="16" y="4972"/>
                    <a:pt x="8" y="4993"/>
                  </a:cubicBezTo>
                  <a:cubicBezTo>
                    <a:pt x="0" y="5013"/>
                    <a:pt x="13" y="5036"/>
                    <a:pt x="32" y="5042"/>
                  </a:cubicBezTo>
                  <a:cubicBezTo>
                    <a:pt x="37" y="5043"/>
                    <a:pt x="41" y="5043"/>
                    <a:pt x="46" y="5043"/>
                  </a:cubicBezTo>
                  <a:cubicBezTo>
                    <a:pt x="61" y="5043"/>
                    <a:pt x="76" y="5034"/>
                    <a:pt x="82" y="5018"/>
                  </a:cubicBezTo>
                  <a:cubicBezTo>
                    <a:pt x="90" y="4998"/>
                    <a:pt x="814" y="2917"/>
                    <a:pt x="970" y="2275"/>
                  </a:cubicBezTo>
                  <a:cubicBezTo>
                    <a:pt x="978" y="2247"/>
                    <a:pt x="985" y="2222"/>
                    <a:pt x="990" y="2199"/>
                  </a:cubicBezTo>
                  <a:cubicBezTo>
                    <a:pt x="1004" y="2197"/>
                    <a:pt x="1016" y="2190"/>
                    <a:pt x="1022" y="2176"/>
                  </a:cubicBezTo>
                  <a:cubicBezTo>
                    <a:pt x="1028" y="2164"/>
                    <a:pt x="1625" y="821"/>
                    <a:pt x="1770" y="47"/>
                  </a:cubicBezTo>
                  <a:cubicBezTo>
                    <a:pt x="1777" y="18"/>
                    <a:pt x="1755" y="1"/>
                    <a:pt x="1733"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1478;p41">
              <a:extLst>
                <a:ext uri="{FF2B5EF4-FFF2-40B4-BE49-F238E27FC236}">
                  <a16:creationId xmlns:a16="http://schemas.microsoft.com/office/drawing/2014/main" id="{453435DE-4486-BE23-D6BC-3B165F5870CD}"/>
                </a:ext>
              </a:extLst>
            </p:cNvPr>
            <p:cNvSpPr/>
            <p:nvPr/>
          </p:nvSpPr>
          <p:spPr>
            <a:xfrm>
              <a:off x="1085177" y="3002578"/>
              <a:ext cx="81289" cy="72445"/>
            </a:xfrm>
            <a:custGeom>
              <a:avLst/>
              <a:gdLst/>
              <a:ahLst/>
              <a:cxnLst/>
              <a:rect l="l" t="t" r="r" b="b"/>
              <a:pathLst>
                <a:path w="3447" h="3072" fill="none" extrusionOk="0">
                  <a:moveTo>
                    <a:pt x="1" y="1316"/>
                  </a:moveTo>
                  <a:lnTo>
                    <a:pt x="1466" y="3072"/>
                  </a:lnTo>
                  <a:lnTo>
                    <a:pt x="3447" y="1556"/>
                  </a:lnTo>
                  <a:lnTo>
                    <a:pt x="2190" y="0"/>
                  </a:ln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1479;p41">
              <a:extLst>
                <a:ext uri="{FF2B5EF4-FFF2-40B4-BE49-F238E27FC236}">
                  <a16:creationId xmlns:a16="http://schemas.microsoft.com/office/drawing/2014/main" id="{E60AB7A3-BE98-5D7F-12AA-5AB1FB55D833}"/>
                </a:ext>
              </a:extLst>
            </p:cNvPr>
            <p:cNvSpPr/>
            <p:nvPr/>
          </p:nvSpPr>
          <p:spPr>
            <a:xfrm>
              <a:off x="1166442" y="3008214"/>
              <a:ext cx="82279" cy="74615"/>
            </a:xfrm>
            <a:custGeom>
              <a:avLst/>
              <a:gdLst/>
              <a:ahLst/>
              <a:cxnLst/>
              <a:rect l="l" t="t" r="r" b="b"/>
              <a:pathLst>
                <a:path w="3489" h="3164" fill="none" extrusionOk="0">
                  <a:moveTo>
                    <a:pt x="1" y="1317"/>
                  </a:moveTo>
                  <a:lnTo>
                    <a:pt x="1514" y="3163"/>
                  </a:lnTo>
                  <a:lnTo>
                    <a:pt x="3489" y="1596"/>
                  </a:lnTo>
                  <a:lnTo>
                    <a:pt x="2207" y="1"/>
                  </a:ln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1480;p41">
              <a:extLst>
                <a:ext uri="{FF2B5EF4-FFF2-40B4-BE49-F238E27FC236}">
                  <a16:creationId xmlns:a16="http://schemas.microsoft.com/office/drawing/2014/main" id="{5030DE7C-92F7-CEE3-CBE2-B3335713B9BF}"/>
                </a:ext>
              </a:extLst>
            </p:cNvPr>
            <p:cNvSpPr/>
            <p:nvPr/>
          </p:nvSpPr>
          <p:spPr>
            <a:xfrm>
              <a:off x="1248698" y="3006422"/>
              <a:ext cx="90415" cy="78836"/>
            </a:xfrm>
            <a:custGeom>
              <a:avLst/>
              <a:gdLst/>
              <a:ahLst/>
              <a:cxnLst/>
              <a:rect l="l" t="t" r="r" b="b"/>
              <a:pathLst>
                <a:path w="3834" h="3343" fill="none" extrusionOk="0">
                  <a:moveTo>
                    <a:pt x="1" y="1672"/>
                  </a:moveTo>
                  <a:lnTo>
                    <a:pt x="1747" y="3342"/>
                  </a:lnTo>
                  <a:lnTo>
                    <a:pt x="3833" y="1672"/>
                  </a:lnTo>
                  <a:lnTo>
                    <a:pt x="2106" y="1"/>
                  </a:ln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1481;p41">
              <a:extLst>
                <a:ext uri="{FF2B5EF4-FFF2-40B4-BE49-F238E27FC236}">
                  <a16:creationId xmlns:a16="http://schemas.microsoft.com/office/drawing/2014/main" id="{3BE78944-722F-BCA7-50B6-C6517D5A313B}"/>
                </a:ext>
              </a:extLst>
            </p:cNvPr>
            <p:cNvSpPr/>
            <p:nvPr/>
          </p:nvSpPr>
          <p:spPr>
            <a:xfrm>
              <a:off x="1339089" y="3003026"/>
              <a:ext cx="75464" cy="79803"/>
            </a:xfrm>
            <a:custGeom>
              <a:avLst/>
              <a:gdLst/>
              <a:ahLst/>
              <a:cxnLst/>
              <a:rect l="l" t="t" r="r" b="b"/>
              <a:pathLst>
                <a:path w="3200" h="3384" fill="none" extrusionOk="0">
                  <a:moveTo>
                    <a:pt x="0" y="1816"/>
                  </a:moveTo>
                  <a:lnTo>
                    <a:pt x="1402" y="3383"/>
                  </a:lnTo>
                  <a:lnTo>
                    <a:pt x="3199" y="1663"/>
                  </a:lnTo>
                  <a:lnTo>
                    <a:pt x="1679" y="1"/>
                  </a:ln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1482;p41">
              <a:extLst>
                <a:ext uri="{FF2B5EF4-FFF2-40B4-BE49-F238E27FC236}">
                  <a16:creationId xmlns:a16="http://schemas.microsoft.com/office/drawing/2014/main" id="{8B93B2D8-B882-6F20-44EC-038212DC7B46}"/>
                </a:ext>
              </a:extLst>
            </p:cNvPr>
            <p:cNvSpPr/>
            <p:nvPr/>
          </p:nvSpPr>
          <p:spPr>
            <a:xfrm>
              <a:off x="1414530" y="2997955"/>
              <a:ext cx="74450" cy="81784"/>
            </a:xfrm>
            <a:custGeom>
              <a:avLst/>
              <a:gdLst/>
              <a:ahLst/>
              <a:cxnLst/>
              <a:rect l="l" t="t" r="r" b="b"/>
              <a:pathLst>
                <a:path w="3157" h="3468" fill="none" extrusionOk="0">
                  <a:moveTo>
                    <a:pt x="0" y="1877"/>
                  </a:moveTo>
                  <a:lnTo>
                    <a:pt x="1514" y="3468"/>
                  </a:lnTo>
                  <a:cubicBezTo>
                    <a:pt x="1514" y="3468"/>
                    <a:pt x="3054" y="1845"/>
                    <a:pt x="3157" y="1733"/>
                  </a:cubicBezTo>
                  <a:lnTo>
                    <a:pt x="1578" y="1"/>
                  </a:ln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1483;p41">
              <a:extLst>
                <a:ext uri="{FF2B5EF4-FFF2-40B4-BE49-F238E27FC236}">
                  <a16:creationId xmlns:a16="http://schemas.microsoft.com/office/drawing/2014/main" id="{4D235F83-939F-6FF7-8AA1-688B39D5BD47}"/>
                </a:ext>
              </a:extLst>
            </p:cNvPr>
            <p:cNvSpPr/>
            <p:nvPr/>
          </p:nvSpPr>
          <p:spPr>
            <a:xfrm>
              <a:off x="1488956" y="2989749"/>
              <a:ext cx="68601" cy="83128"/>
            </a:xfrm>
            <a:custGeom>
              <a:avLst/>
              <a:gdLst/>
              <a:ahLst/>
              <a:cxnLst/>
              <a:rect l="l" t="t" r="r" b="b"/>
              <a:pathLst>
                <a:path w="2909" h="3525" fill="none" extrusionOk="0">
                  <a:moveTo>
                    <a:pt x="1" y="2079"/>
                  </a:moveTo>
                  <a:lnTo>
                    <a:pt x="1054" y="3525"/>
                  </a:lnTo>
                  <a:lnTo>
                    <a:pt x="2909" y="1860"/>
                  </a:lnTo>
                  <a:lnTo>
                    <a:pt x="1695" y="0"/>
                  </a:ln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76366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43"/>
          <p:cNvSpPr/>
          <p:nvPr/>
        </p:nvSpPr>
        <p:spPr>
          <a:xfrm flipH="1">
            <a:off x="0" y="4058125"/>
            <a:ext cx="9143861" cy="1100775"/>
          </a:xfrm>
          <a:custGeom>
            <a:avLst/>
            <a:gdLst/>
            <a:ahLst/>
            <a:cxnLst/>
            <a:rect l="l" t="t" r="r" b="b"/>
            <a:pathLst>
              <a:path w="285701" h="44031" extrusionOk="0">
                <a:moveTo>
                  <a:pt x="8575" y="1"/>
                </a:moveTo>
                <a:cubicBezTo>
                  <a:pt x="4032" y="1"/>
                  <a:pt x="858" y="462"/>
                  <a:pt x="7" y="602"/>
                </a:cubicBezTo>
                <a:lnTo>
                  <a:pt x="1" y="44031"/>
                </a:lnTo>
                <a:lnTo>
                  <a:pt x="285700" y="44031"/>
                </a:lnTo>
                <a:lnTo>
                  <a:pt x="285700" y="5279"/>
                </a:lnTo>
                <a:cubicBezTo>
                  <a:pt x="278395" y="4517"/>
                  <a:pt x="263687" y="3264"/>
                  <a:pt x="245580" y="3218"/>
                </a:cubicBezTo>
                <a:cubicBezTo>
                  <a:pt x="239889" y="3207"/>
                  <a:pt x="234044" y="2978"/>
                  <a:pt x="227854" y="2742"/>
                </a:cubicBezTo>
                <a:cubicBezTo>
                  <a:pt x="221380" y="2491"/>
                  <a:pt x="214779" y="2236"/>
                  <a:pt x="208276" y="2236"/>
                </a:cubicBezTo>
                <a:cubicBezTo>
                  <a:pt x="203370" y="2236"/>
                  <a:pt x="198520" y="2381"/>
                  <a:pt x="193819" y="2783"/>
                </a:cubicBezTo>
                <a:lnTo>
                  <a:pt x="189724" y="3132"/>
                </a:lnTo>
                <a:cubicBezTo>
                  <a:pt x="176265" y="4290"/>
                  <a:pt x="172653" y="4604"/>
                  <a:pt x="160888" y="4683"/>
                </a:cubicBezTo>
                <a:cubicBezTo>
                  <a:pt x="154116" y="4730"/>
                  <a:pt x="146924" y="5078"/>
                  <a:pt x="139310" y="5451"/>
                </a:cubicBezTo>
                <a:cubicBezTo>
                  <a:pt x="132193" y="5794"/>
                  <a:pt x="124842" y="6150"/>
                  <a:pt x="116530" y="6349"/>
                </a:cubicBezTo>
                <a:cubicBezTo>
                  <a:pt x="113771" y="6413"/>
                  <a:pt x="111047" y="6445"/>
                  <a:pt x="108361" y="6447"/>
                </a:cubicBezTo>
                <a:cubicBezTo>
                  <a:pt x="95324" y="6447"/>
                  <a:pt x="82883" y="5737"/>
                  <a:pt x="68851" y="4935"/>
                </a:cubicBezTo>
                <a:lnTo>
                  <a:pt x="64368" y="4683"/>
                </a:lnTo>
                <a:cubicBezTo>
                  <a:pt x="58448" y="4352"/>
                  <a:pt x="53421" y="4220"/>
                  <a:pt x="48979" y="4100"/>
                </a:cubicBezTo>
                <a:cubicBezTo>
                  <a:pt x="39144" y="3842"/>
                  <a:pt x="32040" y="3653"/>
                  <a:pt x="23161" y="1620"/>
                </a:cubicBezTo>
                <a:cubicBezTo>
                  <a:pt x="17669" y="361"/>
                  <a:pt x="12588" y="1"/>
                  <a:pt x="8575" y="1"/>
                </a:cubicBezTo>
                <a:close/>
              </a:path>
            </a:pathLst>
          </a:custGeom>
          <a:solidFill>
            <a:schemeClr val="accent6"/>
          </a:solidFill>
          <a:ln w="9525" cap="flat" cmpd="sng">
            <a:solidFill>
              <a:schemeClr val="dk1"/>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3"/>
          <p:cNvSpPr txBox="1">
            <a:spLocks noGrp="1"/>
          </p:cNvSpPr>
          <p:nvPr>
            <p:ph type="title"/>
          </p:nvPr>
        </p:nvSpPr>
        <p:spPr>
          <a:xfrm>
            <a:off x="720000" y="445025"/>
            <a:ext cx="7704000" cy="5727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t>Eercultuur</a:t>
            </a:r>
            <a:endParaRPr dirty="0"/>
          </a:p>
        </p:txBody>
      </p:sp>
      <p:sp>
        <p:nvSpPr>
          <p:cNvPr id="2224" name="Google Shape;2224;p43"/>
          <p:cNvSpPr txBox="1">
            <a:spLocks noGrp="1"/>
          </p:cNvSpPr>
          <p:nvPr>
            <p:ph type="body" idx="1"/>
          </p:nvPr>
        </p:nvSpPr>
        <p:spPr>
          <a:xfrm>
            <a:off x="378140" y="1260490"/>
            <a:ext cx="5055600" cy="198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300" dirty="0">
                <a:solidFill>
                  <a:schemeClr val="dk1"/>
                </a:solidFill>
              </a:rPr>
              <a:t>Onderling leefden de ridders met elkaar volgens de eercultuur. Eer staat voor het aanzien de waardering dat je van de groep krijgt. </a:t>
            </a:r>
          </a:p>
          <a:p>
            <a:pPr marL="0" lvl="0" indent="0" algn="l" rtl="0">
              <a:spcBef>
                <a:spcPts val="0"/>
              </a:spcBef>
              <a:spcAft>
                <a:spcPts val="0"/>
              </a:spcAft>
              <a:buNone/>
            </a:pPr>
            <a:endParaRPr lang="nl-NL" sz="1300" dirty="0">
              <a:solidFill>
                <a:schemeClr val="dk1"/>
              </a:solidFill>
            </a:endParaRPr>
          </a:p>
          <a:p>
            <a:pPr marL="0" lvl="0" indent="0" algn="l" rtl="0">
              <a:spcBef>
                <a:spcPts val="0"/>
              </a:spcBef>
              <a:spcAft>
                <a:spcPts val="0"/>
              </a:spcAft>
              <a:buNone/>
            </a:pPr>
            <a:r>
              <a:rPr lang="nl-NL" sz="1300" dirty="0">
                <a:solidFill>
                  <a:schemeClr val="dk1"/>
                </a:solidFill>
              </a:rPr>
              <a:t>Wat leverde eer op? Dappere daden en strijdlust waren belangrijk. Dit moest wel in dienst staan van een hoger doel: een opdracht van een vorst of voor het geloof. </a:t>
            </a:r>
          </a:p>
          <a:p>
            <a:pPr marL="0" lvl="0" indent="0" algn="l" rtl="0">
              <a:spcBef>
                <a:spcPts val="0"/>
              </a:spcBef>
              <a:spcAft>
                <a:spcPts val="0"/>
              </a:spcAft>
              <a:buNone/>
            </a:pPr>
            <a:endParaRPr lang="nl-NL" sz="1300" dirty="0">
              <a:solidFill>
                <a:schemeClr val="dk1"/>
              </a:solidFill>
            </a:endParaRPr>
          </a:p>
          <a:p>
            <a:pPr marL="0" lvl="0" indent="0" algn="l" rtl="0">
              <a:spcBef>
                <a:spcPts val="0"/>
              </a:spcBef>
              <a:spcAft>
                <a:spcPts val="0"/>
              </a:spcAft>
              <a:buNone/>
            </a:pPr>
            <a:r>
              <a:rPr lang="nl-NL" sz="1300" dirty="0">
                <a:solidFill>
                  <a:schemeClr val="dk1"/>
                </a:solidFill>
              </a:rPr>
              <a:t>Een ridder moest zijn eer en aanzien nooit verliezen. </a:t>
            </a:r>
          </a:p>
          <a:p>
            <a:pPr marL="0" lvl="0" indent="0" algn="l" rtl="0">
              <a:spcBef>
                <a:spcPts val="0"/>
              </a:spcBef>
              <a:spcAft>
                <a:spcPts val="0"/>
              </a:spcAft>
              <a:buNone/>
            </a:pPr>
            <a:endParaRPr lang="nl-NL" sz="1300" dirty="0">
              <a:solidFill>
                <a:schemeClr val="dk1"/>
              </a:solidFill>
            </a:endParaRPr>
          </a:p>
          <a:p>
            <a:pPr marL="0" lvl="0" indent="0" algn="l" rtl="0">
              <a:spcBef>
                <a:spcPts val="0"/>
              </a:spcBef>
              <a:spcAft>
                <a:spcPts val="0"/>
              </a:spcAft>
              <a:buNone/>
            </a:pPr>
            <a:r>
              <a:rPr lang="nl-NL" sz="1300" dirty="0">
                <a:solidFill>
                  <a:schemeClr val="dk1"/>
                </a:solidFill>
              </a:rPr>
              <a:t>Onderling was er veel jaloezie en rivaliteit. Dit zie je ook terug in de ridderromans. </a:t>
            </a:r>
          </a:p>
          <a:p>
            <a:pPr marL="285750" lvl="0" indent="-285750" algn="l" rtl="0">
              <a:spcBef>
                <a:spcPts val="0"/>
              </a:spcBef>
              <a:spcAft>
                <a:spcPts val="0"/>
              </a:spcAft>
              <a:buFontTx/>
              <a:buChar char="-"/>
            </a:pPr>
            <a:endParaRPr lang="nl-NL" sz="1300" dirty="0">
              <a:solidFill>
                <a:schemeClr val="dk1"/>
              </a:solidFill>
            </a:endParaRPr>
          </a:p>
        </p:txBody>
      </p:sp>
      <p:sp>
        <p:nvSpPr>
          <p:cNvPr id="2225" name="Google Shape;2225;p43"/>
          <p:cNvSpPr/>
          <p:nvPr/>
        </p:nvSpPr>
        <p:spPr>
          <a:xfrm>
            <a:off x="1850651" y="4760955"/>
            <a:ext cx="619925" cy="246700"/>
          </a:xfrm>
          <a:custGeom>
            <a:avLst/>
            <a:gdLst/>
            <a:ahLst/>
            <a:cxnLst/>
            <a:rect l="l" t="t" r="r" b="b"/>
            <a:pathLst>
              <a:path w="24797" h="9868" extrusionOk="0">
                <a:moveTo>
                  <a:pt x="16801" y="1"/>
                </a:moveTo>
                <a:cubicBezTo>
                  <a:pt x="13853" y="1"/>
                  <a:pt x="14301" y="3110"/>
                  <a:pt x="13037" y="3508"/>
                </a:cubicBezTo>
                <a:cubicBezTo>
                  <a:pt x="12949" y="3536"/>
                  <a:pt x="12861" y="3549"/>
                  <a:pt x="12773" y="3549"/>
                </a:cubicBezTo>
                <a:cubicBezTo>
                  <a:pt x="11539" y="3549"/>
                  <a:pt x="10353" y="973"/>
                  <a:pt x="8993" y="973"/>
                </a:cubicBezTo>
                <a:cubicBezTo>
                  <a:pt x="8929" y="973"/>
                  <a:pt x="8865" y="978"/>
                  <a:pt x="8800" y="990"/>
                </a:cubicBezTo>
                <a:cubicBezTo>
                  <a:pt x="7260" y="1275"/>
                  <a:pt x="7075" y="4404"/>
                  <a:pt x="6118" y="4843"/>
                </a:cubicBezTo>
                <a:cubicBezTo>
                  <a:pt x="5899" y="4943"/>
                  <a:pt x="5542" y="4962"/>
                  <a:pt x="5110" y="4962"/>
                </a:cubicBezTo>
                <a:cubicBezTo>
                  <a:pt x="4850" y="4962"/>
                  <a:pt x="4565" y="4956"/>
                  <a:pt x="4266" y="4956"/>
                </a:cubicBezTo>
                <a:cubicBezTo>
                  <a:pt x="2887" y="4956"/>
                  <a:pt x="1233" y="5100"/>
                  <a:pt x="661" y="6727"/>
                </a:cubicBezTo>
                <a:cubicBezTo>
                  <a:pt x="0" y="8613"/>
                  <a:pt x="1153" y="9867"/>
                  <a:pt x="3516" y="9867"/>
                </a:cubicBezTo>
                <a:cubicBezTo>
                  <a:pt x="4636" y="9867"/>
                  <a:pt x="6028" y="9586"/>
                  <a:pt x="7627" y="8957"/>
                </a:cubicBezTo>
                <a:cubicBezTo>
                  <a:pt x="9046" y="8399"/>
                  <a:pt x="10285" y="8209"/>
                  <a:pt x="11441" y="8209"/>
                </a:cubicBezTo>
                <a:cubicBezTo>
                  <a:pt x="13885" y="8209"/>
                  <a:pt x="15958" y="9056"/>
                  <a:pt x="18572" y="9056"/>
                </a:cubicBezTo>
                <a:cubicBezTo>
                  <a:pt x="19059" y="9056"/>
                  <a:pt x="19564" y="9026"/>
                  <a:pt x="20094" y="8957"/>
                </a:cubicBezTo>
                <a:cubicBezTo>
                  <a:pt x="24666" y="8356"/>
                  <a:pt x="24797" y="4831"/>
                  <a:pt x="22730" y="4831"/>
                </a:cubicBezTo>
                <a:cubicBezTo>
                  <a:pt x="22662" y="4831"/>
                  <a:pt x="22592" y="4835"/>
                  <a:pt x="22519" y="4843"/>
                </a:cubicBezTo>
                <a:cubicBezTo>
                  <a:pt x="22454" y="4850"/>
                  <a:pt x="22393" y="4853"/>
                  <a:pt x="22335" y="4853"/>
                </a:cubicBezTo>
                <a:cubicBezTo>
                  <a:pt x="20320" y="4853"/>
                  <a:pt x="21674" y="804"/>
                  <a:pt x="17768" y="95"/>
                </a:cubicBezTo>
                <a:cubicBezTo>
                  <a:pt x="17410" y="30"/>
                  <a:pt x="17089" y="1"/>
                  <a:pt x="16801" y="1"/>
                </a:cubicBezTo>
                <a:close/>
              </a:path>
            </a:pathLst>
          </a:custGeom>
          <a:solidFill>
            <a:srgbClr val="0E63AF">
              <a:alpha val="23260"/>
            </a:srgbClr>
          </a:solidFill>
          <a:ln w="525" cap="flat" cmpd="sng">
            <a:solidFill>
              <a:srgbClr val="231F20"/>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3"/>
          <p:cNvSpPr/>
          <p:nvPr/>
        </p:nvSpPr>
        <p:spPr>
          <a:xfrm>
            <a:off x="8307138" y="4480430"/>
            <a:ext cx="556125" cy="183575"/>
          </a:xfrm>
          <a:custGeom>
            <a:avLst/>
            <a:gdLst/>
            <a:ahLst/>
            <a:cxnLst/>
            <a:rect l="l" t="t" r="r" b="b"/>
            <a:pathLst>
              <a:path w="22245" h="7343" extrusionOk="0">
                <a:moveTo>
                  <a:pt x="12486" y="0"/>
                </a:moveTo>
                <a:cubicBezTo>
                  <a:pt x="11150" y="0"/>
                  <a:pt x="9849" y="2296"/>
                  <a:pt x="7933" y="3050"/>
                </a:cubicBezTo>
                <a:cubicBezTo>
                  <a:pt x="7568" y="3193"/>
                  <a:pt x="7181" y="3246"/>
                  <a:pt x="6783" y="3246"/>
                </a:cubicBezTo>
                <a:cubicBezTo>
                  <a:pt x="5657" y="3246"/>
                  <a:pt x="4432" y="2824"/>
                  <a:pt x="3325" y="2824"/>
                </a:cubicBezTo>
                <a:cubicBezTo>
                  <a:pt x="2212" y="2824"/>
                  <a:pt x="1217" y="3250"/>
                  <a:pt x="559" y="4958"/>
                </a:cubicBezTo>
                <a:cubicBezTo>
                  <a:pt x="1" y="6405"/>
                  <a:pt x="2819" y="7343"/>
                  <a:pt x="5916" y="7343"/>
                </a:cubicBezTo>
                <a:cubicBezTo>
                  <a:pt x="7154" y="7343"/>
                  <a:pt x="8436" y="7193"/>
                  <a:pt x="9565" y="6866"/>
                </a:cubicBezTo>
                <a:cubicBezTo>
                  <a:pt x="10464" y="6606"/>
                  <a:pt x="11392" y="6519"/>
                  <a:pt x="12312" y="6519"/>
                </a:cubicBezTo>
                <a:cubicBezTo>
                  <a:pt x="14173" y="6519"/>
                  <a:pt x="15999" y="6876"/>
                  <a:pt x="17472" y="6876"/>
                </a:cubicBezTo>
                <a:cubicBezTo>
                  <a:pt x="18473" y="6876"/>
                  <a:pt x="19311" y="6711"/>
                  <a:pt x="19886" y="6157"/>
                </a:cubicBezTo>
                <a:cubicBezTo>
                  <a:pt x="21725" y="4385"/>
                  <a:pt x="22244" y="2668"/>
                  <a:pt x="19886" y="2095"/>
                </a:cubicBezTo>
                <a:cubicBezTo>
                  <a:pt x="17526" y="1523"/>
                  <a:pt x="15356" y="2476"/>
                  <a:pt x="13580" y="568"/>
                </a:cubicBezTo>
                <a:cubicBezTo>
                  <a:pt x="13204" y="165"/>
                  <a:pt x="12844" y="0"/>
                  <a:pt x="12486" y="0"/>
                </a:cubicBezTo>
                <a:close/>
              </a:path>
            </a:pathLst>
          </a:custGeom>
          <a:solidFill>
            <a:srgbClr val="0E63AF">
              <a:alpha val="23260"/>
            </a:srgbClr>
          </a:solidFill>
          <a:ln w="525" cap="flat" cmpd="sng">
            <a:solidFill>
              <a:srgbClr val="231F20"/>
            </a:solidFill>
            <a:prstDash val="solid"/>
            <a:miter lim="162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3"/>
          <p:cNvSpPr/>
          <p:nvPr/>
        </p:nvSpPr>
        <p:spPr>
          <a:xfrm>
            <a:off x="5870550" y="4534100"/>
            <a:ext cx="2291400" cy="183600"/>
          </a:xfrm>
          <a:prstGeom prst="ellipse">
            <a:avLst/>
          </a:prstGeom>
          <a:solidFill>
            <a:srgbClr val="0E63A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321;p41">
            <a:extLst>
              <a:ext uri="{FF2B5EF4-FFF2-40B4-BE49-F238E27FC236}">
                <a16:creationId xmlns:a16="http://schemas.microsoft.com/office/drawing/2014/main" id="{850CC6D5-05F9-DBFD-AA8B-BD4EB47031BB}"/>
              </a:ext>
            </a:extLst>
          </p:cNvPr>
          <p:cNvGrpSpPr/>
          <p:nvPr/>
        </p:nvGrpSpPr>
        <p:grpSpPr>
          <a:xfrm flipH="1">
            <a:off x="5938817" y="3074128"/>
            <a:ext cx="1206597" cy="1311648"/>
            <a:chOff x="859940" y="1811166"/>
            <a:chExt cx="1485957" cy="1615331"/>
          </a:xfrm>
        </p:grpSpPr>
        <p:sp>
          <p:nvSpPr>
            <p:cNvPr id="3" name="Google Shape;1322;p41">
              <a:extLst>
                <a:ext uri="{FF2B5EF4-FFF2-40B4-BE49-F238E27FC236}">
                  <a16:creationId xmlns:a16="http://schemas.microsoft.com/office/drawing/2014/main" id="{A5D19667-AC47-143F-0C46-0D26EB2F2055}"/>
                </a:ext>
              </a:extLst>
            </p:cNvPr>
            <p:cNvSpPr/>
            <p:nvPr/>
          </p:nvSpPr>
          <p:spPr>
            <a:xfrm>
              <a:off x="1577013" y="2925982"/>
              <a:ext cx="351120" cy="103669"/>
            </a:xfrm>
            <a:custGeom>
              <a:avLst/>
              <a:gdLst/>
              <a:ahLst/>
              <a:cxnLst/>
              <a:rect l="l" t="t" r="r" b="b"/>
              <a:pathLst>
                <a:path w="14889" h="4396" extrusionOk="0">
                  <a:moveTo>
                    <a:pt x="13788" y="1"/>
                  </a:moveTo>
                  <a:cubicBezTo>
                    <a:pt x="13648" y="64"/>
                    <a:pt x="13189" y="267"/>
                    <a:pt x="12494" y="495"/>
                  </a:cubicBezTo>
                  <a:cubicBezTo>
                    <a:pt x="11569" y="793"/>
                    <a:pt x="10619" y="1007"/>
                    <a:pt x="9657" y="1134"/>
                  </a:cubicBezTo>
                  <a:cubicBezTo>
                    <a:pt x="9034" y="1218"/>
                    <a:pt x="8405" y="1260"/>
                    <a:pt x="7776" y="1260"/>
                  </a:cubicBezTo>
                  <a:cubicBezTo>
                    <a:pt x="7558" y="1260"/>
                    <a:pt x="7341" y="1257"/>
                    <a:pt x="7125" y="1249"/>
                  </a:cubicBezTo>
                  <a:cubicBezTo>
                    <a:pt x="5637" y="1201"/>
                    <a:pt x="4191" y="995"/>
                    <a:pt x="3073" y="789"/>
                  </a:cubicBezTo>
                  <a:cubicBezTo>
                    <a:pt x="2845" y="748"/>
                    <a:pt x="2632" y="705"/>
                    <a:pt x="2435" y="664"/>
                  </a:cubicBezTo>
                  <a:cubicBezTo>
                    <a:pt x="1515" y="475"/>
                    <a:pt x="937" y="316"/>
                    <a:pt x="937" y="316"/>
                  </a:cubicBezTo>
                  <a:cubicBezTo>
                    <a:pt x="660" y="1113"/>
                    <a:pt x="331" y="1936"/>
                    <a:pt x="5" y="2704"/>
                  </a:cubicBezTo>
                  <a:lnTo>
                    <a:pt x="1" y="2713"/>
                  </a:lnTo>
                  <a:cubicBezTo>
                    <a:pt x="1" y="2713"/>
                    <a:pt x="501" y="2722"/>
                    <a:pt x="2062" y="3069"/>
                  </a:cubicBezTo>
                  <a:cubicBezTo>
                    <a:pt x="2977" y="3272"/>
                    <a:pt x="4655" y="3950"/>
                    <a:pt x="7172" y="4250"/>
                  </a:cubicBezTo>
                  <a:cubicBezTo>
                    <a:pt x="7790" y="4324"/>
                    <a:pt x="8458" y="4376"/>
                    <a:pt x="9177" y="4389"/>
                  </a:cubicBezTo>
                  <a:cubicBezTo>
                    <a:pt x="9340" y="4393"/>
                    <a:pt x="9506" y="4395"/>
                    <a:pt x="9675" y="4395"/>
                  </a:cubicBezTo>
                  <a:cubicBezTo>
                    <a:pt x="10890" y="4395"/>
                    <a:pt x="12244" y="4291"/>
                    <a:pt x="13742" y="4032"/>
                  </a:cubicBezTo>
                  <a:cubicBezTo>
                    <a:pt x="14129" y="3965"/>
                    <a:pt x="14511" y="3877"/>
                    <a:pt x="14888" y="3769"/>
                  </a:cubicBezTo>
                  <a:cubicBezTo>
                    <a:pt x="14756" y="3077"/>
                    <a:pt x="14579" y="2392"/>
                    <a:pt x="14358" y="1722"/>
                  </a:cubicBezTo>
                  <a:cubicBezTo>
                    <a:pt x="14205" y="1258"/>
                    <a:pt x="14009" y="666"/>
                    <a:pt x="13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323;p41">
              <a:extLst>
                <a:ext uri="{FF2B5EF4-FFF2-40B4-BE49-F238E27FC236}">
                  <a16:creationId xmlns:a16="http://schemas.microsoft.com/office/drawing/2014/main" id="{1926DADC-ADF3-043B-04F8-EE5F7190E26C}"/>
                </a:ext>
              </a:extLst>
            </p:cNvPr>
            <p:cNvSpPr/>
            <p:nvPr/>
          </p:nvSpPr>
          <p:spPr>
            <a:xfrm>
              <a:off x="1745015" y="2952724"/>
              <a:ext cx="59734" cy="76808"/>
            </a:xfrm>
            <a:custGeom>
              <a:avLst/>
              <a:gdLst/>
              <a:ahLst/>
              <a:cxnLst/>
              <a:rect l="l" t="t" r="r" b="b"/>
              <a:pathLst>
                <a:path w="2533" h="3257" extrusionOk="0">
                  <a:moveTo>
                    <a:pt x="2533" y="0"/>
                  </a:moveTo>
                  <a:cubicBezTo>
                    <a:pt x="1910" y="84"/>
                    <a:pt x="1281" y="126"/>
                    <a:pt x="652" y="127"/>
                  </a:cubicBezTo>
                  <a:cubicBezTo>
                    <a:pt x="434" y="127"/>
                    <a:pt x="217" y="123"/>
                    <a:pt x="1" y="115"/>
                  </a:cubicBezTo>
                  <a:lnTo>
                    <a:pt x="1" y="115"/>
                  </a:lnTo>
                  <a:cubicBezTo>
                    <a:pt x="7" y="934"/>
                    <a:pt x="22" y="2396"/>
                    <a:pt x="48" y="3117"/>
                  </a:cubicBezTo>
                  <a:cubicBezTo>
                    <a:pt x="666" y="3192"/>
                    <a:pt x="1334" y="3242"/>
                    <a:pt x="2053" y="3257"/>
                  </a:cubicBezTo>
                  <a:lnTo>
                    <a:pt x="25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324;p41">
              <a:extLst>
                <a:ext uri="{FF2B5EF4-FFF2-40B4-BE49-F238E27FC236}">
                  <a16:creationId xmlns:a16="http://schemas.microsoft.com/office/drawing/2014/main" id="{1F8177CC-D44B-1961-40F2-D41606D0093B}"/>
                </a:ext>
              </a:extLst>
            </p:cNvPr>
            <p:cNvSpPr/>
            <p:nvPr/>
          </p:nvSpPr>
          <p:spPr>
            <a:xfrm>
              <a:off x="1599110" y="2722276"/>
              <a:ext cx="303059" cy="233420"/>
            </a:xfrm>
            <a:custGeom>
              <a:avLst/>
              <a:gdLst/>
              <a:ahLst/>
              <a:cxnLst/>
              <a:rect l="l" t="t" r="r" b="b"/>
              <a:pathLst>
                <a:path w="12851" h="9898" extrusionOk="0">
                  <a:moveTo>
                    <a:pt x="9961" y="1"/>
                  </a:moveTo>
                  <a:cubicBezTo>
                    <a:pt x="9961" y="1"/>
                    <a:pt x="8802" y="890"/>
                    <a:pt x="5375" y="1738"/>
                  </a:cubicBezTo>
                  <a:cubicBezTo>
                    <a:pt x="3869" y="2111"/>
                    <a:pt x="2899" y="2215"/>
                    <a:pt x="2285" y="2215"/>
                  </a:cubicBezTo>
                  <a:cubicBezTo>
                    <a:pt x="1501" y="2215"/>
                    <a:pt x="1296" y="2045"/>
                    <a:pt x="1296" y="2045"/>
                  </a:cubicBezTo>
                  <a:cubicBezTo>
                    <a:pt x="1296" y="2045"/>
                    <a:pt x="1220" y="4432"/>
                    <a:pt x="488" y="7358"/>
                  </a:cubicBezTo>
                  <a:cubicBezTo>
                    <a:pt x="363" y="7857"/>
                    <a:pt x="194" y="8398"/>
                    <a:pt x="0" y="8954"/>
                  </a:cubicBezTo>
                  <a:cubicBezTo>
                    <a:pt x="0" y="8954"/>
                    <a:pt x="576" y="9113"/>
                    <a:pt x="1498" y="9302"/>
                  </a:cubicBezTo>
                  <a:cubicBezTo>
                    <a:pt x="1695" y="9343"/>
                    <a:pt x="1908" y="9386"/>
                    <a:pt x="2136" y="9427"/>
                  </a:cubicBezTo>
                  <a:cubicBezTo>
                    <a:pt x="3416" y="9662"/>
                    <a:pt x="5125" y="9898"/>
                    <a:pt x="6839" y="9898"/>
                  </a:cubicBezTo>
                  <a:cubicBezTo>
                    <a:pt x="8776" y="9898"/>
                    <a:pt x="10458" y="9487"/>
                    <a:pt x="11555" y="9133"/>
                  </a:cubicBezTo>
                  <a:cubicBezTo>
                    <a:pt x="12251" y="8905"/>
                    <a:pt x="12710" y="8702"/>
                    <a:pt x="12851" y="8639"/>
                  </a:cubicBezTo>
                  <a:cubicBezTo>
                    <a:pt x="12780" y="8425"/>
                    <a:pt x="12705" y="8202"/>
                    <a:pt x="12630" y="7975"/>
                  </a:cubicBezTo>
                  <a:cubicBezTo>
                    <a:pt x="11513" y="4618"/>
                    <a:pt x="9961" y="1"/>
                    <a:pt x="9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325;p41">
              <a:extLst>
                <a:ext uri="{FF2B5EF4-FFF2-40B4-BE49-F238E27FC236}">
                  <a16:creationId xmlns:a16="http://schemas.microsoft.com/office/drawing/2014/main" id="{822E97EA-9D0C-60E8-86EA-945D472D73F7}"/>
                </a:ext>
              </a:extLst>
            </p:cNvPr>
            <p:cNvSpPr/>
            <p:nvPr/>
          </p:nvSpPr>
          <p:spPr>
            <a:xfrm>
              <a:off x="1073244" y="2143090"/>
              <a:ext cx="1141016" cy="941909"/>
            </a:xfrm>
            <a:custGeom>
              <a:avLst/>
              <a:gdLst/>
              <a:ahLst/>
              <a:cxnLst/>
              <a:rect l="l" t="t" r="r" b="b"/>
              <a:pathLst>
                <a:path w="48384" h="39941" extrusionOk="0">
                  <a:moveTo>
                    <a:pt x="39619" y="56"/>
                  </a:moveTo>
                  <a:lnTo>
                    <a:pt x="39619" y="56"/>
                  </a:lnTo>
                  <a:cubicBezTo>
                    <a:pt x="39223" y="72"/>
                    <a:pt x="38117" y="1"/>
                    <a:pt x="37073" y="1847"/>
                  </a:cubicBezTo>
                  <a:cubicBezTo>
                    <a:pt x="37061" y="1869"/>
                    <a:pt x="37049" y="1891"/>
                    <a:pt x="37035" y="1913"/>
                  </a:cubicBezTo>
                  <a:cubicBezTo>
                    <a:pt x="37008" y="1966"/>
                    <a:pt x="36977" y="2018"/>
                    <a:pt x="36950" y="2074"/>
                  </a:cubicBezTo>
                  <a:cubicBezTo>
                    <a:pt x="36908" y="2157"/>
                    <a:pt x="36864" y="2239"/>
                    <a:pt x="36821" y="2319"/>
                  </a:cubicBezTo>
                  <a:cubicBezTo>
                    <a:pt x="36811" y="2344"/>
                    <a:pt x="36797" y="2366"/>
                    <a:pt x="36785" y="2389"/>
                  </a:cubicBezTo>
                  <a:cubicBezTo>
                    <a:pt x="36538" y="2860"/>
                    <a:pt x="36288" y="3327"/>
                    <a:pt x="36041" y="3803"/>
                  </a:cubicBezTo>
                  <a:lnTo>
                    <a:pt x="36041" y="3805"/>
                  </a:lnTo>
                  <a:cubicBezTo>
                    <a:pt x="36027" y="3829"/>
                    <a:pt x="36015" y="3852"/>
                    <a:pt x="36005" y="3874"/>
                  </a:cubicBezTo>
                  <a:cubicBezTo>
                    <a:pt x="35938" y="4000"/>
                    <a:pt x="35874" y="4127"/>
                    <a:pt x="35808" y="4255"/>
                  </a:cubicBezTo>
                  <a:cubicBezTo>
                    <a:pt x="35797" y="4277"/>
                    <a:pt x="35785" y="4300"/>
                    <a:pt x="35773" y="4326"/>
                  </a:cubicBezTo>
                  <a:cubicBezTo>
                    <a:pt x="35529" y="4802"/>
                    <a:pt x="35291" y="5293"/>
                    <a:pt x="35062" y="5812"/>
                  </a:cubicBezTo>
                  <a:lnTo>
                    <a:pt x="35062" y="5814"/>
                  </a:lnTo>
                  <a:cubicBezTo>
                    <a:pt x="35050" y="5837"/>
                    <a:pt x="35039" y="5859"/>
                    <a:pt x="35030" y="5884"/>
                  </a:cubicBezTo>
                  <a:cubicBezTo>
                    <a:pt x="34962" y="6037"/>
                    <a:pt x="34895" y="6193"/>
                    <a:pt x="34829" y="6353"/>
                  </a:cubicBezTo>
                  <a:cubicBezTo>
                    <a:pt x="34818" y="6376"/>
                    <a:pt x="34809" y="6400"/>
                    <a:pt x="34800" y="6425"/>
                  </a:cubicBezTo>
                  <a:cubicBezTo>
                    <a:pt x="34597" y="6913"/>
                    <a:pt x="34403" y="7428"/>
                    <a:pt x="34224" y="7976"/>
                  </a:cubicBezTo>
                  <a:cubicBezTo>
                    <a:pt x="34215" y="8002"/>
                    <a:pt x="34206" y="8026"/>
                    <a:pt x="34198" y="8051"/>
                  </a:cubicBezTo>
                  <a:lnTo>
                    <a:pt x="34198" y="8052"/>
                  </a:lnTo>
                  <a:cubicBezTo>
                    <a:pt x="34136" y="8246"/>
                    <a:pt x="34074" y="8445"/>
                    <a:pt x="34013" y="8648"/>
                  </a:cubicBezTo>
                  <a:cubicBezTo>
                    <a:pt x="34007" y="8675"/>
                    <a:pt x="33998" y="8699"/>
                    <a:pt x="33992" y="8725"/>
                  </a:cubicBezTo>
                  <a:cubicBezTo>
                    <a:pt x="33963" y="8821"/>
                    <a:pt x="33938" y="8918"/>
                    <a:pt x="33909" y="9015"/>
                  </a:cubicBezTo>
                  <a:cubicBezTo>
                    <a:pt x="33809" y="9377"/>
                    <a:pt x="33718" y="9718"/>
                    <a:pt x="33631" y="10037"/>
                  </a:cubicBezTo>
                  <a:cubicBezTo>
                    <a:pt x="33622" y="10066"/>
                    <a:pt x="33615" y="10096"/>
                    <a:pt x="33607" y="10122"/>
                  </a:cubicBezTo>
                  <a:cubicBezTo>
                    <a:pt x="33566" y="10274"/>
                    <a:pt x="33528" y="10418"/>
                    <a:pt x="33491" y="10559"/>
                  </a:cubicBezTo>
                  <a:cubicBezTo>
                    <a:pt x="33484" y="10587"/>
                    <a:pt x="33477" y="10616"/>
                    <a:pt x="33469" y="10645"/>
                  </a:cubicBezTo>
                  <a:cubicBezTo>
                    <a:pt x="32965" y="12545"/>
                    <a:pt x="32675" y="13662"/>
                    <a:pt x="32216" y="14365"/>
                  </a:cubicBezTo>
                  <a:cubicBezTo>
                    <a:pt x="31824" y="14968"/>
                    <a:pt x="29066" y="17073"/>
                    <a:pt x="26070" y="18643"/>
                  </a:cubicBezTo>
                  <a:cubicBezTo>
                    <a:pt x="25898" y="18731"/>
                    <a:pt x="25726" y="18821"/>
                    <a:pt x="25556" y="18907"/>
                  </a:cubicBezTo>
                  <a:cubicBezTo>
                    <a:pt x="24303" y="19528"/>
                    <a:pt x="23030" y="20039"/>
                    <a:pt x="21889" y="20294"/>
                  </a:cubicBezTo>
                  <a:cubicBezTo>
                    <a:pt x="20540" y="20593"/>
                    <a:pt x="19399" y="20705"/>
                    <a:pt x="18401" y="20705"/>
                  </a:cubicBezTo>
                  <a:cubicBezTo>
                    <a:pt x="16402" y="20705"/>
                    <a:pt x="14972" y="20255"/>
                    <a:pt x="13586" y="19947"/>
                  </a:cubicBezTo>
                  <a:cubicBezTo>
                    <a:pt x="12749" y="19761"/>
                    <a:pt x="11699" y="19590"/>
                    <a:pt x="10534" y="19590"/>
                  </a:cubicBezTo>
                  <a:cubicBezTo>
                    <a:pt x="9345" y="19590"/>
                    <a:pt x="8035" y="19769"/>
                    <a:pt x="6712" y="20294"/>
                  </a:cubicBezTo>
                  <a:cubicBezTo>
                    <a:pt x="6780" y="20362"/>
                    <a:pt x="6836" y="20416"/>
                    <a:pt x="6888" y="20448"/>
                  </a:cubicBezTo>
                  <a:cubicBezTo>
                    <a:pt x="6888" y="20448"/>
                    <a:pt x="5657" y="20754"/>
                    <a:pt x="4501" y="21948"/>
                  </a:cubicBezTo>
                  <a:cubicBezTo>
                    <a:pt x="4083" y="22380"/>
                    <a:pt x="3671" y="22823"/>
                    <a:pt x="3318" y="23300"/>
                  </a:cubicBezTo>
                  <a:cubicBezTo>
                    <a:pt x="2695" y="24138"/>
                    <a:pt x="2258" y="25082"/>
                    <a:pt x="2308" y="26260"/>
                  </a:cubicBezTo>
                  <a:cubicBezTo>
                    <a:pt x="2327" y="26704"/>
                    <a:pt x="2331" y="27245"/>
                    <a:pt x="2322" y="27849"/>
                  </a:cubicBezTo>
                  <a:lnTo>
                    <a:pt x="2322" y="27928"/>
                  </a:lnTo>
                  <a:cubicBezTo>
                    <a:pt x="2284" y="29836"/>
                    <a:pt x="2098" y="32332"/>
                    <a:pt x="1693" y="34265"/>
                  </a:cubicBezTo>
                  <a:cubicBezTo>
                    <a:pt x="1569" y="34861"/>
                    <a:pt x="1351" y="35508"/>
                    <a:pt x="1054" y="36157"/>
                  </a:cubicBezTo>
                  <a:cubicBezTo>
                    <a:pt x="978" y="36326"/>
                    <a:pt x="894" y="36498"/>
                    <a:pt x="805" y="36669"/>
                  </a:cubicBezTo>
                  <a:cubicBezTo>
                    <a:pt x="535" y="37711"/>
                    <a:pt x="253" y="38628"/>
                    <a:pt x="0" y="39269"/>
                  </a:cubicBezTo>
                  <a:cubicBezTo>
                    <a:pt x="0" y="39269"/>
                    <a:pt x="810" y="39428"/>
                    <a:pt x="2319" y="39592"/>
                  </a:cubicBezTo>
                  <a:cubicBezTo>
                    <a:pt x="3381" y="39706"/>
                    <a:pt x="4788" y="39822"/>
                    <a:pt x="6504" y="39886"/>
                  </a:cubicBezTo>
                  <a:cubicBezTo>
                    <a:pt x="6636" y="39891"/>
                    <a:pt x="6773" y="39895"/>
                    <a:pt x="6909" y="39900"/>
                  </a:cubicBezTo>
                  <a:cubicBezTo>
                    <a:pt x="7402" y="39915"/>
                    <a:pt x="7920" y="39925"/>
                    <a:pt x="8452" y="39933"/>
                  </a:cubicBezTo>
                  <a:cubicBezTo>
                    <a:pt x="8855" y="39938"/>
                    <a:pt x="9267" y="39941"/>
                    <a:pt x="9685" y="39941"/>
                  </a:cubicBezTo>
                  <a:cubicBezTo>
                    <a:pt x="10730" y="39941"/>
                    <a:pt x="11812" y="39925"/>
                    <a:pt x="12878" y="39892"/>
                  </a:cubicBezTo>
                  <a:cubicBezTo>
                    <a:pt x="15565" y="39806"/>
                    <a:pt x="18156" y="39607"/>
                    <a:pt x="19811" y="39269"/>
                  </a:cubicBezTo>
                  <a:cubicBezTo>
                    <a:pt x="19811" y="39269"/>
                    <a:pt x="20581" y="37748"/>
                    <a:pt x="21367" y="35902"/>
                  </a:cubicBezTo>
                  <a:lnTo>
                    <a:pt x="21492" y="35582"/>
                  </a:lnTo>
                  <a:lnTo>
                    <a:pt x="22298" y="33514"/>
                  </a:lnTo>
                  <a:cubicBezTo>
                    <a:pt x="22492" y="32958"/>
                    <a:pt x="22662" y="32417"/>
                    <a:pt x="22786" y="31918"/>
                  </a:cubicBezTo>
                  <a:cubicBezTo>
                    <a:pt x="22878" y="31554"/>
                    <a:pt x="22959" y="31198"/>
                    <a:pt x="23030" y="30856"/>
                  </a:cubicBezTo>
                  <a:cubicBezTo>
                    <a:pt x="23489" y="28656"/>
                    <a:pt x="23580" y="26940"/>
                    <a:pt x="23594" y="26651"/>
                  </a:cubicBezTo>
                  <a:cubicBezTo>
                    <a:pt x="23595" y="26622"/>
                    <a:pt x="23595" y="26607"/>
                    <a:pt x="23595" y="26607"/>
                  </a:cubicBezTo>
                  <a:cubicBezTo>
                    <a:pt x="23595" y="26607"/>
                    <a:pt x="23800" y="26776"/>
                    <a:pt x="24583" y="26776"/>
                  </a:cubicBezTo>
                  <a:cubicBezTo>
                    <a:pt x="25044" y="26776"/>
                    <a:pt x="25704" y="26717"/>
                    <a:pt x="26641" y="26531"/>
                  </a:cubicBezTo>
                  <a:cubicBezTo>
                    <a:pt x="26708" y="26519"/>
                    <a:pt x="26774" y="26505"/>
                    <a:pt x="26841" y="26490"/>
                  </a:cubicBezTo>
                  <a:cubicBezTo>
                    <a:pt x="27099" y="26437"/>
                    <a:pt x="27376" y="26373"/>
                    <a:pt x="27674" y="26299"/>
                  </a:cubicBezTo>
                  <a:cubicBezTo>
                    <a:pt x="29829" y="25766"/>
                    <a:pt x="31090" y="25217"/>
                    <a:pt x="31725" y="24881"/>
                  </a:cubicBezTo>
                  <a:cubicBezTo>
                    <a:pt x="32101" y="24684"/>
                    <a:pt x="32260" y="24562"/>
                    <a:pt x="32260" y="24562"/>
                  </a:cubicBezTo>
                  <a:cubicBezTo>
                    <a:pt x="32260" y="24562"/>
                    <a:pt x="33022" y="26829"/>
                    <a:pt x="33860" y="29340"/>
                  </a:cubicBezTo>
                  <a:cubicBezTo>
                    <a:pt x="33891" y="29425"/>
                    <a:pt x="33921" y="29518"/>
                    <a:pt x="33953" y="29616"/>
                  </a:cubicBezTo>
                  <a:cubicBezTo>
                    <a:pt x="34285" y="30603"/>
                    <a:pt x="34623" y="31618"/>
                    <a:pt x="34929" y="32536"/>
                  </a:cubicBezTo>
                  <a:cubicBezTo>
                    <a:pt x="35004" y="32765"/>
                    <a:pt x="35079" y="32986"/>
                    <a:pt x="35150" y="33200"/>
                  </a:cubicBezTo>
                  <a:cubicBezTo>
                    <a:pt x="35204" y="33364"/>
                    <a:pt x="35258" y="33523"/>
                    <a:pt x="35309" y="33678"/>
                  </a:cubicBezTo>
                  <a:cubicBezTo>
                    <a:pt x="35314" y="33693"/>
                    <a:pt x="35318" y="33706"/>
                    <a:pt x="35321" y="33720"/>
                  </a:cubicBezTo>
                  <a:cubicBezTo>
                    <a:pt x="35473" y="34175"/>
                    <a:pt x="35609" y="34582"/>
                    <a:pt x="35720" y="34920"/>
                  </a:cubicBezTo>
                  <a:cubicBezTo>
                    <a:pt x="35841" y="35293"/>
                    <a:pt x="35945" y="35651"/>
                    <a:pt x="36032" y="35992"/>
                  </a:cubicBezTo>
                  <a:cubicBezTo>
                    <a:pt x="36032" y="35996"/>
                    <a:pt x="36033" y="35998"/>
                    <a:pt x="36033" y="35999"/>
                  </a:cubicBezTo>
                  <a:cubicBezTo>
                    <a:pt x="36073" y="36152"/>
                    <a:pt x="36111" y="36305"/>
                    <a:pt x="36142" y="36454"/>
                  </a:cubicBezTo>
                  <a:cubicBezTo>
                    <a:pt x="36146" y="36466"/>
                    <a:pt x="36149" y="36479"/>
                    <a:pt x="36150" y="36492"/>
                  </a:cubicBezTo>
                  <a:cubicBezTo>
                    <a:pt x="36188" y="36655"/>
                    <a:pt x="36220" y="36813"/>
                    <a:pt x="36250" y="36967"/>
                  </a:cubicBezTo>
                  <a:cubicBezTo>
                    <a:pt x="36573" y="38668"/>
                    <a:pt x="36490" y="39769"/>
                    <a:pt x="36490" y="39769"/>
                  </a:cubicBezTo>
                  <a:cubicBezTo>
                    <a:pt x="36490" y="39769"/>
                    <a:pt x="37096" y="39706"/>
                    <a:pt x="38043" y="39542"/>
                  </a:cubicBezTo>
                  <a:cubicBezTo>
                    <a:pt x="39061" y="39365"/>
                    <a:pt x="40475" y="39071"/>
                    <a:pt x="41945" y="38615"/>
                  </a:cubicBezTo>
                  <a:cubicBezTo>
                    <a:pt x="42460" y="38456"/>
                    <a:pt x="42980" y="38277"/>
                    <a:pt x="43494" y="38077"/>
                  </a:cubicBezTo>
                  <a:cubicBezTo>
                    <a:pt x="43976" y="37889"/>
                    <a:pt x="44444" y="37669"/>
                    <a:pt x="44895" y="37422"/>
                  </a:cubicBezTo>
                  <a:cubicBezTo>
                    <a:pt x="46232" y="36690"/>
                    <a:pt x="47168" y="35846"/>
                    <a:pt x="47731" y="35244"/>
                  </a:cubicBezTo>
                  <a:cubicBezTo>
                    <a:pt x="48172" y="34776"/>
                    <a:pt x="48384" y="34458"/>
                    <a:pt x="48384" y="34458"/>
                  </a:cubicBezTo>
                  <a:cubicBezTo>
                    <a:pt x="48384" y="34458"/>
                    <a:pt x="48213" y="32336"/>
                    <a:pt x="47931" y="30010"/>
                  </a:cubicBezTo>
                  <a:cubicBezTo>
                    <a:pt x="47928" y="30004"/>
                    <a:pt x="47928" y="29997"/>
                    <a:pt x="47928" y="29991"/>
                  </a:cubicBezTo>
                  <a:cubicBezTo>
                    <a:pt x="47925" y="29956"/>
                    <a:pt x="47919" y="29922"/>
                    <a:pt x="47914" y="29888"/>
                  </a:cubicBezTo>
                  <a:cubicBezTo>
                    <a:pt x="47831" y="29186"/>
                    <a:pt x="47735" y="28469"/>
                    <a:pt x="47634" y="27789"/>
                  </a:cubicBezTo>
                  <a:cubicBezTo>
                    <a:pt x="47449" y="26551"/>
                    <a:pt x="47235" y="25435"/>
                    <a:pt x="47006" y="24758"/>
                  </a:cubicBezTo>
                  <a:cubicBezTo>
                    <a:pt x="47006" y="24758"/>
                    <a:pt x="46191" y="24191"/>
                    <a:pt x="45171" y="23467"/>
                  </a:cubicBezTo>
                  <a:cubicBezTo>
                    <a:pt x="44154" y="22742"/>
                    <a:pt x="42931" y="21860"/>
                    <a:pt x="42107" y="21224"/>
                  </a:cubicBezTo>
                  <a:cubicBezTo>
                    <a:pt x="41922" y="21080"/>
                    <a:pt x="41745" y="20925"/>
                    <a:pt x="41577" y="20762"/>
                  </a:cubicBezTo>
                  <a:cubicBezTo>
                    <a:pt x="41412" y="20606"/>
                    <a:pt x="41246" y="20435"/>
                    <a:pt x="41078" y="20253"/>
                  </a:cubicBezTo>
                  <a:cubicBezTo>
                    <a:pt x="41074" y="20248"/>
                    <a:pt x="41069" y="20244"/>
                    <a:pt x="41066" y="20239"/>
                  </a:cubicBezTo>
                  <a:cubicBezTo>
                    <a:pt x="40502" y="19627"/>
                    <a:pt x="39943" y="18915"/>
                    <a:pt x="39476" y="18280"/>
                  </a:cubicBezTo>
                  <a:cubicBezTo>
                    <a:pt x="39279" y="18011"/>
                    <a:pt x="39098" y="17755"/>
                    <a:pt x="38938" y="17526"/>
                  </a:cubicBezTo>
                  <a:lnTo>
                    <a:pt x="38891" y="17458"/>
                  </a:lnTo>
                  <a:cubicBezTo>
                    <a:pt x="38525" y="16929"/>
                    <a:pt x="38296" y="16572"/>
                    <a:pt x="38296" y="16572"/>
                  </a:cubicBezTo>
                  <a:cubicBezTo>
                    <a:pt x="38296" y="16572"/>
                    <a:pt x="38303" y="16557"/>
                    <a:pt x="38314" y="16526"/>
                  </a:cubicBezTo>
                  <a:cubicBezTo>
                    <a:pt x="38346" y="16452"/>
                    <a:pt x="38413" y="16284"/>
                    <a:pt x="38499" y="16041"/>
                  </a:cubicBezTo>
                  <a:cubicBezTo>
                    <a:pt x="38511" y="16008"/>
                    <a:pt x="38523" y="15978"/>
                    <a:pt x="38535" y="15943"/>
                  </a:cubicBezTo>
                  <a:cubicBezTo>
                    <a:pt x="38781" y="15235"/>
                    <a:pt x="38981" y="14512"/>
                    <a:pt x="39134" y="13779"/>
                  </a:cubicBezTo>
                  <a:cubicBezTo>
                    <a:pt x="39141" y="13743"/>
                    <a:pt x="39149" y="13708"/>
                    <a:pt x="39157" y="13670"/>
                  </a:cubicBezTo>
                  <a:lnTo>
                    <a:pt x="39157" y="13668"/>
                  </a:lnTo>
                  <a:cubicBezTo>
                    <a:pt x="39202" y="13449"/>
                    <a:pt x="39243" y="13223"/>
                    <a:pt x="39281" y="12986"/>
                  </a:cubicBezTo>
                  <a:cubicBezTo>
                    <a:pt x="39287" y="12945"/>
                    <a:pt x="39295" y="12905"/>
                    <a:pt x="39299" y="12862"/>
                  </a:cubicBezTo>
                  <a:cubicBezTo>
                    <a:pt x="39345" y="12561"/>
                    <a:pt x="39385" y="12244"/>
                    <a:pt x="39413" y="11921"/>
                  </a:cubicBezTo>
                  <a:cubicBezTo>
                    <a:pt x="39457" y="11442"/>
                    <a:pt x="39475" y="10975"/>
                    <a:pt x="39478" y="10530"/>
                  </a:cubicBezTo>
                  <a:cubicBezTo>
                    <a:pt x="39479" y="10481"/>
                    <a:pt x="39479" y="10434"/>
                    <a:pt x="39479" y="10387"/>
                  </a:cubicBezTo>
                  <a:cubicBezTo>
                    <a:pt x="39479" y="10139"/>
                    <a:pt x="39475" y="9898"/>
                    <a:pt x="39469" y="9665"/>
                  </a:cubicBezTo>
                  <a:cubicBezTo>
                    <a:pt x="39467" y="9615"/>
                    <a:pt x="39466" y="9566"/>
                    <a:pt x="39464" y="9518"/>
                  </a:cubicBezTo>
                  <a:lnTo>
                    <a:pt x="39464" y="9516"/>
                  </a:lnTo>
                  <a:cubicBezTo>
                    <a:pt x="39423" y="8425"/>
                    <a:pt x="39328" y="7510"/>
                    <a:pt x="39345" y="6878"/>
                  </a:cubicBezTo>
                  <a:cubicBezTo>
                    <a:pt x="39345" y="6847"/>
                    <a:pt x="39345" y="6817"/>
                    <a:pt x="39348" y="6788"/>
                  </a:cubicBezTo>
                  <a:lnTo>
                    <a:pt x="39348" y="6787"/>
                  </a:lnTo>
                  <a:cubicBezTo>
                    <a:pt x="39351" y="6647"/>
                    <a:pt x="39367" y="6508"/>
                    <a:pt x="39395" y="6370"/>
                  </a:cubicBezTo>
                  <a:lnTo>
                    <a:pt x="39395" y="6369"/>
                  </a:lnTo>
                  <a:cubicBezTo>
                    <a:pt x="39401" y="6346"/>
                    <a:pt x="39407" y="6322"/>
                    <a:pt x="39413" y="6299"/>
                  </a:cubicBezTo>
                  <a:cubicBezTo>
                    <a:pt x="39414" y="6293"/>
                    <a:pt x="39417" y="6284"/>
                    <a:pt x="39419" y="6278"/>
                  </a:cubicBezTo>
                  <a:cubicBezTo>
                    <a:pt x="39546" y="5864"/>
                    <a:pt x="39772" y="5488"/>
                    <a:pt x="40075" y="5179"/>
                  </a:cubicBezTo>
                  <a:cubicBezTo>
                    <a:pt x="40093" y="5159"/>
                    <a:pt x="40113" y="5140"/>
                    <a:pt x="40128" y="5124"/>
                  </a:cubicBezTo>
                  <a:cubicBezTo>
                    <a:pt x="40208" y="5049"/>
                    <a:pt x="40260" y="5011"/>
                    <a:pt x="40260" y="5011"/>
                  </a:cubicBezTo>
                  <a:cubicBezTo>
                    <a:pt x="40260" y="5011"/>
                    <a:pt x="40181" y="4796"/>
                    <a:pt x="40076" y="4438"/>
                  </a:cubicBezTo>
                  <a:cubicBezTo>
                    <a:pt x="40061" y="4383"/>
                    <a:pt x="40045" y="4326"/>
                    <a:pt x="40026" y="4265"/>
                  </a:cubicBezTo>
                  <a:cubicBezTo>
                    <a:pt x="39948" y="3974"/>
                    <a:pt x="39857" y="3618"/>
                    <a:pt x="39776" y="3221"/>
                  </a:cubicBezTo>
                  <a:cubicBezTo>
                    <a:pt x="39714" y="2918"/>
                    <a:pt x="39660" y="2591"/>
                    <a:pt x="39617" y="2253"/>
                  </a:cubicBezTo>
                  <a:cubicBezTo>
                    <a:pt x="39442" y="780"/>
                    <a:pt x="39614" y="72"/>
                    <a:pt x="39617" y="57"/>
                  </a:cubicBezTo>
                  <a:lnTo>
                    <a:pt x="39619" y="5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26;p41">
              <a:extLst>
                <a:ext uri="{FF2B5EF4-FFF2-40B4-BE49-F238E27FC236}">
                  <a16:creationId xmlns:a16="http://schemas.microsoft.com/office/drawing/2014/main" id="{DD570AF7-F0C4-5FFD-FB50-2ECB1C3C7E28}"/>
                </a:ext>
              </a:extLst>
            </p:cNvPr>
            <p:cNvSpPr/>
            <p:nvPr/>
          </p:nvSpPr>
          <p:spPr>
            <a:xfrm>
              <a:off x="1896981" y="2910323"/>
              <a:ext cx="5235" cy="15682"/>
            </a:xfrm>
            <a:custGeom>
              <a:avLst/>
              <a:gdLst/>
              <a:ahLst/>
              <a:cxnLst/>
              <a:rect l="l" t="t" r="r" b="b"/>
              <a:pathLst>
                <a:path w="222" h="665" extrusionOk="0">
                  <a:moveTo>
                    <a:pt x="0" y="1"/>
                  </a:moveTo>
                  <a:cubicBezTo>
                    <a:pt x="76" y="230"/>
                    <a:pt x="149" y="451"/>
                    <a:pt x="221" y="665"/>
                  </a:cubicBezTo>
                  <a:cubicBezTo>
                    <a:pt x="150" y="451"/>
                    <a:pt x="76" y="228"/>
                    <a:pt x="0" y="1"/>
                  </a:cubicBezTo>
                  <a:close/>
                </a:path>
              </a:pathLst>
            </a:custGeom>
            <a:solidFill>
              <a:srgbClr val="6638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27;p41">
              <a:extLst>
                <a:ext uri="{FF2B5EF4-FFF2-40B4-BE49-F238E27FC236}">
                  <a16:creationId xmlns:a16="http://schemas.microsoft.com/office/drawing/2014/main" id="{EE21ADB7-64BF-C48D-6173-3C6DF8AB2F0C}"/>
                </a:ext>
              </a:extLst>
            </p:cNvPr>
            <p:cNvSpPr/>
            <p:nvPr/>
          </p:nvSpPr>
          <p:spPr>
            <a:xfrm>
              <a:off x="1599110" y="2722276"/>
              <a:ext cx="303059" cy="219388"/>
            </a:xfrm>
            <a:custGeom>
              <a:avLst/>
              <a:gdLst/>
              <a:ahLst/>
              <a:cxnLst/>
              <a:rect l="l" t="t" r="r" b="b"/>
              <a:pathLst>
                <a:path w="12851" h="9303" extrusionOk="0">
                  <a:moveTo>
                    <a:pt x="9963" y="1"/>
                  </a:moveTo>
                  <a:cubicBezTo>
                    <a:pt x="9963" y="1"/>
                    <a:pt x="8803" y="892"/>
                    <a:pt x="5377" y="1738"/>
                  </a:cubicBezTo>
                  <a:cubicBezTo>
                    <a:pt x="3868" y="2111"/>
                    <a:pt x="2897" y="2215"/>
                    <a:pt x="2282" y="2215"/>
                  </a:cubicBezTo>
                  <a:cubicBezTo>
                    <a:pt x="1502" y="2215"/>
                    <a:pt x="1298" y="2047"/>
                    <a:pt x="1298" y="2047"/>
                  </a:cubicBezTo>
                  <a:cubicBezTo>
                    <a:pt x="1298" y="2047"/>
                    <a:pt x="1220" y="4432"/>
                    <a:pt x="490" y="7358"/>
                  </a:cubicBezTo>
                  <a:cubicBezTo>
                    <a:pt x="364" y="7857"/>
                    <a:pt x="194" y="8398"/>
                    <a:pt x="0" y="8954"/>
                  </a:cubicBezTo>
                  <a:cubicBezTo>
                    <a:pt x="0" y="8954"/>
                    <a:pt x="578" y="9113"/>
                    <a:pt x="1499" y="9302"/>
                  </a:cubicBezTo>
                  <a:cubicBezTo>
                    <a:pt x="1605" y="8231"/>
                    <a:pt x="1954" y="4459"/>
                    <a:pt x="1742" y="2970"/>
                  </a:cubicBezTo>
                  <a:cubicBezTo>
                    <a:pt x="1742" y="2970"/>
                    <a:pt x="7486" y="2585"/>
                    <a:pt x="9337" y="1442"/>
                  </a:cubicBezTo>
                  <a:lnTo>
                    <a:pt x="11557" y="9133"/>
                  </a:lnTo>
                  <a:cubicBezTo>
                    <a:pt x="12252" y="8907"/>
                    <a:pt x="12711" y="8702"/>
                    <a:pt x="12851" y="8639"/>
                  </a:cubicBezTo>
                  <a:cubicBezTo>
                    <a:pt x="11731" y="5264"/>
                    <a:pt x="9963" y="1"/>
                    <a:pt x="9963"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28;p41">
              <a:extLst>
                <a:ext uri="{FF2B5EF4-FFF2-40B4-BE49-F238E27FC236}">
                  <a16:creationId xmlns:a16="http://schemas.microsoft.com/office/drawing/2014/main" id="{9175A6D2-52E3-9C21-EDE3-F0AFB4EA2293}"/>
                </a:ext>
              </a:extLst>
            </p:cNvPr>
            <p:cNvSpPr/>
            <p:nvPr/>
          </p:nvSpPr>
          <p:spPr>
            <a:xfrm>
              <a:off x="1073244" y="2692562"/>
              <a:ext cx="543105" cy="392436"/>
            </a:xfrm>
            <a:custGeom>
              <a:avLst/>
              <a:gdLst/>
              <a:ahLst/>
              <a:cxnLst/>
              <a:rect l="l" t="t" r="r" b="b"/>
              <a:pathLst>
                <a:path w="23030" h="16641" extrusionOk="0">
                  <a:moveTo>
                    <a:pt x="3319" y="0"/>
                  </a:moveTo>
                  <a:cubicBezTo>
                    <a:pt x="2696" y="838"/>
                    <a:pt x="2260" y="1782"/>
                    <a:pt x="2310" y="2960"/>
                  </a:cubicBezTo>
                  <a:cubicBezTo>
                    <a:pt x="2386" y="4805"/>
                    <a:pt x="2233" y="8386"/>
                    <a:pt x="1693" y="10965"/>
                  </a:cubicBezTo>
                  <a:cubicBezTo>
                    <a:pt x="1569" y="11560"/>
                    <a:pt x="1352" y="12208"/>
                    <a:pt x="1055" y="12855"/>
                  </a:cubicBezTo>
                  <a:cubicBezTo>
                    <a:pt x="978" y="13026"/>
                    <a:pt x="894" y="13198"/>
                    <a:pt x="805" y="13369"/>
                  </a:cubicBezTo>
                  <a:cubicBezTo>
                    <a:pt x="535" y="14411"/>
                    <a:pt x="253" y="15328"/>
                    <a:pt x="0" y="15969"/>
                  </a:cubicBezTo>
                  <a:cubicBezTo>
                    <a:pt x="0" y="15969"/>
                    <a:pt x="810" y="16128"/>
                    <a:pt x="2320" y="16291"/>
                  </a:cubicBezTo>
                  <a:cubicBezTo>
                    <a:pt x="3381" y="16406"/>
                    <a:pt x="4789" y="16521"/>
                    <a:pt x="6504" y="16585"/>
                  </a:cubicBezTo>
                  <a:cubicBezTo>
                    <a:pt x="6638" y="16589"/>
                    <a:pt x="6773" y="16595"/>
                    <a:pt x="6909" y="16600"/>
                  </a:cubicBezTo>
                  <a:cubicBezTo>
                    <a:pt x="7403" y="16613"/>
                    <a:pt x="7920" y="16625"/>
                    <a:pt x="8452" y="16633"/>
                  </a:cubicBezTo>
                  <a:cubicBezTo>
                    <a:pt x="8852" y="16638"/>
                    <a:pt x="9262" y="16641"/>
                    <a:pt x="9677" y="16641"/>
                  </a:cubicBezTo>
                  <a:cubicBezTo>
                    <a:pt x="10725" y="16641"/>
                    <a:pt x="11810" y="16624"/>
                    <a:pt x="12880" y="16591"/>
                  </a:cubicBezTo>
                  <a:cubicBezTo>
                    <a:pt x="15566" y="16504"/>
                    <a:pt x="18156" y="16306"/>
                    <a:pt x="19811" y="15969"/>
                  </a:cubicBezTo>
                  <a:cubicBezTo>
                    <a:pt x="19811" y="15969"/>
                    <a:pt x="20581" y="14448"/>
                    <a:pt x="21367" y="12602"/>
                  </a:cubicBezTo>
                  <a:lnTo>
                    <a:pt x="21492" y="12281"/>
                  </a:lnTo>
                  <a:lnTo>
                    <a:pt x="22299" y="10214"/>
                  </a:lnTo>
                  <a:cubicBezTo>
                    <a:pt x="22493" y="9658"/>
                    <a:pt x="22662" y="9117"/>
                    <a:pt x="22787" y="8618"/>
                  </a:cubicBezTo>
                  <a:cubicBezTo>
                    <a:pt x="22878" y="8254"/>
                    <a:pt x="22959" y="7898"/>
                    <a:pt x="23030" y="7554"/>
                  </a:cubicBezTo>
                  <a:lnTo>
                    <a:pt x="23030" y="7554"/>
                  </a:lnTo>
                  <a:cubicBezTo>
                    <a:pt x="21662" y="7784"/>
                    <a:pt x="20357" y="7888"/>
                    <a:pt x="19116" y="7888"/>
                  </a:cubicBezTo>
                  <a:cubicBezTo>
                    <a:pt x="10640" y="7888"/>
                    <a:pt x="5172" y="3023"/>
                    <a:pt x="3319" y="0"/>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29;p41">
              <a:extLst>
                <a:ext uri="{FF2B5EF4-FFF2-40B4-BE49-F238E27FC236}">
                  <a16:creationId xmlns:a16="http://schemas.microsoft.com/office/drawing/2014/main" id="{ECBE0F60-F08C-1C3D-2937-4CDF1F842346}"/>
                </a:ext>
              </a:extLst>
            </p:cNvPr>
            <p:cNvSpPr/>
            <p:nvPr/>
          </p:nvSpPr>
          <p:spPr>
            <a:xfrm>
              <a:off x="1976383" y="2031592"/>
              <a:ext cx="369514" cy="664885"/>
            </a:xfrm>
            <a:custGeom>
              <a:avLst/>
              <a:gdLst/>
              <a:ahLst/>
              <a:cxnLst/>
              <a:rect l="l" t="t" r="r" b="b"/>
              <a:pathLst>
                <a:path w="15669" h="28194" extrusionOk="0">
                  <a:moveTo>
                    <a:pt x="2502" y="1"/>
                  </a:moveTo>
                  <a:cubicBezTo>
                    <a:pt x="2155" y="540"/>
                    <a:pt x="1501" y="4388"/>
                    <a:pt x="1501" y="4388"/>
                  </a:cubicBezTo>
                  <a:cubicBezTo>
                    <a:pt x="1501" y="4388"/>
                    <a:pt x="1416" y="4527"/>
                    <a:pt x="1322" y="4785"/>
                  </a:cubicBezTo>
                  <a:cubicBezTo>
                    <a:pt x="1319" y="4799"/>
                    <a:pt x="1145" y="5508"/>
                    <a:pt x="1322" y="6979"/>
                  </a:cubicBezTo>
                  <a:cubicBezTo>
                    <a:pt x="1501" y="8469"/>
                    <a:pt x="1963" y="9739"/>
                    <a:pt x="1963" y="9739"/>
                  </a:cubicBezTo>
                  <a:cubicBezTo>
                    <a:pt x="1963" y="9739"/>
                    <a:pt x="1358" y="10187"/>
                    <a:pt x="1116" y="11025"/>
                  </a:cubicBezTo>
                  <a:cubicBezTo>
                    <a:pt x="875" y="11863"/>
                    <a:pt x="1346" y="14052"/>
                    <a:pt x="1116" y="16648"/>
                  </a:cubicBezTo>
                  <a:cubicBezTo>
                    <a:pt x="887" y="19245"/>
                    <a:pt x="0" y="21298"/>
                    <a:pt x="0" y="21298"/>
                  </a:cubicBezTo>
                  <a:cubicBezTo>
                    <a:pt x="0" y="21298"/>
                    <a:pt x="2155" y="24673"/>
                    <a:pt x="3812" y="25951"/>
                  </a:cubicBezTo>
                  <a:cubicBezTo>
                    <a:pt x="4636" y="26588"/>
                    <a:pt x="5859" y="27470"/>
                    <a:pt x="6876" y="28193"/>
                  </a:cubicBezTo>
                  <a:cubicBezTo>
                    <a:pt x="7723" y="24503"/>
                    <a:pt x="5759" y="19199"/>
                    <a:pt x="5119" y="17205"/>
                  </a:cubicBezTo>
                  <a:cubicBezTo>
                    <a:pt x="4862" y="16404"/>
                    <a:pt x="4753" y="15753"/>
                    <a:pt x="4745" y="15243"/>
                  </a:cubicBezTo>
                  <a:cubicBezTo>
                    <a:pt x="4741" y="14973"/>
                    <a:pt x="4765" y="14743"/>
                    <a:pt x="4809" y="14549"/>
                  </a:cubicBezTo>
                  <a:cubicBezTo>
                    <a:pt x="4813" y="14531"/>
                    <a:pt x="4816" y="14512"/>
                    <a:pt x="4821" y="14493"/>
                  </a:cubicBezTo>
                  <a:cubicBezTo>
                    <a:pt x="4822" y="14491"/>
                    <a:pt x="4824" y="14488"/>
                    <a:pt x="4824" y="14485"/>
                  </a:cubicBezTo>
                  <a:cubicBezTo>
                    <a:pt x="4907" y="14167"/>
                    <a:pt x="5050" y="13955"/>
                    <a:pt x="5212" y="13836"/>
                  </a:cubicBezTo>
                  <a:cubicBezTo>
                    <a:pt x="5213" y="13835"/>
                    <a:pt x="5213" y="13833"/>
                    <a:pt x="5215" y="13832"/>
                  </a:cubicBezTo>
                  <a:cubicBezTo>
                    <a:pt x="5221" y="13827"/>
                    <a:pt x="5230" y="13824"/>
                    <a:pt x="5236" y="13820"/>
                  </a:cubicBezTo>
                  <a:cubicBezTo>
                    <a:pt x="5244" y="13812"/>
                    <a:pt x="5253" y="13806"/>
                    <a:pt x="5262" y="13802"/>
                  </a:cubicBezTo>
                  <a:cubicBezTo>
                    <a:pt x="5263" y="13802"/>
                    <a:pt x="5263" y="13800"/>
                    <a:pt x="5265" y="13800"/>
                  </a:cubicBezTo>
                  <a:cubicBezTo>
                    <a:pt x="5289" y="13783"/>
                    <a:pt x="5316" y="13770"/>
                    <a:pt x="5344" y="13758"/>
                  </a:cubicBezTo>
                  <a:lnTo>
                    <a:pt x="5345" y="13758"/>
                  </a:lnTo>
                  <a:cubicBezTo>
                    <a:pt x="5377" y="13746"/>
                    <a:pt x="5407" y="13741"/>
                    <a:pt x="5435" y="13741"/>
                  </a:cubicBezTo>
                  <a:cubicBezTo>
                    <a:pt x="5530" y="13741"/>
                    <a:pt x="5614" y="13798"/>
                    <a:pt x="5762" y="13865"/>
                  </a:cubicBezTo>
                  <a:lnTo>
                    <a:pt x="5763" y="13865"/>
                  </a:lnTo>
                  <a:cubicBezTo>
                    <a:pt x="5765" y="13867"/>
                    <a:pt x="5766" y="13867"/>
                    <a:pt x="5771" y="13868"/>
                  </a:cubicBezTo>
                  <a:cubicBezTo>
                    <a:pt x="5847" y="13902"/>
                    <a:pt x="5924" y="13930"/>
                    <a:pt x="6003" y="13956"/>
                  </a:cubicBezTo>
                  <a:cubicBezTo>
                    <a:pt x="6007" y="13956"/>
                    <a:pt x="6010" y="13958"/>
                    <a:pt x="6015" y="13959"/>
                  </a:cubicBezTo>
                  <a:cubicBezTo>
                    <a:pt x="6236" y="14027"/>
                    <a:pt x="6554" y="14083"/>
                    <a:pt x="7038" y="14083"/>
                  </a:cubicBezTo>
                  <a:cubicBezTo>
                    <a:pt x="7241" y="14083"/>
                    <a:pt x="7472" y="14073"/>
                    <a:pt x="7738" y="14050"/>
                  </a:cubicBezTo>
                  <a:cubicBezTo>
                    <a:pt x="7993" y="14029"/>
                    <a:pt x="8244" y="13988"/>
                    <a:pt x="8491" y="13926"/>
                  </a:cubicBezTo>
                  <a:cubicBezTo>
                    <a:pt x="8518" y="13920"/>
                    <a:pt x="8547" y="13914"/>
                    <a:pt x="8574" y="13906"/>
                  </a:cubicBezTo>
                  <a:cubicBezTo>
                    <a:pt x="8938" y="13811"/>
                    <a:pt x="9287" y="13658"/>
                    <a:pt x="9605" y="13456"/>
                  </a:cubicBezTo>
                  <a:cubicBezTo>
                    <a:pt x="9622" y="13445"/>
                    <a:pt x="9638" y="13435"/>
                    <a:pt x="9653" y="13423"/>
                  </a:cubicBezTo>
                  <a:cubicBezTo>
                    <a:pt x="9679" y="13406"/>
                    <a:pt x="9703" y="13389"/>
                    <a:pt x="9728" y="13373"/>
                  </a:cubicBezTo>
                  <a:cubicBezTo>
                    <a:pt x="9852" y="13286"/>
                    <a:pt x="9970" y="13192"/>
                    <a:pt x="10084" y="13092"/>
                  </a:cubicBezTo>
                  <a:cubicBezTo>
                    <a:pt x="10161" y="13024"/>
                    <a:pt x="10232" y="12962"/>
                    <a:pt x="10294" y="12904"/>
                  </a:cubicBezTo>
                  <a:cubicBezTo>
                    <a:pt x="10294" y="12903"/>
                    <a:pt x="10296" y="12903"/>
                    <a:pt x="10297" y="12903"/>
                  </a:cubicBezTo>
                  <a:cubicBezTo>
                    <a:pt x="10310" y="12892"/>
                    <a:pt x="10322" y="12883"/>
                    <a:pt x="10332" y="12873"/>
                  </a:cubicBezTo>
                  <a:cubicBezTo>
                    <a:pt x="10361" y="12850"/>
                    <a:pt x="10385" y="12829"/>
                    <a:pt x="10407" y="12811"/>
                  </a:cubicBezTo>
                  <a:cubicBezTo>
                    <a:pt x="10444" y="12780"/>
                    <a:pt x="10484" y="12753"/>
                    <a:pt x="10525" y="12729"/>
                  </a:cubicBezTo>
                  <a:cubicBezTo>
                    <a:pt x="10566" y="12706"/>
                    <a:pt x="10606" y="12695"/>
                    <a:pt x="10643" y="12695"/>
                  </a:cubicBezTo>
                  <a:cubicBezTo>
                    <a:pt x="10677" y="12695"/>
                    <a:pt x="10709" y="12704"/>
                    <a:pt x="10740" y="12724"/>
                  </a:cubicBezTo>
                  <a:cubicBezTo>
                    <a:pt x="10807" y="12767"/>
                    <a:pt x="10888" y="12818"/>
                    <a:pt x="10981" y="12873"/>
                  </a:cubicBezTo>
                  <a:cubicBezTo>
                    <a:pt x="11038" y="12908"/>
                    <a:pt x="11104" y="12944"/>
                    <a:pt x="11172" y="12982"/>
                  </a:cubicBezTo>
                  <a:cubicBezTo>
                    <a:pt x="11182" y="12986"/>
                    <a:pt x="11192" y="12992"/>
                    <a:pt x="11202" y="12998"/>
                  </a:cubicBezTo>
                  <a:cubicBezTo>
                    <a:pt x="11226" y="13014"/>
                    <a:pt x="11254" y="13027"/>
                    <a:pt x="11279" y="13042"/>
                  </a:cubicBezTo>
                  <a:cubicBezTo>
                    <a:pt x="11295" y="13051"/>
                    <a:pt x="11310" y="13061"/>
                    <a:pt x="11328" y="13068"/>
                  </a:cubicBezTo>
                  <a:cubicBezTo>
                    <a:pt x="11720" y="13285"/>
                    <a:pt x="12167" y="13520"/>
                    <a:pt x="12434" y="13665"/>
                  </a:cubicBezTo>
                  <a:cubicBezTo>
                    <a:pt x="12480" y="13690"/>
                    <a:pt x="12542" y="13701"/>
                    <a:pt x="12615" y="13701"/>
                  </a:cubicBezTo>
                  <a:cubicBezTo>
                    <a:pt x="12729" y="13701"/>
                    <a:pt x="12871" y="13674"/>
                    <a:pt x="13030" y="13621"/>
                  </a:cubicBezTo>
                  <a:lnTo>
                    <a:pt x="13036" y="13621"/>
                  </a:lnTo>
                  <a:cubicBezTo>
                    <a:pt x="13230" y="13555"/>
                    <a:pt x="13416" y="13473"/>
                    <a:pt x="13595" y="13376"/>
                  </a:cubicBezTo>
                  <a:cubicBezTo>
                    <a:pt x="13693" y="13323"/>
                    <a:pt x="13793" y="13264"/>
                    <a:pt x="13893" y="13202"/>
                  </a:cubicBezTo>
                  <a:cubicBezTo>
                    <a:pt x="13933" y="13177"/>
                    <a:pt x="13974" y="13150"/>
                    <a:pt x="14012" y="13124"/>
                  </a:cubicBezTo>
                  <a:lnTo>
                    <a:pt x="14013" y="13124"/>
                  </a:lnTo>
                  <a:cubicBezTo>
                    <a:pt x="14471" y="12814"/>
                    <a:pt x="14904" y="12407"/>
                    <a:pt x="15129" y="11973"/>
                  </a:cubicBezTo>
                  <a:cubicBezTo>
                    <a:pt x="15668" y="10934"/>
                    <a:pt x="14975" y="8931"/>
                    <a:pt x="14666" y="8598"/>
                  </a:cubicBezTo>
                  <a:cubicBezTo>
                    <a:pt x="14357" y="8263"/>
                    <a:pt x="11433" y="6775"/>
                    <a:pt x="8699" y="5505"/>
                  </a:cubicBezTo>
                  <a:cubicBezTo>
                    <a:pt x="5966" y="4235"/>
                    <a:pt x="4542" y="4120"/>
                    <a:pt x="4542" y="4120"/>
                  </a:cubicBezTo>
                  <a:lnTo>
                    <a:pt x="4542" y="231"/>
                  </a:lnTo>
                  <a:cubicBezTo>
                    <a:pt x="3734" y="616"/>
                    <a:pt x="2772" y="3888"/>
                    <a:pt x="2772" y="3888"/>
                  </a:cubicBezTo>
                  <a:lnTo>
                    <a:pt x="25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30;p41">
              <a:extLst>
                <a:ext uri="{FF2B5EF4-FFF2-40B4-BE49-F238E27FC236}">
                  <a16:creationId xmlns:a16="http://schemas.microsoft.com/office/drawing/2014/main" id="{BAD74A11-6822-421E-1D3B-D3D08F8B7961}"/>
                </a:ext>
              </a:extLst>
            </p:cNvPr>
            <p:cNvSpPr/>
            <p:nvPr/>
          </p:nvSpPr>
          <p:spPr>
            <a:xfrm>
              <a:off x="2070501" y="2045529"/>
              <a:ext cx="222925" cy="267166"/>
            </a:xfrm>
            <a:custGeom>
              <a:avLst/>
              <a:gdLst/>
              <a:ahLst/>
              <a:cxnLst/>
              <a:rect l="l" t="t" r="r" b="b"/>
              <a:pathLst>
                <a:path w="9453" h="11329" extrusionOk="0">
                  <a:moveTo>
                    <a:pt x="1592" y="1"/>
                  </a:moveTo>
                  <a:cubicBezTo>
                    <a:pt x="1592" y="1"/>
                    <a:pt x="1162" y="645"/>
                    <a:pt x="751" y="1592"/>
                  </a:cubicBezTo>
                  <a:lnTo>
                    <a:pt x="751" y="1594"/>
                  </a:lnTo>
                  <a:cubicBezTo>
                    <a:pt x="368" y="2468"/>
                    <a:pt x="1" y="3601"/>
                    <a:pt x="1" y="4723"/>
                  </a:cubicBezTo>
                  <a:cubicBezTo>
                    <a:pt x="1" y="7058"/>
                    <a:pt x="693" y="9084"/>
                    <a:pt x="1719" y="10187"/>
                  </a:cubicBezTo>
                  <a:cubicBezTo>
                    <a:pt x="2416" y="10935"/>
                    <a:pt x="3582" y="11328"/>
                    <a:pt x="4749" y="11328"/>
                  </a:cubicBezTo>
                  <a:cubicBezTo>
                    <a:pt x="5154" y="11328"/>
                    <a:pt x="5560" y="11281"/>
                    <a:pt x="5946" y="11185"/>
                  </a:cubicBezTo>
                  <a:cubicBezTo>
                    <a:pt x="6087" y="11148"/>
                    <a:pt x="6229" y="11109"/>
                    <a:pt x="6364" y="11062"/>
                  </a:cubicBezTo>
                  <a:cubicBezTo>
                    <a:pt x="6649" y="10957"/>
                    <a:pt x="6897" y="10851"/>
                    <a:pt x="7116" y="10748"/>
                  </a:cubicBezTo>
                  <a:cubicBezTo>
                    <a:pt x="8029" y="10317"/>
                    <a:pt x="8436" y="9925"/>
                    <a:pt x="8946" y="9925"/>
                  </a:cubicBezTo>
                  <a:cubicBezTo>
                    <a:pt x="8983" y="9925"/>
                    <a:pt x="9021" y="9927"/>
                    <a:pt x="9060" y="9931"/>
                  </a:cubicBezTo>
                  <a:cubicBezTo>
                    <a:pt x="9060" y="9931"/>
                    <a:pt x="9190" y="9277"/>
                    <a:pt x="9296" y="8598"/>
                  </a:cubicBezTo>
                  <a:cubicBezTo>
                    <a:pt x="9383" y="8061"/>
                    <a:pt x="9452" y="7507"/>
                    <a:pt x="9434" y="7251"/>
                  </a:cubicBezTo>
                  <a:lnTo>
                    <a:pt x="3324" y="3644"/>
                  </a:lnTo>
                  <a:lnTo>
                    <a:pt x="15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31;p41">
              <a:extLst>
                <a:ext uri="{FF2B5EF4-FFF2-40B4-BE49-F238E27FC236}">
                  <a16:creationId xmlns:a16="http://schemas.microsoft.com/office/drawing/2014/main" id="{8F27A657-E1E8-F607-B42A-A78F2548D3D8}"/>
                </a:ext>
              </a:extLst>
            </p:cNvPr>
            <p:cNvSpPr/>
            <p:nvPr/>
          </p:nvSpPr>
          <p:spPr>
            <a:xfrm>
              <a:off x="2070501" y="2083096"/>
              <a:ext cx="219247" cy="229599"/>
            </a:xfrm>
            <a:custGeom>
              <a:avLst/>
              <a:gdLst/>
              <a:ahLst/>
              <a:cxnLst/>
              <a:rect l="l" t="t" r="r" b="b"/>
              <a:pathLst>
                <a:path w="9297" h="9736" extrusionOk="0">
                  <a:moveTo>
                    <a:pt x="751" y="1"/>
                  </a:moveTo>
                  <a:cubicBezTo>
                    <a:pt x="368" y="875"/>
                    <a:pt x="1" y="2008"/>
                    <a:pt x="1" y="3130"/>
                  </a:cubicBezTo>
                  <a:cubicBezTo>
                    <a:pt x="1" y="5465"/>
                    <a:pt x="693" y="7491"/>
                    <a:pt x="1719" y="8594"/>
                  </a:cubicBezTo>
                  <a:cubicBezTo>
                    <a:pt x="2416" y="9342"/>
                    <a:pt x="3582" y="9735"/>
                    <a:pt x="4749" y="9735"/>
                  </a:cubicBezTo>
                  <a:cubicBezTo>
                    <a:pt x="5154" y="9735"/>
                    <a:pt x="5560" y="9688"/>
                    <a:pt x="5946" y="9592"/>
                  </a:cubicBezTo>
                  <a:cubicBezTo>
                    <a:pt x="6087" y="9555"/>
                    <a:pt x="6229" y="9516"/>
                    <a:pt x="6364" y="9469"/>
                  </a:cubicBezTo>
                  <a:cubicBezTo>
                    <a:pt x="6649" y="9364"/>
                    <a:pt x="6897" y="9258"/>
                    <a:pt x="7116" y="9155"/>
                  </a:cubicBezTo>
                  <a:cubicBezTo>
                    <a:pt x="8029" y="8724"/>
                    <a:pt x="8436" y="8332"/>
                    <a:pt x="8946" y="8332"/>
                  </a:cubicBezTo>
                  <a:cubicBezTo>
                    <a:pt x="8983" y="8332"/>
                    <a:pt x="9021" y="8334"/>
                    <a:pt x="9060" y="8338"/>
                  </a:cubicBezTo>
                  <a:cubicBezTo>
                    <a:pt x="9060" y="8338"/>
                    <a:pt x="9190" y="7684"/>
                    <a:pt x="9296" y="7005"/>
                  </a:cubicBezTo>
                  <a:lnTo>
                    <a:pt x="9296" y="7005"/>
                  </a:lnTo>
                  <a:cubicBezTo>
                    <a:pt x="8849" y="7070"/>
                    <a:pt x="8423" y="7101"/>
                    <a:pt x="8019" y="7101"/>
                  </a:cubicBezTo>
                  <a:cubicBezTo>
                    <a:pt x="3491" y="7101"/>
                    <a:pt x="1612" y="3209"/>
                    <a:pt x="75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32;p41">
              <a:extLst>
                <a:ext uri="{FF2B5EF4-FFF2-40B4-BE49-F238E27FC236}">
                  <a16:creationId xmlns:a16="http://schemas.microsoft.com/office/drawing/2014/main" id="{63CB433E-086B-2859-FEA0-EE42DCCFC64A}"/>
                </a:ext>
              </a:extLst>
            </p:cNvPr>
            <p:cNvSpPr/>
            <p:nvPr/>
          </p:nvSpPr>
          <p:spPr>
            <a:xfrm>
              <a:off x="1872125" y="2219049"/>
              <a:ext cx="150598" cy="366684"/>
            </a:xfrm>
            <a:custGeom>
              <a:avLst/>
              <a:gdLst/>
              <a:ahLst/>
              <a:cxnLst/>
              <a:rect l="l" t="t" r="r" b="b"/>
              <a:pathLst>
                <a:path w="6386" h="15549" extrusionOk="0">
                  <a:moveTo>
                    <a:pt x="5902" y="0"/>
                  </a:moveTo>
                  <a:cubicBezTo>
                    <a:pt x="5225" y="388"/>
                    <a:pt x="3900" y="1455"/>
                    <a:pt x="3762" y="3880"/>
                  </a:cubicBezTo>
                  <a:cubicBezTo>
                    <a:pt x="3574" y="7156"/>
                    <a:pt x="2429" y="12749"/>
                    <a:pt x="866" y="14168"/>
                  </a:cubicBezTo>
                  <a:cubicBezTo>
                    <a:pt x="0" y="14950"/>
                    <a:pt x="1256" y="15549"/>
                    <a:pt x="2957" y="15549"/>
                  </a:cubicBezTo>
                  <a:cubicBezTo>
                    <a:pt x="3797" y="15549"/>
                    <a:pt x="4747" y="15403"/>
                    <a:pt x="5603" y="15060"/>
                  </a:cubicBezTo>
                  <a:cubicBezTo>
                    <a:pt x="4912" y="14118"/>
                    <a:pt x="4423" y="13351"/>
                    <a:pt x="4423" y="13351"/>
                  </a:cubicBezTo>
                  <a:cubicBezTo>
                    <a:pt x="4423" y="13351"/>
                    <a:pt x="5308" y="11299"/>
                    <a:pt x="5538" y="8700"/>
                  </a:cubicBezTo>
                  <a:cubicBezTo>
                    <a:pt x="5770" y="6101"/>
                    <a:pt x="5297" y="3916"/>
                    <a:pt x="5538" y="3078"/>
                  </a:cubicBezTo>
                  <a:cubicBezTo>
                    <a:pt x="5782" y="2241"/>
                    <a:pt x="6385" y="1791"/>
                    <a:pt x="6385" y="1791"/>
                  </a:cubicBezTo>
                  <a:cubicBezTo>
                    <a:pt x="6385" y="1791"/>
                    <a:pt x="6110" y="1032"/>
                    <a:pt x="5902"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33;p41">
              <a:extLst>
                <a:ext uri="{FF2B5EF4-FFF2-40B4-BE49-F238E27FC236}">
                  <a16:creationId xmlns:a16="http://schemas.microsoft.com/office/drawing/2014/main" id="{EA76D3C3-645B-0B2B-C88C-DF61212089E3}"/>
                </a:ext>
              </a:extLst>
            </p:cNvPr>
            <p:cNvSpPr/>
            <p:nvPr/>
          </p:nvSpPr>
          <p:spPr>
            <a:xfrm>
              <a:off x="1424505" y="2571725"/>
              <a:ext cx="375834" cy="136472"/>
            </a:xfrm>
            <a:custGeom>
              <a:avLst/>
              <a:gdLst/>
              <a:ahLst/>
              <a:cxnLst/>
              <a:rect l="l" t="t" r="r" b="b"/>
              <a:pathLst>
                <a:path w="15937" h="5787" extrusionOk="0">
                  <a:moveTo>
                    <a:pt x="15936" y="1"/>
                  </a:moveTo>
                  <a:lnTo>
                    <a:pt x="15404" y="107"/>
                  </a:lnTo>
                  <a:cubicBezTo>
                    <a:pt x="15365" y="114"/>
                    <a:pt x="15321" y="123"/>
                    <a:pt x="15275" y="132"/>
                  </a:cubicBezTo>
                  <a:cubicBezTo>
                    <a:pt x="13661" y="449"/>
                    <a:pt x="9412" y="1258"/>
                    <a:pt x="6083" y="1655"/>
                  </a:cubicBezTo>
                  <a:cubicBezTo>
                    <a:pt x="4970" y="1788"/>
                    <a:pt x="4099" y="1837"/>
                    <a:pt x="3418" y="1837"/>
                  </a:cubicBezTo>
                  <a:cubicBezTo>
                    <a:pt x="1534" y="1837"/>
                    <a:pt x="1119" y="1463"/>
                    <a:pt x="1119" y="1463"/>
                  </a:cubicBezTo>
                  <a:cubicBezTo>
                    <a:pt x="888" y="1604"/>
                    <a:pt x="685" y="1818"/>
                    <a:pt x="531" y="2077"/>
                  </a:cubicBezTo>
                  <a:cubicBezTo>
                    <a:pt x="508" y="2113"/>
                    <a:pt x="488" y="2149"/>
                    <a:pt x="470" y="2187"/>
                  </a:cubicBezTo>
                  <a:cubicBezTo>
                    <a:pt x="0" y="3097"/>
                    <a:pt x="123" y="4468"/>
                    <a:pt x="1734" y="5291"/>
                  </a:cubicBezTo>
                  <a:cubicBezTo>
                    <a:pt x="2397" y="5629"/>
                    <a:pt x="3187" y="5786"/>
                    <a:pt x="4081" y="5786"/>
                  </a:cubicBezTo>
                  <a:cubicBezTo>
                    <a:pt x="6091" y="5786"/>
                    <a:pt x="8625" y="4989"/>
                    <a:pt x="11411" y="3657"/>
                  </a:cubicBezTo>
                  <a:cubicBezTo>
                    <a:pt x="15436" y="1733"/>
                    <a:pt x="15936" y="1"/>
                    <a:pt x="15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34;p41">
              <a:extLst>
                <a:ext uri="{FF2B5EF4-FFF2-40B4-BE49-F238E27FC236}">
                  <a16:creationId xmlns:a16="http://schemas.microsoft.com/office/drawing/2014/main" id="{84C7C28A-7B07-9F78-108B-E496AA49DA79}"/>
                </a:ext>
              </a:extLst>
            </p:cNvPr>
            <p:cNvSpPr/>
            <p:nvPr/>
          </p:nvSpPr>
          <p:spPr>
            <a:xfrm>
              <a:off x="1435565" y="2574225"/>
              <a:ext cx="352228" cy="110484"/>
            </a:xfrm>
            <a:custGeom>
              <a:avLst/>
              <a:gdLst/>
              <a:ahLst/>
              <a:cxnLst/>
              <a:rect l="l" t="t" r="r" b="b"/>
              <a:pathLst>
                <a:path w="14936" h="4685" extrusionOk="0">
                  <a:moveTo>
                    <a:pt x="14935" y="1"/>
                  </a:moveTo>
                  <a:lnTo>
                    <a:pt x="14935" y="1"/>
                  </a:lnTo>
                  <a:cubicBezTo>
                    <a:pt x="14894" y="8"/>
                    <a:pt x="14852" y="17"/>
                    <a:pt x="14806" y="26"/>
                  </a:cubicBezTo>
                  <a:cubicBezTo>
                    <a:pt x="14009" y="911"/>
                    <a:pt x="12744" y="1999"/>
                    <a:pt x="10257" y="3028"/>
                  </a:cubicBezTo>
                  <a:cubicBezTo>
                    <a:pt x="7575" y="4135"/>
                    <a:pt x="5221" y="4602"/>
                    <a:pt x="3586" y="4602"/>
                  </a:cubicBezTo>
                  <a:cubicBezTo>
                    <a:pt x="2722" y="4602"/>
                    <a:pt x="2058" y="4471"/>
                    <a:pt x="1653" y="4236"/>
                  </a:cubicBezTo>
                  <a:cubicBezTo>
                    <a:pt x="472" y="3553"/>
                    <a:pt x="145" y="2583"/>
                    <a:pt x="62" y="1971"/>
                  </a:cubicBezTo>
                  <a:cubicBezTo>
                    <a:pt x="39" y="2007"/>
                    <a:pt x="19" y="2043"/>
                    <a:pt x="1" y="2081"/>
                  </a:cubicBezTo>
                  <a:cubicBezTo>
                    <a:pt x="107" y="2710"/>
                    <a:pt x="469" y="3641"/>
                    <a:pt x="1613" y="4301"/>
                  </a:cubicBezTo>
                  <a:cubicBezTo>
                    <a:pt x="2104" y="4586"/>
                    <a:pt x="2801" y="4685"/>
                    <a:pt x="3529" y="4685"/>
                  </a:cubicBezTo>
                  <a:cubicBezTo>
                    <a:pt x="4139" y="4685"/>
                    <a:pt x="4767" y="4615"/>
                    <a:pt x="5309" y="4532"/>
                  </a:cubicBezTo>
                  <a:cubicBezTo>
                    <a:pt x="6866" y="4289"/>
                    <a:pt x="8633" y="3780"/>
                    <a:pt x="10287" y="3098"/>
                  </a:cubicBezTo>
                  <a:cubicBezTo>
                    <a:pt x="12862" y="2036"/>
                    <a:pt x="14133" y="905"/>
                    <a:pt x="149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35;p41">
              <a:extLst>
                <a:ext uri="{FF2B5EF4-FFF2-40B4-BE49-F238E27FC236}">
                  <a16:creationId xmlns:a16="http://schemas.microsoft.com/office/drawing/2014/main" id="{0209A944-0ADA-4D2B-DBAC-A76123D7749D}"/>
                </a:ext>
              </a:extLst>
            </p:cNvPr>
            <p:cNvSpPr/>
            <p:nvPr/>
          </p:nvSpPr>
          <p:spPr>
            <a:xfrm>
              <a:off x="1675895" y="2546964"/>
              <a:ext cx="538365" cy="534002"/>
            </a:xfrm>
            <a:custGeom>
              <a:avLst/>
              <a:gdLst/>
              <a:ahLst/>
              <a:cxnLst/>
              <a:rect l="l" t="t" r="r" b="b"/>
              <a:pathLst>
                <a:path w="22829" h="22644" extrusionOk="0">
                  <a:moveTo>
                    <a:pt x="7779" y="0"/>
                  </a:moveTo>
                  <a:cubicBezTo>
                    <a:pt x="7699" y="0"/>
                    <a:pt x="7567" y="76"/>
                    <a:pt x="7366" y="261"/>
                  </a:cubicBezTo>
                  <a:cubicBezTo>
                    <a:pt x="6497" y="1055"/>
                    <a:pt x="2327" y="1402"/>
                    <a:pt x="515" y="1516"/>
                  </a:cubicBezTo>
                  <a:cubicBezTo>
                    <a:pt x="343" y="1605"/>
                    <a:pt x="171" y="1693"/>
                    <a:pt x="1" y="1779"/>
                  </a:cubicBezTo>
                  <a:cubicBezTo>
                    <a:pt x="559" y="2140"/>
                    <a:pt x="1725" y="2871"/>
                    <a:pt x="2709" y="3321"/>
                  </a:cubicBezTo>
                  <a:cubicBezTo>
                    <a:pt x="3158" y="3526"/>
                    <a:pt x="3555" y="3594"/>
                    <a:pt x="3885" y="3594"/>
                  </a:cubicBezTo>
                  <a:cubicBezTo>
                    <a:pt x="4544" y="3594"/>
                    <a:pt x="4935" y="3321"/>
                    <a:pt x="4935" y="3321"/>
                  </a:cubicBezTo>
                  <a:lnTo>
                    <a:pt x="4935" y="3321"/>
                  </a:lnTo>
                  <a:cubicBezTo>
                    <a:pt x="4896" y="5060"/>
                    <a:pt x="5682" y="6830"/>
                    <a:pt x="6170" y="7753"/>
                  </a:cubicBezTo>
                  <a:cubicBezTo>
                    <a:pt x="6546" y="7556"/>
                    <a:pt x="6705" y="7435"/>
                    <a:pt x="6705" y="7435"/>
                  </a:cubicBezTo>
                  <a:cubicBezTo>
                    <a:pt x="6705" y="7435"/>
                    <a:pt x="8257" y="12052"/>
                    <a:pt x="9374" y="15409"/>
                  </a:cubicBezTo>
                  <a:cubicBezTo>
                    <a:pt x="9451" y="15638"/>
                    <a:pt x="9524" y="15859"/>
                    <a:pt x="9595" y="16073"/>
                  </a:cubicBezTo>
                  <a:cubicBezTo>
                    <a:pt x="9816" y="16738"/>
                    <a:pt x="10012" y="17330"/>
                    <a:pt x="10165" y="17793"/>
                  </a:cubicBezTo>
                  <a:cubicBezTo>
                    <a:pt x="10344" y="18338"/>
                    <a:pt x="10481" y="18852"/>
                    <a:pt x="10587" y="19328"/>
                  </a:cubicBezTo>
                  <a:cubicBezTo>
                    <a:pt x="10627" y="19505"/>
                    <a:pt x="10663" y="19675"/>
                    <a:pt x="10695" y="19841"/>
                  </a:cubicBezTo>
                  <a:cubicBezTo>
                    <a:pt x="11018" y="21542"/>
                    <a:pt x="10935" y="22643"/>
                    <a:pt x="10935" y="22643"/>
                  </a:cubicBezTo>
                  <a:cubicBezTo>
                    <a:pt x="10935" y="22643"/>
                    <a:pt x="11541" y="22580"/>
                    <a:pt x="12488" y="22416"/>
                  </a:cubicBezTo>
                  <a:cubicBezTo>
                    <a:pt x="13506" y="22239"/>
                    <a:pt x="14920" y="21945"/>
                    <a:pt x="16390" y="21489"/>
                  </a:cubicBezTo>
                  <a:cubicBezTo>
                    <a:pt x="16905" y="21330"/>
                    <a:pt x="17425" y="21151"/>
                    <a:pt x="17939" y="20951"/>
                  </a:cubicBezTo>
                  <a:cubicBezTo>
                    <a:pt x="18421" y="20763"/>
                    <a:pt x="18889" y="20543"/>
                    <a:pt x="19340" y="20296"/>
                  </a:cubicBezTo>
                  <a:cubicBezTo>
                    <a:pt x="20677" y="19564"/>
                    <a:pt x="21613" y="18720"/>
                    <a:pt x="22176" y="18118"/>
                  </a:cubicBezTo>
                  <a:cubicBezTo>
                    <a:pt x="22617" y="17650"/>
                    <a:pt x="22829" y="17332"/>
                    <a:pt x="22829" y="17332"/>
                  </a:cubicBezTo>
                  <a:cubicBezTo>
                    <a:pt x="22829" y="17332"/>
                    <a:pt x="22658" y="15210"/>
                    <a:pt x="22377" y="12884"/>
                  </a:cubicBezTo>
                  <a:cubicBezTo>
                    <a:pt x="22289" y="12145"/>
                    <a:pt x="22188" y="11383"/>
                    <a:pt x="22080" y="10663"/>
                  </a:cubicBezTo>
                  <a:cubicBezTo>
                    <a:pt x="19530" y="10611"/>
                    <a:pt x="14344" y="10244"/>
                    <a:pt x="11751" y="8221"/>
                  </a:cubicBezTo>
                  <a:cubicBezTo>
                    <a:pt x="8233" y="5476"/>
                    <a:pt x="7446" y="1563"/>
                    <a:pt x="7446" y="1563"/>
                  </a:cubicBezTo>
                  <a:cubicBezTo>
                    <a:pt x="7446" y="1563"/>
                    <a:pt x="8142" y="0"/>
                    <a:pt x="7779"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336;p41">
              <a:extLst>
                <a:ext uri="{FF2B5EF4-FFF2-40B4-BE49-F238E27FC236}">
                  <a16:creationId xmlns:a16="http://schemas.microsoft.com/office/drawing/2014/main" id="{8326F90D-E159-602F-4ECB-3F8A14BE6D00}"/>
                </a:ext>
              </a:extLst>
            </p:cNvPr>
            <p:cNvSpPr/>
            <p:nvPr/>
          </p:nvSpPr>
          <p:spPr>
            <a:xfrm>
              <a:off x="1870427" y="2005392"/>
              <a:ext cx="141424" cy="147886"/>
            </a:xfrm>
            <a:custGeom>
              <a:avLst/>
              <a:gdLst/>
              <a:ahLst/>
              <a:cxnLst/>
              <a:rect l="l" t="t" r="r" b="b"/>
              <a:pathLst>
                <a:path w="5997" h="6271" extrusionOk="0">
                  <a:moveTo>
                    <a:pt x="1920" y="1"/>
                  </a:moveTo>
                  <a:cubicBezTo>
                    <a:pt x="1305" y="1"/>
                    <a:pt x="763" y="216"/>
                    <a:pt x="425" y="601"/>
                  </a:cubicBezTo>
                  <a:cubicBezTo>
                    <a:pt x="143" y="921"/>
                    <a:pt x="0" y="1356"/>
                    <a:pt x="68" y="1882"/>
                  </a:cubicBezTo>
                  <a:cubicBezTo>
                    <a:pt x="300" y="3653"/>
                    <a:pt x="2378" y="3653"/>
                    <a:pt x="3768" y="4078"/>
                  </a:cubicBezTo>
                  <a:cubicBezTo>
                    <a:pt x="5156" y="4500"/>
                    <a:pt x="5689" y="6270"/>
                    <a:pt x="5689" y="6270"/>
                  </a:cubicBezTo>
                  <a:lnTo>
                    <a:pt x="5997" y="5500"/>
                  </a:lnTo>
                  <a:cubicBezTo>
                    <a:pt x="5919" y="3702"/>
                    <a:pt x="5534" y="1882"/>
                    <a:pt x="3768" y="629"/>
                  </a:cubicBezTo>
                  <a:cubicBezTo>
                    <a:pt x="3161" y="197"/>
                    <a:pt x="2507" y="1"/>
                    <a:pt x="19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37;p41">
              <a:extLst>
                <a:ext uri="{FF2B5EF4-FFF2-40B4-BE49-F238E27FC236}">
                  <a16:creationId xmlns:a16="http://schemas.microsoft.com/office/drawing/2014/main" id="{2F926301-C49E-B958-0A1F-1813B049898D}"/>
                </a:ext>
              </a:extLst>
            </p:cNvPr>
            <p:cNvSpPr/>
            <p:nvPr/>
          </p:nvSpPr>
          <p:spPr>
            <a:xfrm>
              <a:off x="1870380" y="2019565"/>
              <a:ext cx="138712" cy="133713"/>
            </a:xfrm>
            <a:custGeom>
              <a:avLst/>
              <a:gdLst/>
              <a:ahLst/>
              <a:cxnLst/>
              <a:rect l="l" t="t" r="r" b="b"/>
              <a:pathLst>
                <a:path w="5882" h="5670" extrusionOk="0">
                  <a:moveTo>
                    <a:pt x="425" y="0"/>
                  </a:moveTo>
                  <a:cubicBezTo>
                    <a:pt x="145" y="320"/>
                    <a:pt x="1" y="755"/>
                    <a:pt x="70" y="1281"/>
                  </a:cubicBezTo>
                  <a:cubicBezTo>
                    <a:pt x="302" y="3052"/>
                    <a:pt x="2380" y="3052"/>
                    <a:pt x="3768" y="3477"/>
                  </a:cubicBezTo>
                  <a:cubicBezTo>
                    <a:pt x="5158" y="3899"/>
                    <a:pt x="5690" y="5669"/>
                    <a:pt x="5690" y="5669"/>
                  </a:cubicBezTo>
                  <a:cubicBezTo>
                    <a:pt x="5882" y="3975"/>
                    <a:pt x="5035" y="2936"/>
                    <a:pt x="2650" y="2245"/>
                  </a:cubicBezTo>
                  <a:cubicBezTo>
                    <a:pt x="601" y="1649"/>
                    <a:pt x="508" y="1113"/>
                    <a:pt x="425"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38;p41">
              <a:extLst>
                <a:ext uri="{FF2B5EF4-FFF2-40B4-BE49-F238E27FC236}">
                  <a16:creationId xmlns:a16="http://schemas.microsoft.com/office/drawing/2014/main" id="{BF2F18A5-1130-7D72-21CD-C5E91D87F5F7}"/>
                </a:ext>
              </a:extLst>
            </p:cNvPr>
            <p:cNvSpPr/>
            <p:nvPr/>
          </p:nvSpPr>
          <p:spPr>
            <a:xfrm>
              <a:off x="1461742" y="2018032"/>
              <a:ext cx="181562" cy="196537"/>
            </a:xfrm>
            <a:custGeom>
              <a:avLst/>
              <a:gdLst/>
              <a:ahLst/>
              <a:cxnLst/>
              <a:rect l="l" t="t" r="r" b="b"/>
              <a:pathLst>
                <a:path w="7699" h="8334" extrusionOk="0">
                  <a:moveTo>
                    <a:pt x="3751" y="1"/>
                  </a:moveTo>
                  <a:cubicBezTo>
                    <a:pt x="3731" y="1"/>
                    <a:pt x="3711" y="1"/>
                    <a:pt x="3692" y="2"/>
                  </a:cubicBezTo>
                  <a:cubicBezTo>
                    <a:pt x="3658" y="3"/>
                    <a:pt x="3625" y="5"/>
                    <a:pt x="3592" y="6"/>
                  </a:cubicBezTo>
                  <a:cubicBezTo>
                    <a:pt x="3452" y="14"/>
                    <a:pt x="3314" y="32"/>
                    <a:pt x="3178" y="61"/>
                  </a:cubicBezTo>
                  <a:cubicBezTo>
                    <a:pt x="3151" y="64"/>
                    <a:pt x="3122" y="70"/>
                    <a:pt x="3093" y="76"/>
                  </a:cubicBezTo>
                  <a:cubicBezTo>
                    <a:pt x="3031" y="89"/>
                    <a:pt x="2966" y="106"/>
                    <a:pt x="2902" y="124"/>
                  </a:cubicBezTo>
                  <a:cubicBezTo>
                    <a:pt x="2004" y="365"/>
                    <a:pt x="1038" y="959"/>
                    <a:pt x="694" y="1791"/>
                  </a:cubicBezTo>
                  <a:cubicBezTo>
                    <a:pt x="173" y="3040"/>
                    <a:pt x="0" y="5907"/>
                    <a:pt x="0" y="5907"/>
                  </a:cubicBezTo>
                  <a:cubicBezTo>
                    <a:pt x="11" y="5931"/>
                    <a:pt x="23" y="5963"/>
                    <a:pt x="38" y="6001"/>
                  </a:cubicBezTo>
                  <a:cubicBezTo>
                    <a:pt x="46" y="6024"/>
                    <a:pt x="56" y="6046"/>
                    <a:pt x="68" y="6072"/>
                  </a:cubicBezTo>
                  <a:cubicBezTo>
                    <a:pt x="209" y="6384"/>
                    <a:pt x="394" y="6675"/>
                    <a:pt x="617" y="6936"/>
                  </a:cubicBezTo>
                  <a:cubicBezTo>
                    <a:pt x="1096" y="7503"/>
                    <a:pt x="1887" y="8112"/>
                    <a:pt x="3129" y="8285"/>
                  </a:cubicBezTo>
                  <a:cubicBezTo>
                    <a:pt x="3357" y="8317"/>
                    <a:pt x="3588" y="8333"/>
                    <a:pt x="3819" y="8333"/>
                  </a:cubicBezTo>
                  <a:cubicBezTo>
                    <a:pt x="3829" y="8333"/>
                    <a:pt x="3839" y="8333"/>
                    <a:pt x="3849" y="8333"/>
                  </a:cubicBezTo>
                  <a:cubicBezTo>
                    <a:pt x="3860" y="8333"/>
                    <a:pt x="3870" y="8333"/>
                    <a:pt x="3881" y="8333"/>
                  </a:cubicBezTo>
                  <a:cubicBezTo>
                    <a:pt x="4355" y="8333"/>
                    <a:pt x="4826" y="8267"/>
                    <a:pt x="5281" y="8135"/>
                  </a:cubicBezTo>
                  <a:cubicBezTo>
                    <a:pt x="7010" y="7622"/>
                    <a:pt x="7698" y="6312"/>
                    <a:pt x="7698" y="6312"/>
                  </a:cubicBezTo>
                  <a:cubicBezTo>
                    <a:pt x="7279" y="5998"/>
                    <a:pt x="6525" y="4839"/>
                    <a:pt x="6392" y="4631"/>
                  </a:cubicBezTo>
                  <a:cubicBezTo>
                    <a:pt x="6380" y="4610"/>
                    <a:pt x="6372" y="4598"/>
                    <a:pt x="6372" y="4598"/>
                  </a:cubicBezTo>
                  <a:cubicBezTo>
                    <a:pt x="6377" y="4586"/>
                    <a:pt x="6380" y="4572"/>
                    <a:pt x="6382" y="4560"/>
                  </a:cubicBezTo>
                  <a:cubicBezTo>
                    <a:pt x="6383" y="4551"/>
                    <a:pt x="6386" y="4543"/>
                    <a:pt x="6388" y="4534"/>
                  </a:cubicBezTo>
                  <a:cubicBezTo>
                    <a:pt x="6413" y="4428"/>
                    <a:pt x="6433" y="4322"/>
                    <a:pt x="6448" y="4214"/>
                  </a:cubicBezTo>
                  <a:cubicBezTo>
                    <a:pt x="6529" y="3651"/>
                    <a:pt x="6510" y="3078"/>
                    <a:pt x="6391" y="2520"/>
                  </a:cubicBezTo>
                  <a:cubicBezTo>
                    <a:pt x="6160" y="1461"/>
                    <a:pt x="5266" y="437"/>
                    <a:pt x="4365" y="111"/>
                  </a:cubicBezTo>
                  <a:cubicBezTo>
                    <a:pt x="4318" y="93"/>
                    <a:pt x="4269" y="77"/>
                    <a:pt x="4221" y="65"/>
                  </a:cubicBezTo>
                  <a:cubicBezTo>
                    <a:pt x="4187" y="55"/>
                    <a:pt x="4152" y="46"/>
                    <a:pt x="4119" y="38"/>
                  </a:cubicBezTo>
                  <a:cubicBezTo>
                    <a:pt x="3997" y="13"/>
                    <a:pt x="3874" y="1"/>
                    <a:pt x="3751"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39;p41">
              <a:extLst>
                <a:ext uri="{FF2B5EF4-FFF2-40B4-BE49-F238E27FC236}">
                  <a16:creationId xmlns:a16="http://schemas.microsoft.com/office/drawing/2014/main" id="{2961B58E-F5DA-4339-AFFD-C7A5C17503AA}"/>
                </a:ext>
              </a:extLst>
            </p:cNvPr>
            <p:cNvSpPr/>
            <p:nvPr/>
          </p:nvSpPr>
          <p:spPr>
            <a:xfrm>
              <a:off x="1461742" y="2020909"/>
              <a:ext cx="73766" cy="192504"/>
            </a:xfrm>
            <a:custGeom>
              <a:avLst/>
              <a:gdLst/>
              <a:ahLst/>
              <a:cxnLst/>
              <a:rect l="l" t="t" r="r" b="b"/>
              <a:pathLst>
                <a:path w="3128" h="8163" extrusionOk="0">
                  <a:moveTo>
                    <a:pt x="2901" y="1"/>
                  </a:moveTo>
                  <a:cubicBezTo>
                    <a:pt x="2004" y="243"/>
                    <a:pt x="1037" y="837"/>
                    <a:pt x="693" y="1668"/>
                  </a:cubicBezTo>
                  <a:cubicBezTo>
                    <a:pt x="173" y="2918"/>
                    <a:pt x="0" y="5785"/>
                    <a:pt x="0" y="5785"/>
                  </a:cubicBezTo>
                  <a:cubicBezTo>
                    <a:pt x="53" y="5941"/>
                    <a:pt x="237" y="6364"/>
                    <a:pt x="615" y="6814"/>
                  </a:cubicBezTo>
                  <a:cubicBezTo>
                    <a:pt x="1094" y="7381"/>
                    <a:pt x="1887" y="7990"/>
                    <a:pt x="3128" y="8163"/>
                  </a:cubicBezTo>
                  <a:cubicBezTo>
                    <a:pt x="2696" y="7349"/>
                    <a:pt x="1613" y="5188"/>
                    <a:pt x="1488" y="3714"/>
                  </a:cubicBezTo>
                  <a:cubicBezTo>
                    <a:pt x="1337" y="1883"/>
                    <a:pt x="1964" y="1186"/>
                    <a:pt x="290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40;p41">
              <a:extLst>
                <a:ext uri="{FF2B5EF4-FFF2-40B4-BE49-F238E27FC236}">
                  <a16:creationId xmlns:a16="http://schemas.microsoft.com/office/drawing/2014/main" id="{F8075145-D02F-8F62-B0B0-233D34786D20}"/>
                </a:ext>
              </a:extLst>
            </p:cNvPr>
            <p:cNvSpPr/>
            <p:nvPr/>
          </p:nvSpPr>
          <p:spPr>
            <a:xfrm>
              <a:off x="1625617" y="2291589"/>
              <a:ext cx="164747" cy="80157"/>
            </a:xfrm>
            <a:custGeom>
              <a:avLst/>
              <a:gdLst/>
              <a:ahLst/>
              <a:cxnLst/>
              <a:rect l="l" t="t" r="r" b="b"/>
              <a:pathLst>
                <a:path w="6986" h="3399" extrusionOk="0">
                  <a:moveTo>
                    <a:pt x="1" y="0"/>
                  </a:moveTo>
                  <a:cubicBezTo>
                    <a:pt x="1" y="0"/>
                    <a:pt x="269" y="561"/>
                    <a:pt x="519" y="1085"/>
                  </a:cubicBezTo>
                  <a:cubicBezTo>
                    <a:pt x="612" y="1279"/>
                    <a:pt x="737" y="1636"/>
                    <a:pt x="862" y="2007"/>
                  </a:cubicBezTo>
                  <a:cubicBezTo>
                    <a:pt x="1075" y="2646"/>
                    <a:pt x="1278" y="3333"/>
                    <a:pt x="1278" y="3333"/>
                  </a:cubicBezTo>
                  <a:cubicBezTo>
                    <a:pt x="1278" y="3333"/>
                    <a:pt x="1977" y="3398"/>
                    <a:pt x="2802" y="3398"/>
                  </a:cubicBezTo>
                  <a:cubicBezTo>
                    <a:pt x="3214" y="3398"/>
                    <a:pt x="3657" y="3382"/>
                    <a:pt x="4061" y="3333"/>
                  </a:cubicBezTo>
                  <a:cubicBezTo>
                    <a:pt x="5268" y="3187"/>
                    <a:pt x="6331" y="2661"/>
                    <a:pt x="6331" y="2661"/>
                  </a:cubicBezTo>
                  <a:cubicBezTo>
                    <a:pt x="6367" y="2505"/>
                    <a:pt x="6417" y="2354"/>
                    <a:pt x="6479" y="2207"/>
                  </a:cubicBezTo>
                  <a:cubicBezTo>
                    <a:pt x="6682" y="1696"/>
                    <a:pt x="6985" y="1178"/>
                    <a:pt x="6985" y="1178"/>
                  </a:cubicBezTo>
                  <a:cubicBezTo>
                    <a:pt x="6985" y="1178"/>
                    <a:pt x="5580" y="1061"/>
                    <a:pt x="3944" y="869"/>
                  </a:cubicBezTo>
                  <a:cubicBezTo>
                    <a:pt x="2307" y="678"/>
                    <a:pt x="1" y="0"/>
                    <a:pt x="1" y="0"/>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41;p41">
              <a:extLst>
                <a:ext uri="{FF2B5EF4-FFF2-40B4-BE49-F238E27FC236}">
                  <a16:creationId xmlns:a16="http://schemas.microsoft.com/office/drawing/2014/main" id="{F4EF2D68-2B14-4428-56C8-FF138F491DC7}"/>
                </a:ext>
              </a:extLst>
            </p:cNvPr>
            <p:cNvSpPr/>
            <p:nvPr/>
          </p:nvSpPr>
          <p:spPr>
            <a:xfrm>
              <a:off x="1645921" y="2338895"/>
              <a:ext cx="132510" cy="32850"/>
            </a:xfrm>
            <a:custGeom>
              <a:avLst/>
              <a:gdLst/>
              <a:ahLst/>
              <a:cxnLst/>
              <a:rect l="l" t="t" r="r" b="b"/>
              <a:pathLst>
                <a:path w="5619" h="1393" extrusionOk="0">
                  <a:moveTo>
                    <a:pt x="1" y="1"/>
                  </a:moveTo>
                  <a:lnTo>
                    <a:pt x="1" y="1"/>
                  </a:lnTo>
                  <a:cubicBezTo>
                    <a:pt x="214" y="640"/>
                    <a:pt x="417" y="1327"/>
                    <a:pt x="417" y="1327"/>
                  </a:cubicBezTo>
                  <a:cubicBezTo>
                    <a:pt x="417" y="1327"/>
                    <a:pt x="1116" y="1392"/>
                    <a:pt x="1941" y="1392"/>
                  </a:cubicBezTo>
                  <a:cubicBezTo>
                    <a:pt x="2353" y="1392"/>
                    <a:pt x="2796" y="1376"/>
                    <a:pt x="3200" y="1327"/>
                  </a:cubicBezTo>
                  <a:cubicBezTo>
                    <a:pt x="4407" y="1181"/>
                    <a:pt x="5470" y="655"/>
                    <a:pt x="5470" y="655"/>
                  </a:cubicBezTo>
                  <a:cubicBezTo>
                    <a:pt x="5506" y="499"/>
                    <a:pt x="5556" y="348"/>
                    <a:pt x="5618" y="201"/>
                  </a:cubicBezTo>
                  <a:lnTo>
                    <a:pt x="5618" y="201"/>
                  </a:lnTo>
                  <a:lnTo>
                    <a:pt x="5470" y="217"/>
                  </a:lnTo>
                  <a:cubicBezTo>
                    <a:pt x="5470" y="217"/>
                    <a:pt x="5066" y="406"/>
                    <a:pt x="3419" y="406"/>
                  </a:cubicBezTo>
                  <a:cubicBezTo>
                    <a:pt x="3381" y="406"/>
                    <a:pt x="3342" y="406"/>
                    <a:pt x="3303" y="405"/>
                  </a:cubicBezTo>
                  <a:cubicBezTo>
                    <a:pt x="1992" y="396"/>
                    <a:pt x="623" y="131"/>
                    <a:pt x="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42;p41">
              <a:extLst>
                <a:ext uri="{FF2B5EF4-FFF2-40B4-BE49-F238E27FC236}">
                  <a16:creationId xmlns:a16="http://schemas.microsoft.com/office/drawing/2014/main" id="{07D45446-D2CA-3A96-4A34-4AE0A5FC8AA4}"/>
                </a:ext>
              </a:extLst>
            </p:cNvPr>
            <p:cNvSpPr/>
            <p:nvPr/>
          </p:nvSpPr>
          <p:spPr>
            <a:xfrm>
              <a:off x="1460728" y="2234378"/>
              <a:ext cx="205262" cy="225260"/>
            </a:xfrm>
            <a:custGeom>
              <a:avLst/>
              <a:gdLst/>
              <a:ahLst/>
              <a:cxnLst/>
              <a:rect l="l" t="t" r="r" b="b"/>
              <a:pathLst>
                <a:path w="8704" h="9552" extrusionOk="0">
                  <a:moveTo>
                    <a:pt x="1" y="0"/>
                  </a:moveTo>
                  <a:lnTo>
                    <a:pt x="1" y="0"/>
                  </a:lnTo>
                  <a:cubicBezTo>
                    <a:pt x="340" y="281"/>
                    <a:pt x="586" y="714"/>
                    <a:pt x="848" y="1222"/>
                  </a:cubicBezTo>
                  <a:cubicBezTo>
                    <a:pt x="1368" y="2222"/>
                    <a:pt x="1621" y="3721"/>
                    <a:pt x="1236" y="4836"/>
                  </a:cubicBezTo>
                  <a:cubicBezTo>
                    <a:pt x="1236" y="4836"/>
                    <a:pt x="1168" y="4836"/>
                    <a:pt x="1042" y="4837"/>
                  </a:cubicBezTo>
                  <a:cubicBezTo>
                    <a:pt x="971" y="4840"/>
                    <a:pt x="878" y="4842"/>
                    <a:pt x="771" y="4848"/>
                  </a:cubicBezTo>
                  <a:cubicBezTo>
                    <a:pt x="815" y="5356"/>
                    <a:pt x="846" y="5803"/>
                    <a:pt x="851" y="6088"/>
                  </a:cubicBezTo>
                  <a:cubicBezTo>
                    <a:pt x="871" y="7145"/>
                    <a:pt x="1045" y="9552"/>
                    <a:pt x="1045" y="9552"/>
                  </a:cubicBezTo>
                  <a:cubicBezTo>
                    <a:pt x="1045" y="9552"/>
                    <a:pt x="3168" y="9312"/>
                    <a:pt x="5779" y="8897"/>
                  </a:cubicBezTo>
                  <a:cubicBezTo>
                    <a:pt x="8390" y="8483"/>
                    <a:pt x="8704" y="8050"/>
                    <a:pt x="8704" y="8050"/>
                  </a:cubicBezTo>
                  <a:cubicBezTo>
                    <a:pt x="8704" y="8050"/>
                    <a:pt x="8473" y="5818"/>
                    <a:pt x="7607" y="3739"/>
                  </a:cubicBezTo>
                  <a:cubicBezTo>
                    <a:pt x="6843" y="1907"/>
                    <a:pt x="6155" y="1078"/>
                    <a:pt x="5715" y="464"/>
                  </a:cubicBezTo>
                  <a:cubicBezTo>
                    <a:pt x="5429" y="553"/>
                    <a:pt x="4744" y="726"/>
                    <a:pt x="3708" y="726"/>
                  </a:cubicBezTo>
                  <a:cubicBezTo>
                    <a:pt x="3113" y="726"/>
                    <a:pt x="2401" y="669"/>
                    <a:pt x="1583" y="506"/>
                  </a:cubicBezTo>
                  <a:cubicBezTo>
                    <a:pt x="1037" y="399"/>
                    <a:pt x="507" y="229"/>
                    <a:pt x="1" y="0"/>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43;p41">
              <a:extLst>
                <a:ext uri="{FF2B5EF4-FFF2-40B4-BE49-F238E27FC236}">
                  <a16:creationId xmlns:a16="http://schemas.microsoft.com/office/drawing/2014/main" id="{C72E2678-4C02-C677-85F7-67B381935C86}"/>
                </a:ext>
              </a:extLst>
            </p:cNvPr>
            <p:cNvSpPr/>
            <p:nvPr/>
          </p:nvSpPr>
          <p:spPr>
            <a:xfrm>
              <a:off x="1473345" y="2424217"/>
              <a:ext cx="267095" cy="219412"/>
            </a:xfrm>
            <a:custGeom>
              <a:avLst/>
              <a:gdLst/>
              <a:ahLst/>
              <a:cxnLst/>
              <a:rect l="l" t="t" r="r" b="b"/>
              <a:pathLst>
                <a:path w="11326" h="9304" extrusionOk="0">
                  <a:moveTo>
                    <a:pt x="8169" y="0"/>
                  </a:moveTo>
                  <a:lnTo>
                    <a:pt x="1510" y="1558"/>
                  </a:lnTo>
                  <a:cubicBezTo>
                    <a:pt x="1510" y="1558"/>
                    <a:pt x="1352" y="1818"/>
                    <a:pt x="1140" y="2235"/>
                  </a:cubicBezTo>
                  <a:cubicBezTo>
                    <a:pt x="907" y="2693"/>
                    <a:pt x="698" y="3164"/>
                    <a:pt x="517" y="3646"/>
                  </a:cubicBezTo>
                  <a:cubicBezTo>
                    <a:pt x="230" y="4423"/>
                    <a:pt x="1" y="5302"/>
                    <a:pt x="48" y="6063"/>
                  </a:cubicBezTo>
                  <a:cubicBezTo>
                    <a:pt x="148" y="7729"/>
                    <a:pt x="1523" y="9303"/>
                    <a:pt x="3916" y="9303"/>
                  </a:cubicBezTo>
                  <a:cubicBezTo>
                    <a:pt x="4044" y="9303"/>
                    <a:pt x="4175" y="9299"/>
                    <a:pt x="4309" y="9289"/>
                  </a:cubicBezTo>
                  <a:cubicBezTo>
                    <a:pt x="4515" y="9277"/>
                    <a:pt x="4721" y="9255"/>
                    <a:pt x="4924" y="9220"/>
                  </a:cubicBezTo>
                  <a:cubicBezTo>
                    <a:pt x="6196" y="9009"/>
                    <a:pt x="7105" y="8556"/>
                    <a:pt x="7810" y="7982"/>
                  </a:cubicBezTo>
                  <a:cubicBezTo>
                    <a:pt x="8775" y="7192"/>
                    <a:pt x="9354" y="6172"/>
                    <a:pt x="9949" y="5216"/>
                  </a:cubicBezTo>
                  <a:cubicBezTo>
                    <a:pt x="10978" y="3561"/>
                    <a:pt x="11325" y="2444"/>
                    <a:pt x="11325" y="2444"/>
                  </a:cubicBezTo>
                  <a:cubicBezTo>
                    <a:pt x="11325" y="2444"/>
                    <a:pt x="10439" y="2393"/>
                    <a:pt x="9608" y="2393"/>
                  </a:cubicBezTo>
                  <a:cubicBezTo>
                    <a:pt x="9209" y="2393"/>
                    <a:pt x="8823" y="2405"/>
                    <a:pt x="8554" y="2440"/>
                  </a:cubicBezTo>
                  <a:cubicBezTo>
                    <a:pt x="8540" y="2441"/>
                    <a:pt x="8528" y="2444"/>
                    <a:pt x="8516" y="2444"/>
                  </a:cubicBezTo>
                  <a:cubicBezTo>
                    <a:pt x="8516" y="2444"/>
                    <a:pt x="8438" y="790"/>
                    <a:pt x="8169" y="0"/>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44;p41">
              <a:extLst>
                <a:ext uri="{FF2B5EF4-FFF2-40B4-BE49-F238E27FC236}">
                  <a16:creationId xmlns:a16="http://schemas.microsoft.com/office/drawing/2014/main" id="{5705AACB-0D69-1029-A5DC-36222F404C33}"/>
                </a:ext>
              </a:extLst>
            </p:cNvPr>
            <p:cNvSpPr/>
            <p:nvPr/>
          </p:nvSpPr>
          <p:spPr>
            <a:xfrm>
              <a:off x="1473345" y="2480650"/>
              <a:ext cx="267095" cy="162979"/>
            </a:xfrm>
            <a:custGeom>
              <a:avLst/>
              <a:gdLst/>
              <a:ahLst/>
              <a:cxnLst/>
              <a:rect l="l" t="t" r="r" b="b"/>
              <a:pathLst>
                <a:path w="11326" h="6911" extrusionOk="0">
                  <a:moveTo>
                    <a:pt x="9608" y="0"/>
                  </a:moveTo>
                  <a:cubicBezTo>
                    <a:pt x="9209" y="0"/>
                    <a:pt x="8823" y="12"/>
                    <a:pt x="8554" y="47"/>
                  </a:cubicBezTo>
                  <a:cubicBezTo>
                    <a:pt x="5991" y="1105"/>
                    <a:pt x="2431" y="1253"/>
                    <a:pt x="656" y="1253"/>
                  </a:cubicBezTo>
                  <a:cubicBezTo>
                    <a:pt x="608" y="1253"/>
                    <a:pt x="562" y="1253"/>
                    <a:pt x="517" y="1253"/>
                  </a:cubicBezTo>
                  <a:cubicBezTo>
                    <a:pt x="230" y="2030"/>
                    <a:pt x="1" y="2909"/>
                    <a:pt x="48" y="3670"/>
                  </a:cubicBezTo>
                  <a:cubicBezTo>
                    <a:pt x="148" y="5336"/>
                    <a:pt x="1523" y="6910"/>
                    <a:pt x="3916" y="6910"/>
                  </a:cubicBezTo>
                  <a:cubicBezTo>
                    <a:pt x="4044" y="6910"/>
                    <a:pt x="4175" y="6906"/>
                    <a:pt x="4309" y="6896"/>
                  </a:cubicBezTo>
                  <a:cubicBezTo>
                    <a:pt x="4515" y="6884"/>
                    <a:pt x="4721" y="6862"/>
                    <a:pt x="4924" y="6827"/>
                  </a:cubicBezTo>
                  <a:cubicBezTo>
                    <a:pt x="6196" y="6616"/>
                    <a:pt x="7105" y="6163"/>
                    <a:pt x="7810" y="5589"/>
                  </a:cubicBezTo>
                  <a:cubicBezTo>
                    <a:pt x="8775" y="4799"/>
                    <a:pt x="9354" y="3779"/>
                    <a:pt x="9949" y="2823"/>
                  </a:cubicBezTo>
                  <a:cubicBezTo>
                    <a:pt x="10978" y="1168"/>
                    <a:pt x="11325" y="51"/>
                    <a:pt x="11325" y="51"/>
                  </a:cubicBezTo>
                  <a:cubicBezTo>
                    <a:pt x="11325" y="51"/>
                    <a:pt x="10439" y="0"/>
                    <a:pt x="9608" y="0"/>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45;p41">
              <a:extLst>
                <a:ext uri="{FF2B5EF4-FFF2-40B4-BE49-F238E27FC236}">
                  <a16:creationId xmlns:a16="http://schemas.microsoft.com/office/drawing/2014/main" id="{09F969E1-1015-A994-A56A-0629CCB4919D}"/>
                </a:ext>
              </a:extLst>
            </p:cNvPr>
            <p:cNvSpPr/>
            <p:nvPr/>
          </p:nvSpPr>
          <p:spPr>
            <a:xfrm>
              <a:off x="1364275" y="1880334"/>
              <a:ext cx="215921" cy="120247"/>
            </a:xfrm>
            <a:custGeom>
              <a:avLst/>
              <a:gdLst/>
              <a:ahLst/>
              <a:cxnLst/>
              <a:rect l="l" t="t" r="r" b="b"/>
              <a:pathLst>
                <a:path w="9156" h="5099" extrusionOk="0">
                  <a:moveTo>
                    <a:pt x="4019" y="0"/>
                  </a:moveTo>
                  <a:cubicBezTo>
                    <a:pt x="3666" y="0"/>
                    <a:pt x="3288" y="21"/>
                    <a:pt x="2881" y="64"/>
                  </a:cubicBezTo>
                  <a:cubicBezTo>
                    <a:pt x="1104" y="253"/>
                    <a:pt x="390" y="1110"/>
                    <a:pt x="178" y="1941"/>
                  </a:cubicBezTo>
                  <a:cubicBezTo>
                    <a:pt x="1" y="2631"/>
                    <a:pt x="167" y="3305"/>
                    <a:pt x="361" y="3567"/>
                  </a:cubicBezTo>
                  <a:cubicBezTo>
                    <a:pt x="688" y="4014"/>
                    <a:pt x="1591" y="4633"/>
                    <a:pt x="2819" y="4633"/>
                  </a:cubicBezTo>
                  <a:cubicBezTo>
                    <a:pt x="3179" y="4633"/>
                    <a:pt x="3568" y="4579"/>
                    <a:pt x="3979" y="4452"/>
                  </a:cubicBezTo>
                  <a:cubicBezTo>
                    <a:pt x="5198" y="4077"/>
                    <a:pt x="5954" y="3753"/>
                    <a:pt x="6494" y="3753"/>
                  </a:cubicBezTo>
                  <a:cubicBezTo>
                    <a:pt x="6755" y="3753"/>
                    <a:pt x="6966" y="3829"/>
                    <a:pt x="7153" y="4012"/>
                  </a:cubicBezTo>
                  <a:cubicBezTo>
                    <a:pt x="7732" y="4568"/>
                    <a:pt x="7661" y="5098"/>
                    <a:pt x="7661" y="5098"/>
                  </a:cubicBezTo>
                  <a:cubicBezTo>
                    <a:pt x="7747" y="5077"/>
                    <a:pt x="7834" y="5062"/>
                    <a:pt x="7922" y="5053"/>
                  </a:cubicBezTo>
                  <a:cubicBezTo>
                    <a:pt x="8028" y="5040"/>
                    <a:pt x="8135" y="5033"/>
                    <a:pt x="8241" y="5033"/>
                  </a:cubicBezTo>
                  <a:cubicBezTo>
                    <a:pt x="8362" y="5033"/>
                    <a:pt x="8483" y="5042"/>
                    <a:pt x="8604" y="5059"/>
                  </a:cubicBezTo>
                  <a:cubicBezTo>
                    <a:pt x="8604" y="5059"/>
                    <a:pt x="9155" y="3492"/>
                    <a:pt x="8385" y="2163"/>
                  </a:cubicBezTo>
                  <a:cubicBezTo>
                    <a:pt x="7712" y="1000"/>
                    <a:pt x="6493"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46;p41">
              <a:extLst>
                <a:ext uri="{FF2B5EF4-FFF2-40B4-BE49-F238E27FC236}">
                  <a16:creationId xmlns:a16="http://schemas.microsoft.com/office/drawing/2014/main" id="{9632ED7F-DA6D-5186-B0D8-32214BA9F1BA}"/>
                </a:ext>
              </a:extLst>
            </p:cNvPr>
            <p:cNvSpPr/>
            <p:nvPr/>
          </p:nvSpPr>
          <p:spPr>
            <a:xfrm>
              <a:off x="1430377" y="2466406"/>
              <a:ext cx="105060" cy="177623"/>
            </a:xfrm>
            <a:custGeom>
              <a:avLst/>
              <a:gdLst/>
              <a:ahLst/>
              <a:cxnLst/>
              <a:rect l="l" t="t" r="r" b="b"/>
              <a:pathLst>
                <a:path w="4455" h="7532" extrusionOk="0">
                  <a:moveTo>
                    <a:pt x="3199" y="1"/>
                  </a:moveTo>
                  <a:cubicBezTo>
                    <a:pt x="3100" y="181"/>
                    <a:pt x="412" y="2657"/>
                    <a:pt x="191" y="4120"/>
                  </a:cubicBezTo>
                  <a:cubicBezTo>
                    <a:pt x="1" y="5377"/>
                    <a:pt x="1047" y="7531"/>
                    <a:pt x="3268" y="7531"/>
                  </a:cubicBezTo>
                  <a:cubicBezTo>
                    <a:pt x="3632" y="7531"/>
                    <a:pt x="4028" y="7473"/>
                    <a:pt x="4455" y="7344"/>
                  </a:cubicBezTo>
                  <a:cubicBezTo>
                    <a:pt x="4455" y="7344"/>
                    <a:pt x="2126" y="5455"/>
                    <a:pt x="2176" y="3991"/>
                  </a:cubicBezTo>
                  <a:cubicBezTo>
                    <a:pt x="2227" y="2528"/>
                    <a:pt x="3846" y="2"/>
                    <a:pt x="3846" y="2"/>
                  </a:cubicBezTo>
                  <a:lnTo>
                    <a:pt x="3199" y="1"/>
                  </a:ln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47;p41">
              <a:extLst>
                <a:ext uri="{FF2B5EF4-FFF2-40B4-BE49-F238E27FC236}">
                  <a16:creationId xmlns:a16="http://schemas.microsoft.com/office/drawing/2014/main" id="{C3A9AAD7-7BB5-638A-FB12-DF006C4AB131}"/>
                </a:ext>
              </a:extLst>
            </p:cNvPr>
            <p:cNvSpPr/>
            <p:nvPr/>
          </p:nvSpPr>
          <p:spPr>
            <a:xfrm>
              <a:off x="1774894" y="2318048"/>
              <a:ext cx="66290" cy="54782"/>
            </a:xfrm>
            <a:custGeom>
              <a:avLst/>
              <a:gdLst/>
              <a:ahLst/>
              <a:cxnLst/>
              <a:rect l="l" t="t" r="r" b="b"/>
              <a:pathLst>
                <a:path w="2811" h="2323" extrusionOk="0">
                  <a:moveTo>
                    <a:pt x="2373" y="1"/>
                  </a:moveTo>
                  <a:cubicBezTo>
                    <a:pt x="2253" y="1"/>
                    <a:pt x="2175" y="173"/>
                    <a:pt x="2175" y="173"/>
                  </a:cubicBezTo>
                  <a:cubicBezTo>
                    <a:pt x="2098" y="57"/>
                    <a:pt x="2017" y="18"/>
                    <a:pt x="1943" y="18"/>
                  </a:cubicBezTo>
                  <a:cubicBezTo>
                    <a:pt x="1795" y="18"/>
                    <a:pt x="1675" y="173"/>
                    <a:pt x="1675" y="173"/>
                  </a:cubicBezTo>
                  <a:cubicBezTo>
                    <a:pt x="1542" y="49"/>
                    <a:pt x="1292" y="19"/>
                    <a:pt x="1057" y="19"/>
                  </a:cubicBezTo>
                  <a:cubicBezTo>
                    <a:pt x="835" y="19"/>
                    <a:pt x="627" y="46"/>
                    <a:pt x="545" y="46"/>
                  </a:cubicBezTo>
                  <a:cubicBezTo>
                    <a:pt x="538" y="46"/>
                    <a:pt x="532" y="46"/>
                    <a:pt x="526" y="45"/>
                  </a:cubicBezTo>
                  <a:cubicBezTo>
                    <a:pt x="526" y="45"/>
                    <a:pt x="366" y="248"/>
                    <a:pt x="211" y="673"/>
                  </a:cubicBezTo>
                  <a:cubicBezTo>
                    <a:pt x="160" y="818"/>
                    <a:pt x="116" y="967"/>
                    <a:pt x="81" y="1117"/>
                  </a:cubicBezTo>
                  <a:cubicBezTo>
                    <a:pt x="23" y="1359"/>
                    <a:pt x="1" y="1539"/>
                    <a:pt x="1" y="1539"/>
                  </a:cubicBezTo>
                  <a:cubicBezTo>
                    <a:pt x="363" y="2027"/>
                    <a:pt x="1046" y="2322"/>
                    <a:pt x="1336" y="2322"/>
                  </a:cubicBezTo>
                  <a:cubicBezTo>
                    <a:pt x="1400" y="2322"/>
                    <a:pt x="1445" y="2308"/>
                    <a:pt x="1463" y="2277"/>
                  </a:cubicBezTo>
                  <a:cubicBezTo>
                    <a:pt x="1489" y="2233"/>
                    <a:pt x="1454" y="2147"/>
                    <a:pt x="1392" y="2041"/>
                  </a:cubicBezTo>
                  <a:cubicBezTo>
                    <a:pt x="1217" y="1742"/>
                    <a:pt x="831" y="1279"/>
                    <a:pt x="1001" y="1144"/>
                  </a:cubicBezTo>
                  <a:cubicBezTo>
                    <a:pt x="1019" y="1130"/>
                    <a:pt x="1038" y="1123"/>
                    <a:pt x="1059" y="1123"/>
                  </a:cubicBezTo>
                  <a:cubicBezTo>
                    <a:pt x="1306" y="1123"/>
                    <a:pt x="1725" y="2038"/>
                    <a:pt x="1848" y="2038"/>
                  </a:cubicBezTo>
                  <a:cubicBezTo>
                    <a:pt x="1981" y="2038"/>
                    <a:pt x="2040" y="1442"/>
                    <a:pt x="2040" y="1442"/>
                  </a:cubicBezTo>
                  <a:cubicBezTo>
                    <a:pt x="2040" y="1442"/>
                    <a:pt x="2121" y="1867"/>
                    <a:pt x="2301" y="1867"/>
                  </a:cubicBezTo>
                  <a:cubicBezTo>
                    <a:pt x="2317" y="1867"/>
                    <a:pt x="2333" y="1864"/>
                    <a:pt x="2349" y="1858"/>
                  </a:cubicBezTo>
                  <a:cubicBezTo>
                    <a:pt x="2562" y="1774"/>
                    <a:pt x="2810" y="557"/>
                    <a:pt x="2580" y="173"/>
                  </a:cubicBezTo>
                  <a:cubicBezTo>
                    <a:pt x="2503" y="44"/>
                    <a:pt x="2432" y="1"/>
                    <a:pt x="2373"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48;p41">
              <a:extLst>
                <a:ext uri="{FF2B5EF4-FFF2-40B4-BE49-F238E27FC236}">
                  <a16:creationId xmlns:a16="http://schemas.microsoft.com/office/drawing/2014/main" id="{E035D64C-2E62-4585-0EA6-78A24B9F62E4}"/>
                </a:ext>
              </a:extLst>
            </p:cNvPr>
            <p:cNvSpPr/>
            <p:nvPr/>
          </p:nvSpPr>
          <p:spPr>
            <a:xfrm>
              <a:off x="1657500" y="2481852"/>
              <a:ext cx="311690" cy="372863"/>
            </a:xfrm>
            <a:custGeom>
              <a:avLst/>
              <a:gdLst/>
              <a:ahLst/>
              <a:cxnLst/>
              <a:rect l="l" t="t" r="r" b="b"/>
              <a:pathLst>
                <a:path w="13217" h="15811" extrusionOk="0">
                  <a:moveTo>
                    <a:pt x="3516" y="0"/>
                  </a:moveTo>
                  <a:cubicBezTo>
                    <a:pt x="3516" y="0"/>
                    <a:pt x="3169" y="1117"/>
                    <a:pt x="2140" y="2772"/>
                  </a:cubicBezTo>
                  <a:cubicBezTo>
                    <a:pt x="2064" y="2895"/>
                    <a:pt x="1987" y="3017"/>
                    <a:pt x="1911" y="3143"/>
                  </a:cubicBezTo>
                  <a:cubicBezTo>
                    <a:pt x="1390" y="3986"/>
                    <a:pt x="842" y="4850"/>
                    <a:pt x="1" y="5536"/>
                  </a:cubicBezTo>
                  <a:cubicBezTo>
                    <a:pt x="1" y="5536"/>
                    <a:pt x="705" y="5403"/>
                    <a:pt x="1642" y="5231"/>
                  </a:cubicBezTo>
                  <a:cubicBezTo>
                    <a:pt x="2580" y="5060"/>
                    <a:pt x="3747" y="4850"/>
                    <a:pt x="4671" y="4697"/>
                  </a:cubicBezTo>
                  <a:cubicBezTo>
                    <a:pt x="6518" y="4389"/>
                    <a:pt x="7211" y="4196"/>
                    <a:pt x="7211" y="4196"/>
                  </a:cubicBezTo>
                  <a:lnTo>
                    <a:pt x="7211" y="4196"/>
                  </a:lnTo>
                  <a:cubicBezTo>
                    <a:pt x="7211" y="4196"/>
                    <a:pt x="7208" y="4215"/>
                    <a:pt x="7202" y="4251"/>
                  </a:cubicBezTo>
                  <a:cubicBezTo>
                    <a:pt x="7200" y="4257"/>
                    <a:pt x="7199" y="4268"/>
                    <a:pt x="7197" y="4278"/>
                  </a:cubicBezTo>
                  <a:cubicBezTo>
                    <a:pt x="7126" y="4692"/>
                    <a:pt x="6835" y="6614"/>
                    <a:pt x="7211" y="8353"/>
                  </a:cubicBezTo>
                  <a:cubicBezTo>
                    <a:pt x="7635" y="10317"/>
                    <a:pt x="12333" y="15810"/>
                    <a:pt x="12333" y="15810"/>
                  </a:cubicBezTo>
                  <a:lnTo>
                    <a:pt x="12712" y="15498"/>
                  </a:lnTo>
                  <a:lnTo>
                    <a:pt x="13216" y="15089"/>
                  </a:lnTo>
                  <a:cubicBezTo>
                    <a:pt x="13216" y="15089"/>
                    <a:pt x="11752" y="6236"/>
                    <a:pt x="11369" y="4196"/>
                  </a:cubicBezTo>
                  <a:cubicBezTo>
                    <a:pt x="10984" y="2157"/>
                    <a:pt x="10714" y="1426"/>
                    <a:pt x="9905" y="1040"/>
                  </a:cubicBezTo>
                  <a:cubicBezTo>
                    <a:pt x="9097" y="655"/>
                    <a:pt x="4282" y="35"/>
                    <a:pt x="3516" y="0"/>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49;p41">
              <a:extLst>
                <a:ext uri="{FF2B5EF4-FFF2-40B4-BE49-F238E27FC236}">
                  <a16:creationId xmlns:a16="http://schemas.microsoft.com/office/drawing/2014/main" id="{4D906044-BB59-136E-04D8-F0B79FE1EBAB}"/>
                </a:ext>
              </a:extLst>
            </p:cNvPr>
            <p:cNvSpPr/>
            <p:nvPr/>
          </p:nvSpPr>
          <p:spPr>
            <a:xfrm>
              <a:off x="1948296" y="2837689"/>
              <a:ext cx="108904" cy="58131"/>
            </a:xfrm>
            <a:custGeom>
              <a:avLst/>
              <a:gdLst/>
              <a:ahLst/>
              <a:cxnLst/>
              <a:rect l="l" t="t" r="r" b="b"/>
              <a:pathLst>
                <a:path w="4618" h="2465" extrusionOk="0">
                  <a:moveTo>
                    <a:pt x="884" y="0"/>
                  </a:moveTo>
                  <a:lnTo>
                    <a:pt x="0" y="721"/>
                  </a:lnTo>
                  <a:cubicBezTo>
                    <a:pt x="0" y="721"/>
                    <a:pt x="385" y="2129"/>
                    <a:pt x="564" y="2464"/>
                  </a:cubicBezTo>
                  <a:lnTo>
                    <a:pt x="4618" y="411"/>
                  </a:lnTo>
                  <a:lnTo>
                    <a:pt x="884" y="0"/>
                  </a:ln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50;p41">
              <a:extLst>
                <a:ext uri="{FF2B5EF4-FFF2-40B4-BE49-F238E27FC236}">
                  <a16:creationId xmlns:a16="http://schemas.microsoft.com/office/drawing/2014/main" id="{A004EF76-3D25-E6F7-3FC2-783388B5734F}"/>
                </a:ext>
              </a:extLst>
            </p:cNvPr>
            <p:cNvSpPr/>
            <p:nvPr/>
          </p:nvSpPr>
          <p:spPr>
            <a:xfrm>
              <a:off x="1539352" y="1997892"/>
              <a:ext cx="29077" cy="22333"/>
            </a:xfrm>
            <a:custGeom>
              <a:avLst/>
              <a:gdLst/>
              <a:ahLst/>
              <a:cxnLst/>
              <a:rect l="l" t="t" r="r" b="b"/>
              <a:pathLst>
                <a:path w="1233" h="947" extrusionOk="0">
                  <a:moveTo>
                    <a:pt x="798" y="1"/>
                  </a:moveTo>
                  <a:cubicBezTo>
                    <a:pt x="692" y="1"/>
                    <a:pt x="584" y="13"/>
                    <a:pt x="486" y="34"/>
                  </a:cubicBezTo>
                  <a:cubicBezTo>
                    <a:pt x="308" y="71"/>
                    <a:pt x="164" y="134"/>
                    <a:pt x="114" y="199"/>
                  </a:cubicBezTo>
                  <a:cubicBezTo>
                    <a:pt x="1" y="354"/>
                    <a:pt x="16" y="892"/>
                    <a:pt x="16" y="892"/>
                  </a:cubicBezTo>
                  <a:cubicBezTo>
                    <a:pt x="99" y="874"/>
                    <a:pt x="182" y="863"/>
                    <a:pt x="266" y="859"/>
                  </a:cubicBezTo>
                  <a:cubicBezTo>
                    <a:pt x="296" y="857"/>
                    <a:pt x="327" y="857"/>
                    <a:pt x="357" y="857"/>
                  </a:cubicBezTo>
                  <a:cubicBezTo>
                    <a:pt x="710" y="857"/>
                    <a:pt x="1022" y="947"/>
                    <a:pt x="1022" y="947"/>
                  </a:cubicBezTo>
                  <a:lnTo>
                    <a:pt x="1233" y="104"/>
                  </a:lnTo>
                  <a:cubicBezTo>
                    <a:pt x="1117" y="30"/>
                    <a:pt x="960" y="1"/>
                    <a:pt x="798"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51;p41">
              <a:extLst>
                <a:ext uri="{FF2B5EF4-FFF2-40B4-BE49-F238E27FC236}">
                  <a16:creationId xmlns:a16="http://schemas.microsoft.com/office/drawing/2014/main" id="{92B41626-EB38-53FE-A98E-C7C2A32E34A8}"/>
                </a:ext>
              </a:extLst>
            </p:cNvPr>
            <p:cNvSpPr/>
            <p:nvPr/>
          </p:nvSpPr>
          <p:spPr>
            <a:xfrm>
              <a:off x="1434009" y="2181506"/>
              <a:ext cx="165077" cy="69993"/>
            </a:xfrm>
            <a:custGeom>
              <a:avLst/>
              <a:gdLst/>
              <a:ahLst/>
              <a:cxnLst/>
              <a:rect l="l" t="t" r="r" b="b"/>
              <a:pathLst>
                <a:path w="7000" h="2968" extrusionOk="0">
                  <a:moveTo>
                    <a:pt x="1793" y="1"/>
                  </a:moveTo>
                  <a:cubicBezTo>
                    <a:pt x="1752" y="39"/>
                    <a:pt x="1441" y="303"/>
                    <a:pt x="1091" y="600"/>
                  </a:cubicBezTo>
                  <a:cubicBezTo>
                    <a:pt x="606" y="1010"/>
                    <a:pt x="43" y="1483"/>
                    <a:pt x="21" y="1515"/>
                  </a:cubicBezTo>
                  <a:cubicBezTo>
                    <a:pt x="0" y="1548"/>
                    <a:pt x="305" y="1821"/>
                    <a:pt x="878" y="2116"/>
                  </a:cubicBezTo>
                  <a:cubicBezTo>
                    <a:pt x="1458" y="2412"/>
                    <a:pt x="2076" y="2624"/>
                    <a:pt x="2716" y="2747"/>
                  </a:cubicBezTo>
                  <a:cubicBezTo>
                    <a:pt x="3536" y="2910"/>
                    <a:pt x="4249" y="2968"/>
                    <a:pt x="4845" y="2968"/>
                  </a:cubicBezTo>
                  <a:cubicBezTo>
                    <a:pt x="5879" y="2968"/>
                    <a:pt x="6562" y="2795"/>
                    <a:pt x="6848" y="2706"/>
                  </a:cubicBezTo>
                  <a:cubicBezTo>
                    <a:pt x="6950" y="2673"/>
                    <a:pt x="7000" y="2651"/>
                    <a:pt x="7000" y="2651"/>
                  </a:cubicBezTo>
                  <a:lnTo>
                    <a:pt x="6629" y="1657"/>
                  </a:lnTo>
                  <a:lnTo>
                    <a:pt x="6457" y="1203"/>
                  </a:lnTo>
                  <a:cubicBezTo>
                    <a:pt x="6002" y="1335"/>
                    <a:pt x="5531" y="1401"/>
                    <a:pt x="5057" y="1401"/>
                  </a:cubicBezTo>
                  <a:cubicBezTo>
                    <a:pt x="5046" y="1401"/>
                    <a:pt x="5036" y="1401"/>
                    <a:pt x="5025" y="1401"/>
                  </a:cubicBezTo>
                  <a:cubicBezTo>
                    <a:pt x="3358" y="1401"/>
                    <a:pt x="2358" y="672"/>
                    <a:pt x="1793" y="4"/>
                  </a:cubicBezTo>
                  <a:lnTo>
                    <a:pt x="1793" y="1"/>
                  </a:ln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52;p41">
              <a:extLst>
                <a:ext uri="{FF2B5EF4-FFF2-40B4-BE49-F238E27FC236}">
                  <a16:creationId xmlns:a16="http://schemas.microsoft.com/office/drawing/2014/main" id="{7AEBF202-6A38-A5AC-7AA2-78817A7CA935}"/>
                </a:ext>
              </a:extLst>
            </p:cNvPr>
            <p:cNvSpPr/>
            <p:nvPr/>
          </p:nvSpPr>
          <p:spPr>
            <a:xfrm>
              <a:off x="1472590" y="2466406"/>
              <a:ext cx="102372" cy="177199"/>
            </a:xfrm>
            <a:custGeom>
              <a:avLst/>
              <a:gdLst/>
              <a:ahLst/>
              <a:cxnLst/>
              <a:rect l="l" t="t" r="r" b="b"/>
              <a:pathLst>
                <a:path w="4341" h="7514" extrusionOk="0">
                  <a:moveTo>
                    <a:pt x="2792" y="1"/>
                  </a:moveTo>
                  <a:cubicBezTo>
                    <a:pt x="2792" y="1"/>
                    <a:pt x="1492" y="193"/>
                    <a:pt x="1465" y="270"/>
                  </a:cubicBezTo>
                  <a:cubicBezTo>
                    <a:pt x="1465" y="270"/>
                    <a:pt x="1353" y="333"/>
                    <a:pt x="1172" y="445"/>
                  </a:cubicBezTo>
                  <a:cubicBezTo>
                    <a:pt x="716" y="1346"/>
                    <a:pt x="1" y="2981"/>
                    <a:pt x="80" y="4274"/>
                  </a:cubicBezTo>
                  <a:cubicBezTo>
                    <a:pt x="182" y="5939"/>
                    <a:pt x="1558" y="7514"/>
                    <a:pt x="3951" y="7514"/>
                  </a:cubicBezTo>
                  <a:cubicBezTo>
                    <a:pt x="4078" y="7514"/>
                    <a:pt x="4208" y="7509"/>
                    <a:pt x="4341" y="7500"/>
                  </a:cubicBezTo>
                  <a:cubicBezTo>
                    <a:pt x="2883" y="7328"/>
                    <a:pt x="2497" y="6371"/>
                    <a:pt x="2130" y="4504"/>
                  </a:cubicBezTo>
                  <a:cubicBezTo>
                    <a:pt x="1715" y="2400"/>
                    <a:pt x="2792" y="1"/>
                    <a:pt x="2792"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53;p41">
              <a:extLst>
                <a:ext uri="{FF2B5EF4-FFF2-40B4-BE49-F238E27FC236}">
                  <a16:creationId xmlns:a16="http://schemas.microsoft.com/office/drawing/2014/main" id="{D43810BD-8046-3096-C3B2-7A5B971E90D9}"/>
                </a:ext>
              </a:extLst>
            </p:cNvPr>
            <p:cNvSpPr/>
            <p:nvPr/>
          </p:nvSpPr>
          <p:spPr>
            <a:xfrm>
              <a:off x="1384038" y="2348446"/>
              <a:ext cx="154418" cy="127322"/>
            </a:xfrm>
            <a:custGeom>
              <a:avLst/>
              <a:gdLst/>
              <a:ahLst/>
              <a:cxnLst/>
              <a:rect l="l" t="t" r="r" b="b"/>
              <a:pathLst>
                <a:path w="6548" h="5399" extrusionOk="0">
                  <a:moveTo>
                    <a:pt x="4292" y="0"/>
                  </a:moveTo>
                  <a:lnTo>
                    <a:pt x="4292" y="0"/>
                  </a:lnTo>
                  <a:cubicBezTo>
                    <a:pt x="3953" y="9"/>
                    <a:pt x="3180" y="47"/>
                    <a:pt x="2154" y="231"/>
                  </a:cubicBezTo>
                  <a:cubicBezTo>
                    <a:pt x="1912" y="273"/>
                    <a:pt x="1671" y="329"/>
                    <a:pt x="1434" y="397"/>
                  </a:cubicBezTo>
                  <a:cubicBezTo>
                    <a:pt x="1024" y="516"/>
                    <a:pt x="624" y="672"/>
                    <a:pt x="242" y="866"/>
                  </a:cubicBezTo>
                  <a:cubicBezTo>
                    <a:pt x="2" y="1675"/>
                    <a:pt x="1" y="2945"/>
                    <a:pt x="242" y="3925"/>
                  </a:cubicBezTo>
                  <a:cubicBezTo>
                    <a:pt x="467" y="4834"/>
                    <a:pt x="797" y="5398"/>
                    <a:pt x="1688" y="5398"/>
                  </a:cubicBezTo>
                  <a:cubicBezTo>
                    <a:pt x="1758" y="5398"/>
                    <a:pt x="1831" y="5395"/>
                    <a:pt x="1909" y="5388"/>
                  </a:cubicBezTo>
                  <a:cubicBezTo>
                    <a:pt x="2968" y="5291"/>
                    <a:pt x="4295" y="5003"/>
                    <a:pt x="4295" y="5003"/>
                  </a:cubicBezTo>
                  <a:cubicBezTo>
                    <a:pt x="4358" y="4592"/>
                    <a:pt x="4450" y="4186"/>
                    <a:pt x="4573" y="3789"/>
                  </a:cubicBezTo>
                  <a:cubicBezTo>
                    <a:pt x="4668" y="3481"/>
                    <a:pt x="4794" y="3162"/>
                    <a:pt x="4950" y="2886"/>
                  </a:cubicBezTo>
                  <a:cubicBezTo>
                    <a:pt x="5432" y="2040"/>
                    <a:pt x="6547" y="1270"/>
                    <a:pt x="6547" y="1270"/>
                  </a:cubicBezTo>
                  <a:lnTo>
                    <a:pt x="6547" y="1270"/>
                  </a:lnTo>
                  <a:cubicBezTo>
                    <a:pt x="6547" y="1270"/>
                    <a:pt x="5311" y="1400"/>
                    <a:pt x="4670" y="1400"/>
                  </a:cubicBezTo>
                  <a:cubicBezTo>
                    <a:pt x="4491" y="1400"/>
                    <a:pt x="4359" y="1390"/>
                    <a:pt x="4312" y="1364"/>
                  </a:cubicBezTo>
                  <a:lnTo>
                    <a:pt x="4101" y="1251"/>
                  </a:lnTo>
                  <a:lnTo>
                    <a:pt x="4292" y="0"/>
                  </a:ln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54;p41">
              <a:extLst>
                <a:ext uri="{FF2B5EF4-FFF2-40B4-BE49-F238E27FC236}">
                  <a16:creationId xmlns:a16="http://schemas.microsoft.com/office/drawing/2014/main" id="{B4F99317-4348-5B6D-9552-37CEB253A03D}"/>
                </a:ext>
              </a:extLst>
            </p:cNvPr>
            <p:cNvSpPr/>
            <p:nvPr/>
          </p:nvSpPr>
          <p:spPr>
            <a:xfrm>
              <a:off x="1373779" y="2226430"/>
              <a:ext cx="125176" cy="146943"/>
            </a:xfrm>
            <a:custGeom>
              <a:avLst/>
              <a:gdLst/>
              <a:ahLst/>
              <a:cxnLst/>
              <a:rect l="l" t="t" r="r" b="b"/>
              <a:pathLst>
                <a:path w="5308" h="6231" extrusionOk="0">
                  <a:moveTo>
                    <a:pt x="2718" y="1"/>
                  </a:moveTo>
                  <a:cubicBezTo>
                    <a:pt x="2597" y="1"/>
                    <a:pt x="2467" y="12"/>
                    <a:pt x="2327" y="34"/>
                  </a:cubicBezTo>
                  <a:cubicBezTo>
                    <a:pt x="2172" y="57"/>
                    <a:pt x="2021" y="96"/>
                    <a:pt x="1874" y="151"/>
                  </a:cubicBezTo>
                  <a:cubicBezTo>
                    <a:pt x="1215" y="404"/>
                    <a:pt x="659" y="1036"/>
                    <a:pt x="343" y="2575"/>
                  </a:cubicBezTo>
                  <a:cubicBezTo>
                    <a:pt x="1" y="4244"/>
                    <a:pt x="113" y="6137"/>
                    <a:pt x="343" y="6231"/>
                  </a:cubicBezTo>
                  <a:cubicBezTo>
                    <a:pt x="452" y="6161"/>
                    <a:pt x="565" y="6097"/>
                    <a:pt x="680" y="6040"/>
                  </a:cubicBezTo>
                  <a:cubicBezTo>
                    <a:pt x="1001" y="5875"/>
                    <a:pt x="1336" y="5737"/>
                    <a:pt x="1681" y="5629"/>
                  </a:cubicBezTo>
                  <a:cubicBezTo>
                    <a:pt x="1980" y="5534"/>
                    <a:pt x="2283" y="5459"/>
                    <a:pt x="2591" y="5405"/>
                  </a:cubicBezTo>
                  <a:cubicBezTo>
                    <a:pt x="3207" y="5293"/>
                    <a:pt x="3830" y="5218"/>
                    <a:pt x="4458" y="5185"/>
                  </a:cubicBezTo>
                  <a:cubicBezTo>
                    <a:pt x="4567" y="5179"/>
                    <a:pt x="4658" y="5177"/>
                    <a:pt x="4729" y="5174"/>
                  </a:cubicBezTo>
                  <a:cubicBezTo>
                    <a:pt x="4792" y="5173"/>
                    <a:pt x="4840" y="5172"/>
                    <a:pt x="4873" y="5172"/>
                  </a:cubicBezTo>
                  <a:cubicBezTo>
                    <a:pt x="4906" y="5172"/>
                    <a:pt x="4923" y="5173"/>
                    <a:pt x="4923" y="5173"/>
                  </a:cubicBezTo>
                  <a:cubicBezTo>
                    <a:pt x="5308" y="4058"/>
                    <a:pt x="5053" y="2559"/>
                    <a:pt x="4536" y="1557"/>
                  </a:cubicBezTo>
                  <a:cubicBezTo>
                    <a:pt x="4273" y="1049"/>
                    <a:pt x="4027" y="616"/>
                    <a:pt x="3689" y="336"/>
                  </a:cubicBezTo>
                  <a:cubicBezTo>
                    <a:pt x="3434" y="124"/>
                    <a:pt x="3127" y="1"/>
                    <a:pt x="2718"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55;p41">
              <a:extLst>
                <a:ext uri="{FF2B5EF4-FFF2-40B4-BE49-F238E27FC236}">
                  <a16:creationId xmlns:a16="http://schemas.microsoft.com/office/drawing/2014/main" id="{10DDC30A-29C2-20B8-B012-E373CD7DA727}"/>
                </a:ext>
              </a:extLst>
            </p:cNvPr>
            <p:cNvSpPr/>
            <p:nvPr/>
          </p:nvSpPr>
          <p:spPr>
            <a:xfrm>
              <a:off x="1577084" y="2933410"/>
              <a:ext cx="22050" cy="56315"/>
            </a:xfrm>
            <a:custGeom>
              <a:avLst/>
              <a:gdLst/>
              <a:ahLst/>
              <a:cxnLst/>
              <a:rect l="l" t="t" r="r" b="b"/>
              <a:pathLst>
                <a:path w="935" h="2388" extrusionOk="0">
                  <a:moveTo>
                    <a:pt x="933" y="1"/>
                  </a:moveTo>
                  <a:lnTo>
                    <a:pt x="1" y="2388"/>
                  </a:lnTo>
                  <a:cubicBezTo>
                    <a:pt x="328" y="1619"/>
                    <a:pt x="657" y="796"/>
                    <a:pt x="934" y="1"/>
                  </a:cubicBezTo>
                  <a:close/>
                </a:path>
              </a:pathLst>
            </a:custGeom>
            <a:solidFill>
              <a:srgbClr val="FFC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56;p41">
              <a:extLst>
                <a:ext uri="{FF2B5EF4-FFF2-40B4-BE49-F238E27FC236}">
                  <a16:creationId xmlns:a16="http://schemas.microsoft.com/office/drawing/2014/main" id="{6D0ADC3E-962F-840D-79ED-4152A04156E7}"/>
                </a:ext>
              </a:extLst>
            </p:cNvPr>
            <p:cNvSpPr/>
            <p:nvPr/>
          </p:nvSpPr>
          <p:spPr>
            <a:xfrm>
              <a:off x="1970369" y="3053704"/>
              <a:ext cx="157673" cy="370363"/>
            </a:xfrm>
            <a:custGeom>
              <a:avLst/>
              <a:gdLst/>
              <a:ahLst/>
              <a:cxnLst/>
              <a:rect l="l" t="t" r="r" b="b"/>
              <a:pathLst>
                <a:path w="6686" h="15705" extrusionOk="0">
                  <a:moveTo>
                    <a:pt x="3903" y="1"/>
                  </a:moveTo>
                  <a:lnTo>
                    <a:pt x="3903" y="1"/>
                  </a:lnTo>
                  <a:cubicBezTo>
                    <a:pt x="2435" y="457"/>
                    <a:pt x="1021" y="751"/>
                    <a:pt x="1" y="928"/>
                  </a:cubicBezTo>
                  <a:cubicBezTo>
                    <a:pt x="283" y="1987"/>
                    <a:pt x="765" y="3932"/>
                    <a:pt x="872" y="5774"/>
                  </a:cubicBezTo>
                  <a:cubicBezTo>
                    <a:pt x="987" y="7737"/>
                    <a:pt x="642" y="12472"/>
                    <a:pt x="410" y="13050"/>
                  </a:cubicBezTo>
                  <a:cubicBezTo>
                    <a:pt x="325" y="13262"/>
                    <a:pt x="392" y="13469"/>
                    <a:pt x="524" y="13665"/>
                  </a:cubicBezTo>
                  <a:cubicBezTo>
                    <a:pt x="754" y="14003"/>
                    <a:pt x="1178" y="14307"/>
                    <a:pt x="1372" y="14550"/>
                  </a:cubicBezTo>
                  <a:cubicBezTo>
                    <a:pt x="1681" y="14935"/>
                    <a:pt x="1797" y="15705"/>
                    <a:pt x="1797" y="15705"/>
                  </a:cubicBezTo>
                  <a:lnTo>
                    <a:pt x="6261" y="15705"/>
                  </a:lnTo>
                  <a:cubicBezTo>
                    <a:pt x="6261" y="15705"/>
                    <a:pt x="6685" y="15089"/>
                    <a:pt x="6261" y="14782"/>
                  </a:cubicBezTo>
                  <a:cubicBezTo>
                    <a:pt x="6011" y="14600"/>
                    <a:pt x="5427" y="14285"/>
                    <a:pt x="4942" y="13710"/>
                  </a:cubicBezTo>
                  <a:cubicBezTo>
                    <a:pt x="4550" y="13250"/>
                    <a:pt x="4300" y="12686"/>
                    <a:pt x="4221" y="12087"/>
                  </a:cubicBezTo>
                  <a:cubicBezTo>
                    <a:pt x="3991" y="10393"/>
                    <a:pt x="2872" y="4851"/>
                    <a:pt x="2835" y="3850"/>
                  </a:cubicBezTo>
                  <a:cubicBezTo>
                    <a:pt x="2806" y="3098"/>
                    <a:pt x="3539" y="999"/>
                    <a:pt x="3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57;p41">
              <a:extLst>
                <a:ext uri="{FF2B5EF4-FFF2-40B4-BE49-F238E27FC236}">
                  <a16:creationId xmlns:a16="http://schemas.microsoft.com/office/drawing/2014/main" id="{A3C55B60-8869-1DE5-DCED-27347544759C}"/>
                </a:ext>
              </a:extLst>
            </p:cNvPr>
            <p:cNvSpPr/>
            <p:nvPr/>
          </p:nvSpPr>
          <p:spPr>
            <a:xfrm>
              <a:off x="2096206" y="2974231"/>
              <a:ext cx="137085" cy="452265"/>
            </a:xfrm>
            <a:custGeom>
              <a:avLst/>
              <a:gdLst/>
              <a:ahLst/>
              <a:cxnLst/>
              <a:rect l="l" t="t" r="r" b="b"/>
              <a:pathLst>
                <a:path w="5813" h="19178" extrusionOk="0">
                  <a:moveTo>
                    <a:pt x="4351" y="0"/>
                  </a:moveTo>
                  <a:cubicBezTo>
                    <a:pt x="3790" y="601"/>
                    <a:pt x="2854" y="1446"/>
                    <a:pt x="1517" y="2178"/>
                  </a:cubicBezTo>
                  <a:cubicBezTo>
                    <a:pt x="2261" y="2799"/>
                    <a:pt x="2657" y="3893"/>
                    <a:pt x="2657" y="4256"/>
                  </a:cubicBezTo>
                  <a:cubicBezTo>
                    <a:pt x="2657" y="4678"/>
                    <a:pt x="1570" y="8105"/>
                    <a:pt x="1113" y="9990"/>
                  </a:cubicBezTo>
                  <a:cubicBezTo>
                    <a:pt x="655" y="11877"/>
                    <a:pt x="0" y="12916"/>
                    <a:pt x="423" y="13801"/>
                  </a:cubicBezTo>
                  <a:cubicBezTo>
                    <a:pt x="848" y="14686"/>
                    <a:pt x="1472" y="15303"/>
                    <a:pt x="1472" y="15303"/>
                  </a:cubicBezTo>
                  <a:cubicBezTo>
                    <a:pt x="1472" y="15303"/>
                    <a:pt x="1426" y="15354"/>
                    <a:pt x="1355" y="15447"/>
                  </a:cubicBezTo>
                  <a:cubicBezTo>
                    <a:pt x="1108" y="15770"/>
                    <a:pt x="555" y="16559"/>
                    <a:pt x="617" y="17190"/>
                  </a:cubicBezTo>
                  <a:cubicBezTo>
                    <a:pt x="698" y="17997"/>
                    <a:pt x="1580" y="18844"/>
                    <a:pt x="1810" y="19075"/>
                  </a:cubicBezTo>
                  <a:cubicBezTo>
                    <a:pt x="1887" y="19152"/>
                    <a:pt x="2153" y="19178"/>
                    <a:pt x="2472" y="19178"/>
                  </a:cubicBezTo>
                  <a:cubicBezTo>
                    <a:pt x="3111" y="19178"/>
                    <a:pt x="3966" y="19075"/>
                    <a:pt x="3966" y="19075"/>
                  </a:cubicBezTo>
                  <a:lnTo>
                    <a:pt x="3466" y="15880"/>
                  </a:lnTo>
                  <a:cubicBezTo>
                    <a:pt x="3466" y="15877"/>
                    <a:pt x="3468" y="15876"/>
                    <a:pt x="3469" y="15873"/>
                  </a:cubicBezTo>
                  <a:cubicBezTo>
                    <a:pt x="3533" y="15692"/>
                    <a:pt x="4826" y="12036"/>
                    <a:pt x="5273" y="9220"/>
                  </a:cubicBezTo>
                  <a:cubicBezTo>
                    <a:pt x="5735" y="6335"/>
                    <a:pt x="5812" y="4178"/>
                    <a:pt x="5697" y="3446"/>
                  </a:cubicBezTo>
                  <a:cubicBezTo>
                    <a:pt x="5618" y="2936"/>
                    <a:pt x="4824" y="1078"/>
                    <a:pt x="4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58;p41">
              <a:extLst>
                <a:ext uri="{FF2B5EF4-FFF2-40B4-BE49-F238E27FC236}">
                  <a16:creationId xmlns:a16="http://schemas.microsoft.com/office/drawing/2014/main" id="{FF3F8F64-0F42-4415-6ADA-E62C032CF2CF}"/>
                </a:ext>
              </a:extLst>
            </p:cNvPr>
            <p:cNvSpPr/>
            <p:nvPr/>
          </p:nvSpPr>
          <p:spPr>
            <a:xfrm>
              <a:off x="1264757" y="3083796"/>
              <a:ext cx="227878" cy="330296"/>
            </a:xfrm>
            <a:custGeom>
              <a:avLst/>
              <a:gdLst/>
              <a:ahLst/>
              <a:cxnLst/>
              <a:rect l="l" t="t" r="r" b="b"/>
              <a:pathLst>
                <a:path w="9663" h="14006" extrusionOk="0">
                  <a:moveTo>
                    <a:pt x="4759" y="1"/>
                  </a:moveTo>
                  <a:cubicBezTo>
                    <a:pt x="3692" y="34"/>
                    <a:pt x="2611" y="51"/>
                    <a:pt x="1566" y="51"/>
                  </a:cubicBezTo>
                  <a:cubicBezTo>
                    <a:pt x="1147" y="51"/>
                    <a:pt x="734" y="49"/>
                    <a:pt x="331" y="43"/>
                  </a:cubicBezTo>
                  <a:lnTo>
                    <a:pt x="0" y="1342"/>
                  </a:lnTo>
                  <a:cubicBezTo>
                    <a:pt x="0" y="1342"/>
                    <a:pt x="3889" y="10504"/>
                    <a:pt x="4159" y="10849"/>
                  </a:cubicBezTo>
                  <a:cubicBezTo>
                    <a:pt x="4427" y="11196"/>
                    <a:pt x="5929" y="11812"/>
                    <a:pt x="5929" y="11812"/>
                  </a:cubicBezTo>
                  <a:lnTo>
                    <a:pt x="5873" y="12863"/>
                  </a:lnTo>
                  <a:lnTo>
                    <a:pt x="5813" y="14006"/>
                  </a:lnTo>
                  <a:lnTo>
                    <a:pt x="9663" y="14006"/>
                  </a:lnTo>
                  <a:cubicBezTo>
                    <a:pt x="9663" y="14006"/>
                    <a:pt x="9179" y="13465"/>
                    <a:pt x="8649" y="12865"/>
                  </a:cubicBezTo>
                  <a:cubicBezTo>
                    <a:pt x="8026" y="12163"/>
                    <a:pt x="7338" y="11377"/>
                    <a:pt x="7276" y="11274"/>
                  </a:cubicBezTo>
                  <a:cubicBezTo>
                    <a:pt x="7159" y="11081"/>
                    <a:pt x="6698" y="9542"/>
                    <a:pt x="6121" y="7694"/>
                  </a:cubicBezTo>
                  <a:cubicBezTo>
                    <a:pt x="5544" y="5845"/>
                    <a:pt x="4581" y="1536"/>
                    <a:pt x="4581" y="1536"/>
                  </a:cubicBezTo>
                  <a:cubicBezTo>
                    <a:pt x="4581" y="1536"/>
                    <a:pt x="4609" y="736"/>
                    <a:pt x="47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59;p41">
              <a:extLst>
                <a:ext uri="{FF2B5EF4-FFF2-40B4-BE49-F238E27FC236}">
                  <a16:creationId xmlns:a16="http://schemas.microsoft.com/office/drawing/2014/main" id="{26FC5F10-5F67-57C4-E108-0108A347F5FF}"/>
                </a:ext>
              </a:extLst>
            </p:cNvPr>
            <p:cNvSpPr/>
            <p:nvPr/>
          </p:nvSpPr>
          <p:spPr>
            <a:xfrm>
              <a:off x="1101354" y="3076768"/>
              <a:ext cx="134845" cy="337324"/>
            </a:xfrm>
            <a:custGeom>
              <a:avLst/>
              <a:gdLst/>
              <a:ahLst/>
              <a:cxnLst/>
              <a:rect l="l" t="t" r="r" b="b"/>
              <a:pathLst>
                <a:path w="5718" h="14304" extrusionOk="0">
                  <a:moveTo>
                    <a:pt x="1128" y="0"/>
                  </a:moveTo>
                  <a:lnTo>
                    <a:pt x="1" y="1602"/>
                  </a:lnTo>
                  <a:lnTo>
                    <a:pt x="1" y="11379"/>
                  </a:lnTo>
                  <a:cubicBezTo>
                    <a:pt x="1" y="11379"/>
                    <a:pt x="656" y="11957"/>
                    <a:pt x="771" y="12149"/>
                  </a:cubicBezTo>
                  <a:cubicBezTo>
                    <a:pt x="841" y="12266"/>
                    <a:pt x="1112" y="13045"/>
                    <a:pt x="1315" y="13631"/>
                  </a:cubicBezTo>
                  <a:cubicBezTo>
                    <a:pt x="1442" y="14007"/>
                    <a:pt x="1541" y="14304"/>
                    <a:pt x="1541" y="14304"/>
                  </a:cubicBezTo>
                  <a:lnTo>
                    <a:pt x="4697" y="14304"/>
                  </a:lnTo>
                  <a:lnTo>
                    <a:pt x="3900" y="12692"/>
                  </a:lnTo>
                  <a:lnTo>
                    <a:pt x="2657" y="10187"/>
                  </a:lnTo>
                  <a:cubicBezTo>
                    <a:pt x="2657" y="10187"/>
                    <a:pt x="3696" y="3989"/>
                    <a:pt x="3965" y="3142"/>
                  </a:cubicBezTo>
                  <a:cubicBezTo>
                    <a:pt x="4180" y="2470"/>
                    <a:pt x="5070" y="1218"/>
                    <a:pt x="5717" y="308"/>
                  </a:cubicBezTo>
                  <a:cubicBezTo>
                    <a:pt x="5581" y="303"/>
                    <a:pt x="5446" y="297"/>
                    <a:pt x="5312" y="293"/>
                  </a:cubicBezTo>
                  <a:cubicBezTo>
                    <a:pt x="3596" y="229"/>
                    <a:pt x="2189" y="114"/>
                    <a:pt x="1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60;p41">
              <a:extLst>
                <a:ext uri="{FF2B5EF4-FFF2-40B4-BE49-F238E27FC236}">
                  <a16:creationId xmlns:a16="http://schemas.microsoft.com/office/drawing/2014/main" id="{6C0B3EDB-9E62-CCF4-B941-04E666B75CA9}"/>
                </a:ext>
              </a:extLst>
            </p:cNvPr>
            <p:cNvSpPr/>
            <p:nvPr/>
          </p:nvSpPr>
          <p:spPr>
            <a:xfrm>
              <a:off x="859940" y="2589601"/>
              <a:ext cx="375787" cy="515962"/>
            </a:xfrm>
            <a:custGeom>
              <a:avLst/>
              <a:gdLst/>
              <a:ahLst/>
              <a:cxnLst/>
              <a:rect l="l" t="t" r="r" b="b"/>
              <a:pathLst>
                <a:path w="15935" h="21879" extrusionOk="0">
                  <a:moveTo>
                    <a:pt x="11848" y="1"/>
                  </a:moveTo>
                  <a:cubicBezTo>
                    <a:pt x="11678" y="1"/>
                    <a:pt x="11501" y="4"/>
                    <a:pt x="11315" y="12"/>
                  </a:cubicBezTo>
                  <a:cubicBezTo>
                    <a:pt x="7698" y="165"/>
                    <a:pt x="5465" y="3284"/>
                    <a:pt x="4657" y="6286"/>
                  </a:cubicBezTo>
                  <a:cubicBezTo>
                    <a:pt x="3849" y="9290"/>
                    <a:pt x="4887" y="12175"/>
                    <a:pt x="4311" y="15024"/>
                  </a:cubicBezTo>
                  <a:cubicBezTo>
                    <a:pt x="3734" y="17871"/>
                    <a:pt x="2000" y="19873"/>
                    <a:pt x="0" y="20335"/>
                  </a:cubicBezTo>
                  <a:cubicBezTo>
                    <a:pt x="0" y="20335"/>
                    <a:pt x="1544" y="21879"/>
                    <a:pt x="4131" y="21879"/>
                  </a:cubicBezTo>
                  <a:cubicBezTo>
                    <a:pt x="4374" y="21879"/>
                    <a:pt x="4626" y="21865"/>
                    <a:pt x="4887" y="21836"/>
                  </a:cubicBezTo>
                  <a:cubicBezTo>
                    <a:pt x="7042" y="21592"/>
                    <a:pt x="8810" y="19722"/>
                    <a:pt x="9850" y="17733"/>
                  </a:cubicBezTo>
                  <a:cubicBezTo>
                    <a:pt x="10279" y="16918"/>
                    <a:pt x="10582" y="16083"/>
                    <a:pt x="10738" y="15331"/>
                  </a:cubicBezTo>
                  <a:cubicBezTo>
                    <a:pt x="11278" y="12752"/>
                    <a:pt x="11431" y="9173"/>
                    <a:pt x="11355" y="7326"/>
                  </a:cubicBezTo>
                  <a:cubicBezTo>
                    <a:pt x="11278" y="5478"/>
                    <a:pt x="12394" y="4209"/>
                    <a:pt x="13548" y="3014"/>
                  </a:cubicBezTo>
                  <a:cubicBezTo>
                    <a:pt x="14702" y="1820"/>
                    <a:pt x="15934" y="1514"/>
                    <a:pt x="15934" y="1514"/>
                  </a:cubicBezTo>
                  <a:cubicBezTo>
                    <a:pt x="15883" y="1481"/>
                    <a:pt x="15825" y="1428"/>
                    <a:pt x="15757" y="1358"/>
                  </a:cubicBezTo>
                  <a:cubicBezTo>
                    <a:pt x="15351" y="949"/>
                    <a:pt x="14544" y="1"/>
                    <a:pt x="118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61;p41">
              <a:extLst>
                <a:ext uri="{FF2B5EF4-FFF2-40B4-BE49-F238E27FC236}">
                  <a16:creationId xmlns:a16="http://schemas.microsoft.com/office/drawing/2014/main" id="{C4913ED0-1EDD-5B86-FC5C-4A321E6A2DEB}"/>
                </a:ext>
              </a:extLst>
            </p:cNvPr>
            <p:cNvSpPr/>
            <p:nvPr/>
          </p:nvSpPr>
          <p:spPr>
            <a:xfrm>
              <a:off x="2210557" y="2299017"/>
              <a:ext cx="31860" cy="41482"/>
            </a:xfrm>
            <a:custGeom>
              <a:avLst/>
              <a:gdLst/>
              <a:ahLst/>
              <a:cxnLst/>
              <a:rect l="l" t="t" r="r" b="b"/>
              <a:pathLst>
                <a:path w="1351" h="1759" extrusionOk="0">
                  <a:moveTo>
                    <a:pt x="1178" y="1"/>
                  </a:moveTo>
                  <a:cubicBezTo>
                    <a:pt x="958" y="104"/>
                    <a:pt x="711" y="208"/>
                    <a:pt x="427" y="311"/>
                  </a:cubicBezTo>
                  <a:cubicBezTo>
                    <a:pt x="289" y="360"/>
                    <a:pt x="149" y="402"/>
                    <a:pt x="7" y="436"/>
                  </a:cubicBezTo>
                  <a:lnTo>
                    <a:pt x="1" y="440"/>
                  </a:lnTo>
                  <a:cubicBezTo>
                    <a:pt x="1" y="440"/>
                    <a:pt x="2" y="1228"/>
                    <a:pt x="148" y="1758"/>
                  </a:cubicBezTo>
                  <a:cubicBezTo>
                    <a:pt x="412" y="1532"/>
                    <a:pt x="571" y="1355"/>
                    <a:pt x="714" y="1355"/>
                  </a:cubicBezTo>
                  <a:cubicBezTo>
                    <a:pt x="747" y="1355"/>
                    <a:pt x="779" y="1365"/>
                    <a:pt x="811" y="1386"/>
                  </a:cubicBezTo>
                  <a:cubicBezTo>
                    <a:pt x="943" y="1474"/>
                    <a:pt x="1139" y="1586"/>
                    <a:pt x="1351" y="1704"/>
                  </a:cubicBezTo>
                  <a:cubicBezTo>
                    <a:pt x="1301" y="1267"/>
                    <a:pt x="1218" y="499"/>
                    <a:pt x="1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62;p41">
              <a:extLst>
                <a:ext uri="{FF2B5EF4-FFF2-40B4-BE49-F238E27FC236}">
                  <a16:creationId xmlns:a16="http://schemas.microsoft.com/office/drawing/2014/main" id="{0E4E5228-5219-BE80-74F9-D4F79307F854}"/>
                </a:ext>
              </a:extLst>
            </p:cNvPr>
            <p:cNvSpPr/>
            <p:nvPr/>
          </p:nvSpPr>
          <p:spPr>
            <a:xfrm>
              <a:off x="2114081" y="2171483"/>
              <a:ext cx="81572" cy="65206"/>
            </a:xfrm>
            <a:custGeom>
              <a:avLst/>
              <a:gdLst/>
              <a:ahLst/>
              <a:cxnLst/>
              <a:rect l="l" t="t" r="r" b="b"/>
              <a:pathLst>
                <a:path w="3459" h="2765" extrusionOk="0">
                  <a:moveTo>
                    <a:pt x="1224" y="1"/>
                  </a:moveTo>
                  <a:cubicBezTo>
                    <a:pt x="1063" y="1"/>
                    <a:pt x="902" y="39"/>
                    <a:pt x="744" y="126"/>
                  </a:cubicBezTo>
                  <a:cubicBezTo>
                    <a:pt x="65" y="500"/>
                    <a:pt x="0" y="1332"/>
                    <a:pt x="744" y="2178"/>
                  </a:cubicBezTo>
                  <a:cubicBezTo>
                    <a:pt x="1114" y="2597"/>
                    <a:pt x="1570" y="2765"/>
                    <a:pt x="1994" y="2765"/>
                  </a:cubicBezTo>
                  <a:cubicBezTo>
                    <a:pt x="2425" y="2765"/>
                    <a:pt x="2821" y="2591"/>
                    <a:pt x="3054" y="2332"/>
                  </a:cubicBezTo>
                  <a:cubicBezTo>
                    <a:pt x="3458" y="1883"/>
                    <a:pt x="2350" y="1"/>
                    <a:pt x="1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63;p41">
              <a:extLst>
                <a:ext uri="{FF2B5EF4-FFF2-40B4-BE49-F238E27FC236}">
                  <a16:creationId xmlns:a16="http://schemas.microsoft.com/office/drawing/2014/main" id="{39C42D28-C748-18D0-7F2D-908B71EF74D8}"/>
                </a:ext>
              </a:extLst>
            </p:cNvPr>
            <p:cNvSpPr/>
            <p:nvPr/>
          </p:nvSpPr>
          <p:spPr>
            <a:xfrm>
              <a:off x="2008196" y="2123328"/>
              <a:ext cx="92278" cy="250092"/>
            </a:xfrm>
            <a:custGeom>
              <a:avLst/>
              <a:gdLst/>
              <a:ahLst/>
              <a:cxnLst/>
              <a:rect l="l" t="t" r="r" b="b"/>
              <a:pathLst>
                <a:path w="3913" h="10605" extrusionOk="0">
                  <a:moveTo>
                    <a:pt x="1423" y="1"/>
                  </a:moveTo>
                  <a:lnTo>
                    <a:pt x="411" y="706"/>
                  </a:lnTo>
                  <a:cubicBezTo>
                    <a:pt x="385" y="1141"/>
                    <a:pt x="0" y="2529"/>
                    <a:pt x="1129" y="6350"/>
                  </a:cubicBezTo>
                  <a:cubicBezTo>
                    <a:pt x="1940" y="9093"/>
                    <a:pt x="2960" y="10198"/>
                    <a:pt x="3473" y="10604"/>
                  </a:cubicBezTo>
                  <a:lnTo>
                    <a:pt x="3913" y="9913"/>
                  </a:lnTo>
                  <a:cubicBezTo>
                    <a:pt x="1999" y="8202"/>
                    <a:pt x="3146" y="4709"/>
                    <a:pt x="3146" y="4709"/>
                  </a:cubicBezTo>
                  <a:cubicBezTo>
                    <a:pt x="3031" y="4383"/>
                    <a:pt x="2794" y="3271"/>
                    <a:pt x="2794" y="3271"/>
                  </a:cubicBezTo>
                  <a:cubicBezTo>
                    <a:pt x="2407" y="4171"/>
                    <a:pt x="2028" y="5608"/>
                    <a:pt x="2028" y="5608"/>
                  </a:cubicBezTo>
                  <a:cubicBezTo>
                    <a:pt x="1231" y="3914"/>
                    <a:pt x="1052" y="1374"/>
                    <a:pt x="1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64;p41">
              <a:extLst>
                <a:ext uri="{FF2B5EF4-FFF2-40B4-BE49-F238E27FC236}">
                  <a16:creationId xmlns:a16="http://schemas.microsoft.com/office/drawing/2014/main" id="{729D3D33-5597-EAB5-49DD-959C8EEC9A24}"/>
                </a:ext>
              </a:extLst>
            </p:cNvPr>
            <p:cNvSpPr/>
            <p:nvPr/>
          </p:nvSpPr>
          <p:spPr>
            <a:xfrm>
              <a:off x="1073244" y="2982155"/>
              <a:ext cx="506835" cy="102843"/>
            </a:xfrm>
            <a:custGeom>
              <a:avLst/>
              <a:gdLst/>
              <a:ahLst/>
              <a:cxnLst/>
              <a:rect l="l" t="t" r="r" b="b"/>
              <a:pathLst>
                <a:path w="21492" h="4361" extrusionOk="0">
                  <a:moveTo>
                    <a:pt x="21492" y="1"/>
                  </a:moveTo>
                  <a:cubicBezTo>
                    <a:pt x="19860" y="254"/>
                    <a:pt x="15106" y="919"/>
                    <a:pt x="9520" y="1084"/>
                  </a:cubicBezTo>
                  <a:cubicBezTo>
                    <a:pt x="8793" y="1106"/>
                    <a:pt x="8119" y="1116"/>
                    <a:pt x="7494" y="1116"/>
                  </a:cubicBezTo>
                  <a:cubicBezTo>
                    <a:pt x="3992" y="1116"/>
                    <a:pt x="2036" y="810"/>
                    <a:pt x="1054" y="575"/>
                  </a:cubicBezTo>
                  <a:cubicBezTo>
                    <a:pt x="978" y="746"/>
                    <a:pt x="894" y="918"/>
                    <a:pt x="805" y="1089"/>
                  </a:cubicBezTo>
                  <a:cubicBezTo>
                    <a:pt x="535" y="2131"/>
                    <a:pt x="253" y="3048"/>
                    <a:pt x="0" y="3689"/>
                  </a:cubicBezTo>
                  <a:cubicBezTo>
                    <a:pt x="0" y="3689"/>
                    <a:pt x="810" y="3848"/>
                    <a:pt x="2320" y="4012"/>
                  </a:cubicBezTo>
                  <a:cubicBezTo>
                    <a:pt x="3381" y="4126"/>
                    <a:pt x="4788" y="4241"/>
                    <a:pt x="6504" y="4305"/>
                  </a:cubicBezTo>
                  <a:cubicBezTo>
                    <a:pt x="6638" y="4309"/>
                    <a:pt x="6773" y="4315"/>
                    <a:pt x="6909" y="4320"/>
                  </a:cubicBezTo>
                  <a:cubicBezTo>
                    <a:pt x="7403" y="4335"/>
                    <a:pt x="7920" y="4345"/>
                    <a:pt x="8452" y="4353"/>
                  </a:cubicBezTo>
                  <a:cubicBezTo>
                    <a:pt x="8852" y="4358"/>
                    <a:pt x="9262" y="4361"/>
                    <a:pt x="9677" y="4361"/>
                  </a:cubicBezTo>
                  <a:cubicBezTo>
                    <a:pt x="10725" y="4361"/>
                    <a:pt x="11810" y="4344"/>
                    <a:pt x="12880" y="4311"/>
                  </a:cubicBezTo>
                  <a:cubicBezTo>
                    <a:pt x="15566" y="4226"/>
                    <a:pt x="18156" y="4026"/>
                    <a:pt x="19811" y="3689"/>
                  </a:cubicBezTo>
                  <a:cubicBezTo>
                    <a:pt x="19811" y="3689"/>
                    <a:pt x="20581" y="2168"/>
                    <a:pt x="21367" y="322"/>
                  </a:cubicBezTo>
                  <a:lnTo>
                    <a:pt x="21492" y="1"/>
                  </a:ln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65;p41">
              <a:extLst>
                <a:ext uri="{FF2B5EF4-FFF2-40B4-BE49-F238E27FC236}">
                  <a16:creationId xmlns:a16="http://schemas.microsoft.com/office/drawing/2014/main" id="{2AD2E987-46C6-F580-1F51-125B262EE6A2}"/>
                </a:ext>
              </a:extLst>
            </p:cNvPr>
            <p:cNvSpPr/>
            <p:nvPr/>
          </p:nvSpPr>
          <p:spPr>
            <a:xfrm>
              <a:off x="1925563" y="2850824"/>
              <a:ext cx="288697" cy="230142"/>
            </a:xfrm>
            <a:custGeom>
              <a:avLst/>
              <a:gdLst/>
              <a:ahLst/>
              <a:cxnLst/>
              <a:rect l="l" t="t" r="r" b="b"/>
              <a:pathLst>
                <a:path w="12242" h="9759" extrusionOk="0">
                  <a:moveTo>
                    <a:pt x="11790" y="1"/>
                  </a:moveTo>
                  <a:cubicBezTo>
                    <a:pt x="10942" y="996"/>
                    <a:pt x="9302" y="2647"/>
                    <a:pt x="6788" y="4036"/>
                  </a:cubicBezTo>
                  <a:cubicBezTo>
                    <a:pt x="4022" y="5564"/>
                    <a:pt x="1386" y="6190"/>
                    <a:pt x="0" y="6443"/>
                  </a:cubicBezTo>
                  <a:cubicBezTo>
                    <a:pt x="40" y="6620"/>
                    <a:pt x="76" y="6790"/>
                    <a:pt x="108" y="6956"/>
                  </a:cubicBezTo>
                  <a:cubicBezTo>
                    <a:pt x="431" y="8657"/>
                    <a:pt x="348" y="9758"/>
                    <a:pt x="348" y="9758"/>
                  </a:cubicBezTo>
                  <a:cubicBezTo>
                    <a:pt x="348" y="9758"/>
                    <a:pt x="954" y="9695"/>
                    <a:pt x="1901" y="9531"/>
                  </a:cubicBezTo>
                  <a:cubicBezTo>
                    <a:pt x="2919" y="9354"/>
                    <a:pt x="4333" y="9060"/>
                    <a:pt x="5803" y="8604"/>
                  </a:cubicBezTo>
                  <a:cubicBezTo>
                    <a:pt x="6318" y="8445"/>
                    <a:pt x="6838" y="8266"/>
                    <a:pt x="7352" y="8066"/>
                  </a:cubicBezTo>
                  <a:cubicBezTo>
                    <a:pt x="7834" y="7878"/>
                    <a:pt x="8302" y="7658"/>
                    <a:pt x="8753" y="7411"/>
                  </a:cubicBezTo>
                  <a:cubicBezTo>
                    <a:pt x="10090" y="6679"/>
                    <a:pt x="11026" y="5835"/>
                    <a:pt x="11589" y="5233"/>
                  </a:cubicBezTo>
                  <a:cubicBezTo>
                    <a:pt x="12030" y="4765"/>
                    <a:pt x="12242" y="4447"/>
                    <a:pt x="12242" y="4447"/>
                  </a:cubicBezTo>
                  <a:cubicBezTo>
                    <a:pt x="12242" y="4447"/>
                    <a:pt x="12071" y="2325"/>
                    <a:pt x="11790" y="1"/>
                  </a:cubicBezTo>
                  <a:close/>
                </a:path>
              </a:pathLst>
            </a:custGeom>
            <a:solidFill>
              <a:srgbClr val="F8B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66;p41">
              <a:extLst>
                <a:ext uri="{FF2B5EF4-FFF2-40B4-BE49-F238E27FC236}">
                  <a16:creationId xmlns:a16="http://schemas.microsoft.com/office/drawing/2014/main" id="{6ACCC8A7-6D61-5AC7-784A-96DEDDE3E9EC}"/>
                </a:ext>
              </a:extLst>
            </p:cNvPr>
            <p:cNvSpPr/>
            <p:nvPr/>
          </p:nvSpPr>
          <p:spPr>
            <a:xfrm>
              <a:off x="1539399" y="1998647"/>
              <a:ext cx="11461" cy="20257"/>
            </a:xfrm>
            <a:custGeom>
              <a:avLst/>
              <a:gdLst/>
              <a:ahLst/>
              <a:cxnLst/>
              <a:rect l="l" t="t" r="r" b="b"/>
              <a:pathLst>
                <a:path w="486" h="859" extrusionOk="0">
                  <a:moveTo>
                    <a:pt x="485" y="1"/>
                  </a:moveTo>
                  <a:lnTo>
                    <a:pt x="485" y="1"/>
                  </a:lnTo>
                  <a:cubicBezTo>
                    <a:pt x="306" y="39"/>
                    <a:pt x="162" y="102"/>
                    <a:pt x="114" y="166"/>
                  </a:cubicBezTo>
                  <a:cubicBezTo>
                    <a:pt x="0" y="320"/>
                    <a:pt x="15" y="858"/>
                    <a:pt x="15" y="858"/>
                  </a:cubicBezTo>
                  <a:cubicBezTo>
                    <a:pt x="97" y="842"/>
                    <a:pt x="180" y="830"/>
                    <a:pt x="264" y="825"/>
                  </a:cubicBezTo>
                  <a:cubicBezTo>
                    <a:pt x="309" y="543"/>
                    <a:pt x="384" y="267"/>
                    <a:pt x="485"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67;p41">
              <a:extLst>
                <a:ext uri="{FF2B5EF4-FFF2-40B4-BE49-F238E27FC236}">
                  <a16:creationId xmlns:a16="http://schemas.microsoft.com/office/drawing/2014/main" id="{39B9A924-1A98-B790-5EEE-E33B4B3C1647}"/>
                </a:ext>
              </a:extLst>
            </p:cNvPr>
            <p:cNvSpPr/>
            <p:nvPr/>
          </p:nvSpPr>
          <p:spPr>
            <a:xfrm>
              <a:off x="1373779" y="2229968"/>
              <a:ext cx="44194" cy="143405"/>
            </a:xfrm>
            <a:custGeom>
              <a:avLst/>
              <a:gdLst/>
              <a:ahLst/>
              <a:cxnLst/>
              <a:rect l="l" t="t" r="r" b="b"/>
              <a:pathLst>
                <a:path w="1874" h="6081" extrusionOk="0">
                  <a:moveTo>
                    <a:pt x="1874" y="1"/>
                  </a:moveTo>
                  <a:cubicBezTo>
                    <a:pt x="1215" y="254"/>
                    <a:pt x="659" y="886"/>
                    <a:pt x="343" y="2425"/>
                  </a:cubicBezTo>
                  <a:cubicBezTo>
                    <a:pt x="1" y="4094"/>
                    <a:pt x="111" y="5987"/>
                    <a:pt x="343" y="6081"/>
                  </a:cubicBezTo>
                  <a:cubicBezTo>
                    <a:pt x="451" y="6011"/>
                    <a:pt x="563" y="5947"/>
                    <a:pt x="678" y="5890"/>
                  </a:cubicBezTo>
                  <a:cubicBezTo>
                    <a:pt x="1001" y="5725"/>
                    <a:pt x="1336" y="5587"/>
                    <a:pt x="1681" y="5479"/>
                  </a:cubicBezTo>
                  <a:cubicBezTo>
                    <a:pt x="1119" y="4124"/>
                    <a:pt x="1397" y="1284"/>
                    <a:pt x="1874"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68;p41">
              <a:extLst>
                <a:ext uri="{FF2B5EF4-FFF2-40B4-BE49-F238E27FC236}">
                  <a16:creationId xmlns:a16="http://schemas.microsoft.com/office/drawing/2014/main" id="{10CF000D-6B6F-13C8-8ED8-B53F8A12422F}"/>
                </a:ext>
              </a:extLst>
            </p:cNvPr>
            <p:cNvSpPr/>
            <p:nvPr/>
          </p:nvSpPr>
          <p:spPr>
            <a:xfrm>
              <a:off x="1459690" y="2181506"/>
              <a:ext cx="130647" cy="46198"/>
            </a:xfrm>
            <a:custGeom>
              <a:avLst/>
              <a:gdLst/>
              <a:ahLst/>
              <a:cxnLst/>
              <a:rect l="l" t="t" r="r" b="b"/>
              <a:pathLst>
                <a:path w="5540" h="1959" extrusionOk="0">
                  <a:moveTo>
                    <a:pt x="702" y="1"/>
                  </a:moveTo>
                  <a:cubicBezTo>
                    <a:pt x="663" y="39"/>
                    <a:pt x="352" y="303"/>
                    <a:pt x="1" y="600"/>
                  </a:cubicBezTo>
                  <a:cubicBezTo>
                    <a:pt x="496" y="1207"/>
                    <a:pt x="1792" y="1959"/>
                    <a:pt x="3561" y="1959"/>
                  </a:cubicBezTo>
                  <a:cubicBezTo>
                    <a:pt x="4169" y="1959"/>
                    <a:pt x="4833" y="1870"/>
                    <a:pt x="5540" y="1656"/>
                  </a:cubicBezTo>
                  <a:lnTo>
                    <a:pt x="5368" y="1203"/>
                  </a:lnTo>
                  <a:cubicBezTo>
                    <a:pt x="4913" y="1335"/>
                    <a:pt x="4442" y="1401"/>
                    <a:pt x="3968" y="1401"/>
                  </a:cubicBezTo>
                  <a:cubicBezTo>
                    <a:pt x="3957" y="1401"/>
                    <a:pt x="3947" y="1401"/>
                    <a:pt x="3936" y="1401"/>
                  </a:cubicBezTo>
                  <a:cubicBezTo>
                    <a:pt x="2269" y="1401"/>
                    <a:pt x="1268" y="672"/>
                    <a:pt x="702" y="4"/>
                  </a:cubicBezTo>
                  <a:lnTo>
                    <a:pt x="702" y="1"/>
                  </a:ln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69;p41">
              <a:extLst>
                <a:ext uri="{FF2B5EF4-FFF2-40B4-BE49-F238E27FC236}">
                  <a16:creationId xmlns:a16="http://schemas.microsoft.com/office/drawing/2014/main" id="{08C5607F-8782-C7F4-00BE-9FB2A17A6CF6}"/>
                </a:ext>
              </a:extLst>
            </p:cNvPr>
            <p:cNvSpPr/>
            <p:nvPr/>
          </p:nvSpPr>
          <p:spPr>
            <a:xfrm>
              <a:off x="1657500" y="2555170"/>
              <a:ext cx="192150" cy="57258"/>
            </a:xfrm>
            <a:custGeom>
              <a:avLst/>
              <a:gdLst/>
              <a:ahLst/>
              <a:cxnLst/>
              <a:rect l="l" t="t" r="r" b="b"/>
              <a:pathLst>
                <a:path w="8148" h="2428" extrusionOk="0">
                  <a:moveTo>
                    <a:pt x="8147" y="1"/>
                  </a:moveTo>
                  <a:lnTo>
                    <a:pt x="8147" y="1"/>
                  </a:lnTo>
                  <a:cubicBezTo>
                    <a:pt x="7601" y="81"/>
                    <a:pt x="6632" y="107"/>
                    <a:pt x="5583" y="107"/>
                  </a:cubicBezTo>
                  <a:cubicBezTo>
                    <a:pt x="4257" y="107"/>
                    <a:pt x="2802" y="65"/>
                    <a:pt x="1911" y="34"/>
                  </a:cubicBezTo>
                  <a:cubicBezTo>
                    <a:pt x="1389" y="877"/>
                    <a:pt x="842" y="1741"/>
                    <a:pt x="1" y="2427"/>
                  </a:cubicBezTo>
                  <a:cubicBezTo>
                    <a:pt x="1" y="2427"/>
                    <a:pt x="704" y="2294"/>
                    <a:pt x="1642" y="2122"/>
                  </a:cubicBezTo>
                  <a:cubicBezTo>
                    <a:pt x="2580" y="1951"/>
                    <a:pt x="3747" y="1741"/>
                    <a:pt x="4671" y="1588"/>
                  </a:cubicBezTo>
                  <a:cubicBezTo>
                    <a:pt x="6518" y="1280"/>
                    <a:pt x="7211" y="1087"/>
                    <a:pt x="7211" y="1087"/>
                  </a:cubicBezTo>
                  <a:lnTo>
                    <a:pt x="7211" y="1087"/>
                  </a:lnTo>
                  <a:cubicBezTo>
                    <a:pt x="7211" y="1087"/>
                    <a:pt x="7208" y="1106"/>
                    <a:pt x="7202" y="1142"/>
                  </a:cubicBezTo>
                  <a:cubicBezTo>
                    <a:pt x="7200" y="1148"/>
                    <a:pt x="7199" y="1159"/>
                    <a:pt x="7197" y="1169"/>
                  </a:cubicBezTo>
                  <a:cubicBezTo>
                    <a:pt x="7241" y="1107"/>
                    <a:pt x="7287" y="1048"/>
                    <a:pt x="7329" y="989"/>
                  </a:cubicBezTo>
                  <a:cubicBezTo>
                    <a:pt x="7332" y="984"/>
                    <a:pt x="7335" y="981"/>
                    <a:pt x="7338" y="978"/>
                  </a:cubicBezTo>
                  <a:cubicBezTo>
                    <a:pt x="7344" y="972"/>
                    <a:pt x="7347" y="968"/>
                    <a:pt x="7347" y="968"/>
                  </a:cubicBezTo>
                  <a:cubicBezTo>
                    <a:pt x="7747" y="448"/>
                    <a:pt x="8147" y="1"/>
                    <a:pt x="8147"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70;p41">
              <a:extLst>
                <a:ext uri="{FF2B5EF4-FFF2-40B4-BE49-F238E27FC236}">
                  <a16:creationId xmlns:a16="http://schemas.microsoft.com/office/drawing/2014/main" id="{16E74207-49C7-1A6A-3AA0-626F78AAF02A}"/>
                </a:ext>
              </a:extLst>
            </p:cNvPr>
            <p:cNvSpPr/>
            <p:nvPr/>
          </p:nvSpPr>
          <p:spPr>
            <a:xfrm>
              <a:off x="1818663" y="2558071"/>
              <a:ext cx="138618" cy="296644"/>
            </a:xfrm>
            <a:custGeom>
              <a:avLst/>
              <a:gdLst/>
              <a:ahLst/>
              <a:cxnLst/>
              <a:rect l="l" t="t" r="r" b="b"/>
              <a:pathLst>
                <a:path w="5878" h="12579" extrusionOk="0">
                  <a:moveTo>
                    <a:pt x="1698" y="1"/>
                  </a:moveTo>
                  <a:lnTo>
                    <a:pt x="513" y="845"/>
                  </a:lnTo>
                  <a:cubicBezTo>
                    <a:pt x="513" y="845"/>
                    <a:pt x="510" y="848"/>
                    <a:pt x="504" y="854"/>
                  </a:cubicBezTo>
                  <a:cubicBezTo>
                    <a:pt x="501" y="858"/>
                    <a:pt x="498" y="861"/>
                    <a:pt x="495" y="866"/>
                  </a:cubicBezTo>
                  <a:cubicBezTo>
                    <a:pt x="472" y="893"/>
                    <a:pt x="427" y="948"/>
                    <a:pt x="368" y="1019"/>
                  </a:cubicBezTo>
                  <a:cubicBezTo>
                    <a:pt x="366" y="1025"/>
                    <a:pt x="365" y="1036"/>
                    <a:pt x="363" y="1046"/>
                  </a:cubicBezTo>
                  <a:cubicBezTo>
                    <a:pt x="292" y="1460"/>
                    <a:pt x="1" y="3382"/>
                    <a:pt x="377" y="5121"/>
                  </a:cubicBezTo>
                  <a:cubicBezTo>
                    <a:pt x="801" y="7085"/>
                    <a:pt x="5499" y="12578"/>
                    <a:pt x="5499" y="12578"/>
                  </a:cubicBezTo>
                  <a:lnTo>
                    <a:pt x="5878" y="12266"/>
                  </a:lnTo>
                  <a:cubicBezTo>
                    <a:pt x="5347" y="11522"/>
                    <a:pt x="2965" y="8138"/>
                    <a:pt x="2236" y="6365"/>
                  </a:cubicBezTo>
                  <a:cubicBezTo>
                    <a:pt x="1416" y="4364"/>
                    <a:pt x="1545" y="1516"/>
                    <a:pt x="1698"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71;p41">
              <a:extLst>
                <a:ext uri="{FF2B5EF4-FFF2-40B4-BE49-F238E27FC236}">
                  <a16:creationId xmlns:a16="http://schemas.microsoft.com/office/drawing/2014/main" id="{45DAB7E1-829A-CD58-C459-E46C6F4A939D}"/>
                </a:ext>
              </a:extLst>
            </p:cNvPr>
            <p:cNvSpPr/>
            <p:nvPr/>
          </p:nvSpPr>
          <p:spPr>
            <a:xfrm>
              <a:off x="1384038" y="2357808"/>
              <a:ext cx="107843" cy="117960"/>
            </a:xfrm>
            <a:custGeom>
              <a:avLst/>
              <a:gdLst/>
              <a:ahLst/>
              <a:cxnLst/>
              <a:rect l="l" t="t" r="r" b="b"/>
              <a:pathLst>
                <a:path w="4573" h="5002" extrusionOk="0">
                  <a:moveTo>
                    <a:pt x="1434" y="0"/>
                  </a:moveTo>
                  <a:lnTo>
                    <a:pt x="1434" y="0"/>
                  </a:lnTo>
                  <a:cubicBezTo>
                    <a:pt x="1024" y="119"/>
                    <a:pt x="624" y="275"/>
                    <a:pt x="242" y="469"/>
                  </a:cubicBezTo>
                  <a:cubicBezTo>
                    <a:pt x="2" y="1276"/>
                    <a:pt x="1" y="2548"/>
                    <a:pt x="242" y="3528"/>
                  </a:cubicBezTo>
                  <a:cubicBezTo>
                    <a:pt x="467" y="4437"/>
                    <a:pt x="797" y="5001"/>
                    <a:pt x="1688" y="5001"/>
                  </a:cubicBezTo>
                  <a:cubicBezTo>
                    <a:pt x="1758" y="5001"/>
                    <a:pt x="1831" y="4998"/>
                    <a:pt x="1909" y="4991"/>
                  </a:cubicBezTo>
                  <a:cubicBezTo>
                    <a:pt x="2968" y="4894"/>
                    <a:pt x="4295" y="4606"/>
                    <a:pt x="4295" y="4606"/>
                  </a:cubicBezTo>
                  <a:cubicBezTo>
                    <a:pt x="4358" y="4195"/>
                    <a:pt x="4450" y="3789"/>
                    <a:pt x="4573" y="3392"/>
                  </a:cubicBezTo>
                  <a:lnTo>
                    <a:pt x="4573" y="3392"/>
                  </a:lnTo>
                  <a:cubicBezTo>
                    <a:pt x="4017" y="3489"/>
                    <a:pt x="3531" y="3523"/>
                    <a:pt x="3121" y="3523"/>
                  </a:cubicBezTo>
                  <a:cubicBezTo>
                    <a:pt x="2102" y="3523"/>
                    <a:pt x="1551" y="3310"/>
                    <a:pt x="1549" y="3310"/>
                  </a:cubicBezTo>
                  <a:cubicBezTo>
                    <a:pt x="1139" y="2463"/>
                    <a:pt x="1266" y="822"/>
                    <a:pt x="1434"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72;p41">
              <a:extLst>
                <a:ext uri="{FF2B5EF4-FFF2-40B4-BE49-F238E27FC236}">
                  <a16:creationId xmlns:a16="http://schemas.microsoft.com/office/drawing/2014/main" id="{73C73887-102C-D4AE-4B20-A7D773FDC5BD}"/>
                </a:ext>
              </a:extLst>
            </p:cNvPr>
            <p:cNvSpPr/>
            <p:nvPr/>
          </p:nvSpPr>
          <p:spPr>
            <a:xfrm>
              <a:off x="1774894" y="2344366"/>
              <a:ext cx="35091" cy="28464"/>
            </a:xfrm>
            <a:custGeom>
              <a:avLst/>
              <a:gdLst/>
              <a:ahLst/>
              <a:cxnLst/>
              <a:rect l="l" t="t" r="r" b="b"/>
              <a:pathLst>
                <a:path w="1488" h="1207" extrusionOk="0">
                  <a:moveTo>
                    <a:pt x="81" y="1"/>
                  </a:moveTo>
                  <a:cubicBezTo>
                    <a:pt x="23" y="243"/>
                    <a:pt x="1" y="423"/>
                    <a:pt x="1" y="423"/>
                  </a:cubicBezTo>
                  <a:cubicBezTo>
                    <a:pt x="363" y="911"/>
                    <a:pt x="1046" y="1206"/>
                    <a:pt x="1336" y="1206"/>
                  </a:cubicBezTo>
                  <a:cubicBezTo>
                    <a:pt x="1400" y="1206"/>
                    <a:pt x="1445" y="1192"/>
                    <a:pt x="1463" y="1161"/>
                  </a:cubicBezTo>
                  <a:cubicBezTo>
                    <a:pt x="1487" y="1117"/>
                    <a:pt x="1454" y="1031"/>
                    <a:pt x="1392" y="925"/>
                  </a:cubicBezTo>
                  <a:cubicBezTo>
                    <a:pt x="919" y="714"/>
                    <a:pt x="340" y="293"/>
                    <a:pt x="8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73;p41">
              <a:extLst>
                <a:ext uri="{FF2B5EF4-FFF2-40B4-BE49-F238E27FC236}">
                  <a16:creationId xmlns:a16="http://schemas.microsoft.com/office/drawing/2014/main" id="{511EFBCA-9783-C6CD-2B95-63778DAAFBAB}"/>
                </a:ext>
              </a:extLst>
            </p:cNvPr>
            <p:cNvSpPr/>
            <p:nvPr/>
          </p:nvSpPr>
          <p:spPr>
            <a:xfrm>
              <a:off x="1364275" y="1926107"/>
              <a:ext cx="186821" cy="74474"/>
            </a:xfrm>
            <a:custGeom>
              <a:avLst/>
              <a:gdLst/>
              <a:ahLst/>
              <a:cxnLst/>
              <a:rect l="l" t="t" r="r" b="b"/>
              <a:pathLst>
                <a:path w="7922" h="3158" extrusionOk="0">
                  <a:moveTo>
                    <a:pt x="178" y="0"/>
                  </a:moveTo>
                  <a:cubicBezTo>
                    <a:pt x="1" y="690"/>
                    <a:pt x="169" y="1364"/>
                    <a:pt x="361" y="1626"/>
                  </a:cubicBezTo>
                  <a:cubicBezTo>
                    <a:pt x="688" y="2073"/>
                    <a:pt x="1591" y="2692"/>
                    <a:pt x="2819" y="2692"/>
                  </a:cubicBezTo>
                  <a:cubicBezTo>
                    <a:pt x="3179" y="2692"/>
                    <a:pt x="3568" y="2638"/>
                    <a:pt x="3979" y="2511"/>
                  </a:cubicBezTo>
                  <a:cubicBezTo>
                    <a:pt x="5198" y="2136"/>
                    <a:pt x="5954" y="1812"/>
                    <a:pt x="6494" y="1812"/>
                  </a:cubicBezTo>
                  <a:cubicBezTo>
                    <a:pt x="6755" y="1812"/>
                    <a:pt x="6966" y="1888"/>
                    <a:pt x="7153" y="2071"/>
                  </a:cubicBezTo>
                  <a:cubicBezTo>
                    <a:pt x="7732" y="2627"/>
                    <a:pt x="7663" y="3157"/>
                    <a:pt x="7663" y="3157"/>
                  </a:cubicBezTo>
                  <a:cubicBezTo>
                    <a:pt x="7747" y="3136"/>
                    <a:pt x="7834" y="3121"/>
                    <a:pt x="7922" y="3112"/>
                  </a:cubicBezTo>
                  <a:cubicBezTo>
                    <a:pt x="7896" y="1275"/>
                    <a:pt x="6536" y="570"/>
                    <a:pt x="4974" y="570"/>
                  </a:cubicBezTo>
                  <a:cubicBezTo>
                    <a:pt x="4376" y="570"/>
                    <a:pt x="3749" y="674"/>
                    <a:pt x="3156" y="857"/>
                  </a:cubicBezTo>
                  <a:cubicBezTo>
                    <a:pt x="2748" y="982"/>
                    <a:pt x="2390" y="1036"/>
                    <a:pt x="2075" y="1036"/>
                  </a:cubicBezTo>
                  <a:cubicBezTo>
                    <a:pt x="1077" y="1036"/>
                    <a:pt x="511" y="498"/>
                    <a:pt x="178"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74;p41">
              <a:extLst>
                <a:ext uri="{FF2B5EF4-FFF2-40B4-BE49-F238E27FC236}">
                  <a16:creationId xmlns:a16="http://schemas.microsoft.com/office/drawing/2014/main" id="{73772C8E-1EB2-84AD-12E4-1CAFC3BB9C37}"/>
                </a:ext>
              </a:extLst>
            </p:cNvPr>
            <p:cNvSpPr/>
            <p:nvPr/>
          </p:nvSpPr>
          <p:spPr>
            <a:xfrm>
              <a:off x="1461907" y="2080714"/>
              <a:ext cx="150598" cy="80605"/>
            </a:xfrm>
            <a:custGeom>
              <a:avLst/>
              <a:gdLst/>
              <a:ahLst/>
              <a:cxnLst/>
              <a:rect l="l" t="t" r="r" b="b"/>
              <a:pathLst>
                <a:path w="6386" h="3418" extrusionOk="0">
                  <a:moveTo>
                    <a:pt x="1919" y="0"/>
                  </a:moveTo>
                  <a:cubicBezTo>
                    <a:pt x="1781" y="0"/>
                    <a:pt x="1654" y="34"/>
                    <a:pt x="1539" y="100"/>
                  </a:cubicBezTo>
                  <a:cubicBezTo>
                    <a:pt x="924" y="458"/>
                    <a:pt x="1193" y="2193"/>
                    <a:pt x="1231" y="2426"/>
                  </a:cubicBezTo>
                  <a:lnTo>
                    <a:pt x="31" y="3343"/>
                  </a:lnTo>
                  <a:lnTo>
                    <a:pt x="22" y="3349"/>
                  </a:lnTo>
                  <a:cubicBezTo>
                    <a:pt x="5" y="3361"/>
                    <a:pt x="1" y="3387"/>
                    <a:pt x="14" y="3404"/>
                  </a:cubicBezTo>
                  <a:cubicBezTo>
                    <a:pt x="22" y="3413"/>
                    <a:pt x="33" y="3417"/>
                    <a:pt x="45" y="3417"/>
                  </a:cubicBezTo>
                  <a:cubicBezTo>
                    <a:pt x="46" y="3418"/>
                    <a:pt x="48" y="3418"/>
                    <a:pt x="50" y="3418"/>
                  </a:cubicBezTo>
                  <a:cubicBezTo>
                    <a:pt x="54" y="3418"/>
                    <a:pt x="58" y="3416"/>
                    <a:pt x="61" y="3414"/>
                  </a:cubicBezTo>
                  <a:cubicBezTo>
                    <a:pt x="64" y="3413"/>
                    <a:pt x="66" y="3411"/>
                    <a:pt x="69" y="3410"/>
                  </a:cubicBezTo>
                  <a:lnTo>
                    <a:pt x="1295" y="2472"/>
                  </a:lnTo>
                  <a:cubicBezTo>
                    <a:pt x="1307" y="2464"/>
                    <a:pt x="1313" y="2449"/>
                    <a:pt x="1312" y="2434"/>
                  </a:cubicBezTo>
                  <a:cubicBezTo>
                    <a:pt x="1306" y="2416"/>
                    <a:pt x="978" y="514"/>
                    <a:pt x="1578" y="165"/>
                  </a:cubicBezTo>
                  <a:cubicBezTo>
                    <a:pt x="1680" y="106"/>
                    <a:pt x="1795" y="76"/>
                    <a:pt x="1920" y="76"/>
                  </a:cubicBezTo>
                  <a:cubicBezTo>
                    <a:pt x="2005" y="76"/>
                    <a:pt x="2095" y="90"/>
                    <a:pt x="2189" y="117"/>
                  </a:cubicBezTo>
                  <a:cubicBezTo>
                    <a:pt x="2666" y="259"/>
                    <a:pt x="3129" y="727"/>
                    <a:pt x="3266" y="997"/>
                  </a:cubicBezTo>
                  <a:cubicBezTo>
                    <a:pt x="3471" y="1397"/>
                    <a:pt x="3269" y="1806"/>
                    <a:pt x="3266" y="1808"/>
                  </a:cubicBezTo>
                  <a:cubicBezTo>
                    <a:pt x="3262" y="1819"/>
                    <a:pt x="3262" y="1829"/>
                    <a:pt x="3265" y="1838"/>
                  </a:cubicBezTo>
                  <a:cubicBezTo>
                    <a:pt x="3268" y="1847"/>
                    <a:pt x="3276" y="1856"/>
                    <a:pt x="3283" y="1861"/>
                  </a:cubicBezTo>
                  <a:cubicBezTo>
                    <a:pt x="3295" y="1866"/>
                    <a:pt x="4047" y="2198"/>
                    <a:pt x="5043" y="2198"/>
                  </a:cubicBezTo>
                  <a:cubicBezTo>
                    <a:pt x="5202" y="2198"/>
                    <a:pt x="5367" y="2190"/>
                    <a:pt x="5537" y="2170"/>
                  </a:cubicBezTo>
                  <a:lnTo>
                    <a:pt x="5543" y="2170"/>
                  </a:lnTo>
                  <a:cubicBezTo>
                    <a:pt x="5547" y="2169"/>
                    <a:pt x="5552" y="2169"/>
                    <a:pt x="5556" y="2167"/>
                  </a:cubicBezTo>
                  <a:cubicBezTo>
                    <a:pt x="5837" y="2132"/>
                    <a:pt x="6111" y="2070"/>
                    <a:pt x="6376" y="1978"/>
                  </a:cubicBezTo>
                  <a:cubicBezTo>
                    <a:pt x="6381" y="1976"/>
                    <a:pt x="6384" y="1975"/>
                    <a:pt x="6385" y="1973"/>
                  </a:cubicBezTo>
                  <a:cubicBezTo>
                    <a:pt x="6371" y="1950"/>
                    <a:pt x="6365" y="1940"/>
                    <a:pt x="6365" y="1940"/>
                  </a:cubicBezTo>
                  <a:cubicBezTo>
                    <a:pt x="6370" y="1928"/>
                    <a:pt x="6373" y="1914"/>
                    <a:pt x="6375" y="1900"/>
                  </a:cubicBezTo>
                  <a:cubicBezTo>
                    <a:pt x="6376" y="1893"/>
                    <a:pt x="6379" y="1885"/>
                    <a:pt x="6381" y="1876"/>
                  </a:cubicBezTo>
                  <a:lnTo>
                    <a:pt x="6381" y="1876"/>
                  </a:lnTo>
                  <a:lnTo>
                    <a:pt x="6346" y="1906"/>
                  </a:lnTo>
                  <a:cubicBezTo>
                    <a:pt x="6255" y="1940"/>
                    <a:pt x="6164" y="1967"/>
                    <a:pt x="6074" y="1990"/>
                  </a:cubicBezTo>
                  <a:cubicBezTo>
                    <a:pt x="6046" y="1997"/>
                    <a:pt x="6015" y="2006"/>
                    <a:pt x="5988" y="2013"/>
                  </a:cubicBezTo>
                  <a:cubicBezTo>
                    <a:pt x="5853" y="2044"/>
                    <a:pt x="5718" y="2069"/>
                    <a:pt x="5588" y="2085"/>
                  </a:cubicBezTo>
                  <a:cubicBezTo>
                    <a:pt x="5561" y="2090"/>
                    <a:pt x="5533" y="2093"/>
                    <a:pt x="5508" y="2096"/>
                  </a:cubicBezTo>
                  <a:cubicBezTo>
                    <a:pt x="5353" y="2113"/>
                    <a:pt x="5199" y="2120"/>
                    <a:pt x="5044" y="2120"/>
                  </a:cubicBezTo>
                  <a:lnTo>
                    <a:pt x="5041" y="2120"/>
                  </a:lnTo>
                  <a:cubicBezTo>
                    <a:pt x="5014" y="2120"/>
                    <a:pt x="4986" y="2120"/>
                    <a:pt x="4958" y="2119"/>
                  </a:cubicBezTo>
                  <a:cubicBezTo>
                    <a:pt x="4141" y="2105"/>
                    <a:pt x="3506" y="1869"/>
                    <a:pt x="3353" y="1806"/>
                  </a:cubicBezTo>
                  <a:cubicBezTo>
                    <a:pt x="3400" y="1690"/>
                    <a:pt x="3523" y="1329"/>
                    <a:pt x="3335" y="961"/>
                  </a:cubicBezTo>
                  <a:cubicBezTo>
                    <a:pt x="3188" y="673"/>
                    <a:pt x="2715" y="193"/>
                    <a:pt x="2210" y="46"/>
                  </a:cubicBezTo>
                  <a:cubicBezTo>
                    <a:pt x="2108" y="15"/>
                    <a:pt x="2011" y="0"/>
                    <a:pt x="19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75;p41">
              <a:extLst>
                <a:ext uri="{FF2B5EF4-FFF2-40B4-BE49-F238E27FC236}">
                  <a16:creationId xmlns:a16="http://schemas.microsoft.com/office/drawing/2014/main" id="{18706B2B-8122-0AEB-7582-170B3D0E3711}"/>
                </a:ext>
              </a:extLst>
            </p:cNvPr>
            <p:cNvSpPr/>
            <p:nvPr/>
          </p:nvSpPr>
          <p:spPr>
            <a:xfrm>
              <a:off x="1489758" y="2130049"/>
              <a:ext cx="28063" cy="29124"/>
            </a:xfrm>
            <a:custGeom>
              <a:avLst/>
              <a:gdLst/>
              <a:ahLst/>
              <a:cxnLst/>
              <a:rect l="l" t="t" r="r" b="b"/>
              <a:pathLst>
                <a:path w="1190" h="1235" extrusionOk="0">
                  <a:moveTo>
                    <a:pt x="47" y="0"/>
                  </a:moveTo>
                  <a:cubicBezTo>
                    <a:pt x="24" y="0"/>
                    <a:pt x="1" y="19"/>
                    <a:pt x="8" y="48"/>
                  </a:cubicBezTo>
                  <a:cubicBezTo>
                    <a:pt x="147" y="593"/>
                    <a:pt x="1085" y="1203"/>
                    <a:pt x="1126" y="1230"/>
                  </a:cubicBezTo>
                  <a:cubicBezTo>
                    <a:pt x="1132" y="1233"/>
                    <a:pt x="1138" y="1234"/>
                    <a:pt x="1146" y="1234"/>
                  </a:cubicBezTo>
                  <a:cubicBezTo>
                    <a:pt x="1160" y="1234"/>
                    <a:pt x="1172" y="1228"/>
                    <a:pt x="1178" y="1218"/>
                  </a:cubicBezTo>
                  <a:cubicBezTo>
                    <a:pt x="1190" y="1200"/>
                    <a:pt x="1184" y="1175"/>
                    <a:pt x="1167" y="1163"/>
                  </a:cubicBezTo>
                  <a:cubicBezTo>
                    <a:pt x="1158" y="1157"/>
                    <a:pt x="214" y="545"/>
                    <a:pt x="84" y="30"/>
                  </a:cubicBezTo>
                  <a:cubicBezTo>
                    <a:pt x="78" y="9"/>
                    <a:pt x="62" y="0"/>
                    <a:pt x="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76;p41">
              <a:extLst>
                <a:ext uri="{FF2B5EF4-FFF2-40B4-BE49-F238E27FC236}">
                  <a16:creationId xmlns:a16="http://schemas.microsoft.com/office/drawing/2014/main" id="{9ECC96B8-A569-7565-C086-254FB4A7FAAD}"/>
                </a:ext>
              </a:extLst>
            </p:cNvPr>
            <p:cNvSpPr/>
            <p:nvPr/>
          </p:nvSpPr>
          <p:spPr>
            <a:xfrm>
              <a:off x="1575622" y="2159503"/>
              <a:ext cx="7428" cy="16932"/>
            </a:xfrm>
            <a:custGeom>
              <a:avLst/>
              <a:gdLst/>
              <a:ahLst/>
              <a:cxnLst/>
              <a:rect l="l" t="t" r="r" b="b"/>
              <a:pathLst>
                <a:path w="315" h="718" extrusionOk="0">
                  <a:moveTo>
                    <a:pt x="44" y="0"/>
                  </a:moveTo>
                  <a:cubicBezTo>
                    <a:pt x="25" y="0"/>
                    <a:pt x="10" y="16"/>
                    <a:pt x="8" y="35"/>
                  </a:cubicBezTo>
                  <a:cubicBezTo>
                    <a:pt x="1" y="163"/>
                    <a:pt x="213" y="640"/>
                    <a:pt x="236" y="695"/>
                  </a:cubicBezTo>
                  <a:cubicBezTo>
                    <a:pt x="242" y="708"/>
                    <a:pt x="255" y="717"/>
                    <a:pt x="271" y="717"/>
                  </a:cubicBezTo>
                  <a:cubicBezTo>
                    <a:pt x="277" y="717"/>
                    <a:pt x="281" y="716"/>
                    <a:pt x="287" y="714"/>
                  </a:cubicBezTo>
                  <a:cubicBezTo>
                    <a:pt x="307" y="705"/>
                    <a:pt x="314" y="682"/>
                    <a:pt x="305" y="663"/>
                  </a:cubicBezTo>
                  <a:cubicBezTo>
                    <a:pt x="217" y="466"/>
                    <a:pt x="80" y="122"/>
                    <a:pt x="86" y="40"/>
                  </a:cubicBezTo>
                  <a:cubicBezTo>
                    <a:pt x="87" y="19"/>
                    <a:pt x="70" y="1"/>
                    <a:pt x="49" y="1"/>
                  </a:cubicBezTo>
                  <a:cubicBezTo>
                    <a:pt x="48" y="0"/>
                    <a:pt x="46" y="0"/>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77;p41">
              <a:extLst>
                <a:ext uri="{FF2B5EF4-FFF2-40B4-BE49-F238E27FC236}">
                  <a16:creationId xmlns:a16="http://schemas.microsoft.com/office/drawing/2014/main" id="{36710AD1-175F-378D-67B1-C0E19FB738FC}"/>
                </a:ext>
              </a:extLst>
            </p:cNvPr>
            <p:cNvSpPr/>
            <p:nvPr/>
          </p:nvSpPr>
          <p:spPr>
            <a:xfrm>
              <a:off x="1586446" y="2159456"/>
              <a:ext cx="4905" cy="11980"/>
            </a:xfrm>
            <a:custGeom>
              <a:avLst/>
              <a:gdLst/>
              <a:ahLst/>
              <a:cxnLst/>
              <a:rect l="l" t="t" r="r" b="b"/>
              <a:pathLst>
                <a:path w="208" h="508" extrusionOk="0">
                  <a:moveTo>
                    <a:pt x="44" y="1"/>
                  </a:moveTo>
                  <a:cubicBezTo>
                    <a:pt x="40" y="1"/>
                    <a:pt x="36" y="1"/>
                    <a:pt x="33" y="3"/>
                  </a:cubicBezTo>
                  <a:cubicBezTo>
                    <a:pt x="12" y="9"/>
                    <a:pt x="1" y="30"/>
                    <a:pt x="5" y="51"/>
                  </a:cubicBezTo>
                  <a:lnTo>
                    <a:pt x="127" y="478"/>
                  </a:lnTo>
                  <a:cubicBezTo>
                    <a:pt x="131" y="495"/>
                    <a:pt x="146" y="507"/>
                    <a:pt x="165" y="507"/>
                  </a:cubicBezTo>
                  <a:cubicBezTo>
                    <a:pt x="168" y="507"/>
                    <a:pt x="171" y="507"/>
                    <a:pt x="174" y="506"/>
                  </a:cubicBezTo>
                  <a:cubicBezTo>
                    <a:pt x="195" y="500"/>
                    <a:pt x="207" y="478"/>
                    <a:pt x="201" y="459"/>
                  </a:cubicBezTo>
                  <a:lnTo>
                    <a:pt x="81" y="30"/>
                  </a:lnTo>
                  <a:cubicBezTo>
                    <a:pt x="76" y="12"/>
                    <a:pt x="61" y="1"/>
                    <a:pt x="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378;p41">
              <a:extLst>
                <a:ext uri="{FF2B5EF4-FFF2-40B4-BE49-F238E27FC236}">
                  <a16:creationId xmlns:a16="http://schemas.microsoft.com/office/drawing/2014/main" id="{B90282E2-BE03-E45F-DCAA-7009230B8C6A}"/>
                </a:ext>
              </a:extLst>
            </p:cNvPr>
            <p:cNvSpPr/>
            <p:nvPr/>
          </p:nvSpPr>
          <p:spPr>
            <a:xfrm>
              <a:off x="1597837" y="2157334"/>
              <a:ext cx="7004" cy="9056"/>
            </a:xfrm>
            <a:custGeom>
              <a:avLst/>
              <a:gdLst/>
              <a:ahLst/>
              <a:cxnLst/>
              <a:rect l="l" t="t" r="r" b="b"/>
              <a:pathLst>
                <a:path w="297" h="384" extrusionOk="0">
                  <a:moveTo>
                    <a:pt x="55" y="0"/>
                  </a:moveTo>
                  <a:cubicBezTo>
                    <a:pt x="27" y="0"/>
                    <a:pt x="1" y="31"/>
                    <a:pt x="21" y="61"/>
                  </a:cubicBezTo>
                  <a:lnTo>
                    <a:pt x="221" y="365"/>
                  </a:lnTo>
                  <a:cubicBezTo>
                    <a:pt x="229" y="376"/>
                    <a:pt x="241" y="383"/>
                    <a:pt x="253" y="383"/>
                  </a:cubicBezTo>
                  <a:cubicBezTo>
                    <a:pt x="260" y="383"/>
                    <a:pt x="268" y="380"/>
                    <a:pt x="274" y="376"/>
                  </a:cubicBezTo>
                  <a:cubicBezTo>
                    <a:pt x="292" y="365"/>
                    <a:pt x="297" y="341"/>
                    <a:pt x="285" y="323"/>
                  </a:cubicBezTo>
                  <a:lnTo>
                    <a:pt x="86" y="18"/>
                  </a:lnTo>
                  <a:cubicBezTo>
                    <a:pt x="78" y="5"/>
                    <a:pt x="66" y="0"/>
                    <a:pt x="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379;p41">
              <a:extLst>
                <a:ext uri="{FF2B5EF4-FFF2-40B4-BE49-F238E27FC236}">
                  <a16:creationId xmlns:a16="http://schemas.microsoft.com/office/drawing/2014/main" id="{E8A77FE8-FB24-9819-41B9-88E50DF0EA85}"/>
                </a:ext>
              </a:extLst>
            </p:cNvPr>
            <p:cNvSpPr/>
            <p:nvPr/>
          </p:nvSpPr>
          <p:spPr>
            <a:xfrm>
              <a:off x="1608048" y="2152381"/>
              <a:ext cx="6344" cy="8938"/>
            </a:xfrm>
            <a:custGeom>
              <a:avLst/>
              <a:gdLst/>
              <a:ahLst/>
              <a:cxnLst/>
              <a:rect l="l" t="t" r="r" b="b"/>
              <a:pathLst>
                <a:path w="269" h="379" extrusionOk="0">
                  <a:moveTo>
                    <a:pt x="52" y="0"/>
                  </a:moveTo>
                  <a:cubicBezTo>
                    <a:pt x="26" y="0"/>
                    <a:pt x="1" y="28"/>
                    <a:pt x="18" y="59"/>
                  </a:cubicBezTo>
                  <a:lnTo>
                    <a:pt x="191" y="360"/>
                  </a:lnTo>
                  <a:cubicBezTo>
                    <a:pt x="199" y="372"/>
                    <a:pt x="211" y="378"/>
                    <a:pt x="226" y="378"/>
                  </a:cubicBezTo>
                  <a:cubicBezTo>
                    <a:pt x="232" y="378"/>
                    <a:pt x="238" y="377"/>
                    <a:pt x="244" y="375"/>
                  </a:cubicBezTo>
                  <a:cubicBezTo>
                    <a:pt x="262" y="365"/>
                    <a:pt x="268" y="340"/>
                    <a:pt x="258" y="322"/>
                  </a:cubicBezTo>
                  <a:lnTo>
                    <a:pt x="85" y="21"/>
                  </a:lnTo>
                  <a:cubicBezTo>
                    <a:pt x="77" y="6"/>
                    <a:pt x="64"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80;p41">
              <a:extLst>
                <a:ext uri="{FF2B5EF4-FFF2-40B4-BE49-F238E27FC236}">
                  <a16:creationId xmlns:a16="http://schemas.microsoft.com/office/drawing/2014/main" id="{0667F7A8-9527-FBDE-0715-F4F015105DDF}"/>
                </a:ext>
              </a:extLst>
            </p:cNvPr>
            <p:cNvSpPr/>
            <p:nvPr/>
          </p:nvSpPr>
          <p:spPr>
            <a:xfrm>
              <a:off x="1586423" y="2188203"/>
              <a:ext cx="4952" cy="11367"/>
            </a:xfrm>
            <a:custGeom>
              <a:avLst/>
              <a:gdLst/>
              <a:ahLst/>
              <a:cxnLst/>
              <a:rect l="l" t="t" r="r" b="b"/>
              <a:pathLst>
                <a:path w="210" h="482" extrusionOk="0">
                  <a:moveTo>
                    <a:pt x="44" y="0"/>
                  </a:moveTo>
                  <a:cubicBezTo>
                    <a:pt x="41" y="0"/>
                    <a:pt x="37" y="1"/>
                    <a:pt x="34" y="2"/>
                  </a:cubicBezTo>
                  <a:cubicBezTo>
                    <a:pt x="13" y="8"/>
                    <a:pt x="0" y="29"/>
                    <a:pt x="8" y="50"/>
                  </a:cubicBezTo>
                  <a:lnTo>
                    <a:pt x="128" y="455"/>
                  </a:lnTo>
                  <a:cubicBezTo>
                    <a:pt x="132" y="469"/>
                    <a:pt x="146" y="481"/>
                    <a:pt x="163" y="481"/>
                  </a:cubicBezTo>
                  <a:cubicBezTo>
                    <a:pt x="164" y="481"/>
                    <a:pt x="165" y="481"/>
                    <a:pt x="166" y="481"/>
                  </a:cubicBezTo>
                  <a:cubicBezTo>
                    <a:pt x="167" y="481"/>
                    <a:pt x="168" y="481"/>
                    <a:pt x="169" y="481"/>
                  </a:cubicBezTo>
                  <a:cubicBezTo>
                    <a:pt x="171" y="481"/>
                    <a:pt x="173" y="481"/>
                    <a:pt x="176" y="481"/>
                  </a:cubicBezTo>
                  <a:cubicBezTo>
                    <a:pt x="197" y="475"/>
                    <a:pt x="210" y="452"/>
                    <a:pt x="202" y="432"/>
                  </a:cubicBezTo>
                  <a:lnTo>
                    <a:pt x="82" y="28"/>
                  </a:lnTo>
                  <a:cubicBezTo>
                    <a:pt x="76" y="11"/>
                    <a:pt x="60" y="0"/>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81;p41">
              <a:extLst>
                <a:ext uri="{FF2B5EF4-FFF2-40B4-BE49-F238E27FC236}">
                  <a16:creationId xmlns:a16="http://schemas.microsoft.com/office/drawing/2014/main" id="{3EBCCD1D-21DB-AE73-F189-7352FFBD5FD9}"/>
                </a:ext>
              </a:extLst>
            </p:cNvPr>
            <p:cNvSpPr/>
            <p:nvPr/>
          </p:nvSpPr>
          <p:spPr>
            <a:xfrm>
              <a:off x="1593285" y="2183227"/>
              <a:ext cx="6886" cy="11579"/>
            </a:xfrm>
            <a:custGeom>
              <a:avLst/>
              <a:gdLst/>
              <a:ahLst/>
              <a:cxnLst/>
              <a:rect l="l" t="t" r="r" b="b"/>
              <a:pathLst>
                <a:path w="292" h="491" extrusionOk="0">
                  <a:moveTo>
                    <a:pt x="44" y="0"/>
                  </a:moveTo>
                  <a:cubicBezTo>
                    <a:pt x="38" y="0"/>
                    <a:pt x="33" y="1"/>
                    <a:pt x="28" y="4"/>
                  </a:cubicBezTo>
                  <a:cubicBezTo>
                    <a:pt x="8" y="13"/>
                    <a:pt x="0" y="36"/>
                    <a:pt x="9" y="55"/>
                  </a:cubicBezTo>
                  <a:lnTo>
                    <a:pt x="213" y="469"/>
                  </a:lnTo>
                  <a:cubicBezTo>
                    <a:pt x="219" y="483"/>
                    <a:pt x="232" y="490"/>
                    <a:pt x="246" y="490"/>
                  </a:cubicBezTo>
                  <a:cubicBezTo>
                    <a:pt x="252" y="490"/>
                    <a:pt x="258" y="490"/>
                    <a:pt x="263" y="487"/>
                  </a:cubicBezTo>
                  <a:cubicBezTo>
                    <a:pt x="282" y="480"/>
                    <a:pt x="291" y="455"/>
                    <a:pt x="282" y="436"/>
                  </a:cubicBezTo>
                  <a:lnTo>
                    <a:pt x="79" y="22"/>
                  </a:lnTo>
                  <a:cubicBezTo>
                    <a:pt x="73" y="9"/>
                    <a:pt x="59" y="0"/>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82;p41">
              <a:extLst>
                <a:ext uri="{FF2B5EF4-FFF2-40B4-BE49-F238E27FC236}">
                  <a16:creationId xmlns:a16="http://schemas.microsoft.com/office/drawing/2014/main" id="{CFDAE207-89FD-6C84-B201-8533B1ED4E6F}"/>
                </a:ext>
              </a:extLst>
            </p:cNvPr>
            <p:cNvSpPr/>
            <p:nvPr/>
          </p:nvSpPr>
          <p:spPr>
            <a:xfrm>
              <a:off x="1606326" y="2176860"/>
              <a:ext cx="5990" cy="10471"/>
            </a:xfrm>
            <a:custGeom>
              <a:avLst/>
              <a:gdLst/>
              <a:ahLst/>
              <a:cxnLst/>
              <a:rect l="l" t="t" r="r" b="b"/>
              <a:pathLst>
                <a:path w="254" h="444" extrusionOk="0">
                  <a:moveTo>
                    <a:pt x="44" y="0"/>
                  </a:moveTo>
                  <a:cubicBezTo>
                    <a:pt x="38" y="0"/>
                    <a:pt x="33" y="2"/>
                    <a:pt x="28" y="4"/>
                  </a:cubicBezTo>
                  <a:cubicBezTo>
                    <a:pt x="8" y="13"/>
                    <a:pt x="0" y="36"/>
                    <a:pt x="8" y="56"/>
                  </a:cubicBezTo>
                  <a:lnTo>
                    <a:pt x="175" y="421"/>
                  </a:lnTo>
                  <a:cubicBezTo>
                    <a:pt x="182" y="434"/>
                    <a:pt x="196" y="443"/>
                    <a:pt x="211" y="443"/>
                  </a:cubicBezTo>
                  <a:cubicBezTo>
                    <a:pt x="216" y="443"/>
                    <a:pt x="222" y="442"/>
                    <a:pt x="226" y="439"/>
                  </a:cubicBezTo>
                  <a:cubicBezTo>
                    <a:pt x="246" y="430"/>
                    <a:pt x="254" y="407"/>
                    <a:pt x="244" y="389"/>
                  </a:cubicBezTo>
                  <a:lnTo>
                    <a:pt x="79" y="22"/>
                  </a:lnTo>
                  <a:cubicBezTo>
                    <a:pt x="72" y="9"/>
                    <a:pt x="58" y="0"/>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1383;p41">
              <a:extLst>
                <a:ext uri="{FF2B5EF4-FFF2-40B4-BE49-F238E27FC236}">
                  <a16:creationId xmlns:a16="http://schemas.microsoft.com/office/drawing/2014/main" id="{DD5EB79E-ABE7-091C-79B2-9B02B974876B}"/>
                </a:ext>
              </a:extLst>
            </p:cNvPr>
            <p:cNvSpPr/>
            <p:nvPr/>
          </p:nvSpPr>
          <p:spPr>
            <a:xfrm>
              <a:off x="1617056" y="2169573"/>
              <a:ext cx="7735" cy="9150"/>
            </a:xfrm>
            <a:custGeom>
              <a:avLst/>
              <a:gdLst/>
              <a:ahLst/>
              <a:cxnLst/>
              <a:rect l="l" t="t" r="r" b="b"/>
              <a:pathLst>
                <a:path w="328" h="388" extrusionOk="0">
                  <a:moveTo>
                    <a:pt x="55" y="1"/>
                  </a:moveTo>
                  <a:cubicBezTo>
                    <a:pt x="27" y="1"/>
                    <a:pt x="1" y="33"/>
                    <a:pt x="23" y="63"/>
                  </a:cubicBezTo>
                  <a:lnTo>
                    <a:pt x="253" y="371"/>
                  </a:lnTo>
                  <a:cubicBezTo>
                    <a:pt x="261" y="381"/>
                    <a:pt x="273" y="387"/>
                    <a:pt x="285" y="387"/>
                  </a:cubicBezTo>
                  <a:cubicBezTo>
                    <a:pt x="293" y="386"/>
                    <a:pt x="302" y="384"/>
                    <a:pt x="308" y="378"/>
                  </a:cubicBezTo>
                  <a:cubicBezTo>
                    <a:pt x="324" y="366"/>
                    <a:pt x="327" y="342"/>
                    <a:pt x="315" y="325"/>
                  </a:cubicBezTo>
                  <a:lnTo>
                    <a:pt x="85" y="18"/>
                  </a:lnTo>
                  <a:cubicBezTo>
                    <a:pt x="77" y="6"/>
                    <a:pt x="66" y="1"/>
                    <a:pt x="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1384;p41">
              <a:extLst>
                <a:ext uri="{FF2B5EF4-FFF2-40B4-BE49-F238E27FC236}">
                  <a16:creationId xmlns:a16="http://schemas.microsoft.com/office/drawing/2014/main" id="{86B8C493-0E72-6FA2-5285-62443F03B737}"/>
                </a:ext>
              </a:extLst>
            </p:cNvPr>
            <p:cNvSpPr/>
            <p:nvPr/>
          </p:nvSpPr>
          <p:spPr>
            <a:xfrm>
              <a:off x="1534683" y="2019423"/>
              <a:ext cx="54452" cy="112772"/>
            </a:xfrm>
            <a:custGeom>
              <a:avLst/>
              <a:gdLst/>
              <a:ahLst/>
              <a:cxnLst/>
              <a:rect l="l" t="t" r="r" b="b"/>
              <a:pathLst>
                <a:path w="2309" h="4782" extrusionOk="0">
                  <a:moveTo>
                    <a:pt x="83" y="0"/>
                  </a:moveTo>
                  <a:cubicBezTo>
                    <a:pt x="56" y="5"/>
                    <a:pt x="27" y="9"/>
                    <a:pt x="0" y="17"/>
                  </a:cubicBezTo>
                  <a:cubicBezTo>
                    <a:pt x="388" y="512"/>
                    <a:pt x="1299" y="1719"/>
                    <a:pt x="1749" y="2652"/>
                  </a:cubicBezTo>
                  <a:cubicBezTo>
                    <a:pt x="2241" y="3675"/>
                    <a:pt x="1978" y="4472"/>
                    <a:pt x="1870" y="4718"/>
                  </a:cubicBezTo>
                  <a:cubicBezTo>
                    <a:pt x="1867" y="4725"/>
                    <a:pt x="1866" y="4730"/>
                    <a:pt x="1863" y="4736"/>
                  </a:cubicBezTo>
                  <a:cubicBezTo>
                    <a:pt x="1856" y="4751"/>
                    <a:pt x="1856" y="4768"/>
                    <a:pt x="1863" y="4781"/>
                  </a:cubicBezTo>
                  <a:lnTo>
                    <a:pt x="1897" y="4760"/>
                  </a:lnTo>
                  <a:lnTo>
                    <a:pt x="1935" y="4768"/>
                  </a:lnTo>
                  <a:cubicBezTo>
                    <a:pt x="1941" y="4752"/>
                    <a:pt x="1949" y="4736"/>
                    <a:pt x="1953" y="4719"/>
                  </a:cubicBezTo>
                  <a:lnTo>
                    <a:pt x="1956" y="4719"/>
                  </a:lnTo>
                  <a:cubicBezTo>
                    <a:pt x="2072" y="4436"/>
                    <a:pt x="2308" y="3637"/>
                    <a:pt x="1819" y="2620"/>
                  </a:cubicBezTo>
                  <a:cubicBezTo>
                    <a:pt x="1375" y="1699"/>
                    <a:pt x="485" y="514"/>
                    <a:pt x="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1385;p41">
              <a:extLst>
                <a:ext uri="{FF2B5EF4-FFF2-40B4-BE49-F238E27FC236}">
                  <a16:creationId xmlns:a16="http://schemas.microsoft.com/office/drawing/2014/main" id="{BB9C0234-93B5-B285-C372-E5BC9BC1FF9A}"/>
                </a:ext>
              </a:extLst>
            </p:cNvPr>
            <p:cNvSpPr/>
            <p:nvPr/>
          </p:nvSpPr>
          <p:spPr>
            <a:xfrm>
              <a:off x="1546403" y="2018055"/>
              <a:ext cx="50325" cy="113856"/>
            </a:xfrm>
            <a:custGeom>
              <a:avLst/>
              <a:gdLst/>
              <a:ahLst/>
              <a:cxnLst/>
              <a:rect l="l" t="t" r="r" b="b"/>
              <a:pathLst>
                <a:path w="2134" h="4828" extrusionOk="0">
                  <a:moveTo>
                    <a:pt x="100" y="1"/>
                  </a:moveTo>
                  <a:cubicBezTo>
                    <a:pt x="67" y="2"/>
                    <a:pt x="34" y="4"/>
                    <a:pt x="0" y="5"/>
                  </a:cubicBezTo>
                  <a:cubicBezTo>
                    <a:pt x="393" y="422"/>
                    <a:pt x="1376" y="1668"/>
                    <a:pt x="1705" y="2515"/>
                  </a:cubicBezTo>
                  <a:cubicBezTo>
                    <a:pt x="2066" y="3442"/>
                    <a:pt x="1949" y="4554"/>
                    <a:pt x="1923" y="4753"/>
                  </a:cubicBezTo>
                  <a:cubicBezTo>
                    <a:pt x="1922" y="4770"/>
                    <a:pt x="1920" y="4782"/>
                    <a:pt x="1920" y="4782"/>
                  </a:cubicBezTo>
                  <a:cubicBezTo>
                    <a:pt x="1917" y="4803"/>
                    <a:pt x="1931" y="4824"/>
                    <a:pt x="1954" y="4827"/>
                  </a:cubicBezTo>
                  <a:lnTo>
                    <a:pt x="1960" y="4827"/>
                  </a:lnTo>
                  <a:cubicBezTo>
                    <a:pt x="1964" y="4826"/>
                    <a:pt x="1969" y="4826"/>
                    <a:pt x="1973" y="4824"/>
                  </a:cubicBezTo>
                  <a:cubicBezTo>
                    <a:pt x="1985" y="4820"/>
                    <a:pt x="1994" y="4807"/>
                    <a:pt x="1996" y="4794"/>
                  </a:cubicBezTo>
                  <a:cubicBezTo>
                    <a:pt x="1996" y="4794"/>
                    <a:pt x="1999" y="4774"/>
                    <a:pt x="2004" y="4742"/>
                  </a:cubicBezTo>
                  <a:cubicBezTo>
                    <a:pt x="2032" y="4494"/>
                    <a:pt x="2134" y="3404"/>
                    <a:pt x="1776" y="2487"/>
                  </a:cubicBezTo>
                  <a:cubicBezTo>
                    <a:pt x="1458" y="1666"/>
                    <a:pt x="546" y="479"/>
                    <a:pt x="1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1386;p41">
              <a:extLst>
                <a:ext uri="{FF2B5EF4-FFF2-40B4-BE49-F238E27FC236}">
                  <a16:creationId xmlns:a16="http://schemas.microsoft.com/office/drawing/2014/main" id="{2B6AD1B2-FC76-CC64-A146-FF245E625909}"/>
                </a:ext>
              </a:extLst>
            </p:cNvPr>
            <p:cNvSpPr/>
            <p:nvPr/>
          </p:nvSpPr>
          <p:spPr>
            <a:xfrm>
              <a:off x="1561260" y="2019517"/>
              <a:ext cx="50136" cy="110319"/>
            </a:xfrm>
            <a:custGeom>
              <a:avLst/>
              <a:gdLst/>
              <a:ahLst/>
              <a:cxnLst/>
              <a:rect l="l" t="t" r="r" b="b"/>
              <a:pathLst>
                <a:path w="2126" h="4678" extrusionOk="0">
                  <a:moveTo>
                    <a:pt x="1" y="1"/>
                  </a:moveTo>
                  <a:lnTo>
                    <a:pt x="1" y="1"/>
                  </a:lnTo>
                  <a:cubicBezTo>
                    <a:pt x="322" y="364"/>
                    <a:pt x="978" y="1168"/>
                    <a:pt x="1469" y="2168"/>
                  </a:cubicBezTo>
                  <a:cubicBezTo>
                    <a:pt x="2084" y="3421"/>
                    <a:pt x="1819" y="4451"/>
                    <a:pt x="1774" y="4606"/>
                  </a:cubicBezTo>
                  <a:cubicBezTo>
                    <a:pt x="1771" y="4618"/>
                    <a:pt x="1768" y="4624"/>
                    <a:pt x="1768" y="4627"/>
                  </a:cubicBezTo>
                  <a:cubicBezTo>
                    <a:pt x="1761" y="4645"/>
                    <a:pt x="1771" y="4668"/>
                    <a:pt x="1790" y="4676"/>
                  </a:cubicBezTo>
                  <a:cubicBezTo>
                    <a:pt x="1795" y="4677"/>
                    <a:pt x="1799" y="4677"/>
                    <a:pt x="1804" y="4677"/>
                  </a:cubicBezTo>
                  <a:cubicBezTo>
                    <a:pt x="1807" y="4677"/>
                    <a:pt x="1811" y="4677"/>
                    <a:pt x="1816" y="4676"/>
                  </a:cubicBezTo>
                  <a:cubicBezTo>
                    <a:pt x="1828" y="4673"/>
                    <a:pt x="1837" y="4664"/>
                    <a:pt x="1840" y="4651"/>
                  </a:cubicBezTo>
                  <a:cubicBezTo>
                    <a:pt x="1848" y="4629"/>
                    <a:pt x="1855" y="4608"/>
                    <a:pt x="1860" y="4585"/>
                  </a:cubicBezTo>
                  <a:cubicBezTo>
                    <a:pt x="1928" y="4326"/>
                    <a:pt x="2125" y="3325"/>
                    <a:pt x="1539" y="2131"/>
                  </a:cubicBezTo>
                  <a:cubicBezTo>
                    <a:pt x="1084" y="1207"/>
                    <a:pt x="489" y="449"/>
                    <a:pt x="143" y="48"/>
                  </a:cubicBezTo>
                  <a:cubicBezTo>
                    <a:pt x="96" y="30"/>
                    <a:pt x="49" y="13"/>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1387;p41">
              <a:extLst>
                <a:ext uri="{FF2B5EF4-FFF2-40B4-BE49-F238E27FC236}">
                  <a16:creationId xmlns:a16="http://schemas.microsoft.com/office/drawing/2014/main" id="{8D3B2E2D-5186-F769-9AAD-4060F86113A0}"/>
                </a:ext>
              </a:extLst>
            </p:cNvPr>
            <p:cNvSpPr/>
            <p:nvPr/>
          </p:nvSpPr>
          <p:spPr>
            <a:xfrm>
              <a:off x="1433325" y="2216313"/>
              <a:ext cx="166728" cy="35657"/>
            </a:xfrm>
            <a:custGeom>
              <a:avLst/>
              <a:gdLst/>
              <a:ahLst/>
              <a:cxnLst/>
              <a:rect l="l" t="t" r="r" b="b"/>
              <a:pathLst>
                <a:path w="7070" h="1512" extrusionOk="0">
                  <a:moveTo>
                    <a:pt x="52" y="1"/>
                  </a:moveTo>
                  <a:cubicBezTo>
                    <a:pt x="26" y="1"/>
                    <a:pt x="1" y="27"/>
                    <a:pt x="17" y="57"/>
                  </a:cubicBezTo>
                  <a:cubicBezTo>
                    <a:pt x="28" y="80"/>
                    <a:pt x="331" y="618"/>
                    <a:pt x="1946" y="1059"/>
                  </a:cubicBezTo>
                  <a:cubicBezTo>
                    <a:pt x="2937" y="1332"/>
                    <a:pt x="3868" y="1512"/>
                    <a:pt x="4853" y="1512"/>
                  </a:cubicBezTo>
                  <a:cubicBezTo>
                    <a:pt x="5542" y="1512"/>
                    <a:pt x="6258" y="1422"/>
                    <a:pt x="7039" y="1213"/>
                  </a:cubicBezTo>
                  <a:cubicBezTo>
                    <a:pt x="7050" y="1210"/>
                    <a:pt x="7059" y="1203"/>
                    <a:pt x="7064" y="1194"/>
                  </a:cubicBezTo>
                  <a:cubicBezTo>
                    <a:pt x="7068" y="1185"/>
                    <a:pt x="7070" y="1174"/>
                    <a:pt x="7067" y="1163"/>
                  </a:cubicBezTo>
                  <a:lnTo>
                    <a:pt x="6864" y="569"/>
                  </a:lnTo>
                  <a:cubicBezTo>
                    <a:pt x="6858" y="553"/>
                    <a:pt x="6842" y="543"/>
                    <a:pt x="6826" y="543"/>
                  </a:cubicBezTo>
                  <a:cubicBezTo>
                    <a:pt x="6823" y="543"/>
                    <a:pt x="6819" y="544"/>
                    <a:pt x="6815" y="545"/>
                  </a:cubicBezTo>
                  <a:cubicBezTo>
                    <a:pt x="6795" y="551"/>
                    <a:pt x="6785" y="574"/>
                    <a:pt x="6791" y="594"/>
                  </a:cubicBezTo>
                  <a:lnTo>
                    <a:pt x="6980" y="1148"/>
                  </a:lnTo>
                  <a:cubicBezTo>
                    <a:pt x="6222" y="1349"/>
                    <a:pt x="5525" y="1435"/>
                    <a:pt x="4853" y="1435"/>
                  </a:cubicBezTo>
                  <a:cubicBezTo>
                    <a:pt x="3876" y="1435"/>
                    <a:pt x="2951" y="1254"/>
                    <a:pt x="1966" y="984"/>
                  </a:cubicBezTo>
                  <a:cubicBezTo>
                    <a:pt x="396" y="556"/>
                    <a:pt x="90" y="28"/>
                    <a:pt x="84" y="21"/>
                  </a:cubicBezTo>
                  <a:cubicBezTo>
                    <a:pt x="76" y="7"/>
                    <a:pt x="64" y="1"/>
                    <a:pt x="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1388;p41">
              <a:extLst>
                <a:ext uri="{FF2B5EF4-FFF2-40B4-BE49-F238E27FC236}">
                  <a16:creationId xmlns:a16="http://schemas.microsoft.com/office/drawing/2014/main" id="{D0949C45-2807-6901-D3CC-9ED646D5D88C}"/>
                </a:ext>
              </a:extLst>
            </p:cNvPr>
            <p:cNvSpPr/>
            <p:nvPr/>
          </p:nvSpPr>
          <p:spPr>
            <a:xfrm>
              <a:off x="1469571" y="2145542"/>
              <a:ext cx="174699" cy="70087"/>
            </a:xfrm>
            <a:custGeom>
              <a:avLst/>
              <a:gdLst/>
              <a:ahLst/>
              <a:cxnLst/>
              <a:rect l="l" t="t" r="r" b="b"/>
              <a:pathLst>
                <a:path w="7408" h="2972" extrusionOk="0">
                  <a:moveTo>
                    <a:pt x="6614" y="1"/>
                  </a:moveTo>
                  <a:cubicBezTo>
                    <a:pt x="6607" y="1"/>
                    <a:pt x="6599" y="3"/>
                    <a:pt x="6592" y="8"/>
                  </a:cubicBezTo>
                  <a:cubicBezTo>
                    <a:pt x="6574" y="20"/>
                    <a:pt x="6571" y="45"/>
                    <a:pt x="6583" y="62"/>
                  </a:cubicBezTo>
                  <a:cubicBezTo>
                    <a:pt x="6686" y="205"/>
                    <a:pt x="7204" y="783"/>
                    <a:pt x="7315" y="908"/>
                  </a:cubicBezTo>
                  <a:cubicBezTo>
                    <a:pt x="7198" y="1073"/>
                    <a:pt x="6512" y="2006"/>
                    <a:pt x="5781" y="2341"/>
                  </a:cubicBezTo>
                  <a:lnTo>
                    <a:pt x="5686" y="2387"/>
                  </a:lnTo>
                  <a:cubicBezTo>
                    <a:pt x="5105" y="2655"/>
                    <a:pt x="4582" y="2896"/>
                    <a:pt x="3676" y="2896"/>
                  </a:cubicBezTo>
                  <a:cubicBezTo>
                    <a:pt x="3348" y="2896"/>
                    <a:pt x="2971" y="2865"/>
                    <a:pt x="2522" y="2791"/>
                  </a:cubicBezTo>
                  <a:cubicBezTo>
                    <a:pt x="793" y="2509"/>
                    <a:pt x="85" y="1209"/>
                    <a:pt x="79" y="1194"/>
                  </a:cubicBezTo>
                  <a:cubicBezTo>
                    <a:pt x="72" y="1182"/>
                    <a:pt x="59" y="1174"/>
                    <a:pt x="45" y="1174"/>
                  </a:cubicBezTo>
                  <a:cubicBezTo>
                    <a:pt x="38" y="1174"/>
                    <a:pt x="32" y="1176"/>
                    <a:pt x="26" y="1179"/>
                  </a:cubicBezTo>
                  <a:cubicBezTo>
                    <a:pt x="8" y="1188"/>
                    <a:pt x="0" y="1212"/>
                    <a:pt x="9" y="1230"/>
                  </a:cubicBezTo>
                  <a:cubicBezTo>
                    <a:pt x="17" y="1244"/>
                    <a:pt x="741" y="2579"/>
                    <a:pt x="2510" y="2867"/>
                  </a:cubicBezTo>
                  <a:cubicBezTo>
                    <a:pt x="2955" y="2940"/>
                    <a:pt x="3334" y="2972"/>
                    <a:pt x="3664" y="2972"/>
                  </a:cubicBezTo>
                  <a:cubicBezTo>
                    <a:pt x="4604" y="2972"/>
                    <a:pt x="5151" y="2719"/>
                    <a:pt x="5718" y="2456"/>
                  </a:cubicBezTo>
                  <a:lnTo>
                    <a:pt x="5813" y="2412"/>
                  </a:lnTo>
                  <a:cubicBezTo>
                    <a:pt x="6630" y="2038"/>
                    <a:pt x="7366" y="971"/>
                    <a:pt x="7397" y="927"/>
                  </a:cubicBezTo>
                  <a:cubicBezTo>
                    <a:pt x="7407" y="912"/>
                    <a:pt x="7406" y="893"/>
                    <a:pt x="7394" y="879"/>
                  </a:cubicBezTo>
                  <a:cubicBezTo>
                    <a:pt x="7386" y="871"/>
                    <a:pt x="6756" y="170"/>
                    <a:pt x="6647" y="18"/>
                  </a:cubicBezTo>
                  <a:cubicBezTo>
                    <a:pt x="6639" y="7"/>
                    <a:pt x="6627" y="1"/>
                    <a:pt x="66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1389;p41">
              <a:extLst>
                <a:ext uri="{FF2B5EF4-FFF2-40B4-BE49-F238E27FC236}">
                  <a16:creationId xmlns:a16="http://schemas.microsoft.com/office/drawing/2014/main" id="{98897905-3BF8-A4F2-5938-0E339AA1E479}"/>
                </a:ext>
              </a:extLst>
            </p:cNvPr>
            <p:cNvSpPr/>
            <p:nvPr/>
          </p:nvSpPr>
          <p:spPr>
            <a:xfrm>
              <a:off x="1380264" y="2367619"/>
              <a:ext cx="56221" cy="109187"/>
            </a:xfrm>
            <a:custGeom>
              <a:avLst/>
              <a:gdLst/>
              <a:ahLst/>
              <a:cxnLst/>
              <a:rect l="l" t="t" r="r" b="b"/>
              <a:pathLst>
                <a:path w="2384" h="4630" extrusionOk="0">
                  <a:moveTo>
                    <a:pt x="418" y="1"/>
                  </a:moveTo>
                  <a:cubicBezTo>
                    <a:pt x="402" y="1"/>
                    <a:pt x="387" y="11"/>
                    <a:pt x="380" y="27"/>
                  </a:cubicBezTo>
                  <a:cubicBezTo>
                    <a:pt x="377" y="38"/>
                    <a:pt x="0" y="1195"/>
                    <a:pt x="312" y="2874"/>
                  </a:cubicBezTo>
                  <a:cubicBezTo>
                    <a:pt x="567" y="4243"/>
                    <a:pt x="1037" y="4629"/>
                    <a:pt x="1822" y="4629"/>
                  </a:cubicBezTo>
                  <a:cubicBezTo>
                    <a:pt x="1997" y="4626"/>
                    <a:pt x="2173" y="4612"/>
                    <a:pt x="2347" y="4585"/>
                  </a:cubicBezTo>
                  <a:cubicBezTo>
                    <a:pt x="2370" y="4582"/>
                    <a:pt x="2384" y="4562"/>
                    <a:pt x="2381" y="4541"/>
                  </a:cubicBezTo>
                  <a:cubicBezTo>
                    <a:pt x="2378" y="4521"/>
                    <a:pt x="2360" y="4508"/>
                    <a:pt x="2340" y="4508"/>
                  </a:cubicBezTo>
                  <a:cubicBezTo>
                    <a:pt x="2339" y="4508"/>
                    <a:pt x="2338" y="4508"/>
                    <a:pt x="2337" y="4508"/>
                  </a:cubicBezTo>
                  <a:cubicBezTo>
                    <a:pt x="2148" y="4535"/>
                    <a:pt x="1976" y="4552"/>
                    <a:pt x="1817" y="4552"/>
                  </a:cubicBezTo>
                  <a:cubicBezTo>
                    <a:pt x="1064" y="4552"/>
                    <a:pt x="633" y="4181"/>
                    <a:pt x="388" y="2861"/>
                  </a:cubicBezTo>
                  <a:cubicBezTo>
                    <a:pt x="79" y="1203"/>
                    <a:pt x="450" y="62"/>
                    <a:pt x="453" y="51"/>
                  </a:cubicBezTo>
                  <a:cubicBezTo>
                    <a:pt x="461" y="31"/>
                    <a:pt x="449" y="10"/>
                    <a:pt x="429" y="3"/>
                  </a:cubicBezTo>
                  <a:cubicBezTo>
                    <a:pt x="425" y="2"/>
                    <a:pt x="421" y="1"/>
                    <a:pt x="4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1390;p41">
              <a:extLst>
                <a:ext uri="{FF2B5EF4-FFF2-40B4-BE49-F238E27FC236}">
                  <a16:creationId xmlns:a16="http://schemas.microsoft.com/office/drawing/2014/main" id="{FD1A1363-7DA5-C1AB-E8A6-556EFD1BF03F}"/>
                </a:ext>
              </a:extLst>
            </p:cNvPr>
            <p:cNvSpPr/>
            <p:nvPr/>
          </p:nvSpPr>
          <p:spPr>
            <a:xfrm>
              <a:off x="1368780" y="2226336"/>
              <a:ext cx="137368" cy="147957"/>
            </a:xfrm>
            <a:custGeom>
              <a:avLst/>
              <a:gdLst/>
              <a:ahLst/>
              <a:cxnLst/>
              <a:rect l="l" t="t" r="r" b="b"/>
              <a:pathLst>
                <a:path w="5825" h="6274" extrusionOk="0">
                  <a:moveTo>
                    <a:pt x="2538" y="1"/>
                  </a:moveTo>
                  <a:cubicBezTo>
                    <a:pt x="2535" y="1"/>
                    <a:pt x="2533" y="1"/>
                    <a:pt x="2530" y="2"/>
                  </a:cubicBezTo>
                  <a:cubicBezTo>
                    <a:pt x="2507" y="6"/>
                    <a:pt x="2480" y="12"/>
                    <a:pt x="2450" y="18"/>
                  </a:cubicBezTo>
                  <a:cubicBezTo>
                    <a:pt x="2021" y="99"/>
                    <a:pt x="881" y="312"/>
                    <a:pt x="480" y="2761"/>
                  </a:cubicBezTo>
                  <a:cubicBezTo>
                    <a:pt x="460" y="2857"/>
                    <a:pt x="1" y="5116"/>
                    <a:pt x="520" y="6251"/>
                  </a:cubicBezTo>
                  <a:cubicBezTo>
                    <a:pt x="525" y="6262"/>
                    <a:pt x="534" y="6269"/>
                    <a:pt x="545" y="6271"/>
                  </a:cubicBezTo>
                  <a:cubicBezTo>
                    <a:pt x="547" y="6272"/>
                    <a:pt x="550" y="6273"/>
                    <a:pt x="552" y="6273"/>
                  </a:cubicBezTo>
                  <a:cubicBezTo>
                    <a:pt x="553" y="6273"/>
                    <a:pt x="554" y="6273"/>
                    <a:pt x="555" y="6273"/>
                  </a:cubicBezTo>
                  <a:cubicBezTo>
                    <a:pt x="557" y="6273"/>
                    <a:pt x="558" y="6273"/>
                    <a:pt x="559" y="6273"/>
                  </a:cubicBezTo>
                  <a:cubicBezTo>
                    <a:pt x="566" y="6273"/>
                    <a:pt x="572" y="6270"/>
                    <a:pt x="577" y="6266"/>
                  </a:cubicBezTo>
                  <a:cubicBezTo>
                    <a:pt x="586" y="6262"/>
                    <a:pt x="1416" y="5704"/>
                    <a:pt x="2427" y="5525"/>
                  </a:cubicBezTo>
                  <a:cubicBezTo>
                    <a:pt x="3442" y="5347"/>
                    <a:pt x="5121" y="5216"/>
                    <a:pt x="5139" y="5215"/>
                  </a:cubicBezTo>
                  <a:cubicBezTo>
                    <a:pt x="5155" y="5215"/>
                    <a:pt x="5168" y="5203"/>
                    <a:pt x="5173" y="5187"/>
                  </a:cubicBezTo>
                  <a:cubicBezTo>
                    <a:pt x="5824" y="2907"/>
                    <a:pt x="4467" y="975"/>
                    <a:pt x="4453" y="955"/>
                  </a:cubicBezTo>
                  <a:cubicBezTo>
                    <a:pt x="4444" y="943"/>
                    <a:pt x="4433" y="939"/>
                    <a:pt x="4423" y="939"/>
                  </a:cubicBezTo>
                  <a:cubicBezTo>
                    <a:pt x="4395" y="939"/>
                    <a:pt x="4369" y="970"/>
                    <a:pt x="4391" y="1000"/>
                  </a:cubicBezTo>
                  <a:cubicBezTo>
                    <a:pt x="4404" y="1019"/>
                    <a:pt x="5729" y="2905"/>
                    <a:pt x="5105" y="5141"/>
                  </a:cubicBezTo>
                  <a:cubicBezTo>
                    <a:pt x="4885" y="5159"/>
                    <a:pt x="3362" y="5283"/>
                    <a:pt x="2412" y="5450"/>
                  </a:cubicBezTo>
                  <a:cubicBezTo>
                    <a:pt x="1510" y="5609"/>
                    <a:pt x="748" y="6065"/>
                    <a:pt x="572" y="6179"/>
                  </a:cubicBezTo>
                  <a:cubicBezTo>
                    <a:pt x="92" y="5051"/>
                    <a:pt x="551" y="2801"/>
                    <a:pt x="555" y="2775"/>
                  </a:cubicBezTo>
                  <a:cubicBezTo>
                    <a:pt x="949" y="378"/>
                    <a:pt x="2049" y="172"/>
                    <a:pt x="2465" y="93"/>
                  </a:cubicBezTo>
                  <a:cubicBezTo>
                    <a:pt x="2495" y="88"/>
                    <a:pt x="2524" y="82"/>
                    <a:pt x="2545" y="76"/>
                  </a:cubicBezTo>
                  <a:cubicBezTo>
                    <a:pt x="2566" y="72"/>
                    <a:pt x="2580" y="52"/>
                    <a:pt x="2575" y="31"/>
                  </a:cubicBezTo>
                  <a:cubicBezTo>
                    <a:pt x="2570" y="12"/>
                    <a:pt x="2555" y="1"/>
                    <a:pt x="25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1391;p41">
              <a:extLst>
                <a:ext uri="{FF2B5EF4-FFF2-40B4-BE49-F238E27FC236}">
                  <a16:creationId xmlns:a16="http://schemas.microsoft.com/office/drawing/2014/main" id="{D3155F67-40AC-4341-DC39-925B4EAF61A6}"/>
                </a:ext>
              </a:extLst>
            </p:cNvPr>
            <p:cNvSpPr/>
            <p:nvPr/>
          </p:nvSpPr>
          <p:spPr>
            <a:xfrm>
              <a:off x="1691341" y="2318237"/>
              <a:ext cx="97018" cy="53862"/>
            </a:xfrm>
            <a:custGeom>
              <a:avLst/>
              <a:gdLst/>
              <a:ahLst/>
              <a:cxnLst/>
              <a:rect l="l" t="t" r="r" b="b"/>
              <a:pathLst>
                <a:path w="4114" h="2284" extrusionOk="0">
                  <a:moveTo>
                    <a:pt x="4069" y="0"/>
                  </a:moveTo>
                  <a:cubicBezTo>
                    <a:pt x="4056" y="0"/>
                    <a:pt x="4043" y="7"/>
                    <a:pt x="4036" y="19"/>
                  </a:cubicBezTo>
                  <a:cubicBezTo>
                    <a:pt x="4030" y="27"/>
                    <a:pt x="3610" y="763"/>
                    <a:pt x="3507" y="1507"/>
                  </a:cubicBezTo>
                  <a:cubicBezTo>
                    <a:pt x="3340" y="1588"/>
                    <a:pt x="2011" y="2206"/>
                    <a:pt x="206" y="2206"/>
                  </a:cubicBezTo>
                  <a:cubicBezTo>
                    <a:pt x="151" y="2206"/>
                    <a:pt x="97" y="2205"/>
                    <a:pt x="42" y="2204"/>
                  </a:cubicBezTo>
                  <a:cubicBezTo>
                    <a:pt x="20" y="2204"/>
                    <a:pt x="4" y="2221"/>
                    <a:pt x="1" y="2242"/>
                  </a:cubicBezTo>
                  <a:cubicBezTo>
                    <a:pt x="1" y="2263"/>
                    <a:pt x="19" y="2280"/>
                    <a:pt x="38" y="2282"/>
                  </a:cubicBezTo>
                  <a:cubicBezTo>
                    <a:pt x="92" y="2282"/>
                    <a:pt x="142" y="2283"/>
                    <a:pt x="190" y="2283"/>
                  </a:cubicBezTo>
                  <a:cubicBezTo>
                    <a:pt x="2139" y="2283"/>
                    <a:pt x="3547" y="1572"/>
                    <a:pt x="3562" y="1566"/>
                  </a:cubicBezTo>
                  <a:cubicBezTo>
                    <a:pt x="3572" y="1560"/>
                    <a:pt x="3580" y="1548"/>
                    <a:pt x="3581" y="1536"/>
                  </a:cubicBezTo>
                  <a:cubicBezTo>
                    <a:pt x="3675" y="804"/>
                    <a:pt x="4097" y="65"/>
                    <a:pt x="4101" y="57"/>
                  </a:cubicBezTo>
                  <a:cubicBezTo>
                    <a:pt x="4113" y="39"/>
                    <a:pt x="4106" y="16"/>
                    <a:pt x="4088" y="5"/>
                  </a:cubicBezTo>
                  <a:cubicBezTo>
                    <a:pt x="4082" y="2"/>
                    <a:pt x="4075" y="0"/>
                    <a:pt x="40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1392;p41">
              <a:extLst>
                <a:ext uri="{FF2B5EF4-FFF2-40B4-BE49-F238E27FC236}">
                  <a16:creationId xmlns:a16="http://schemas.microsoft.com/office/drawing/2014/main" id="{1546B6BA-660D-14B8-09AE-DA3EB4795A99}"/>
                </a:ext>
              </a:extLst>
            </p:cNvPr>
            <p:cNvSpPr/>
            <p:nvPr/>
          </p:nvSpPr>
          <p:spPr>
            <a:xfrm>
              <a:off x="1716362" y="2485343"/>
              <a:ext cx="65819" cy="116969"/>
            </a:xfrm>
            <a:custGeom>
              <a:avLst/>
              <a:gdLst/>
              <a:ahLst/>
              <a:cxnLst/>
              <a:rect l="l" t="t" r="r" b="b"/>
              <a:pathLst>
                <a:path w="2791" h="4960" extrusionOk="0">
                  <a:moveTo>
                    <a:pt x="2749" y="0"/>
                  </a:moveTo>
                  <a:cubicBezTo>
                    <a:pt x="2739" y="0"/>
                    <a:pt x="2729" y="5"/>
                    <a:pt x="2722" y="13"/>
                  </a:cubicBezTo>
                  <a:cubicBezTo>
                    <a:pt x="2714" y="19"/>
                    <a:pt x="1961" y="727"/>
                    <a:pt x="988" y="2036"/>
                  </a:cubicBezTo>
                  <a:cubicBezTo>
                    <a:pt x="210" y="3085"/>
                    <a:pt x="37" y="4267"/>
                    <a:pt x="3" y="4879"/>
                  </a:cubicBezTo>
                  <a:cubicBezTo>
                    <a:pt x="3" y="4896"/>
                    <a:pt x="2" y="4906"/>
                    <a:pt x="2" y="4912"/>
                  </a:cubicBezTo>
                  <a:cubicBezTo>
                    <a:pt x="0" y="4917"/>
                    <a:pt x="0" y="4923"/>
                    <a:pt x="2" y="4929"/>
                  </a:cubicBezTo>
                  <a:cubicBezTo>
                    <a:pt x="5" y="4946"/>
                    <a:pt x="20" y="4959"/>
                    <a:pt x="37" y="4959"/>
                  </a:cubicBezTo>
                  <a:cubicBezTo>
                    <a:pt x="38" y="4959"/>
                    <a:pt x="39" y="4959"/>
                    <a:pt x="40" y="4959"/>
                  </a:cubicBezTo>
                  <a:lnTo>
                    <a:pt x="46" y="4959"/>
                  </a:lnTo>
                  <a:cubicBezTo>
                    <a:pt x="78" y="4953"/>
                    <a:pt x="79" y="4932"/>
                    <a:pt x="82" y="4882"/>
                  </a:cubicBezTo>
                  <a:cubicBezTo>
                    <a:pt x="114" y="4279"/>
                    <a:pt x="284" y="3115"/>
                    <a:pt x="1051" y="2081"/>
                  </a:cubicBezTo>
                  <a:cubicBezTo>
                    <a:pt x="2019" y="778"/>
                    <a:pt x="2766" y="74"/>
                    <a:pt x="2775" y="68"/>
                  </a:cubicBezTo>
                  <a:cubicBezTo>
                    <a:pt x="2790" y="52"/>
                    <a:pt x="2790" y="28"/>
                    <a:pt x="2777" y="13"/>
                  </a:cubicBezTo>
                  <a:cubicBezTo>
                    <a:pt x="2769" y="5"/>
                    <a:pt x="2759" y="0"/>
                    <a:pt x="27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1393;p41">
              <a:extLst>
                <a:ext uri="{FF2B5EF4-FFF2-40B4-BE49-F238E27FC236}">
                  <a16:creationId xmlns:a16="http://schemas.microsoft.com/office/drawing/2014/main" id="{64B7C68C-9A82-ADD1-5284-E334FDBCCF1D}"/>
                </a:ext>
              </a:extLst>
            </p:cNvPr>
            <p:cNvSpPr/>
            <p:nvPr/>
          </p:nvSpPr>
          <p:spPr>
            <a:xfrm>
              <a:off x="1840406" y="2504138"/>
              <a:ext cx="48415" cy="61527"/>
            </a:xfrm>
            <a:custGeom>
              <a:avLst/>
              <a:gdLst/>
              <a:ahLst/>
              <a:cxnLst/>
              <a:rect l="l" t="t" r="r" b="b"/>
              <a:pathLst>
                <a:path w="2053" h="2609" extrusionOk="0">
                  <a:moveTo>
                    <a:pt x="2009" y="0"/>
                  </a:moveTo>
                  <a:cubicBezTo>
                    <a:pt x="2003" y="0"/>
                    <a:pt x="1997" y="1"/>
                    <a:pt x="1992" y="4"/>
                  </a:cubicBezTo>
                  <a:cubicBezTo>
                    <a:pt x="849" y="524"/>
                    <a:pt x="41" y="2473"/>
                    <a:pt x="8" y="2554"/>
                  </a:cubicBezTo>
                  <a:cubicBezTo>
                    <a:pt x="0" y="2574"/>
                    <a:pt x="9" y="2597"/>
                    <a:pt x="29" y="2604"/>
                  </a:cubicBezTo>
                  <a:cubicBezTo>
                    <a:pt x="32" y="2607"/>
                    <a:pt x="36" y="2608"/>
                    <a:pt x="40" y="2608"/>
                  </a:cubicBezTo>
                  <a:cubicBezTo>
                    <a:pt x="41" y="2608"/>
                    <a:pt x="43" y="2608"/>
                    <a:pt x="44" y="2607"/>
                  </a:cubicBezTo>
                  <a:cubicBezTo>
                    <a:pt x="59" y="2607"/>
                    <a:pt x="73" y="2598"/>
                    <a:pt x="79" y="2585"/>
                  </a:cubicBezTo>
                  <a:cubicBezTo>
                    <a:pt x="88" y="2565"/>
                    <a:pt x="908" y="583"/>
                    <a:pt x="2023" y="74"/>
                  </a:cubicBezTo>
                  <a:cubicBezTo>
                    <a:pt x="2043" y="66"/>
                    <a:pt x="2052" y="42"/>
                    <a:pt x="2043" y="22"/>
                  </a:cubicBezTo>
                  <a:cubicBezTo>
                    <a:pt x="2037" y="8"/>
                    <a:pt x="2023" y="0"/>
                    <a:pt x="20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1394;p41">
              <a:extLst>
                <a:ext uri="{FF2B5EF4-FFF2-40B4-BE49-F238E27FC236}">
                  <a16:creationId xmlns:a16="http://schemas.microsoft.com/office/drawing/2014/main" id="{261D48AC-3E4F-E039-3376-A472AA5B5DB6}"/>
                </a:ext>
              </a:extLst>
            </p:cNvPr>
            <p:cNvSpPr/>
            <p:nvPr/>
          </p:nvSpPr>
          <p:spPr>
            <a:xfrm>
              <a:off x="1850476" y="2508807"/>
              <a:ext cx="47519" cy="59003"/>
            </a:xfrm>
            <a:custGeom>
              <a:avLst/>
              <a:gdLst/>
              <a:ahLst/>
              <a:cxnLst/>
              <a:rect l="l" t="t" r="r" b="b"/>
              <a:pathLst>
                <a:path w="2015" h="2502" extrusionOk="0">
                  <a:moveTo>
                    <a:pt x="1972" y="0"/>
                  </a:moveTo>
                  <a:cubicBezTo>
                    <a:pt x="1965" y="0"/>
                    <a:pt x="1957" y="2"/>
                    <a:pt x="1951" y="6"/>
                  </a:cubicBezTo>
                  <a:cubicBezTo>
                    <a:pt x="895" y="647"/>
                    <a:pt x="19" y="2428"/>
                    <a:pt x="10" y="2447"/>
                  </a:cubicBezTo>
                  <a:cubicBezTo>
                    <a:pt x="1" y="2466"/>
                    <a:pt x="8" y="2488"/>
                    <a:pt x="26" y="2497"/>
                  </a:cubicBezTo>
                  <a:cubicBezTo>
                    <a:pt x="32" y="2500"/>
                    <a:pt x="39" y="2502"/>
                    <a:pt x="45" y="2502"/>
                  </a:cubicBezTo>
                  <a:cubicBezTo>
                    <a:pt x="58" y="2502"/>
                    <a:pt x="72" y="2493"/>
                    <a:pt x="78" y="2481"/>
                  </a:cubicBezTo>
                  <a:cubicBezTo>
                    <a:pt x="87" y="2461"/>
                    <a:pt x="952" y="702"/>
                    <a:pt x="1992" y="71"/>
                  </a:cubicBezTo>
                  <a:cubicBezTo>
                    <a:pt x="2010" y="61"/>
                    <a:pt x="2015" y="36"/>
                    <a:pt x="2004" y="18"/>
                  </a:cubicBezTo>
                  <a:cubicBezTo>
                    <a:pt x="1997" y="6"/>
                    <a:pt x="1985" y="0"/>
                    <a:pt x="19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1395;p41">
              <a:extLst>
                <a:ext uri="{FF2B5EF4-FFF2-40B4-BE49-F238E27FC236}">
                  <a16:creationId xmlns:a16="http://schemas.microsoft.com/office/drawing/2014/main" id="{2223FA81-6673-2F79-DA29-B96D09D40803}"/>
                </a:ext>
              </a:extLst>
            </p:cNvPr>
            <p:cNvSpPr/>
            <p:nvPr/>
          </p:nvSpPr>
          <p:spPr>
            <a:xfrm>
              <a:off x="1854886" y="2598444"/>
              <a:ext cx="75134" cy="19668"/>
            </a:xfrm>
            <a:custGeom>
              <a:avLst/>
              <a:gdLst/>
              <a:ahLst/>
              <a:cxnLst/>
              <a:rect l="l" t="t" r="r" b="b"/>
              <a:pathLst>
                <a:path w="3186" h="834" extrusionOk="0">
                  <a:moveTo>
                    <a:pt x="3141" y="0"/>
                  </a:moveTo>
                  <a:cubicBezTo>
                    <a:pt x="3132" y="0"/>
                    <a:pt x="3124" y="3"/>
                    <a:pt x="3117" y="9"/>
                  </a:cubicBezTo>
                  <a:cubicBezTo>
                    <a:pt x="2282" y="654"/>
                    <a:pt x="1159" y="756"/>
                    <a:pt x="532" y="756"/>
                  </a:cubicBezTo>
                  <a:cubicBezTo>
                    <a:pt x="247" y="756"/>
                    <a:pt x="64" y="735"/>
                    <a:pt x="58" y="735"/>
                  </a:cubicBezTo>
                  <a:cubicBezTo>
                    <a:pt x="56" y="734"/>
                    <a:pt x="54" y="734"/>
                    <a:pt x="52" y="734"/>
                  </a:cubicBezTo>
                  <a:cubicBezTo>
                    <a:pt x="7" y="734"/>
                    <a:pt x="0" y="804"/>
                    <a:pt x="49" y="810"/>
                  </a:cubicBezTo>
                  <a:cubicBezTo>
                    <a:pt x="209" y="827"/>
                    <a:pt x="368" y="833"/>
                    <a:pt x="529" y="833"/>
                  </a:cubicBezTo>
                  <a:cubicBezTo>
                    <a:pt x="1167" y="833"/>
                    <a:pt x="2311" y="728"/>
                    <a:pt x="3164" y="69"/>
                  </a:cubicBezTo>
                  <a:cubicBezTo>
                    <a:pt x="3182" y="57"/>
                    <a:pt x="3185" y="31"/>
                    <a:pt x="3172" y="16"/>
                  </a:cubicBezTo>
                  <a:cubicBezTo>
                    <a:pt x="3164" y="6"/>
                    <a:pt x="3152" y="0"/>
                    <a:pt x="31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1396;p41">
              <a:extLst>
                <a:ext uri="{FF2B5EF4-FFF2-40B4-BE49-F238E27FC236}">
                  <a16:creationId xmlns:a16="http://schemas.microsoft.com/office/drawing/2014/main" id="{4D84FA8E-C316-7149-A7E7-77B9DEF20D4A}"/>
                </a:ext>
              </a:extLst>
            </p:cNvPr>
            <p:cNvSpPr/>
            <p:nvPr/>
          </p:nvSpPr>
          <p:spPr>
            <a:xfrm>
              <a:off x="1844109" y="2611509"/>
              <a:ext cx="88199" cy="21460"/>
            </a:xfrm>
            <a:custGeom>
              <a:avLst/>
              <a:gdLst/>
              <a:ahLst/>
              <a:cxnLst/>
              <a:rect l="l" t="t" r="r" b="b"/>
              <a:pathLst>
                <a:path w="3740" h="910" extrusionOk="0">
                  <a:moveTo>
                    <a:pt x="3696" y="0"/>
                  </a:moveTo>
                  <a:cubicBezTo>
                    <a:pt x="3688" y="0"/>
                    <a:pt x="3680" y="3"/>
                    <a:pt x="3673" y="8"/>
                  </a:cubicBezTo>
                  <a:cubicBezTo>
                    <a:pt x="2764" y="684"/>
                    <a:pt x="1737" y="832"/>
                    <a:pt x="1010" y="832"/>
                  </a:cubicBezTo>
                  <a:cubicBezTo>
                    <a:pt x="446" y="832"/>
                    <a:pt x="62" y="743"/>
                    <a:pt x="52" y="741"/>
                  </a:cubicBezTo>
                  <a:cubicBezTo>
                    <a:pt x="50" y="741"/>
                    <a:pt x="47" y="740"/>
                    <a:pt x="44" y="740"/>
                  </a:cubicBezTo>
                  <a:cubicBezTo>
                    <a:pt x="27" y="740"/>
                    <a:pt x="11" y="752"/>
                    <a:pt x="7" y="770"/>
                  </a:cubicBezTo>
                  <a:cubicBezTo>
                    <a:pt x="1" y="790"/>
                    <a:pt x="13" y="811"/>
                    <a:pt x="34" y="817"/>
                  </a:cubicBezTo>
                  <a:cubicBezTo>
                    <a:pt x="43" y="819"/>
                    <a:pt x="434" y="909"/>
                    <a:pt x="1010" y="909"/>
                  </a:cubicBezTo>
                  <a:cubicBezTo>
                    <a:pt x="1750" y="909"/>
                    <a:pt x="2794" y="758"/>
                    <a:pt x="3718" y="70"/>
                  </a:cubicBezTo>
                  <a:cubicBezTo>
                    <a:pt x="3736" y="58"/>
                    <a:pt x="3739" y="34"/>
                    <a:pt x="3726" y="15"/>
                  </a:cubicBezTo>
                  <a:cubicBezTo>
                    <a:pt x="3719" y="5"/>
                    <a:pt x="3707" y="0"/>
                    <a:pt x="36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1397;p41">
              <a:extLst>
                <a:ext uri="{FF2B5EF4-FFF2-40B4-BE49-F238E27FC236}">
                  <a16:creationId xmlns:a16="http://schemas.microsoft.com/office/drawing/2014/main" id="{E9A181DD-546A-BDEA-3347-C1219543B83A}"/>
                </a:ext>
              </a:extLst>
            </p:cNvPr>
            <p:cNvSpPr/>
            <p:nvPr/>
          </p:nvSpPr>
          <p:spPr>
            <a:xfrm>
              <a:off x="1940396" y="2809602"/>
              <a:ext cx="25328" cy="36293"/>
            </a:xfrm>
            <a:custGeom>
              <a:avLst/>
              <a:gdLst/>
              <a:ahLst/>
              <a:cxnLst/>
              <a:rect l="l" t="t" r="r" b="b"/>
              <a:pathLst>
                <a:path w="1074" h="1539" extrusionOk="0">
                  <a:moveTo>
                    <a:pt x="1030" y="1"/>
                  </a:moveTo>
                  <a:cubicBezTo>
                    <a:pt x="1017" y="1"/>
                    <a:pt x="1005" y="7"/>
                    <a:pt x="998" y="18"/>
                  </a:cubicBezTo>
                  <a:lnTo>
                    <a:pt x="13" y="1479"/>
                  </a:lnTo>
                  <a:cubicBezTo>
                    <a:pt x="0" y="1497"/>
                    <a:pt x="5" y="1520"/>
                    <a:pt x="23" y="1532"/>
                  </a:cubicBezTo>
                  <a:cubicBezTo>
                    <a:pt x="29" y="1537"/>
                    <a:pt x="37" y="1538"/>
                    <a:pt x="44" y="1538"/>
                  </a:cubicBezTo>
                  <a:cubicBezTo>
                    <a:pt x="56" y="1538"/>
                    <a:pt x="69" y="1532"/>
                    <a:pt x="76" y="1521"/>
                  </a:cubicBezTo>
                  <a:lnTo>
                    <a:pt x="1061" y="61"/>
                  </a:lnTo>
                  <a:cubicBezTo>
                    <a:pt x="1073" y="42"/>
                    <a:pt x="1069" y="20"/>
                    <a:pt x="1051" y="8"/>
                  </a:cubicBezTo>
                  <a:cubicBezTo>
                    <a:pt x="1044" y="3"/>
                    <a:pt x="1037" y="1"/>
                    <a:pt x="10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1398;p41">
              <a:extLst>
                <a:ext uri="{FF2B5EF4-FFF2-40B4-BE49-F238E27FC236}">
                  <a16:creationId xmlns:a16="http://schemas.microsoft.com/office/drawing/2014/main" id="{D21908EC-3DB3-86F1-443E-8DD0CB57E0F9}"/>
                </a:ext>
              </a:extLst>
            </p:cNvPr>
            <p:cNvSpPr/>
            <p:nvPr/>
          </p:nvSpPr>
          <p:spPr>
            <a:xfrm>
              <a:off x="1841703" y="2636530"/>
              <a:ext cx="128407" cy="217501"/>
            </a:xfrm>
            <a:custGeom>
              <a:avLst/>
              <a:gdLst/>
              <a:ahLst/>
              <a:cxnLst/>
              <a:rect l="l" t="t" r="r" b="b"/>
              <a:pathLst>
                <a:path w="5445" h="9223" extrusionOk="0">
                  <a:moveTo>
                    <a:pt x="3981" y="1"/>
                  </a:moveTo>
                  <a:cubicBezTo>
                    <a:pt x="3960" y="1"/>
                    <a:pt x="3938" y="17"/>
                    <a:pt x="3943" y="45"/>
                  </a:cubicBezTo>
                  <a:cubicBezTo>
                    <a:pt x="4101" y="962"/>
                    <a:pt x="5286" y="8050"/>
                    <a:pt x="5363" y="8513"/>
                  </a:cubicBezTo>
                  <a:lnTo>
                    <a:pt x="4526" y="9132"/>
                  </a:lnTo>
                  <a:cubicBezTo>
                    <a:pt x="4331" y="8900"/>
                    <a:pt x="2953" y="7271"/>
                    <a:pt x="2271" y="6395"/>
                  </a:cubicBezTo>
                  <a:cubicBezTo>
                    <a:pt x="1541" y="5455"/>
                    <a:pt x="100" y="3250"/>
                    <a:pt x="85" y="3229"/>
                  </a:cubicBezTo>
                  <a:cubicBezTo>
                    <a:pt x="77" y="3216"/>
                    <a:pt x="65" y="3211"/>
                    <a:pt x="54" y="3211"/>
                  </a:cubicBezTo>
                  <a:cubicBezTo>
                    <a:pt x="27" y="3211"/>
                    <a:pt x="0" y="3241"/>
                    <a:pt x="20" y="3272"/>
                  </a:cubicBezTo>
                  <a:cubicBezTo>
                    <a:pt x="35" y="3293"/>
                    <a:pt x="1479" y="5501"/>
                    <a:pt x="2211" y="6442"/>
                  </a:cubicBezTo>
                  <a:cubicBezTo>
                    <a:pt x="2943" y="7383"/>
                    <a:pt x="4476" y="9191"/>
                    <a:pt x="4491" y="9209"/>
                  </a:cubicBezTo>
                  <a:cubicBezTo>
                    <a:pt x="4499" y="9217"/>
                    <a:pt x="4510" y="9223"/>
                    <a:pt x="4520" y="9223"/>
                  </a:cubicBezTo>
                  <a:cubicBezTo>
                    <a:pt x="4529" y="9223"/>
                    <a:pt x="4537" y="9220"/>
                    <a:pt x="4543" y="9215"/>
                  </a:cubicBezTo>
                  <a:lnTo>
                    <a:pt x="5426" y="8562"/>
                  </a:lnTo>
                  <a:cubicBezTo>
                    <a:pt x="5439" y="8553"/>
                    <a:pt x="5445" y="8539"/>
                    <a:pt x="5442" y="8524"/>
                  </a:cubicBezTo>
                  <a:cubicBezTo>
                    <a:pt x="5430" y="8450"/>
                    <a:pt x="4181" y="976"/>
                    <a:pt x="4019" y="33"/>
                  </a:cubicBezTo>
                  <a:cubicBezTo>
                    <a:pt x="4015" y="11"/>
                    <a:pt x="3998" y="1"/>
                    <a:pt x="39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1399;p41">
              <a:extLst>
                <a:ext uri="{FF2B5EF4-FFF2-40B4-BE49-F238E27FC236}">
                  <a16:creationId xmlns:a16="http://schemas.microsoft.com/office/drawing/2014/main" id="{70BA6AC5-91CA-960F-8C78-4EF14D14E6B6}"/>
                </a:ext>
              </a:extLst>
            </p:cNvPr>
            <p:cNvSpPr/>
            <p:nvPr/>
          </p:nvSpPr>
          <p:spPr>
            <a:xfrm>
              <a:off x="1947258" y="2846438"/>
              <a:ext cx="111309" cy="50278"/>
            </a:xfrm>
            <a:custGeom>
              <a:avLst/>
              <a:gdLst/>
              <a:ahLst/>
              <a:cxnLst/>
              <a:rect l="l" t="t" r="r" b="b"/>
              <a:pathLst>
                <a:path w="4720" h="2132" extrusionOk="0">
                  <a:moveTo>
                    <a:pt x="4663" y="0"/>
                  </a:moveTo>
                  <a:cubicBezTo>
                    <a:pt x="4657" y="0"/>
                    <a:pt x="4651" y="2"/>
                    <a:pt x="4645" y="5"/>
                  </a:cubicBezTo>
                  <a:lnTo>
                    <a:pt x="622" y="2042"/>
                  </a:lnTo>
                  <a:cubicBezTo>
                    <a:pt x="353" y="1582"/>
                    <a:pt x="85" y="288"/>
                    <a:pt x="82" y="276"/>
                  </a:cubicBezTo>
                  <a:cubicBezTo>
                    <a:pt x="78" y="254"/>
                    <a:pt x="61" y="245"/>
                    <a:pt x="45" y="245"/>
                  </a:cubicBezTo>
                  <a:cubicBezTo>
                    <a:pt x="23" y="245"/>
                    <a:pt x="0" y="263"/>
                    <a:pt x="6" y="291"/>
                  </a:cubicBezTo>
                  <a:cubicBezTo>
                    <a:pt x="19" y="347"/>
                    <a:pt x="293" y="1669"/>
                    <a:pt x="575" y="2113"/>
                  </a:cubicBezTo>
                  <a:cubicBezTo>
                    <a:pt x="582" y="2125"/>
                    <a:pt x="594" y="2131"/>
                    <a:pt x="608" y="2131"/>
                  </a:cubicBezTo>
                  <a:cubicBezTo>
                    <a:pt x="614" y="2131"/>
                    <a:pt x="620" y="2130"/>
                    <a:pt x="626" y="2126"/>
                  </a:cubicBezTo>
                  <a:lnTo>
                    <a:pt x="4680" y="75"/>
                  </a:lnTo>
                  <a:cubicBezTo>
                    <a:pt x="4719" y="55"/>
                    <a:pt x="4699" y="0"/>
                    <a:pt x="46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1400;p41">
              <a:extLst>
                <a:ext uri="{FF2B5EF4-FFF2-40B4-BE49-F238E27FC236}">
                  <a16:creationId xmlns:a16="http://schemas.microsoft.com/office/drawing/2014/main" id="{901BA227-D1DC-86FD-695E-3C9A27FAA8C8}"/>
                </a:ext>
              </a:extLst>
            </p:cNvPr>
            <p:cNvSpPr/>
            <p:nvPr/>
          </p:nvSpPr>
          <p:spPr>
            <a:xfrm>
              <a:off x="1808145" y="2564674"/>
              <a:ext cx="62682" cy="69380"/>
            </a:xfrm>
            <a:custGeom>
              <a:avLst/>
              <a:gdLst/>
              <a:ahLst/>
              <a:cxnLst/>
              <a:rect l="l" t="t" r="r" b="b"/>
              <a:pathLst>
                <a:path w="2658" h="2942" extrusionOk="0">
                  <a:moveTo>
                    <a:pt x="1462" y="1"/>
                  </a:moveTo>
                  <a:cubicBezTo>
                    <a:pt x="834" y="1"/>
                    <a:pt x="133" y="686"/>
                    <a:pt x="62" y="1698"/>
                  </a:cubicBezTo>
                  <a:cubicBezTo>
                    <a:pt x="0" y="2567"/>
                    <a:pt x="412" y="2942"/>
                    <a:pt x="923" y="2942"/>
                  </a:cubicBezTo>
                  <a:cubicBezTo>
                    <a:pt x="1227" y="2942"/>
                    <a:pt x="1566" y="2810"/>
                    <a:pt x="1862" y="2571"/>
                  </a:cubicBezTo>
                  <a:cubicBezTo>
                    <a:pt x="2658" y="1930"/>
                    <a:pt x="2382" y="634"/>
                    <a:pt x="2093" y="300"/>
                  </a:cubicBezTo>
                  <a:cubicBezTo>
                    <a:pt x="1916" y="94"/>
                    <a:pt x="1694" y="1"/>
                    <a:pt x="1462"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1401;p41">
              <a:extLst>
                <a:ext uri="{FF2B5EF4-FFF2-40B4-BE49-F238E27FC236}">
                  <a16:creationId xmlns:a16="http://schemas.microsoft.com/office/drawing/2014/main" id="{A6E6DAAB-CE50-16A1-BAB3-94175605BD13}"/>
                </a:ext>
              </a:extLst>
            </p:cNvPr>
            <p:cNvSpPr/>
            <p:nvPr/>
          </p:nvSpPr>
          <p:spPr>
            <a:xfrm>
              <a:off x="1818144" y="2576371"/>
              <a:ext cx="41104" cy="51622"/>
            </a:xfrm>
            <a:custGeom>
              <a:avLst/>
              <a:gdLst/>
              <a:ahLst/>
              <a:cxnLst/>
              <a:rect l="l" t="t" r="r" b="b"/>
              <a:pathLst>
                <a:path w="1743" h="2189" fill="none" extrusionOk="0">
                  <a:moveTo>
                    <a:pt x="1052" y="137"/>
                  </a:moveTo>
                  <a:cubicBezTo>
                    <a:pt x="643" y="1"/>
                    <a:pt x="105" y="560"/>
                    <a:pt x="52" y="1151"/>
                  </a:cubicBezTo>
                  <a:cubicBezTo>
                    <a:pt x="0" y="1740"/>
                    <a:pt x="422" y="2189"/>
                    <a:pt x="988" y="1881"/>
                  </a:cubicBezTo>
                  <a:cubicBezTo>
                    <a:pt x="1553" y="1574"/>
                    <a:pt x="1743" y="369"/>
                    <a:pt x="1052" y="137"/>
                  </a:cubicBez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1402;p41">
              <a:extLst>
                <a:ext uri="{FF2B5EF4-FFF2-40B4-BE49-F238E27FC236}">
                  <a16:creationId xmlns:a16="http://schemas.microsoft.com/office/drawing/2014/main" id="{7AB67D7F-46F2-91B1-0221-F796C1F50075}"/>
                </a:ext>
              </a:extLst>
            </p:cNvPr>
            <p:cNvSpPr/>
            <p:nvPr/>
          </p:nvSpPr>
          <p:spPr>
            <a:xfrm>
              <a:off x="1658208" y="2563754"/>
              <a:ext cx="208021" cy="71007"/>
            </a:xfrm>
            <a:custGeom>
              <a:avLst/>
              <a:gdLst/>
              <a:ahLst/>
              <a:cxnLst/>
              <a:rect l="l" t="t" r="r" b="b"/>
              <a:pathLst>
                <a:path w="8821" h="3011" extrusionOk="0">
                  <a:moveTo>
                    <a:pt x="7734" y="1"/>
                  </a:moveTo>
                  <a:cubicBezTo>
                    <a:pt x="7087" y="1"/>
                    <a:pt x="6713" y="684"/>
                    <a:pt x="6650" y="808"/>
                  </a:cubicBezTo>
                  <a:lnTo>
                    <a:pt x="36" y="2027"/>
                  </a:lnTo>
                  <a:cubicBezTo>
                    <a:pt x="14" y="2031"/>
                    <a:pt x="1" y="2051"/>
                    <a:pt x="5" y="2072"/>
                  </a:cubicBezTo>
                  <a:cubicBezTo>
                    <a:pt x="10" y="2090"/>
                    <a:pt x="25" y="2103"/>
                    <a:pt x="43" y="2103"/>
                  </a:cubicBezTo>
                  <a:cubicBezTo>
                    <a:pt x="45" y="2103"/>
                    <a:pt x="47" y="2103"/>
                    <a:pt x="49" y="2102"/>
                  </a:cubicBezTo>
                  <a:lnTo>
                    <a:pt x="6684" y="880"/>
                  </a:lnTo>
                  <a:cubicBezTo>
                    <a:pt x="6696" y="878"/>
                    <a:pt x="6706" y="870"/>
                    <a:pt x="6711" y="858"/>
                  </a:cubicBezTo>
                  <a:cubicBezTo>
                    <a:pt x="6716" y="851"/>
                    <a:pt x="7085" y="78"/>
                    <a:pt x="7734" y="78"/>
                  </a:cubicBezTo>
                  <a:lnTo>
                    <a:pt x="7767" y="78"/>
                  </a:lnTo>
                  <a:cubicBezTo>
                    <a:pt x="8035" y="89"/>
                    <a:pt x="8251" y="187"/>
                    <a:pt x="8408" y="370"/>
                  </a:cubicBezTo>
                  <a:cubicBezTo>
                    <a:pt x="8651" y="651"/>
                    <a:pt x="8742" y="1124"/>
                    <a:pt x="8673" y="1733"/>
                  </a:cubicBezTo>
                  <a:cubicBezTo>
                    <a:pt x="8626" y="2142"/>
                    <a:pt x="8376" y="2506"/>
                    <a:pt x="7988" y="2731"/>
                  </a:cubicBezTo>
                  <a:cubicBezTo>
                    <a:pt x="7760" y="2864"/>
                    <a:pt x="7511" y="2933"/>
                    <a:pt x="7283" y="2933"/>
                  </a:cubicBezTo>
                  <a:cubicBezTo>
                    <a:pt x="7151" y="2933"/>
                    <a:pt x="7027" y="2910"/>
                    <a:pt x="6917" y="2863"/>
                  </a:cubicBezTo>
                  <a:cubicBezTo>
                    <a:pt x="6328" y="2610"/>
                    <a:pt x="6456" y="1751"/>
                    <a:pt x="6456" y="1743"/>
                  </a:cubicBezTo>
                  <a:cubicBezTo>
                    <a:pt x="6461" y="1715"/>
                    <a:pt x="6440" y="1698"/>
                    <a:pt x="6419" y="1698"/>
                  </a:cubicBezTo>
                  <a:cubicBezTo>
                    <a:pt x="6402" y="1698"/>
                    <a:pt x="6385" y="1708"/>
                    <a:pt x="6381" y="1731"/>
                  </a:cubicBezTo>
                  <a:cubicBezTo>
                    <a:pt x="6381" y="1740"/>
                    <a:pt x="6243" y="2657"/>
                    <a:pt x="6888" y="2934"/>
                  </a:cubicBezTo>
                  <a:cubicBezTo>
                    <a:pt x="7009" y="2985"/>
                    <a:pt x="7140" y="3010"/>
                    <a:pt x="7272" y="3010"/>
                  </a:cubicBezTo>
                  <a:cubicBezTo>
                    <a:pt x="7276" y="3010"/>
                    <a:pt x="7280" y="3010"/>
                    <a:pt x="7284" y="3010"/>
                  </a:cubicBezTo>
                  <a:cubicBezTo>
                    <a:pt x="7525" y="3010"/>
                    <a:pt x="7787" y="2939"/>
                    <a:pt x="8026" y="2798"/>
                  </a:cubicBezTo>
                  <a:cubicBezTo>
                    <a:pt x="8437" y="2562"/>
                    <a:pt x="8699" y="2175"/>
                    <a:pt x="8749" y="1742"/>
                  </a:cubicBezTo>
                  <a:cubicBezTo>
                    <a:pt x="8820" y="1110"/>
                    <a:pt x="8722" y="617"/>
                    <a:pt x="8466" y="320"/>
                  </a:cubicBezTo>
                  <a:cubicBezTo>
                    <a:pt x="8295" y="120"/>
                    <a:pt x="8061" y="14"/>
                    <a:pt x="7770" y="2"/>
                  </a:cubicBezTo>
                  <a:cubicBezTo>
                    <a:pt x="7758" y="2"/>
                    <a:pt x="7746" y="1"/>
                    <a:pt x="77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1403;p41">
              <a:extLst>
                <a:ext uri="{FF2B5EF4-FFF2-40B4-BE49-F238E27FC236}">
                  <a16:creationId xmlns:a16="http://schemas.microsoft.com/office/drawing/2014/main" id="{F12B2AF3-226C-94F4-CA45-993374B8DB06}"/>
                </a:ext>
              </a:extLst>
            </p:cNvPr>
            <p:cNvSpPr/>
            <p:nvPr/>
          </p:nvSpPr>
          <p:spPr>
            <a:xfrm>
              <a:off x="1498554" y="2461972"/>
              <a:ext cx="242947" cy="182316"/>
            </a:xfrm>
            <a:custGeom>
              <a:avLst/>
              <a:gdLst/>
              <a:ahLst/>
              <a:cxnLst/>
              <a:rect l="l" t="t" r="r" b="b"/>
              <a:pathLst>
                <a:path w="10302" h="7731" extrusionOk="0">
                  <a:moveTo>
                    <a:pt x="326" y="0"/>
                  </a:moveTo>
                  <a:cubicBezTo>
                    <a:pt x="312" y="0"/>
                    <a:pt x="299" y="7"/>
                    <a:pt x="291" y="24"/>
                  </a:cubicBezTo>
                  <a:lnTo>
                    <a:pt x="8" y="674"/>
                  </a:lnTo>
                  <a:cubicBezTo>
                    <a:pt x="0" y="692"/>
                    <a:pt x="6" y="713"/>
                    <a:pt x="23" y="722"/>
                  </a:cubicBezTo>
                  <a:cubicBezTo>
                    <a:pt x="29" y="726"/>
                    <a:pt x="36" y="728"/>
                    <a:pt x="43" y="728"/>
                  </a:cubicBezTo>
                  <a:cubicBezTo>
                    <a:pt x="54" y="728"/>
                    <a:pt x="65" y="723"/>
                    <a:pt x="73" y="713"/>
                  </a:cubicBezTo>
                  <a:cubicBezTo>
                    <a:pt x="76" y="710"/>
                    <a:pt x="327" y="405"/>
                    <a:pt x="1626" y="236"/>
                  </a:cubicBezTo>
                  <a:lnTo>
                    <a:pt x="1626" y="236"/>
                  </a:lnTo>
                  <a:cubicBezTo>
                    <a:pt x="1493" y="531"/>
                    <a:pt x="955" y="1812"/>
                    <a:pt x="903" y="3326"/>
                  </a:cubicBezTo>
                  <a:cubicBezTo>
                    <a:pt x="856" y="4699"/>
                    <a:pt x="1185" y="6447"/>
                    <a:pt x="2019" y="7261"/>
                  </a:cubicBezTo>
                  <a:cubicBezTo>
                    <a:pt x="2340" y="7573"/>
                    <a:pt x="2716" y="7731"/>
                    <a:pt x="3138" y="7731"/>
                  </a:cubicBezTo>
                  <a:cubicBezTo>
                    <a:pt x="3173" y="7731"/>
                    <a:pt x="3208" y="7729"/>
                    <a:pt x="3245" y="7728"/>
                  </a:cubicBezTo>
                  <a:cubicBezTo>
                    <a:pt x="5155" y="7611"/>
                    <a:pt x="6774" y="6696"/>
                    <a:pt x="8056" y="5005"/>
                  </a:cubicBezTo>
                  <a:cubicBezTo>
                    <a:pt x="9371" y="3269"/>
                    <a:pt x="10284" y="881"/>
                    <a:pt x="10294" y="857"/>
                  </a:cubicBezTo>
                  <a:cubicBezTo>
                    <a:pt x="10302" y="837"/>
                    <a:pt x="10291" y="815"/>
                    <a:pt x="10271" y="807"/>
                  </a:cubicBezTo>
                  <a:cubicBezTo>
                    <a:pt x="10267" y="805"/>
                    <a:pt x="10262" y="805"/>
                    <a:pt x="10258" y="805"/>
                  </a:cubicBezTo>
                  <a:cubicBezTo>
                    <a:pt x="10241" y="805"/>
                    <a:pt x="10227" y="814"/>
                    <a:pt x="10221" y="830"/>
                  </a:cubicBezTo>
                  <a:cubicBezTo>
                    <a:pt x="10212" y="854"/>
                    <a:pt x="9303" y="3232"/>
                    <a:pt x="7994" y="4959"/>
                  </a:cubicBezTo>
                  <a:cubicBezTo>
                    <a:pt x="6725" y="6631"/>
                    <a:pt x="5127" y="7537"/>
                    <a:pt x="3240" y="7650"/>
                  </a:cubicBezTo>
                  <a:cubicBezTo>
                    <a:pt x="3204" y="7653"/>
                    <a:pt x="3169" y="7654"/>
                    <a:pt x="3134" y="7654"/>
                  </a:cubicBezTo>
                  <a:cubicBezTo>
                    <a:pt x="2734" y="7654"/>
                    <a:pt x="2378" y="7502"/>
                    <a:pt x="2073" y="7206"/>
                  </a:cubicBezTo>
                  <a:cubicBezTo>
                    <a:pt x="1256" y="6409"/>
                    <a:pt x="935" y="4685"/>
                    <a:pt x="981" y="3327"/>
                  </a:cubicBezTo>
                  <a:cubicBezTo>
                    <a:pt x="1038" y="1625"/>
                    <a:pt x="1720" y="221"/>
                    <a:pt x="1726" y="207"/>
                  </a:cubicBezTo>
                  <a:cubicBezTo>
                    <a:pt x="1732" y="195"/>
                    <a:pt x="1731" y="178"/>
                    <a:pt x="1723" y="167"/>
                  </a:cubicBezTo>
                  <a:cubicBezTo>
                    <a:pt x="1715" y="157"/>
                    <a:pt x="1703" y="151"/>
                    <a:pt x="1691" y="151"/>
                  </a:cubicBezTo>
                  <a:cubicBezTo>
                    <a:pt x="1689" y="151"/>
                    <a:pt x="1688" y="151"/>
                    <a:pt x="1687" y="151"/>
                  </a:cubicBezTo>
                  <a:cubicBezTo>
                    <a:pt x="752" y="268"/>
                    <a:pt x="324" y="451"/>
                    <a:pt x="139" y="566"/>
                  </a:cubicBezTo>
                  <a:lnTo>
                    <a:pt x="362" y="54"/>
                  </a:lnTo>
                  <a:cubicBezTo>
                    <a:pt x="375" y="23"/>
                    <a:pt x="350" y="0"/>
                    <a:pt x="3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1404;p41">
              <a:extLst>
                <a:ext uri="{FF2B5EF4-FFF2-40B4-BE49-F238E27FC236}">
                  <a16:creationId xmlns:a16="http://schemas.microsoft.com/office/drawing/2014/main" id="{EFECD2EF-6623-836B-E9F7-5DF8DC36226B}"/>
                </a:ext>
              </a:extLst>
            </p:cNvPr>
            <p:cNvSpPr/>
            <p:nvPr/>
          </p:nvSpPr>
          <p:spPr>
            <a:xfrm>
              <a:off x="1469430" y="2477301"/>
              <a:ext cx="51716" cy="157460"/>
            </a:xfrm>
            <a:custGeom>
              <a:avLst/>
              <a:gdLst/>
              <a:ahLst/>
              <a:cxnLst/>
              <a:rect l="l" t="t" r="r" b="b"/>
              <a:pathLst>
                <a:path w="2193" h="6677" extrusionOk="0">
                  <a:moveTo>
                    <a:pt x="1276" y="1"/>
                  </a:moveTo>
                  <a:cubicBezTo>
                    <a:pt x="1263" y="1"/>
                    <a:pt x="1249" y="8"/>
                    <a:pt x="1243" y="22"/>
                  </a:cubicBezTo>
                  <a:cubicBezTo>
                    <a:pt x="1193" y="118"/>
                    <a:pt x="0" y="2397"/>
                    <a:pt x="174" y="3817"/>
                  </a:cubicBezTo>
                  <a:cubicBezTo>
                    <a:pt x="333" y="5114"/>
                    <a:pt x="1065" y="6181"/>
                    <a:pt x="2134" y="6672"/>
                  </a:cubicBezTo>
                  <a:cubicBezTo>
                    <a:pt x="2138" y="6675"/>
                    <a:pt x="2144" y="6676"/>
                    <a:pt x="2150" y="6676"/>
                  </a:cubicBezTo>
                  <a:cubicBezTo>
                    <a:pt x="2164" y="6675"/>
                    <a:pt x="2178" y="6667"/>
                    <a:pt x="2184" y="6653"/>
                  </a:cubicBezTo>
                  <a:cubicBezTo>
                    <a:pt x="2193" y="6634"/>
                    <a:pt x="2184" y="6611"/>
                    <a:pt x="2166" y="6602"/>
                  </a:cubicBezTo>
                  <a:cubicBezTo>
                    <a:pt x="1121" y="6123"/>
                    <a:pt x="405" y="5079"/>
                    <a:pt x="250" y="3808"/>
                  </a:cubicBezTo>
                  <a:cubicBezTo>
                    <a:pt x="80" y="2412"/>
                    <a:pt x="1299" y="81"/>
                    <a:pt x="1311" y="57"/>
                  </a:cubicBezTo>
                  <a:cubicBezTo>
                    <a:pt x="1320" y="39"/>
                    <a:pt x="1314" y="16"/>
                    <a:pt x="1294" y="5"/>
                  </a:cubicBezTo>
                  <a:cubicBezTo>
                    <a:pt x="1289" y="2"/>
                    <a:pt x="1282" y="1"/>
                    <a:pt x="12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1405;p41">
              <a:extLst>
                <a:ext uri="{FF2B5EF4-FFF2-40B4-BE49-F238E27FC236}">
                  <a16:creationId xmlns:a16="http://schemas.microsoft.com/office/drawing/2014/main" id="{1D182232-3BB5-8D9C-65AC-A9EED0ED34F6}"/>
                </a:ext>
              </a:extLst>
            </p:cNvPr>
            <p:cNvSpPr/>
            <p:nvPr/>
          </p:nvSpPr>
          <p:spPr>
            <a:xfrm>
              <a:off x="1126918" y="2721333"/>
              <a:ext cx="1076635" cy="282306"/>
            </a:xfrm>
            <a:custGeom>
              <a:avLst/>
              <a:gdLst/>
              <a:ahLst/>
              <a:cxnLst/>
              <a:rect l="l" t="t" r="r" b="b"/>
              <a:pathLst>
                <a:path w="45654" h="11971" extrusionOk="0">
                  <a:moveTo>
                    <a:pt x="29982" y="0"/>
                  </a:moveTo>
                  <a:cubicBezTo>
                    <a:pt x="29974" y="0"/>
                    <a:pt x="29966" y="3"/>
                    <a:pt x="29960" y="8"/>
                  </a:cubicBezTo>
                  <a:cubicBezTo>
                    <a:pt x="29954" y="12"/>
                    <a:pt x="29328" y="467"/>
                    <a:pt x="27990" y="971"/>
                  </a:cubicBezTo>
                  <a:cubicBezTo>
                    <a:pt x="26690" y="1461"/>
                    <a:pt x="24135" y="2017"/>
                    <a:pt x="22944" y="2182"/>
                  </a:cubicBezTo>
                  <a:cubicBezTo>
                    <a:pt x="22711" y="2215"/>
                    <a:pt x="22504" y="2228"/>
                    <a:pt x="22323" y="2228"/>
                  </a:cubicBezTo>
                  <a:cubicBezTo>
                    <a:pt x="21659" y="2228"/>
                    <a:pt x="21342" y="2053"/>
                    <a:pt x="21337" y="2050"/>
                  </a:cubicBezTo>
                  <a:cubicBezTo>
                    <a:pt x="21333" y="2049"/>
                    <a:pt x="21328" y="2047"/>
                    <a:pt x="21325" y="2046"/>
                  </a:cubicBezTo>
                  <a:cubicBezTo>
                    <a:pt x="19631" y="1782"/>
                    <a:pt x="17365" y="1648"/>
                    <a:pt x="14875" y="1648"/>
                  </a:cubicBezTo>
                  <a:cubicBezTo>
                    <a:pt x="13046" y="1648"/>
                    <a:pt x="11097" y="1720"/>
                    <a:pt x="9164" y="1867"/>
                  </a:cubicBezTo>
                  <a:cubicBezTo>
                    <a:pt x="4218" y="2243"/>
                    <a:pt x="692" y="3122"/>
                    <a:pt x="46" y="3328"/>
                  </a:cubicBezTo>
                  <a:cubicBezTo>
                    <a:pt x="43" y="3329"/>
                    <a:pt x="37" y="3331"/>
                    <a:pt x="32" y="3332"/>
                  </a:cubicBezTo>
                  <a:cubicBezTo>
                    <a:pt x="13" y="3338"/>
                    <a:pt x="0" y="3361"/>
                    <a:pt x="8" y="3381"/>
                  </a:cubicBezTo>
                  <a:cubicBezTo>
                    <a:pt x="13" y="3398"/>
                    <a:pt x="29" y="3408"/>
                    <a:pt x="46" y="3408"/>
                  </a:cubicBezTo>
                  <a:cubicBezTo>
                    <a:pt x="51" y="3408"/>
                    <a:pt x="54" y="3407"/>
                    <a:pt x="58" y="3407"/>
                  </a:cubicBezTo>
                  <a:cubicBezTo>
                    <a:pt x="666" y="3207"/>
                    <a:pt x="4198" y="2323"/>
                    <a:pt x="9172" y="1944"/>
                  </a:cubicBezTo>
                  <a:cubicBezTo>
                    <a:pt x="10868" y="1815"/>
                    <a:pt x="12901" y="1725"/>
                    <a:pt x="14943" y="1725"/>
                  </a:cubicBezTo>
                  <a:cubicBezTo>
                    <a:pt x="17199" y="1725"/>
                    <a:pt x="19467" y="1834"/>
                    <a:pt x="21307" y="2122"/>
                  </a:cubicBezTo>
                  <a:lnTo>
                    <a:pt x="21318" y="2128"/>
                  </a:lnTo>
                  <a:cubicBezTo>
                    <a:pt x="21394" y="2166"/>
                    <a:pt x="21715" y="2307"/>
                    <a:pt x="22321" y="2307"/>
                  </a:cubicBezTo>
                  <a:cubicBezTo>
                    <a:pt x="22506" y="2307"/>
                    <a:pt x="22717" y="2294"/>
                    <a:pt x="22956" y="2261"/>
                  </a:cubicBezTo>
                  <a:cubicBezTo>
                    <a:pt x="23322" y="2209"/>
                    <a:pt x="23818" y="2122"/>
                    <a:pt x="24366" y="2009"/>
                  </a:cubicBezTo>
                  <a:cubicBezTo>
                    <a:pt x="24432" y="1996"/>
                    <a:pt x="24498" y="1982"/>
                    <a:pt x="24567" y="1968"/>
                  </a:cubicBezTo>
                  <a:cubicBezTo>
                    <a:pt x="25762" y="1717"/>
                    <a:pt x="27162" y="1365"/>
                    <a:pt x="28017" y="1043"/>
                  </a:cubicBezTo>
                  <a:cubicBezTo>
                    <a:pt x="29170" y="609"/>
                    <a:pt x="29802" y="209"/>
                    <a:pt x="29964" y="100"/>
                  </a:cubicBezTo>
                  <a:cubicBezTo>
                    <a:pt x="30102" y="499"/>
                    <a:pt x="31065" y="3281"/>
                    <a:pt x="31586" y="4817"/>
                  </a:cubicBezTo>
                  <a:cubicBezTo>
                    <a:pt x="31615" y="4902"/>
                    <a:pt x="31645" y="4995"/>
                    <a:pt x="31678" y="5093"/>
                  </a:cubicBezTo>
                  <a:cubicBezTo>
                    <a:pt x="31990" y="6043"/>
                    <a:pt x="32472" y="7598"/>
                    <a:pt x="32900" y="8985"/>
                  </a:cubicBezTo>
                  <a:cubicBezTo>
                    <a:pt x="33298" y="10270"/>
                    <a:pt x="33671" y="11482"/>
                    <a:pt x="33830" y="11944"/>
                  </a:cubicBezTo>
                  <a:cubicBezTo>
                    <a:pt x="33836" y="11960"/>
                    <a:pt x="33849" y="11970"/>
                    <a:pt x="33865" y="11970"/>
                  </a:cubicBezTo>
                  <a:cubicBezTo>
                    <a:pt x="33866" y="11970"/>
                    <a:pt x="33867" y="11970"/>
                    <a:pt x="33868" y="11970"/>
                  </a:cubicBezTo>
                  <a:lnTo>
                    <a:pt x="33876" y="11970"/>
                  </a:lnTo>
                  <a:cubicBezTo>
                    <a:pt x="33909" y="11963"/>
                    <a:pt x="37312" y="11317"/>
                    <a:pt x="40207" y="9809"/>
                  </a:cubicBezTo>
                  <a:cubicBezTo>
                    <a:pt x="42150" y="8798"/>
                    <a:pt x="44562" y="6727"/>
                    <a:pt x="45653" y="5472"/>
                  </a:cubicBezTo>
                  <a:cubicBezTo>
                    <a:pt x="45650" y="5437"/>
                    <a:pt x="45646" y="5404"/>
                    <a:pt x="45640" y="5369"/>
                  </a:cubicBezTo>
                  <a:cubicBezTo>
                    <a:pt x="45203" y="5881"/>
                    <a:pt x="44530" y="6537"/>
                    <a:pt x="43738" y="7219"/>
                  </a:cubicBezTo>
                  <a:cubicBezTo>
                    <a:pt x="42483" y="8294"/>
                    <a:pt x="41183" y="9214"/>
                    <a:pt x="40171" y="9742"/>
                  </a:cubicBezTo>
                  <a:cubicBezTo>
                    <a:pt x="37438" y="11165"/>
                    <a:pt x="34248" y="11819"/>
                    <a:pt x="33892" y="11890"/>
                  </a:cubicBezTo>
                  <a:cubicBezTo>
                    <a:pt x="33856" y="11782"/>
                    <a:pt x="33812" y="11644"/>
                    <a:pt x="33757" y="11478"/>
                  </a:cubicBezTo>
                  <a:cubicBezTo>
                    <a:pt x="33757" y="11476"/>
                    <a:pt x="33756" y="11475"/>
                    <a:pt x="33756" y="11472"/>
                  </a:cubicBezTo>
                  <a:cubicBezTo>
                    <a:pt x="33580" y="10924"/>
                    <a:pt x="33321" y="10088"/>
                    <a:pt x="33045" y="9198"/>
                  </a:cubicBezTo>
                  <a:cubicBezTo>
                    <a:pt x="33041" y="9185"/>
                    <a:pt x="33038" y="9170"/>
                    <a:pt x="33033" y="9156"/>
                  </a:cubicBezTo>
                  <a:cubicBezTo>
                    <a:pt x="33013" y="9092"/>
                    <a:pt x="32992" y="9029"/>
                    <a:pt x="32974" y="8964"/>
                  </a:cubicBezTo>
                  <a:cubicBezTo>
                    <a:pt x="32500" y="7433"/>
                    <a:pt x="31963" y="5696"/>
                    <a:pt x="31657" y="4793"/>
                  </a:cubicBezTo>
                  <a:cubicBezTo>
                    <a:pt x="31099" y="3143"/>
                    <a:pt x="30031" y="59"/>
                    <a:pt x="30020" y="26"/>
                  </a:cubicBezTo>
                  <a:cubicBezTo>
                    <a:pt x="30016" y="15"/>
                    <a:pt x="30007" y="6"/>
                    <a:pt x="29996" y="3"/>
                  </a:cubicBezTo>
                  <a:cubicBezTo>
                    <a:pt x="29992" y="1"/>
                    <a:pt x="29987" y="0"/>
                    <a:pt x="299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1406;p41">
              <a:extLst>
                <a:ext uri="{FF2B5EF4-FFF2-40B4-BE49-F238E27FC236}">
                  <a16:creationId xmlns:a16="http://schemas.microsoft.com/office/drawing/2014/main" id="{C86AA16D-120C-1633-835A-794F777C4515}"/>
                </a:ext>
              </a:extLst>
            </p:cNvPr>
            <p:cNvSpPr/>
            <p:nvPr/>
          </p:nvSpPr>
          <p:spPr>
            <a:xfrm>
              <a:off x="1568806" y="2696996"/>
              <a:ext cx="61810" cy="310393"/>
            </a:xfrm>
            <a:custGeom>
              <a:avLst/>
              <a:gdLst/>
              <a:ahLst/>
              <a:cxnLst/>
              <a:rect l="l" t="t" r="r" b="b"/>
              <a:pathLst>
                <a:path w="2621" h="13162" extrusionOk="0">
                  <a:moveTo>
                    <a:pt x="877" y="0"/>
                  </a:moveTo>
                  <a:cubicBezTo>
                    <a:pt x="870" y="0"/>
                    <a:pt x="863" y="2"/>
                    <a:pt x="857" y="6"/>
                  </a:cubicBezTo>
                  <a:cubicBezTo>
                    <a:pt x="838" y="17"/>
                    <a:pt x="832" y="41"/>
                    <a:pt x="844" y="59"/>
                  </a:cubicBezTo>
                  <a:cubicBezTo>
                    <a:pt x="858" y="80"/>
                    <a:pt x="2196" y="2211"/>
                    <a:pt x="2542" y="3125"/>
                  </a:cubicBezTo>
                  <a:cubicBezTo>
                    <a:pt x="2539" y="3241"/>
                    <a:pt x="2476" y="4678"/>
                    <a:pt x="2228" y="6015"/>
                  </a:cubicBezTo>
                  <a:cubicBezTo>
                    <a:pt x="1984" y="7322"/>
                    <a:pt x="1413" y="10387"/>
                    <a:pt x="11" y="13104"/>
                  </a:cubicBezTo>
                  <a:cubicBezTo>
                    <a:pt x="0" y="13123"/>
                    <a:pt x="8" y="13148"/>
                    <a:pt x="28" y="13157"/>
                  </a:cubicBezTo>
                  <a:cubicBezTo>
                    <a:pt x="34" y="13160"/>
                    <a:pt x="40" y="13161"/>
                    <a:pt x="46" y="13161"/>
                  </a:cubicBezTo>
                  <a:cubicBezTo>
                    <a:pt x="59" y="13161"/>
                    <a:pt x="73" y="13152"/>
                    <a:pt x="81" y="13140"/>
                  </a:cubicBezTo>
                  <a:cubicBezTo>
                    <a:pt x="1488" y="10411"/>
                    <a:pt x="2060" y="7339"/>
                    <a:pt x="2304" y="6028"/>
                  </a:cubicBezTo>
                  <a:cubicBezTo>
                    <a:pt x="2563" y="4634"/>
                    <a:pt x="2620" y="3134"/>
                    <a:pt x="2620" y="3119"/>
                  </a:cubicBezTo>
                  <a:cubicBezTo>
                    <a:pt x="2620" y="3114"/>
                    <a:pt x="2619" y="3110"/>
                    <a:pt x="2617" y="3105"/>
                  </a:cubicBezTo>
                  <a:cubicBezTo>
                    <a:pt x="2273" y="2188"/>
                    <a:pt x="923" y="39"/>
                    <a:pt x="910" y="18"/>
                  </a:cubicBezTo>
                  <a:cubicBezTo>
                    <a:pt x="902" y="6"/>
                    <a:pt x="890" y="0"/>
                    <a:pt x="8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1407;p41">
              <a:extLst>
                <a:ext uri="{FF2B5EF4-FFF2-40B4-BE49-F238E27FC236}">
                  <a16:creationId xmlns:a16="http://schemas.microsoft.com/office/drawing/2014/main" id="{E701F204-5A78-E691-6FC6-F19D4CD800D1}"/>
                </a:ext>
              </a:extLst>
            </p:cNvPr>
            <p:cNvSpPr/>
            <p:nvPr/>
          </p:nvSpPr>
          <p:spPr>
            <a:xfrm>
              <a:off x="1540036" y="2700580"/>
              <a:ext cx="50372" cy="288107"/>
            </a:xfrm>
            <a:custGeom>
              <a:avLst/>
              <a:gdLst/>
              <a:ahLst/>
              <a:cxnLst/>
              <a:rect l="l" t="t" r="r" b="b"/>
              <a:pathLst>
                <a:path w="2136" h="12217" extrusionOk="0">
                  <a:moveTo>
                    <a:pt x="658" y="1"/>
                  </a:moveTo>
                  <a:cubicBezTo>
                    <a:pt x="632" y="1"/>
                    <a:pt x="606" y="27"/>
                    <a:pt x="623" y="57"/>
                  </a:cubicBezTo>
                  <a:lnTo>
                    <a:pt x="2055" y="2767"/>
                  </a:lnTo>
                  <a:cubicBezTo>
                    <a:pt x="2007" y="3106"/>
                    <a:pt x="1005" y="10054"/>
                    <a:pt x="10" y="12162"/>
                  </a:cubicBezTo>
                  <a:cubicBezTo>
                    <a:pt x="0" y="12182"/>
                    <a:pt x="10" y="12205"/>
                    <a:pt x="29" y="12214"/>
                  </a:cubicBezTo>
                  <a:cubicBezTo>
                    <a:pt x="34" y="12215"/>
                    <a:pt x="40" y="12217"/>
                    <a:pt x="44" y="12217"/>
                  </a:cubicBezTo>
                  <a:cubicBezTo>
                    <a:pt x="60" y="12217"/>
                    <a:pt x="73" y="12208"/>
                    <a:pt x="79" y="12194"/>
                  </a:cubicBezTo>
                  <a:cubicBezTo>
                    <a:pt x="1101" y="10033"/>
                    <a:pt x="2124" y="2836"/>
                    <a:pt x="2134" y="2764"/>
                  </a:cubicBezTo>
                  <a:cubicBezTo>
                    <a:pt x="2136" y="2756"/>
                    <a:pt x="2134" y="2748"/>
                    <a:pt x="2130" y="2741"/>
                  </a:cubicBezTo>
                  <a:lnTo>
                    <a:pt x="690" y="21"/>
                  </a:lnTo>
                  <a:cubicBezTo>
                    <a:pt x="682" y="7"/>
                    <a:pt x="670" y="1"/>
                    <a:pt x="6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1408;p41">
              <a:extLst>
                <a:ext uri="{FF2B5EF4-FFF2-40B4-BE49-F238E27FC236}">
                  <a16:creationId xmlns:a16="http://schemas.microsoft.com/office/drawing/2014/main" id="{51CF2EE2-F9D0-5340-32E0-ABC2D2B78E94}"/>
                </a:ext>
              </a:extLst>
            </p:cNvPr>
            <p:cNvSpPr/>
            <p:nvPr/>
          </p:nvSpPr>
          <p:spPr>
            <a:xfrm>
              <a:off x="1097109" y="2981306"/>
              <a:ext cx="483936" cy="27851"/>
            </a:xfrm>
            <a:custGeom>
              <a:avLst/>
              <a:gdLst/>
              <a:ahLst/>
              <a:cxnLst/>
              <a:rect l="l" t="t" r="r" b="b"/>
              <a:pathLst>
                <a:path w="20521" h="1181" extrusionOk="0">
                  <a:moveTo>
                    <a:pt x="20478" y="0"/>
                  </a:moveTo>
                  <a:cubicBezTo>
                    <a:pt x="20477" y="0"/>
                    <a:pt x="20476" y="0"/>
                    <a:pt x="20475" y="0"/>
                  </a:cubicBezTo>
                  <a:lnTo>
                    <a:pt x="17309" y="426"/>
                  </a:lnTo>
                  <a:cubicBezTo>
                    <a:pt x="14089" y="860"/>
                    <a:pt x="8408" y="1084"/>
                    <a:pt x="5403" y="1104"/>
                  </a:cubicBezTo>
                  <a:cubicBezTo>
                    <a:pt x="5341" y="1104"/>
                    <a:pt x="5278" y="1104"/>
                    <a:pt x="5216" y="1104"/>
                  </a:cubicBezTo>
                  <a:cubicBezTo>
                    <a:pt x="2247" y="1104"/>
                    <a:pt x="74" y="581"/>
                    <a:pt x="52" y="575"/>
                  </a:cubicBezTo>
                  <a:cubicBezTo>
                    <a:pt x="49" y="574"/>
                    <a:pt x="46" y="574"/>
                    <a:pt x="43" y="574"/>
                  </a:cubicBezTo>
                  <a:cubicBezTo>
                    <a:pt x="25" y="574"/>
                    <a:pt x="9" y="585"/>
                    <a:pt x="5" y="604"/>
                  </a:cubicBezTo>
                  <a:cubicBezTo>
                    <a:pt x="1" y="625"/>
                    <a:pt x="13" y="645"/>
                    <a:pt x="34" y="651"/>
                  </a:cubicBezTo>
                  <a:cubicBezTo>
                    <a:pt x="55" y="655"/>
                    <a:pt x="2243" y="1181"/>
                    <a:pt x="5229" y="1181"/>
                  </a:cubicBezTo>
                  <a:lnTo>
                    <a:pt x="5403" y="1181"/>
                  </a:lnTo>
                  <a:cubicBezTo>
                    <a:pt x="8410" y="1161"/>
                    <a:pt x="14095" y="937"/>
                    <a:pt x="17319" y="504"/>
                  </a:cubicBezTo>
                  <a:lnTo>
                    <a:pt x="20484" y="76"/>
                  </a:lnTo>
                  <a:cubicBezTo>
                    <a:pt x="20507" y="75"/>
                    <a:pt x="20521" y="55"/>
                    <a:pt x="20518" y="34"/>
                  </a:cubicBezTo>
                  <a:cubicBezTo>
                    <a:pt x="20515" y="14"/>
                    <a:pt x="20497" y="0"/>
                    <a:pt x="204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1409;p41">
              <a:extLst>
                <a:ext uri="{FF2B5EF4-FFF2-40B4-BE49-F238E27FC236}">
                  <a16:creationId xmlns:a16="http://schemas.microsoft.com/office/drawing/2014/main" id="{6705C12D-54CD-90C1-0F41-75B7685847D2}"/>
                </a:ext>
              </a:extLst>
            </p:cNvPr>
            <p:cNvSpPr/>
            <p:nvPr/>
          </p:nvSpPr>
          <p:spPr>
            <a:xfrm>
              <a:off x="1072230" y="3039248"/>
              <a:ext cx="483418" cy="46906"/>
            </a:xfrm>
            <a:custGeom>
              <a:avLst/>
              <a:gdLst/>
              <a:ahLst/>
              <a:cxnLst/>
              <a:rect l="l" t="t" r="r" b="b"/>
              <a:pathLst>
                <a:path w="20499" h="1989" extrusionOk="0">
                  <a:moveTo>
                    <a:pt x="20447" y="1"/>
                  </a:moveTo>
                  <a:cubicBezTo>
                    <a:pt x="20435" y="1"/>
                    <a:pt x="20422" y="7"/>
                    <a:pt x="20415" y="23"/>
                  </a:cubicBezTo>
                  <a:lnTo>
                    <a:pt x="19827" y="1235"/>
                  </a:lnTo>
                  <a:cubicBezTo>
                    <a:pt x="17908" y="1676"/>
                    <a:pt x="12947" y="1912"/>
                    <a:pt x="8839" y="1912"/>
                  </a:cubicBezTo>
                  <a:cubicBezTo>
                    <a:pt x="8348" y="1912"/>
                    <a:pt x="7869" y="1909"/>
                    <a:pt x="7408" y="1902"/>
                  </a:cubicBezTo>
                  <a:cubicBezTo>
                    <a:pt x="3455" y="1843"/>
                    <a:pt x="83" y="1236"/>
                    <a:pt x="51" y="1230"/>
                  </a:cubicBezTo>
                  <a:cubicBezTo>
                    <a:pt x="49" y="1230"/>
                    <a:pt x="47" y="1230"/>
                    <a:pt x="45" y="1230"/>
                  </a:cubicBezTo>
                  <a:cubicBezTo>
                    <a:pt x="26" y="1230"/>
                    <a:pt x="8" y="1243"/>
                    <a:pt x="5" y="1261"/>
                  </a:cubicBezTo>
                  <a:cubicBezTo>
                    <a:pt x="1" y="1282"/>
                    <a:pt x="15" y="1302"/>
                    <a:pt x="36" y="1306"/>
                  </a:cubicBezTo>
                  <a:cubicBezTo>
                    <a:pt x="71" y="1312"/>
                    <a:pt x="3447" y="1918"/>
                    <a:pt x="7407" y="1978"/>
                  </a:cubicBezTo>
                  <a:cubicBezTo>
                    <a:pt x="7872" y="1985"/>
                    <a:pt x="8355" y="1988"/>
                    <a:pt x="8851" y="1988"/>
                  </a:cubicBezTo>
                  <a:cubicBezTo>
                    <a:pt x="12974" y="1988"/>
                    <a:pt x="17952" y="1750"/>
                    <a:pt x="19862" y="1306"/>
                  </a:cubicBezTo>
                  <a:cubicBezTo>
                    <a:pt x="19874" y="1303"/>
                    <a:pt x="19883" y="1296"/>
                    <a:pt x="19887" y="1285"/>
                  </a:cubicBezTo>
                  <a:lnTo>
                    <a:pt x="20483" y="56"/>
                  </a:lnTo>
                  <a:cubicBezTo>
                    <a:pt x="20498" y="26"/>
                    <a:pt x="20472" y="1"/>
                    <a:pt x="204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1410;p41">
              <a:extLst>
                <a:ext uri="{FF2B5EF4-FFF2-40B4-BE49-F238E27FC236}">
                  <a16:creationId xmlns:a16="http://schemas.microsoft.com/office/drawing/2014/main" id="{A5DA3666-3641-0B38-9220-1F65342F1595}"/>
                </a:ext>
              </a:extLst>
            </p:cNvPr>
            <p:cNvSpPr/>
            <p:nvPr/>
          </p:nvSpPr>
          <p:spPr>
            <a:xfrm>
              <a:off x="1609109" y="2870657"/>
              <a:ext cx="275962" cy="34666"/>
            </a:xfrm>
            <a:custGeom>
              <a:avLst/>
              <a:gdLst/>
              <a:ahLst/>
              <a:cxnLst/>
              <a:rect l="l" t="t" r="r" b="b"/>
              <a:pathLst>
                <a:path w="11702" h="1470" extrusionOk="0">
                  <a:moveTo>
                    <a:pt x="11656" y="1"/>
                  </a:moveTo>
                  <a:cubicBezTo>
                    <a:pt x="11652" y="1"/>
                    <a:pt x="11649" y="1"/>
                    <a:pt x="11645" y="2"/>
                  </a:cubicBezTo>
                  <a:cubicBezTo>
                    <a:pt x="11610" y="13"/>
                    <a:pt x="7979" y="1107"/>
                    <a:pt x="5167" y="1334"/>
                  </a:cubicBezTo>
                  <a:cubicBezTo>
                    <a:pt x="4669" y="1375"/>
                    <a:pt x="4187" y="1392"/>
                    <a:pt x="3732" y="1392"/>
                  </a:cubicBezTo>
                  <a:cubicBezTo>
                    <a:pt x="1619" y="1392"/>
                    <a:pt x="69" y="1032"/>
                    <a:pt x="51" y="1028"/>
                  </a:cubicBezTo>
                  <a:cubicBezTo>
                    <a:pt x="47" y="1027"/>
                    <a:pt x="44" y="1027"/>
                    <a:pt x="40" y="1027"/>
                  </a:cubicBezTo>
                  <a:cubicBezTo>
                    <a:pt x="23" y="1027"/>
                    <a:pt x="8" y="1039"/>
                    <a:pt x="5" y="1057"/>
                  </a:cubicBezTo>
                  <a:cubicBezTo>
                    <a:pt x="1" y="1077"/>
                    <a:pt x="13" y="1098"/>
                    <a:pt x="33" y="1103"/>
                  </a:cubicBezTo>
                  <a:cubicBezTo>
                    <a:pt x="52" y="1107"/>
                    <a:pt x="1610" y="1469"/>
                    <a:pt x="3736" y="1469"/>
                  </a:cubicBezTo>
                  <a:cubicBezTo>
                    <a:pt x="4192" y="1469"/>
                    <a:pt x="4676" y="1454"/>
                    <a:pt x="5173" y="1412"/>
                  </a:cubicBezTo>
                  <a:cubicBezTo>
                    <a:pt x="7993" y="1183"/>
                    <a:pt x="11631" y="87"/>
                    <a:pt x="11668" y="75"/>
                  </a:cubicBezTo>
                  <a:cubicBezTo>
                    <a:pt x="11689" y="71"/>
                    <a:pt x="11701" y="48"/>
                    <a:pt x="11693" y="28"/>
                  </a:cubicBezTo>
                  <a:cubicBezTo>
                    <a:pt x="11688" y="12"/>
                    <a:pt x="11673" y="1"/>
                    <a:pt x="116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1411;p41">
              <a:extLst>
                <a:ext uri="{FF2B5EF4-FFF2-40B4-BE49-F238E27FC236}">
                  <a16:creationId xmlns:a16="http://schemas.microsoft.com/office/drawing/2014/main" id="{1232A13D-EE1C-20BA-61F9-9DCDB5B9629B}"/>
                </a:ext>
              </a:extLst>
            </p:cNvPr>
            <p:cNvSpPr/>
            <p:nvPr/>
          </p:nvSpPr>
          <p:spPr>
            <a:xfrm>
              <a:off x="1933321" y="2491215"/>
              <a:ext cx="57164" cy="101122"/>
            </a:xfrm>
            <a:custGeom>
              <a:avLst/>
              <a:gdLst/>
              <a:ahLst/>
              <a:cxnLst/>
              <a:rect l="l" t="t" r="r" b="b"/>
              <a:pathLst>
                <a:path w="2424" h="4288" extrusionOk="0">
                  <a:moveTo>
                    <a:pt x="2379" y="0"/>
                  </a:moveTo>
                  <a:cubicBezTo>
                    <a:pt x="2363" y="0"/>
                    <a:pt x="2347" y="10"/>
                    <a:pt x="2342" y="31"/>
                  </a:cubicBezTo>
                  <a:cubicBezTo>
                    <a:pt x="1642" y="2855"/>
                    <a:pt x="38" y="4206"/>
                    <a:pt x="23" y="4216"/>
                  </a:cubicBezTo>
                  <a:cubicBezTo>
                    <a:pt x="5" y="4228"/>
                    <a:pt x="0" y="4253"/>
                    <a:pt x="12" y="4269"/>
                  </a:cubicBezTo>
                  <a:cubicBezTo>
                    <a:pt x="19" y="4280"/>
                    <a:pt x="31" y="4287"/>
                    <a:pt x="44" y="4287"/>
                  </a:cubicBezTo>
                  <a:cubicBezTo>
                    <a:pt x="52" y="4286"/>
                    <a:pt x="59" y="4284"/>
                    <a:pt x="65" y="4280"/>
                  </a:cubicBezTo>
                  <a:cubicBezTo>
                    <a:pt x="81" y="4268"/>
                    <a:pt x="1698" y="2949"/>
                    <a:pt x="2417" y="47"/>
                  </a:cubicBezTo>
                  <a:cubicBezTo>
                    <a:pt x="2424" y="18"/>
                    <a:pt x="2401" y="0"/>
                    <a:pt x="23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1412;p41">
              <a:extLst>
                <a:ext uri="{FF2B5EF4-FFF2-40B4-BE49-F238E27FC236}">
                  <a16:creationId xmlns:a16="http://schemas.microsoft.com/office/drawing/2014/main" id="{8781EA7D-DCB9-3A08-78FF-1C7CBAB0D50D}"/>
                </a:ext>
              </a:extLst>
            </p:cNvPr>
            <p:cNvSpPr/>
            <p:nvPr/>
          </p:nvSpPr>
          <p:spPr>
            <a:xfrm>
              <a:off x="2132310" y="2184925"/>
              <a:ext cx="43297" cy="37756"/>
            </a:xfrm>
            <a:custGeom>
              <a:avLst/>
              <a:gdLst/>
              <a:ahLst/>
              <a:cxnLst/>
              <a:rect l="l" t="t" r="r" b="b"/>
              <a:pathLst>
                <a:path w="1836" h="1601" extrusionOk="0">
                  <a:moveTo>
                    <a:pt x="506" y="0"/>
                  </a:moveTo>
                  <a:cubicBezTo>
                    <a:pt x="431" y="0"/>
                    <a:pt x="360" y="25"/>
                    <a:pt x="299" y="82"/>
                  </a:cubicBezTo>
                  <a:cubicBezTo>
                    <a:pt x="0" y="354"/>
                    <a:pt x="742" y="1601"/>
                    <a:pt x="1254" y="1601"/>
                  </a:cubicBezTo>
                  <a:cubicBezTo>
                    <a:pt x="1304" y="1601"/>
                    <a:pt x="1352" y="1589"/>
                    <a:pt x="1396" y="1564"/>
                  </a:cubicBezTo>
                  <a:cubicBezTo>
                    <a:pt x="1835" y="1311"/>
                    <a:pt x="1049" y="0"/>
                    <a:pt x="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1413;p41">
              <a:extLst>
                <a:ext uri="{FF2B5EF4-FFF2-40B4-BE49-F238E27FC236}">
                  <a16:creationId xmlns:a16="http://schemas.microsoft.com/office/drawing/2014/main" id="{AD733C15-E81B-9968-50C5-DCC5ED8058FE}"/>
                </a:ext>
              </a:extLst>
            </p:cNvPr>
            <p:cNvSpPr/>
            <p:nvPr/>
          </p:nvSpPr>
          <p:spPr>
            <a:xfrm>
              <a:off x="2245860" y="2309158"/>
              <a:ext cx="60961" cy="33770"/>
            </a:xfrm>
            <a:custGeom>
              <a:avLst/>
              <a:gdLst/>
              <a:ahLst/>
              <a:cxnLst/>
              <a:rect l="l" t="t" r="r" b="b"/>
              <a:pathLst>
                <a:path w="2585" h="1432" extrusionOk="0">
                  <a:moveTo>
                    <a:pt x="255" y="1"/>
                  </a:moveTo>
                  <a:cubicBezTo>
                    <a:pt x="121" y="1"/>
                    <a:pt x="40" y="29"/>
                    <a:pt x="31" y="33"/>
                  </a:cubicBezTo>
                  <a:cubicBezTo>
                    <a:pt x="12" y="40"/>
                    <a:pt x="1" y="62"/>
                    <a:pt x="9" y="81"/>
                  </a:cubicBezTo>
                  <a:cubicBezTo>
                    <a:pt x="14" y="98"/>
                    <a:pt x="30" y="108"/>
                    <a:pt x="45" y="108"/>
                  </a:cubicBezTo>
                  <a:cubicBezTo>
                    <a:pt x="50" y="108"/>
                    <a:pt x="54" y="107"/>
                    <a:pt x="59" y="106"/>
                  </a:cubicBezTo>
                  <a:cubicBezTo>
                    <a:pt x="60" y="104"/>
                    <a:pt x="131" y="80"/>
                    <a:pt x="251" y="80"/>
                  </a:cubicBezTo>
                  <a:cubicBezTo>
                    <a:pt x="441" y="80"/>
                    <a:pt x="755" y="141"/>
                    <a:pt x="1116" y="453"/>
                  </a:cubicBezTo>
                  <a:cubicBezTo>
                    <a:pt x="1266" y="580"/>
                    <a:pt x="1388" y="715"/>
                    <a:pt x="1506" y="845"/>
                  </a:cubicBezTo>
                  <a:cubicBezTo>
                    <a:pt x="1780" y="1142"/>
                    <a:pt x="2026" y="1410"/>
                    <a:pt x="2466" y="1432"/>
                  </a:cubicBezTo>
                  <a:cubicBezTo>
                    <a:pt x="2506" y="1407"/>
                    <a:pt x="2547" y="1380"/>
                    <a:pt x="2585" y="1354"/>
                  </a:cubicBezTo>
                  <a:lnTo>
                    <a:pt x="2585" y="1354"/>
                  </a:lnTo>
                  <a:cubicBezTo>
                    <a:pt x="2563" y="1355"/>
                    <a:pt x="2542" y="1356"/>
                    <a:pt x="2521" y="1356"/>
                  </a:cubicBezTo>
                  <a:cubicBezTo>
                    <a:pt x="2081" y="1356"/>
                    <a:pt x="1846" y="1100"/>
                    <a:pt x="1563" y="792"/>
                  </a:cubicBezTo>
                  <a:cubicBezTo>
                    <a:pt x="1441" y="651"/>
                    <a:pt x="1309" y="518"/>
                    <a:pt x="1168" y="395"/>
                  </a:cubicBezTo>
                  <a:cubicBezTo>
                    <a:pt x="789" y="68"/>
                    <a:pt x="461" y="1"/>
                    <a:pt x="2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1414;p41">
              <a:extLst>
                <a:ext uri="{FF2B5EF4-FFF2-40B4-BE49-F238E27FC236}">
                  <a16:creationId xmlns:a16="http://schemas.microsoft.com/office/drawing/2014/main" id="{4943B263-43B4-4E43-E2D3-05133E5D28DF}"/>
                </a:ext>
              </a:extLst>
            </p:cNvPr>
            <p:cNvSpPr/>
            <p:nvPr/>
          </p:nvSpPr>
          <p:spPr>
            <a:xfrm>
              <a:off x="2287672" y="2247324"/>
              <a:ext cx="43392" cy="62376"/>
            </a:xfrm>
            <a:custGeom>
              <a:avLst/>
              <a:gdLst/>
              <a:ahLst/>
              <a:cxnLst/>
              <a:rect l="l" t="t" r="r" b="b"/>
              <a:pathLst>
                <a:path w="1840" h="2645" extrusionOk="0">
                  <a:moveTo>
                    <a:pt x="822" y="76"/>
                  </a:moveTo>
                  <a:cubicBezTo>
                    <a:pt x="863" y="76"/>
                    <a:pt x="904" y="77"/>
                    <a:pt x="944" y="82"/>
                  </a:cubicBezTo>
                  <a:cubicBezTo>
                    <a:pt x="1338" y="121"/>
                    <a:pt x="1527" y="671"/>
                    <a:pt x="1604" y="995"/>
                  </a:cubicBezTo>
                  <a:cubicBezTo>
                    <a:pt x="1774" y="1700"/>
                    <a:pt x="1710" y="2458"/>
                    <a:pt x="1582" y="2541"/>
                  </a:cubicBezTo>
                  <a:cubicBezTo>
                    <a:pt x="1555" y="2558"/>
                    <a:pt x="1523" y="2567"/>
                    <a:pt x="1491" y="2567"/>
                  </a:cubicBezTo>
                  <a:cubicBezTo>
                    <a:pt x="1488" y="2567"/>
                    <a:pt x="1486" y="2567"/>
                    <a:pt x="1483" y="2567"/>
                  </a:cubicBezTo>
                  <a:cubicBezTo>
                    <a:pt x="1119" y="2567"/>
                    <a:pt x="348" y="1808"/>
                    <a:pt x="193" y="1299"/>
                  </a:cubicBezTo>
                  <a:cubicBezTo>
                    <a:pt x="104" y="998"/>
                    <a:pt x="78" y="586"/>
                    <a:pt x="278" y="317"/>
                  </a:cubicBezTo>
                  <a:cubicBezTo>
                    <a:pt x="398" y="157"/>
                    <a:pt x="580" y="76"/>
                    <a:pt x="821" y="76"/>
                  </a:cubicBezTo>
                  <a:close/>
                  <a:moveTo>
                    <a:pt x="818" y="0"/>
                  </a:moveTo>
                  <a:cubicBezTo>
                    <a:pt x="553" y="0"/>
                    <a:pt x="351" y="93"/>
                    <a:pt x="216" y="273"/>
                  </a:cubicBezTo>
                  <a:cubicBezTo>
                    <a:pt x="1" y="564"/>
                    <a:pt x="25" y="1005"/>
                    <a:pt x="121" y="1320"/>
                  </a:cubicBezTo>
                  <a:cubicBezTo>
                    <a:pt x="274" y="1823"/>
                    <a:pt x="1060" y="2644"/>
                    <a:pt x="1485" y="2644"/>
                  </a:cubicBezTo>
                  <a:cubicBezTo>
                    <a:pt x="1487" y="2644"/>
                    <a:pt x="1490" y="2644"/>
                    <a:pt x="1493" y="2644"/>
                  </a:cubicBezTo>
                  <a:cubicBezTo>
                    <a:pt x="1538" y="2644"/>
                    <a:pt x="1582" y="2632"/>
                    <a:pt x="1621" y="2608"/>
                  </a:cubicBezTo>
                  <a:cubicBezTo>
                    <a:pt x="1810" y="2485"/>
                    <a:pt x="1839" y="1649"/>
                    <a:pt x="1679" y="979"/>
                  </a:cubicBezTo>
                  <a:cubicBezTo>
                    <a:pt x="1535" y="386"/>
                    <a:pt x="1277" y="41"/>
                    <a:pt x="951" y="7"/>
                  </a:cubicBezTo>
                  <a:cubicBezTo>
                    <a:pt x="905" y="3"/>
                    <a:pt x="861" y="0"/>
                    <a:pt x="8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1415;p41">
              <a:extLst>
                <a:ext uri="{FF2B5EF4-FFF2-40B4-BE49-F238E27FC236}">
                  <a16:creationId xmlns:a16="http://schemas.microsoft.com/office/drawing/2014/main" id="{EB7C2174-4E82-346C-BE4A-E07AC9AD063C}"/>
                </a:ext>
              </a:extLst>
            </p:cNvPr>
            <p:cNvSpPr/>
            <p:nvPr/>
          </p:nvSpPr>
          <p:spPr>
            <a:xfrm>
              <a:off x="2295195" y="2257583"/>
              <a:ext cx="29525" cy="39076"/>
            </a:xfrm>
            <a:custGeom>
              <a:avLst/>
              <a:gdLst/>
              <a:ahLst/>
              <a:cxnLst/>
              <a:rect l="l" t="t" r="r" b="b"/>
              <a:pathLst>
                <a:path w="1252" h="1657" extrusionOk="0">
                  <a:moveTo>
                    <a:pt x="523" y="0"/>
                  </a:moveTo>
                  <a:cubicBezTo>
                    <a:pt x="63" y="0"/>
                    <a:pt x="0" y="502"/>
                    <a:pt x="147" y="886"/>
                  </a:cubicBezTo>
                  <a:cubicBezTo>
                    <a:pt x="276" y="1225"/>
                    <a:pt x="587" y="1657"/>
                    <a:pt x="892" y="1657"/>
                  </a:cubicBezTo>
                  <a:cubicBezTo>
                    <a:pt x="952" y="1657"/>
                    <a:pt x="1013" y="1640"/>
                    <a:pt x="1072" y="1602"/>
                  </a:cubicBezTo>
                  <a:cubicBezTo>
                    <a:pt x="1252" y="1483"/>
                    <a:pt x="1126" y="62"/>
                    <a:pt x="599" y="4"/>
                  </a:cubicBezTo>
                  <a:cubicBezTo>
                    <a:pt x="572" y="1"/>
                    <a:pt x="547"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1416;p41">
              <a:extLst>
                <a:ext uri="{FF2B5EF4-FFF2-40B4-BE49-F238E27FC236}">
                  <a16:creationId xmlns:a16="http://schemas.microsoft.com/office/drawing/2014/main" id="{3087C9F9-BFD5-372D-F4E4-733536FDEB3E}"/>
                </a:ext>
              </a:extLst>
            </p:cNvPr>
            <p:cNvSpPr/>
            <p:nvPr/>
          </p:nvSpPr>
          <p:spPr>
            <a:xfrm>
              <a:off x="2087409" y="2330618"/>
              <a:ext cx="210945" cy="61385"/>
            </a:xfrm>
            <a:custGeom>
              <a:avLst/>
              <a:gdLst/>
              <a:ahLst/>
              <a:cxnLst/>
              <a:rect l="l" t="t" r="r" b="b"/>
              <a:pathLst>
                <a:path w="8945" h="2603" extrusionOk="0">
                  <a:moveTo>
                    <a:pt x="5879" y="0"/>
                  </a:moveTo>
                  <a:cubicBezTo>
                    <a:pt x="5792" y="0"/>
                    <a:pt x="5739" y="43"/>
                    <a:pt x="5673" y="103"/>
                  </a:cubicBezTo>
                  <a:cubicBezTo>
                    <a:pt x="5652" y="121"/>
                    <a:pt x="5629" y="141"/>
                    <a:pt x="5602" y="162"/>
                  </a:cubicBezTo>
                  <a:cubicBezTo>
                    <a:pt x="5574" y="184"/>
                    <a:pt x="5535" y="218"/>
                    <a:pt x="5485" y="264"/>
                  </a:cubicBezTo>
                  <a:cubicBezTo>
                    <a:pt x="5206" y="515"/>
                    <a:pt x="4626" y="1038"/>
                    <a:pt x="3776" y="1209"/>
                  </a:cubicBezTo>
                  <a:cubicBezTo>
                    <a:pt x="3334" y="1298"/>
                    <a:pt x="2820" y="1341"/>
                    <a:pt x="2354" y="1341"/>
                  </a:cubicBezTo>
                  <a:cubicBezTo>
                    <a:pt x="1784" y="1341"/>
                    <a:pt x="1285" y="1277"/>
                    <a:pt x="1075" y="1152"/>
                  </a:cubicBezTo>
                  <a:cubicBezTo>
                    <a:pt x="896" y="1046"/>
                    <a:pt x="801" y="1010"/>
                    <a:pt x="733" y="1010"/>
                  </a:cubicBezTo>
                  <a:cubicBezTo>
                    <a:pt x="686" y="1010"/>
                    <a:pt x="652" y="1028"/>
                    <a:pt x="611" y="1052"/>
                  </a:cubicBezTo>
                  <a:cubicBezTo>
                    <a:pt x="589" y="1066"/>
                    <a:pt x="564" y="1078"/>
                    <a:pt x="540" y="1087"/>
                  </a:cubicBezTo>
                  <a:cubicBezTo>
                    <a:pt x="380" y="1149"/>
                    <a:pt x="110" y="1732"/>
                    <a:pt x="76" y="1805"/>
                  </a:cubicBezTo>
                  <a:cubicBezTo>
                    <a:pt x="10" y="2096"/>
                    <a:pt x="1" y="2545"/>
                    <a:pt x="1" y="2563"/>
                  </a:cubicBezTo>
                  <a:cubicBezTo>
                    <a:pt x="1" y="2585"/>
                    <a:pt x="17" y="2602"/>
                    <a:pt x="39" y="2602"/>
                  </a:cubicBezTo>
                  <a:cubicBezTo>
                    <a:pt x="60" y="2602"/>
                    <a:pt x="75" y="2584"/>
                    <a:pt x="75" y="2564"/>
                  </a:cubicBezTo>
                  <a:cubicBezTo>
                    <a:pt x="75" y="2560"/>
                    <a:pt x="84" y="2104"/>
                    <a:pt x="148" y="1829"/>
                  </a:cubicBezTo>
                  <a:cubicBezTo>
                    <a:pt x="257" y="1590"/>
                    <a:pt x="467" y="1196"/>
                    <a:pt x="566" y="1158"/>
                  </a:cubicBezTo>
                  <a:cubicBezTo>
                    <a:pt x="595" y="1147"/>
                    <a:pt x="622" y="1134"/>
                    <a:pt x="648" y="1116"/>
                  </a:cubicBezTo>
                  <a:cubicBezTo>
                    <a:pt x="675" y="1100"/>
                    <a:pt x="698" y="1087"/>
                    <a:pt x="732" y="1087"/>
                  </a:cubicBezTo>
                  <a:cubicBezTo>
                    <a:pt x="784" y="1087"/>
                    <a:pt x="865" y="1118"/>
                    <a:pt x="1034" y="1219"/>
                  </a:cubicBezTo>
                  <a:cubicBezTo>
                    <a:pt x="1253" y="1348"/>
                    <a:pt x="1773" y="1416"/>
                    <a:pt x="2363" y="1416"/>
                  </a:cubicBezTo>
                  <a:cubicBezTo>
                    <a:pt x="2833" y="1416"/>
                    <a:pt x="3347" y="1373"/>
                    <a:pt x="3789" y="1284"/>
                  </a:cubicBezTo>
                  <a:cubicBezTo>
                    <a:pt x="4659" y="1109"/>
                    <a:pt x="5273" y="558"/>
                    <a:pt x="5535" y="321"/>
                  </a:cubicBezTo>
                  <a:cubicBezTo>
                    <a:pt x="5582" y="278"/>
                    <a:pt x="5617" y="246"/>
                    <a:pt x="5647" y="223"/>
                  </a:cubicBezTo>
                  <a:cubicBezTo>
                    <a:pt x="5676" y="202"/>
                    <a:pt x="5700" y="179"/>
                    <a:pt x="5723" y="159"/>
                  </a:cubicBezTo>
                  <a:cubicBezTo>
                    <a:pt x="5774" y="114"/>
                    <a:pt x="5812" y="79"/>
                    <a:pt x="5881" y="79"/>
                  </a:cubicBezTo>
                  <a:cubicBezTo>
                    <a:pt x="5954" y="79"/>
                    <a:pt x="6061" y="118"/>
                    <a:pt x="6253" y="226"/>
                  </a:cubicBezTo>
                  <a:lnTo>
                    <a:pt x="6599" y="423"/>
                  </a:lnTo>
                  <a:cubicBezTo>
                    <a:pt x="7070" y="691"/>
                    <a:pt x="7600" y="994"/>
                    <a:pt x="7717" y="1023"/>
                  </a:cubicBezTo>
                  <a:cubicBezTo>
                    <a:pt x="7753" y="1032"/>
                    <a:pt x="7814" y="1040"/>
                    <a:pt x="7896" y="1040"/>
                  </a:cubicBezTo>
                  <a:cubicBezTo>
                    <a:pt x="8122" y="1040"/>
                    <a:pt x="8501" y="981"/>
                    <a:pt x="8908" y="728"/>
                  </a:cubicBezTo>
                  <a:cubicBezTo>
                    <a:pt x="8945" y="705"/>
                    <a:pt x="8923" y="656"/>
                    <a:pt x="8889" y="656"/>
                  </a:cubicBezTo>
                  <a:cubicBezTo>
                    <a:pt x="8882" y="656"/>
                    <a:pt x="8875" y="658"/>
                    <a:pt x="8867" y="662"/>
                  </a:cubicBezTo>
                  <a:cubicBezTo>
                    <a:pt x="8476" y="906"/>
                    <a:pt x="8114" y="963"/>
                    <a:pt x="7901" y="963"/>
                  </a:cubicBezTo>
                  <a:cubicBezTo>
                    <a:pt x="7825" y="963"/>
                    <a:pt x="7768" y="956"/>
                    <a:pt x="7735" y="947"/>
                  </a:cubicBezTo>
                  <a:cubicBezTo>
                    <a:pt x="7631" y="922"/>
                    <a:pt x="7081" y="608"/>
                    <a:pt x="6638" y="356"/>
                  </a:cubicBezTo>
                  <a:cubicBezTo>
                    <a:pt x="6512" y="285"/>
                    <a:pt x="6393" y="215"/>
                    <a:pt x="6291" y="159"/>
                  </a:cubicBezTo>
                  <a:cubicBezTo>
                    <a:pt x="6088" y="44"/>
                    <a:pt x="5966" y="0"/>
                    <a:pt x="5879"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1417;p41">
              <a:extLst>
                <a:ext uri="{FF2B5EF4-FFF2-40B4-BE49-F238E27FC236}">
                  <a16:creationId xmlns:a16="http://schemas.microsoft.com/office/drawing/2014/main" id="{0225C568-A69F-403F-E9F6-D7DE1C691E26}"/>
                </a:ext>
              </a:extLst>
            </p:cNvPr>
            <p:cNvSpPr/>
            <p:nvPr/>
          </p:nvSpPr>
          <p:spPr>
            <a:xfrm>
              <a:off x="2052177" y="2063381"/>
              <a:ext cx="29714" cy="66314"/>
            </a:xfrm>
            <a:custGeom>
              <a:avLst/>
              <a:gdLst/>
              <a:ahLst/>
              <a:cxnLst/>
              <a:rect l="l" t="t" r="r" b="b"/>
              <a:pathLst>
                <a:path w="1260" h="2812" extrusionOk="0">
                  <a:moveTo>
                    <a:pt x="1041" y="0"/>
                  </a:moveTo>
                  <a:cubicBezTo>
                    <a:pt x="1028" y="0"/>
                    <a:pt x="1016" y="7"/>
                    <a:pt x="1010" y="18"/>
                  </a:cubicBezTo>
                  <a:cubicBezTo>
                    <a:pt x="587" y="632"/>
                    <a:pt x="28" y="2676"/>
                    <a:pt x="4" y="2763"/>
                  </a:cubicBezTo>
                  <a:cubicBezTo>
                    <a:pt x="1" y="2775"/>
                    <a:pt x="4" y="2790"/>
                    <a:pt x="14" y="2799"/>
                  </a:cubicBezTo>
                  <a:cubicBezTo>
                    <a:pt x="20" y="2807"/>
                    <a:pt x="31" y="2811"/>
                    <a:pt x="41" y="2811"/>
                  </a:cubicBezTo>
                  <a:cubicBezTo>
                    <a:pt x="44" y="2811"/>
                    <a:pt x="48" y="2811"/>
                    <a:pt x="51" y="2810"/>
                  </a:cubicBezTo>
                  <a:cubicBezTo>
                    <a:pt x="277" y="2757"/>
                    <a:pt x="614" y="2749"/>
                    <a:pt x="793" y="2749"/>
                  </a:cubicBezTo>
                  <a:cubicBezTo>
                    <a:pt x="866" y="2749"/>
                    <a:pt x="913" y="2751"/>
                    <a:pt x="914" y="2751"/>
                  </a:cubicBezTo>
                  <a:cubicBezTo>
                    <a:pt x="915" y="2751"/>
                    <a:pt x="916" y="2751"/>
                    <a:pt x="917" y="2751"/>
                  </a:cubicBezTo>
                  <a:cubicBezTo>
                    <a:pt x="937" y="2751"/>
                    <a:pt x="954" y="2734"/>
                    <a:pt x="954" y="2713"/>
                  </a:cubicBezTo>
                  <a:cubicBezTo>
                    <a:pt x="954" y="2691"/>
                    <a:pt x="937" y="2673"/>
                    <a:pt x="916" y="2673"/>
                  </a:cubicBezTo>
                  <a:cubicBezTo>
                    <a:pt x="909" y="2673"/>
                    <a:pt x="861" y="2672"/>
                    <a:pt x="788" y="2672"/>
                  </a:cubicBezTo>
                  <a:cubicBezTo>
                    <a:pt x="621" y="2672"/>
                    <a:pt x="325" y="2679"/>
                    <a:pt x="96" y="2722"/>
                  </a:cubicBezTo>
                  <a:cubicBezTo>
                    <a:pt x="188" y="2388"/>
                    <a:pt x="648" y="781"/>
                    <a:pt x="1016" y="152"/>
                  </a:cubicBezTo>
                  <a:lnTo>
                    <a:pt x="1181" y="1625"/>
                  </a:lnTo>
                  <a:cubicBezTo>
                    <a:pt x="1184" y="1645"/>
                    <a:pt x="1200" y="1658"/>
                    <a:pt x="1220" y="1658"/>
                  </a:cubicBezTo>
                  <a:cubicBezTo>
                    <a:pt x="1221" y="1658"/>
                    <a:pt x="1222" y="1658"/>
                    <a:pt x="1223" y="1658"/>
                  </a:cubicBezTo>
                  <a:cubicBezTo>
                    <a:pt x="1245" y="1655"/>
                    <a:pt x="1260" y="1637"/>
                    <a:pt x="1258" y="1616"/>
                  </a:cubicBezTo>
                  <a:lnTo>
                    <a:pt x="1079" y="35"/>
                  </a:lnTo>
                  <a:cubicBezTo>
                    <a:pt x="1078" y="20"/>
                    <a:pt x="1066" y="6"/>
                    <a:pt x="1051" y="2"/>
                  </a:cubicBezTo>
                  <a:cubicBezTo>
                    <a:pt x="1047" y="1"/>
                    <a:pt x="1044" y="0"/>
                    <a:pt x="10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1418;p41">
              <a:extLst>
                <a:ext uri="{FF2B5EF4-FFF2-40B4-BE49-F238E27FC236}">
                  <a16:creationId xmlns:a16="http://schemas.microsoft.com/office/drawing/2014/main" id="{FBA8FF6B-86A1-9635-2F91-172DD64D402E}"/>
                </a:ext>
              </a:extLst>
            </p:cNvPr>
            <p:cNvSpPr/>
            <p:nvPr/>
          </p:nvSpPr>
          <p:spPr>
            <a:xfrm>
              <a:off x="2067482" y="2044633"/>
              <a:ext cx="225614" cy="269123"/>
            </a:xfrm>
            <a:custGeom>
              <a:avLst/>
              <a:gdLst/>
              <a:ahLst/>
              <a:cxnLst/>
              <a:rect l="l" t="t" r="r" b="b"/>
              <a:pathLst>
                <a:path w="9567" h="11412" extrusionOk="0">
                  <a:moveTo>
                    <a:pt x="1718" y="0"/>
                  </a:moveTo>
                  <a:cubicBezTo>
                    <a:pt x="1707" y="0"/>
                    <a:pt x="1695" y="6"/>
                    <a:pt x="1687" y="19"/>
                  </a:cubicBezTo>
                  <a:cubicBezTo>
                    <a:pt x="1676" y="36"/>
                    <a:pt x="662" y="1750"/>
                    <a:pt x="423" y="2742"/>
                  </a:cubicBezTo>
                  <a:cubicBezTo>
                    <a:pt x="396" y="2855"/>
                    <a:pt x="370" y="2964"/>
                    <a:pt x="343" y="3068"/>
                  </a:cubicBezTo>
                  <a:cubicBezTo>
                    <a:pt x="146" y="3871"/>
                    <a:pt x="0" y="4453"/>
                    <a:pt x="108" y="5381"/>
                  </a:cubicBezTo>
                  <a:cubicBezTo>
                    <a:pt x="109" y="5405"/>
                    <a:pt x="243" y="7754"/>
                    <a:pt x="1135" y="9293"/>
                  </a:cubicBezTo>
                  <a:cubicBezTo>
                    <a:pt x="1960" y="10716"/>
                    <a:pt x="3142" y="11412"/>
                    <a:pt x="4737" y="11412"/>
                  </a:cubicBezTo>
                  <a:cubicBezTo>
                    <a:pt x="4861" y="11412"/>
                    <a:pt x="4989" y="11407"/>
                    <a:pt x="5118" y="11398"/>
                  </a:cubicBezTo>
                  <a:cubicBezTo>
                    <a:pt x="6595" y="11303"/>
                    <a:pt x="7338" y="10841"/>
                    <a:pt x="7830" y="10535"/>
                  </a:cubicBezTo>
                  <a:cubicBezTo>
                    <a:pt x="7926" y="10475"/>
                    <a:pt x="8009" y="10424"/>
                    <a:pt x="8085" y="10383"/>
                  </a:cubicBezTo>
                  <a:cubicBezTo>
                    <a:pt x="8157" y="10344"/>
                    <a:pt x="8226" y="10307"/>
                    <a:pt x="8291" y="10271"/>
                  </a:cubicBezTo>
                  <a:cubicBezTo>
                    <a:pt x="8576" y="10111"/>
                    <a:pt x="8797" y="9989"/>
                    <a:pt x="9031" y="9989"/>
                  </a:cubicBezTo>
                  <a:cubicBezTo>
                    <a:pt x="9079" y="9989"/>
                    <a:pt x="9129" y="9995"/>
                    <a:pt x="9179" y="10006"/>
                  </a:cubicBezTo>
                  <a:cubicBezTo>
                    <a:pt x="9182" y="10006"/>
                    <a:pt x="9185" y="10007"/>
                    <a:pt x="9188" y="10007"/>
                  </a:cubicBezTo>
                  <a:cubicBezTo>
                    <a:pt x="9205" y="10007"/>
                    <a:pt x="9220" y="9995"/>
                    <a:pt x="9224" y="9978"/>
                  </a:cubicBezTo>
                  <a:cubicBezTo>
                    <a:pt x="9229" y="9965"/>
                    <a:pt x="9540" y="8683"/>
                    <a:pt x="9565" y="7917"/>
                  </a:cubicBezTo>
                  <a:cubicBezTo>
                    <a:pt x="9567" y="7896"/>
                    <a:pt x="9550" y="7878"/>
                    <a:pt x="9527" y="7878"/>
                  </a:cubicBezTo>
                  <a:cubicBezTo>
                    <a:pt x="9508" y="7878"/>
                    <a:pt x="9491" y="7895"/>
                    <a:pt x="9488" y="7916"/>
                  </a:cubicBezTo>
                  <a:cubicBezTo>
                    <a:pt x="9464" y="8601"/>
                    <a:pt x="9209" y="9712"/>
                    <a:pt x="9158" y="9924"/>
                  </a:cubicBezTo>
                  <a:cubicBezTo>
                    <a:pt x="9113" y="9916"/>
                    <a:pt x="9070" y="9913"/>
                    <a:pt x="9028" y="9913"/>
                  </a:cubicBezTo>
                  <a:cubicBezTo>
                    <a:pt x="8776" y="9913"/>
                    <a:pt x="8548" y="10040"/>
                    <a:pt x="8251" y="10204"/>
                  </a:cubicBezTo>
                  <a:cubicBezTo>
                    <a:pt x="8188" y="10241"/>
                    <a:pt x="8121" y="10278"/>
                    <a:pt x="8048" y="10316"/>
                  </a:cubicBezTo>
                  <a:cubicBezTo>
                    <a:pt x="7971" y="10357"/>
                    <a:pt x="7888" y="10410"/>
                    <a:pt x="7789" y="10469"/>
                  </a:cubicBezTo>
                  <a:cubicBezTo>
                    <a:pt x="7304" y="10772"/>
                    <a:pt x="6571" y="11227"/>
                    <a:pt x="5112" y="11323"/>
                  </a:cubicBezTo>
                  <a:cubicBezTo>
                    <a:pt x="4978" y="11331"/>
                    <a:pt x="4848" y="11336"/>
                    <a:pt x="4721" y="11336"/>
                  </a:cubicBezTo>
                  <a:cubicBezTo>
                    <a:pt x="3145" y="11336"/>
                    <a:pt x="2019" y="10665"/>
                    <a:pt x="1202" y="9256"/>
                  </a:cubicBezTo>
                  <a:cubicBezTo>
                    <a:pt x="318" y="7731"/>
                    <a:pt x="185" y="5402"/>
                    <a:pt x="183" y="5375"/>
                  </a:cubicBezTo>
                  <a:cubicBezTo>
                    <a:pt x="79" y="4458"/>
                    <a:pt x="221" y="3882"/>
                    <a:pt x="418" y="3086"/>
                  </a:cubicBezTo>
                  <a:cubicBezTo>
                    <a:pt x="444" y="2982"/>
                    <a:pt x="470" y="2873"/>
                    <a:pt x="497" y="2759"/>
                  </a:cubicBezTo>
                  <a:cubicBezTo>
                    <a:pt x="735" y="1780"/>
                    <a:pt x="1743" y="77"/>
                    <a:pt x="1753" y="59"/>
                  </a:cubicBezTo>
                  <a:cubicBezTo>
                    <a:pt x="1771" y="28"/>
                    <a:pt x="1745" y="0"/>
                    <a:pt x="17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1419;p41">
              <a:extLst>
                <a:ext uri="{FF2B5EF4-FFF2-40B4-BE49-F238E27FC236}">
                  <a16:creationId xmlns:a16="http://schemas.microsoft.com/office/drawing/2014/main" id="{7E920FDB-23EC-197D-6BB7-E4941A92E99F}"/>
                </a:ext>
              </a:extLst>
            </p:cNvPr>
            <p:cNvSpPr/>
            <p:nvPr/>
          </p:nvSpPr>
          <p:spPr>
            <a:xfrm>
              <a:off x="2034443" y="2030696"/>
              <a:ext cx="8254" cy="93528"/>
            </a:xfrm>
            <a:custGeom>
              <a:avLst/>
              <a:gdLst/>
              <a:ahLst/>
              <a:cxnLst/>
              <a:rect l="l" t="t" r="r" b="b"/>
              <a:pathLst>
                <a:path w="350" h="3966" extrusionOk="0">
                  <a:moveTo>
                    <a:pt x="41" y="1"/>
                  </a:moveTo>
                  <a:cubicBezTo>
                    <a:pt x="41" y="1"/>
                    <a:pt x="40" y="1"/>
                    <a:pt x="39" y="1"/>
                  </a:cubicBezTo>
                  <a:cubicBezTo>
                    <a:pt x="18" y="3"/>
                    <a:pt x="1" y="21"/>
                    <a:pt x="2" y="42"/>
                  </a:cubicBezTo>
                  <a:lnTo>
                    <a:pt x="272" y="3930"/>
                  </a:lnTo>
                  <a:cubicBezTo>
                    <a:pt x="274" y="3950"/>
                    <a:pt x="290" y="3965"/>
                    <a:pt x="310" y="3965"/>
                  </a:cubicBezTo>
                  <a:lnTo>
                    <a:pt x="313" y="3965"/>
                  </a:lnTo>
                  <a:cubicBezTo>
                    <a:pt x="334" y="3964"/>
                    <a:pt x="349" y="3946"/>
                    <a:pt x="348" y="3924"/>
                  </a:cubicBezTo>
                  <a:lnTo>
                    <a:pt x="80" y="37"/>
                  </a:lnTo>
                  <a:cubicBezTo>
                    <a:pt x="78" y="17"/>
                    <a:pt x="62" y="1"/>
                    <a:pt x="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1420;p41">
              <a:extLst>
                <a:ext uri="{FF2B5EF4-FFF2-40B4-BE49-F238E27FC236}">
                  <a16:creationId xmlns:a16="http://schemas.microsoft.com/office/drawing/2014/main" id="{4A5B7BB6-6449-DF52-37F8-7C31F6B16107}"/>
                </a:ext>
              </a:extLst>
            </p:cNvPr>
            <p:cNvSpPr/>
            <p:nvPr/>
          </p:nvSpPr>
          <p:spPr>
            <a:xfrm>
              <a:off x="1886722" y="2018669"/>
              <a:ext cx="119493" cy="124681"/>
            </a:xfrm>
            <a:custGeom>
              <a:avLst/>
              <a:gdLst/>
              <a:ahLst/>
              <a:cxnLst/>
              <a:rect l="l" t="t" r="r" b="b"/>
              <a:pathLst>
                <a:path w="5067" h="5287" extrusionOk="0">
                  <a:moveTo>
                    <a:pt x="43" y="1"/>
                  </a:moveTo>
                  <a:cubicBezTo>
                    <a:pt x="35" y="1"/>
                    <a:pt x="28" y="3"/>
                    <a:pt x="21" y="6"/>
                  </a:cubicBezTo>
                  <a:cubicBezTo>
                    <a:pt x="5" y="19"/>
                    <a:pt x="0" y="41"/>
                    <a:pt x="11" y="59"/>
                  </a:cubicBezTo>
                  <a:cubicBezTo>
                    <a:pt x="362" y="608"/>
                    <a:pt x="891" y="876"/>
                    <a:pt x="1764" y="1320"/>
                  </a:cubicBezTo>
                  <a:cubicBezTo>
                    <a:pt x="2082" y="1481"/>
                    <a:pt x="2443" y="1664"/>
                    <a:pt x="2855" y="1892"/>
                  </a:cubicBezTo>
                  <a:cubicBezTo>
                    <a:pt x="4359" y="2720"/>
                    <a:pt x="4980" y="5231"/>
                    <a:pt x="4984" y="5257"/>
                  </a:cubicBezTo>
                  <a:cubicBezTo>
                    <a:pt x="4989" y="5274"/>
                    <a:pt x="5004" y="5286"/>
                    <a:pt x="5019" y="5286"/>
                  </a:cubicBezTo>
                  <a:cubicBezTo>
                    <a:pt x="5020" y="5286"/>
                    <a:pt x="5021" y="5286"/>
                    <a:pt x="5022" y="5286"/>
                  </a:cubicBezTo>
                  <a:lnTo>
                    <a:pt x="5031" y="5286"/>
                  </a:lnTo>
                  <a:cubicBezTo>
                    <a:pt x="5053" y="5281"/>
                    <a:pt x="5066" y="5260"/>
                    <a:pt x="5060" y="5239"/>
                  </a:cubicBezTo>
                  <a:cubicBezTo>
                    <a:pt x="5054" y="5213"/>
                    <a:pt x="4425" y="2670"/>
                    <a:pt x="2893" y="1825"/>
                  </a:cubicBezTo>
                  <a:cubicBezTo>
                    <a:pt x="2479" y="1596"/>
                    <a:pt x="2119" y="1413"/>
                    <a:pt x="1799" y="1252"/>
                  </a:cubicBezTo>
                  <a:cubicBezTo>
                    <a:pt x="937" y="813"/>
                    <a:pt x="417" y="549"/>
                    <a:pt x="76" y="17"/>
                  </a:cubicBezTo>
                  <a:cubicBezTo>
                    <a:pt x="68" y="6"/>
                    <a:pt x="56" y="1"/>
                    <a:pt x="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1421;p41">
              <a:extLst>
                <a:ext uri="{FF2B5EF4-FFF2-40B4-BE49-F238E27FC236}">
                  <a16:creationId xmlns:a16="http://schemas.microsoft.com/office/drawing/2014/main" id="{F1F6707A-3FA0-F0F8-DB7A-BC94CFAF00EE}"/>
                </a:ext>
              </a:extLst>
            </p:cNvPr>
            <p:cNvSpPr/>
            <p:nvPr/>
          </p:nvSpPr>
          <p:spPr>
            <a:xfrm>
              <a:off x="1926812" y="2023008"/>
              <a:ext cx="28747" cy="40420"/>
            </a:xfrm>
            <a:custGeom>
              <a:avLst/>
              <a:gdLst/>
              <a:ahLst/>
              <a:cxnLst/>
              <a:rect l="l" t="t" r="r" b="b"/>
              <a:pathLst>
                <a:path w="1219" h="1714" extrusionOk="0">
                  <a:moveTo>
                    <a:pt x="44" y="0"/>
                  </a:moveTo>
                  <a:cubicBezTo>
                    <a:pt x="32" y="0"/>
                    <a:pt x="21" y="6"/>
                    <a:pt x="14" y="16"/>
                  </a:cubicBezTo>
                  <a:cubicBezTo>
                    <a:pt x="1" y="33"/>
                    <a:pt x="4" y="56"/>
                    <a:pt x="20" y="69"/>
                  </a:cubicBezTo>
                  <a:cubicBezTo>
                    <a:pt x="414" y="368"/>
                    <a:pt x="1134" y="1680"/>
                    <a:pt x="1142" y="1692"/>
                  </a:cubicBezTo>
                  <a:cubicBezTo>
                    <a:pt x="1148" y="1706"/>
                    <a:pt x="1160" y="1714"/>
                    <a:pt x="1175" y="1714"/>
                  </a:cubicBezTo>
                  <a:cubicBezTo>
                    <a:pt x="1181" y="1714"/>
                    <a:pt x="1187" y="1712"/>
                    <a:pt x="1193" y="1709"/>
                  </a:cubicBezTo>
                  <a:cubicBezTo>
                    <a:pt x="1211" y="1698"/>
                    <a:pt x="1219" y="1674"/>
                    <a:pt x="1210" y="1656"/>
                  </a:cubicBezTo>
                  <a:cubicBezTo>
                    <a:pt x="1180" y="1601"/>
                    <a:pt x="473" y="318"/>
                    <a:pt x="67" y="9"/>
                  </a:cubicBezTo>
                  <a:cubicBezTo>
                    <a:pt x="60" y="3"/>
                    <a:pt x="52" y="0"/>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1422;p41">
              <a:extLst>
                <a:ext uri="{FF2B5EF4-FFF2-40B4-BE49-F238E27FC236}">
                  <a16:creationId xmlns:a16="http://schemas.microsoft.com/office/drawing/2014/main" id="{0E8EA53E-B1B4-C756-BD4A-558D1E868434}"/>
                </a:ext>
              </a:extLst>
            </p:cNvPr>
            <p:cNvSpPr/>
            <p:nvPr/>
          </p:nvSpPr>
          <p:spPr>
            <a:xfrm>
              <a:off x="1904150" y="2071894"/>
              <a:ext cx="75723" cy="15588"/>
            </a:xfrm>
            <a:custGeom>
              <a:avLst/>
              <a:gdLst/>
              <a:ahLst/>
              <a:cxnLst/>
              <a:rect l="l" t="t" r="r" b="b"/>
              <a:pathLst>
                <a:path w="3211" h="661" extrusionOk="0">
                  <a:moveTo>
                    <a:pt x="45" y="0"/>
                  </a:moveTo>
                  <a:cubicBezTo>
                    <a:pt x="28" y="0"/>
                    <a:pt x="12" y="10"/>
                    <a:pt x="5" y="27"/>
                  </a:cubicBezTo>
                  <a:cubicBezTo>
                    <a:pt x="1" y="48"/>
                    <a:pt x="11" y="69"/>
                    <a:pt x="33" y="76"/>
                  </a:cubicBezTo>
                  <a:cubicBezTo>
                    <a:pt x="116" y="101"/>
                    <a:pt x="2004" y="660"/>
                    <a:pt x="3010" y="660"/>
                  </a:cubicBezTo>
                  <a:cubicBezTo>
                    <a:pt x="3068" y="660"/>
                    <a:pt x="3122" y="657"/>
                    <a:pt x="3172" y="654"/>
                  </a:cubicBezTo>
                  <a:cubicBezTo>
                    <a:pt x="3195" y="653"/>
                    <a:pt x="3210" y="635"/>
                    <a:pt x="3209" y="614"/>
                  </a:cubicBezTo>
                  <a:cubicBezTo>
                    <a:pt x="3207" y="593"/>
                    <a:pt x="3191" y="579"/>
                    <a:pt x="3171" y="579"/>
                  </a:cubicBezTo>
                  <a:cubicBezTo>
                    <a:pt x="3170" y="579"/>
                    <a:pt x="3169" y="579"/>
                    <a:pt x="3168" y="579"/>
                  </a:cubicBezTo>
                  <a:cubicBezTo>
                    <a:pt x="3120" y="582"/>
                    <a:pt x="3068" y="584"/>
                    <a:pt x="3014" y="584"/>
                  </a:cubicBezTo>
                  <a:cubicBezTo>
                    <a:pt x="2016" y="584"/>
                    <a:pt x="74" y="7"/>
                    <a:pt x="54" y="1"/>
                  </a:cubicBezTo>
                  <a:cubicBezTo>
                    <a:pt x="51" y="1"/>
                    <a:pt x="48" y="0"/>
                    <a:pt x="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1423;p41">
              <a:extLst>
                <a:ext uri="{FF2B5EF4-FFF2-40B4-BE49-F238E27FC236}">
                  <a16:creationId xmlns:a16="http://schemas.microsoft.com/office/drawing/2014/main" id="{9305927D-8C23-FC8B-E5F7-A0BF030C4433}"/>
                </a:ext>
              </a:extLst>
            </p:cNvPr>
            <p:cNvSpPr/>
            <p:nvPr/>
          </p:nvSpPr>
          <p:spPr>
            <a:xfrm>
              <a:off x="1988952" y="2070503"/>
              <a:ext cx="10541" cy="46717"/>
            </a:xfrm>
            <a:custGeom>
              <a:avLst/>
              <a:gdLst/>
              <a:ahLst/>
              <a:cxnLst/>
              <a:rect l="l" t="t" r="r" b="b"/>
              <a:pathLst>
                <a:path w="447" h="1981" extrusionOk="0">
                  <a:moveTo>
                    <a:pt x="47" y="1"/>
                  </a:moveTo>
                  <a:cubicBezTo>
                    <a:pt x="40" y="1"/>
                    <a:pt x="33" y="3"/>
                    <a:pt x="27" y="7"/>
                  </a:cubicBezTo>
                  <a:cubicBezTo>
                    <a:pt x="7" y="18"/>
                    <a:pt x="1" y="42"/>
                    <a:pt x="13" y="60"/>
                  </a:cubicBezTo>
                  <a:cubicBezTo>
                    <a:pt x="368" y="651"/>
                    <a:pt x="271" y="1927"/>
                    <a:pt x="271" y="1939"/>
                  </a:cubicBezTo>
                  <a:cubicBezTo>
                    <a:pt x="269" y="1961"/>
                    <a:pt x="284" y="1979"/>
                    <a:pt x="305" y="1980"/>
                  </a:cubicBezTo>
                  <a:lnTo>
                    <a:pt x="308" y="1980"/>
                  </a:lnTo>
                  <a:cubicBezTo>
                    <a:pt x="328" y="1980"/>
                    <a:pt x="345" y="1965"/>
                    <a:pt x="348" y="1945"/>
                  </a:cubicBezTo>
                  <a:cubicBezTo>
                    <a:pt x="351" y="1891"/>
                    <a:pt x="446" y="632"/>
                    <a:pt x="80" y="19"/>
                  </a:cubicBezTo>
                  <a:cubicBezTo>
                    <a:pt x="73" y="8"/>
                    <a:pt x="60" y="1"/>
                    <a:pt x="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1424;p41">
              <a:extLst>
                <a:ext uri="{FF2B5EF4-FFF2-40B4-BE49-F238E27FC236}">
                  <a16:creationId xmlns:a16="http://schemas.microsoft.com/office/drawing/2014/main" id="{363DD1AC-ACB2-B66C-B486-F6B2E1EABC36}"/>
                </a:ext>
              </a:extLst>
            </p:cNvPr>
            <p:cNvSpPr/>
            <p:nvPr/>
          </p:nvSpPr>
          <p:spPr>
            <a:xfrm>
              <a:off x="2107926" y="2472750"/>
              <a:ext cx="39689" cy="224647"/>
            </a:xfrm>
            <a:custGeom>
              <a:avLst/>
              <a:gdLst/>
              <a:ahLst/>
              <a:cxnLst/>
              <a:rect l="l" t="t" r="r" b="b"/>
              <a:pathLst>
                <a:path w="1683" h="9526" extrusionOk="0">
                  <a:moveTo>
                    <a:pt x="48" y="1"/>
                  </a:moveTo>
                  <a:cubicBezTo>
                    <a:pt x="25" y="1"/>
                    <a:pt x="1" y="21"/>
                    <a:pt x="11" y="51"/>
                  </a:cubicBezTo>
                  <a:cubicBezTo>
                    <a:pt x="22" y="82"/>
                    <a:pt x="1045" y="3096"/>
                    <a:pt x="1325" y="5460"/>
                  </a:cubicBezTo>
                  <a:cubicBezTo>
                    <a:pt x="1605" y="7824"/>
                    <a:pt x="1264" y="9462"/>
                    <a:pt x="1260" y="9479"/>
                  </a:cubicBezTo>
                  <a:cubicBezTo>
                    <a:pt x="1255" y="9500"/>
                    <a:pt x="1269" y="9520"/>
                    <a:pt x="1290" y="9524"/>
                  </a:cubicBezTo>
                  <a:cubicBezTo>
                    <a:pt x="1293" y="9524"/>
                    <a:pt x="1295" y="9526"/>
                    <a:pt x="1298" y="9526"/>
                  </a:cubicBezTo>
                  <a:cubicBezTo>
                    <a:pt x="1316" y="9526"/>
                    <a:pt x="1331" y="9514"/>
                    <a:pt x="1336" y="9495"/>
                  </a:cubicBezTo>
                  <a:cubicBezTo>
                    <a:pt x="1339" y="9479"/>
                    <a:pt x="1683" y="7825"/>
                    <a:pt x="1401" y="5451"/>
                  </a:cubicBezTo>
                  <a:cubicBezTo>
                    <a:pt x="1120" y="3076"/>
                    <a:pt x="94" y="58"/>
                    <a:pt x="84" y="27"/>
                  </a:cubicBezTo>
                  <a:cubicBezTo>
                    <a:pt x="78" y="9"/>
                    <a:pt x="63" y="1"/>
                    <a:pt x="48"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1425;p41">
              <a:extLst>
                <a:ext uri="{FF2B5EF4-FFF2-40B4-BE49-F238E27FC236}">
                  <a16:creationId xmlns:a16="http://schemas.microsoft.com/office/drawing/2014/main" id="{B5C63C8B-10F7-8F94-BBAD-5C6EDBA0F57B}"/>
                </a:ext>
              </a:extLst>
            </p:cNvPr>
            <p:cNvSpPr/>
            <p:nvPr/>
          </p:nvSpPr>
          <p:spPr>
            <a:xfrm>
              <a:off x="2099153" y="2668201"/>
              <a:ext cx="107277" cy="199461"/>
            </a:xfrm>
            <a:custGeom>
              <a:avLst/>
              <a:gdLst/>
              <a:ahLst/>
              <a:cxnLst/>
              <a:rect l="l" t="t" r="r" b="b"/>
              <a:pathLst>
                <a:path w="4549" h="8458" extrusionOk="0">
                  <a:moveTo>
                    <a:pt x="57" y="0"/>
                  </a:moveTo>
                  <a:cubicBezTo>
                    <a:pt x="24" y="0"/>
                    <a:pt x="0" y="45"/>
                    <a:pt x="35" y="69"/>
                  </a:cubicBezTo>
                  <a:cubicBezTo>
                    <a:pt x="60" y="89"/>
                    <a:pt x="2644" y="1971"/>
                    <a:pt x="3473" y="2515"/>
                  </a:cubicBezTo>
                  <a:cubicBezTo>
                    <a:pt x="3526" y="2705"/>
                    <a:pt x="4119" y="4850"/>
                    <a:pt x="4470" y="8422"/>
                  </a:cubicBezTo>
                  <a:cubicBezTo>
                    <a:pt x="4472" y="8442"/>
                    <a:pt x="4488" y="8457"/>
                    <a:pt x="4508" y="8457"/>
                  </a:cubicBezTo>
                  <a:lnTo>
                    <a:pt x="4513" y="8457"/>
                  </a:lnTo>
                  <a:cubicBezTo>
                    <a:pt x="4534" y="8456"/>
                    <a:pt x="4549" y="8436"/>
                    <a:pt x="4547" y="8415"/>
                  </a:cubicBezTo>
                  <a:cubicBezTo>
                    <a:pt x="4179" y="4682"/>
                    <a:pt x="3549" y="2502"/>
                    <a:pt x="3543" y="2480"/>
                  </a:cubicBezTo>
                  <a:cubicBezTo>
                    <a:pt x="3540" y="2473"/>
                    <a:pt x="3535" y="2464"/>
                    <a:pt x="3528" y="2459"/>
                  </a:cubicBezTo>
                  <a:cubicBezTo>
                    <a:pt x="2714" y="1926"/>
                    <a:pt x="106" y="27"/>
                    <a:pt x="80" y="9"/>
                  </a:cubicBezTo>
                  <a:cubicBezTo>
                    <a:pt x="72" y="3"/>
                    <a:pt x="64" y="0"/>
                    <a:pt x="57"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1426;p41">
              <a:extLst>
                <a:ext uri="{FF2B5EF4-FFF2-40B4-BE49-F238E27FC236}">
                  <a16:creationId xmlns:a16="http://schemas.microsoft.com/office/drawing/2014/main" id="{C03F7303-DF05-48F9-A67D-C6E443050DFC}"/>
                </a:ext>
              </a:extLst>
            </p:cNvPr>
            <p:cNvSpPr/>
            <p:nvPr/>
          </p:nvSpPr>
          <p:spPr>
            <a:xfrm>
              <a:off x="1008699" y="2623064"/>
              <a:ext cx="197008" cy="258535"/>
            </a:xfrm>
            <a:custGeom>
              <a:avLst/>
              <a:gdLst/>
              <a:ahLst/>
              <a:cxnLst/>
              <a:rect l="l" t="t" r="r" b="b"/>
              <a:pathLst>
                <a:path w="8354" h="10963" extrusionOk="0">
                  <a:moveTo>
                    <a:pt x="5845" y="0"/>
                  </a:moveTo>
                  <a:cubicBezTo>
                    <a:pt x="4922" y="0"/>
                    <a:pt x="3842" y="277"/>
                    <a:pt x="2713" y="1141"/>
                  </a:cubicBezTo>
                  <a:cubicBezTo>
                    <a:pt x="1" y="3217"/>
                    <a:pt x="285" y="6481"/>
                    <a:pt x="587" y="9935"/>
                  </a:cubicBezTo>
                  <a:cubicBezTo>
                    <a:pt x="616" y="10263"/>
                    <a:pt x="645" y="10594"/>
                    <a:pt x="670" y="10926"/>
                  </a:cubicBezTo>
                  <a:cubicBezTo>
                    <a:pt x="673" y="10945"/>
                    <a:pt x="690" y="10961"/>
                    <a:pt x="710" y="10962"/>
                  </a:cubicBezTo>
                  <a:lnTo>
                    <a:pt x="713" y="10961"/>
                  </a:lnTo>
                  <a:cubicBezTo>
                    <a:pt x="734" y="10961"/>
                    <a:pt x="749" y="10941"/>
                    <a:pt x="748" y="10920"/>
                  </a:cubicBezTo>
                  <a:cubicBezTo>
                    <a:pt x="720" y="10588"/>
                    <a:pt x="693" y="10256"/>
                    <a:pt x="664" y="9927"/>
                  </a:cubicBezTo>
                  <a:cubicBezTo>
                    <a:pt x="364" y="6495"/>
                    <a:pt x="81" y="3253"/>
                    <a:pt x="2760" y="1203"/>
                  </a:cubicBezTo>
                  <a:cubicBezTo>
                    <a:pt x="3873" y="351"/>
                    <a:pt x="4938" y="78"/>
                    <a:pt x="5847" y="78"/>
                  </a:cubicBezTo>
                  <a:cubicBezTo>
                    <a:pt x="6925" y="78"/>
                    <a:pt x="7782" y="463"/>
                    <a:pt x="8235" y="721"/>
                  </a:cubicBezTo>
                  <a:cubicBezTo>
                    <a:pt x="8278" y="745"/>
                    <a:pt x="8296" y="755"/>
                    <a:pt x="8310" y="755"/>
                  </a:cubicBezTo>
                  <a:cubicBezTo>
                    <a:pt x="8317" y="755"/>
                    <a:pt x="8323" y="753"/>
                    <a:pt x="8331" y="748"/>
                  </a:cubicBezTo>
                  <a:cubicBezTo>
                    <a:pt x="8349" y="736"/>
                    <a:pt x="8353" y="713"/>
                    <a:pt x="8341" y="695"/>
                  </a:cubicBezTo>
                  <a:cubicBezTo>
                    <a:pt x="8335" y="686"/>
                    <a:pt x="8328" y="682"/>
                    <a:pt x="8317" y="679"/>
                  </a:cubicBezTo>
                  <a:cubicBezTo>
                    <a:pt x="8309" y="676"/>
                    <a:pt x="8296" y="666"/>
                    <a:pt x="8275" y="654"/>
                  </a:cubicBezTo>
                  <a:cubicBezTo>
                    <a:pt x="7813" y="392"/>
                    <a:pt x="6941" y="0"/>
                    <a:pt x="58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1427;p41">
              <a:extLst>
                <a:ext uri="{FF2B5EF4-FFF2-40B4-BE49-F238E27FC236}">
                  <a16:creationId xmlns:a16="http://schemas.microsoft.com/office/drawing/2014/main" id="{3AA057DE-EB49-3532-9B2A-55082555FE3B}"/>
                </a:ext>
              </a:extLst>
            </p:cNvPr>
            <p:cNvSpPr/>
            <p:nvPr/>
          </p:nvSpPr>
          <p:spPr>
            <a:xfrm>
              <a:off x="975966" y="2816795"/>
              <a:ext cx="81147" cy="217714"/>
            </a:xfrm>
            <a:custGeom>
              <a:avLst/>
              <a:gdLst/>
              <a:ahLst/>
              <a:cxnLst/>
              <a:rect l="l" t="t" r="r" b="b"/>
              <a:pathLst>
                <a:path w="3441" h="9232" extrusionOk="0">
                  <a:moveTo>
                    <a:pt x="3049" y="0"/>
                  </a:moveTo>
                  <a:cubicBezTo>
                    <a:pt x="3027" y="0"/>
                    <a:pt x="3005" y="17"/>
                    <a:pt x="3010" y="45"/>
                  </a:cubicBezTo>
                  <a:cubicBezTo>
                    <a:pt x="3012" y="65"/>
                    <a:pt x="3362" y="2018"/>
                    <a:pt x="3166" y="4109"/>
                  </a:cubicBezTo>
                  <a:cubicBezTo>
                    <a:pt x="2843" y="7593"/>
                    <a:pt x="1284" y="8775"/>
                    <a:pt x="34" y="9156"/>
                  </a:cubicBezTo>
                  <a:cubicBezTo>
                    <a:pt x="13" y="9162"/>
                    <a:pt x="0" y="9183"/>
                    <a:pt x="8" y="9204"/>
                  </a:cubicBezTo>
                  <a:cubicBezTo>
                    <a:pt x="13" y="9221"/>
                    <a:pt x="28" y="9231"/>
                    <a:pt x="46" y="9231"/>
                  </a:cubicBezTo>
                  <a:cubicBezTo>
                    <a:pt x="49" y="9231"/>
                    <a:pt x="54" y="9231"/>
                    <a:pt x="57" y="9230"/>
                  </a:cubicBezTo>
                  <a:cubicBezTo>
                    <a:pt x="1883" y="8675"/>
                    <a:pt x="2986" y="6907"/>
                    <a:pt x="3243" y="4115"/>
                  </a:cubicBezTo>
                  <a:cubicBezTo>
                    <a:pt x="3440" y="2014"/>
                    <a:pt x="3089" y="51"/>
                    <a:pt x="3086" y="31"/>
                  </a:cubicBezTo>
                  <a:cubicBezTo>
                    <a:pt x="3082" y="10"/>
                    <a:pt x="3065" y="0"/>
                    <a:pt x="30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1428;p41">
              <a:extLst>
                <a:ext uri="{FF2B5EF4-FFF2-40B4-BE49-F238E27FC236}">
                  <a16:creationId xmlns:a16="http://schemas.microsoft.com/office/drawing/2014/main" id="{74428B54-DCE1-1689-9426-67A917876422}"/>
                </a:ext>
              </a:extLst>
            </p:cNvPr>
            <p:cNvSpPr/>
            <p:nvPr/>
          </p:nvSpPr>
          <p:spPr>
            <a:xfrm>
              <a:off x="1075767" y="2673979"/>
              <a:ext cx="37331" cy="164653"/>
            </a:xfrm>
            <a:custGeom>
              <a:avLst/>
              <a:gdLst/>
              <a:ahLst/>
              <a:cxnLst/>
              <a:rect l="l" t="t" r="r" b="b"/>
              <a:pathLst>
                <a:path w="1583" h="6982" extrusionOk="0">
                  <a:moveTo>
                    <a:pt x="1529" y="1"/>
                  </a:moveTo>
                  <a:cubicBezTo>
                    <a:pt x="1517" y="1"/>
                    <a:pt x="1506" y="6"/>
                    <a:pt x="1498" y="18"/>
                  </a:cubicBezTo>
                  <a:cubicBezTo>
                    <a:pt x="577" y="1423"/>
                    <a:pt x="1" y="4192"/>
                    <a:pt x="910" y="6954"/>
                  </a:cubicBezTo>
                  <a:cubicBezTo>
                    <a:pt x="916" y="6969"/>
                    <a:pt x="930" y="6980"/>
                    <a:pt x="948" y="6982"/>
                  </a:cubicBezTo>
                  <a:cubicBezTo>
                    <a:pt x="951" y="6982"/>
                    <a:pt x="956" y="6980"/>
                    <a:pt x="960" y="6978"/>
                  </a:cubicBezTo>
                  <a:cubicBezTo>
                    <a:pt x="981" y="6972"/>
                    <a:pt x="992" y="6951"/>
                    <a:pt x="986" y="6930"/>
                  </a:cubicBezTo>
                  <a:cubicBezTo>
                    <a:pt x="83" y="4193"/>
                    <a:pt x="653" y="1450"/>
                    <a:pt x="1562" y="61"/>
                  </a:cubicBezTo>
                  <a:cubicBezTo>
                    <a:pt x="1582" y="31"/>
                    <a:pt x="1556" y="1"/>
                    <a:pt x="15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1429;p41">
              <a:extLst>
                <a:ext uri="{FF2B5EF4-FFF2-40B4-BE49-F238E27FC236}">
                  <a16:creationId xmlns:a16="http://schemas.microsoft.com/office/drawing/2014/main" id="{16F893A3-AB85-0964-7CDF-43616E3CC5F2}"/>
                </a:ext>
              </a:extLst>
            </p:cNvPr>
            <p:cNvSpPr/>
            <p:nvPr/>
          </p:nvSpPr>
          <p:spPr>
            <a:xfrm>
              <a:off x="890951" y="3020147"/>
              <a:ext cx="168190" cy="63390"/>
            </a:xfrm>
            <a:custGeom>
              <a:avLst/>
              <a:gdLst/>
              <a:ahLst/>
              <a:cxnLst/>
              <a:rect l="l" t="t" r="r" b="b"/>
              <a:pathLst>
                <a:path w="7132" h="2688" extrusionOk="0">
                  <a:moveTo>
                    <a:pt x="7087" y="0"/>
                  </a:moveTo>
                  <a:cubicBezTo>
                    <a:pt x="7075" y="0"/>
                    <a:pt x="7063" y="6"/>
                    <a:pt x="7056" y="17"/>
                  </a:cubicBezTo>
                  <a:cubicBezTo>
                    <a:pt x="5645" y="2157"/>
                    <a:pt x="3545" y="2612"/>
                    <a:pt x="2015" y="2612"/>
                  </a:cubicBezTo>
                  <a:cubicBezTo>
                    <a:pt x="900" y="2612"/>
                    <a:pt x="88" y="2370"/>
                    <a:pt x="69" y="2363"/>
                  </a:cubicBezTo>
                  <a:cubicBezTo>
                    <a:pt x="64" y="2362"/>
                    <a:pt x="60" y="2361"/>
                    <a:pt x="56" y="2361"/>
                  </a:cubicBezTo>
                  <a:cubicBezTo>
                    <a:pt x="15" y="2361"/>
                    <a:pt x="0" y="2424"/>
                    <a:pt x="46" y="2437"/>
                  </a:cubicBezTo>
                  <a:cubicBezTo>
                    <a:pt x="64" y="2444"/>
                    <a:pt x="887" y="2688"/>
                    <a:pt x="2016" y="2688"/>
                  </a:cubicBezTo>
                  <a:cubicBezTo>
                    <a:pt x="3565" y="2688"/>
                    <a:pt x="5691" y="2227"/>
                    <a:pt x="7120" y="60"/>
                  </a:cubicBezTo>
                  <a:cubicBezTo>
                    <a:pt x="7132" y="42"/>
                    <a:pt x="7127" y="17"/>
                    <a:pt x="7109" y="7"/>
                  </a:cubicBezTo>
                  <a:cubicBezTo>
                    <a:pt x="7102" y="2"/>
                    <a:pt x="7095" y="0"/>
                    <a:pt x="70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1430;p41">
              <a:extLst>
                <a:ext uri="{FF2B5EF4-FFF2-40B4-BE49-F238E27FC236}">
                  <a16:creationId xmlns:a16="http://schemas.microsoft.com/office/drawing/2014/main" id="{E260B81A-9A19-7225-90C3-617B59744BD9}"/>
                </a:ext>
              </a:extLst>
            </p:cNvPr>
            <p:cNvSpPr/>
            <p:nvPr/>
          </p:nvSpPr>
          <p:spPr>
            <a:xfrm>
              <a:off x="1100482" y="3075825"/>
              <a:ext cx="112866" cy="339211"/>
            </a:xfrm>
            <a:custGeom>
              <a:avLst/>
              <a:gdLst/>
              <a:ahLst/>
              <a:cxnLst/>
              <a:rect l="l" t="t" r="r" b="b"/>
              <a:pathLst>
                <a:path w="4786" h="14384" extrusionOk="0">
                  <a:moveTo>
                    <a:pt x="1166" y="0"/>
                  </a:moveTo>
                  <a:cubicBezTo>
                    <a:pt x="1154" y="0"/>
                    <a:pt x="1142" y="6"/>
                    <a:pt x="1135" y="17"/>
                  </a:cubicBezTo>
                  <a:lnTo>
                    <a:pt x="8" y="1621"/>
                  </a:lnTo>
                  <a:cubicBezTo>
                    <a:pt x="2" y="1627"/>
                    <a:pt x="0" y="1634"/>
                    <a:pt x="0" y="1642"/>
                  </a:cubicBezTo>
                  <a:lnTo>
                    <a:pt x="0" y="11419"/>
                  </a:lnTo>
                  <a:cubicBezTo>
                    <a:pt x="0" y="11434"/>
                    <a:pt x="9" y="11449"/>
                    <a:pt x="24" y="11454"/>
                  </a:cubicBezTo>
                  <a:cubicBezTo>
                    <a:pt x="30" y="11457"/>
                    <a:pt x="559" y="11663"/>
                    <a:pt x="771" y="12203"/>
                  </a:cubicBezTo>
                  <a:cubicBezTo>
                    <a:pt x="991" y="12757"/>
                    <a:pt x="1537" y="14341"/>
                    <a:pt x="1541" y="14356"/>
                  </a:cubicBezTo>
                  <a:cubicBezTo>
                    <a:pt x="1547" y="14371"/>
                    <a:pt x="1561" y="14382"/>
                    <a:pt x="1578" y="14382"/>
                  </a:cubicBezTo>
                  <a:lnTo>
                    <a:pt x="4734" y="14382"/>
                  </a:lnTo>
                  <a:lnTo>
                    <a:pt x="4734" y="14383"/>
                  </a:lnTo>
                  <a:cubicBezTo>
                    <a:pt x="4786" y="14383"/>
                    <a:pt x="4786" y="14306"/>
                    <a:pt x="4734" y="14306"/>
                  </a:cubicBezTo>
                  <a:lnTo>
                    <a:pt x="1605" y="14306"/>
                  </a:lnTo>
                  <a:cubicBezTo>
                    <a:pt x="1534" y="14097"/>
                    <a:pt x="1047" y="12692"/>
                    <a:pt x="844" y="12175"/>
                  </a:cubicBezTo>
                  <a:cubicBezTo>
                    <a:pt x="643" y="11666"/>
                    <a:pt x="190" y="11442"/>
                    <a:pt x="76" y="11393"/>
                  </a:cubicBezTo>
                  <a:lnTo>
                    <a:pt x="76" y="1654"/>
                  </a:lnTo>
                  <a:lnTo>
                    <a:pt x="1199" y="61"/>
                  </a:lnTo>
                  <a:cubicBezTo>
                    <a:pt x="1211" y="45"/>
                    <a:pt x="1206" y="20"/>
                    <a:pt x="1190" y="8"/>
                  </a:cubicBezTo>
                  <a:cubicBezTo>
                    <a:pt x="1183" y="3"/>
                    <a:pt x="1174" y="0"/>
                    <a:pt x="1166"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1431;p41">
              <a:extLst>
                <a:ext uri="{FF2B5EF4-FFF2-40B4-BE49-F238E27FC236}">
                  <a16:creationId xmlns:a16="http://schemas.microsoft.com/office/drawing/2014/main" id="{DEEDA46F-8313-4FE3-1916-61754912304D}"/>
                </a:ext>
              </a:extLst>
            </p:cNvPr>
            <p:cNvSpPr/>
            <p:nvPr/>
          </p:nvSpPr>
          <p:spPr>
            <a:xfrm>
              <a:off x="1263814" y="3084315"/>
              <a:ext cx="141660" cy="330674"/>
            </a:xfrm>
            <a:custGeom>
              <a:avLst/>
              <a:gdLst/>
              <a:ahLst/>
              <a:cxnLst/>
              <a:rect l="l" t="t" r="r" b="b"/>
              <a:pathLst>
                <a:path w="6007" h="14022" extrusionOk="0">
                  <a:moveTo>
                    <a:pt x="367" y="0"/>
                  </a:moveTo>
                  <a:cubicBezTo>
                    <a:pt x="350" y="0"/>
                    <a:pt x="334" y="12"/>
                    <a:pt x="330" y="29"/>
                  </a:cubicBezTo>
                  <a:lnTo>
                    <a:pt x="2" y="1312"/>
                  </a:lnTo>
                  <a:cubicBezTo>
                    <a:pt x="1" y="1320"/>
                    <a:pt x="1" y="1327"/>
                    <a:pt x="4" y="1335"/>
                  </a:cubicBezTo>
                  <a:cubicBezTo>
                    <a:pt x="43" y="1424"/>
                    <a:pt x="3820" y="10159"/>
                    <a:pt x="4162" y="10846"/>
                  </a:cubicBezTo>
                  <a:cubicBezTo>
                    <a:pt x="4167" y="10852"/>
                    <a:pt x="4171" y="10858"/>
                    <a:pt x="4177" y="10862"/>
                  </a:cubicBezTo>
                  <a:cubicBezTo>
                    <a:pt x="4190" y="10868"/>
                    <a:pt x="5417" y="11573"/>
                    <a:pt x="5928" y="11814"/>
                  </a:cubicBezTo>
                  <a:lnTo>
                    <a:pt x="5814" y="13982"/>
                  </a:lnTo>
                  <a:cubicBezTo>
                    <a:pt x="5812" y="14004"/>
                    <a:pt x="5829" y="14022"/>
                    <a:pt x="5850" y="14022"/>
                  </a:cubicBezTo>
                  <a:lnTo>
                    <a:pt x="5853" y="14022"/>
                  </a:lnTo>
                  <a:cubicBezTo>
                    <a:pt x="5873" y="14022"/>
                    <a:pt x="5890" y="14005"/>
                    <a:pt x="5891" y="13985"/>
                  </a:cubicBezTo>
                  <a:lnTo>
                    <a:pt x="6006" y="11791"/>
                  </a:lnTo>
                  <a:cubicBezTo>
                    <a:pt x="6006" y="11776"/>
                    <a:pt x="5999" y="11761"/>
                    <a:pt x="5984" y="11755"/>
                  </a:cubicBezTo>
                  <a:cubicBezTo>
                    <a:pt x="5514" y="11538"/>
                    <a:pt x="4347" y="10870"/>
                    <a:pt x="4226" y="10800"/>
                  </a:cubicBezTo>
                  <a:cubicBezTo>
                    <a:pt x="3861" y="10056"/>
                    <a:pt x="240" y="1690"/>
                    <a:pt x="81" y="1317"/>
                  </a:cubicBezTo>
                  <a:lnTo>
                    <a:pt x="404" y="48"/>
                  </a:lnTo>
                  <a:cubicBezTo>
                    <a:pt x="409" y="27"/>
                    <a:pt x="396" y="7"/>
                    <a:pt x="375" y="1"/>
                  </a:cubicBezTo>
                  <a:cubicBezTo>
                    <a:pt x="372" y="1"/>
                    <a:pt x="370" y="0"/>
                    <a:pt x="367"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1432;p41">
              <a:extLst>
                <a:ext uri="{FF2B5EF4-FFF2-40B4-BE49-F238E27FC236}">
                  <a16:creationId xmlns:a16="http://schemas.microsoft.com/office/drawing/2014/main" id="{F504A38B-751C-EEF7-505E-37603CEAC060}"/>
                </a:ext>
              </a:extLst>
            </p:cNvPr>
            <p:cNvSpPr/>
            <p:nvPr/>
          </p:nvSpPr>
          <p:spPr>
            <a:xfrm>
              <a:off x="1132342" y="3376054"/>
              <a:ext cx="79803" cy="38039"/>
            </a:xfrm>
            <a:custGeom>
              <a:avLst/>
              <a:gdLst/>
              <a:ahLst/>
              <a:cxnLst/>
              <a:rect l="l" t="t" r="r" b="b"/>
              <a:pathLst>
                <a:path w="3384" h="1613" extrusionOk="0">
                  <a:moveTo>
                    <a:pt x="2586" y="1"/>
                  </a:moveTo>
                  <a:cubicBezTo>
                    <a:pt x="1925" y="231"/>
                    <a:pt x="505" y="729"/>
                    <a:pt x="1" y="940"/>
                  </a:cubicBezTo>
                  <a:cubicBezTo>
                    <a:pt x="128" y="1316"/>
                    <a:pt x="227" y="1613"/>
                    <a:pt x="227" y="1613"/>
                  </a:cubicBezTo>
                  <a:lnTo>
                    <a:pt x="3383" y="1613"/>
                  </a:lnTo>
                  <a:lnTo>
                    <a:pt x="2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1433;p41">
              <a:extLst>
                <a:ext uri="{FF2B5EF4-FFF2-40B4-BE49-F238E27FC236}">
                  <a16:creationId xmlns:a16="http://schemas.microsoft.com/office/drawing/2014/main" id="{367F83ED-45DB-4538-CB4E-C7B6E83746D5}"/>
                </a:ext>
              </a:extLst>
            </p:cNvPr>
            <p:cNvSpPr/>
            <p:nvPr/>
          </p:nvSpPr>
          <p:spPr>
            <a:xfrm>
              <a:off x="1401842" y="3387137"/>
              <a:ext cx="90793" cy="26955"/>
            </a:xfrm>
            <a:custGeom>
              <a:avLst/>
              <a:gdLst/>
              <a:ahLst/>
              <a:cxnLst/>
              <a:rect l="l" t="t" r="r" b="b"/>
              <a:pathLst>
                <a:path w="3850" h="1143" extrusionOk="0">
                  <a:moveTo>
                    <a:pt x="60" y="0"/>
                  </a:moveTo>
                  <a:lnTo>
                    <a:pt x="0" y="1143"/>
                  </a:lnTo>
                  <a:lnTo>
                    <a:pt x="3850" y="1143"/>
                  </a:lnTo>
                  <a:cubicBezTo>
                    <a:pt x="3850" y="1143"/>
                    <a:pt x="3366" y="602"/>
                    <a:pt x="2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1434;p41">
              <a:extLst>
                <a:ext uri="{FF2B5EF4-FFF2-40B4-BE49-F238E27FC236}">
                  <a16:creationId xmlns:a16="http://schemas.microsoft.com/office/drawing/2014/main" id="{DDA18744-D119-92E9-950F-89753AA5FBBA}"/>
                </a:ext>
              </a:extLst>
            </p:cNvPr>
            <p:cNvSpPr/>
            <p:nvPr/>
          </p:nvSpPr>
          <p:spPr>
            <a:xfrm>
              <a:off x="1982703" y="3375936"/>
              <a:ext cx="145339" cy="48132"/>
            </a:xfrm>
            <a:custGeom>
              <a:avLst/>
              <a:gdLst/>
              <a:ahLst/>
              <a:cxnLst/>
              <a:rect l="l" t="t" r="r" b="b"/>
              <a:pathLst>
                <a:path w="6163" h="2041" extrusionOk="0">
                  <a:moveTo>
                    <a:pt x="1" y="1"/>
                  </a:moveTo>
                  <a:cubicBezTo>
                    <a:pt x="231" y="339"/>
                    <a:pt x="655" y="643"/>
                    <a:pt x="849" y="886"/>
                  </a:cubicBezTo>
                  <a:cubicBezTo>
                    <a:pt x="1158" y="1271"/>
                    <a:pt x="1274" y="2041"/>
                    <a:pt x="1274" y="2041"/>
                  </a:cubicBezTo>
                  <a:lnTo>
                    <a:pt x="5738" y="2041"/>
                  </a:lnTo>
                  <a:cubicBezTo>
                    <a:pt x="5738" y="2041"/>
                    <a:pt x="6162" y="1425"/>
                    <a:pt x="5738" y="1118"/>
                  </a:cubicBezTo>
                  <a:cubicBezTo>
                    <a:pt x="5488" y="936"/>
                    <a:pt x="4906" y="621"/>
                    <a:pt x="4419" y="46"/>
                  </a:cubicBezTo>
                  <a:cubicBezTo>
                    <a:pt x="4115" y="70"/>
                    <a:pt x="3684" y="79"/>
                    <a:pt x="3207" y="79"/>
                  </a:cubicBezTo>
                  <a:cubicBezTo>
                    <a:pt x="2044" y="79"/>
                    <a:pt x="600" y="2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1435;p41">
              <a:extLst>
                <a:ext uri="{FF2B5EF4-FFF2-40B4-BE49-F238E27FC236}">
                  <a16:creationId xmlns:a16="http://schemas.microsoft.com/office/drawing/2014/main" id="{42862F2A-2865-76C5-3319-F1CF8F7489F1}"/>
                </a:ext>
              </a:extLst>
            </p:cNvPr>
            <p:cNvSpPr/>
            <p:nvPr/>
          </p:nvSpPr>
          <p:spPr>
            <a:xfrm>
              <a:off x="2109294" y="3338487"/>
              <a:ext cx="80463" cy="88010"/>
            </a:xfrm>
            <a:custGeom>
              <a:avLst/>
              <a:gdLst/>
              <a:ahLst/>
              <a:cxnLst/>
              <a:rect l="l" t="t" r="r" b="b"/>
              <a:pathLst>
                <a:path w="3412" h="3732" extrusionOk="0">
                  <a:moveTo>
                    <a:pt x="800" y="1"/>
                  </a:moveTo>
                  <a:cubicBezTo>
                    <a:pt x="553" y="324"/>
                    <a:pt x="0" y="1113"/>
                    <a:pt x="62" y="1744"/>
                  </a:cubicBezTo>
                  <a:cubicBezTo>
                    <a:pt x="143" y="2551"/>
                    <a:pt x="1025" y="3398"/>
                    <a:pt x="1255" y="3629"/>
                  </a:cubicBezTo>
                  <a:cubicBezTo>
                    <a:pt x="1332" y="3706"/>
                    <a:pt x="1598" y="3732"/>
                    <a:pt x="1917" y="3732"/>
                  </a:cubicBezTo>
                  <a:cubicBezTo>
                    <a:pt x="2556" y="3732"/>
                    <a:pt x="3411" y="3629"/>
                    <a:pt x="3411" y="3629"/>
                  </a:cubicBezTo>
                  <a:lnTo>
                    <a:pt x="2910" y="433"/>
                  </a:lnTo>
                  <a:cubicBezTo>
                    <a:pt x="2911" y="431"/>
                    <a:pt x="2913" y="430"/>
                    <a:pt x="2913" y="427"/>
                  </a:cubicBezTo>
                  <a:lnTo>
                    <a:pt x="2913" y="427"/>
                  </a:lnTo>
                  <a:cubicBezTo>
                    <a:pt x="2783" y="451"/>
                    <a:pt x="2652" y="461"/>
                    <a:pt x="2521" y="461"/>
                  </a:cubicBezTo>
                  <a:cubicBezTo>
                    <a:pt x="1877" y="461"/>
                    <a:pt x="1229" y="206"/>
                    <a:pt x="8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1436;p41">
              <a:extLst>
                <a:ext uri="{FF2B5EF4-FFF2-40B4-BE49-F238E27FC236}">
                  <a16:creationId xmlns:a16="http://schemas.microsoft.com/office/drawing/2014/main" id="{86B4B0DD-E6DC-46EF-F117-90AAFEE50220}"/>
                </a:ext>
              </a:extLst>
            </p:cNvPr>
            <p:cNvSpPr/>
            <p:nvPr/>
          </p:nvSpPr>
          <p:spPr>
            <a:xfrm>
              <a:off x="1628635" y="2682846"/>
              <a:ext cx="38369" cy="92113"/>
            </a:xfrm>
            <a:custGeom>
              <a:avLst/>
              <a:gdLst/>
              <a:ahLst/>
              <a:cxnLst/>
              <a:rect l="l" t="t" r="r" b="b"/>
              <a:pathLst>
                <a:path w="1627" h="3906" extrusionOk="0">
                  <a:moveTo>
                    <a:pt x="43" y="1"/>
                  </a:moveTo>
                  <a:cubicBezTo>
                    <a:pt x="38" y="1"/>
                    <a:pt x="33" y="2"/>
                    <a:pt x="27" y="4"/>
                  </a:cubicBezTo>
                  <a:cubicBezTo>
                    <a:pt x="8" y="14"/>
                    <a:pt x="0" y="36"/>
                    <a:pt x="8" y="56"/>
                  </a:cubicBezTo>
                  <a:cubicBezTo>
                    <a:pt x="20" y="82"/>
                    <a:pt x="1205" y="2759"/>
                    <a:pt x="1546" y="3878"/>
                  </a:cubicBezTo>
                  <a:cubicBezTo>
                    <a:pt x="1552" y="3894"/>
                    <a:pt x="1567" y="3905"/>
                    <a:pt x="1584" y="3905"/>
                  </a:cubicBezTo>
                  <a:cubicBezTo>
                    <a:pt x="1587" y="3905"/>
                    <a:pt x="1591" y="3905"/>
                    <a:pt x="1594" y="3904"/>
                  </a:cubicBezTo>
                  <a:cubicBezTo>
                    <a:pt x="1614" y="3898"/>
                    <a:pt x="1626" y="3876"/>
                    <a:pt x="1619" y="3857"/>
                  </a:cubicBezTo>
                  <a:cubicBezTo>
                    <a:pt x="1276" y="2732"/>
                    <a:pt x="90" y="51"/>
                    <a:pt x="77" y="24"/>
                  </a:cubicBezTo>
                  <a:cubicBezTo>
                    <a:pt x="72" y="10"/>
                    <a:pt x="58" y="1"/>
                    <a:pt x="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1437;p41">
              <a:extLst>
                <a:ext uri="{FF2B5EF4-FFF2-40B4-BE49-F238E27FC236}">
                  <a16:creationId xmlns:a16="http://schemas.microsoft.com/office/drawing/2014/main" id="{17777952-B818-153C-FF86-E1F89879BDE7}"/>
                </a:ext>
              </a:extLst>
            </p:cNvPr>
            <p:cNvSpPr/>
            <p:nvPr/>
          </p:nvSpPr>
          <p:spPr>
            <a:xfrm>
              <a:off x="1646770" y="2677233"/>
              <a:ext cx="38086" cy="94896"/>
            </a:xfrm>
            <a:custGeom>
              <a:avLst/>
              <a:gdLst/>
              <a:ahLst/>
              <a:cxnLst/>
              <a:rect l="l" t="t" r="r" b="b"/>
              <a:pathLst>
                <a:path w="1615" h="4024" extrusionOk="0">
                  <a:moveTo>
                    <a:pt x="45" y="0"/>
                  </a:moveTo>
                  <a:cubicBezTo>
                    <a:pt x="37" y="0"/>
                    <a:pt x="29" y="3"/>
                    <a:pt x="22" y="8"/>
                  </a:cubicBezTo>
                  <a:cubicBezTo>
                    <a:pt x="4" y="20"/>
                    <a:pt x="1" y="44"/>
                    <a:pt x="13" y="61"/>
                  </a:cubicBezTo>
                  <a:cubicBezTo>
                    <a:pt x="934" y="1332"/>
                    <a:pt x="1528" y="3966"/>
                    <a:pt x="1534" y="3993"/>
                  </a:cubicBezTo>
                  <a:cubicBezTo>
                    <a:pt x="1538" y="4010"/>
                    <a:pt x="1554" y="4023"/>
                    <a:pt x="1572" y="4023"/>
                  </a:cubicBezTo>
                  <a:cubicBezTo>
                    <a:pt x="1575" y="4023"/>
                    <a:pt x="1577" y="4023"/>
                    <a:pt x="1580" y="4022"/>
                  </a:cubicBezTo>
                  <a:cubicBezTo>
                    <a:pt x="1601" y="4017"/>
                    <a:pt x="1615" y="3996"/>
                    <a:pt x="1610" y="3976"/>
                  </a:cubicBezTo>
                  <a:cubicBezTo>
                    <a:pt x="1604" y="3949"/>
                    <a:pt x="1007" y="1300"/>
                    <a:pt x="75" y="15"/>
                  </a:cubicBezTo>
                  <a:cubicBezTo>
                    <a:pt x="68" y="5"/>
                    <a:pt x="57" y="0"/>
                    <a:pt x="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1438;p41">
              <a:extLst>
                <a:ext uri="{FF2B5EF4-FFF2-40B4-BE49-F238E27FC236}">
                  <a16:creationId xmlns:a16="http://schemas.microsoft.com/office/drawing/2014/main" id="{D68A7872-D8AE-FC60-7F3F-85522122F6F6}"/>
                </a:ext>
              </a:extLst>
            </p:cNvPr>
            <p:cNvSpPr/>
            <p:nvPr/>
          </p:nvSpPr>
          <p:spPr>
            <a:xfrm>
              <a:off x="2124080" y="2171059"/>
              <a:ext cx="65253" cy="60112"/>
            </a:xfrm>
            <a:custGeom>
              <a:avLst/>
              <a:gdLst/>
              <a:ahLst/>
              <a:cxnLst/>
              <a:rect l="l" t="t" r="r" b="b"/>
              <a:pathLst>
                <a:path w="2767" h="2549" extrusionOk="0">
                  <a:moveTo>
                    <a:pt x="858" y="0"/>
                  </a:moveTo>
                  <a:cubicBezTo>
                    <a:pt x="583" y="0"/>
                    <a:pt x="307" y="105"/>
                    <a:pt x="32" y="315"/>
                  </a:cubicBezTo>
                  <a:cubicBezTo>
                    <a:pt x="1" y="340"/>
                    <a:pt x="24" y="385"/>
                    <a:pt x="56" y="385"/>
                  </a:cubicBezTo>
                  <a:cubicBezTo>
                    <a:pt x="63" y="385"/>
                    <a:pt x="71" y="382"/>
                    <a:pt x="79" y="376"/>
                  </a:cubicBezTo>
                  <a:cubicBezTo>
                    <a:pt x="202" y="282"/>
                    <a:pt x="474" y="75"/>
                    <a:pt x="847" y="75"/>
                  </a:cubicBezTo>
                  <a:cubicBezTo>
                    <a:pt x="1105" y="75"/>
                    <a:pt x="1411" y="173"/>
                    <a:pt x="1751" y="474"/>
                  </a:cubicBezTo>
                  <a:cubicBezTo>
                    <a:pt x="2316" y="977"/>
                    <a:pt x="2687" y="1640"/>
                    <a:pt x="2649" y="2087"/>
                  </a:cubicBezTo>
                  <a:cubicBezTo>
                    <a:pt x="2636" y="2262"/>
                    <a:pt x="2560" y="2394"/>
                    <a:pt x="2427" y="2478"/>
                  </a:cubicBezTo>
                  <a:cubicBezTo>
                    <a:pt x="2394" y="2497"/>
                    <a:pt x="2408" y="2549"/>
                    <a:pt x="2446" y="2549"/>
                  </a:cubicBezTo>
                  <a:cubicBezTo>
                    <a:pt x="2447" y="2549"/>
                    <a:pt x="2447" y="2549"/>
                    <a:pt x="2448" y="2549"/>
                  </a:cubicBezTo>
                  <a:cubicBezTo>
                    <a:pt x="2455" y="2549"/>
                    <a:pt x="2461" y="2547"/>
                    <a:pt x="2469" y="2543"/>
                  </a:cubicBezTo>
                  <a:cubicBezTo>
                    <a:pt x="2621" y="2447"/>
                    <a:pt x="2710" y="2291"/>
                    <a:pt x="2727" y="2093"/>
                  </a:cubicBezTo>
                  <a:cubicBezTo>
                    <a:pt x="2766" y="1617"/>
                    <a:pt x="2395" y="943"/>
                    <a:pt x="1801" y="417"/>
                  </a:cubicBezTo>
                  <a:cubicBezTo>
                    <a:pt x="1489" y="139"/>
                    <a:pt x="1174" y="0"/>
                    <a:pt x="858" y="0"/>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1439;p41">
              <a:extLst>
                <a:ext uri="{FF2B5EF4-FFF2-40B4-BE49-F238E27FC236}">
                  <a16:creationId xmlns:a16="http://schemas.microsoft.com/office/drawing/2014/main" id="{125F0C35-74A5-35B5-9260-2FBD5FBC2600}"/>
                </a:ext>
              </a:extLst>
            </p:cNvPr>
            <p:cNvSpPr/>
            <p:nvPr/>
          </p:nvSpPr>
          <p:spPr>
            <a:xfrm>
              <a:off x="1862550" y="2392050"/>
              <a:ext cx="191655" cy="240942"/>
            </a:xfrm>
            <a:custGeom>
              <a:avLst/>
              <a:gdLst/>
              <a:ahLst/>
              <a:cxnLst/>
              <a:rect l="l" t="t" r="r" b="b"/>
              <a:pathLst>
                <a:path w="8127" h="10217" extrusionOk="0">
                  <a:moveTo>
                    <a:pt x="22" y="0"/>
                  </a:moveTo>
                  <a:cubicBezTo>
                    <a:pt x="16" y="29"/>
                    <a:pt x="8" y="58"/>
                    <a:pt x="1" y="87"/>
                  </a:cubicBezTo>
                  <a:cubicBezTo>
                    <a:pt x="922" y="1044"/>
                    <a:pt x="3730" y="4027"/>
                    <a:pt x="4794" y="6034"/>
                  </a:cubicBezTo>
                  <a:cubicBezTo>
                    <a:pt x="4812" y="6062"/>
                    <a:pt x="6437" y="8867"/>
                    <a:pt x="8057" y="10208"/>
                  </a:cubicBezTo>
                  <a:cubicBezTo>
                    <a:pt x="8064" y="10214"/>
                    <a:pt x="8073" y="10217"/>
                    <a:pt x="8082" y="10217"/>
                  </a:cubicBezTo>
                  <a:cubicBezTo>
                    <a:pt x="8093" y="10217"/>
                    <a:pt x="8102" y="10212"/>
                    <a:pt x="8110" y="10205"/>
                  </a:cubicBezTo>
                  <a:lnTo>
                    <a:pt x="8111" y="10205"/>
                  </a:lnTo>
                  <a:cubicBezTo>
                    <a:pt x="8126" y="10188"/>
                    <a:pt x="8123" y="10162"/>
                    <a:pt x="8107" y="10149"/>
                  </a:cubicBezTo>
                  <a:cubicBezTo>
                    <a:pt x="7934" y="10006"/>
                    <a:pt x="7767" y="9855"/>
                    <a:pt x="7611" y="9694"/>
                  </a:cubicBezTo>
                  <a:cubicBezTo>
                    <a:pt x="7607" y="9691"/>
                    <a:pt x="7602" y="9687"/>
                    <a:pt x="7599" y="9680"/>
                  </a:cubicBezTo>
                  <a:cubicBezTo>
                    <a:pt x="6769" y="8855"/>
                    <a:pt x="5985" y="7753"/>
                    <a:pt x="5471" y="6969"/>
                  </a:cubicBezTo>
                  <a:lnTo>
                    <a:pt x="5424" y="6900"/>
                  </a:lnTo>
                  <a:cubicBezTo>
                    <a:pt x="5080" y="6372"/>
                    <a:pt x="4868" y="6006"/>
                    <a:pt x="4862" y="5997"/>
                  </a:cubicBezTo>
                  <a:cubicBezTo>
                    <a:pt x="4858" y="5986"/>
                    <a:pt x="4853" y="5978"/>
                    <a:pt x="4847" y="5969"/>
                  </a:cubicBezTo>
                  <a:cubicBezTo>
                    <a:pt x="3753" y="3931"/>
                    <a:pt x="909" y="914"/>
                    <a:pt x="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1440;p41">
              <a:extLst>
                <a:ext uri="{FF2B5EF4-FFF2-40B4-BE49-F238E27FC236}">
                  <a16:creationId xmlns:a16="http://schemas.microsoft.com/office/drawing/2014/main" id="{0AB0DE50-F695-FE4A-2924-B894E44F2C87}"/>
                </a:ext>
              </a:extLst>
            </p:cNvPr>
            <p:cNvSpPr/>
            <p:nvPr/>
          </p:nvSpPr>
          <p:spPr>
            <a:xfrm>
              <a:off x="1916884" y="2243457"/>
              <a:ext cx="85274" cy="61857"/>
            </a:xfrm>
            <a:custGeom>
              <a:avLst/>
              <a:gdLst/>
              <a:ahLst/>
              <a:cxnLst/>
              <a:rect l="l" t="t" r="r" b="b"/>
              <a:pathLst>
                <a:path w="3616" h="2623" extrusionOk="0">
                  <a:moveTo>
                    <a:pt x="35" y="0"/>
                  </a:moveTo>
                  <a:cubicBezTo>
                    <a:pt x="24" y="21"/>
                    <a:pt x="12" y="44"/>
                    <a:pt x="0" y="70"/>
                  </a:cubicBezTo>
                  <a:cubicBezTo>
                    <a:pt x="1607" y="805"/>
                    <a:pt x="3527" y="2593"/>
                    <a:pt x="3548" y="2613"/>
                  </a:cubicBezTo>
                  <a:cubicBezTo>
                    <a:pt x="3554" y="2619"/>
                    <a:pt x="3563" y="2622"/>
                    <a:pt x="3572" y="2622"/>
                  </a:cubicBezTo>
                  <a:cubicBezTo>
                    <a:pt x="3574" y="2622"/>
                    <a:pt x="3575" y="2622"/>
                    <a:pt x="3577" y="2622"/>
                  </a:cubicBezTo>
                  <a:cubicBezTo>
                    <a:pt x="3586" y="2622"/>
                    <a:pt x="3594" y="2618"/>
                    <a:pt x="3601" y="2610"/>
                  </a:cubicBezTo>
                  <a:cubicBezTo>
                    <a:pt x="3616" y="2595"/>
                    <a:pt x="3616" y="2570"/>
                    <a:pt x="3601" y="2557"/>
                  </a:cubicBezTo>
                  <a:cubicBezTo>
                    <a:pt x="3598" y="2555"/>
                    <a:pt x="3590" y="2548"/>
                    <a:pt x="3575" y="2534"/>
                  </a:cubicBezTo>
                  <a:lnTo>
                    <a:pt x="3575" y="2531"/>
                  </a:lnTo>
                  <a:cubicBezTo>
                    <a:pt x="3343" y="2320"/>
                    <a:pt x="1554" y="697"/>
                    <a:pt x="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1441;p41">
              <a:extLst>
                <a:ext uri="{FF2B5EF4-FFF2-40B4-BE49-F238E27FC236}">
                  <a16:creationId xmlns:a16="http://schemas.microsoft.com/office/drawing/2014/main" id="{0DC0911D-1849-154E-42E8-DC3B4F53D1C1}"/>
                </a:ext>
              </a:extLst>
            </p:cNvPr>
            <p:cNvSpPr/>
            <p:nvPr/>
          </p:nvSpPr>
          <p:spPr>
            <a:xfrm>
              <a:off x="1922355" y="2232798"/>
              <a:ext cx="80558" cy="60536"/>
            </a:xfrm>
            <a:custGeom>
              <a:avLst/>
              <a:gdLst/>
              <a:ahLst/>
              <a:cxnLst/>
              <a:rect l="l" t="t" r="r" b="b"/>
              <a:pathLst>
                <a:path w="3416" h="2567" extrusionOk="0">
                  <a:moveTo>
                    <a:pt x="35" y="1"/>
                  </a:moveTo>
                  <a:cubicBezTo>
                    <a:pt x="23" y="25"/>
                    <a:pt x="11" y="48"/>
                    <a:pt x="0" y="70"/>
                  </a:cubicBezTo>
                  <a:cubicBezTo>
                    <a:pt x="1732" y="739"/>
                    <a:pt x="3041" y="2162"/>
                    <a:pt x="3392" y="2566"/>
                  </a:cubicBezTo>
                  <a:cubicBezTo>
                    <a:pt x="3396" y="2542"/>
                    <a:pt x="3402" y="2519"/>
                    <a:pt x="3408" y="2495"/>
                  </a:cubicBezTo>
                  <a:cubicBezTo>
                    <a:pt x="3411" y="2489"/>
                    <a:pt x="3414" y="2481"/>
                    <a:pt x="3416" y="2475"/>
                  </a:cubicBezTo>
                  <a:cubicBezTo>
                    <a:pt x="3016" y="2021"/>
                    <a:pt x="1728" y="655"/>
                    <a:pt x="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1442;p41">
              <a:extLst>
                <a:ext uri="{FF2B5EF4-FFF2-40B4-BE49-F238E27FC236}">
                  <a16:creationId xmlns:a16="http://schemas.microsoft.com/office/drawing/2014/main" id="{90BC4D07-C2BF-DE58-E43C-6A3B57AFFD67}"/>
                </a:ext>
              </a:extLst>
            </p:cNvPr>
            <p:cNvSpPr/>
            <p:nvPr/>
          </p:nvSpPr>
          <p:spPr>
            <a:xfrm>
              <a:off x="1899362" y="2280175"/>
              <a:ext cx="104706" cy="90840"/>
            </a:xfrm>
            <a:custGeom>
              <a:avLst/>
              <a:gdLst/>
              <a:ahLst/>
              <a:cxnLst/>
              <a:rect l="l" t="t" r="r" b="b"/>
              <a:pathLst>
                <a:path w="4440" h="3852" extrusionOk="0">
                  <a:moveTo>
                    <a:pt x="31" y="1"/>
                  </a:moveTo>
                  <a:cubicBezTo>
                    <a:pt x="20" y="24"/>
                    <a:pt x="10" y="48"/>
                    <a:pt x="1" y="71"/>
                  </a:cubicBezTo>
                  <a:cubicBezTo>
                    <a:pt x="874" y="457"/>
                    <a:pt x="2981" y="1571"/>
                    <a:pt x="4439" y="3852"/>
                  </a:cubicBezTo>
                  <a:cubicBezTo>
                    <a:pt x="4438" y="3802"/>
                    <a:pt x="4436" y="3753"/>
                    <a:pt x="4435" y="3705"/>
                  </a:cubicBezTo>
                  <a:lnTo>
                    <a:pt x="4435" y="3703"/>
                  </a:lnTo>
                  <a:cubicBezTo>
                    <a:pt x="2969" y="1479"/>
                    <a:pt x="899" y="384"/>
                    <a:pt x="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1443;p41">
              <a:extLst>
                <a:ext uri="{FF2B5EF4-FFF2-40B4-BE49-F238E27FC236}">
                  <a16:creationId xmlns:a16="http://schemas.microsoft.com/office/drawing/2014/main" id="{32D942C5-D9BE-C3CB-9CCA-EEDB9537D291}"/>
                </a:ext>
              </a:extLst>
            </p:cNvPr>
            <p:cNvSpPr/>
            <p:nvPr/>
          </p:nvSpPr>
          <p:spPr>
            <a:xfrm>
              <a:off x="1893891" y="2292909"/>
              <a:ext cx="110413" cy="98504"/>
            </a:xfrm>
            <a:custGeom>
              <a:avLst/>
              <a:gdLst/>
              <a:ahLst/>
              <a:cxnLst/>
              <a:rect l="l" t="t" r="r" b="b"/>
              <a:pathLst>
                <a:path w="4682" h="4177" extrusionOk="0">
                  <a:moveTo>
                    <a:pt x="31" y="0"/>
                  </a:moveTo>
                  <a:cubicBezTo>
                    <a:pt x="21" y="23"/>
                    <a:pt x="10" y="47"/>
                    <a:pt x="1" y="72"/>
                  </a:cubicBezTo>
                  <a:cubicBezTo>
                    <a:pt x="418" y="328"/>
                    <a:pt x="1271" y="864"/>
                    <a:pt x="2400" y="1676"/>
                  </a:cubicBezTo>
                  <a:cubicBezTo>
                    <a:pt x="3576" y="2521"/>
                    <a:pt x="4347" y="3633"/>
                    <a:pt x="4680" y="4177"/>
                  </a:cubicBezTo>
                  <a:cubicBezTo>
                    <a:pt x="4682" y="4128"/>
                    <a:pt x="4682" y="4081"/>
                    <a:pt x="4682" y="4034"/>
                  </a:cubicBezTo>
                  <a:cubicBezTo>
                    <a:pt x="4315" y="3456"/>
                    <a:pt x="3559" y="2416"/>
                    <a:pt x="2445" y="1613"/>
                  </a:cubicBezTo>
                  <a:cubicBezTo>
                    <a:pt x="1304" y="795"/>
                    <a:pt x="443" y="251"/>
                    <a:pt x="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1444;p41">
              <a:extLst>
                <a:ext uri="{FF2B5EF4-FFF2-40B4-BE49-F238E27FC236}">
                  <a16:creationId xmlns:a16="http://schemas.microsoft.com/office/drawing/2014/main" id="{E52DB53F-FA21-227F-50CE-AF229B12BD8A}"/>
                </a:ext>
              </a:extLst>
            </p:cNvPr>
            <p:cNvSpPr/>
            <p:nvPr/>
          </p:nvSpPr>
          <p:spPr>
            <a:xfrm>
              <a:off x="1879742" y="2331207"/>
              <a:ext cx="120318" cy="118148"/>
            </a:xfrm>
            <a:custGeom>
              <a:avLst/>
              <a:gdLst/>
              <a:ahLst/>
              <a:cxnLst/>
              <a:rect l="l" t="t" r="r" b="b"/>
              <a:pathLst>
                <a:path w="5102" h="5010" extrusionOk="0">
                  <a:moveTo>
                    <a:pt x="25" y="1"/>
                  </a:moveTo>
                  <a:cubicBezTo>
                    <a:pt x="16" y="25"/>
                    <a:pt x="8" y="49"/>
                    <a:pt x="1" y="74"/>
                  </a:cubicBezTo>
                  <a:lnTo>
                    <a:pt x="1" y="77"/>
                  </a:lnTo>
                  <a:cubicBezTo>
                    <a:pt x="611" y="415"/>
                    <a:pt x="1878" y="1174"/>
                    <a:pt x="2895" y="2104"/>
                  </a:cubicBezTo>
                  <a:cubicBezTo>
                    <a:pt x="3918" y="3041"/>
                    <a:pt x="4723" y="4367"/>
                    <a:pt x="5083" y="5009"/>
                  </a:cubicBezTo>
                  <a:cubicBezTo>
                    <a:pt x="5089" y="4968"/>
                    <a:pt x="5097" y="4928"/>
                    <a:pt x="5102" y="4885"/>
                  </a:cubicBezTo>
                  <a:cubicBezTo>
                    <a:pt x="4721" y="4212"/>
                    <a:pt x="3935" y="2951"/>
                    <a:pt x="2948" y="2050"/>
                  </a:cubicBezTo>
                  <a:cubicBezTo>
                    <a:pt x="1918" y="1106"/>
                    <a:pt x="634" y="342"/>
                    <a:pt x="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1445;p41">
              <a:extLst>
                <a:ext uri="{FF2B5EF4-FFF2-40B4-BE49-F238E27FC236}">
                  <a16:creationId xmlns:a16="http://schemas.microsoft.com/office/drawing/2014/main" id="{34ACF00A-D3A1-AB3E-C622-B9D75BDCAD31}"/>
                </a:ext>
              </a:extLst>
            </p:cNvPr>
            <p:cNvSpPr/>
            <p:nvPr/>
          </p:nvSpPr>
          <p:spPr>
            <a:xfrm>
              <a:off x="1874884" y="2347055"/>
              <a:ext cx="121827" cy="121025"/>
            </a:xfrm>
            <a:custGeom>
              <a:avLst/>
              <a:gdLst/>
              <a:ahLst/>
              <a:cxnLst/>
              <a:rect l="l" t="t" r="r" b="b"/>
              <a:pathLst>
                <a:path w="5166" h="5132" extrusionOk="0">
                  <a:moveTo>
                    <a:pt x="22" y="0"/>
                  </a:moveTo>
                  <a:cubicBezTo>
                    <a:pt x="14" y="26"/>
                    <a:pt x="7" y="52"/>
                    <a:pt x="1" y="76"/>
                  </a:cubicBezTo>
                  <a:cubicBezTo>
                    <a:pt x="548" y="382"/>
                    <a:pt x="1712" y="1069"/>
                    <a:pt x="2669" y="1898"/>
                  </a:cubicBezTo>
                  <a:cubicBezTo>
                    <a:pt x="3630" y="2728"/>
                    <a:pt x="4668" y="4346"/>
                    <a:pt x="5144" y="5131"/>
                  </a:cubicBezTo>
                  <a:cubicBezTo>
                    <a:pt x="5151" y="5094"/>
                    <a:pt x="5159" y="5059"/>
                    <a:pt x="5165" y="5022"/>
                  </a:cubicBezTo>
                  <a:lnTo>
                    <a:pt x="5165" y="5021"/>
                  </a:lnTo>
                  <a:cubicBezTo>
                    <a:pt x="4671" y="4206"/>
                    <a:pt x="3659" y="2651"/>
                    <a:pt x="2718" y="1838"/>
                  </a:cubicBezTo>
                  <a:cubicBezTo>
                    <a:pt x="1746" y="997"/>
                    <a:pt x="564" y="302"/>
                    <a:pt x="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1446;p41">
              <a:extLst>
                <a:ext uri="{FF2B5EF4-FFF2-40B4-BE49-F238E27FC236}">
                  <a16:creationId xmlns:a16="http://schemas.microsoft.com/office/drawing/2014/main" id="{0A30546F-AAB7-4F68-2527-57C2CF1FE45D}"/>
                </a:ext>
              </a:extLst>
            </p:cNvPr>
            <p:cNvSpPr/>
            <p:nvPr/>
          </p:nvSpPr>
          <p:spPr>
            <a:xfrm>
              <a:off x="1865804" y="2379811"/>
              <a:ext cx="116285" cy="141589"/>
            </a:xfrm>
            <a:custGeom>
              <a:avLst/>
              <a:gdLst/>
              <a:ahLst/>
              <a:cxnLst/>
              <a:rect l="l" t="t" r="r" b="b"/>
              <a:pathLst>
                <a:path w="4931" h="6004" extrusionOk="0">
                  <a:moveTo>
                    <a:pt x="23" y="1"/>
                  </a:moveTo>
                  <a:cubicBezTo>
                    <a:pt x="16" y="30"/>
                    <a:pt x="8" y="58"/>
                    <a:pt x="1" y="86"/>
                  </a:cubicBezTo>
                  <a:cubicBezTo>
                    <a:pt x="377" y="474"/>
                    <a:pt x="1177" y="1348"/>
                    <a:pt x="2013" y="2259"/>
                  </a:cubicBezTo>
                  <a:cubicBezTo>
                    <a:pt x="2310" y="2582"/>
                    <a:pt x="2619" y="2920"/>
                    <a:pt x="2932" y="3257"/>
                  </a:cubicBezTo>
                  <a:cubicBezTo>
                    <a:pt x="3988" y="4406"/>
                    <a:pt x="4609" y="5462"/>
                    <a:pt x="4894" y="6003"/>
                  </a:cubicBezTo>
                  <a:cubicBezTo>
                    <a:pt x="4906" y="5972"/>
                    <a:pt x="4917" y="5940"/>
                    <a:pt x="4930" y="5905"/>
                  </a:cubicBezTo>
                  <a:cubicBezTo>
                    <a:pt x="4629" y="5344"/>
                    <a:pt x="4009" y="4317"/>
                    <a:pt x="2986" y="3206"/>
                  </a:cubicBezTo>
                  <a:lnTo>
                    <a:pt x="2069" y="2206"/>
                  </a:lnTo>
                  <a:cubicBezTo>
                    <a:pt x="966" y="1003"/>
                    <a:pt x="327" y="309"/>
                    <a:pt x="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1447;p41">
              <a:extLst>
                <a:ext uri="{FF2B5EF4-FFF2-40B4-BE49-F238E27FC236}">
                  <a16:creationId xmlns:a16="http://schemas.microsoft.com/office/drawing/2014/main" id="{49764372-3E5B-89A9-DDCE-A23AF9CCE0BD}"/>
                </a:ext>
              </a:extLst>
            </p:cNvPr>
            <p:cNvSpPr/>
            <p:nvPr/>
          </p:nvSpPr>
          <p:spPr>
            <a:xfrm>
              <a:off x="1940750" y="2197825"/>
              <a:ext cx="78883" cy="67446"/>
            </a:xfrm>
            <a:custGeom>
              <a:avLst/>
              <a:gdLst/>
              <a:ahLst/>
              <a:cxnLst/>
              <a:rect l="l" t="t" r="r" b="b"/>
              <a:pathLst>
                <a:path w="3345" h="2860" extrusionOk="0">
                  <a:moveTo>
                    <a:pt x="37" y="0"/>
                  </a:moveTo>
                  <a:cubicBezTo>
                    <a:pt x="25" y="23"/>
                    <a:pt x="13" y="45"/>
                    <a:pt x="1" y="70"/>
                  </a:cubicBezTo>
                  <a:cubicBezTo>
                    <a:pt x="1372" y="838"/>
                    <a:pt x="2716" y="2226"/>
                    <a:pt x="3290" y="2860"/>
                  </a:cubicBezTo>
                  <a:cubicBezTo>
                    <a:pt x="3309" y="2838"/>
                    <a:pt x="3328" y="2820"/>
                    <a:pt x="3345" y="2803"/>
                  </a:cubicBezTo>
                  <a:cubicBezTo>
                    <a:pt x="2766" y="2166"/>
                    <a:pt x="1416" y="771"/>
                    <a:pt x="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1448;p41">
              <a:extLst>
                <a:ext uri="{FF2B5EF4-FFF2-40B4-BE49-F238E27FC236}">
                  <a16:creationId xmlns:a16="http://schemas.microsoft.com/office/drawing/2014/main" id="{6B1B9271-15FB-3E69-1400-6B0B81EADA19}"/>
                </a:ext>
              </a:extLst>
            </p:cNvPr>
            <p:cNvSpPr/>
            <p:nvPr/>
          </p:nvSpPr>
          <p:spPr>
            <a:xfrm>
              <a:off x="1946645" y="2186623"/>
              <a:ext cx="71738" cy="61173"/>
            </a:xfrm>
            <a:custGeom>
              <a:avLst/>
              <a:gdLst/>
              <a:ahLst/>
              <a:cxnLst/>
              <a:rect l="l" t="t" r="r" b="b"/>
              <a:pathLst>
                <a:path w="3042" h="2594" extrusionOk="0">
                  <a:moveTo>
                    <a:pt x="38" y="1"/>
                  </a:moveTo>
                  <a:cubicBezTo>
                    <a:pt x="26" y="23"/>
                    <a:pt x="14" y="46"/>
                    <a:pt x="1" y="67"/>
                  </a:cubicBezTo>
                  <a:cubicBezTo>
                    <a:pt x="551" y="417"/>
                    <a:pt x="1990" y="1384"/>
                    <a:pt x="3042" y="2594"/>
                  </a:cubicBezTo>
                  <a:cubicBezTo>
                    <a:pt x="3027" y="2539"/>
                    <a:pt x="3010" y="2480"/>
                    <a:pt x="2993" y="2419"/>
                  </a:cubicBezTo>
                  <a:cubicBezTo>
                    <a:pt x="1943" y="1258"/>
                    <a:pt x="572" y="339"/>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1449;p41">
              <a:extLst>
                <a:ext uri="{FF2B5EF4-FFF2-40B4-BE49-F238E27FC236}">
                  <a16:creationId xmlns:a16="http://schemas.microsoft.com/office/drawing/2014/main" id="{F32F1CC8-FED6-6A75-284D-8D19CCA2145D}"/>
                </a:ext>
              </a:extLst>
            </p:cNvPr>
            <p:cNvSpPr/>
            <p:nvPr/>
          </p:nvSpPr>
          <p:spPr>
            <a:xfrm>
              <a:off x="1409460" y="1915849"/>
              <a:ext cx="148405" cy="82963"/>
            </a:xfrm>
            <a:custGeom>
              <a:avLst/>
              <a:gdLst/>
              <a:ahLst/>
              <a:cxnLst/>
              <a:rect l="l" t="t" r="r" b="b"/>
              <a:pathLst>
                <a:path w="6293" h="3518" extrusionOk="0">
                  <a:moveTo>
                    <a:pt x="3277" y="0"/>
                  </a:moveTo>
                  <a:cubicBezTo>
                    <a:pt x="2455" y="0"/>
                    <a:pt x="1551" y="238"/>
                    <a:pt x="421" y="535"/>
                  </a:cubicBezTo>
                  <a:lnTo>
                    <a:pt x="34" y="639"/>
                  </a:lnTo>
                  <a:cubicBezTo>
                    <a:pt x="12" y="645"/>
                    <a:pt x="0" y="664"/>
                    <a:pt x="5" y="686"/>
                  </a:cubicBezTo>
                  <a:cubicBezTo>
                    <a:pt x="10" y="702"/>
                    <a:pt x="25" y="714"/>
                    <a:pt x="42" y="714"/>
                  </a:cubicBezTo>
                  <a:cubicBezTo>
                    <a:pt x="45" y="714"/>
                    <a:pt x="49" y="714"/>
                    <a:pt x="52" y="713"/>
                  </a:cubicBezTo>
                  <a:lnTo>
                    <a:pt x="441" y="610"/>
                  </a:lnTo>
                  <a:cubicBezTo>
                    <a:pt x="1565" y="314"/>
                    <a:pt x="2462" y="78"/>
                    <a:pt x="3276" y="78"/>
                  </a:cubicBezTo>
                  <a:cubicBezTo>
                    <a:pt x="3836" y="78"/>
                    <a:pt x="4356" y="189"/>
                    <a:pt x="4883" y="470"/>
                  </a:cubicBezTo>
                  <a:cubicBezTo>
                    <a:pt x="6239" y="1192"/>
                    <a:pt x="6216" y="3456"/>
                    <a:pt x="6216" y="3478"/>
                  </a:cubicBezTo>
                  <a:cubicBezTo>
                    <a:pt x="6215" y="3500"/>
                    <a:pt x="6233" y="3518"/>
                    <a:pt x="6254" y="3518"/>
                  </a:cubicBezTo>
                  <a:cubicBezTo>
                    <a:pt x="6275" y="3518"/>
                    <a:pt x="6292" y="3501"/>
                    <a:pt x="6292" y="3480"/>
                  </a:cubicBezTo>
                  <a:cubicBezTo>
                    <a:pt x="6289" y="3057"/>
                    <a:pt x="6238" y="2636"/>
                    <a:pt x="6138" y="2225"/>
                  </a:cubicBezTo>
                  <a:cubicBezTo>
                    <a:pt x="5919" y="1340"/>
                    <a:pt x="5498" y="711"/>
                    <a:pt x="4918" y="402"/>
                  </a:cubicBezTo>
                  <a:cubicBezTo>
                    <a:pt x="4378" y="114"/>
                    <a:pt x="3847" y="0"/>
                    <a:pt x="32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1450;p41">
              <a:extLst>
                <a:ext uri="{FF2B5EF4-FFF2-40B4-BE49-F238E27FC236}">
                  <a16:creationId xmlns:a16="http://schemas.microsoft.com/office/drawing/2014/main" id="{A082AD71-F57E-0D0C-4A8D-401F16B15AD1}"/>
                </a:ext>
              </a:extLst>
            </p:cNvPr>
            <p:cNvSpPr/>
            <p:nvPr/>
          </p:nvSpPr>
          <p:spPr>
            <a:xfrm>
              <a:off x="1368402" y="1956812"/>
              <a:ext cx="201064" cy="44642"/>
            </a:xfrm>
            <a:custGeom>
              <a:avLst/>
              <a:gdLst/>
              <a:ahLst/>
              <a:cxnLst/>
              <a:rect l="l" t="t" r="r" b="b"/>
              <a:pathLst>
                <a:path w="8526" h="1893" extrusionOk="0">
                  <a:moveTo>
                    <a:pt x="43" y="0"/>
                  </a:moveTo>
                  <a:cubicBezTo>
                    <a:pt x="38" y="0"/>
                    <a:pt x="32" y="1"/>
                    <a:pt x="27" y="3"/>
                  </a:cubicBezTo>
                  <a:cubicBezTo>
                    <a:pt x="8" y="14"/>
                    <a:pt x="0" y="37"/>
                    <a:pt x="11" y="56"/>
                  </a:cubicBezTo>
                  <a:cubicBezTo>
                    <a:pt x="61" y="159"/>
                    <a:pt x="544" y="1069"/>
                    <a:pt x="1885" y="1349"/>
                  </a:cubicBezTo>
                  <a:cubicBezTo>
                    <a:pt x="2157" y="1405"/>
                    <a:pt x="2413" y="1428"/>
                    <a:pt x="2652" y="1428"/>
                  </a:cubicBezTo>
                  <a:cubicBezTo>
                    <a:pt x="3352" y="1428"/>
                    <a:pt x="3908" y="1233"/>
                    <a:pt x="4279" y="1103"/>
                  </a:cubicBezTo>
                  <a:cubicBezTo>
                    <a:pt x="4339" y="1082"/>
                    <a:pt x="4393" y="1062"/>
                    <a:pt x="4443" y="1046"/>
                  </a:cubicBezTo>
                  <a:cubicBezTo>
                    <a:pt x="4528" y="1017"/>
                    <a:pt x="4634" y="978"/>
                    <a:pt x="4755" y="934"/>
                  </a:cubicBezTo>
                  <a:cubicBezTo>
                    <a:pt x="5197" y="769"/>
                    <a:pt x="5822" y="536"/>
                    <a:pt x="6278" y="536"/>
                  </a:cubicBezTo>
                  <a:cubicBezTo>
                    <a:pt x="6376" y="536"/>
                    <a:pt x="6466" y="547"/>
                    <a:pt x="6545" y="572"/>
                  </a:cubicBezTo>
                  <a:cubicBezTo>
                    <a:pt x="7103" y="746"/>
                    <a:pt x="7491" y="1470"/>
                    <a:pt x="7448" y="1850"/>
                  </a:cubicBezTo>
                  <a:cubicBezTo>
                    <a:pt x="7447" y="1864"/>
                    <a:pt x="7453" y="1876"/>
                    <a:pt x="7463" y="1885"/>
                  </a:cubicBezTo>
                  <a:cubicBezTo>
                    <a:pt x="7469" y="1890"/>
                    <a:pt x="7478" y="1893"/>
                    <a:pt x="7488" y="1893"/>
                  </a:cubicBezTo>
                  <a:cubicBezTo>
                    <a:pt x="7491" y="1893"/>
                    <a:pt x="7495" y="1893"/>
                    <a:pt x="7498" y="1891"/>
                  </a:cubicBezTo>
                  <a:cubicBezTo>
                    <a:pt x="7502" y="1890"/>
                    <a:pt x="7751" y="1806"/>
                    <a:pt x="8042" y="1806"/>
                  </a:cubicBezTo>
                  <a:cubicBezTo>
                    <a:pt x="8181" y="1806"/>
                    <a:pt x="8330" y="1825"/>
                    <a:pt x="8467" y="1882"/>
                  </a:cubicBezTo>
                  <a:cubicBezTo>
                    <a:pt x="8471" y="1884"/>
                    <a:pt x="8476" y="1885"/>
                    <a:pt x="8481" y="1885"/>
                  </a:cubicBezTo>
                  <a:cubicBezTo>
                    <a:pt x="8496" y="1885"/>
                    <a:pt x="8511" y="1876"/>
                    <a:pt x="8517" y="1861"/>
                  </a:cubicBezTo>
                  <a:cubicBezTo>
                    <a:pt x="8526" y="1841"/>
                    <a:pt x="8515" y="1819"/>
                    <a:pt x="8495" y="1811"/>
                  </a:cubicBezTo>
                  <a:cubicBezTo>
                    <a:pt x="8347" y="1750"/>
                    <a:pt x="8189" y="1729"/>
                    <a:pt x="8042" y="1729"/>
                  </a:cubicBezTo>
                  <a:cubicBezTo>
                    <a:pt x="7818" y="1729"/>
                    <a:pt x="7621" y="1777"/>
                    <a:pt x="7528" y="1804"/>
                  </a:cubicBezTo>
                  <a:cubicBezTo>
                    <a:pt x="7536" y="1350"/>
                    <a:pt x="7095" y="664"/>
                    <a:pt x="6568" y="499"/>
                  </a:cubicBezTo>
                  <a:cubicBezTo>
                    <a:pt x="6482" y="472"/>
                    <a:pt x="6385" y="460"/>
                    <a:pt x="6280" y="460"/>
                  </a:cubicBezTo>
                  <a:cubicBezTo>
                    <a:pt x="5808" y="460"/>
                    <a:pt x="5174" y="696"/>
                    <a:pt x="4728" y="861"/>
                  </a:cubicBezTo>
                  <a:cubicBezTo>
                    <a:pt x="4607" y="906"/>
                    <a:pt x="4502" y="946"/>
                    <a:pt x="4417" y="973"/>
                  </a:cubicBezTo>
                  <a:cubicBezTo>
                    <a:pt x="4367" y="991"/>
                    <a:pt x="4311" y="1011"/>
                    <a:pt x="4254" y="1031"/>
                  </a:cubicBezTo>
                  <a:cubicBezTo>
                    <a:pt x="3888" y="1159"/>
                    <a:pt x="3339" y="1352"/>
                    <a:pt x="2652" y="1352"/>
                  </a:cubicBezTo>
                  <a:cubicBezTo>
                    <a:pt x="2417" y="1352"/>
                    <a:pt x="2167" y="1330"/>
                    <a:pt x="1902" y="1275"/>
                  </a:cubicBezTo>
                  <a:cubicBezTo>
                    <a:pt x="594" y="1000"/>
                    <a:pt x="127" y="121"/>
                    <a:pt x="79" y="23"/>
                  </a:cubicBezTo>
                  <a:cubicBezTo>
                    <a:pt x="72" y="8"/>
                    <a:pt x="58" y="0"/>
                    <a:pt x="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1451;p41">
              <a:extLst>
                <a:ext uri="{FF2B5EF4-FFF2-40B4-BE49-F238E27FC236}">
                  <a16:creationId xmlns:a16="http://schemas.microsoft.com/office/drawing/2014/main" id="{C4BE42D4-A4A3-02AA-A015-C79223A04FB9}"/>
                </a:ext>
              </a:extLst>
            </p:cNvPr>
            <p:cNvSpPr/>
            <p:nvPr/>
          </p:nvSpPr>
          <p:spPr>
            <a:xfrm>
              <a:off x="1404460" y="1941530"/>
              <a:ext cx="149324" cy="57282"/>
            </a:xfrm>
            <a:custGeom>
              <a:avLst/>
              <a:gdLst/>
              <a:ahLst/>
              <a:cxnLst/>
              <a:rect l="l" t="t" r="r" b="b"/>
              <a:pathLst>
                <a:path w="6332" h="2429" extrusionOk="0">
                  <a:moveTo>
                    <a:pt x="4373" y="0"/>
                  </a:moveTo>
                  <a:cubicBezTo>
                    <a:pt x="3809" y="0"/>
                    <a:pt x="3272" y="278"/>
                    <a:pt x="2711" y="569"/>
                  </a:cubicBezTo>
                  <a:cubicBezTo>
                    <a:pt x="2128" y="872"/>
                    <a:pt x="1531" y="1181"/>
                    <a:pt x="875" y="1181"/>
                  </a:cubicBezTo>
                  <a:cubicBezTo>
                    <a:pt x="613" y="1181"/>
                    <a:pt x="342" y="1132"/>
                    <a:pt x="59" y="1013"/>
                  </a:cubicBezTo>
                  <a:cubicBezTo>
                    <a:pt x="54" y="1012"/>
                    <a:pt x="50" y="1011"/>
                    <a:pt x="45" y="1011"/>
                  </a:cubicBezTo>
                  <a:cubicBezTo>
                    <a:pt x="29" y="1011"/>
                    <a:pt x="15" y="1020"/>
                    <a:pt x="8" y="1035"/>
                  </a:cubicBezTo>
                  <a:cubicBezTo>
                    <a:pt x="0" y="1054"/>
                    <a:pt x="9" y="1077"/>
                    <a:pt x="29" y="1086"/>
                  </a:cubicBezTo>
                  <a:cubicBezTo>
                    <a:pt x="323" y="1208"/>
                    <a:pt x="603" y="1259"/>
                    <a:pt x="873" y="1259"/>
                  </a:cubicBezTo>
                  <a:cubicBezTo>
                    <a:pt x="1545" y="1259"/>
                    <a:pt x="2153" y="945"/>
                    <a:pt x="2746" y="638"/>
                  </a:cubicBezTo>
                  <a:cubicBezTo>
                    <a:pt x="3299" y="352"/>
                    <a:pt x="3828" y="78"/>
                    <a:pt x="4375" y="78"/>
                  </a:cubicBezTo>
                  <a:cubicBezTo>
                    <a:pt x="4500" y="78"/>
                    <a:pt x="4626" y="92"/>
                    <a:pt x="4754" y="124"/>
                  </a:cubicBezTo>
                  <a:cubicBezTo>
                    <a:pt x="6251" y="498"/>
                    <a:pt x="6240" y="2370"/>
                    <a:pt x="6240" y="2389"/>
                  </a:cubicBezTo>
                  <a:cubicBezTo>
                    <a:pt x="6239" y="2411"/>
                    <a:pt x="6257" y="2429"/>
                    <a:pt x="6278" y="2429"/>
                  </a:cubicBezTo>
                  <a:cubicBezTo>
                    <a:pt x="6300" y="2429"/>
                    <a:pt x="6318" y="2412"/>
                    <a:pt x="6318" y="2391"/>
                  </a:cubicBezTo>
                  <a:cubicBezTo>
                    <a:pt x="6318" y="2371"/>
                    <a:pt x="6331" y="438"/>
                    <a:pt x="4774" y="50"/>
                  </a:cubicBezTo>
                  <a:cubicBezTo>
                    <a:pt x="4638" y="16"/>
                    <a:pt x="4505" y="0"/>
                    <a:pt x="43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1452;p41">
              <a:extLst>
                <a:ext uri="{FF2B5EF4-FFF2-40B4-BE49-F238E27FC236}">
                  <a16:creationId xmlns:a16="http://schemas.microsoft.com/office/drawing/2014/main" id="{EE756D39-C0D4-05CC-59FD-A4E8BE46A473}"/>
                </a:ext>
              </a:extLst>
            </p:cNvPr>
            <p:cNvSpPr/>
            <p:nvPr/>
          </p:nvSpPr>
          <p:spPr>
            <a:xfrm>
              <a:off x="1530178" y="1912264"/>
              <a:ext cx="30846" cy="76006"/>
            </a:xfrm>
            <a:custGeom>
              <a:avLst/>
              <a:gdLst/>
              <a:ahLst/>
              <a:cxnLst/>
              <a:rect l="l" t="t" r="r" b="b"/>
              <a:pathLst>
                <a:path w="1308" h="3223" extrusionOk="0">
                  <a:moveTo>
                    <a:pt x="43" y="0"/>
                  </a:moveTo>
                  <a:cubicBezTo>
                    <a:pt x="32" y="0"/>
                    <a:pt x="21" y="6"/>
                    <a:pt x="14" y="16"/>
                  </a:cubicBezTo>
                  <a:cubicBezTo>
                    <a:pt x="0" y="33"/>
                    <a:pt x="2" y="57"/>
                    <a:pt x="20" y="69"/>
                  </a:cubicBezTo>
                  <a:cubicBezTo>
                    <a:pt x="850" y="718"/>
                    <a:pt x="1226" y="1804"/>
                    <a:pt x="1081" y="3126"/>
                  </a:cubicBezTo>
                  <a:cubicBezTo>
                    <a:pt x="1078" y="3153"/>
                    <a:pt x="1075" y="3173"/>
                    <a:pt x="1075" y="3182"/>
                  </a:cubicBezTo>
                  <a:cubicBezTo>
                    <a:pt x="1073" y="3203"/>
                    <a:pt x="1090" y="3221"/>
                    <a:pt x="1111" y="3223"/>
                  </a:cubicBezTo>
                  <a:lnTo>
                    <a:pt x="1114" y="3223"/>
                  </a:lnTo>
                  <a:cubicBezTo>
                    <a:pt x="1134" y="3223"/>
                    <a:pt x="1152" y="3208"/>
                    <a:pt x="1152" y="3186"/>
                  </a:cubicBezTo>
                  <a:cubicBezTo>
                    <a:pt x="1152" y="3177"/>
                    <a:pt x="1155" y="3159"/>
                    <a:pt x="1158" y="3135"/>
                  </a:cubicBezTo>
                  <a:cubicBezTo>
                    <a:pt x="1308" y="1785"/>
                    <a:pt x="920" y="675"/>
                    <a:pt x="67" y="9"/>
                  </a:cubicBezTo>
                  <a:cubicBezTo>
                    <a:pt x="60" y="3"/>
                    <a:pt x="52" y="0"/>
                    <a:pt x="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1453;p41">
              <a:extLst>
                <a:ext uri="{FF2B5EF4-FFF2-40B4-BE49-F238E27FC236}">
                  <a16:creationId xmlns:a16="http://schemas.microsoft.com/office/drawing/2014/main" id="{98F0644B-F8B8-68D2-D77C-E7B9103ED156}"/>
                </a:ext>
              </a:extLst>
            </p:cNvPr>
            <p:cNvSpPr/>
            <p:nvPr/>
          </p:nvSpPr>
          <p:spPr>
            <a:xfrm>
              <a:off x="1388117" y="1894082"/>
              <a:ext cx="83458" cy="23606"/>
            </a:xfrm>
            <a:custGeom>
              <a:avLst/>
              <a:gdLst/>
              <a:ahLst/>
              <a:cxnLst/>
              <a:rect l="l" t="t" r="r" b="b"/>
              <a:pathLst>
                <a:path w="3539" h="1001" extrusionOk="0">
                  <a:moveTo>
                    <a:pt x="3501" y="0"/>
                  </a:moveTo>
                  <a:cubicBezTo>
                    <a:pt x="3500" y="0"/>
                    <a:pt x="3498" y="0"/>
                    <a:pt x="3497" y="1"/>
                  </a:cubicBezTo>
                  <a:cubicBezTo>
                    <a:pt x="3222" y="13"/>
                    <a:pt x="787" y="145"/>
                    <a:pt x="16" y="936"/>
                  </a:cubicBezTo>
                  <a:cubicBezTo>
                    <a:pt x="1" y="949"/>
                    <a:pt x="1" y="974"/>
                    <a:pt x="16" y="989"/>
                  </a:cubicBezTo>
                  <a:cubicBezTo>
                    <a:pt x="23" y="996"/>
                    <a:pt x="32" y="1001"/>
                    <a:pt x="41" y="1001"/>
                  </a:cubicBezTo>
                  <a:cubicBezTo>
                    <a:pt x="54" y="1001"/>
                    <a:pt x="63" y="996"/>
                    <a:pt x="70" y="989"/>
                  </a:cubicBezTo>
                  <a:cubicBezTo>
                    <a:pt x="822" y="220"/>
                    <a:pt x="3228" y="90"/>
                    <a:pt x="3501" y="78"/>
                  </a:cubicBezTo>
                  <a:cubicBezTo>
                    <a:pt x="3522" y="78"/>
                    <a:pt x="3537" y="60"/>
                    <a:pt x="3537" y="39"/>
                  </a:cubicBezTo>
                  <a:cubicBezTo>
                    <a:pt x="3539" y="18"/>
                    <a:pt x="3522" y="0"/>
                    <a:pt x="35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1454;p41">
              <a:extLst>
                <a:ext uri="{FF2B5EF4-FFF2-40B4-BE49-F238E27FC236}">
                  <a16:creationId xmlns:a16="http://schemas.microsoft.com/office/drawing/2014/main" id="{2BA7EAB1-253C-96BF-93A8-A2E9648A87A9}"/>
                </a:ext>
              </a:extLst>
            </p:cNvPr>
            <p:cNvSpPr/>
            <p:nvPr/>
          </p:nvSpPr>
          <p:spPr>
            <a:xfrm>
              <a:off x="1381396" y="1934031"/>
              <a:ext cx="49806" cy="18253"/>
            </a:xfrm>
            <a:custGeom>
              <a:avLst/>
              <a:gdLst/>
              <a:ahLst/>
              <a:cxnLst/>
              <a:rect l="l" t="t" r="r" b="b"/>
              <a:pathLst>
                <a:path w="2112" h="774" extrusionOk="0">
                  <a:moveTo>
                    <a:pt x="38" y="1"/>
                  </a:moveTo>
                  <a:cubicBezTo>
                    <a:pt x="17" y="1"/>
                    <a:pt x="1" y="19"/>
                    <a:pt x="1" y="40"/>
                  </a:cubicBezTo>
                  <a:cubicBezTo>
                    <a:pt x="1" y="95"/>
                    <a:pt x="202" y="278"/>
                    <a:pt x="413" y="421"/>
                  </a:cubicBezTo>
                  <a:cubicBezTo>
                    <a:pt x="643" y="571"/>
                    <a:pt x="1033" y="774"/>
                    <a:pt x="1487" y="774"/>
                  </a:cubicBezTo>
                  <a:cubicBezTo>
                    <a:pt x="1687" y="774"/>
                    <a:pt x="1886" y="733"/>
                    <a:pt x="2069" y="654"/>
                  </a:cubicBezTo>
                  <a:cubicBezTo>
                    <a:pt x="2112" y="637"/>
                    <a:pt x="2093" y="579"/>
                    <a:pt x="2056" y="579"/>
                  </a:cubicBezTo>
                  <a:cubicBezTo>
                    <a:pt x="2051" y="579"/>
                    <a:pt x="2046" y="580"/>
                    <a:pt x="2040" y="583"/>
                  </a:cubicBezTo>
                  <a:cubicBezTo>
                    <a:pt x="1851" y="664"/>
                    <a:pt x="1664" y="697"/>
                    <a:pt x="1485" y="697"/>
                  </a:cubicBezTo>
                  <a:cubicBezTo>
                    <a:pt x="726" y="697"/>
                    <a:pt x="116" y="101"/>
                    <a:pt x="76" y="30"/>
                  </a:cubicBezTo>
                  <a:cubicBezTo>
                    <a:pt x="72" y="13"/>
                    <a:pt x="57"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1455;p41">
              <a:extLst>
                <a:ext uri="{FF2B5EF4-FFF2-40B4-BE49-F238E27FC236}">
                  <a16:creationId xmlns:a16="http://schemas.microsoft.com/office/drawing/2014/main" id="{4316471C-7A28-B4A5-802C-C9C331802E00}"/>
                </a:ext>
              </a:extLst>
            </p:cNvPr>
            <p:cNvSpPr/>
            <p:nvPr/>
          </p:nvSpPr>
          <p:spPr>
            <a:xfrm>
              <a:off x="1548761" y="2115121"/>
              <a:ext cx="65017" cy="16578"/>
            </a:xfrm>
            <a:custGeom>
              <a:avLst/>
              <a:gdLst/>
              <a:ahLst/>
              <a:cxnLst/>
              <a:rect l="l" t="t" r="r" b="b"/>
              <a:pathLst>
                <a:path w="2757" h="703" extrusionOk="0">
                  <a:moveTo>
                    <a:pt x="456" y="0"/>
                  </a:moveTo>
                  <a:lnTo>
                    <a:pt x="0" y="504"/>
                  </a:lnTo>
                  <a:cubicBezTo>
                    <a:pt x="0" y="504"/>
                    <a:pt x="572" y="702"/>
                    <a:pt x="1413" y="702"/>
                  </a:cubicBezTo>
                  <a:cubicBezTo>
                    <a:pt x="1435" y="702"/>
                    <a:pt x="1456" y="702"/>
                    <a:pt x="1478" y="702"/>
                  </a:cubicBezTo>
                  <a:cubicBezTo>
                    <a:pt x="2104" y="693"/>
                    <a:pt x="2508" y="534"/>
                    <a:pt x="2690" y="441"/>
                  </a:cubicBezTo>
                  <a:cubicBezTo>
                    <a:pt x="2719" y="328"/>
                    <a:pt x="2742" y="213"/>
                    <a:pt x="2757" y="96"/>
                  </a:cubicBezTo>
                  <a:lnTo>
                    <a:pt x="2757" y="96"/>
                  </a:lnTo>
                  <a:cubicBezTo>
                    <a:pt x="2600" y="138"/>
                    <a:pt x="2383" y="154"/>
                    <a:pt x="2145" y="154"/>
                  </a:cubicBezTo>
                  <a:cubicBezTo>
                    <a:pt x="1405" y="154"/>
                    <a:pt x="456" y="0"/>
                    <a:pt x="456"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1456;p41">
              <a:extLst>
                <a:ext uri="{FF2B5EF4-FFF2-40B4-BE49-F238E27FC236}">
                  <a16:creationId xmlns:a16="http://schemas.microsoft.com/office/drawing/2014/main" id="{5DA7028E-BD57-8AA0-9D1C-EA8F2DFF6773}"/>
                </a:ext>
              </a:extLst>
            </p:cNvPr>
            <p:cNvSpPr/>
            <p:nvPr/>
          </p:nvSpPr>
          <p:spPr>
            <a:xfrm>
              <a:off x="1690209" y="2335287"/>
              <a:ext cx="529946" cy="133123"/>
            </a:xfrm>
            <a:custGeom>
              <a:avLst/>
              <a:gdLst/>
              <a:ahLst/>
              <a:cxnLst/>
              <a:rect l="l" t="t" r="r" b="b"/>
              <a:pathLst>
                <a:path w="22472" h="5645" extrusionOk="0">
                  <a:moveTo>
                    <a:pt x="22415" y="1"/>
                  </a:moveTo>
                  <a:cubicBezTo>
                    <a:pt x="22406" y="1"/>
                    <a:pt x="22397" y="4"/>
                    <a:pt x="22389" y="13"/>
                  </a:cubicBezTo>
                  <a:cubicBezTo>
                    <a:pt x="22292" y="114"/>
                    <a:pt x="21323" y="1030"/>
                    <a:pt x="17018" y="1868"/>
                  </a:cubicBezTo>
                  <a:cubicBezTo>
                    <a:pt x="15601" y="2143"/>
                    <a:pt x="14205" y="2281"/>
                    <a:pt x="12835" y="2281"/>
                  </a:cubicBezTo>
                  <a:cubicBezTo>
                    <a:pt x="10345" y="2281"/>
                    <a:pt x="7941" y="1827"/>
                    <a:pt x="5651" y="921"/>
                  </a:cubicBezTo>
                  <a:cubicBezTo>
                    <a:pt x="5646" y="919"/>
                    <a:pt x="5641" y="918"/>
                    <a:pt x="5637" y="918"/>
                  </a:cubicBezTo>
                  <a:cubicBezTo>
                    <a:pt x="5623" y="918"/>
                    <a:pt x="5611" y="925"/>
                    <a:pt x="5604" y="937"/>
                  </a:cubicBezTo>
                  <a:cubicBezTo>
                    <a:pt x="5590" y="957"/>
                    <a:pt x="4308" y="3109"/>
                    <a:pt x="3375" y="3935"/>
                  </a:cubicBezTo>
                  <a:cubicBezTo>
                    <a:pt x="2401" y="4796"/>
                    <a:pt x="1215" y="5573"/>
                    <a:pt x="537" y="5573"/>
                  </a:cubicBezTo>
                  <a:cubicBezTo>
                    <a:pt x="443" y="5573"/>
                    <a:pt x="358" y="5558"/>
                    <a:pt x="285" y="5526"/>
                  </a:cubicBezTo>
                  <a:cubicBezTo>
                    <a:pt x="187" y="5483"/>
                    <a:pt x="135" y="5400"/>
                    <a:pt x="126" y="5274"/>
                  </a:cubicBezTo>
                  <a:cubicBezTo>
                    <a:pt x="79" y="4635"/>
                    <a:pt x="1143" y="3198"/>
                    <a:pt x="2125" y="2578"/>
                  </a:cubicBezTo>
                  <a:cubicBezTo>
                    <a:pt x="3326" y="1819"/>
                    <a:pt x="5077" y="1021"/>
                    <a:pt x="5228" y="995"/>
                  </a:cubicBezTo>
                  <a:cubicBezTo>
                    <a:pt x="5249" y="990"/>
                    <a:pt x="5263" y="971"/>
                    <a:pt x="5260" y="949"/>
                  </a:cubicBezTo>
                  <a:cubicBezTo>
                    <a:pt x="5256" y="930"/>
                    <a:pt x="5239" y="917"/>
                    <a:pt x="5220" y="917"/>
                  </a:cubicBezTo>
                  <a:cubicBezTo>
                    <a:pt x="5219" y="917"/>
                    <a:pt x="5217" y="917"/>
                    <a:pt x="5215" y="918"/>
                  </a:cubicBezTo>
                  <a:cubicBezTo>
                    <a:pt x="5057" y="945"/>
                    <a:pt x="3320" y="1731"/>
                    <a:pt x="2082" y="2513"/>
                  </a:cubicBezTo>
                  <a:cubicBezTo>
                    <a:pt x="1064" y="3156"/>
                    <a:pt x="0" y="4604"/>
                    <a:pt x="49" y="5280"/>
                  </a:cubicBezTo>
                  <a:cubicBezTo>
                    <a:pt x="61" y="5433"/>
                    <a:pt x="132" y="5543"/>
                    <a:pt x="255" y="5596"/>
                  </a:cubicBezTo>
                  <a:cubicBezTo>
                    <a:pt x="332" y="5628"/>
                    <a:pt x="415" y="5644"/>
                    <a:pt x="499" y="5644"/>
                  </a:cubicBezTo>
                  <a:cubicBezTo>
                    <a:pt x="506" y="5644"/>
                    <a:pt x="513" y="5644"/>
                    <a:pt x="520" y="5644"/>
                  </a:cubicBezTo>
                  <a:cubicBezTo>
                    <a:pt x="1052" y="5644"/>
                    <a:pt x="2034" y="5224"/>
                    <a:pt x="3425" y="3992"/>
                  </a:cubicBezTo>
                  <a:cubicBezTo>
                    <a:pt x="4310" y="3210"/>
                    <a:pt x="5496" y="1262"/>
                    <a:pt x="5653" y="1004"/>
                  </a:cubicBezTo>
                  <a:cubicBezTo>
                    <a:pt x="7943" y="1906"/>
                    <a:pt x="10347" y="2358"/>
                    <a:pt x="12836" y="2358"/>
                  </a:cubicBezTo>
                  <a:cubicBezTo>
                    <a:pt x="14211" y="2358"/>
                    <a:pt x="15611" y="2220"/>
                    <a:pt x="17033" y="1943"/>
                  </a:cubicBezTo>
                  <a:cubicBezTo>
                    <a:pt x="17489" y="1853"/>
                    <a:pt x="21514" y="1048"/>
                    <a:pt x="22445" y="66"/>
                  </a:cubicBezTo>
                  <a:cubicBezTo>
                    <a:pt x="22471" y="38"/>
                    <a:pt x="22445" y="1"/>
                    <a:pt x="22415"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1457;p41">
              <a:extLst>
                <a:ext uri="{FF2B5EF4-FFF2-40B4-BE49-F238E27FC236}">
                  <a16:creationId xmlns:a16="http://schemas.microsoft.com/office/drawing/2014/main" id="{C4D0DA00-5D60-C351-0025-816657ADE6E4}"/>
                </a:ext>
              </a:extLst>
            </p:cNvPr>
            <p:cNvSpPr/>
            <p:nvPr/>
          </p:nvSpPr>
          <p:spPr>
            <a:xfrm>
              <a:off x="1207263" y="1812133"/>
              <a:ext cx="1009826" cy="1086422"/>
            </a:xfrm>
            <a:custGeom>
              <a:avLst/>
              <a:gdLst/>
              <a:ahLst/>
              <a:cxnLst/>
              <a:rect l="l" t="t" r="r" b="b"/>
              <a:pathLst>
                <a:path w="42821" h="46069" extrusionOk="0">
                  <a:moveTo>
                    <a:pt x="42821" y="1"/>
                  </a:moveTo>
                  <a:lnTo>
                    <a:pt x="39902" y="1794"/>
                  </a:lnTo>
                  <a:lnTo>
                    <a:pt x="39852" y="1824"/>
                  </a:lnTo>
                  <a:lnTo>
                    <a:pt x="37959" y="3867"/>
                  </a:lnTo>
                  <a:lnTo>
                    <a:pt x="35457" y="6569"/>
                  </a:lnTo>
                  <a:lnTo>
                    <a:pt x="32860" y="9375"/>
                  </a:lnTo>
                  <a:lnTo>
                    <a:pt x="29709" y="12777"/>
                  </a:lnTo>
                  <a:lnTo>
                    <a:pt x="27139" y="15552"/>
                  </a:lnTo>
                  <a:lnTo>
                    <a:pt x="24542" y="18357"/>
                  </a:lnTo>
                  <a:lnTo>
                    <a:pt x="21910" y="21198"/>
                  </a:lnTo>
                  <a:lnTo>
                    <a:pt x="19183" y="24141"/>
                  </a:lnTo>
                  <a:lnTo>
                    <a:pt x="16518" y="27020"/>
                  </a:lnTo>
                  <a:lnTo>
                    <a:pt x="14587" y="29106"/>
                  </a:lnTo>
                  <a:lnTo>
                    <a:pt x="11863" y="32047"/>
                  </a:lnTo>
                  <a:lnTo>
                    <a:pt x="9729" y="34350"/>
                  </a:lnTo>
                  <a:lnTo>
                    <a:pt x="6672" y="37651"/>
                  </a:lnTo>
                  <a:lnTo>
                    <a:pt x="3758" y="40798"/>
                  </a:lnTo>
                  <a:lnTo>
                    <a:pt x="0" y="44857"/>
                  </a:lnTo>
                  <a:lnTo>
                    <a:pt x="1270" y="46069"/>
                  </a:lnTo>
                  <a:lnTo>
                    <a:pt x="3995" y="43067"/>
                  </a:lnTo>
                  <a:lnTo>
                    <a:pt x="6672" y="40116"/>
                  </a:lnTo>
                  <a:lnTo>
                    <a:pt x="9920" y="36540"/>
                  </a:lnTo>
                  <a:lnTo>
                    <a:pt x="12187" y="34041"/>
                  </a:lnTo>
                  <a:lnTo>
                    <a:pt x="14877" y="31079"/>
                  </a:lnTo>
                  <a:lnTo>
                    <a:pt x="16871" y="28880"/>
                  </a:lnTo>
                  <a:lnTo>
                    <a:pt x="19649" y="25819"/>
                  </a:lnTo>
                  <a:lnTo>
                    <a:pt x="22187" y="23023"/>
                  </a:lnTo>
                  <a:lnTo>
                    <a:pt x="24986" y="19940"/>
                  </a:lnTo>
                  <a:lnTo>
                    <a:pt x="27365" y="17319"/>
                  </a:lnTo>
                  <a:lnTo>
                    <a:pt x="30090" y="14317"/>
                  </a:lnTo>
                  <a:lnTo>
                    <a:pt x="33057" y="11047"/>
                  </a:lnTo>
                  <a:lnTo>
                    <a:pt x="35721" y="8113"/>
                  </a:lnTo>
                  <a:lnTo>
                    <a:pt x="38173" y="5412"/>
                  </a:lnTo>
                  <a:lnTo>
                    <a:pt x="40331" y="3035"/>
                  </a:lnTo>
                  <a:lnTo>
                    <a:pt x="40685" y="2644"/>
                  </a:lnTo>
                  <a:lnTo>
                    <a:pt x="428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1458;p41">
              <a:extLst>
                <a:ext uri="{FF2B5EF4-FFF2-40B4-BE49-F238E27FC236}">
                  <a16:creationId xmlns:a16="http://schemas.microsoft.com/office/drawing/2014/main" id="{72C36B85-2EDF-8761-7C22-FF81752E3816}"/>
                </a:ext>
              </a:extLst>
            </p:cNvPr>
            <p:cNvSpPr/>
            <p:nvPr/>
          </p:nvSpPr>
          <p:spPr>
            <a:xfrm>
              <a:off x="1207287" y="2774205"/>
              <a:ext cx="94189" cy="124351"/>
            </a:xfrm>
            <a:custGeom>
              <a:avLst/>
              <a:gdLst/>
              <a:ahLst/>
              <a:cxnLst/>
              <a:rect l="l" t="t" r="r" b="b"/>
              <a:pathLst>
                <a:path w="3994" h="5273" extrusionOk="0">
                  <a:moveTo>
                    <a:pt x="3759" y="1"/>
                  </a:moveTo>
                  <a:lnTo>
                    <a:pt x="1" y="4061"/>
                  </a:lnTo>
                  <a:lnTo>
                    <a:pt x="1271" y="5273"/>
                  </a:lnTo>
                  <a:lnTo>
                    <a:pt x="3994" y="2271"/>
                  </a:lnTo>
                  <a:cubicBezTo>
                    <a:pt x="3906" y="1483"/>
                    <a:pt x="3813" y="611"/>
                    <a:pt x="37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1459;p41">
              <a:extLst>
                <a:ext uri="{FF2B5EF4-FFF2-40B4-BE49-F238E27FC236}">
                  <a16:creationId xmlns:a16="http://schemas.microsoft.com/office/drawing/2014/main" id="{3B7FDB4D-7C3B-0971-A6DE-1CD9D0E2A1E1}"/>
                </a:ext>
              </a:extLst>
            </p:cNvPr>
            <p:cNvSpPr/>
            <p:nvPr/>
          </p:nvSpPr>
          <p:spPr>
            <a:xfrm>
              <a:off x="1364606" y="2622192"/>
              <a:ext cx="76596" cy="136000"/>
            </a:xfrm>
            <a:custGeom>
              <a:avLst/>
              <a:gdLst/>
              <a:ahLst/>
              <a:cxnLst/>
              <a:rect l="l" t="t" r="r" b="b"/>
              <a:pathLst>
                <a:path w="3248" h="5767" extrusionOk="0">
                  <a:moveTo>
                    <a:pt x="3057" y="0"/>
                  </a:moveTo>
                  <a:lnTo>
                    <a:pt x="0" y="3301"/>
                  </a:lnTo>
                  <a:lnTo>
                    <a:pt x="0" y="5766"/>
                  </a:lnTo>
                  <a:lnTo>
                    <a:pt x="3248" y="2190"/>
                  </a:lnTo>
                  <a:lnTo>
                    <a:pt x="30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1460;p41">
              <a:extLst>
                <a:ext uri="{FF2B5EF4-FFF2-40B4-BE49-F238E27FC236}">
                  <a16:creationId xmlns:a16="http://schemas.microsoft.com/office/drawing/2014/main" id="{4AA59FEC-5B5F-7EFB-CECC-38E1F52CD1D4}"/>
                </a:ext>
              </a:extLst>
            </p:cNvPr>
            <p:cNvSpPr/>
            <p:nvPr/>
          </p:nvSpPr>
          <p:spPr>
            <a:xfrm>
              <a:off x="1486999" y="2498502"/>
              <a:ext cx="71101" cy="116427"/>
            </a:xfrm>
            <a:custGeom>
              <a:avLst/>
              <a:gdLst/>
              <a:ahLst/>
              <a:cxnLst/>
              <a:rect l="l" t="t" r="r" b="b"/>
              <a:pathLst>
                <a:path w="3015" h="4937" extrusionOk="0">
                  <a:moveTo>
                    <a:pt x="2725" y="1"/>
                  </a:moveTo>
                  <a:lnTo>
                    <a:pt x="1" y="2942"/>
                  </a:lnTo>
                  <a:lnTo>
                    <a:pt x="325" y="4936"/>
                  </a:lnTo>
                  <a:lnTo>
                    <a:pt x="3015" y="1974"/>
                  </a:lnTo>
                  <a:lnTo>
                    <a:pt x="27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1461;p41">
              <a:extLst>
                <a:ext uri="{FF2B5EF4-FFF2-40B4-BE49-F238E27FC236}">
                  <a16:creationId xmlns:a16="http://schemas.microsoft.com/office/drawing/2014/main" id="{51A81148-DC3C-63C8-8B6D-65AED8ED68AC}"/>
                </a:ext>
              </a:extLst>
            </p:cNvPr>
            <p:cNvSpPr/>
            <p:nvPr/>
          </p:nvSpPr>
          <p:spPr>
            <a:xfrm>
              <a:off x="1596775" y="2381438"/>
              <a:ext cx="73860" cy="111757"/>
            </a:xfrm>
            <a:custGeom>
              <a:avLst/>
              <a:gdLst/>
              <a:ahLst/>
              <a:cxnLst/>
              <a:rect l="l" t="t" r="r" b="b"/>
              <a:pathLst>
                <a:path w="3132" h="4739" extrusionOk="0">
                  <a:moveTo>
                    <a:pt x="2666" y="0"/>
                  </a:moveTo>
                  <a:lnTo>
                    <a:pt x="1" y="2879"/>
                  </a:lnTo>
                  <a:lnTo>
                    <a:pt x="354" y="4739"/>
                  </a:lnTo>
                  <a:lnTo>
                    <a:pt x="3132" y="1678"/>
                  </a:lnTo>
                  <a:lnTo>
                    <a:pt x="26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1462;p41">
              <a:extLst>
                <a:ext uri="{FF2B5EF4-FFF2-40B4-BE49-F238E27FC236}">
                  <a16:creationId xmlns:a16="http://schemas.microsoft.com/office/drawing/2014/main" id="{3EC03F6B-0101-B8B7-7BA0-760924D73F9B}"/>
                </a:ext>
              </a:extLst>
            </p:cNvPr>
            <p:cNvSpPr/>
            <p:nvPr/>
          </p:nvSpPr>
          <p:spPr>
            <a:xfrm>
              <a:off x="1723932" y="2245013"/>
              <a:ext cx="72563" cy="110060"/>
            </a:xfrm>
            <a:custGeom>
              <a:avLst/>
              <a:gdLst/>
              <a:ahLst/>
              <a:cxnLst/>
              <a:rect l="l" t="t" r="r" b="b"/>
              <a:pathLst>
                <a:path w="3077" h="4667" extrusionOk="0">
                  <a:moveTo>
                    <a:pt x="2633" y="1"/>
                  </a:moveTo>
                  <a:lnTo>
                    <a:pt x="1" y="2842"/>
                  </a:lnTo>
                  <a:cubicBezTo>
                    <a:pt x="82" y="3350"/>
                    <a:pt x="195" y="4101"/>
                    <a:pt x="278" y="4667"/>
                  </a:cubicBezTo>
                  <a:lnTo>
                    <a:pt x="3077" y="1584"/>
                  </a:lnTo>
                  <a:lnTo>
                    <a:pt x="26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1463;p41">
              <a:extLst>
                <a:ext uri="{FF2B5EF4-FFF2-40B4-BE49-F238E27FC236}">
                  <a16:creationId xmlns:a16="http://schemas.microsoft.com/office/drawing/2014/main" id="{C9F5E689-70E1-9D0F-0B2E-3A6AED99B4F1}"/>
                </a:ext>
              </a:extLst>
            </p:cNvPr>
            <p:cNvSpPr/>
            <p:nvPr/>
          </p:nvSpPr>
          <p:spPr>
            <a:xfrm>
              <a:off x="1847221" y="2116809"/>
              <a:ext cx="69639" cy="107112"/>
            </a:xfrm>
            <a:custGeom>
              <a:avLst/>
              <a:gdLst/>
              <a:ahLst/>
              <a:cxnLst/>
              <a:rect l="l" t="t" r="r" b="b"/>
              <a:pathLst>
                <a:path w="2953" h="4542" extrusionOk="0">
                  <a:moveTo>
                    <a:pt x="2571" y="0"/>
                  </a:moveTo>
                  <a:lnTo>
                    <a:pt x="1" y="2775"/>
                  </a:lnTo>
                  <a:cubicBezTo>
                    <a:pt x="67" y="3287"/>
                    <a:pt x="154" y="3981"/>
                    <a:pt x="228" y="4542"/>
                  </a:cubicBezTo>
                  <a:lnTo>
                    <a:pt x="2953" y="1540"/>
                  </a:lnTo>
                  <a:lnTo>
                    <a:pt x="25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1464;p41">
              <a:extLst>
                <a:ext uri="{FF2B5EF4-FFF2-40B4-BE49-F238E27FC236}">
                  <a16:creationId xmlns:a16="http://schemas.microsoft.com/office/drawing/2014/main" id="{FA1F1561-E1E6-664C-EA2E-C5FB453AA245}"/>
                </a:ext>
              </a:extLst>
            </p:cNvPr>
            <p:cNvSpPr/>
            <p:nvPr/>
          </p:nvSpPr>
          <p:spPr>
            <a:xfrm>
              <a:off x="1982161" y="1970433"/>
              <a:ext cx="67493" cy="105626"/>
            </a:xfrm>
            <a:custGeom>
              <a:avLst/>
              <a:gdLst/>
              <a:ahLst/>
              <a:cxnLst/>
              <a:rect l="l" t="t" r="r" b="b"/>
              <a:pathLst>
                <a:path w="2862" h="4479" extrusionOk="0">
                  <a:moveTo>
                    <a:pt x="2598" y="0"/>
                  </a:moveTo>
                  <a:lnTo>
                    <a:pt x="1" y="2807"/>
                  </a:lnTo>
                  <a:cubicBezTo>
                    <a:pt x="60" y="3258"/>
                    <a:pt x="136" y="3925"/>
                    <a:pt x="198" y="4478"/>
                  </a:cubicBezTo>
                  <a:lnTo>
                    <a:pt x="2862" y="1544"/>
                  </a:lnTo>
                  <a:lnTo>
                    <a:pt x="25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1465;p41">
              <a:extLst>
                <a:ext uri="{FF2B5EF4-FFF2-40B4-BE49-F238E27FC236}">
                  <a16:creationId xmlns:a16="http://schemas.microsoft.com/office/drawing/2014/main" id="{CA56BCFC-8BC0-0235-83A4-3355ED56EFA4}"/>
                </a:ext>
              </a:extLst>
            </p:cNvPr>
            <p:cNvSpPr/>
            <p:nvPr/>
          </p:nvSpPr>
          <p:spPr>
            <a:xfrm>
              <a:off x="2102431" y="1857779"/>
              <a:ext cx="55938" cy="85369"/>
            </a:xfrm>
            <a:custGeom>
              <a:avLst/>
              <a:gdLst/>
              <a:ahLst/>
              <a:cxnLst/>
              <a:rect l="l" t="t" r="r" b="b"/>
              <a:pathLst>
                <a:path w="2372" h="3620" extrusionOk="0">
                  <a:moveTo>
                    <a:pt x="1943" y="1"/>
                  </a:moveTo>
                  <a:lnTo>
                    <a:pt x="1893" y="31"/>
                  </a:lnTo>
                  <a:lnTo>
                    <a:pt x="0" y="2074"/>
                  </a:lnTo>
                  <a:lnTo>
                    <a:pt x="214" y="3619"/>
                  </a:lnTo>
                  <a:lnTo>
                    <a:pt x="2372" y="1242"/>
                  </a:lnTo>
                  <a:lnTo>
                    <a:pt x="19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1466;p41">
              <a:extLst>
                <a:ext uri="{FF2B5EF4-FFF2-40B4-BE49-F238E27FC236}">
                  <a16:creationId xmlns:a16="http://schemas.microsoft.com/office/drawing/2014/main" id="{9722E911-0660-179C-6A2C-4A2DFD9BDBB7}"/>
                </a:ext>
              </a:extLst>
            </p:cNvPr>
            <p:cNvSpPr/>
            <p:nvPr/>
          </p:nvSpPr>
          <p:spPr>
            <a:xfrm>
              <a:off x="1206249" y="2141062"/>
              <a:ext cx="718700" cy="758390"/>
            </a:xfrm>
            <a:custGeom>
              <a:avLst/>
              <a:gdLst/>
              <a:ahLst/>
              <a:cxnLst/>
              <a:rect l="l" t="t" r="r" b="b"/>
              <a:pathLst>
                <a:path w="30476" h="32159" extrusionOk="0">
                  <a:moveTo>
                    <a:pt x="30434" y="0"/>
                  </a:moveTo>
                  <a:cubicBezTo>
                    <a:pt x="30423" y="0"/>
                    <a:pt x="30413" y="5"/>
                    <a:pt x="30406" y="13"/>
                  </a:cubicBezTo>
                  <a:lnTo>
                    <a:pt x="1311" y="32065"/>
                  </a:lnTo>
                  <a:lnTo>
                    <a:pt x="70" y="30880"/>
                  </a:lnTo>
                  <a:cubicBezTo>
                    <a:pt x="62" y="30873"/>
                    <a:pt x="52" y="30870"/>
                    <a:pt x="43" y="30870"/>
                  </a:cubicBezTo>
                  <a:cubicBezTo>
                    <a:pt x="33" y="30870"/>
                    <a:pt x="23" y="30873"/>
                    <a:pt x="16" y="30881"/>
                  </a:cubicBezTo>
                  <a:cubicBezTo>
                    <a:pt x="1" y="30896"/>
                    <a:pt x="1" y="30922"/>
                    <a:pt x="17" y="30936"/>
                  </a:cubicBezTo>
                  <a:lnTo>
                    <a:pt x="1287" y="32148"/>
                  </a:lnTo>
                  <a:cubicBezTo>
                    <a:pt x="1295" y="32156"/>
                    <a:pt x="1304" y="32159"/>
                    <a:pt x="1315" y="32159"/>
                  </a:cubicBezTo>
                  <a:cubicBezTo>
                    <a:pt x="1325" y="32159"/>
                    <a:pt x="1334" y="32154"/>
                    <a:pt x="1342" y="32147"/>
                  </a:cubicBezTo>
                  <a:lnTo>
                    <a:pt x="30462" y="64"/>
                  </a:lnTo>
                  <a:cubicBezTo>
                    <a:pt x="30475" y="48"/>
                    <a:pt x="30475" y="23"/>
                    <a:pt x="30460" y="10"/>
                  </a:cubicBezTo>
                  <a:cubicBezTo>
                    <a:pt x="30452" y="3"/>
                    <a:pt x="30443" y="0"/>
                    <a:pt x="30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1467;p41">
              <a:extLst>
                <a:ext uri="{FF2B5EF4-FFF2-40B4-BE49-F238E27FC236}">
                  <a16:creationId xmlns:a16="http://schemas.microsoft.com/office/drawing/2014/main" id="{6292E8B6-6A0E-8B39-5981-A92E506BB375}"/>
                </a:ext>
              </a:extLst>
            </p:cNvPr>
            <p:cNvSpPr/>
            <p:nvPr/>
          </p:nvSpPr>
          <p:spPr>
            <a:xfrm>
              <a:off x="2074227" y="1811166"/>
              <a:ext cx="144160" cy="164771"/>
            </a:xfrm>
            <a:custGeom>
              <a:avLst/>
              <a:gdLst/>
              <a:ahLst/>
              <a:cxnLst/>
              <a:rect l="l" t="t" r="r" b="b"/>
              <a:pathLst>
                <a:path w="6113" h="6987" extrusionOk="0">
                  <a:moveTo>
                    <a:pt x="6060" y="1"/>
                  </a:moveTo>
                  <a:cubicBezTo>
                    <a:pt x="6053" y="1"/>
                    <a:pt x="6045" y="3"/>
                    <a:pt x="6038" y="9"/>
                  </a:cubicBezTo>
                  <a:lnTo>
                    <a:pt x="3118" y="1800"/>
                  </a:lnTo>
                  <a:cubicBezTo>
                    <a:pt x="3115" y="1803"/>
                    <a:pt x="3113" y="1804"/>
                    <a:pt x="3110" y="1807"/>
                  </a:cubicBezTo>
                  <a:lnTo>
                    <a:pt x="26" y="5117"/>
                  </a:lnTo>
                  <a:cubicBezTo>
                    <a:pt x="0" y="5145"/>
                    <a:pt x="25" y="5182"/>
                    <a:pt x="54" y="5182"/>
                  </a:cubicBezTo>
                  <a:cubicBezTo>
                    <a:pt x="64" y="5182"/>
                    <a:pt x="74" y="5178"/>
                    <a:pt x="82" y="5168"/>
                  </a:cubicBezTo>
                  <a:lnTo>
                    <a:pt x="3163" y="1863"/>
                  </a:lnTo>
                  <a:lnTo>
                    <a:pt x="5882" y="195"/>
                  </a:lnTo>
                  <a:lnTo>
                    <a:pt x="5882" y="195"/>
                  </a:lnTo>
                  <a:lnTo>
                    <a:pt x="3539" y="3048"/>
                  </a:lnTo>
                  <a:lnTo>
                    <a:pt x="25" y="6922"/>
                  </a:lnTo>
                  <a:cubicBezTo>
                    <a:pt x="10" y="6937"/>
                    <a:pt x="11" y="6963"/>
                    <a:pt x="26" y="6976"/>
                  </a:cubicBezTo>
                  <a:cubicBezTo>
                    <a:pt x="34" y="6982"/>
                    <a:pt x="43" y="6985"/>
                    <a:pt x="54" y="6987"/>
                  </a:cubicBezTo>
                  <a:cubicBezTo>
                    <a:pt x="64" y="6987"/>
                    <a:pt x="75" y="6982"/>
                    <a:pt x="82" y="6973"/>
                  </a:cubicBezTo>
                  <a:lnTo>
                    <a:pt x="3598" y="3098"/>
                  </a:lnTo>
                  <a:lnTo>
                    <a:pt x="6088" y="66"/>
                  </a:lnTo>
                  <a:cubicBezTo>
                    <a:pt x="6112" y="38"/>
                    <a:pt x="6089" y="1"/>
                    <a:pt x="60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1468;p41">
              <a:extLst>
                <a:ext uri="{FF2B5EF4-FFF2-40B4-BE49-F238E27FC236}">
                  <a16:creationId xmlns:a16="http://schemas.microsoft.com/office/drawing/2014/main" id="{F3C3D844-FD32-C823-0DA6-7EAA169D99F2}"/>
                </a:ext>
              </a:extLst>
            </p:cNvPr>
            <p:cNvSpPr/>
            <p:nvPr/>
          </p:nvSpPr>
          <p:spPr>
            <a:xfrm>
              <a:off x="1261078" y="2437187"/>
              <a:ext cx="347394" cy="374254"/>
            </a:xfrm>
            <a:custGeom>
              <a:avLst/>
              <a:gdLst/>
              <a:ahLst/>
              <a:cxnLst/>
              <a:rect l="l" t="t" r="r" b="b"/>
              <a:pathLst>
                <a:path w="14731" h="15870" extrusionOk="0">
                  <a:moveTo>
                    <a:pt x="14676" y="1"/>
                  </a:moveTo>
                  <a:cubicBezTo>
                    <a:pt x="14666" y="1"/>
                    <a:pt x="14657" y="5"/>
                    <a:pt x="14648" y="14"/>
                  </a:cubicBezTo>
                  <a:lnTo>
                    <a:pt x="23" y="15804"/>
                  </a:lnTo>
                  <a:cubicBezTo>
                    <a:pt x="0" y="15830"/>
                    <a:pt x="18" y="15869"/>
                    <a:pt x="52" y="15869"/>
                  </a:cubicBezTo>
                  <a:cubicBezTo>
                    <a:pt x="62" y="15869"/>
                    <a:pt x="75" y="15865"/>
                    <a:pt x="81" y="15857"/>
                  </a:cubicBezTo>
                  <a:lnTo>
                    <a:pt x="14704" y="67"/>
                  </a:lnTo>
                  <a:cubicBezTo>
                    <a:pt x="14731" y="38"/>
                    <a:pt x="14705" y="1"/>
                    <a:pt x="146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1469;p41">
              <a:extLst>
                <a:ext uri="{FF2B5EF4-FFF2-40B4-BE49-F238E27FC236}">
                  <a16:creationId xmlns:a16="http://schemas.microsoft.com/office/drawing/2014/main" id="{D310D001-063B-F618-6CA2-44B0F793B724}"/>
                </a:ext>
              </a:extLst>
            </p:cNvPr>
            <p:cNvSpPr/>
            <p:nvPr/>
          </p:nvSpPr>
          <p:spPr>
            <a:xfrm>
              <a:off x="1389084" y="2258738"/>
              <a:ext cx="97231" cy="15635"/>
            </a:xfrm>
            <a:custGeom>
              <a:avLst/>
              <a:gdLst/>
              <a:ahLst/>
              <a:cxnLst/>
              <a:rect l="l" t="t" r="r" b="b"/>
              <a:pathLst>
                <a:path w="4123" h="663" extrusionOk="0">
                  <a:moveTo>
                    <a:pt x="44" y="0"/>
                  </a:moveTo>
                  <a:cubicBezTo>
                    <a:pt x="31" y="0"/>
                    <a:pt x="18" y="7"/>
                    <a:pt x="11" y="20"/>
                  </a:cubicBezTo>
                  <a:cubicBezTo>
                    <a:pt x="0" y="39"/>
                    <a:pt x="6" y="61"/>
                    <a:pt x="25" y="72"/>
                  </a:cubicBezTo>
                  <a:cubicBezTo>
                    <a:pt x="38" y="80"/>
                    <a:pt x="1098" y="663"/>
                    <a:pt x="3098" y="663"/>
                  </a:cubicBezTo>
                  <a:cubicBezTo>
                    <a:pt x="3404" y="663"/>
                    <a:pt x="3734" y="651"/>
                    <a:pt x="4086" y="618"/>
                  </a:cubicBezTo>
                  <a:cubicBezTo>
                    <a:pt x="4107" y="616"/>
                    <a:pt x="4122" y="598"/>
                    <a:pt x="4121" y="577"/>
                  </a:cubicBezTo>
                  <a:cubicBezTo>
                    <a:pt x="4119" y="557"/>
                    <a:pt x="4104" y="541"/>
                    <a:pt x="4085" y="541"/>
                  </a:cubicBezTo>
                  <a:cubicBezTo>
                    <a:pt x="4083" y="541"/>
                    <a:pt x="4082" y="542"/>
                    <a:pt x="4080" y="542"/>
                  </a:cubicBezTo>
                  <a:cubicBezTo>
                    <a:pt x="3731" y="573"/>
                    <a:pt x="3403" y="587"/>
                    <a:pt x="3098" y="587"/>
                  </a:cubicBezTo>
                  <a:cubicBezTo>
                    <a:pt x="1120" y="587"/>
                    <a:pt x="75" y="12"/>
                    <a:pt x="64" y="5"/>
                  </a:cubicBezTo>
                  <a:cubicBezTo>
                    <a:pt x="58" y="2"/>
                    <a:pt x="51" y="0"/>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1470;p41">
              <a:extLst>
                <a:ext uri="{FF2B5EF4-FFF2-40B4-BE49-F238E27FC236}">
                  <a16:creationId xmlns:a16="http://schemas.microsoft.com/office/drawing/2014/main" id="{90FFCEEE-090D-931F-64E9-BA1F55424609}"/>
                </a:ext>
              </a:extLst>
            </p:cNvPr>
            <p:cNvSpPr/>
            <p:nvPr/>
          </p:nvSpPr>
          <p:spPr>
            <a:xfrm>
              <a:off x="1380642" y="2286825"/>
              <a:ext cx="113172" cy="18654"/>
            </a:xfrm>
            <a:custGeom>
              <a:avLst/>
              <a:gdLst/>
              <a:ahLst/>
              <a:cxnLst/>
              <a:rect l="l" t="t" r="r" b="b"/>
              <a:pathLst>
                <a:path w="4799" h="791" extrusionOk="0">
                  <a:moveTo>
                    <a:pt x="45" y="0"/>
                  </a:moveTo>
                  <a:cubicBezTo>
                    <a:pt x="32" y="0"/>
                    <a:pt x="18" y="7"/>
                    <a:pt x="11" y="19"/>
                  </a:cubicBezTo>
                  <a:cubicBezTo>
                    <a:pt x="1" y="37"/>
                    <a:pt x="7" y="61"/>
                    <a:pt x="25" y="72"/>
                  </a:cubicBezTo>
                  <a:cubicBezTo>
                    <a:pt x="30" y="75"/>
                    <a:pt x="496" y="349"/>
                    <a:pt x="1312" y="557"/>
                  </a:cubicBezTo>
                  <a:cubicBezTo>
                    <a:pt x="1937" y="713"/>
                    <a:pt x="2580" y="790"/>
                    <a:pt x="3225" y="790"/>
                  </a:cubicBezTo>
                  <a:cubicBezTo>
                    <a:pt x="3231" y="790"/>
                    <a:pt x="3237" y="790"/>
                    <a:pt x="3244" y="790"/>
                  </a:cubicBezTo>
                  <a:cubicBezTo>
                    <a:pt x="3753" y="790"/>
                    <a:pt x="4262" y="745"/>
                    <a:pt x="4764" y="656"/>
                  </a:cubicBezTo>
                  <a:cubicBezTo>
                    <a:pt x="4785" y="652"/>
                    <a:pt x="4799" y="633"/>
                    <a:pt x="4794" y="612"/>
                  </a:cubicBezTo>
                  <a:cubicBezTo>
                    <a:pt x="4791" y="592"/>
                    <a:pt x="4775" y="579"/>
                    <a:pt x="4756" y="579"/>
                  </a:cubicBezTo>
                  <a:cubicBezTo>
                    <a:pt x="4754" y="579"/>
                    <a:pt x="4752" y="579"/>
                    <a:pt x="4750" y="580"/>
                  </a:cubicBezTo>
                  <a:cubicBezTo>
                    <a:pt x="4212" y="675"/>
                    <a:pt x="3709" y="713"/>
                    <a:pt x="3248" y="713"/>
                  </a:cubicBezTo>
                  <a:cubicBezTo>
                    <a:pt x="1287" y="713"/>
                    <a:pt x="79" y="15"/>
                    <a:pt x="64" y="5"/>
                  </a:cubicBezTo>
                  <a:cubicBezTo>
                    <a:pt x="58" y="2"/>
                    <a:pt x="52" y="0"/>
                    <a:pt x="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1471;p41">
              <a:extLst>
                <a:ext uri="{FF2B5EF4-FFF2-40B4-BE49-F238E27FC236}">
                  <a16:creationId xmlns:a16="http://schemas.microsoft.com/office/drawing/2014/main" id="{E6017700-B444-F987-2EFE-D0E71023A0FF}"/>
                </a:ext>
              </a:extLst>
            </p:cNvPr>
            <p:cNvSpPr/>
            <p:nvPr/>
          </p:nvSpPr>
          <p:spPr>
            <a:xfrm>
              <a:off x="1375406" y="2322694"/>
              <a:ext cx="119870" cy="11697"/>
            </a:xfrm>
            <a:custGeom>
              <a:avLst/>
              <a:gdLst/>
              <a:ahLst/>
              <a:cxnLst/>
              <a:rect l="l" t="t" r="r" b="b"/>
              <a:pathLst>
                <a:path w="5083" h="496" extrusionOk="0">
                  <a:moveTo>
                    <a:pt x="56" y="1"/>
                  </a:moveTo>
                  <a:cubicBezTo>
                    <a:pt x="19" y="1"/>
                    <a:pt x="1" y="60"/>
                    <a:pt x="42" y="76"/>
                  </a:cubicBezTo>
                  <a:cubicBezTo>
                    <a:pt x="58" y="83"/>
                    <a:pt x="1094" y="495"/>
                    <a:pt x="2649" y="495"/>
                  </a:cubicBezTo>
                  <a:cubicBezTo>
                    <a:pt x="3461" y="495"/>
                    <a:pt x="4269" y="383"/>
                    <a:pt x="5051" y="160"/>
                  </a:cubicBezTo>
                  <a:cubicBezTo>
                    <a:pt x="5071" y="154"/>
                    <a:pt x="5083" y="133"/>
                    <a:pt x="5077" y="113"/>
                  </a:cubicBezTo>
                  <a:cubicBezTo>
                    <a:pt x="5073" y="96"/>
                    <a:pt x="5058" y="85"/>
                    <a:pt x="5041" y="85"/>
                  </a:cubicBezTo>
                  <a:cubicBezTo>
                    <a:pt x="5037" y="85"/>
                    <a:pt x="5033" y="85"/>
                    <a:pt x="5030" y="86"/>
                  </a:cubicBezTo>
                  <a:cubicBezTo>
                    <a:pt x="4161" y="333"/>
                    <a:pt x="3352" y="418"/>
                    <a:pt x="2650" y="418"/>
                  </a:cubicBezTo>
                  <a:cubicBezTo>
                    <a:pt x="1112" y="418"/>
                    <a:pt x="87" y="11"/>
                    <a:pt x="71" y="4"/>
                  </a:cubicBezTo>
                  <a:cubicBezTo>
                    <a:pt x="66" y="2"/>
                    <a:pt x="60" y="1"/>
                    <a:pt x="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1472;p41">
              <a:extLst>
                <a:ext uri="{FF2B5EF4-FFF2-40B4-BE49-F238E27FC236}">
                  <a16:creationId xmlns:a16="http://schemas.microsoft.com/office/drawing/2014/main" id="{23A0CD1C-655B-6FF1-5F33-E68178795917}"/>
                </a:ext>
              </a:extLst>
            </p:cNvPr>
            <p:cNvSpPr/>
            <p:nvPr/>
          </p:nvSpPr>
          <p:spPr>
            <a:xfrm>
              <a:off x="1485324" y="2344083"/>
              <a:ext cx="209719" cy="122393"/>
            </a:xfrm>
            <a:custGeom>
              <a:avLst/>
              <a:gdLst/>
              <a:ahLst/>
              <a:cxnLst/>
              <a:rect l="l" t="t" r="r" b="b"/>
              <a:pathLst>
                <a:path w="8893" h="5190" extrusionOk="0">
                  <a:moveTo>
                    <a:pt x="8047" y="1"/>
                  </a:moveTo>
                  <a:cubicBezTo>
                    <a:pt x="7960" y="1"/>
                    <a:pt x="7875" y="25"/>
                    <a:pt x="7794" y="70"/>
                  </a:cubicBezTo>
                  <a:cubicBezTo>
                    <a:pt x="7486" y="241"/>
                    <a:pt x="6467" y="685"/>
                    <a:pt x="6467" y="685"/>
                  </a:cubicBezTo>
                  <a:cubicBezTo>
                    <a:pt x="6467" y="685"/>
                    <a:pt x="5216" y="858"/>
                    <a:pt x="4175" y="1089"/>
                  </a:cubicBezTo>
                  <a:cubicBezTo>
                    <a:pt x="3137" y="1320"/>
                    <a:pt x="2251" y="1455"/>
                    <a:pt x="2251" y="1455"/>
                  </a:cubicBezTo>
                  <a:cubicBezTo>
                    <a:pt x="2251" y="1455"/>
                    <a:pt x="1135" y="2225"/>
                    <a:pt x="654" y="3072"/>
                  </a:cubicBezTo>
                  <a:cubicBezTo>
                    <a:pt x="529" y="3298"/>
                    <a:pt x="425" y="3533"/>
                    <a:pt x="341" y="3777"/>
                  </a:cubicBezTo>
                  <a:cubicBezTo>
                    <a:pt x="94" y="4485"/>
                    <a:pt x="0" y="5189"/>
                    <a:pt x="0" y="5189"/>
                  </a:cubicBezTo>
                  <a:cubicBezTo>
                    <a:pt x="0" y="5189"/>
                    <a:pt x="2204" y="4900"/>
                    <a:pt x="3706" y="4322"/>
                  </a:cubicBezTo>
                  <a:cubicBezTo>
                    <a:pt x="5207" y="3745"/>
                    <a:pt x="6197" y="2918"/>
                    <a:pt x="6467" y="2725"/>
                  </a:cubicBezTo>
                  <a:lnTo>
                    <a:pt x="6697" y="2551"/>
                  </a:lnTo>
                  <a:cubicBezTo>
                    <a:pt x="6697" y="2551"/>
                    <a:pt x="7409" y="2859"/>
                    <a:pt x="7582" y="3166"/>
                  </a:cubicBezTo>
                  <a:cubicBezTo>
                    <a:pt x="7632" y="3257"/>
                    <a:pt x="7696" y="3300"/>
                    <a:pt x="7753" y="3300"/>
                  </a:cubicBezTo>
                  <a:cubicBezTo>
                    <a:pt x="7754" y="3300"/>
                    <a:pt x="7755" y="3300"/>
                    <a:pt x="7756" y="3300"/>
                  </a:cubicBezTo>
                  <a:cubicBezTo>
                    <a:pt x="7894" y="3300"/>
                    <a:pt x="8007" y="3059"/>
                    <a:pt x="7873" y="2655"/>
                  </a:cubicBezTo>
                  <a:lnTo>
                    <a:pt x="7873" y="2655"/>
                  </a:lnTo>
                  <a:cubicBezTo>
                    <a:pt x="7899" y="2717"/>
                    <a:pt x="8073" y="3167"/>
                    <a:pt x="8253" y="3167"/>
                  </a:cubicBezTo>
                  <a:cubicBezTo>
                    <a:pt x="8274" y="3167"/>
                    <a:pt x="8295" y="3161"/>
                    <a:pt x="8315" y="3148"/>
                  </a:cubicBezTo>
                  <a:cubicBezTo>
                    <a:pt x="8508" y="3025"/>
                    <a:pt x="8350" y="2145"/>
                    <a:pt x="8321" y="1981"/>
                  </a:cubicBezTo>
                  <a:lnTo>
                    <a:pt x="8321" y="1981"/>
                  </a:lnTo>
                  <a:cubicBezTo>
                    <a:pt x="8347" y="2098"/>
                    <a:pt x="8468" y="2568"/>
                    <a:pt x="8628" y="2568"/>
                  </a:cubicBezTo>
                  <a:cubicBezTo>
                    <a:pt x="8645" y="2568"/>
                    <a:pt x="8663" y="2562"/>
                    <a:pt x="8681" y="2551"/>
                  </a:cubicBezTo>
                  <a:cubicBezTo>
                    <a:pt x="8893" y="2418"/>
                    <a:pt x="8871" y="1261"/>
                    <a:pt x="8681" y="646"/>
                  </a:cubicBezTo>
                  <a:cubicBezTo>
                    <a:pt x="8537" y="193"/>
                    <a:pt x="8290" y="1"/>
                    <a:pt x="8047" y="1"/>
                  </a:cubicBezTo>
                  <a:close/>
                </a:path>
              </a:pathLst>
            </a:custGeom>
            <a:solidFill>
              <a:srgbClr val="7B9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1473;p41">
              <a:extLst>
                <a:ext uri="{FF2B5EF4-FFF2-40B4-BE49-F238E27FC236}">
                  <a16:creationId xmlns:a16="http://schemas.microsoft.com/office/drawing/2014/main" id="{EABC30FF-EAB2-0817-9980-98572B540AE8}"/>
                </a:ext>
              </a:extLst>
            </p:cNvPr>
            <p:cNvSpPr/>
            <p:nvPr/>
          </p:nvSpPr>
          <p:spPr>
            <a:xfrm>
              <a:off x="1485324" y="2391083"/>
              <a:ext cx="182859" cy="75346"/>
            </a:xfrm>
            <a:custGeom>
              <a:avLst/>
              <a:gdLst/>
              <a:ahLst/>
              <a:cxnLst/>
              <a:rect l="l" t="t" r="r" b="b"/>
              <a:pathLst>
                <a:path w="7754" h="3195" extrusionOk="0">
                  <a:moveTo>
                    <a:pt x="6570" y="0"/>
                  </a:moveTo>
                  <a:cubicBezTo>
                    <a:pt x="6570" y="0"/>
                    <a:pt x="6054" y="512"/>
                    <a:pt x="3801" y="1182"/>
                  </a:cubicBezTo>
                  <a:cubicBezTo>
                    <a:pt x="2333" y="1614"/>
                    <a:pt x="1054" y="1746"/>
                    <a:pt x="341" y="1784"/>
                  </a:cubicBezTo>
                  <a:cubicBezTo>
                    <a:pt x="96" y="2492"/>
                    <a:pt x="0" y="3195"/>
                    <a:pt x="0" y="3195"/>
                  </a:cubicBezTo>
                  <a:cubicBezTo>
                    <a:pt x="0" y="3195"/>
                    <a:pt x="2204" y="2907"/>
                    <a:pt x="3706" y="2329"/>
                  </a:cubicBezTo>
                  <a:cubicBezTo>
                    <a:pt x="5207" y="1752"/>
                    <a:pt x="6197" y="925"/>
                    <a:pt x="6467" y="732"/>
                  </a:cubicBezTo>
                  <a:lnTo>
                    <a:pt x="6697" y="558"/>
                  </a:lnTo>
                  <a:cubicBezTo>
                    <a:pt x="6697" y="558"/>
                    <a:pt x="7409" y="866"/>
                    <a:pt x="7582" y="1173"/>
                  </a:cubicBezTo>
                  <a:cubicBezTo>
                    <a:pt x="7632" y="1263"/>
                    <a:pt x="7696" y="1305"/>
                    <a:pt x="7753" y="1305"/>
                  </a:cubicBezTo>
                  <a:cubicBezTo>
                    <a:pt x="7686" y="496"/>
                    <a:pt x="6570" y="0"/>
                    <a:pt x="6570"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1474;p41">
              <a:extLst>
                <a:ext uri="{FF2B5EF4-FFF2-40B4-BE49-F238E27FC236}">
                  <a16:creationId xmlns:a16="http://schemas.microsoft.com/office/drawing/2014/main" id="{E16C5E0B-A7E3-3200-3CAF-D4830B69D69D}"/>
                </a:ext>
              </a:extLst>
            </p:cNvPr>
            <p:cNvSpPr/>
            <p:nvPr/>
          </p:nvSpPr>
          <p:spPr>
            <a:xfrm>
              <a:off x="1614156" y="2343400"/>
              <a:ext cx="80393" cy="37732"/>
            </a:xfrm>
            <a:custGeom>
              <a:avLst/>
              <a:gdLst/>
              <a:ahLst/>
              <a:cxnLst/>
              <a:rect l="l" t="t" r="r" b="b"/>
              <a:pathLst>
                <a:path w="3409" h="1600" extrusionOk="0">
                  <a:moveTo>
                    <a:pt x="2579" y="0"/>
                  </a:moveTo>
                  <a:cubicBezTo>
                    <a:pt x="2129" y="0"/>
                    <a:pt x="1034" y="652"/>
                    <a:pt x="990" y="678"/>
                  </a:cubicBezTo>
                  <a:cubicBezTo>
                    <a:pt x="869" y="731"/>
                    <a:pt x="261" y="802"/>
                    <a:pt x="37" y="825"/>
                  </a:cubicBezTo>
                  <a:cubicBezTo>
                    <a:pt x="16" y="827"/>
                    <a:pt x="0" y="846"/>
                    <a:pt x="3" y="868"/>
                  </a:cubicBezTo>
                  <a:cubicBezTo>
                    <a:pt x="5" y="887"/>
                    <a:pt x="21" y="901"/>
                    <a:pt x="40" y="901"/>
                  </a:cubicBezTo>
                  <a:cubicBezTo>
                    <a:pt x="42" y="901"/>
                    <a:pt x="44" y="901"/>
                    <a:pt x="46" y="901"/>
                  </a:cubicBezTo>
                  <a:cubicBezTo>
                    <a:pt x="79" y="898"/>
                    <a:pt x="864" y="818"/>
                    <a:pt x="1025" y="746"/>
                  </a:cubicBezTo>
                  <a:cubicBezTo>
                    <a:pt x="1036" y="739"/>
                    <a:pt x="2151" y="78"/>
                    <a:pt x="2576" y="78"/>
                  </a:cubicBezTo>
                  <a:cubicBezTo>
                    <a:pt x="2592" y="78"/>
                    <a:pt x="2607" y="79"/>
                    <a:pt x="2620" y="81"/>
                  </a:cubicBezTo>
                  <a:cubicBezTo>
                    <a:pt x="3014" y="134"/>
                    <a:pt x="3293" y="716"/>
                    <a:pt x="3331" y="1562"/>
                  </a:cubicBezTo>
                  <a:cubicBezTo>
                    <a:pt x="3333" y="1583"/>
                    <a:pt x="3349" y="1599"/>
                    <a:pt x="3369" y="1599"/>
                  </a:cubicBezTo>
                  <a:cubicBezTo>
                    <a:pt x="3390" y="1598"/>
                    <a:pt x="3408" y="1580"/>
                    <a:pt x="3407" y="1559"/>
                  </a:cubicBezTo>
                  <a:cubicBezTo>
                    <a:pt x="3368" y="660"/>
                    <a:pt x="3069" y="64"/>
                    <a:pt x="2631" y="4"/>
                  </a:cubicBezTo>
                  <a:cubicBezTo>
                    <a:pt x="2615" y="1"/>
                    <a:pt x="2598" y="0"/>
                    <a:pt x="25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1475;p41">
              <a:extLst>
                <a:ext uri="{FF2B5EF4-FFF2-40B4-BE49-F238E27FC236}">
                  <a16:creationId xmlns:a16="http://schemas.microsoft.com/office/drawing/2014/main" id="{AE3C85AC-78B3-4663-2582-527E4313A1C1}"/>
                </a:ext>
              </a:extLst>
            </p:cNvPr>
            <p:cNvSpPr/>
            <p:nvPr/>
          </p:nvSpPr>
          <p:spPr>
            <a:xfrm>
              <a:off x="1632809" y="2359294"/>
              <a:ext cx="11532" cy="45892"/>
            </a:xfrm>
            <a:custGeom>
              <a:avLst/>
              <a:gdLst/>
              <a:ahLst/>
              <a:cxnLst/>
              <a:rect l="l" t="t" r="r" b="b"/>
              <a:pathLst>
                <a:path w="489" h="1946" extrusionOk="0">
                  <a:moveTo>
                    <a:pt x="214" y="1"/>
                  </a:moveTo>
                  <a:cubicBezTo>
                    <a:pt x="197" y="1"/>
                    <a:pt x="180" y="11"/>
                    <a:pt x="176" y="33"/>
                  </a:cubicBezTo>
                  <a:cubicBezTo>
                    <a:pt x="173" y="45"/>
                    <a:pt x="0" y="1226"/>
                    <a:pt x="411" y="1924"/>
                  </a:cubicBezTo>
                  <a:cubicBezTo>
                    <a:pt x="419" y="1936"/>
                    <a:pt x="431" y="1944"/>
                    <a:pt x="444" y="1945"/>
                  </a:cubicBezTo>
                  <a:cubicBezTo>
                    <a:pt x="452" y="1944"/>
                    <a:pt x="458" y="1942"/>
                    <a:pt x="464" y="1939"/>
                  </a:cubicBezTo>
                  <a:cubicBezTo>
                    <a:pt x="482" y="1929"/>
                    <a:pt x="488" y="1904"/>
                    <a:pt x="478" y="1886"/>
                  </a:cubicBezTo>
                  <a:cubicBezTo>
                    <a:pt x="81" y="1210"/>
                    <a:pt x="250" y="57"/>
                    <a:pt x="252" y="45"/>
                  </a:cubicBezTo>
                  <a:cubicBezTo>
                    <a:pt x="257" y="17"/>
                    <a:pt x="236" y="1"/>
                    <a:pt x="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1476;p41">
              <a:extLst>
                <a:ext uri="{FF2B5EF4-FFF2-40B4-BE49-F238E27FC236}">
                  <a16:creationId xmlns:a16="http://schemas.microsoft.com/office/drawing/2014/main" id="{5610CBFF-454D-D0B9-FB2B-E77BEE613A56}"/>
                </a:ext>
              </a:extLst>
            </p:cNvPr>
            <p:cNvSpPr/>
            <p:nvPr/>
          </p:nvSpPr>
          <p:spPr>
            <a:xfrm>
              <a:off x="1479853" y="2347880"/>
              <a:ext cx="194815" cy="119493"/>
            </a:xfrm>
            <a:custGeom>
              <a:avLst/>
              <a:gdLst/>
              <a:ahLst/>
              <a:cxnLst/>
              <a:rect l="l" t="t" r="r" b="b"/>
              <a:pathLst>
                <a:path w="8261" h="5067" extrusionOk="0">
                  <a:moveTo>
                    <a:pt x="232" y="1"/>
                  </a:moveTo>
                  <a:cubicBezTo>
                    <a:pt x="215" y="1"/>
                    <a:pt x="198" y="10"/>
                    <a:pt x="194" y="32"/>
                  </a:cubicBezTo>
                  <a:cubicBezTo>
                    <a:pt x="185" y="76"/>
                    <a:pt x="1" y="1120"/>
                    <a:pt x="1" y="1275"/>
                  </a:cubicBezTo>
                  <a:cubicBezTo>
                    <a:pt x="1" y="1279"/>
                    <a:pt x="2" y="1282"/>
                    <a:pt x="2" y="1285"/>
                  </a:cubicBezTo>
                  <a:cubicBezTo>
                    <a:pt x="13" y="1319"/>
                    <a:pt x="91" y="1462"/>
                    <a:pt x="704" y="1462"/>
                  </a:cubicBezTo>
                  <a:cubicBezTo>
                    <a:pt x="826" y="1462"/>
                    <a:pt x="970" y="1456"/>
                    <a:pt x="1139" y="1443"/>
                  </a:cubicBezTo>
                  <a:cubicBezTo>
                    <a:pt x="1795" y="1391"/>
                    <a:pt x="2164" y="1361"/>
                    <a:pt x="2343" y="1344"/>
                  </a:cubicBezTo>
                  <a:lnTo>
                    <a:pt x="2343" y="1344"/>
                  </a:lnTo>
                  <a:cubicBezTo>
                    <a:pt x="2054" y="1556"/>
                    <a:pt x="1299" y="2147"/>
                    <a:pt x="854" y="2890"/>
                  </a:cubicBezTo>
                  <a:cubicBezTo>
                    <a:pt x="296" y="3819"/>
                    <a:pt x="194" y="5012"/>
                    <a:pt x="194" y="5024"/>
                  </a:cubicBezTo>
                  <a:cubicBezTo>
                    <a:pt x="193" y="5036"/>
                    <a:pt x="198" y="5046"/>
                    <a:pt x="207" y="5055"/>
                  </a:cubicBezTo>
                  <a:cubicBezTo>
                    <a:pt x="213" y="5062"/>
                    <a:pt x="223" y="5066"/>
                    <a:pt x="234" y="5066"/>
                  </a:cubicBezTo>
                  <a:cubicBezTo>
                    <a:pt x="235" y="5066"/>
                    <a:pt x="235" y="5066"/>
                    <a:pt x="237" y="5065"/>
                  </a:cubicBezTo>
                  <a:cubicBezTo>
                    <a:pt x="251" y="5063"/>
                    <a:pt x="1560" y="4880"/>
                    <a:pt x="3278" y="4425"/>
                  </a:cubicBezTo>
                  <a:cubicBezTo>
                    <a:pt x="5089" y="3946"/>
                    <a:pt x="6700" y="2634"/>
                    <a:pt x="6939" y="2431"/>
                  </a:cubicBezTo>
                  <a:cubicBezTo>
                    <a:pt x="7153" y="2485"/>
                    <a:pt x="7347" y="2596"/>
                    <a:pt x="7502" y="2751"/>
                  </a:cubicBezTo>
                  <a:cubicBezTo>
                    <a:pt x="7587" y="2835"/>
                    <a:pt x="7667" y="2926"/>
                    <a:pt x="7741" y="3020"/>
                  </a:cubicBezTo>
                  <a:cubicBezTo>
                    <a:pt x="7819" y="3116"/>
                    <a:pt x="7876" y="3188"/>
                    <a:pt x="7945" y="3188"/>
                  </a:cubicBezTo>
                  <a:cubicBezTo>
                    <a:pt x="7963" y="3188"/>
                    <a:pt x="7982" y="3183"/>
                    <a:pt x="8002" y="3172"/>
                  </a:cubicBezTo>
                  <a:cubicBezTo>
                    <a:pt x="8138" y="3101"/>
                    <a:pt x="8261" y="2788"/>
                    <a:pt x="8140" y="2481"/>
                  </a:cubicBezTo>
                  <a:cubicBezTo>
                    <a:pt x="8133" y="2463"/>
                    <a:pt x="8119" y="2456"/>
                    <a:pt x="8106" y="2456"/>
                  </a:cubicBezTo>
                  <a:cubicBezTo>
                    <a:pt x="8081" y="2456"/>
                    <a:pt x="8057" y="2478"/>
                    <a:pt x="8068" y="2508"/>
                  </a:cubicBezTo>
                  <a:cubicBezTo>
                    <a:pt x="8176" y="2782"/>
                    <a:pt x="8062" y="3054"/>
                    <a:pt x="7967" y="3104"/>
                  </a:cubicBezTo>
                  <a:cubicBezTo>
                    <a:pt x="7960" y="3107"/>
                    <a:pt x="7953" y="3109"/>
                    <a:pt x="7947" y="3109"/>
                  </a:cubicBezTo>
                  <a:cubicBezTo>
                    <a:pt x="7916" y="3109"/>
                    <a:pt x="7882" y="3072"/>
                    <a:pt x="7800" y="2970"/>
                  </a:cubicBezTo>
                  <a:cubicBezTo>
                    <a:pt x="7724" y="2875"/>
                    <a:pt x="7643" y="2782"/>
                    <a:pt x="7556" y="2696"/>
                  </a:cubicBezTo>
                  <a:cubicBezTo>
                    <a:pt x="7264" y="2408"/>
                    <a:pt x="6949" y="2354"/>
                    <a:pt x="6935" y="2351"/>
                  </a:cubicBezTo>
                  <a:cubicBezTo>
                    <a:pt x="6924" y="2351"/>
                    <a:pt x="6914" y="2354"/>
                    <a:pt x="6905" y="2361"/>
                  </a:cubicBezTo>
                  <a:cubicBezTo>
                    <a:pt x="6726" y="2514"/>
                    <a:pt x="5095" y="3866"/>
                    <a:pt x="3259" y="4351"/>
                  </a:cubicBezTo>
                  <a:cubicBezTo>
                    <a:pt x="1731" y="4754"/>
                    <a:pt x="528" y="4943"/>
                    <a:pt x="275" y="4981"/>
                  </a:cubicBezTo>
                  <a:cubicBezTo>
                    <a:pt x="301" y="4751"/>
                    <a:pt x="434" y="3739"/>
                    <a:pt x="919" y="2929"/>
                  </a:cubicBezTo>
                  <a:cubicBezTo>
                    <a:pt x="1467" y="2016"/>
                    <a:pt x="2493" y="1332"/>
                    <a:pt x="2504" y="1326"/>
                  </a:cubicBezTo>
                  <a:cubicBezTo>
                    <a:pt x="2519" y="1316"/>
                    <a:pt x="2525" y="1297"/>
                    <a:pt x="2519" y="1281"/>
                  </a:cubicBezTo>
                  <a:cubicBezTo>
                    <a:pt x="2513" y="1265"/>
                    <a:pt x="2498" y="1255"/>
                    <a:pt x="2483" y="1255"/>
                  </a:cubicBezTo>
                  <a:cubicBezTo>
                    <a:pt x="2482" y="1255"/>
                    <a:pt x="2481" y="1255"/>
                    <a:pt x="2480" y="1255"/>
                  </a:cubicBezTo>
                  <a:cubicBezTo>
                    <a:pt x="2477" y="1256"/>
                    <a:pt x="2155" y="1287"/>
                    <a:pt x="1133" y="1367"/>
                  </a:cubicBezTo>
                  <a:cubicBezTo>
                    <a:pt x="967" y="1380"/>
                    <a:pt x="826" y="1385"/>
                    <a:pt x="708" y="1385"/>
                  </a:cubicBezTo>
                  <a:cubicBezTo>
                    <a:pt x="191" y="1385"/>
                    <a:pt x="91" y="1283"/>
                    <a:pt x="78" y="1267"/>
                  </a:cubicBezTo>
                  <a:cubicBezTo>
                    <a:pt x="84" y="1126"/>
                    <a:pt x="205" y="411"/>
                    <a:pt x="270" y="46"/>
                  </a:cubicBezTo>
                  <a:cubicBezTo>
                    <a:pt x="275" y="17"/>
                    <a:pt x="253" y="1"/>
                    <a:pt x="2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1477;p41">
              <a:extLst>
                <a:ext uri="{FF2B5EF4-FFF2-40B4-BE49-F238E27FC236}">
                  <a16:creationId xmlns:a16="http://schemas.microsoft.com/office/drawing/2014/main" id="{9E9F4698-B45D-6AE9-7ACB-0596DB957B29}"/>
                </a:ext>
              </a:extLst>
            </p:cNvPr>
            <p:cNvSpPr/>
            <p:nvPr/>
          </p:nvSpPr>
          <p:spPr>
            <a:xfrm>
              <a:off x="1072348" y="2950224"/>
              <a:ext cx="41906" cy="118950"/>
            </a:xfrm>
            <a:custGeom>
              <a:avLst/>
              <a:gdLst/>
              <a:ahLst/>
              <a:cxnLst/>
              <a:rect l="l" t="t" r="r" b="b"/>
              <a:pathLst>
                <a:path w="1777" h="5044" extrusionOk="0">
                  <a:moveTo>
                    <a:pt x="1733" y="1"/>
                  </a:moveTo>
                  <a:cubicBezTo>
                    <a:pt x="1716" y="1"/>
                    <a:pt x="1699" y="10"/>
                    <a:pt x="1695" y="32"/>
                  </a:cubicBezTo>
                  <a:cubicBezTo>
                    <a:pt x="1587" y="608"/>
                    <a:pt x="1225" y="1502"/>
                    <a:pt x="1049" y="1919"/>
                  </a:cubicBezTo>
                  <a:cubicBezTo>
                    <a:pt x="1042" y="1914"/>
                    <a:pt x="1036" y="1911"/>
                    <a:pt x="1028" y="1909"/>
                  </a:cubicBezTo>
                  <a:cubicBezTo>
                    <a:pt x="1022" y="1908"/>
                    <a:pt x="1016" y="1907"/>
                    <a:pt x="1012" y="1907"/>
                  </a:cubicBezTo>
                  <a:cubicBezTo>
                    <a:pt x="981" y="1907"/>
                    <a:pt x="970" y="1950"/>
                    <a:pt x="896" y="2257"/>
                  </a:cubicBezTo>
                  <a:cubicBezTo>
                    <a:pt x="740" y="2896"/>
                    <a:pt x="16" y="4972"/>
                    <a:pt x="8" y="4993"/>
                  </a:cubicBezTo>
                  <a:cubicBezTo>
                    <a:pt x="0" y="5013"/>
                    <a:pt x="13" y="5036"/>
                    <a:pt x="32" y="5042"/>
                  </a:cubicBezTo>
                  <a:cubicBezTo>
                    <a:pt x="37" y="5043"/>
                    <a:pt x="41" y="5043"/>
                    <a:pt x="46" y="5043"/>
                  </a:cubicBezTo>
                  <a:cubicBezTo>
                    <a:pt x="61" y="5043"/>
                    <a:pt x="76" y="5034"/>
                    <a:pt x="82" y="5018"/>
                  </a:cubicBezTo>
                  <a:cubicBezTo>
                    <a:pt x="90" y="4998"/>
                    <a:pt x="814" y="2917"/>
                    <a:pt x="970" y="2275"/>
                  </a:cubicBezTo>
                  <a:cubicBezTo>
                    <a:pt x="978" y="2247"/>
                    <a:pt x="985" y="2222"/>
                    <a:pt x="990" y="2199"/>
                  </a:cubicBezTo>
                  <a:cubicBezTo>
                    <a:pt x="1004" y="2197"/>
                    <a:pt x="1016" y="2190"/>
                    <a:pt x="1022" y="2176"/>
                  </a:cubicBezTo>
                  <a:cubicBezTo>
                    <a:pt x="1028" y="2164"/>
                    <a:pt x="1625" y="821"/>
                    <a:pt x="1770" y="47"/>
                  </a:cubicBezTo>
                  <a:cubicBezTo>
                    <a:pt x="1777" y="18"/>
                    <a:pt x="1755" y="1"/>
                    <a:pt x="1733" y="1"/>
                  </a:cubicBezTo>
                  <a:close/>
                </a:path>
              </a:pathLst>
            </a:custGeom>
            <a:solidFill>
              <a:srgbClr val="350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1478;p41">
              <a:extLst>
                <a:ext uri="{FF2B5EF4-FFF2-40B4-BE49-F238E27FC236}">
                  <a16:creationId xmlns:a16="http://schemas.microsoft.com/office/drawing/2014/main" id="{453435DE-4486-BE23-D6BC-3B165F5870CD}"/>
                </a:ext>
              </a:extLst>
            </p:cNvPr>
            <p:cNvSpPr/>
            <p:nvPr/>
          </p:nvSpPr>
          <p:spPr>
            <a:xfrm>
              <a:off x="1085177" y="3002578"/>
              <a:ext cx="81289" cy="72445"/>
            </a:xfrm>
            <a:custGeom>
              <a:avLst/>
              <a:gdLst/>
              <a:ahLst/>
              <a:cxnLst/>
              <a:rect l="l" t="t" r="r" b="b"/>
              <a:pathLst>
                <a:path w="3447" h="3072" fill="none" extrusionOk="0">
                  <a:moveTo>
                    <a:pt x="1" y="1316"/>
                  </a:moveTo>
                  <a:lnTo>
                    <a:pt x="1466" y="3072"/>
                  </a:lnTo>
                  <a:lnTo>
                    <a:pt x="3447" y="1556"/>
                  </a:lnTo>
                  <a:lnTo>
                    <a:pt x="2190" y="0"/>
                  </a:ln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1479;p41">
              <a:extLst>
                <a:ext uri="{FF2B5EF4-FFF2-40B4-BE49-F238E27FC236}">
                  <a16:creationId xmlns:a16="http://schemas.microsoft.com/office/drawing/2014/main" id="{E60AB7A3-BE98-5D7F-12AA-5AB1FB55D833}"/>
                </a:ext>
              </a:extLst>
            </p:cNvPr>
            <p:cNvSpPr/>
            <p:nvPr/>
          </p:nvSpPr>
          <p:spPr>
            <a:xfrm>
              <a:off x="1166442" y="3008214"/>
              <a:ext cx="82279" cy="74615"/>
            </a:xfrm>
            <a:custGeom>
              <a:avLst/>
              <a:gdLst/>
              <a:ahLst/>
              <a:cxnLst/>
              <a:rect l="l" t="t" r="r" b="b"/>
              <a:pathLst>
                <a:path w="3489" h="3164" fill="none" extrusionOk="0">
                  <a:moveTo>
                    <a:pt x="1" y="1317"/>
                  </a:moveTo>
                  <a:lnTo>
                    <a:pt x="1514" y="3163"/>
                  </a:lnTo>
                  <a:lnTo>
                    <a:pt x="3489" y="1596"/>
                  </a:lnTo>
                  <a:lnTo>
                    <a:pt x="2207" y="1"/>
                  </a:ln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1480;p41">
              <a:extLst>
                <a:ext uri="{FF2B5EF4-FFF2-40B4-BE49-F238E27FC236}">
                  <a16:creationId xmlns:a16="http://schemas.microsoft.com/office/drawing/2014/main" id="{5030DE7C-92F7-CEE3-CBE2-B3335713B9BF}"/>
                </a:ext>
              </a:extLst>
            </p:cNvPr>
            <p:cNvSpPr/>
            <p:nvPr/>
          </p:nvSpPr>
          <p:spPr>
            <a:xfrm>
              <a:off x="1248698" y="3006422"/>
              <a:ext cx="90415" cy="78836"/>
            </a:xfrm>
            <a:custGeom>
              <a:avLst/>
              <a:gdLst/>
              <a:ahLst/>
              <a:cxnLst/>
              <a:rect l="l" t="t" r="r" b="b"/>
              <a:pathLst>
                <a:path w="3834" h="3343" fill="none" extrusionOk="0">
                  <a:moveTo>
                    <a:pt x="1" y="1672"/>
                  </a:moveTo>
                  <a:lnTo>
                    <a:pt x="1747" y="3342"/>
                  </a:lnTo>
                  <a:lnTo>
                    <a:pt x="3833" y="1672"/>
                  </a:lnTo>
                  <a:lnTo>
                    <a:pt x="2106" y="1"/>
                  </a:ln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1481;p41">
              <a:extLst>
                <a:ext uri="{FF2B5EF4-FFF2-40B4-BE49-F238E27FC236}">
                  <a16:creationId xmlns:a16="http://schemas.microsoft.com/office/drawing/2014/main" id="{3BE78944-722F-BCA7-50B6-C6517D5A313B}"/>
                </a:ext>
              </a:extLst>
            </p:cNvPr>
            <p:cNvSpPr/>
            <p:nvPr/>
          </p:nvSpPr>
          <p:spPr>
            <a:xfrm>
              <a:off x="1339089" y="3003026"/>
              <a:ext cx="75464" cy="79803"/>
            </a:xfrm>
            <a:custGeom>
              <a:avLst/>
              <a:gdLst/>
              <a:ahLst/>
              <a:cxnLst/>
              <a:rect l="l" t="t" r="r" b="b"/>
              <a:pathLst>
                <a:path w="3200" h="3384" fill="none" extrusionOk="0">
                  <a:moveTo>
                    <a:pt x="0" y="1816"/>
                  </a:moveTo>
                  <a:lnTo>
                    <a:pt x="1402" y="3383"/>
                  </a:lnTo>
                  <a:lnTo>
                    <a:pt x="3199" y="1663"/>
                  </a:lnTo>
                  <a:lnTo>
                    <a:pt x="1679" y="1"/>
                  </a:ln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1482;p41">
              <a:extLst>
                <a:ext uri="{FF2B5EF4-FFF2-40B4-BE49-F238E27FC236}">
                  <a16:creationId xmlns:a16="http://schemas.microsoft.com/office/drawing/2014/main" id="{8B93B2D8-B882-6F20-44EC-038212DC7B46}"/>
                </a:ext>
              </a:extLst>
            </p:cNvPr>
            <p:cNvSpPr/>
            <p:nvPr/>
          </p:nvSpPr>
          <p:spPr>
            <a:xfrm>
              <a:off x="1414530" y="2997955"/>
              <a:ext cx="74450" cy="81784"/>
            </a:xfrm>
            <a:custGeom>
              <a:avLst/>
              <a:gdLst/>
              <a:ahLst/>
              <a:cxnLst/>
              <a:rect l="l" t="t" r="r" b="b"/>
              <a:pathLst>
                <a:path w="3157" h="3468" fill="none" extrusionOk="0">
                  <a:moveTo>
                    <a:pt x="0" y="1877"/>
                  </a:moveTo>
                  <a:lnTo>
                    <a:pt x="1514" y="3468"/>
                  </a:lnTo>
                  <a:cubicBezTo>
                    <a:pt x="1514" y="3468"/>
                    <a:pt x="3054" y="1845"/>
                    <a:pt x="3157" y="1733"/>
                  </a:cubicBezTo>
                  <a:lnTo>
                    <a:pt x="1578" y="1"/>
                  </a:ln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1483;p41">
              <a:extLst>
                <a:ext uri="{FF2B5EF4-FFF2-40B4-BE49-F238E27FC236}">
                  <a16:creationId xmlns:a16="http://schemas.microsoft.com/office/drawing/2014/main" id="{4D235F83-939F-6FF7-8AA1-688B39D5BD47}"/>
                </a:ext>
              </a:extLst>
            </p:cNvPr>
            <p:cNvSpPr/>
            <p:nvPr/>
          </p:nvSpPr>
          <p:spPr>
            <a:xfrm>
              <a:off x="1488956" y="2989749"/>
              <a:ext cx="68601" cy="83128"/>
            </a:xfrm>
            <a:custGeom>
              <a:avLst/>
              <a:gdLst/>
              <a:ahLst/>
              <a:cxnLst/>
              <a:rect l="l" t="t" r="r" b="b"/>
              <a:pathLst>
                <a:path w="2909" h="3525" fill="none" extrusionOk="0">
                  <a:moveTo>
                    <a:pt x="1" y="2079"/>
                  </a:moveTo>
                  <a:lnTo>
                    <a:pt x="1054" y="3525"/>
                  </a:lnTo>
                  <a:lnTo>
                    <a:pt x="2909" y="1860"/>
                  </a:lnTo>
                  <a:lnTo>
                    <a:pt x="1695" y="0"/>
                  </a:ln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01443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38"/>
        <p:cNvGrpSpPr/>
        <p:nvPr/>
      </p:nvGrpSpPr>
      <p:grpSpPr>
        <a:xfrm>
          <a:off x="0" y="0"/>
          <a:ext cx="0" cy="0"/>
          <a:chOff x="0" y="0"/>
          <a:chExt cx="0" cy="0"/>
        </a:xfrm>
      </p:grpSpPr>
      <p:sp>
        <p:nvSpPr>
          <p:cNvPr id="3541" name="Google Shape;3541;p49"/>
          <p:cNvSpPr/>
          <p:nvPr/>
        </p:nvSpPr>
        <p:spPr>
          <a:xfrm flipH="1">
            <a:off x="0" y="4126600"/>
            <a:ext cx="9143861" cy="1100775"/>
          </a:xfrm>
          <a:custGeom>
            <a:avLst/>
            <a:gdLst/>
            <a:ahLst/>
            <a:cxnLst/>
            <a:rect l="l" t="t" r="r" b="b"/>
            <a:pathLst>
              <a:path w="285701" h="44031" extrusionOk="0">
                <a:moveTo>
                  <a:pt x="8575" y="1"/>
                </a:moveTo>
                <a:cubicBezTo>
                  <a:pt x="4032" y="1"/>
                  <a:pt x="858" y="462"/>
                  <a:pt x="7" y="602"/>
                </a:cubicBezTo>
                <a:lnTo>
                  <a:pt x="1" y="44031"/>
                </a:lnTo>
                <a:lnTo>
                  <a:pt x="285700" y="44031"/>
                </a:lnTo>
                <a:lnTo>
                  <a:pt x="285700" y="5279"/>
                </a:lnTo>
                <a:cubicBezTo>
                  <a:pt x="278395" y="4517"/>
                  <a:pt x="263687" y="3264"/>
                  <a:pt x="245580" y="3218"/>
                </a:cubicBezTo>
                <a:cubicBezTo>
                  <a:pt x="239889" y="3207"/>
                  <a:pt x="234044" y="2978"/>
                  <a:pt x="227854" y="2742"/>
                </a:cubicBezTo>
                <a:cubicBezTo>
                  <a:pt x="221380" y="2491"/>
                  <a:pt x="214779" y="2236"/>
                  <a:pt x="208276" y="2236"/>
                </a:cubicBezTo>
                <a:cubicBezTo>
                  <a:pt x="203370" y="2236"/>
                  <a:pt x="198520" y="2381"/>
                  <a:pt x="193819" y="2783"/>
                </a:cubicBezTo>
                <a:lnTo>
                  <a:pt x="189724" y="3132"/>
                </a:lnTo>
                <a:cubicBezTo>
                  <a:pt x="176265" y="4290"/>
                  <a:pt x="172653" y="4604"/>
                  <a:pt x="160888" y="4683"/>
                </a:cubicBezTo>
                <a:cubicBezTo>
                  <a:pt x="154116" y="4730"/>
                  <a:pt x="146924" y="5078"/>
                  <a:pt x="139310" y="5451"/>
                </a:cubicBezTo>
                <a:cubicBezTo>
                  <a:pt x="132193" y="5794"/>
                  <a:pt x="124842" y="6150"/>
                  <a:pt x="116530" y="6349"/>
                </a:cubicBezTo>
                <a:cubicBezTo>
                  <a:pt x="113771" y="6413"/>
                  <a:pt x="111047" y="6445"/>
                  <a:pt x="108361" y="6447"/>
                </a:cubicBezTo>
                <a:cubicBezTo>
                  <a:pt x="95324" y="6447"/>
                  <a:pt x="82883" y="5737"/>
                  <a:pt x="68851" y="4935"/>
                </a:cubicBezTo>
                <a:lnTo>
                  <a:pt x="64368" y="4683"/>
                </a:lnTo>
                <a:cubicBezTo>
                  <a:pt x="58448" y="4352"/>
                  <a:pt x="53421" y="4220"/>
                  <a:pt x="48979" y="4100"/>
                </a:cubicBezTo>
                <a:cubicBezTo>
                  <a:pt x="39144" y="3842"/>
                  <a:pt x="32040" y="3653"/>
                  <a:pt x="23161" y="1620"/>
                </a:cubicBezTo>
                <a:cubicBezTo>
                  <a:pt x="17669" y="361"/>
                  <a:pt x="12588" y="1"/>
                  <a:pt x="8575" y="1"/>
                </a:cubicBezTo>
                <a:close/>
              </a:path>
            </a:pathLst>
          </a:custGeom>
          <a:solidFill>
            <a:schemeClr val="accent6"/>
          </a:solidFill>
          <a:ln w="9525" cap="flat" cmpd="sng">
            <a:solidFill>
              <a:schemeClr val="dk1"/>
            </a:solidFill>
            <a:prstDash val="solid"/>
            <a:miter lim="162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42" name="Google Shape;3542;p49"/>
          <p:cNvSpPr/>
          <p:nvPr/>
        </p:nvSpPr>
        <p:spPr>
          <a:xfrm>
            <a:off x="6214686" y="933369"/>
            <a:ext cx="475544" cy="189244"/>
          </a:xfrm>
          <a:custGeom>
            <a:avLst/>
            <a:gdLst/>
            <a:ahLst/>
            <a:cxnLst/>
            <a:rect l="l" t="t" r="r" b="b"/>
            <a:pathLst>
              <a:path w="24797" h="9868" extrusionOk="0">
                <a:moveTo>
                  <a:pt x="16801" y="1"/>
                </a:moveTo>
                <a:cubicBezTo>
                  <a:pt x="13853" y="1"/>
                  <a:pt x="14301" y="3110"/>
                  <a:pt x="13037" y="3508"/>
                </a:cubicBezTo>
                <a:cubicBezTo>
                  <a:pt x="12949" y="3536"/>
                  <a:pt x="12861" y="3549"/>
                  <a:pt x="12773" y="3549"/>
                </a:cubicBezTo>
                <a:cubicBezTo>
                  <a:pt x="11539" y="3549"/>
                  <a:pt x="10353" y="973"/>
                  <a:pt x="8993" y="973"/>
                </a:cubicBezTo>
                <a:cubicBezTo>
                  <a:pt x="8929" y="973"/>
                  <a:pt x="8865" y="978"/>
                  <a:pt x="8800" y="990"/>
                </a:cubicBezTo>
                <a:cubicBezTo>
                  <a:pt x="7260" y="1275"/>
                  <a:pt x="7075" y="4404"/>
                  <a:pt x="6118" y="4843"/>
                </a:cubicBezTo>
                <a:cubicBezTo>
                  <a:pt x="5899" y="4943"/>
                  <a:pt x="5542" y="4962"/>
                  <a:pt x="5110" y="4962"/>
                </a:cubicBezTo>
                <a:cubicBezTo>
                  <a:pt x="4850" y="4962"/>
                  <a:pt x="4565" y="4956"/>
                  <a:pt x="4266" y="4956"/>
                </a:cubicBezTo>
                <a:cubicBezTo>
                  <a:pt x="2887" y="4956"/>
                  <a:pt x="1233" y="5100"/>
                  <a:pt x="661" y="6727"/>
                </a:cubicBezTo>
                <a:cubicBezTo>
                  <a:pt x="0" y="8613"/>
                  <a:pt x="1153" y="9867"/>
                  <a:pt x="3516" y="9867"/>
                </a:cubicBezTo>
                <a:cubicBezTo>
                  <a:pt x="4636" y="9867"/>
                  <a:pt x="6028" y="9586"/>
                  <a:pt x="7627" y="8957"/>
                </a:cubicBezTo>
                <a:cubicBezTo>
                  <a:pt x="9046" y="8399"/>
                  <a:pt x="10285" y="8209"/>
                  <a:pt x="11441" y="8209"/>
                </a:cubicBezTo>
                <a:cubicBezTo>
                  <a:pt x="13885" y="8209"/>
                  <a:pt x="15958" y="9056"/>
                  <a:pt x="18572" y="9056"/>
                </a:cubicBezTo>
                <a:cubicBezTo>
                  <a:pt x="19059" y="9056"/>
                  <a:pt x="19564" y="9026"/>
                  <a:pt x="20094" y="8957"/>
                </a:cubicBezTo>
                <a:cubicBezTo>
                  <a:pt x="24666" y="8356"/>
                  <a:pt x="24797" y="4831"/>
                  <a:pt x="22730" y="4831"/>
                </a:cubicBezTo>
                <a:cubicBezTo>
                  <a:pt x="22662" y="4831"/>
                  <a:pt x="22592" y="4835"/>
                  <a:pt x="22519" y="4843"/>
                </a:cubicBezTo>
                <a:cubicBezTo>
                  <a:pt x="22454" y="4850"/>
                  <a:pt x="22393" y="4853"/>
                  <a:pt x="22335" y="4853"/>
                </a:cubicBezTo>
                <a:cubicBezTo>
                  <a:pt x="20320" y="4853"/>
                  <a:pt x="21674" y="804"/>
                  <a:pt x="17768" y="95"/>
                </a:cubicBezTo>
                <a:cubicBezTo>
                  <a:pt x="17410" y="30"/>
                  <a:pt x="17089" y="1"/>
                  <a:pt x="16801" y="1"/>
                </a:cubicBezTo>
                <a:close/>
              </a:path>
            </a:pathLst>
          </a:custGeom>
          <a:solidFill>
            <a:srgbClr val="0E63AF">
              <a:alpha val="23260"/>
            </a:srgbClr>
          </a:solidFill>
          <a:ln w="525" cap="flat" cmpd="sng">
            <a:solidFill>
              <a:srgbClr val="231F20"/>
            </a:solidFill>
            <a:prstDash val="solid"/>
            <a:miter lim="162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43" name="Google Shape;3543;p49"/>
          <p:cNvSpPr/>
          <p:nvPr/>
        </p:nvSpPr>
        <p:spPr>
          <a:xfrm>
            <a:off x="5531664" y="1300373"/>
            <a:ext cx="479898" cy="201440"/>
          </a:xfrm>
          <a:custGeom>
            <a:avLst/>
            <a:gdLst/>
            <a:ahLst/>
            <a:cxnLst/>
            <a:rect l="l" t="t" r="r" b="b"/>
            <a:pathLst>
              <a:path w="25024" h="10504" extrusionOk="0">
                <a:moveTo>
                  <a:pt x="13461" y="0"/>
                </a:moveTo>
                <a:cubicBezTo>
                  <a:pt x="10870" y="0"/>
                  <a:pt x="12157" y="4691"/>
                  <a:pt x="9133" y="4755"/>
                </a:cubicBezTo>
                <a:cubicBezTo>
                  <a:pt x="5889" y="4825"/>
                  <a:pt x="1691" y="5003"/>
                  <a:pt x="736" y="7490"/>
                </a:cubicBezTo>
                <a:cubicBezTo>
                  <a:pt x="0" y="9408"/>
                  <a:pt x="1595" y="10503"/>
                  <a:pt x="4150" y="10503"/>
                </a:cubicBezTo>
                <a:cubicBezTo>
                  <a:pt x="5436" y="10503"/>
                  <a:pt x="6964" y="10226"/>
                  <a:pt x="8561" y="9637"/>
                </a:cubicBezTo>
                <a:cubicBezTo>
                  <a:pt x="9757" y="9196"/>
                  <a:pt x="11162" y="9059"/>
                  <a:pt x="12627" y="9059"/>
                </a:cubicBezTo>
                <a:cubicBezTo>
                  <a:pt x="15031" y="9059"/>
                  <a:pt x="17598" y="9428"/>
                  <a:pt x="19668" y="9428"/>
                </a:cubicBezTo>
                <a:cubicBezTo>
                  <a:pt x="21367" y="9428"/>
                  <a:pt x="22731" y="9179"/>
                  <a:pt x="23394" y="8271"/>
                </a:cubicBezTo>
                <a:cubicBezTo>
                  <a:pt x="25024" y="6039"/>
                  <a:pt x="23281" y="4157"/>
                  <a:pt x="21348" y="4157"/>
                </a:cubicBezTo>
                <a:cubicBezTo>
                  <a:pt x="20955" y="4157"/>
                  <a:pt x="20555" y="4234"/>
                  <a:pt x="20173" y="4402"/>
                </a:cubicBezTo>
                <a:cubicBezTo>
                  <a:pt x="19952" y="4500"/>
                  <a:pt x="19748" y="4544"/>
                  <a:pt x="19557" y="4544"/>
                </a:cubicBezTo>
                <a:cubicBezTo>
                  <a:pt x="17807" y="4544"/>
                  <a:pt x="17191" y="792"/>
                  <a:pt x="14094" y="79"/>
                </a:cubicBezTo>
                <a:cubicBezTo>
                  <a:pt x="13860" y="25"/>
                  <a:pt x="13650" y="0"/>
                  <a:pt x="13461" y="0"/>
                </a:cubicBezTo>
                <a:close/>
              </a:path>
            </a:pathLst>
          </a:custGeom>
          <a:solidFill>
            <a:srgbClr val="0E63AF">
              <a:alpha val="23260"/>
            </a:srgbClr>
          </a:solidFill>
          <a:ln w="525" cap="flat" cmpd="sng">
            <a:solidFill>
              <a:srgbClr val="231F20"/>
            </a:solidFill>
            <a:prstDash val="solid"/>
            <a:miter lim="162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44" name="Google Shape;3544;p49"/>
          <p:cNvSpPr/>
          <p:nvPr/>
        </p:nvSpPr>
        <p:spPr>
          <a:xfrm>
            <a:off x="7762277" y="1455055"/>
            <a:ext cx="666629" cy="224166"/>
          </a:xfrm>
          <a:custGeom>
            <a:avLst/>
            <a:gdLst/>
            <a:ahLst/>
            <a:cxnLst/>
            <a:rect l="l" t="t" r="r" b="b"/>
            <a:pathLst>
              <a:path w="34761" h="11689" extrusionOk="0">
                <a:moveTo>
                  <a:pt x="18638" y="0"/>
                </a:moveTo>
                <a:cubicBezTo>
                  <a:pt x="18296" y="0"/>
                  <a:pt x="17934" y="15"/>
                  <a:pt x="17548" y="48"/>
                </a:cubicBezTo>
                <a:cubicBezTo>
                  <a:pt x="11262" y="574"/>
                  <a:pt x="12094" y="3503"/>
                  <a:pt x="9610" y="3503"/>
                </a:cubicBezTo>
                <a:cubicBezTo>
                  <a:pt x="9283" y="3503"/>
                  <a:pt x="8897" y="3452"/>
                  <a:pt x="8430" y="3338"/>
                </a:cubicBezTo>
                <a:cubicBezTo>
                  <a:pt x="7901" y="3209"/>
                  <a:pt x="7358" y="3148"/>
                  <a:pt x="6821" y="3148"/>
                </a:cubicBezTo>
                <a:cubicBezTo>
                  <a:pt x="3291" y="3148"/>
                  <a:pt x="1" y="5787"/>
                  <a:pt x="2322" y="9115"/>
                </a:cubicBezTo>
                <a:cubicBezTo>
                  <a:pt x="3653" y="11025"/>
                  <a:pt x="5423" y="11688"/>
                  <a:pt x="7548" y="11688"/>
                </a:cubicBezTo>
                <a:cubicBezTo>
                  <a:pt x="10415" y="11688"/>
                  <a:pt x="13928" y="10480"/>
                  <a:pt x="17875" y="9502"/>
                </a:cubicBezTo>
                <a:cubicBezTo>
                  <a:pt x="19420" y="9119"/>
                  <a:pt x="20829" y="8985"/>
                  <a:pt x="22116" y="8985"/>
                </a:cubicBezTo>
                <a:cubicBezTo>
                  <a:pt x="25074" y="8985"/>
                  <a:pt x="27396" y="9689"/>
                  <a:pt x="29288" y="9689"/>
                </a:cubicBezTo>
                <a:cubicBezTo>
                  <a:pt x="30234" y="9689"/>
                  <a:pt x="31073" y="9513"/>
                  <a:pt x="31831" y="8985"/>
                </a:cubicBezTo>
                <a:cubicBezTo>
                  <a:pt x="34761" y="6943"/>
                  <a:pt x="30202" y="4646"/>
                  <a:pt x="27050" y="4646"/>
                </a:cubicBezTo>
                <a:cubicBezTo>
                  <a:pt x="27046" y="4646"/>
                  <a:pt x="27043" y="4646"/>
                  <a:pt x="27040" y="4646"/>
                </a:cubicBezTo>
                <a:cubicBezTo>
                  <a:pt x="27038" y="4646"/>
                  <a:pt x="27037" y="4646"/>
                  <a:pt x="27035" y="4646"/>
                </a:cubicBezTo>
                <a:cubicBezTo>
                  <a:pt x="24060" y="4646"/>
                  <a:pt x="24587" y="0"/>
                  <a:pt x="18638" y="0"/>
                </a:cubicBezTo>
                <a:close/>
              </a:path>
            </a:pathLst>
          </a:custGeom>
          <a:solidFill>
            <a:srgbClr val="0E63AF">
              <a:alpha val="23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45" name="Google Shape;3545;p49"/>
          <p:cNvSpPr/>
          <p:nvPr/>
        </p:nvSpPr>
        <p:spPr>
          <a:xfrm>
            <a:off x="4135150" y="4730850"/>
            <a:ext cx="1289400" cy="74400"/>
          </a:xfrm>
          <a:prstGeom prst="ellipse">
            <a:avLst/>
          </a:prstGeom>
          <a:solidFill>
            <a:srgbClr val="0E63AF">
              <a:alpha val="23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46" name="Google Shape;3546;p49"/>
          <p:cNvSpPr/>
          <p:nvPr/>
        </p:nvSpPr>
        <p:spPr>
          <a:xfrm>
            <a:off x="6421175" y="4618313"/>
            <a:ext cx="1011300" cy="74400"/>
          </a:xfrm>
          <a:prstGeom prst="ellipse">
            <a:avLst/>
          </a:prstGeom>
          <a:solidFill>
            <a:srgbClr val="0E63AF">
              <a:alpha val="23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47" name="Google Shape;3547;p49"/>
          <p:cNvSpPr/>
          <p:nvPr/>
        </p:nvSpPr>
        <p:spPr>
          <a:xfrm>
            <a:off x="7719625" y="4316525"/>
            <a:ext cx="1011300" cy="74400"/>
          </a:xfrm>
          <a:prstGeom prst="ellipse">
            <a:avLst/>
          </a:prstGeom>
          <a:solidFill>
            <a:srgbClr val="0E63AF">
              <a:alpha val="23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548" name="Google Shape;3548;p49"/>
          <p:cNvGrpSpPr/>
          <p:nvPr/>
        </p:nvGrpSpPr>
        <p:grpSpPr>
          <a:xfrm>
            <a:off x="7826296" y="2978397"/>
            <a:ext cx="797961" cy="1400588"/>
            <a:chOff x="5420796" y="152397"/>
            <a:chExt cx="797961" cy="1400588"/>
          </a:xfrm>
        </p:grpSpPr>
        <p:sp>
          <p:nvSpPr>
            <p:cNvPr id="3549" name="Google Shape;3549;p49"/>
            <p:cNvSpPr/>
            <p:nvPr/>
          </p:nvSpPr>
          <p:spPr>
            <a:xfrm>
              <a:off x="5485270" y="605275"/>
              <a:ext cx="654862" cy="933867"/>
            </a:xfrm>
            <a:custGeom>
              <a:avLst/>
              <a:gdLst/>
              <a:ahLst/>
              <a:cxnLst/>
              <a:rect l="l" t="t" r="r" b="b"/>
              <a:pathLst>
                <a:path w="27769" h="39600" extrusionOk="0">
                  <a:moveTo>
                    <a:pt x="17545" y="1"/>
                  </a:moveTo>
                  <a:cubicBezTo>
                    <a:pt x="17545" y="1"/>
                    <a:pt x="14157" y="2582"/>
                    <a:pt x="10995" y="2582"/>
                  </a:cubicBezTo>
                  <a:cubicBezTo>
                    <a:pt x="9939" y="2582"/>
                    <a:pt x="8908" y="2294"/>
                    <a:pt x="8036" y="1527"/>
                  </a:cubicBezTo>
                  <a:cubicBezTo>
                    <a:pt x="8036" y="1527"/>
                    <a:pt x="7739" y="5051"/>
                    <a:pt x="6147" y="6641"/>
                  </a:cubicBezTo>
                  <a:cubicBezTo>
                    <a:pt x="4554" y="8231"/>
                    <a:pt x="0" y="9870"/>
                    <a:pt x="0" y="9870"/>
                  </a:cubicBezTo>
                  <a:cubicBezTo>
                    <a:pt x="196" y="10226"/>
                    <a:pt x="703" y="11175"/>
                    <a:pt x="1311" y="12400"/>
                  </a:cubicBezTo>
                  <a:cubicBezTo>
                    <a:pt x="2219" y="14226"/>
                    <a:pt x="3357" y="16670"/>
                    <a:pt x="4019" y="18678"/>
                  </a:cubicBezTo>
                  <a:cubicBezTo>
                    <a:pt x="5124" y="22028"/>
                    <a:pt x="8012" y="38608"/>
                    <a:pt x="8012" y="38608"/>
                  </a:cubicBezTo>
                  <a:cubicBezTo>
                    <a:pt x="8012" y="38608"/>
                    <a:pt x="9254" y="39600"/>
                    <a:pt x="13991" y="39600"/>
                  </a:cubicBezTo>
                  <a:cubicBezTo>
                    <a:pt x="14254" y="39600"/>
                    <a:pt x="14528" y="39597"/>
                    <a:pt x="14813" y="39590"/>
                  </a:cubicBezTo>
                  <a:cubicBezTo>
                    <a:pt x="20231" y="39466"/>
                    <a:pt x="23736" y="39072"/>
                    <a:pt x="23736" y="39072"/>
                  </a:cubicBezTo>
                  <a:cubicBezTo>
                    <a:pt x="23736" y="39072"/>
                    <a:pt x="25019" y="33224"/>
                    <a:pt x="25162" y="28767"/>
                  </a:cubicBezTo>
                  <a:cubicBezTo>
                    <a:pt x="25304" y="24312"/>
                    <a:pt x="25127" y="17716"/>
                    <a:pt x="25662" y="13365"/>
                  </a:cubicBezTo>
                  <a:cubicBezTo>
                    <a:pt x="25985" y="10733"/>
                    <a:pt x="26688" y="7762"/>
                    <a:pt x="27191" y="5826"/>
                  </a:cubicBezTo>
                  <a:cubicBezTo>
                    <a:pt x="27523" y="4560"/>
                    <a:pt x="27768" y="3736"/>
                    <a:pt x="27768" y="3736"/>
                  </a:cubicBezTo>
                  <a:lnTo>
                    <a:pt x="27768" y="3736"/>
                  </a:lnTo>
                  <a:cubicBezTo>
                    <a:pt x="27768" y="3736"/>
                    <a:pt x="24434" y="5174"/>
                    <a:pt x="22060" y="5236"/>
                  </a:cubicBezTo>
                  <a:cubicBezTo>
                    <a:pt x="22046" y="5237"/>
                    <a:pt x="22032" y="5237"/>
                    <a:pt x="22018" y="5237"/>
                  </a:cubicBezTo>
                  <a:cubicBezTo>
                    <a:pt x="19660" y="5237"/>
                    <a:pt x="17545" y="1"/>
                    <a:pt x="1754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50" name="Google Shape;3550;p49"/>
            <p:cNvSpPr/>
            <p:nvPr/>
          </p:nvSpPr>
          <p:spPr>
            <a:xfrm>
              <a:off x="5516187" y="740073"/>
              <a:ext cx="610315" cy="799069"/>
            </a:xfrm>
            <a:custGeom>
              <a:avLst/>
              <a:gdLst/>
              <a:ahLst/>
              <a:cxnLst/>
              <a:rect l="l" t="t" r="r" b="b"/>
              <a:pathLst>
                <a:path w="25880" h="33884" extrusionOk="0">
                  <a:moveTo>
                    <a:pt x="24882" y="0"/>
                  </a:moveTo>
                  <a:cubicBezTo>
                    <a:pt x="22009" y="0"/>
                    <a:pt x="17724" y="2314"/>
                    <a:pt x="13193" y="4964"/>
                  </a:cubicBezTo>
                  <a:cubicBezTo>
                    <a:pt x="10144" y="6745"/>
                    <a:pt x="7180" y="7436"/>
                    <a:pt x="4561" y="7436"/>
                  </a:cubicBezTo>
                  <a:cubicBezTo>
                    <a:pt x="2875" y="7436"/>
                    <a:pt x="1332" y="7150"/>
                    <a:pt x="0" y="6684"/>
                  </a:cubicBezTo>
                  <a:lnTo>
                    <a:pt x="0" y="6684"/>
                  </a:lnTo>
                  <a:cubicBezTo>
                    <a:pt x="908" y="8510"/>
                    <a:pt x="2046" y="10954"/>
                    <a:pt x="2708" y="12962"/>
                  </a:cubicBezTo>
                  <a:cubicBezTo>
                    <a:pt x="3813" y="16312"/>
                    <a:pt x="6701" y="32892"/>
                    <a:pt x="6701" y="32892"/>
                  </a:cubicBezTo>
                  <a:cubicBezTo>
                    <a:pt x="6701" y="32892"/>
                    <a:pt x="7943" y="33884"/>
                    <a:pt x="12680" y="33884"/>
                  </a:cubicBezTo>
                  <a:cubicBezTo>
                    <a:pt x="12943" y="33884"/>
                    <a:pt x="13217" y="33881"/>
                    <a:pt x="13502" y="33874"/>
                  </a:cubicBezTo>
                  <a:cubicBezTo>
                    <a:pt x="18920" y="33750"/>
                    <a:pt x="22425" y="33356"/>
                    <a:pt x="22425" y="33356"/>
                  </a:cubicBezTo>
                  <a:cubicBezTo>
                    <a:pt x="22425" y="33356"/>
                    <a:pt x="23708" y="27508"/>
                    <a:pt x="23851" y="23051"/>
                  </a:cubicBezTo>
                  <a:cubicBezTo>
                    <a:pt x="23993" y="18596"/>
                    <a:pt x="23816" y="12000"/>
                    <a:pt x="24351" y="7649"/>
                  </a:cubicBezTo>
                  <a:cubicBezTo>
                    <a:pt x="24674" y="5017"/>
                    <a:pt x="25377" y="2046"/>
                    <a:pt x="25880" y="110"/>
                  </a:cubicBezTo>
                  <a:cubicBezTo>
                    <a:pt x="25570" y="35"/>
                    <a:pt x="25237" y="0"/>
                    <a:pt x="24882"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51" name="Google Shape;3551;p49"/>
            <p:cNvSpPr/>
            <p:nvPr/>
          </p:nvSpPr>
          <p:spPr>
            <a:xfrm>
              <a:off x="5619266" y="152397"/>
              <a:ext cx="191938" cy="118361"/>
            </a:xfrm>
            <a:custGeom>
              <a:avLst/>
              <a:gdLst/>
              <a:ahLst/>
              <a:cxnLst/>
              <a:rect l="l" t="t" r="r" b="b"/>
              <a:pathLst>
                <a:path w="8139" h="5019" extrusionOk="0">
                  <a:moveTo>
                    <a:pt x="3721" y="0"/>
                  </a:moveTo>
                  <a:lnTo>
                    <a:pt x="3330" y="953"/>
                  </a:lnTo>
                  <a:cubicBezTo>
                    <a:pt x="2197" y="1093"/>
                    <a:pt x="2615" y="1972"/>
                    <a:pt x="2639" y="2020"/>
                  </a:cubicBezTo>
                  <a:cubicBezTo>
                    <a:pt x="2630" y="1991"/>
                    <a:pt x="2547" y="1695"/>
                    <a:pt x="2843" y="1695"/>
                  </a:cubicBezTo>
                  <a:cubicBezTo>
                    <a:pt x="2887" y="1695"/>
                    <a:pt x="2939" y="1701"/>
                    <a:pt x="3000" y="1715"/>
                  </a:cubicBezTo>
                  <a:cubicBezTo>
                    <a:pt x="3502" y="1834"/>
                    <a:pt x="3447" y="2572"/>
                    <a:pt x="3447" y="2572"/>
                  </a:cubicBezTo>
                  <a:cubicBezTo>
                    <a:pt x="1927" y="2857"/>
                    <a:pt x="1333" y="3282"/>
                    <a:pt x="1333" y="3282"/>
                  </a:cubicBezTo>
                  <a:cubicBezTo>
                    <a:pt x="1333" y="3282"/>
                    <a:pt x="1022" y="2857"/>
                    <a:pt x="974" y="2476"/>
                  </a:cubicBezTo>
                  <a:cubicBezTo>
                    <a:pt x="925" y="2094"/>
                    <a:pt x="1307" y="1952"/>
                    <a:pt x="1307" y="1952"/>
                  </a:cubicBezTo>
                  <a:cubicBezTo>
                    <a:pt x="1274" y="1750"/>
                    <a:pt x="1091" y="1696"/>
                    <a:pt x="908" y="1696"/>
                  </a:cubicBezTo>
                  <a:cubicBezTo>
                    <a:pt x="705" y="1696"/>
                    <a:pt x="501" y="1762"/>
                    <a:pt x="501" y="1762"/>
                  </a:cubicBezTo>
                  <a:cubicBezTo>
                    <a:pt x="501" y="1762"/>
                    <a:pt x="177" y="1389"/>
                    <a:pt x="63" y="1389"/>
                  </a:cubicBezTo>
                  <a:cubicBezTo>
                    <a:pt x="42" y="1389"/>
                    <a:pt x="29" y="1401"/>
                    <a:pt x="25" y="1431"/>
                  </a:cubicBezTo>
                  <a:cubicBezTo>
                    <a:pt x="1" y="1620"/>
                    <a:pt x="974" y="3473"/>
                    <a:pt x="974" y="3473"/>
                  </a:cubicBezTo>
                  <a:lnTo>
                    <a:pt x="1575" y="4401"/>
                  </a:lnTo>
                  <a:lnTo>
                    <a:pt x="1974" y="5019"/>
                  </a:lnTo>
                  <a:cubicBezTo>
                    <a:pt x="1974" y="5019"/>
                    <a:pt x="3044" y="4234"/>
                    <a:pt x="4612" y="4045"/>
                  </a:cubicBezTo>
                  <a:cubicBezTo>
                    <a:pt x="4852" y="4015"/>
                    <a:pt x="5093" y="4001"/>
                    <a:pt x="5335" y="4001"/>
                  </a:cubicBezTo>
                  <a:cubicBezTo>
                    <a:pt x="5378" y="4001"/>
                    <a:pt x="5422" y="4001"/>
                    <a:pt x="5465" y="4002"/>
                  </a:cubicBezTo>
                  <a:cubicBezTo>
                    <a:pt x="6563" y="4022"/>
                    <a:pt x="7275" y="4329"/>
                    <a:pt x="7275" y="4329"/>
                  </a:cubicBezTo>
                  <a:lnTo>
                    <a:pt x="7401" y="3558"/>
                  </a:lnTo>
                  <a:cubicBezTo>
                    <a:pt x="7428" y="3144"/>
                    <a:pt x="8139" y="1621"/>
                    <a:pt x="8139" y="1299"/>
                  </a:cubicBezTo>
                  <a:cubicBezTo>
                    <a:pt x="8139" y="1261"/>
                    <a:pt x="8128" y="1240"/>
                    <a:pt x="8108" y="1240"/>
                  </a:cubicBezTo>
                  <a:cubicBezTo>
                    <a:pt x="7893" y="1240"/>
                    <a:pt x="7655" y="1834"/>
                    <a:pt x="7655" y="1834"/>
                  </a:cubicBezTo>
                  <a:cubicBezTo>
                    <a:pt x="7655" y="1834"/>
                    <a:pt x="7745" y="1263"/>
                    <a:pt x="7325" y="1263"/>
                  </a:cubicBezTo>
                  <a:cubicBezTo>
                    <a:pt x="7317" y="1263"/>
                    <a:pt x="7308" y="1263"/>
                    <a:pt x="7299" y="1264"/>
                  </a:cubicBezTo>
                  <a:cubicBezTo>
                    <a:pt x="6847" y="1288"/>
                    <a:pt x="6450" y="1929"/>
                    <a:pt x="6450" y="1929"/>
                  </a:cubicBezTo>
                  <a:cubicBezTo>
                    <a:pt x="6578" y="1888"/>
                    <a:pt x="6683" y="1870"/>
                    <a:pt x="6767" y="1870"/>
                  </a:cubicBezTo>
                  <a:cubicBezTo>
                    <a:pt x="7313" y="1870"/>
                    <a:pt x="7037" y="2619"/>
                    <a:pt x="7037" y="2619"/>
                  </a:cubicBezTo>
                  <a:cubicBezTo>
                    <a:pt x="6735" y="2549"/>
                    <a:pt x="6393" y="2506"/>
                    <a:pt x="6052" y="2487"/>
                  </a:cubicBezTo>
                  <a:cubicBezTo>
                    <a:pt x="5810" y="2471"/>
                    <a:pt x="5570" y="2465"/>
                    <a:pt x="5349" y="2465"/>
                  </a:cubicBezTo>
                  <a:cubicBezTo>
                    <a:pt x="4734" y="2465"/>
                    <a:pt x="4256" y="2509"/>
                    <a:pt x="4256" y="2509"/>
                  </a:cubicBezTo>
                  <a:cubicBezTo>
                    <a:pt x="4256" y="2509"/>
                    <a:pt x="4162" y="1738"/>
                    <a:pt x="4424" y="1596"/>
                  </a:cubicBezTo>
                  <a:cubicBezTo>
                    <a:pt x="4495" y="1557"/>
                    <a:pt x="4593" y="1543"/>
                    <a:pt x="4697" y="1543"/>
                  </a:cubicBezTo>
                  <a:cubicBezTo>
                    <a:pt x="4977" y="1543"/>
                    <a:pt x="5308" y="1644"/>
                    <a:pt x="5308" y="1644"/>
                  </a:cubicBezTo>
                  <a:cubicBezTo>
                    <a:pt x="5360" y="1051"/>
                    <a:pt x="4844" y="955"/>
                    <a:pt x="4501" y="955"/>
                  </a:cubicBezTo>
                  <a:cubicBezTo>
                    <a:pt x="4335" y="955"/>
                    <a:pt x="4209" y="977"/>
                    <a:pt x="4209" y="977"/>
                  </a:cubicBezTo>
                  <a:lnTo>
                    <a:pt x="372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52" name="Google Shape;3552;p49"/>
            <p:cNvSpPr/>
            <p:nvPr/>
          </p:nvSpPr>
          <p:spPr>
            <a:xfrm>
              <a:off x="5748144" y="181592"/>
              <a:ext cx="63060" cy="72917"/>
            </a:xfrm>
            <a:custGeom>
              <a:avLst/>
              <a:gdLst/>
              <a:ahLst/>
              <a:cxnLst/>
              <a:rect l="l" t="t" r="r" b="b"/>
              <a:pathLst>
                <a:path w="2674" h="3092" extrusionOk="0">
                  <a:moveTo>
                    <a:pt x="2642" y="0"/>
                  </a:moveTo>
                  <a:cubicBezTo>
                    <a:pt x="2427" y="0"/>
                    <a:pt x="2189" y="596"/>
                    <a:pt x="2189" y="596"/>
                  </a:cubicBezTo>
                  <a:cubicBezTo>
                    <a:pt x="2189" y="596"/>
                    <a:pt x="2279" y="24"/>
                    <a:pt x="1859" y="24"/>
                  </a:cubicBezTo>
                  <a:cubicBezTo>
                    <a:pt x="1850" y="24"/>
                    <a:pt x="1842" y="24"/>
                    <a:pt x="1833" y="24"/>
                  </a:cubicBezTo>
                  <a:cubicBezTo>
                    <a:pt x="1381" y="49"/>
                    <a:pt x="984" y="691"/>
                    <a:pt x="984" y="691"/>
                  </a:cubicBezTo>
                  <a:cubicBezTo>
                    <a:pt x="1112" y="650"/>
                    <a:pt x="1216" y="632"/>
                    <a:pt x="1301" y="632"/>
                  </a:cubicBezTo>
                  <a:cubicBezTo>
                    <a:pt x="1846" y="632"/>
                    <a:pt x="1570" y="1379"/>
                    <a:pt x="1570" y="1379"/>
                  </a:cubicBezTo>
                  <a:cubicBezTo>
                    <a:pt x="1269" y="1309"/>
                    <a:pt x="926" y="1268"/>
                    <a:pt x="585" y="1249"/>
                  </a:cubicBezTo>
                  <a:cubicBezTo>
                    <a:pt x="438" y="1775"/>
                    <a:pt x="244" y="2322"/>
                    <a:pt x="0" y="2764"/>
                  </a:cubicBezTo>
                  <a:cubicBezTo>
                    <a:pt x="1098" y="2784"/>
                    <a:pt x="1810" y="3091"/>
                    <a:pt x="1810" y="3091"/>
                  </a:cubicBezTo>
                  <a:lnTo>
                    <a:pt x="1936" y="2320"/>
                  </a:lnTo>
                  <a:cubicBezTo>
                    <a:pt x="1963" y="1906"/>
                    <a:pt x="2674" y="383"/>
                    <a:pt x="2674" y="61"/>
                  </a:cubicBezTo>
                  <a:cubicBezTo>
                    <a:pt x="2674" y="23"/>
                    <a:pt x="2663" y="2"/>
                    <a:pt x="2642"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53" name="Google Shape;3553;p49"/>
            <p:cNvSpPr/>
            <p:nvPr/>
          </p:nvSpPr>
          <p:spPr>
            <a:xfrm>
              <a:off x="5506023" y="505497"/>
              <a:ext cx="649721" cy="1047487"/>
            </a:xfrm>
            <a:custGeom>
              <a:avLst/>
              <a:gdLst/>
              <a:ahLst/>
              <a:cxnLst/>
              <a:rect l="l" t="t" r="r" b="b"/>
              <a:pathLst>
                <a:path w="27551" h="44418" extrusionOk="0">
                  <a:moveTo>
                    <a:pt x="5862" y="1"/>
                  </a:moveTo>
                  <a:cubicBezTo>
                    <a:pt x="5826" y="87"/>
                    <a:pt x="5797" y="176"/>
                    <a:pt x="5776" y="267"/>
                  </a:cubicBezTo>
                  <a:cubicBezTo>
                    <a:pt x="5495" y="1575"/>
                    <a:pt x="5206" y="3144"/>
                    <a:pt x="4850" y="4903"/>
                  </a:cubicBezTo>
                  <a:cubicBezTo>
                    <a:pt x="4494" y="6661"/>
                    <a:pt x="4351" y="8585"/>
                    <a:pt x="4185" y="8849"/>
                  </a:cubicBezTo>
                  <a:cubicBezTo>
                    <a:pt x="4101" y="8978"/>
                    <a:pt x="3638" y="9420"/>
                    <a:pt x="2904" y="9990"/>
                  </a:cubicBezTo>
                  <a:cubicBezTo>
                    <a:pt x="1984" y="10701"/>
                    <a:pt x="1014" y="11345"/>
                    <a:pt x="1" y="11916"/>
                  </a:cubicBezTo>
                  <a:cubicBezTo>
                    <a:pt x="1" y="11916"/>
                    <a:pt x="343" y="12387"/>
                    <a:pt x="605" y="13125"/>
                  </a:cubicBezTo>
                  <a:cubicBezTo>
                    <a:pt x="689" y="13359"/>
                    <a:pt x="693" y="13639"/>
                    <a:pt x="739" y="13912"/>
                  </a:cubicBezTo>
                  <a:cubicBezTo>
                    <a:pt x="739" y="13912"/>
                    <a:pt x="4185" y="13271"/>
                    <a:pt x="5515" y="12034"/>
                  </a:cubicBezTo>
                  <a:cubicBezTo>
                    <a:pt x="6847" y="10798"/>
                    <a:pt x="7678" y="8467"/>
                    <a:pt x="7535" y="7374"/>
                  </a:cubicBezTo>
                  <a:cubicBezTo>
                    <a:pt x="7485" y="6987"/>
                    <a:pt x="7472" y="6862"/>
                    <a:pt x="7477" y="6862"/>
                  </a:cubicBezTo>
                  <a:lnTo>
                    <a:pt x="7477" y="6862"/>
                  </a:lnTo>
                  <a:cubicBezTo>
                    <a:pt x="7485" y="6862"/>
                    <a:pt x="7552" y="7279"/>
                    <a:pt x="7552" y="7279"/>
                  </a:cubicBezTo>
                  <a:cubicBezTo>
                    <a:pt x="7552" y="7279"/>
                    <a:pt x="8391" y="10654"/>
                    <a:pt x="8249" y="11772"/>
                  </a:cubicBezTo>
                  <a:cubicBezTo>
                    <a:pt x="8143" y="12595"/>
                    <a:pt x="7199" y="16788"/>
                    <a:pt x="6453" y="20011"/>
                  </a:cubicBezTo>
                  <a:cubicBezTo>
                    <a:pt x="6187" y="21162"/>
                    <a:pt x="5946" y="22189"/>
                    <a:pt x="5777" y="22897"/>
                  </a:cubicBezTo>
                  <a:cubicBezTo>
                    <a:pt x="5136" y="25582"/>
                    <a:pt x="3280" y="33570"/>
                    <a:pt x="2901" y="35209"/>
                  </a:cubicBezTo>
                  <a:cubicBezTo>
                    <a:pt x="2521" y="36849"/>
                    <a:pt x="881" y="43956"/>
                    <a:pt x="881" y="43956"/>
                  </a:cubicBezTo>
                  <a:cubicBezTo>
                    <a:pt x="881" y="43956"/>
                    <a:pt x="1207" y="43985"/>
                    <a:pt x="1776" y="43985"/>
                  </a:cubicBezTo>
                  <a:cubicBezTo>
                    <a:pt x="1990" y="43985"/>
                    <a:pt x="2238" y="43981"/>
                    <a:pt x="2516" y="43970"/>
                  </a:cubicBezTo>
                  <a:cubicBezTo>
                    <a:pt x="3306" y="43936"/>
                    <a:pt x="4092" y="43861"/>
                    <a:pt x="4874" y="43741"/>
                  </a:cubicBezTo>
                  <a:cubicBezTo>
                    <a:pt x="5422" y="43658"/>
                    <a:pt x="5928" y="43623"/>
                    <a:pt x="6409" y="43623"/>
                  </a:cubicBezTo>
                  <a:cubicBezTo>
                    <a:pt x="7248" y="43623"/>
                    <a:pt x="8013" y="43727"/>
                    <a:pt x="8799" y="43855"/>
                  </a:cubicBezTo>
                  <a:cubicBezTo>
                    <a:pt x="9495" y="43968"/>
                    <a:pt x="10210" y="44099"/>
                    <a:pt x="11007" y="44194"/>
                  </a:cubicBezTo>
                  <a:cubicBezTo>
                    <a:pt x="11316" y="44232"/>
                    <a:pt x="11651" y="44262"/>
                    <a:pt x="12006" y="44288"/>
                  </a:cubicBezTo>
                  <a:cubicBezTo>
                    <a:pt x="13147" y="44376"/>
                    <a:pt x="14477" y="44412"/>
                    <a:pt x="15744" y="44417"/>
                  </a:cubicBezTo>
                  <a:cubicBezTo>
                    <a:pt x="15862" y="44417"/>
                    <a:pt x="15979" y="44418"/>
                    <a:pt x="16095" y="44418"/>
                  </a:cubicBezTo>
                  <a:cubicBezTo>
                    <a:pt x="17108" y="44418"/>
                    <a:pt x="18062" y="44395"/>
                    <a:pt x="18826" y="44361"/>
                  </a:cubicBezTo>
                  <a:cubicBezTo>
                    <a:pt x="19001" y="44352"/>
                    <a:pt x="19169" y="44342"/>
                    <a:pt x="19331" y="44330"/>
                  </a:cubicBezTo>
                  <a:cubicBezTo>
                    <a:pt x="20854" y="44228"/>
                    <a:pt x="21931" y="44003"/>
                    <a:pt x="23072" y="44003"/>
                  </a:cubicBezTo>
                  <a:cubicBezTo>
                    <a:pt x="23278" y="44003"/>
                    <a:pt x="23487" y="44011"/>
                    <a:pt x="23700" y="44027"/>
                  </a:cubicBezTo>
                  <a:cubicBezTo>
                    <a:pt x="25221" y="44147"/>
                    <a:pt x="27551" y="44170"/>
                    <a:pt x="27551" y="44170"/>
                  </a:cubicBezTo>
                  <a:cubicBezTo>
                    <a:pt x="27551" y="44170"/>
                    <a:pt x="25882" y="43315"/>
                    <a:pt x="25503" y="42839"/>
                  </a:cubicBezTo>
                  <a:cubicBezTo>
                    <a:pt x="25124" y="42365"/>
                    <a:pt x="23030" y="35996"/>
                    <a:pt x="22509" y="33451"/>
                  </a:cubicBezTo>
                  <a:cubicBezTo>
                    <a:pt x="21987" y="30907"/>
                    <a:pt x="20989" y="25226"/>
                    <a:pt x="20775" y="22872"/>
                  </a:cubicBezTo>
                  <a:cubicBezTo>
                    <a:pt x="20560" y="20519"/>
                    <a:pt x="20110" y="16479"/>
                    <a:pt x="18611" y="13888"/>
                  </a:cubicBezTo>
                  <a:cubicBezTo>
                    <a:pt x="17114" y="11296"/>
                    <a:pt x="16211" y="10226"/>
                    <a:pt x="15973" y="9775"/>
                  </a:cubicBezTo>
                  <a:cubicBezTo>
                    <a:pt x="15735" y="9323"/>
                    <a:pt x="15662" y="8302"/>
                    <a:pt x="15829" y="7303"/>
                  </a:cubicBezTo>
                  <a:cubicBezTo>
                    <a:pt x="15997" y="6305"/>
                    <a:pt x="16305" y="4927"/>
                    <a:pt x="16305" y="4927"/>
                  </a:cubicBezTo>
                  <a:lnTo>
                    <a:pt x="16400" y="4618"/>
                  </a:lnTo>
                  <a:cubicBezTo>
                    <a:pt x="16400" y="4618"/>
                    <a:pt x="17137" y="7517"/>
                    <a:pt x="17826" y="8516"/>
                  </a:cubicBezTo>
                  <a:cubicBezTo>
                    <a:pt x="18405" y="9352"/>
                    <a:pt x="19133" y="10074"/>
                    <a:pt x="20673" y="10074"/>
                  </a:cubicBezTo>
                  <a:cubicBezTo>
                    <a:pt x="20968" y="10074"/>
                    <a:pt x="21293" y="10047"/>
                    <a:pt x="21653" y="9990"/>
                  </a:cubicBezTo>
                  <a:cubicBezTo>
                    <a:pt x="23888" y="9634"/>
                    <a:pt x="24958" y="8920"/>
                    <a:pt x="24958" y="8920"/>
                  </a:cubicBezTo>
                  <a:cubicBezTo>
                    <a:pt x="24958" y="8920"/>
                    <a:pt x="24982" y="8494"/>
                    <a:pt x="25052" y="7978"/>
                  </a:cubicBezTo>
                  <a:cubicBezTo>
                    <a:pt x="25135" y="7358"/>
                    <a:pt x="25280" y="6603"/>
                    <a:pt x="25527" y="6282"/>
                  </a:cubicBezTo>
                  <a:lnTo>
                    <a:pt x="25527" y="6282"/>
                  </a:lnTo>
                  <a:cubicBezTo>
                    <a:pt x="25527" y="6282"/>
                    <a:pt x="24197" y="6518"/>
                    <a:pt x="22509" y="6685"/>
                  </a:cubicBezTo>
                  <a:cubicBezTo>
                    <a:pt x="22176" y="6718"/>
                    <a:pt x="21895" y="6732"/>
                    <a:pt x="21656" y="6732"/>
                  </a:cubicBezTo>
                  <a:cubicBezTo>
                    <a:pt x="20683" y="6732"/>
                    <a:pt x="20427" y="6492"/>
                    <a:pt x="20369" y="6282"/>
                  </a:cubicBezTo>
                  <a:cubicBezTo>
                    <a:pt x="20298" y="6020"/>
                    <a:pt x="19925" y="4062"/>
                    <a:pt x="19610" y="2953"/>
                  </a:cubicBezTo>
                  <a:cubicBezTo>
                    <a:pt x="19326" y="1962"/>
                    <a:pt x="18992" y="861"/>
                    <a:pt x="18811" y="270"/>
                  </a:cubicBezTo>
                  <a:cubicBezTo>
                    <a:pt x="18811" y="270"/>
                    <a:pt x="18617" y="317"/>
                    <a:pt x="18332" y="373"/>
                  </a:cubicBezTo>
                  <a:cubicBezTo>
                    <a:pt x="18049" y="428"/>
                    <a:pt x="17673" y="493"/>
                    <a:pt x="17303" y="528"/>
                  </a:cubicBezTo>
                  <a:cubicBezTo>
                    <a:pt x="16567" y="599"/>
                    <a:pt x="15759" y="576"/>
                    <a:pt x="14714" y="719"/>
                  </a:cubicBezTo>
                  <a:cubicBezTo>
                    <a:pt x="14430" y="758"/>
                    <a:pt x="14091" y="793"/>
                    <a:pt x="13721" y="820"/>
                  </a:cubicBezTo>
                  <a:cubicBezTo>
                    <a:pt x="13697" y="822"/>
                    <a:pt x="13671" y="825"/>
                    <a:pt x="13645" y="826"/>
                  </a:cubicBezTo>
                  <a:cubicBezTo>
                    <a:pt x="13322" y="851"/>
                    <a:pt x="12980" y="870"/>
                    <a:pt x="12633" y="884"/>
                  </a:cubicBezTo>
                  <a:cubicBezTo>
                    <a:pt x="12342" y="894"/>
                    <a:pt x="12047" y="900"/>
                    <a:pt x="11762" y="900"/>
                  </a:cubicBezTo>
                  <a:cubicBezTo>
                    <a:pt x="11449" y="900"/>
                    <a:pt x="11146" y="893"/>
                    <a:pt x="10869" y="878"/>
                  </a:cubicBezTo>
                  <a:cubicBezTo>
                    <a:pt x="10786" y="873"/>
                    <a:pt x="10704" y="867"/>
                    <a:pt x="10625" y="861"/>
                  </a:cubicBezTo>
                  <a:cubicBezTo>
                    <a:pt x="10414" y="845"/>
                    <a:pt x="10210" y="830"/>
                    <a:pt x="10014" y="814"/>
                  </a:cubicBezTo>
                  <a:cubicBezTo>
                    <a:pt x="9990" y="811"/>
                    <a:pt x="9966" y="808"/>
                    <a:pt x="9942" y="808"/>
                  </a:cubicBezTo>
                  <a:cubicBezTo>
                    <a:pt x="9043" y="734"/>
                    <a:pt x="8276" y="654"/>
                    <a:pt x="7415" y="481"/>
                  </a:cubicBezTo>
                  <a:cubicBezTo>
                    <a:pt x="6585" y="314"/>
                    <a:pt x="6058" y="92"/>
                    <a:pt x="58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54" name="Google Shape;3554;p49"/>
            <p:cNvSpPr/>
            <p:nvPr/>
          </p:nvSpPr>
          <p:spPr>
            <a:xfrm>
              <a:off x="5518710" y="546319"/>
              <a:ext cx="203729" cy="431135"/>
            </a:xfrm>
            <a:custGeom>
              <a:avLst/>
              <a:gdLst/>
              <a:ahLst/>
              <a:cxnLst/>
              <a:rect l="l" t="t" r="r" b="b"/>
              <a:pathLst>
                <a:path w="8639" h="18282" extrusionOk="0">
                  <a:moveTo>
                    <a:pt x="6405" y="0"/>
                  </a:moveTo>
                  <a:lnTo>
                    <a:pt x="6405" y="0"/>
                  </a:lnTo>
                  <a:cubicBezTo>
                    <a:pt x="4894" y="2567"/>
                    <a:pt x="6540" y="4296"/>
                    <a:pt x="6540" y="4296"/>
                  </a:cubicBezTo>
                  <a:cubicBezTo>
                    <a:pt x="6629" y="4957"/>
                    <a:pt x="6405" y="6238"/>
                    <a:pt x="6405" y="6238"/>
                  </a:cubicBezTo>
                  <a:cubicBezTo>
                    <a:pt x="6108" y="7306"/>
                    <a:pt x="5347" y="8735"/>
                    <a:pt x="4288" y="9520"/>
                  </a:cubicBezTo>
                  <a:cubicBezTo>
                    <a:pt x="3280" y="10264"/>
                    <a:pt x="992" y="11010"/>
                    <a:pt x="1" y="11420"/>
                  </a:cubicBezTo>
                  <a:cubicBezTo>
                    <a:pt x="90" y="11667"/>
                    <a:pt x="157" y="11923"/>
                    <a:pt x="201" y="12182"/>
                  </a:cubicBezTo>
                  <a:cubicBezTo>
                    <a:pt x="201" y="12182"/>
                    <a:pt x="3647" y="11541"/>
                    <a:pt x="4977" y="10303"/>
                  </a:cubicBezTo>
                  <a:cubicBezTo>
                    <a:pt x="6309" y="9067"/>
                    <a:pt x="7140" y="6738"/>
                    <a:pt x="6997" y="5643"/>
                  </a:cubicBezTo>
                  <a:cubicBezTo>
                    <a:pt x="6947" y="5257"/>
                    <a:pt x="6934" y="5132"/>
                    <a:pt x="6939" y="5132"/>
                  </a:cubicBezTo>
                  <a:lnTo>
                    <a:pt x="6939" y="5132"/>
                  </a:lnTo>
                  <a:cubicBezTo>
                    <a:pt x="6947" y="5132"/>
                    <a:pt x="7014" y="5550"/>
                    <a:pt x="7014" y="5550"/>
                  </a:cubicBezTo>
                  <a:cubicBezTo>
                    <a:pt x="7014" y="5550"/>
                    <a:pt x="7853" y="8923"/>
                    <a:pt x="7711" y="10041"/>
                  </a:cubicBezTo>
                  <a:cubicBezTo>
                    <a:pt x="7606" y="10864"/>
                    <a:pt x="6661" y="15057"/>
                    <a:pt x="5915" y="18282"/>
                  </a:cubicBezTo>
                  <a:cubicBezTo>
                    <a:pt x="7315" y="14848"/>
                    <a:pt x="8600" y="11119"/>
                    <a:pt x="8616" y="10018"/>
                  </a:cubicBezTo>
                  <a:cubicBezTo>
                    <a:pt x="8638" y="8092"/>
                    <a:pt x="7450" y="4296"/>
                    <a:pt x="7450" y="4296"/>
                  </a:cubicBezTo>
                  <a:cubicBezTo>
                    <a:pt x="5917" y="3389"/>
                    <a:pt x="6405" y="1"/>
                    <a:pt x="6405"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55" name="Google Shape;3555;p49"/>
            <p:cNvSpPr/>
            <p:nvPr/>
          </p:nvSpPr>
          <p:spPr>
            <a:xfrm>
              <a:off x="5846554" y="549597"/>
              <a:ext cx="309190" cy="1001337"/>
            </a:xfrm>
            <a:custGeom>
              <a:avLst/>
              <a:gdLst/>
              <a:ahLst/>
              <a:cxnLst/>
              <a:rect l="l" t="t" r="r" b="b"/>
              <a:pathLst>
                <a:path w="13111" h="42461" extrusionOk="0">
                  <a:moveTo>
                    <a:pt x="2425" y="1"/>
                  </a:moveTo>
                  <a:cubicBezTo>
                    <a:pt x="2425" y="1"/>
                    <a:pt x="1854" y="3436"/>
                    <a:pt x="1" y="3572"/>
                  </a:cubicBezTo>
                  <a:cubicBezTo>
                    <a:pt x="1" y="3572"/>
                    <a:pt x="229" y="3628"/>
                    <a:pt x="536" y="3628"/>
                  </a:cubicBezTo>
                  <a:cubicBezTo>
                    <a:pt x="871" y="3628"/>
                    <a:pt x="1299" y="3562"/>
                    <a:pt x="1624" y="3283"/>
                  </a:cubicBezTo>
                  <a:lnTo>
                    <a:pt x="1624" y="3283"/>
                  </a:lnTo>
                  <a:cubicBezTo>
                    <a:pt x="1597" y="3347"/>
                    <a:pt x="680" y="5477"/>
                    <a:pt x="749" y="6776"/>
                  </a:cubicBezTo>
                  <a:cubicBezTo>
                    <a:pt x="821" y="8094"/>
                    <a:pt x="4136" y="11675"/>
                    <a:pt x="3780" y="14432"/>
                  </a:cubicBezTo>
                  <a:cubicBezTo>
                    <a:pt x="3424" y="17187"/>
                    <a:pt x="2676" y="21108"/>
                    <a:pt x="3923" y="29702"/>
                  </a:cubicBezTo>
                  <a:cubicBezTo>
                    <a:pt x="4874" y="36252"/>
                    <a:pt x="4976" y="40668"/>
                    <a:pt x="4891" y="42460"/>
                  </a:cubicBezTo>
                  <a:cubicBezTo>
                    <a:pt x="6414" y="42358"/>
                    <a:pt x="7491" y="42133"/>
                    <a:pt x="8632" y="42133"/>
                  </a:cubicBezTo>
                  <a:cubicBezTo>
                    <a:pt x="8838" y="42133"/>
                    <a:pt x="9047" y="42141"/>
                    <a:pt x="9260" y="42157"/>
                  </a:cubicBezTo>
                  <a:cubicBezTo>
                    <a:pt x="10781" y="42277"/>
                    <a:pt x="13111" y="42300"/>
                    <a:pt x="13111" y="42300"/>
                  </a:cubicBezTo>
                  <a:cubicBezTo>
                    <a:pt x="13111" y="42300"/>
                    <a:pt x="11444" y="41445"/>
                    <a:pt x="11065" y="40969"/>
                  </a:cubicBezTo>
                  <a:cubicBezTo>
                    <a:pt x="10686" y="40493"/>
                    <a:pt x="8592" y="34124"/>
                    <a:pt x="8070" y="31580"/>
                  </a:cubicBezTo>
                  <a:cubicBezTo>
                    <a:pt x="7549" y="29036"/>
                    <a:pt x="6550" y="23356"/>
                    <a:pt x="6337" y="21002"/>
                  </a:cubicBezTo>
                  <a:cubicBezTo>
                    <a:pt x="6122" y="18649"/>
                    <a:pt x="5671" y="14607"/>
                    <a:pt x="4173" y="12016"/>
                  </a:cubicBezTo>
                  <a:cubicBezTo>
                    <a:pt x="2676" y="9426"/>
                    <a:pt x="1772" y="8356"/>
                    <a:pt x="1534" y="7905"/>
                  </a:cubicBezTo>
                  <a:cubicBezTo>
                    <a:pt x="1297" y="7453"/>
                    <a:pt x="1224" y="6430"/>
                    <a:pt x="1390" y="5432"/>
                  </a:cubicBezTo>
                  <a:cubicBezTo>
                    <a:pt x="1559" y="4435"/>
                    <a:pt x="1866" y="3056"/>
                    <a:pt x="1866" y="3056"/>
                  </a:cubicBezTo>
                  <a:lnTo>
                    <a:pt x="1962" y="2746"/>
                  </a:lnTo>
                  <a:cubicBezTo>
                    <a:pt x="1962" y="2746"/>
                    <a:pt x="2700" y="5647"/>
                    <a:pt x="3388" y="6646"/>
                  </a:cubicBezTo>
                  <a:cubicBezTo>
                    <a:pt x="3966" y="7482"/>
                    <a:pt x="4694" y="8204"/>
                    <a:pt x="6234" y="8204"/>
                  </a:cubicBezTo>
                  <a:cubicBezTo>
                    <a:pt x="6530" y="8204"/>
                    <a:pt x="6855" y="8177"/>
                    <a:pt x="7214" y="8120"/>
                  </a:cubicBezTo>
                  <a:cubicBezTo>
                    <a:pt x="9449" y="7762"/>
                    <a:pt x="10519" y="7050"/>
                    <a:pt x="10519" y="7050"/>
                  </a:cubicBezTo>
                  <a:cubicBezTo>
                    <a:pt x="10519" y="7050"/>
                    <a:pt x="10543" y="6624"/>
                    <a:pt x="10613" y="6106"/>
                  </a:cubicBezTo>
                  <a:lnTo>
                    <a:pt x="10613" y="6106"/>
                  </a:lnTo>
                  <a:cubicBezTo>
                    <a:pt x="9428" y="6606"/>
                    <a:pt x="8234" y="7009"/>
                    <a:pt x="6990" y="7050"/>
                  </a:cubicBezTo>
                  <a:cubicBezTo>
                    <a:pt x="6962" y="7051"/>
                    <a:pt x="6934" y="7052"/>
                    <a:pt x="6906" y="7052"/>
                  </a:cubicBezTo>
                  <a:cubicBezTo>
                    <a:pt x="5475" y="7052"/>
                    <a:pt x="4131" y="5878"/>
                    <a:pt x="3851" y="4998"/>
                  </a:cubicBezTo>
                  <a:cubicBezTo>
                    <a:pt x="3567" y="4101"/>
                    <a:pt x="2425" y="1677"/>
                    <a:pt x="2425" y="1677"/>
                  </a:cubicBezTo>
                  <a:cubicBezTo>
                    <a:pt x="2425" y="1677"/>
                    <a:pt x="2710" y="607"/>
                    <a:pt x="2425"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56" name="Google Shape;3556;p49"/>
            <p:cNvSpPr/>
            <p:nvPr/>
          </p:nvSpPr>
          <p:spPr>
            <a:xfrm>
              <a:off x="5420796" y="807212"/>
              <a:ext cx="64498" cy="82727"/>
            </a:xfrm>
            <a:custGeom>
              <a:avLst/>
              <a:gdLst/>
              <a:ahLst/>
              <a:cxnLst/>
              <a:rect l="l" t="t" r="r" b="b"/>
              <a:pathLst>
                <a:path w="2735" h="3508" extrusionOk="0">
                  <a:moveTo>
                    <a:pt x="1525" y="0"/>
                  </a:moveTo>
                  <a:cubicBezTo>
                    <a:pt x="1206" y="0"/>
                    <a:pt x="935" y="335"/>
                    <a:pt x="761" y="594"/>
                  </a:cubicBezTo>
                  <a:cubicBezTo>
                    <a:pt x="761" y="594"/>
                    <a:pt x="710" y="560"/>
                    <a:pt x="641" y="560"/>
                  </a:cubicBezTo>
                  <a:cubicBezTo>
                    <a:pt x="546" y="560"/>
                    <a:pt x="416" y="623"/>
                    <a:pt x="334" y="925"/>
                  </a:cubicBezTo>
                  <a:cubicBezTo>
                    <a:pt x="191" y="1450"/>
                    <a:pt x="0" y="1973"/>
                    <a:pt x="96" y="2447"/>
                  </a:cubicBezTo>
                  <a:cubicBezTo>
                    <a:pt x="163" y="2783"/>
                    <a:pt x="325" y="3226"/>
                    <a:pt x="473" y="3414"/>
                  </a:cubicBezTo>
                  <a:cubicBezTo>
                    <a:pt x="511" y="3462"/>
                    <a:pt x="546" y="3494"/>
                    <a:pt x="581" y="3505"/>
                  </a:cubicBezTo>
                  <a:cubicBezTo>
                    <a:pt x="587" y="3506"/>
                    <a:pt x="594" y="3507"/>
                    <a:pt x="601" y="3507"/>
                  </a:cubicBezTo>
                  <a:cubicBezTo>
                    <a:pt x="616" y="3507"/>
                    <a:pt x="631" y="3502"/>
                    <a:pt x="643" y="3493"/>
                  </a:cubicBezTo>
                  <a:cubicBezTo>
                    <a:pt x="810" y="3374"/>
                    <a:pt x="594" y="2356"/>
                    <a:pt x="761" y="2009"/>
                  </a:cubicBezTo>
                  <a:cubicBezTo>
                    <a:pt x="917" y="1688"/>
                    <a:pt x="1316" y="1397"/>
                    <a:pt x="1335" y="1397"/>
                  </a:cubicBezTo>
                  <a:lnTo>
                    <a:pt x="1335" y="1397"/>
                  </a:lnTo>
                  <a:cubicBezTo>
                    <a:pt x="1337" y="1397"/>
                    <a:pt x="1336" y="1399"/>
                    <a:pt x="1332" y="1403"/>
                  </a:cubicBezTo>
                  <a:cubicBezTo>
                    <a:pt x="1289" y="1447"/>
                    <a:pt x="996" y="2294"/>
                    <a:pt x="1149" y="2468"/>
                  </a:cubicBezTo>
                  <a:cubicBezTo>
                    <a:pt x="1160" y="2480"/>
                    <a:pt x="1173" y="2489"/>
                    <a:pt x="1190" y="2494"/>
                  </a:cubicBezTo>
                  <a:cubicBezTo>
                    <a:pt x="1205" y="2498"/>
                    <a:pt x="1221" y="2501"/>
                    <a:pt x="1239" y="2501"/>
                  </a:cubicBezTo>
                  <a:cubicBezTo>
                    <a:pt x="1502" y="2501"/>
                    <a:pt x="2053" y="2008"/>
                    <a:pt x="2521" y="1474"/>
                  </a:cubicBezTo>
                  <a:lnTo>
                    <a:pt x="2734" y="1306"/>
                  </a:lnTo>
                  <a:cubicBezTo>
                    <a:pt x="2734" y="1306"/>
                    <a:pt x="2651" y="1141"/>
                    <a:pt x="2511" y="918"/>
                  </a:cubicBezTo>
                  <a:cubicBezTo>
                    <a:pt x="2361" y="683"/>
                    <a:pt x="2149" y="386"/>
                    <a:pt x="1904" y="166"/>
                  </a:cubicBezTo>
                  <a:cubicBezTo>
                    <a:pt x="1772" y="48"/>
                    <a:pt x="1645" y="0"/>
                    <a:pt x="1525" y="0"/>
                  </a:cubicBezTo>
                  <a:close/>
                </a:path>
              </a:pathLst>
            </a:custGeom>
            <a:solidFill>
              <a:srgbClr val="BA643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57" name="Google Shape;3557;p49"/>
            <p:cNvSpPr/>
            <p:nvPr/>
          </p:nvSpPr>
          <p:spPr>
            <a:xfrm>
              <a:off x="5447892" y="828837"/>
              <a:ext cx="37402" cy="37355"/>
            </a:xfrm>
            <a:custGeom>
              <a:avLst/>
              <a:gdLst/>
              <a:ahLst/>
              <a:cxnLst/>
              <a:rect l="l" t="t" r="r" b="b"/>
              <a:pathLst>
                <a:path w="1586" h="1584" extrusionOk="0">
                  <a:moveTo>
                    <a:pt x="1362" y="1"/>
                  </a:moveTo>
                  <a:cubicBezTo>
                    <a:pt x="728" y="366"/>
                    <a:pt x="214" y="1134"/>
                    <a:pt x="0" y="1551"/>
                  </a:cubicBezTo>
                  <a:cubicBezTo>
                    <a:pt x="11" y="1563"/>
                    <a:pt x="24" y="1572"/>
                    <a:pt x="41" y="1577"/>
                  </a:cubicBezTo>
                  <a:cubicBezTo>
                    <a:pt x="56" y="1581"/>
                    <a:pt x="72" y="1584"/>
                    <a:pt x="90" y="1584"/>
                  </a:cubicBezTo>
                  <a:cubicBezTo>
                    <a:pt x="353" y="1584"/>
                    <a:pt x="904" y="1091"/>
                    <a:pt x="1372" y="557"/>
                  </a:cubicBezTo>
                  <a:lnTo>
                    <a:pt x="1585" y="389"/>
                  </a:lnTo>
                  <a:cubicBezTo>
                    <a:pt x="1585" y="389"/>
                    <a:pt x="1502" y="224"/>
                    <a:pt x="1362" y="1"/>
                  </a:cubicBezTo>
                  <a:close/>
                </a:path>
              </a:pathLst>
            </a:custGeom>
            <a:solidFill>
              <a:srgbClr val="7F48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58" name="Google Shape;3558;p49"/>
            <p:cNvSpPr/>
            <p:nvPr/>
          </p:nvSpPr>
          <p:spPr>
            <a:xfrm>
              <a:off x="6149000" y="632300"/>
              <a:ext cx="69757" cy="55065"/>
            </a:xfrm>
            <a:custGeom>
              <a:avLst/>
              <a:gdLst/>
              <a:ahLst/>
              <a:cxnLst/>
              <a:rect l="l" t="t" r="r" b="b"/>
              <a:pathLst>
                <a:path w="2958" h="2335" extrusionOk="0">
                  <a:moveTo>
                    <a:pt x="1846" y="0"/>
                  </a:moveTo>
                  <a:cubicBezTo>
                    <a:pt x="1453" y="0"/>
                    <a:pt x="666" y="418"/>
                    <a:pt x="166" y="618"/>
                  </a:cubicBezTo>
                  <a:cubicBezTo>
                    <a:pt x="166" y="618"/>
                    <a:pt x="214" y="808"/>
                    <a:pt x="143" y="1167"/>
                  </a:cubicBezTo>
                  <a:cubicBezTo>
                    <a:pt x="122" y="1276"/>
                    <a:pt x="98" y="1431"/>
                    <a:pt x="79" y="1588"/>
                  </a:cubicBezTo>
                  <a:cubicBezTo>
                    <a:pt x="35" y="1946"/>
                    <a:pt x="1" y="2332"/>
                    <a:pt x="1" y="2332"/>
                  </a:cubicBezTo>
                  <a:cubicBezTo>
                    <a:pt x="1355" y="1955"/>
                    <a:pt x="1498" y="1308"/>
                    <a:pt x="1498" y="1308"/>
                  </a:cubicBezTo>
                  <a:cubicBezTo>
                    <a:pt x="1498" y="1308"/>
                    <a:pt x="1544" y="2139"/>
                    <a:pt x="1704" y="2139"/>
                  </a:cubicBezTo>
                  <a:cubicBezTo>
                    <a:pt x="1706" y="2139"/>
                    <a:pt x="1708" y="2139"/>
                    <a:pt x="1710" y="2138"/>
                  </a:cubicBezTo>
                  <a:lnTo>
                    <a:pt x="1711" y="2138"/>
                  </a:lnTo>
                  <a:cubicBezTo>
                    <a:pt x="1793" y="2128"/>
                    <a:pt x="1863" y="2054"/>
                    <a:pt x="1915" y="1979"/>
                  </a:cubicBezTo>
                  <a:cubicBezTo>
                    <a:pt x="1945" y="1935"/>
                    <a:pt x="1972" y="1888"/>
                    <a:pt x="1995" y="1840"/>
                  </a:cubicBezTo>
                  <a:lnTo>
                    <a:pt x="1995" y="1840"/>
                  </a:lnTo>
                  <a:cubicBezTo>
                    <a:pt x="1968" y="1922"/>
                    <a:pt x="1948" y="2005"/>
                    <a:pt x="1937" y="2090"/>
                  </a:cubicBezTo>
                  <a:cubicBezTo>
                    <a:pt x="1933" y="2154"/>
                    <a:pt x="1933" y="2216"/>
                    <a:pt x="1952" y="2261"/>
                  </a:cubicBezTo>
                  <a:cubicBezTo>
                    <a:pt x="1960" y="2284"/>
                    <a:pt x="1975" y="2305"/>
                    <a:pt x="1996" y="2317"/>
                  </a:cubicBezTo>
                  <a:cubicBezTo>
                    <a:pt x="2016" y="2329"/>
                    <a:pt x="2038" y="2334"/>
                    <a:pt x="2061" y="2334"/>
                  </a:cubicBezTo>
                  <a:cubicBezTo>
                    <a:pt x="2071" y="2334"/>
                    <a:pt x="2081" y="2333"/>
                    <a:pt x="2092" y="2331"/>
                  </a:cubicBezTo>
                  <a:cubicBezTo>
                    <a:pt x="2377" y="2282"/>
                    <a:pt x="2957" y="1094"/>
                    <a:pt x="2804" y="997"/>
                  </a:cubicBezTo>
                  <a:cubicBezTo>
                    <a:pt x="2789" y="988"/>
                    <a:pt x="2774" y="984"/>
                    <a:pt x="2759" y="984"/>
                  </a:cubicBezTo>
                  <a:cubicBezTo>
                    <a:pt x="2682" y="984"/>
                    <a:pt x="2609" y="1094"/>
                    <a:pt x="2559" y="1190"/>
                  </a:cubicBezTo>
                  <a:cubicBezTo>
                    <a:pt x="2559" y="1191"/>
                    <a:pt x="2559" y="1193"/>
                    <a:pt x="2557" y="1194"/>
                  </a:cubicBezTo>
                  <a:cubicBezTo>
                    <a:pt x="2534" y="1238"/>
                    <a:pt x="2513" y="1284"/>
                    <a:pt x="2496" y="1331"/>
                  </a:cubicBezTo>
                  <a:cubicBezTo>
                    <a:pt x="2496" y="1331"/>
                    <a:pt x="2516" y="1193"/>
                    <a:pt x="2524" y="1035"/>
                  </a:cubicBezTo>
                  <a:cubicBezTo>
                    <a:pt x="2531" y="879"/>
                    <a:pt x="2531" y="700"/>
                    <a:pt x="2496" y="618"/>
                  </a:cubicBezTo>
                  <a:cubicBezTo>
                    <a:pt x="2472" y="564"/>
                    <a:pt x="2424" y="545"/>
                    <a:pt x="2371" y="545"/>
                  </a:cubicBezTo>
                  <a:cubicBezTo>
                    <a:pt x="2320" y="545"/>
                    <a:pt x="2264" y="562"/>
                    <a:pt x="2221" y="581"/>
                  </a:cubicBezTo>
                  <a:cubicBezTo>
                    <a:pt x="2187" y="593"/>
                    <a:pt x="2163" y="606"/>
                    <a:pt x="2149" y="612"/>
                  </a:cubicBezTo>
                  <a:cubicBezTo>
                    <a:pt x="2145" y="614"/>
                    <a:pt x="2142" y="615"/>
                    <a:pt x="2140" y="617"/>
                  </a:cubicBezTo>
                  <a:cubicBezTo>
                    <a:pt x="2142" y="612"/>
                    <a:pt x="2145" y="603"/>
                    <a:pt x="2149" y="588"/>
                  </a:cubicBezTo>
                  <a:cubicBezTo>
                    <a:pt x="2168" y="528"/>
                    <a:pt x="2202" y="381"/>
                    <a:pt x="2152" y="237"/>
                  </a:cubicBezTo>
                  <a:cubicBezTo>
                    <a:pt x="2127" y="162"/>
                    <a:pt x="2081" y="97"/>
                    <a:pt x="2021" y="49"/>
                  </a:cubicBezTo>
                  <a:cubicBezTo>
                    <a:pt x="1979" y="15"/>
                    <a:pt x="1920" y="0"/>
                    <a:pt x="1846" y="0"/>
                  </a:cubicBezTo>
                  <a:close/>
                </a:path>
              </a:pathLst>
            </a:custGeom>
            <a:solidFill>
              <a:srgbClr val="BA643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59" name="Google Shape;3559;p49"/>
            <p:cNvSpPr/>
            <p:nvPr/>
          </p:nvSpPr>
          <p:spPr>
            <a:xfrm>
              <a:off x="6149000" y="647582"/>
              <a:ext cx="40326" cy="39760"/>
            </a:xfrm>
            <a:custGeom>
              <a:avLst/>
              <a:gdLst/>
              <a:ahLst/>
              <a:cxnLst/>
              <a:rect l="l" t="t" r="r" b="b"/>
              <a:pathLst>
                <a:path w="1710" h="1686" extrusionOk="0">
                  <a:moveTo>
                    <a:pt x="1599" y="1"/>
                  </a:moveTo>
                  <a:lnTo>
                    <a:pt x="1599" y="1"/>
                  </a:lnTo>
                  <a:cubicBezTo>
                    <a:pt x="1599" y="1"/>
                    <a:pt x="976" y="692"/>
                    <a:pt x="79" y="942"/>
                  </a:cubicBezTo>
                  <a:cubicBezTo>
                    <a:pt x="35" y="1299"/>
                    <a:pt x="1" y="1686"/>
                    <a:pt x="1" y="1686"/>
                  </a:cubicBezTo>
                  <a:cubicBezTo>
                    <a:pt x="1355" y="1309"/>
                    <a:pt x="1498" y="660"/>
                    <a:pt x="1498" y="660"/>
                  </a:cubicBezTo>
                  <a:cubicBezTo>
                    <a:pt x="1498" y="660"/>
                    <a:pt x="1544" y="1492"/>
                    <a:pt x="1704" y="1492"/>
                  </a:cubicBezTo>
                  <a:cubicBezTo>
                    <a:pt x="1706" y="1492"/>
                    <a:pt x="1708" y="1492"/>
                    <a:pt x="1710" y="1492"/>
                  </a:cubicBezTo>
                  <a:cubicBezTo>
                    <a:pt x="1563" y="1037"/>
                    <a:pt x="1599" y="1"/>
                    <a:pt x="1599" y="1"/>
                  </a:cubicBezTo>
                  <a:close/>
                </a:path>
              </a:pathLst>
            </a:custGeom>
            <a:solidFill>
              <a:srgbClr val="7F48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0" name="Google Shape;3560;p49"/>
            <p:cNvSpPr/>
            <p:nvPr/>
          </p:nvSpPr>
          <p:spPr>
            <a:xfrm>
              <a:off x="5642212" y="367870"/>
              <a:ext cx="307469" cy="158852"/>
            </a:xfrm>
            <a:custGeom>
              <a:avLst/>
              <a:gdLst/>
              <a:ahLst/>
              <a:cxnLst/>
              <a:rect l="l" t="t" r="r" b="b"/>
              <a:pathLst>
                <a:path w="13038" h="6736" extrusionOk="0">
                  <a:moveTo>
                    <a:pt x="6579" y="1"/>
                  </a:moveTo>
                  <a:cubicBezTo>
                    <a:pt x="6559" y="52"/>
                    <a:pt x="6540" y="105"/>
                    <a:pt x="6516" y="163"/>
                  </a:cubicBezTo>
                  <a:cubicBezTo>
                    <a:pt x="6494" y="214"/>
                    <a:pt x="6470" y="271"/>
                    <a:pt x="6446" y="327"/>
                  </a:cubicBezTo>
                  <a:cubicBezTo>
                    <a:pt x="6346" y="542"/>
                    <a:pt x="6226" y="745"/>
                    <a:pt x="6088" y="937"/>
                  </a:cubicBezTo>
                  <a:cubicBezTo>
                    <a:pt x="5671" y="1531"/>
                    <a:pt x="5047" y="2136"/>
                    <a:pt x="4455" y="2259"/>
                  </a:cubicBezTo>
                  <a:cubicBezTo>
                    <a:pt x="4614" y="2466"/>
                    <a:pt x="5076" y="3012"/>
                    <a:pt x="4345" y="3276"/>
                  </a:cubicBezTo>
                  <a:cubicBezTo>
                    <a:pt x="4324" y="3282"/>
                    <a:pt x="4303" y="3291"/>
                    <a:pt x="4280" y="3300"/>
                  </a:cubicBezTo>
                  <a:cubicBezTo>
                    <a:pt x="3554" y="3556"/>
                    <a:pt x="2548" y="3874"/>
                    <a:pt x="1786" y="4082"/>
                  </a:cubicBezTo>
                  <a:cubicBezTo>
                    <a:pt x="1001" y="4297"/>
                    <a:pt x="207" y="5159"/>
                    <a:pt x="1" y="5794"/>
                  </a:cubicBezTo>
                  <a:cubicBezTo>
                    <a:pt x="1" y="5794"/>
                    <a:pt x="33" y="5811"/>
                    <a:pt x="89" y="5837"/>
                  </a:cubicBezTo>
                  <a:cubicBezTo>
                    <a:pt x="283" y="5928"/>
                    <a:pt x="810" y="6150"/>
                    <a:pt x="1642" y="6317"/>
                  </a:cubicBezTo>
                  <a:cubicBezTo>
                    <a:pt x="2712" y="6531"/>
                    <a:pt x="3638" y="6603"/>
                    <a:pt x="4850" y="6697"/>
                  </a:cubicBezTo>
                  <a:cubicBezTo>
                    <a:pt x="5189" y="6724"/>
                    <a:pt x="5577" y="6736"/>
                    <a:pt x="5981" y="6736"/>
                  </a:cubicBezTo>
                  <a:cubicBezTo>
                    <a:pt x="7025" y="6736"/>
                    <a:pt x="8186" y="6658"/>
                    <a:pt x="8940" y="6555"/>
                  </a:cubicBezTo>
                  <a:cubicBezTo>
                    <a:pt x="9439" y="6487"/>
                    <a:pt x="9883" y="6456"/>
                    <a:pt x="10290" y="6435"/>
                  </a:cubicBezTo>
                  <a:cubicBezTo>
                    <a:pt x="10740" y="6412"/>
                    <a:pt x="11145" y="6402"/>
                    <a:pt x="11530" y="6364"/>
                  </a:cubicBezTo>
                  <a:cubicBezTo>
                    <a:pt x="12268" y="6293"/>
                    <a:pt x="13038" y="6106"/>
                    <a:pt x="13038" y="6106"/>
                  </a:cubicBezTo>
                  <a:lnTo>
                    <a:pt x="13038" y="6091"/>
                  </a:lnTo>
                  <a:cubicBezTo>
                    <a:pt x="13030" y="5777"/>
                    <a:pt x="12945" y="5471"/>
                    <a:pt x="12794" y="5199"/>
                  </a:cubicBezTo>
                  <a:cubicBezTo>
                    <a:pt x="12656" y="4952"/>
                    <a:pt x="12439" y="4699"/>
                    <a:pt x="12103" y="4497"/>
                  </a:cubicBezTo>
                  <a:cubicBezTo>
                    <a:pt x="11216" y="3970"/>
                    <a:pt x="9719" y="3547"/>
                    <a:pt x="8545" y="3206"/>
                  </a:cubicBezTo>
                  <a:cubicBezTo>
                    <a:pt x="8426" y="3174"/>
                    <a:pt x="8314" y="3141"/>
                    <a:pt x="8204" y="3109"/>
                  </a:cubicBezTo>
                  <a:cubicBezTo>
                    <a:pt x="6991" y="2751"/>
                    <a:pt x="6896" y="2253"/>
                    <a:pt x="6802" y="1897"/>
                  </a:cubicBezTo>
                  <a:cubicBezTo>
                    <a:pt x="6725" y="1609"/>
                    <a:pt x="6628" y="551"/>
                    <a:pt x="6593" y="154"/>
                  </a:cubicBezTo>
                  <a:cubicBezTo>
                    <a:pt x="6584" y="57"/>
                    <a:pt x="6579" y="1"/>
                    <a:pt x="657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1" name="Google Shape;3561;p49"/>
            <p:cNvSpPr/>
            <p:nvPr/>
          </p:nvSpPr>
          <p:spPr>
            <a:xfrm>
              <a:off x="5669732" y="256726"/>
              <a:ext cx="151329" cy="158970"/>
            </a:xfrm>
            <a:custGeom>
              <a:avLst/>
              <a:gdLst/>
              <a:ahLst/>
              <a:cxnLst/>
              <a:rect l="l" t="t" r="r" b="b"/>
              <a:pathLst>
                <a:path w="6417" h="6741" extrusionOk="0">
                  <a:moveTo>
                    <a:pt x="1949" y="1"/>
                  </a:moveTo>
                  <a:cubicBezTo>
                    <a:pt x="1949" y="1"/>
                    <a:pt x="1878" y="713"/>
                    <a:pt x="1213" y="1165"/>
                  </a:cubicBezTo>
                  <a:cubicBezTo>
                    <a:pt x="546" y="1618"/>
                    <a:pt x="1" y="1689"/>
                    <a:pt x="1" y="1689"/>
                  </a:cubicBezTo>
                  <a:cubicBezTo>
                    <a:pt x="1" y="2062"/>
                    <a:pt x="54" y="3298"/>
                    <a:pt x="378" y="4435"/>
                  </a:cubicBezTo>
                  <a:cubicBezTo>
                    <a:pt x="487" y="4820"/>
                    <a:pt x="628" y="5191"/>
                    <a:pt x="808" y="5515"/>
                  </a:cubicBezTo>
                  <a:cubicBezTo>
                    <a:pt x="1369" y="6526"/>
                    <a:pt x="2004" y="6741"/>
                    <a:pt x="2654" y="6741"/>
                  </a:cubicBezTo>
                  <a:cubicBezTo>
                    <a:pt x="2830" y="6741"/>
                    <a:pt x="3007" y="6725"/>
                    <a:pt x="3185" y="6705"/>
                  </a:cubicBezTo>
                  <a:cubicBezTo>
                    <a:pt x="3244" y="6697"/>
                    <a:pt x="3303" y="6685"/>
                    <a:pt x="3360" y="6670"/>
                  </a:cubicBezTo>
                  <a:cubicBezTo>
                    <a:pt x="3932" y="6514"/>
                    <a:pt x="4521" y="5934"/>
                    <a:pt x="4921" y="5365"/>
                  </a:cubicBezTo>
                  <a:cubicBezTo>
                    <a:pt x="5058" y="5173"/>
                    <a:pt x="5177" y="4968"/>
                    <a:pt x="5277" y="4755"/>
                  </a:cubicBezTo>
                  <a:cubicBezTo>
                    <a:pt x="5332" y="4635"/>
                    <a:pt x="5374" y="4527"/>
                    <a:pt x="5411" y="4429"/>
                  </a:cubicBezTo>
                  <a:cubicBezTo>
                    <a:pt x="5602" y="3920"/>
                    <a:pt x="5585" y="3685"/>
                    <a:pt x="5585" y="3685"/>
                  </a:cubicBezTo>
                  <a:cubicBezTo>
                    <a:pt x="5585" y="3685"/>
                    <a:pt x="6038" y="3518"/>
                    <a:pt x="6227" y="3067"/>
                  </a:cubicBezTo>
                  <a:cubicBezTo>
                    <a:pt x="6415" y="2622"/>
                    <a:pt x="6417" y="1902"/>
                    <a:pt x="6101" y="1902"/>
                  </a:cubicBezTo>
                  <a:cubicBezTo>
                    <a:pt x="6096" y="1902"/>
                    <a:pt x="6090" y="1902"/>
                    <a:pt x="6085" y="1903"/>
                  </a:cubicBezTo>
                  <a:cubicBezTo>
                    <a:pt x="5753" y="1927"/>
                    <a:pt x="5706" y="2401"/>
                    <a:pt x="5706" y="2401"/>
                  </a:cubicBezTo>
                  <a:cubicBezTo>
                    <a:pt x="5374" y="2235"/>
                    <a:pt x="5059" y="2036"/>
                    <a:pt x="4765" y="1810"/>
                  </a:cubicBezTo>
                  <a:cubicBezTo>
                    <a:pt x="4606" y="1688"/>
                    <a:pt x="4459" y="1553"/>
                    <a:pt x="4326" y="1404"/>
                  </a:cubicBezTo>
                  <a:cubicBezTo>
                    <a:pt x="4021" y="1051"/>
                    <a:pt x="3780" y="650"/>
                    <a:pt x="3613" y="215"/>
                  </a:cubicBezTo>
                  <a:cubicBezTo>
                    <a:pt x="3613" y="215"/>
                    <a:pt x="3422" y="453"/>
                    <a:pt x="2875" y="477"/>
                  </a:cubicBezTo>
                  <a:cubicBezTo>
                    <a:pt x="2863" y="477"/>
                    <a:pt x="2851" y="478"/>
                    <a:pt x="2839" y="478"/>
                  </a:cubicBezTo>
                  <a:cubicBezTo>
                    <a:pt x="2313" y="478"/>
                    <a:pt x="1949" y="1"/>
                    <a:pt x="1949" y="1"/>
                  </a:cubicBezTo>
                  <a:close/>
                </a:path>
              </a:pathLst>
            </a:custGeom>
            <a:solidFill>
              <a:srgbClr val="BA643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2" name="Google Shape;3562;p49"/>
            <p:cNvSpPr/>
            <p:nvPr/>
          </p:nvSpPr>
          <p:spPr>
            <a:xfrm>
              <a:off x="5672916" y="307617"/>
              <a:ext cx="33723" cy="9409"/>
            </a:xfrm>
            <a:custGeom>
              <a:avLst/>
              <a:gdLst/>
              <a:ahLst/>
              <a:cxnLst/>
              <a:rect l="l" t="t" r="r" b="b"/>
              <a:pathLst>
                <a:path w="1430" h="399" extrusionOk="0">
                  <a:moveTo>
                    <a:pt x="843" y="1"/>
                  </a:moveTo>
                  <a:cubicBezTo>
                    <a:pt x="842" y="1"/>
                    <a:pt x="840" y="1"/>
                    <a:pt x="839" y="1"/>
                  </a:cubicBezTo>
                  <a:cubicBezTo>
                    <a:pt x="232" y="4"/>
                    <a:pt x="1" y="333"/>
                    <a:pt x="1" y="333"/>
                  </a:cubicBezTo>
                  <a:cubicBezTo>
                    <a:pt x="1" y="333"/>
                    <a:pt x="810" y="345"/>
                    <a:pt x="1363" y="398"/>
                  </a:cubicBezTo>
                  <a:cubicBezTo>
                    <a:pt x="1364" y="398"/>
                    <a:pt x="1364" y="398"/>
                    <a:pt x="1365" y="398"/>
                  </a:cubicBezTo>
                  <a:cubicBezTo>
                    <a:pt x="1429" y="398"/>
                    <a:pt x="1265" y="1"/>
                    <a:pt x="843" y="1"/>
                  </a:cubicBezTo>
                  <a:close/>
                </a:path>
              </a:pathLst>
            </a:custGeom>
            <a:solidFill>
              <a:srgbClr val="A038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3" name="Google Shape;3563;p49"/>
            <p:cNvSpPr/>
            <p:nvPr/>
          </p:nvSpPr>
          <p:spPr>
            <a:xfrm>
              <a:off x="5733665" y="297099"/>
              <a:ext cx="37685" cy="14480"/>
            </a:xfrm>
            <a:custGeom>
              <a:avLst/>
              <a:gdLst/>
              <a:ahLst/>
              <a:cxnLst/>
              <a:rect l="l" t="t" r="r" b="b"/>
              <a:pathLst>
                <a:path w="1598" h="614" extrusionOk="0">
                  <a:moveTo>
                    <a:pt x="915" y="0"/>
                  </a:moveTo>
                  <a:cubicBezTo>
                    <a:pt x="841" y="0"/>
                    <a:pt x="765" y="9"/>
                    <a:pt x="689" y="30"/>
                  </a:cubicBezTo>
                  <a:cubicBezTo>
                    <a:pt x="265" y="148"/>
                    <a:pt x="0" y="613"/>
                    <a:pt x="68" y="613"/>
                  </a:cubicBezTo>
                  <a:cubicBezTo>
                    <a:pt x="72" y="613"/>
                    <a:pt x="77" y="612"/>
                    <a:pt x="83" y="609"/>
                  </a:cubicBezTo>
                  <a:cubicBezTo>
                    <a:pt x="689" y="295"/>
                    <a:pt x="1598" y="209"/>
                    <a:pt x="1598" y="209"/>
                  </a:cubicBezTo>
                  <a:cubicBezTo>
                    <a:pt x="1598" y="209"/>
                    <a:pt x="1279" y="0"/>
                    <a:pt x="915" y="0"/>
                  </a:cubicBezTo>
                  <a:close/>
                </a:path>
              </a:pathLst>
            </a:custGeom>
            <a:solidFill>
              <a:srgbClr val="A038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4" name="Google Shape;3564;p49"/>
            <p:cNvSpPr/>
            <p:nvPr/>
          </p:nvSpPr>
          <p:spPr>
            <a:xfrm>
              <a:off x="5642212" y="236327"/>
              <a:ext cx="213634" cy="153734"/>
            </a:xfrm>
            <a:custGeom>
              <a:avLst/>
              <a:gdLst/>
              <a:ahLst/>
              <a:cxnLst/>
              <a:rect l="l" t="t" r="r" b="b"/>
              <a:pathLst>
                <a:path w="9059" h="6519" extrusionOk="0">
                  <a:moveTo>
                    <a:pt x="6429" y="1"/>
                  </a:moveTo>
                  <a:lnTo>
                    <a:pt x="6303" y="772"/>
                  </a:lnTo>
                  <a:cubicBezTo>
                    <a:pt x="6303" y="772"/>
                    <a:pt x="6106" y="686"/>
                    <a:pt x="5759" y="602"/>
                  </a:cubicBezTo>
                  <a:cubicBezTo>
                    <a:pt x="5732" y="596"/>
                    <a:pt x="5703" y="589"/>
                    <a:pt x="5676" y="581"/>
                  </a:cubicBezTo>
                  <a:cubicBezTo>
                    <a:pt x="5396" y="520"/>
                    <a:pt x="5112" y="480"/>
                    <a:pt x="4827" y="457"/>
                  </a:cubicBezTo>
                  <a:cubicBezTo>
                    <a:pt x="4680" y="447"/>
                    <a:pt x="4533" y="442"/>
                    <a:pt x="4385" y="442"/>
                  </a:cubicBezTo>
                  <a:cubicBezTo>
                    <a:pt x="4136" y="442"/>
                    <a:pt x="3887" y="456"/>
                    <a:pt x="3641" y="486"/>
                  </a:cubicBezTo>
                  <a:cubicBezTo>
                    <a:pt x="3503" y="504"/>
                    <a:pt x="3370" y="523"/>
                    <a:pt x="3241" y="548"/>
                  </a:cubicBezTo>
                  <a:cubicBezTo>
                    <a:pt x="3218" y="552"/>
                    <a:pt x="3194" y="557"/>
                    <a:pt x="3171" y="561"/>
                  </a:cubicBezTo>
                  <a:cubicBezTo>
                    <a:pt x="3003" y="596"/>
                    <a:pt x="2841" y="637"/>
                    <a:pt x="2689" y="681"/>
                  </a:cubicBezTo>
                  <a:lnTo>
                    <a:pt x="2688" y="681"/>
                  </a:lnTo>
                  <a:cubicBezTo>
                    <a:pt x="2659" y="690"/>
                    <a:pt x="2630" y="699"/>
                    <a:pt x="2604" y="705"/>
                  </a:cubicBezTo>
                  <a:cubicBezTo>
                    <a:pt x="2378" y="775"/>
                    <a:pt x="2171" y="852"/>
                    <a:pt x="1988" y="930"/>
                  </a:cubicBezTo>
                  <a:cubicBezTo>
                    <a:pt x="1954" y="945"/>
                    <a:pt x="1921" y="958"/>
                    <a:pt x="1891" y="972"/>
                  </a:cubicBezTo>
                  <a:cubicBezTo>
                    <a:pt x="1328" y="1219"/>
                    <a:pt x="999" y="1460"/>
                    <a:pt x="999" y="1460"/>
                  </a:cubicBezTo>
                  <a:lnTo>
                    <a:pt x="601" y="843"/>
                  </a:lnTo>
                  <a:cubicBezTo>
                    <a:pt x="554" y="884"/>
                    <a:pt x="508" y="925"/>
                    <a:pt x="466" y="967"/>
                  </a:cubicBezTo>
                  <a:cubicBezTo>
                    <a:pt x="281" y="1152"/>
                    <a:pt x="16" y="1652"/>
                    <a:pt x="2" y="2151"/>
                  </a:cubicBezTo>
                  <a:cubicBezTo>
                    <a:pt x="1" y="2175"/>
                    <a:pt x="1" y="2199"/>
                    <a:pt x="2" y="2224"/>
                  </a:cubicBezTo>
                  <a:cubicBezTo>
                    <a:pt x="5" y="2434"/>
                    <a:pt x="57" y="2642"/>
                    <a:pt x="181" y="2824"/>
                  </a:cubicBezTo>
                  <a:cubicBezTo>
                    <a:pt x="196" y="2847"/>
                    <a:pt x="213" y="2869"/>
                    <a:pt x="230" y="2891"/>
                  </a:cubicBezTo>
                  <a:lnTo>
                    <a:pt x="233" y="2894"/>
                  </a:lnTo>
                  <a:cubicBezTo>
                    <a:pt x="233" y="2894"/>
                    <a:pt x="71" y="3566"/>
                    <a:pt x="95" y="4144"/>
                  </a:cubicBezTo>
                  <a:cubicBezTo>
                    <a:pt x="104" y="4368"/>
                    <a:pt x="142" y="4579"/>
                    <a:pt x="228" y="4729"/>
                  </a:cubicBezTo>
                  <a:cubicBezTo>
                    <a:pt x="301" y="4857"/>
                    <a:pt x="387" y="4980"/>
                    <a:pt x="486" y="5091"/>
                  </a:cubicBezTo>
                  <a:lnTo>
                    <a:pt x="486" y="5092"/>
                  </a:lnTo>
                  <a:cubicBezTo>
                    <a:pt x="530" y="5142"/>
                    <a:pt x="577" y="5189"/>
                    <a:pt x="627" y="5232"/>
                  </a:cubicBezTo>
                  <a:cubicBezTo>
                    <a:pt x="627" y="5233"/>
                    <a:pt x="627" y="5233"/>
                    <a:pt x="627" y="5233"/>
                  </a:cubicBezTo>
                  <a:cubicBezTo>
                    <a:pt x="872" y="5460"/>
                    <a:pt x="1194" y="5585"/>
                    <a:pt x="1526" y="5585"/>
                  </a:cubicBezTo>
                  <a:cubicBezTo>
                    <a:pt x="1532" y="5585"/>
                    <a:pt x="1538" y="5585"/>
                    <a:pt x="1543" y="5585"/>
                  </a:cubicBezTo>
                  <a:cubicBezTo>
                    <a:pt x="1450" y="5248"/>
                    <a:pt x="1374" y="4906"/>
                    <a:pt x="1319" y="4559"/>
                  </a:cubicBezTo>
                  <a:cubicBezTo>
                    <a:pt x="1193" y="3783"/>
                    <a:pt x="1166" y="3100"/>
                    <a:pt x="1166" y="2839"/>
                  </a:cubicBezTo>
                  <a:cubicBezTo>
                    <a:pt x="1166" y="2839"/>
                    <a:pt x="1713" y="2766"/>
                    <a:pt x="2378" y="2315"/>
                  </a:cubicBezTo>
                  <a:cubicBezTo>
                    <a:pt x="3044" y="1865"/>
                    <a:pt x="3115" y="1151"/>
                    <a:pt x="3115" y="1151"/>
                  </a:cubicBezTo>
                  <a:cubicBezTo>
                    <a:pt x="3115" y="1151"/>
                    <a:pt x="3478" y="1628"/>
                    <a:pt x="4004" y="1628"/>
                  </a:cubicBezTo>
                  <a:cubicBezTo>
                    <a:pt x="4017" y="1628"/>
                    <a:pt x="4029" y="1627"/>
                    <a:pt x="4042" y="1627"/>
                  </a:cubicBezTo>
                  <a:cubicBezTo>
                    <a:pt x="4589" y="1602"/>
                    <a:pt x="4779" y="1365"/>
                    <a:pt x="4779" y="1365"/>
                  </a:cubicBezTo>
                  <a:cubicBezTo>
                    <a:pt x="4779" y="1365"/>
                    <a:pt x="4797" y="1413"/>
                    <a:pt x="4830" y="1493"/>
                  </a:cubicBezTo>
                  <a:cubicBezTo>
                    <a:pt x="4996" y="1880"/>
                    <a:pt x="5218" y="2237"/>
                    <a:pt x="5493" y="2554"/>
                  </a:cubicBezTo>
                  <a:cubicBezTo>
                    <a:pt x="5993" y="3125"/>
                    <a:pt x="6872" y="3553"/>
                    <a:pt x="6872" y="3553"/>
                  </a:cubicBezTo>
                  <a:cubicBezTo>
                    <a:pt x="6872" y="3553"/>
                    <a:pt x="6917" y="3077"/>
                    <a:pt x="7250" y="3053"/>
                  </a:cubicBezTo>
                  <a:cubicBezTo>
                    <a:pt x="7256" y="3052"/>
                    <a:pt x="7260" y="3052"/>
                    <a:pt x="7265" y="3052"/>
                  </a:cubicBezTo>
                  <a:cubicBezTo>
                    <a:pt x="7584" y="3052"/>
                    <a:pt x="7581" y="3775"/>
                    <a:pt x="7393" y="4218"/>
                  </a:cubicBezTo>
                  <a:cubicBezTo>
                    <a:pt x="7203" y="4670"/>
                    <a:pt x="6752" y="4836"/>
                    <a:pt x="6752" y="4836"/>
                  </a:cubicBezTo>
                  <a:cubicBezTo>
                    <a:pt x="6752" y="4836"/>
                    <a:pt x="6776" y="5168"/>
                    <a:pt x="6444" y="5906"/>
                  </a:cubicBezTo>
                  <a:cubicBezTo>
                    <a:pt x="6344" y="6120"/>
                    <a:pt x="6225" y="6324"/>
                    <a:pt x="6087" y="6517"/>
                  </a:cubicBezTo>
                  <a:cubicBezTo>
                    <a:pt x="6087" y="6517"/>
                    <a:pt x="6112" y="6518"/>
                    <a:pt x="6159" y="6518"/>
                  </a:cubicBezTo>
                  <a:cubicBezTo>
                    <a:pt x="6426" y="6518"/>
                    <a:pt x="7375" y="6468"/>
                    <a:pt x="8149" y="5817"/>
                  </a:cubicBezTo>
                  <a:cubicBezTo>
                    <a:pt x="9058" y="5050"/>
                    <a:pt x="8576" y="4051"/>
                    <a:pt x="8151" y="3660"/>
                  </a:cubicBezTo>
                  <a:cubicBezTo>
                    <a:pt x="8151" y="3660"/>
                    <a:pt x="8589" y="2822"/>
                    <a:pt x="7891" y="2098"/>
                  </a:cubicBezTo>
                  <a:cubicBezTo>
                    <a:pt x="7875" y="2081"/>
                    <a:pt x="7858" y="2065"/>
                    <a:pt x="7838" y="2048"/>
                  </a:cubicBezTo>
                  <a:cubicBezTo>
                    <a:pt x="7691" y="1910"/>
                    <a:pt x="7526" y="1792"/>
                    <a:pt x="7349" y="1699"/>
                  </a:cubicBezTo>
                  <a:cubicBezTo>
                    <a:pt x="7349" y="1699"/>
                    <a:pt x="7558" y="498"/>
                    <a:pt x="6429" y="1"/>
                  </a:cubicBezTo>
                  <a:close/>
                </a:path>
              </a:pathLst>
            </a:custGeom>
            <a:solidFill>
              <a:srgbClr val="B24B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5" name="Google Shape;3565;p49"/>
            <p:cNvSpPr/>
            <p:nvPr/>
          </p:nvSpPr>
          <p:spPr>
            <a:xfrm>
              <a:off x="5668011" y="500569"/>
              <a:ext cx="11838" cy="10117"/>
            </a:xfrm>
            <a:custGeom>
              <a:avLst/>
              <a:gdLst/>
              <a:ahLst/>
              <a:cxnLst/>
              <a:rect l="l" t="t" r="r" b="b"/>
              <a:pathLst>
                <a:path w="502" h="429" extrusionOk="0">
                  <a:moveTo>
                    <a:pt x="286" y="0"/>
                  </a:moveTo>
                  <a:cubicBezTo>
                    <a:pt x="96" y="0"/>
                    <a:pt x="1" y="231"/>
                    <a:pt x="136" y="366"/>
                  </a:cubicBezTo>
                  <a:cubicBezTo>
                    <a:pt x="179" y="409"/>
                    <a:pt x="233" y="429"/>
                    <a:pt x="286" y="429"/>
                  </a:cubicBezTo>
                  <a:cubicBezTo>
                    <a:pt x="396" y="429"/>
                    <a:pt x="501" y="344"/>
                    <a:pt x="501" y="216"/>
                  </a:cubicBezTo>
                  <a:cubicBezTo>
                    <a:pt x="501" y="96"/>
                    <a:pt x="404" y="0"/>
                    <a:pt x="2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6" name="Google Shape;3566;p49"/>
            <p:cNvSpPr/>
            <p:nvPr/>
          </p:nvSpPr>
          <p:spPr>
            <a:xfrm>
              <a:off x="5715082" y="505639"/>
              <a:ext cx="11815" cy="10093"/>
            </a:xfrm>
            <a:custGeom>
              <a:avLst/>
              <a:gdLst/>
              <a:ahLst/>
              <a:cxnLst/>
              <a:rect l="l" t="t" r="r" b="b"/>
              <a:pathLst>
                <a:path w="501" h="428" extrusionOk="0">
                  <a:moveTo>
                    <a:pt x="290" y="1"/>
                  </a:moveTo>
                  <a:cubicBezTo>
                    <a:pt x="289" y="1"/>
                    <a:pt x="288" y="1"/>
                    <a:pt x="287" y="1"/>
                  </a:cubicBezTo>
                  <a:cubicBezTo>
                    <a:pt x="96" y="1"/>
                    <a:pt x="1" y="231"/>
                    <a:pt x="136" y="364"/>
                  </a:cubicBezTo>
                  <a:cubicBezTo>
                    <a:pt x="179" y="408"/>
                    <a:pt x="233" y="428"/>
                    <a:pt x="286" y="428"/>
                  </a:cubicBezTo>
                  <a:cubicBezTo>
                    <a:pt x="395" y="428"/>
                    <a:pt x="501" y="342"/>
                    <a:pt x="501" y="214"/>
                  </a:cubicBezTo>
                  <a:cubicBezTo>
                    <a:pt x="501" y="97"/>
                    <a:pt x="407" y="1"/>
                    <a:pt x="29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7" name="Google Shape;3567;p49"/>
            <p:cNvSpPr/>
            <p:nvPr/>
          </p:nvSpPr>
          <p:spPr>
            <a:xfrm>
              <a:off x="5764581" y="508422"/>
              <a:ext cx="11815" cy="10140"/>
            </a:xfrm>
            <a:custGeom>
              <a:avLst/>
              <a:gdLst/>
              <a:ahLst/>
              <a:cxnLst/>
              <a:rect l="l" t="t" r="r" b="b"/>
              <a:pathLst>
                <a:path w="501" h="430" extrusionOk="0">
                  <a:moveTo>
                    <a:pt x="285" y="1"/>
                  </a:moveTo>
                  <a:cubicBezTo>
                    <a:pt x="96" y="1"/>
                    <a:pt x="1" y="231"/>
                    <a:pt x="135" y="366"/>
                  </a:cubicBezTo>
                  <a:cubicBezTo>
                    <a:pt x="179" y="410"/>
                    <a:pt x="233" y="429"/>
                    <a:pt x="285" y="429"/>
                  </a:cubicBezTo>
                  <a:cubicBezTo>
                    <a:pt x="395" y="429"/>
                    <a:pt x="501" y="344"/>
                    <a:pt x="501" y="215"/>
                  </a:cubicBezTo>
                  <a:cubicBezTo>
                    <a:pt x="501" y="96"/>
                    <a:pt x="404" y="1"/>
                    <a:pt x="2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8" name="Google Shape;3568;p49"/>
            <p:cNvSpPr/>
            <p:nvPr/>
          </p:nvSpPr>
          <p:spPr>
            <a:xfrm>
              <a:off x="5814317" y="508422"/>
              <a:ext cx="10140" cy="10117"/>
            </a:xfrm>
            <a:custGeom>
              <a:avLst/>
              <a:gdLst/>
              <a:ahLst/>
              <a:cxnLst/>
              <a:rect l="l" t="t" r="r" b="b"/>
              <a:pathLst>
                <a:path w="430" h="429" extrusionOk="0">
                  <a:moveTo>
                    <a:pt x="216" y="1"/>
                  </a:moveTo>
                  <a:cubicBezTo>
                    <a:pt x="98" y="1"/>
                    <a:pt x="1" y="96"/>
                    <a:pt x="1" y="215"/>
                  </a:cubicBezTo>
                  <a:cubicBezTo>
                    <a:pt x="1" y="333"/>
                    <a:pt x="98" y="428"/>
                    <a:pt x="216" y="428"/>
                  </a:cubicBezTo>
                  <a:cubicBezTo>
                    <a:pt x="334" y="428"/>
                    <a:pt x="430" y="333"/>
                    <a:pt x="430" y="215"/>
                  </a:cubicBezTo>
                  <a:cubicBezTo>
                    <a:pt x="430" y="96"/>
                    <a:pt x="334" y="1"/>
                    <a:pt x="2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9" name="Google Shape;3569;p49"/>
            <p:cNvSpPr/>
            <p:nvPr/>
          </p:nvSpPr>
          <p:spPr>
            <a:xfrm>
              <a:off x="5862543" y="503399"/>
              <a:ext cx="11815" cy="10117"/>
            </a:xfrm>
            <a:custGeom>
              <a:avLst/>
              <a:gdLst/>
              <a:ahLst/>
              <a:cxnLst/>
              <a:rect l="l" t="t" r="r" b="b"/>
              <a:pathLst>
                <a:path w="501" h="429" extrusionOk="0">
                  <a:moveTo>
                    <a:pt x="285" y="0"/>
                  </a:moveTo>
                  <a:cubicBezTo>
                    <a:pt x="96" y="0"/>
                    <a:pt x="0" y="231"/>
                    <a:pt x="135" y="365"/>
                  </a:cubicBezTo>
                  <a:cubicBezTo>
                    <a:pt x="179" y="409"/>
                    <a:pt x="232" y="429"/>
                    <a:pt x="285" y="429"/>
                  </a:cubicBezTo>
                  <a:cubicBezTo>
                    <a:pt x="395" y="429"/>
                    <a:pt x="500" y="343"/>
                    <a:pt x="500" y="214"/>
                  </a:cubicBezTo>
                  <a:cubicBezTo>
                    <a:pt x="499" y="96"/>
                    <a:pt x="403" y="0"/>
                    <a:pt x="28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0" name="Google Shape;3570;p49"/>
            <p:cNvSpPr/>
            <p:nvPr/>
          </p:nvSpPr>
          <p:spPr>
            <a:xfrm>
              <a:off x="5775948" y="728706"/>
              <a:ext cx="101381" cy="824256"/>
            </a:xfrm>
            <a:custGeom>
              <a:avLst/>
              <a:gdLst/>
              <a:ahLst/>
              <a:cxnLst/>
              <a:rect l="l" t="t" r="r" b="b"/>
              <a:pathLst>
                <a:path w="4299" h="34952" extrusionOk="0">
                  <a:moveTo>
                    <a:pt x="178" y="1"/>
                  </a:moveTo>
                  <a:cubicBezTo>
                    <a:pt x="428" y="1784"/>
                    <a:pt x="749" y="4708"/>
                    <a:pt x="570" y="7881"/>
                  </a:cubicBezTo>
                  <a:cubicBezTo>
                    <a:pt x="449" y="10054"/>
                    <a:pt x="394" y="12710"/>
                    <a:pt x="314" y="15521"/>
                  </a:cubicBezTo>
                  <a:cubicBezTo>
                    <a:pt x="276" y="16814"/>
                    <a:pt x="235" y="18142"/>
                    <a:pt x="178" y="19467"/>
                  </a:cubicBezTo>
                  <a:cubicBezTo>
                    <a:pt x="0" y="23676"/>
                    <a:pt x="35" y="27170"/>
                    <a:pt x="178" y="30201"/>
                  </a:cubicBezTo>
                  <a:cubicBezTo>
                    <a:pt x="281" y="32370"/>
                    <a:pt x="464" y="34046"/>
                    <a:pt x="560" y="34823"/>
                  </a:cubicBezTo>
                  <a:cubicBezTo>
                    <a:pt x="1201" y="34873"/>
                    <a:pt x="1901" y="34905"/>
                    <a:pt x="2618" y="34924"/>
                  </a:cubicBezTo>
                  <a:cubicBezTo>
                    <a:pt x="3175" y="34943"/>
                    <a:pt x="3742" y="34949"/>
                    <a:pt x="4298" y="34952"/>
                  </a:cubicBezTo>
                  <a:cubicBezTo>
                    <a:pt x="4151" y="34079"/>
                    <a:pt x="3825" y="32232"/>
                    <a:pt x="3387" y="30272"/>
                  </a:cubicBezTo>
                  <a:cubicBezTo>
                    <a:pt x="2781" y="27561"/>
                    <a:pt x="2045" y="23141"/>
                    <a:pt x="1843" y="20753"/>
                  </a:cubicBezTo>
                  <a:cubicBezTo>
                    <a:pt x="1640" y="18363"/>
                    <a:pt x="1748" y="11553"/>
                    <a:pt x="1534" y="9486"/>
                  </a:cubicBezTo>
                  <a:cubicBezTo>
                    <a:pt x="1319" y="7417"/>
                    <a:pt x="1176" y="4494"/>
                    <a:pt x="963" y="3066"/>
                  </a:cubicBezTo>
                  <a:cubicBezTo>
                    <a:pt x="749" y="1641"/>
                    <a:pt x="178" y="1"/>
                    <a:pt x="1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1" name="Google Shape;3571;p49"/>
            <p:cNvSpPr/>
            <p:nvPr/>
          </p:nvSpPr>
          <p:spPr>
            <a:xfrm>
              <a:off x="5748970" y="306131"/>
              <a:ext cx="72068" cy="114635"/>
            </a:xfrm>
            <a:custGeom>
              <a:avLst/>
              <a:gdLst/>
              <a:ahLst/>
              <a:cxnLst/>
              <a:rect l="l" t="t" r="r" b="b"/>
              <a:pathLst>
                <a:path w="3056" h="4861" extrusionOk="0">
                  <a:moveTo>
                    <a:pt x="1405" y="0"/>
                  </a:moveTo>
                  <a:lnTo>
                    <a:pt x="1405" y="0"/>
                  </a:lnTo>
                  <a:cubicBezTo>
                    <a:pt x="1605" y="1147"/>
                    <a:pt x="1691" y="3748"/>
                    <a:pt x="0" y="4860"/>
                  </a:cubicBezTo>
                  <a:cubicBezTo>
                    <a:pt x="572" y="4704"/>
                    <a:pt x="1161" y="4125"/>
                    <a:pt x="1561" y="3555"/>
                  </a:cubicBezTo>
                  <a:cubicBezTo>
                    <a:pt x="1698" y="3363"/>
                    <a:pt x="1817" y="3160"/>
                    <a:pt x="1917" y="2945"/>
                  </a:cubicBezTo>
                  <a:cubicBezTo>
                    <a:pt x="1972" y="2825"/>
                    <a:pt x="2014" y="2717"/>
                    <a:pt x="2051" y="2619"/>
                  </a:cubicBezTo>
                  <a:cubicBezTo>
                    <a:pt x="2242" y="2110"/>
                    <a:pt x="2225" y="1876"/>
                    <a:pt x="2225" y="1876"/>
                  </a:cubicBezTo>
                  <a:cubicBezTo>
                    <a:pt x="2225" y="1876"/>
                    <a:pt x="2678" y="1708"/>
                    <a:pt x="2867" y="1258"/>
                  </a:cubicBezTo>
                  <a:cubicBezTo>
                    <a:pt x="3055" y="814"/>
                    <a:pt x="3055" y="92"/>
                    <a:pt x="2739" y="92"/>
                  </a:cubicBezTo>
                  <a:cubicBezTo>
                    <a:pt x="2734" y="92"/>
                    <a:pt x="2729" y="92"/>
                    <a:pt x="2723" y="93"/>
                  </a:cubicBezTo>
                  <a:cubicBezTo>
                    <a:pt x="2392" y="117"/>
                    <a:pt x="2345" y="591"/>
                    <a:pt x="2345" y="591"/>
                  </a:cubicBezTo>
                  <a:cubicBezTo>
                    <a:pt x="2014" y="425"/>
                    <a:pt x="1699" y="226"/>
                    <a:pt x="1405" y="0"/>
                  </a:cubicBezTo>
                  <a:close/>
                </a:path>
              </a:pathLst>
            </a:custGeom>
            <a:solidFill>
              <a:srgbClr val="7F48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2" name="Google Shape;3572;p49"/>
            <p:cNvSpPr/>
            <p:nvPr/>
          </p:nvSpPr>
          <p:spPr>
            <a:xfrm>
              <a:off x="5743098" y="367870"/>
              <a:ext cx="100603" cy="81878"/>
            </a:xfrm>
            <a:custGeom>
              <a:avLst/>
              <a:gdLst/>
              <a:ahLst/>
              <a:cxnLst/>
              <a:rect l="l" t="t" r="r" b="b"/>
              <a:pathLst>
                <a:path w="4266" h="3472" extrusionOk="0">
                  <a:moveTo>
                    <a:pt x="2300" y="1"/>
                  </a:moveTo>
                  <a:lnTo>
                    <a:pt x="2236" y="163"/>
                  </a:lnTo>
                  <a:cubicBezTo>
                    <a:pt x="2216" y="214"/>
                    <a:pt x="2192" y="271"/>
                    <a:pt x="2166" y="327"/>
                  </a:cubicBezTo>
                  <a:cubicBezTo>
                    <a:pt x="2066" y="542"/>
                    <a:pt x="1947" y="745"/>
                    <a:pt x="1810" y="937"/>
                  </a:cubicBezTo>
                  <a:cubicBezTo>
                    <a:pt x="1393" y="1531"/>
                    <a:pt x="769" y="2136"/>
                    <a:pt x="175" y="2260"/>
                  </a:cubicBezTo>
                  <a:cubicBezTo>
                    <a:pt x="336" y="2466"/>
                    <a:pt x="796" y="3013"/>
                    <a:pt x="67" y="3276"/>
                  </a:cubicBezTo>
                  <a:cubicBezTo>
                    <a:pt x="45" y="3282"/>
                    <a:pt x="24" y="3291"/>
                    <a:pt x="1" y="3300"/>
                  </a:cubicBezTo>
                  <a:cubicBezTo>
                    <a:pt x="577" y="3414"/>
                    <a:pt x="1163" y="3472"/>
                    <a:pt x="1750" y="3472"/>
                  </a:cubicBezTo>
                  <a:cubicBezTo>
                    <a:pt x="1865" y="3472"/>
                    <a:pt x="1980" y="3469"/>
                    <a:pt x="2095" y="3465"/>
                  </a:cubicBezTo>
                  <a:cubicBezTo>
                    <a:pt x="2904" y="3430"/>
                    <a:pt x="3676" y="3318"/>
                    <a:pt x="4265" y="3207"/>
                  </a:cubicBezTo>
                  <a:cubicBezTo>
                    <a:pt x="4147" y="3174"/>
                    <a:pt x="4035" y="3141"/>
                    <a:pt x="3924" y="3109"/>
                  </a:cubicBezTo>
                  <a:cubicBezTo>
                    <a:pt x="2712" y="2751"/>
                    <a:pt x="2618" y="2253"/>
                    <a:pt x="2522" y="1897"/>
                  </a:cubicBezTo>
                  <a:cubicBezTo>
                    <a:pt x="2445" y="1609"/>
                    <a:pt x="2334" y="398"/>
                    <a:pt x="2300"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3" name="Google Shape;3573;p49"/>
            <p:cNvSpPr/>
            <p:nvPr/>
          </p:nvSpPr>
          <p:spPr>
            <a:xfrm>
              <a:off x="5884876" y="490452"/>
              <a:ext cx="64805" cy="29195"/>
            </a:xfrm>
            <a:custGeom>
              <a:avLst/>
              <a:gdLst/>
              <a:ahLst/>
              <a:cxnLst/>
              <a:rect l="l" t="t" r="r" b="b"/>
              <a:pathLst>
                <a:path w="2748" h="1238" extrusionOk="0">
                  <a:moveTo>
                    <a:pt x="2501" y="1"/>
                  </a:moveTo>
                  <a:cubicBezTo>
                    <a:pt x="1966" y="316"/>
                    <a:pt x="1051" y="820"/>
                    <a:pt x="0" y="1237"/>
                  </a:cubicBezTo>
                  <a:cubicBezTo>
                    <a:pt x="450" y="1214"/>
                    <a:pt x="855" y="1204"/>
                    <a:pt x="1240" y="1166"/>
                  </a:cubicBezTo>
                  <a:cubicBezTo>
                    <a:pt x="1978" y="1095"/>
                    <a:pt x="2748" y="908"/>
                    <a:pt x="2748" y="908"/>
                  </a:cubicBezTo>
                  <a:lnTo>
                    <a:pt x="2748" y="893"/>
                  </a:lnTo>
                  <a:cubicBezTo>
                    <a:pt x="2739" y="579"/>
                    <a:pt x="2654" y="273"/>
                    <a:pt x="250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4" name="Google Shape;3574;p49"/>
            <p:cNvSpPr/>
            <p:nvPr/>
          </p:nvSpPr>
          <p:spPr>
            <a:xfrm>
              <a:off x="5746564" y="526203"/>
              <a:ext cx="57423" cy="147603"/>
            </a:xfrm>
            <a:custGeom>
              <a:avLst/>
              <a:gdLst/>
              <a:ahLst/>
              <a:cxnLst/>
              <a:rect l="l" t="t" r="r" b="b"/>
              <a:pathLst>
                <a:path w="2435" h="6259" extrusionOk="0">
                  <a:moveTo>
                    <a:pt x="671" y="0"/>
                  </a:moveTo>
                  <a:cubicBezTo>
                    <a:pt x="405" y="883"/>
                    <a:pt x="1" y="2576"/>
                    <a:pt x="45" y="3478"/>
                  </a:cubicBezTo>
                  <a:cubicBezTo>
                    <a:pt x="66" y="3846"/>
                    <a:pt x="127" y="4210"/>
                    <a:pt x="225" y="4566"/>
                  </a:cubicBezTo>
                  <a:cubicBezTo>
                    <a:pt x="401" y="5216"/>
                    <a:pt x="690" y="5849"/>
                    <a:pt x="1051" y="6259"/>
                  </a:cubicBezTo>
                  <a:cubicBezTo>
                    <a:pt x="1051" y="6222"/>
                    <a:pt x="1054" y="5727"/>
                    <a:pt x="1218" y="4816"/>
                  </a:cubicBezTo>
                  <a:cubicBezTo>
                    <a:pt x="1299" y="4372"/>
                    <a:pt x="1418" y="3829"/>
                    <a:pt x="1592" y="3193"/>
                  </a:cubicBezTo>
                  <a:cubicBezTo>
                    <a:pt x="1986" y="1752"/>
                    <a:pt x="2294" y="558"/>
                    <a:pt x="2434" y="6"/>
                  </a:cubicBezTo>
                  <a:lnTo>
                    <a:pt x="2434" y="6"/>
                  </a:lnTo>
                  <a:cubicBezTo>
                    <a:pt x="2142" y="16"/>
                    <a:pt x="1849" y="22"/>
                    <a:pt x="1563" y="22"/>
                  </a:cubicBezTo>
                  <a:cubicBezTo>
                    <a:pt x="1251" y="22"/>
                    <a:pt x="949" y="15"/>
                    <a:pt x="6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5" name="Google Shape;3575;p49"/>
            <p:cNvSpPr/>
            <p:nvPr/>
          </p:nvSpPr>
          <p:spPr>
            <a:xfrm>
              <a:off x="5751870" y="633857"/>
              <a:ext cx="23417" cy="39949"/>
            </a:xfrm>
            <a:custGeom>
              <a:avLst/>
              <a:gdLst/>
              <a:ahLst/>
              <a:cxnLst/>
              <a:rect l="l" t="t" r="r" b="b"/>
              <a:pathLst>
                <a:path w="993" h="1694" extrusionOk="0">
                  <a:moveTo>
                    <a:pt x="0" y="1"/>
                  </a:moveTo>
                  <a:cubicBezTo>
                    <a:pt x="176" y="651"/>
                    <a:pt x="465" y="1284"/>
                    <a:pt x="826" y="1694"/>
                  </a:cubicBezTo>
                  <a:cubicBezTo>
                    <a:pt x="826" y="1657"/>
                    <a:pt x="829" y="1162"/>
                    <a:pt x="993" y="251"/>
                  </a:cubicBezTo>
                  <a:cubicBezTo>
                    <a:pt x="712" y="222"/>
                    <a:pt x="379" y="143"/>
                    <a:pt x="0"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6" name="Google Shape;3576;p49"/>
            <p:cNvSpPr/>
            <p:nvPr/>
          </p:nvSpPr>
          <p:spPr>
            <a:xfrm>
              <a:off x="5780122" y="728753"/>
              <a:ext cx="97207" cy="824208"/>
            </a:xfrm>
            <a:custGeom>
              <a:avLst/>
              <a:gdLst/>
              <a:ahLst/>
              <a:cxnLst/>
              <a:rect l="l" t="t" r="r" b="b"/>
              <a:pathLst>
                <a:path w="4122" h="34950" extrusionOk="0">
                  <a:moveTo>
                    <a:pt x="1" y="0"/>
                  </a:moveTo>
                  <a:lnTo>
                    <a:pt x="1" y="0"/>
                  </a:lnTo>
                  <a:cubicBezTo>
                    <a:pt x="251" y="1782"/>
                    <a:pt x="572" y="4706"/>
                    <a:pt x="393" y="7880"/>
                  </a:cubicBezTo>
                  <a:cubicBezTo>
                    <a:pt x="272" y="10052"/>
                    <a:pt x="217" y="12708"/>
                    <a:pt x="137" y="15519"/>
                  </a:cubicBezTo>
                  <a:cubicBezTo>
                    <a:pt x="340" y="18602"/>
                    <a:pt x="243" y="21679"/>
                    <a:pt x="672" y="25218"/>
                  </a:cubicBezTo>
                  <a:cubicBezTo>
                    <a:pt x="1133" y="29037"/>
                    <a:pt x="2024" y="33121"/>
                    <a:pt x="2441" y="34922"/>
                  </a:cubicBezTo>
                  <a:cubicBezTo>
                    <a:pt x="2998" y="34941"/>
                    <a:pt x="3565" y="34947"/>
                    <a:pt x="4121" y="34950"/>
                  </a:cubicBezTo>
                  <a:cubicBezTo>
                    <a:pt x="3974" y="34077"/>
                    <a:pt x="3648" y="32230"/>
                    <a:pt x="3210" y="30270"/>
                  </a:cubicBezTo>
                  <a:cubicBezTo>
                    <a:pt x="2604" y="27561"/>
                    <a:pt x="1868" y="23140"/>
                    <a:pt x="1666" y="20751"/>
                  </a:cubicBezTo>
                  <a:cubicBezTo>
                    <a:pt x="1463" y="18362"/>
                    <a:pt x="1571" y="11552"/>
                    <a:pt x="1357" y="9484"/>
                  </a:cubicBezTo>
                  <a:cubicBezTo>
                    <a:pt x="1142" y="7415"/>
                    <a:pt x="999" y="4492"/>
                    <a:pt x="786" y="3066"/>
                  </a:cubicBezTo>
                  <a:cubicBezTo>
                    <a:pt x="572" y="1640"/>
                    <a:pt x="1" y="1"/>
                    <a:pt x="1"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7" name="Google Shape;3577;p49"/>
            <p:cNvSpPr/>
            <p:nvPr/>
          </p:nvSpPr>
          <p:spPr>
            <a:xfrm>
              <a:off x="5463079" y="786459"/>
              <a:ext cx="60489" cy="51599"/>
            </a:xfrm>
            <a:custGeom>
              <a:avLst/>
              <a:gdLst/>
              <a:ahLst/>
              <a:cxnLst/>
              <a:rect l="l" t="t" r="r" b="b"/>
              <a:pathLst>
                <a:path w="2565" h="2188" extrusionOk="0">
                  <a:moveTo>
                    <a:pt x="1822" y="1"/>
                  </a:moveTo>
                  <a:lnTo>
                    <a:pt x="0" y="961"/>
                  </a:lnTo>
                  <a:cubicBezTo>
                    <a:pt x="306" y="1233"/>
                    <a:pt x="561" y="1577"/>
                    <a:pt x="728" y="1833"/>
                  </a:cubicBezTo>
                  <a:cubicBezTo>
                    <a:pt x="864" y="2039"/>
                    <a:pt x="941" y="2187"/>
                    <a:pt x="941" y="2187"/>
                  </a:cubicBezTo>
                  <a:lnTo>
                    <a:pt x="2560" y="1998"/>
                  </a:lnTo>
                  <a:cubicBezTo>
                    <a:pt x="2564" y="1739"/>
                    <a:pt x="2511" y="1468"/>
                    <a:pt x="2426" y="1211"/>
                  </a:cubicBezTo>
                  <a:cubicBezTo>
                    <a:pt x="2216" y="555"/>
                    <a:pt x="1822" y="1"/>
                    <a:pt x="18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8" name="Google Shape;3578;p49"/>
            <p:cNvSpPr/>
            <p:nvPr/>
          </p:nvSpPr>
          <p:spPr>
            <a:xfrm>
              <a:off x="5480224" y="815018"/>
              <a:ext cx="43345" cy="23040"/>
            </a:xfrm>
            <a:custGeom>
              <a:avLst/>
              <a:gdLst/>
              <a:ahLst/>
              <a:cxnLst/>
              <a:rect l="l" t="t" r="r" b="b"/>
              <a:pathLst>
                <a:path w="1838" h="977" extrusionOk="0">
                  <a:moveTo>
                    <a:pt x="1699" y="0"/>
                  </a:moveTo>
                  <a:cubicBezTo>
                    <a:pt x="833" y="344"/>
                    <a:pt x="246" y="541"/>
                    <a:pt x="1" y="622"/>
                  </a:cubicBezTo>
                  <a:cubicBezTo>
                    <a:pt x="137" y="828"/>
                    <a:pt x="214" y="976"/>
                    <a:pt x="214" y="976"/>
                  </a:cubicBezTo>
                  <a:lnTo>
                    <a:pt x="1833" y="787"/>
                  </a:lnTo>
                  <a:cubicBezTo>
                    <a:pt x="1837" y="528"/>
                    <a:pt x="1784" y="257"/>
                    <a:pt x="1699" y="0"/>
                  </a:cubicBezTo>
                  <a:close/>
                </a:path>
              </a:pathLst>
            </a:custGeom>
            <a:solidFill>
              <a:srgbClr val="F8B21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9" name="Google Shape;3579;p49"/>
            <p:cNvSpPr/>
            <p:nvPr/>
          </p:nvSpPr>
          <p:spPr>
            <a:xfrm>
              <a:off x="6094335" y="645719"/>
              <a:ext cx="61409" cy="70158"/>
            </a:xfrm>
            <a:custGeom>
              <a:avLst/>
              <a:gdLst/>
              <a:ahLst/>
              <a:cxnLst/>
              <a:rect l="l" t="t" r="r" b="b"/>
              <a:pathLst>
                <a:path w="2604" h="2975" extrusionOk="0">
                  <a:moveTo>
                    <a:pt x="2604" y="1"/>
                  </a:moveTo>
                  <a:lnTo>
                    <a:pt x="2604" y="1"/>
                  </a:lnTo>
                  <a:cubicBezTo>
                    <a:pt x="2587" y="1"/>
                    <a:pt x="583" y="336"/>
                    <a:pt x="583" y="336"/>
                  </a:cubicBezTo>
                  <a:cubicBezTo>
                    <a:pt x="583" y="336"/>
                    <a:pt x="250" y="715"/>
                    <a:pt x="109" y="1486"/>
                  </a:cubicBezTo>
                  <a:cubicBezTo>
                    <a:pt x="62" y="1738"/>
                    <a:pt x="32" y="1992"/>
                    <a:pt x="18" y="2248"/>
                  </a:cubicBezTo>
                  <a:cubicBezTo>
                    <a:pt x="3" y="2489"/>
                    <a:pt x="0" y="2732"/>
                    <a:pt x="12" y="2974"/>
                  </a:cubicBezTo>
                  <a:cubicBezTo>
                    <a:pt x="1012" y="2712"/>
                    <a:pt x="2319" y="1765"/>
                    <a:pt x="2319" y="1765"/>
                  </a:cubicBezTo>
                  <a:cubicBezTo>
                    <a:pt x="2390" y="1583"/>
                    <a:pt x="2444" y="1328"/>
                    <a:pt x="2484" y="1069"/>
                  </a:cubicBezTo>
                  <a:cubicBezTo>
                    <a:pt x="2569" y="547"/>
                    <a:pt x="2596" y="4"/>
                    <a:pt x="260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0" name="Google Shape;3580;p49"/>
            <p:cNvSpPr/>
            <p:nvPr/>
          </p:nvSpPr>
          <p:spPr>
            <a:xfrm>
              <a:off x="6094335" y="670929"/>
              <a:ext cx="58579" cy="44948"/>
            </a:xfrm>
            <a:custGeom>
              <a:avLst/>
              <a:gdLst/>
              <a:ahLst/>
              <a:cxnLst/>
              <a:rect l="l" t="t" r="r" b="b"/>
              <a:pathLst>
                <a:path w="2484" h="1906" extrusionOk="0">
                  <a:moveTo>
                    <a:pt x="2484" y="0"/>
                  </a:moveTo>
                  <a:lnTo>
                    <a:pt x="2484" y="0"/>
                  </a:lnTo>
                  <a:cubicBezTo>
                    <a:pt x="1885" y="390"/>
                    <a:pt x="649" y="922"/>
                    <a:pt x="18" y="1181"/>
                  </a:cubicBezTo>
                  <a:cubicBezTo>
                    <a:pt x="3" y="1422"/>
                    <a:pt x="0" y="1664"/>
                    <a:pt x="12" y="1905"/>
                  </a:cubicBezTo>
                  <a:cubicBezTo>
                    <a:pt x="1012" y="1645"/>
                    <a:pt x="2319" y="697"/>
                    <a:pt x="2319" y="697"/>
                  </a:cubicBezTo>
                  <a:cubicBezTo>
                    <a:pt x="2390" y="516"/>
                    <a:pt x="2444" y="261"/>
                    <a:pt x="2484"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1" name="Google Shape;3581;p49"/>
            <p:cNvSpPr/>
            <p:nvPr/>
          </p:nvSpPr>
          <p:spPr>
            <a:xfrm>
              <a:off x="5755997" y="236303"/>
              <a:ext cx="97490" cy="153711"/>
            </a:xfrm>
            <a:custGeom>
              <a:avLst/>
              <a:gdLst/>
              <a:ahLst/>
              <a:cxnLst/>
              <a:rect l="l" t="t" r="r" b="b"/>
              <a:pathLst>
                <a:path w="4134" h="6518" extrusionOk="0">
                  <a:moveTo>
                    <a:pt x="1603" y="0"/>
                  </a:moveTo>
                  <a:lnTo>
                    <a:pt x="1477" y="771"/>
                  </a:lnTo>
                  <a:cubicBezTo>
                    <a:pt x="1477" y="771"/>
                    <a:pt x="906" y="524"/>
                    <a:pt x="1" y="458"/>
                  </a:cubicBezTo>
                  <a:lnTo>
                    <a:pt x="1" y="458"/>
                  </a:lnTo>
                  <a:cubicBezTo>
                    <a:pt x="77" y="832"/>
                    <a:pt x="96" y="1197"/>
                    <a:pt x="7" y="1494"/>
                  </a:cubicBezTo>
                  <a:cubicBezTo>
                    <a:pt x="171" y="1879"/>
                    <a:pt x="395" y="2237"/>
                    <a:pt x="668" y="2555"/>
                  </a:cubicBezTo>
                  <a:cubicBezTo>
                    <a:pt x="1168" y="3125"/>
                    <a:pt x="2048" y="3552"/>
                    <a:pt x="2048" y="3552"/>
                  </a:cubicBezTo>
                  <a:cubicBezTo>
                    <a:pt x="2048" y="3552"/>
                    <a:pt x="2092" y="3078"/>
                    <a:pt x="2427" y="3054"/>
                  </a:cubicBezTo>
                  <a:cubicBezTo>
                    <a:pt x="2432" y="3053"/>
                    <a:pt x="2438" y="3053"/>
                    <a:pt x="2443" y="3053"/>
                  </a:cubicBezTo>
                  <a:cubicBezTo>
                    <a:pt x="2760" y="3053"/>
                    <a:pt x="2756" y="3775"/>
                    <a:pt x="2569" y="4219"/>
                  </a:cubicBezTo>
                  <a:cubicBezTo>
                    <a:pt x="2380" y="4669"/>
                    <a:pt x="1927" y="4836"/>
                    <a:pt x="1927" y="4836"/>
                  </a:cubicBezTo>
                  <a:cubicBezTo>
                    <a:pt x="1927" y="4836"/>
                    <a:pt x="1951" y="5169"/>
                    <a:pt x="1619" y="5906"/>
                  </a:cubicBezTo>
                  <a:cubicBezTo>
                    <a:pt x="1519" y="6121"/>
                    <a:pt x="1400" y="6324"/>
                    <a:pt x="1263" y="6516"/>
                  </a:cubicBezTo>
                  <a:cubicBezTo>
                    <a:pt x="1263" y="6516"/>
                    <a:pt x="1289" y="6518"/>
                    <a:pt x="1336" y="6518"/>
                  </a:cubicBezTo>
                  <a:cubicBezTo>
                    <a:pt x="1577" y="6515"/>
                    <a:pt x="1816" y="6488"/>
                    <a:pt x="2051" y="6434"/>
                  </a:cubicBezTo>
                  <a:cubicBezTo>
                    <a:pt x="2074" y="6428"/>
                    <a:pt x="2098" y="6422"/>
                    <a:pt x="2122" y="6416"/>
                  </a:cubicBezTo>
                  <a:cubicBezTo>
                    <a:pt x="2494" y="6324"/>
                    <a:pt x="2932" y="6148"/>
                    <a:pt x="3324" y="5818"/>
                  </a:cubicBezTo>
                  <a:cubicBezTo>
                    <a:pt x="4133" y="5134"/>
                    <a:pt x="3841" y="4269"/>
                    <a:pt x="3464" y="3811"/>
                  </a:cubicBezTo>
                  <a:cubicBezTo>
                    <a:pt x="3450" y="3790"/>
                    <a:pt x="3435" y="3772"/>
                    <a:pt x="3418" y="3754"/>
                  </a:cubicBezTo>
                  <a:cubicBezTo>
                    <a:pt x="3389" y="3720"/>
                    <a:pt x="3357" y="3689"/>
                    <a:pt x="3324" y="3660"/>
                  </a:cubicBezTo>
                  <a:cubicBezTo>
                    <a:pt x="3324" y="3660"/>
                    <a:pt x="3948" y="2466"/>
                    <a:pt x="2522" y="1697"/>
                  </a:cubicBezTo>
                  <a:cubicBezTo>
                    <a:pt x="2522" y="1697"/>
                    <a:pt x="2732" y="496"/>
                    <a:pt x="1603" y="0"/>
                  </a:cubicBezTo>
                  <a:close/>
                </a:path>
              </a:pathLst>
            </a:custGeom>
            <a:solidFill>
              <a:srgbClr val="A038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2" name="Google Shape;3582;p49"/>
            <p:cNvSpPr/>
            <p:nvPr/>
          </p:nvSpPr>
          <p:spPr>
            <a:xfrm>
              <a:off x="5644428" y="334029"/>
              <a:ext cx="34218" cy="34053"/>
            </a:xfrm>
            <a:custGeom>
              <a:avLst/>
              <a:gdLst/>
              <a:ahLst/>
              <a:cxnLst/>
              <a:rect l="l" t="t" r="r" b="b"/>
              <a:pathLst>
                <a:path w="1451" h="1444" extrusionOk="0">
                  <a:moveTo>
                    <a:pt x="1" y="1"/>
                  </a:moveTo>
                  <a:lnTo>
                    <a:pt x="1" y="1"/>
                  </a:lnTo>
                  <a:cubicBezTo>
                    <a:pt x="10" y="225"/>
                    <a:pt x="48" y="436"/>
                    <a:pt x="133" y="586"/>
                  </a:cubicBezTo>
                  <a:cubicBezTo>
                    <a:pt x="428" y="1093"/>
                    <a:pt x="845" y="1440"/>
                    <a:pt x="1451" y="1443"/>
                  </a:cubicBezTo>
                  <a:cubicBezTo>
                    <a:pt x="1356" y="1105"/>
                    <a:pt x="1281" y="763"/>
                    <a:pt x="1227" y="416"/>
                  </a:cubicBezTo>
                  <a:cubicBezTo>
                    <a:pt x="1208" y="417"/>
                    <a:pt x="1190" y="417"/>
                    <a:pt x="1171" y="417"/>
                  </a:cubicBezTo>
                  <a:cubicBezTo>
                    <a:pt x="767" y="417"/>
                    <a:pt x="321" y="232"/>
                    <a:pt x="1" y="1"/>
                  </a:cubicBezTo>
                  <a:close/>
                </a:path>
              </a:pathLst>
            </a:custGeom>
            <a:solidFill>
              <a:srgbClr val="A038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3" name="Google Shape;3583;p49"/>
            <p:cNvSpPr/>
            <p:nvPr/>
          </p:nvSpPr>
          <p:spPr>
            <a:xfrm>
              <a:off x="5701286" y="177512"/>
              <a:ext cx="7075" cy="16413"/>
            </a:xfrm>
            <a:custGeom>
              <a:avLst/>
              <a:gdLst/>
              <a:ahLst/>
              <a:cxnLst/>
              <a:rect l="l" t="t" r="r" b="b"/>
              <a:pathLst>
                <a:path w="300" h="696" extrusionOk="0">
                  <a:moveTo>
                    <a:pt x="187" y="0"/>
                  </a:moveTo>
                  <a:cubicBezTo>
                    <a:pt x="70" y="0"/>
                    <a:pt x="1" y="99"/>
                    <a:pt x="1" y="267"/>
                  </a:cubicBezTo>
                  <a:cubicBezTo>
                    <a:pt x="1" y="359"/>
                    <a:pt x="19" y="452"/>
                    <a:pt x="55" y="538"/>
                  </a:cubicBezTo>
                  <a:cubicBezTo>
                    <a:pt x="101" y="640"/>
                    <a:pt x="161" y="696"/>
                    <a:pt x="228" y="696"/>
                  </a:cubicBezTo>
                  <a:cubicBezTo>
                    <a:pt x="299" y="691"/>
                    <a:pt x="299" y="588"/>
                    <a:pt x="228" y="584"/>
                  </a:cubicBezTo>
                  <a:cubicBezTo>
                    <a:pt x="217" y="584"/>
                    <a:pt x="187" y="560"/>
                    <a:pt x="158" y="494"/>
                  </a:cubicBezTo>
                  <a:cubicBezTo>
                    <a:pt x="128" y="422"/>
                    <a:pt x="113" y="344"/>
                    <a:pt x="111" y="267"/>
                  </a:cubicBezTo>
                  <a:cubicBezTo>
                    <a:pt x="111" y="220"/>
                    <a:pt x="119" y="111"/>
                    <a:pt x="187" y="111"/>
                  </a:cubicBezTo>
                  <a:cubicBezTo>
                    <a:pt x="249" y="100"/>
                    <a:pt x="249" y="11"/>
                    <a:pt x="1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4" name="Google Shape;3584;p49"/>
            <p:cNvSpPr/>
            <p:nvPr/>
          </p:nvSpPr>
          <p:spPr>
            <a:xfrm>
              <a:off x="5697418" y="222507"/>
              <a:ext cx="20918" cy="21672"/>
            </a:xfrm>
            <a:custGeom>
              <a:avLst/>
              <a:gdLst/>
              <a:ahLst/>
              <a:cxnLst/>
              <a:rect l="l" t="t" r="r" b="b"/>
              <a:pathLst>
                <a:path w="887" h="919" extrusionOk="0">
                  <a:moveTo>
                    <a:pt x="431" y="1"/>
                  </a:moveTo>
                  <a:cubicBezTo>
                    <a:pt x="423" y="1"/>
                    <a:pt x="415" y="1"/>
                    <a:pt x="407" y="2"/>
                  </a:cubicBezTo>
                  <a:cubicBezTo>
                    <a:pt x="1" y="37"/>
                    <a:pt x="174" y="919"/>
                    <a:pt x="513" y="919"/>
                  </a:cubicBezTo>
                  <a:cubicBezTo>
                    <a:pt x="522" y="919"/>
                    <a:pt x="530" y="918"/>
                    <a:pt x="539" y="917"/>
                  </a:cubicBezTo>
                  <a:cubicBezTo>
                    <a:pt x="887" y="871"/>
                    <a:pt x="826" y="1"/>
                    <a:pt x="43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5" name="Google Shape;3585;p49"/>
            <p:cNvSpPr/>
            <p:nvPr/>
          </p:nvSpPr>
          <p:spPr>
            <a:xfrm>
              <a:off x="5658083" y="238237"/>
              <a:ext cx="16225" cy="14244"/>
            </a:xfrm>
            <a:custGeom>
              <a:avLst/>
              <a:gdLst/>
              <a:ahLst/>
              <a:cxnLst/>
              <a:rect l="l" t="t" r="r" b="b"/>
              <a:pathLst>
                <a:path w="688" h="604" extrusionOk="0">
                  <a:moveTo>
                    <a:pt x="276" y="0"/>
                  </a:moveTo>
                  <a:cubicBezTo>
                    <a:pt x="257" y="0"/>
                    <a:pt x="239" y="4"/>
                    <a:pt x="220" y="12"/>
                  </a:cubicBezTo>
                  <a:cubicBezTo>
                    <a:pt x="0" y="112"/>
                    <a:pt x="181" y="604"/>
                    <a:pt x="438" y="604"/>
                  </a:cubicBezTo>
                  <a:cubicBezTo>
                    <a:pt x="456" y="604"/>
                    <a:pt x="475" y="601"/>
                    <a:pt x="495" y="596"/>
                  </a:cubicBezTo>
                  <a:cubicBezTo>
                    <a:pt x="688" y="538"/>
                    <a:pt x="494" y="0"/>
                    <a:pt x="27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6" name="Google Shape;3586;p49"/>
            <p:cNvSpPr/>
            <p:nvPr/>
          </p:nvSpPr>
          <p:spPr>
            <a:xfrm>
              <a:off x="5756870" y="222484"/>
              <a:ext cx="9857" cy="12404"/>
            </a:xfrm>
            <a:custGeom>
              <a:avLst/>
              <a:gdLst/>
              <a:ahLst/>
              <a:cxnLst/>
              <a:rect l="l" t="t" r="r" b="b"/>
              <a:pathLst>
                <a:path w="418" h="526" extrusionOk="0">
                  <a:moveTo>
                    <a:pt x="252" y="0"/>
                  </a:moveTo>
                  <a:cubicBezTo>
                    <a:pt x="248" y="0"/>
                    <a:pt x="244" y="1"/>
                    <a:pt x="240" y="1"/>
                  </a:cubicBezTo>
                  <a:cubicBezTo>
                    <a:pt x="58" y="30"/>
                    <a:pt x="0" y="513"/>
                    <a:pt x="179" y="526"/>
                  </a:cubicBezTo>
                  <a:cubicBezTo>
                    <a:pt x="182" y="526"/>
                    <a:pt x="186" y="526"/>
                    <a:pt x="189" y="526"/>
                  </a:cubicBezTo>
                  <a:cubicBezTo>
                    <a:pt x="413" y="526"/>
                    <a:pt x="417" y="0"/>
                    <a:pt x="25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7" name="Google Shape;3587;p49"/>
            <p:cNvSpPr/>
            <p:nvPr/>
          </p:nvSpPr>
          <p:spPr>
            <a:xfrm>
              <a:off x="5707158" y="325917"/>
              <a:ext cx="20163" cy="47165"/>
            </a:xfrm>
            <a:custGeom>
              <a:avLst/>
              <a:gdLst/>
              <a:ahLst/>
              <a:cxnLst/>
              <a:rect l="l" t="t" r="r" b="b"/>
              <a:pathLst>
                <a:path w="855" h="2000" extrusionOk="0">
                  <a:moveTo>
                    <a:pt x="219" y="1"/>
                  </a:moveTo>
                  <a:cubicBezTo>
                    <a:pt x="202" y="1"/>
                    <a:pt x="185" y="11"/>
                    <a:pt x="184" y="34"/>
                  </a:cubicBezTo>
                  <a:cubicBezTo>
                    <a:pt x="176" y="98"/>
                    <a:pt x="0" y="1598"/>
                    <a:pt x="20" y="1966"/>
                  </a:cubicBezTo>
                  <a:cubicBezTo>
                    <a:pt x="20" y="1975"/>
                    <a:pt x="26" y="1984"/>
                    <a:pt x="34" y="1990"/>
                  </a:cubicBezTo>
                  <a:cubicBezTo>
                    <a:pt x="40" y="1997"/>
                    <a:pt x="47" y="2000"/>
                    <a:pt x="56" y="2000"/>
                  </a:cubicBezTo>
                  <a:cubicBezTo>
                    <a:pt x="58" y="2000"/>
                    <a:pt x="59" y="2000"/>
                    <a:pt x="61" y="1998"/>
                  </a:cubicBezTo>
                  <a:cubicBezTo>
                    <a:pt x="81" y="1995"/>
                    <a:pt x="537" y="1925"/>
                    <a:pt x="828" y="1615"/>
                  </a:cubicBezTo>
                  <a:cubicBezTo>
                    <a:pt x="854" y="1589"/>
                    <a:pt x="829" y="1553"/>
                    <a:pt x="802" y="1553"/>
                  </a:cubicBezTo>
                  <a:cubicBezTo>
                    <a:pt x="793" y="1553"/>
                    <a:pt x="784" y="1557"/>
                    <a:pt x="776" y="1566"/>
                  </a:cubicBezTo>
                  <a:cubicBezTo>
                    <a:pt x="550" y="1807"/>
                    <a:pt x="206" y="1897"/>
                    <a:pt x="90" y="1921"/>
                  </a:cubicBezTo>
                  <a:cubicBezTo>
                    <a:pt x="84" y="1496"/>
                    <a:pt x="253" y="57"/>
                    <a:pt x="255" y="42"/>
                  </a:cubicBezTo>
                  <a:cubicBezTo>
                    <a:pt x="259" y="15"/>
                    <a:pt x="239" y="1"/>
                    <a:pt x="21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8" name="Google Shape;3588;p49"/>
            <p:cNvSpPr/>
            <p:nvPr/>
          </p:nvSpPr>
          <p:spPr>
            <a:xfrm>
              <a:off x="5720954" y="380911"/>
              <a:ext cx="29172" cy="12003"/>
            </a:xfrm>
            <a:custGeom>
              <a:avLst/>
              <a:gdLst/>
              <a:ahLst/>
              <a:cxnLst/>
              <a:rect l="l" t="t" r="r" b="b"/>
              <a:pathLst>
                <a:path w="1237" h="509" extrusionOk="0">
                  <a:moveTo>
                    <a:pt x="1187" y="0"/>
                  </a:moveTo>
                  <a:cubicBezTo>
                    <a:pt x="1178" y="0"/>
                    <a:pt x="1169" y="4"/>
                    <a:pt x="1161" y="13"/>
                  </a:cubicBezTo>
                  <a:cubicBezTo>
                    <a:pt x="862" y="383"/>
                    <a:pt x="432" y="438"/>
                    <a:pt x="202" y="438"/>
                  </a:cubicBezTo>
                  <a:cubicBezTo>
                    <a:pt x="107" y="438"/>
                    <a:pt x="46" y="429"/>
                    <a:pt x="44" y="428"/>
                  </a:cubicBezTo>
                  <a:cubicBezTo>
                    <a:pt x="42" y="428"/>
                    <a:pt x="40" y="428"/>
                    <a:pt x="39" y="428"/>
                  </a:cubicBezTo>
                  <a:cubicBezTo>
                    <a:pt x="21" y="428"/>
                    <a:pt x="6" y="441"/>
                    <a:pt x="3" y="457"/>
                  </a:cubicBezTo>
                  <a:cubicBezTo>
                    <a:pt x="0" y="477"/>
                    <a:pt x="12" y="495"/>
                    <a:pt x="32" y="500"/>
                  </a:cubicBezTo>
                  <a:cubicBezTo>
                    <a:pt x="81" y="505"/>
                    <a:pt x="129" y="509"/>
                    <a:pt x="178" y="509"/>
                  </a:cubicBezTo>
                  <a:cubicBezTo>
                    <a:pt x="186" y="509"/>
                    <a:pt x="193" y="509"/>
                    <a:pt x="200" y="509"/>
                  </a:cubicBezTo>
                  <a:cubicBezTo>
                    <a:pt x="444" y="509"/>
                    <a:pt x="899" y="451"/>
                    <a:pt x="1216" y="59"/>
                  </a:cubicBezTo>
                  <a:cubicBezTo>
                    <a:pt x="1237" y="32"/>
                    <a:pt x="1213" y="0"/>
                    <a:pt x="11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9" name="Google Shape;3589;p49"/>
            <p:cNvSpPr/>
            <p:nvPr/>
          </p:nvSpPr>
          <p:spPr>
            <a:xfrm>
              <a:off x="5801606" y="317828"/>
              <a:ext cx="12593" cy="19951"/>
            </a:xfrm>
            <a:custGeom>
              <a:avLst/>
              <a:gdLst/>
              <a:ahLst/>
              <a:cxnLst/>
              <a:rect l="l" t="t" r="r" b="b"/>
              <a:pathLst>
                <a:path w="534" h="846" extrusionOk="0">
                  <a:moveTo>
                    <a:pt x="494" y="0"/>
                  </a:moveTo>
                  <a:cubicBezTo>
                    <a:pt x="488" y="0"/>
                    <a:pt x="481" y="3"/>
                    <a:pt x="475" y="7"/>
                  </a:cubicBezTo>
                  <a:cubicBezTo>
                    <a:pt x="217" y="179"/>
                    <a:pt x="17" y="773"/>
                    <a:pt x="8" y="798"/>
                  </a:cubicBezTo>
                  <a:cubicBezTo>
                    <a:pt x="0" y="821"/>
                    <a:pt x="17" y="845"/>
                    <a:pt x="43" y="845"/>
                  </a:cubicBezTo>
                  <a:cubicBezTo>
                    <a:pt x="58" y="844"/>
                    <a:pt x="72" y="835"/>
                    <a:pt x="76" y="820"/>
                  </a:cubicBezTo>
                  <a:cubicBezTo>
                    <a:pt x="78" y="815"/>
                    <a:pt x="276" y="224"/>
                    <a:pt x="514" y="66"/>
                  </a:cubicBezTo>
                  <a:cubicBezTo>
                    <a:pt x="529" y="56"/>
                    <a:pt x="534" y="33"/>
                    <a:pt x="523" y="16"/>
                  </a:cubicBezTo>
                  <a:cubicBezTo>
                    <a:pt x="517" y="6"/>
                    <a:pt x="506" y="0"/>
                    <a:pt x="49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90" name="Google Shape;3590;p49"/>
            <p:cNvSpPr/>
            <p:nvPr/>
          </p:nvSpPr>
          <p:spPr>
            <a:xfrm>
              <a:off x="5804931" y="326601"/>
              <a:ext cx="9244" cy="3136"/>
            </a:xfrm>
            <a:custGeom>
              <a:avLst/>
              <a:gdLst/>
              <a:ahLst/>
              <a:cxnLst/>
              <a:rect l="l" t="t" r="r" b="b"/>
              <a:pathLst>
                <a:path w="392" h="133" extrusionOk="0">
                  <a:moveTo>
                    <a:pt x="290" y="0"/>
                  </a:moveTo>
                  <a:cubicBezTo>
                    <a:pt x="197" y="0"/>
                    <a:pt x="74" y="46"/>
                    <a:pt x="28" y="64"/>
                  </a:cubicBezTo>
                  <a:cubicBezTo>
                    <a:pt x="10" y="72"/>
                    <a:pt x="0" y="91"/>
                    <a:pt x="6" y="110"/>
                  </a:cubicBezTo>
                  <a:cubicBezTo>
                    <a:pt x="13" y="123"/>
                    <a:pt x="26" y="132"/>
                    <a:pt x="41" y="132"/>
                  </a:cubicBezTo>
                  <a:cubicBezTo>
                    <a:pt x="44" y="132"/>
                    <a:pt x="49" y="132"/>
                    <a:pt x="53" y="131"/>
                  </a:cubicBezTo>
                  <a:cubicBezTo>
                    <a:pt x="145" y="94"/>
                    <a:pt x="243" y="70"/>
                    <a:pt x="294" y="70"/>
                  </a:cubicBezTo>
                  <a:cubicBezTo>
                    <a:pt x="311" y="70"/>
                    <a:pt x="322" y="73"/>
                    <a:pt x="328" y="78"/>
                  </a:cubicBezTo>
                  <a:cubicBezTo>
                    <a:pt x="335" y="84"/>
                    <a:pt x="343" y="87"/>
                    <a:pt x="352" y="87"/>
                  </a:cubicBezTo>
                  <a:cubicBezTo>
                    <a:pt x="362" y="87"/>
                    <a:pt x="371" y="83"/>
                    <a:pt x="378" y="75"/>
                  </a:cubicBezTo>
                  <a:cubicBezTo>
                    <a:pt x="391" y="60"/>
                    <a:pt x="390" y="37"/>
                    <a:pt x="376" y="25"/>
                  </a:cubicBezTo>
                  <a:cubicBezTo>
                    <a:pt x="356" y="7"/>
                    <a:pt x="325" y="0"/>
                    <a:pt x="29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91" name="Google Shape;3591;p49"/>
            <p:cNvSpPr/>
            <p:nvPr/>
          </p:nvSpPr>
          <p:spPr>
            <a:xfrm>
              <a:off x="5745998" y="420247"/>
              <a:ext cx="15470" cy="45043"/>
            </a:xfrm>
            <a:custGeom>
              <a:avLst/>
              <a:gdLst/>
              <a:ahLst/>
              <a:cxnLst/>
              <a:rect l="l" t="t" r="r" b="b"/>
              <a:pathLst>
                <a:path w="656" h="1910" extrusionOk="0">
                  <a:moveTo>
                    <a:pt x="52" y="0"/>
                  </a:moveTo>
                  <a:cubicBezTo>
                    <a:pt x="26" y="0"/>
                    <a:pt x="1" y="31"/>
                    <a:pt x="23" y="59"/>
                  </a:cubicBezTo>
                  <a:lnTo>
                    <a:pt x="222" y="345"/>
                  </a:lnTo>
                  <a:cubicBezTo>
                    <a:pt x="348" y="647"/>
                    <a:pt x="579" y="1868"/>
                    <a:pt x="582" y="1880"/>
                  </a:cubicBezTo>
                  <a:cubicBezTo>
                    <a:pt x="584" y="1897"/>
                    <a:pt x="599" y="1909"/>
                    <a:pt x="616" y="1909"/>
                  </a:cubicBezTo>
                  <a:lnTo>
                    <a:pt x="623" y="1909"/>
                  </a:lnTo>
                  <a:cubicBezTo>
                    <a:pt x="643" y="1906"/>
                    <a:pt x="655" y="1887"/>
                    <a:pt x="651" y="1867"/>
                  </a:cubicBezTo>
                  <a:cubicBezTo>
                    <a:pt x="642" y="1817"/>
                    <a:pt x="416" y="627"/>
                    <a:pt x="284" y="311"/>
                  </a:cubicBezTo>
                  <a:lnTo>
                    <a:pt x="81" y="18"/>
                  </a:lnTo>
                  <a:cubicBezTo>
                    <a:pt x="73" y="5"/>
                    <a:pt x="63" y="0"/>
                    <a:pt x="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92" name="Google Shape;3592;p49"/>
            <p:cNvSpPr/>
            <p:nvPr/>
          </p:nvSpPr>
          <p:spPr>
            <a:xfrm>
              <a:off x="5716072" y="385392"/>
              <a:ext cx="73412" cy="37968"/>
            </a:xfrm>
            <a:custGeom>
              <a:avLst/>
              <a:gdLst/>
              <a:ahLst/>
              <a:cxnLst/>
              <a:rect l="l" t="t" r="r" b="b"/>
              <a:pathLst>
                <a:path w="3113" h="1610" extrusionOk="0">
                  <a:moveTo>
                    <a:pt x="3062" y="0"/>
                  </a:moveTo>
                  <a:cubicBezTo>
                    <a:pt x="3053" y="0"/>
                    <a:pt x="3044" y="4"/>
                    <a:pt x="3036" y="12"/>
                  </a:cubicBezTo>
                  <a:cubicBezTo>
                    <a:pt x="2988" y="67"/>
                    <a:pt x="2929" y="141"/>
                    <a:pt x="2862" y="228"/>
                  </a:cubicBezTo>
                  <a:cubicBezTo>
                    <a:pt x="2555" y="617"/>
                    <a:pt x="2042" y="1269"/>
                    <a:pt x="1453" y="1443"/>
                  </a:cubicBezTo>
                  <a:cubicBezTo>
                    <a:pt x="1214" y="1514"/>
                    <a:pt x="980" y="1538"/>
                    <a:pt x="773" y="1538"/>
                  </a:cubicBezTo>
                  <a:cubicBezTo>
                    <a:pt x="365" y="1538"/>
                    <a:pt x="65" y="1445"/>
                    <a:pt x="60" y="1443"/>
                  </a:cubicBezTo>
                  <a:cubicBezTo>
                    <a:pt x="57" y="1442"/>
                    <a:pt x="53" y="1442"/>
                    <a:pt x="50" y="1442"/>
                  </a:cubicBezTo>
                  <a:cubicBezTo>
                    <a:pt x="13" y="1442"/>
                    <a:pt x="0" y="1497"/>
                    <a:pt x="39" y="1511"/>
                  </a:cubicBezTo>
                  <a:cubicBezTo>
                    <a:pt x="273" y="1576"/>
                    <a:pt x="516" y="1610"/>
                    <a:pt x="759" y="1610"/>
                  </a:cubicBezTo>
                  <a:cubicBezTo>
                    <a:pt x="765" y="1610"/>
                    <a:pt x="770" y="1610"/>
                    <a:pt x="776" y="1610"/>
                  </a:cubicBezTo>
                  <a:cubicBezTo>
                    <a:pt x="781" y="1610"/>
                    <a:pt x="786" y="1610"/>
                    <a:pt x="791" y="1610"/>
                  </a:cubicBezTo>
                  <a:cubicBezTo>
                    <a:pt x="1022" y="1610"/>
                    <a:pt x="1252" y="1576"/>
                    <a:pt x="1474" y="1513"/>
                  </a:cubicBezTo>
                  <a:cubicBezTo>
                    <a:pt x="2085" y="1329"/>
                    <a:pt x="2606" y="667"/>
                    <a:pt x="2918" y="272"/>
                  </a:cubicBezTo>
                  <a:cubicBezTo>
                    <a:pt x="2985" y="185"/>
                    <a:pt x="3044" y="112"/>
                    <a:pt x="3090" y="59"/>
                  </a:cubicBezTo>
                  <a:cubicBezTo>
                    <a:pt x="3112" y="33"/>
                    <a:pt x="3088" y="0"/>
                    <a:pt x="306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93" name="Google Shape;3593;p49"/>
            <p:cNvSpPr/>
            <p:nvPr/>
          </p:nvSpPr>
          <p:spPr>
            <a:xfrm>
              <a:off x="5798469" y="388127"/>
              <a:ext cx="56504" cy="59239"/>
            </a:xfrm>
            <a:custGeom>
              <a:avLst/>
              <a:gdLst/>
              <a:ahLst/>
              <a:cxnLst/>
              <a:rect l="l" t="t" r="r" b="b"/>
              <a:pathLst>
                <a:path w="2396" h="2512" extrusionOk="0">
                  <a:moveTo>
                    <a:pt x="37" y="1"/>
                  </a:moveTo>
                  <a:cubicBezTo>
                    <a:pt x="37" y="1"/>
                    <a:pt x="36" y="1"/>
                    <a:pt x="35" y="1"/>
                  </a:cubicBezTo>
                  <a:cubicBezTo>
                    <a:pt x="15" y="3"/>
                    <a:pt x="0" y="19"/>
                    <a:pt x="2" y="39"/>
                  </a:cubicBezTo>
                  <a:cubicBezTo>
                    <a:pt x="3" y="83"/>
                    <a:pt x="50" y="1100"/>
                    <a:pt x="259" y="1404"/>
                  </a:cubicBezTo>
                  <a:cubicBezTo>
                    <a:pt x="274" y="1429"/>
                    <a:pt x="290" y="1451"/>
                    <a:pt x="306" y="1476"/>
                  </a:cubicBezTo>
                  <a:cubicBezTo>
                    <a:pt x="496" y="1770"/>
                    <a:pt x="712" y="2103"/>
                    <a:pt x="2349" y="2511"/>
                  </a:cubicBezTo>
                  <a:cubicBezTo>
                    <a:pt x="2350" y="2511"/>
                    <a:pt x="2352" y="2512"/>
                    <a:pt x="2354" y="2512"/>
                  </a:cubicBezTo>
                  <a:cubicBezTo>
                    <a:pt x="2355" y="2512"/>
                    <a:pt x="2357" y="2511"/>
                    <a:pt x="2358" y="2511"/>
                  </a:cubicBezTo>
                  <a:cubicBezTo>
                    <a:pt x="2373" y="2511"/>
                    <a:pt x="2388" y="2500"/>
                    <a:pt x="2391" y="2483"/>
                  </a:cubicBezTo>
                  <a:cubicBezTo>
                    <a:pt x="2396" y="2465"/>
                    <a:pt x="2385" y="2445"/>
                    <a:pt x="2366" y="2441"/>
                  </a:cubicBezTo>
                  <a:cubicBezTo>
                    <a:pt x="756" y="2041"/>
                    <a:pt x="549" y="1720"/>
                    <a:pt x="365" y="1436"/>
                  </a:cubicBezTo>
                  <a:cubicBezTo>
                    <a:pt x="350" y="1412"/>
                    <a:pt x="334" y="1388"/>
                    <a:pt x="317" y="1363"/>
                  </a:cubicBezTo>
                  <a:cubicBezTo>
                    <a:pt x="120" y="1077"/>
                    <a:pt x="73" y="45"/>
                    <a:pt x="73" y="36"/>
                  </a:cubicBezTo>
                  <a:cubicBezTo>
                    <a:pt x="71" y="17"/>
                    <a:pt x="56" y="1"/>
                    <a:pt x="3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94" name="Google Shape;3594;p49"/>
            <p:cNvSpPr/>
            <p:nvPr/>
          </p:nvSpPr>
          <p:spPr>
            <a:xfrm>
              <a:off x="5650796" y="539527"/>
              <a:ext cx="51127" cy="232523"/>
            </a:xfrm>
            <a:custGeom>
              <a:avLst/>
              <a:gdLst/>
              <a:ahLst/>
              <a:cxnLst/>
              <a:rect l="l" t="t" r="r" b="b"/>
              <a:pathLst>
                <a:path w="2168" h="9860" extrusionOk="0">
                  <a:moveTo>
                    <a:pt x="803" y="0"/>
                  </a:moveTo>
                  <a:cubicBezTo>
                    <a:pt x="792" y="0"/>
                    <a:pt x="782" y="6"/>
                    <a:pt x="775" y="15"/>
                  </a:cubicBezTo>
                  <a:cubicBezTo>
                    <a:pt x="349" y="565"/>
                    <a:pt x="1" y="1840"/>
                    <a:pt x="157" y="2857"/>
                  </a:cubicBezTo>
                  <a:cubicBezTo>
                    <a:pt x="316" y="3889"/>
                    <a:pt x="1116" y="5037"/>
                    <a:pt x="1123" y="5048"/>
                  </a:cubicBezTo>
                  <a:cubicBezTo>
                    <a:pt x="1126" y="5054"/>
                    <a:pt x="1131" y="5057"/>
                    <a:pt x="1137" y="5060"/>
                  </a:cubicBezTo>
                  <a:cubicBezTo>
                    <a:pt x="1154" y="5077"/>
                    <a:pt x="1272" y="5239"/>
                    <a:pt x="1539" y="6532"/>
                  </a:cubicBezTo>
                  <a:cubicBezTo>
                    <a:pt x="1830" y="7941"/>
                    <a:pt x="2098" y="9315"/>
                    <a:pt x="2086" y="9823"/>
                  </a:cubicBezTo>
                  <a:cubicBezTo>
                    <a:pt x="2084" y="9843"/>
                    <a:pt x="2101" y="9859"/>
                    <a:pt x="2121" y="9859"/>
                  </a:cubicBezTo>
                  <a:cubicBezTo>
                    <a:pt x="2140" y="9859"/>
                    <a:pt x="2157" y="9844"/>
                    <a:pt x="2157" y="9825"/>
                  </a:cubicBezTo>
                  <a:cubicBezTo>
                    <a:pt x="2168" y="9338"/>
                    <a:pt x="1945" y="8150"/>
                    <a:pt x="1608" y="6516"/>
                  </a:cubicBezTo>
                  <a:cubicBezTo>
                    <a:pt x="1499" y="5988"/>
                    <a:pt x="1305" y="5121"/>
                    <a:pt x="1181" y="5004"/>
                  </a:cubicBezTo>
                  <a:cubicBezTo>
                    <a:pt x="1140" y="4948"/>
                    <a:pt x="379" y="3840"/>
                    <a:pt x="226" y="2845"/>
                  </a:cubicBezTo>
                  <a:cubicBezTo>
                    <a:pt x="73" y="1848"/>
                    <a:pt x="414" y="599"/>
                    <a:pt x="831" y="58"/>
                  </a:cubicBezTo>
                  <a:cubicBezTo>
                    <a:pt x="843" y="43"/>
                    <a:pt x="840" y="20"/>
                    <a:pt x="825" y="8"/>
                  </a:cubicBezTo>
                  <a:cubicBezTo>
                    <a:pt x="818" y="3"/>
                    <a:pt x="811" y="0"/>
                    <a:pt x="80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95" name="Google Shape;3595;p49"/>
            <p:cNvSpPr/>
            <p:nvPr/>
          </p:nvSpPr>
          <p:spPr>
            <a:xfrm>
              <a:off x="5719562" y="524552"/>
              <a:ext cx="110130" cy="205073"/>
            </a:xfrm>
            <a:custGeom>
              <a:avLst/>
              <a:gdLst/>
              <a:ahLst/>
              <a:cxnLst/>
              <a:rect l="l" t="t" r="r" b="b"/>
              <a:pathLst>
                <a:path w="4670" h="8696" extrusionOk="0">
                  <a:moveTo>
                    <a:pt x="888" y="0"/>
                  </a:moveTo>
                  <a:cubicBezTo>
                    <a:pt x="626" y="800"/>
                    <a:pt x="0" y="3111"/>
                    <a:pt x="396" y="4437"/>
                  </a:cubicBezTo>
                  <a:cubicBezTo>
                    <a:pt x="794" y="5772"/>
                    <a:pt x="2520" y="8649"/>
                    <a:pt x="2540" y="8677"/>
                  </a:cubicBezTo>
                  <a:cubicBezTo>
                    <a:pt x="2544" y="8690"/>
                    <a:pt x="2557" y="8696"/>
                    <a:pt x="2569" y="8696"/>
                  </a:cubicBezTo>
                  <a:cubicBezTo>
                    <a:pt x="2572" y="8696"/>
                    <a:pt x="2575" y="8694"/>
                    <a:pt x="2578" y="8694"/>
                  </a:cubicBezTo>
                  <a:cubicBezTo>
                    <a:pt x="2593" y="8690"/>
                    <a:pt x="2604" y="8677"/>
                    <a:pt x="2605" y="8662"/>
                  </a:cubicBezTo>
                  <a:cubicBezTo>
                    <a:pt x="2608" y="8632"/>
                    <a:pt x="2843" y="5709"/>
                    <a:pt x="3273" y="4302"/>
                  </a:cubicBezTo>
                  <a:cubicBezTo>
                    <a:pt x="3631" y="3131"/>
                    <a:pt x="4410" y="790"/>
                    <a:pt x="4669" y="14"/>
                  </a:cubicBezTo>
                  <a:cubicBezTo>
                    <a:pt x="4643" y="14"/>
                    <a:pt x="4618" y="17"/>
                    <a:pt x="4592" y="18"/>
                  </a:cubicBezTo>
                  <a:cubicBezTo>
                    <a:pt x="4324" y="822"/>
                    <a:pt x="3560" y="3122"/>
                    <a:pt x="3205" y="4281"/>
                  </a:cubicBezTo>
                  <a:cubicBezTo>
                    <a:pt x="2820" y="5539"/>
                    <a:pt x="2591" y="7996"/>
                    <a:pt x="2544" y="8546"/>
                  </a:cubicBezTo>
                  <a:cubicBezTo>
                    <a:pt x="2240" y="8036"/>
                    <a:pt x="818" y="5607"/>
                    <a:pt x="464" y="4418"/>
                  </a:cubicBezTo>
                  <a:cubicBezTo>
                    <a:pt x="73" y="3101"/>
                    <a:pt x="703" y="787"/>
                    <a:pt x="961" y="8"/>
                  </a:cubicBezTo>
                  <a:cubicBezTo>
                    <a:pt x="937" y="5"/>
                    <a:pt x="912" y="2"/>
                    <a:pt x="88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96" name="Google Shape;3596;p49"/>
            <p:cNvSpPr/>
            <p:nvPr/>
          </p:nvSpPr>
          <p:spPr>
            <a:xfrm>
              <a:off x="5857213" y="548795"/>
              <a:ext cx="53839" cy="95886"/>
            </a:xfrm>
            <a:custGeom>
              <a:avLst/>
              <a:gdLst/>
              <a:ahLst/>
              <a:cxnLst/>
              <a:rect l="l" t="t" r="r" b="b"/>
              <a:pathLst>
                <a:path w="2283" h="4066" extrusionOk="0">
                  <a:moveTo>
                    <a:pt x="1975" y="0"/>
                  </a:moveTo>
                  <a:cubicBezTo>
                    <a:pt x="1972" y="0"/>
                    <a:pt x="1970" y="1"/>
                    <a:pt x="1967" y="1"/>
                  </a:cubicBezTo>
                  <a:cubicBezTo>
                    <a:pt x="1948" y="4"/>
                    <a:pt x="1936" y="24"/>
                    <a:pt x="1939" y="42"/>
                  </a:cubicBezTo>
                  <a:cubicBezTo>
                    <a:pt x="1943" y="60"/>
                    <a:pt x="2283" y="1850"/>
                    <a:pt x="1457" y="2846"/>
                  </a:cubicBezTo>
                  <a:cubicBezTo>
                    <a:pt x="629" y="3840"/>
                    <a:pt x="46" y="3993"/>
                    <a:pt x="40" y="3994"/>
                  </a:cubicBezTo>
                  <a:cubicBezTo>
                    <a:pt x="0" y="4005"/>
                    <a:pt x="6" y="4064"/>
                    <a:pt x="49" y="4066"/>
                  </a:cubicBezTo>
                  <a:cubicBezTo>
                    <a:pt x="50" y="4066"/>
                    <a:pt x="53" y="4064"/>
                    <a:pt x="56" y="4064"/>
                  </a:cubicBezTo>
                  <a:cubicBezTo>
                    <a:pt x="81" y="4058"/>
                    <a:pt x="666" y="3906"/>
                    <a:pt x="1511" y="2891"/>
                  </a:cubicBezTo>
                  <a:cubicBezTo>
                    <a:pt x="1955" y="2356"/>
                    <a:pt x="2066" y="1606"/>
                    <a:pt x="2081" y="1071"/>
                  </a:cubicBezTo>
                  <a:cubicBezTo>
                    <a:pt x="2092" y="723"/>
                    <a:pt x="2067" y="373"/>
                    <a:pt x="2008" y="29"/>
                  </a:cubicBezTo>
                  <a:cubicBezTo>
                    <a:pt x="2006" y="13"/>
                    <a:pt x="1990" y="0"/>
                    <a:pt x="197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97" name="Google Shape;3597;p49"/>
            <p:cNvSpPr/>
            <p:nvPr/>
          </p:nvSpPr>
          <p:spPr>
            <a:xfrm>
              <a:off x="5890913" y="613552"/>
              <a:ext cx="171067" cy="130623"/>
            </a:xfrm>
            <a:custGeom>
              <a:avLst/>
              <a:gdLst/>
              <a:ahLst/>
              <a:cxnLst/>
              <a:rect l="l" t="t" r="r" b="b"/>
              <a:pathLst>
                <a:path w="7254" h="5539" extrusionOk="0">
                  <a:moveTo>
                    <a:pt x="119" y="1"/>
                  </a:moveTo>
                  <a:cubicBezTo>
                    <a:pt x="109" y="1"/>
                    <a:pt x="99" y="5"/>
                    <a:pt x="91" y="16"/>
                  </a:cubicBezTo>
                  <a:cubicBezTo>
                    <a:pt x="0" y="131"/>
                    <a:pt x="543" y="1976"/>
                    <a:pt x="1022" y="3068"/>
                  </a:cubicBezTo>
                  <a:cubicBezTo>
                    <a:pt x="1570" y="4312"/>
                    <a:pt x="2233" y="5000"/>
                    <a:pt x="3239" y="5373"/>
                  </a:cubicBezTo>
                  <a:cubicBezTo>
                    <a:pt x="3553" y="5488"/>
                    <a:pt x="3912" y="5538"/>
                    <a:pt x="4300" y="5538"/>
                  </a:cubicBezTo>
                  <a:cubicBezTo>
                    <a:pt x="5174" y="5538"/>
                    <a:pt x="6201" y="5288"/>
                    <a:pt x="7212" y="5000"/>
                  </a:cubicBezTo>
                  <a:cubicBezTo>
                    <a:pt x="7253" y="4986"/>
                    <a:pt x="7240" y="4930"/>
                    <a:pt x="7202" y="4930"/>
                  </a:cubicBezTo>
                  <a:cubicBezTo>
                    <a:pt x="7200" y="4930"/>
                    <a:pt x="7197" y="4930"/>
                    <a:pt x="7194" y="4931"/>
                  </a:cubicBezTo>
                  <a:cubicBezTo>
                    <a:pt x="6226" y="5207"/>
                    <a:pt x="5176" y="5464"/>
                    <a:pt x="4288" y="5464"/>
                  </a:cubicBezTo>
                  <a:cubicBezTo>
                    <a:pt x="3911" y="5464"/>
                    <a:pt x="3563" y="5417"/>
                    <a:pt x="3263" y="5307"/>
                  </a:cubicBezTo>
                  <a:cubicBezTo>
                    <a:pt x="2277" y="4941"/>
                    <a:pt x="1626" y="4264"/>
                    <a:pt x="1088" y="3040"/>
                  </a:cubicBezTo>
                  <a:cubicBezTo>
                    <a:pt x="566" y="1851"/>
                    <a:pt x="114" y="192"/>
                    <a:pt x="149" y="56"/>
                  </a:cubicBezTo>
                  <a:cubicBezTo>
                    <a:pt x="167" y="29"/>
                    <a:pt x="144" y="1"/>
                    <a:pt x="11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98" name="Google Shape;3598;p49"/>
            <p:cNvSpPr/>
            <p:nvPr/>
          </p:nvSpPr>
          <p:spPr>
            <a:xfrm>
              <a:off x="5874947" y="615581"/>
              <a:ext cx="78860" cy="233255"/>
            </a:xfrm>
            <a:custGeom>
              <a:avLst/>
              <a:gdLst/>
              <a:ahLst/>
              <a:cxnLst/>
              <a:rect l="l" t="t" r="r" b="b"/>
              <a:pathLst>
                <a:path w="3344" h="9891" extrusionOk="0">
                  <a:moveTo>
                    <a:pt x="731" y="0"/>
                  </a:moveTo>
                  <a:cubicBezTo>
                    <a:pt x="716" y="0"/>
                    <a:pt x="702" y="8"/>
                    <a:pt x="697" y="27"/>
                  </a:cubicBezTo>
                  <a:cubicBezTo>
                    <a:pt x="693" y="48"/>
                    <a:pt x="156" y="2153"/>
                    <a:pt x="109" y="2937"/>
                  </a:cubicBezTo>
                  <a:lnTo>
                    <a:pt x="106" y="2976"/>
                  </a:lnTo>
                  <a:cubicBezTo>
                    <a:pt x="59" y="3755"/>
                    <a:pt x="0" y="4723"/>
                    <a:pt x="643" y="5654"/>
                  </a:cubicBezTo>
                  <a:cubicBezTo>
                    <a:pt x="2070" y="7719"/>
                    <a:pt x="2978" y="9176"/>
                    <a:pt x="3269" y="9868"/>
                  </a:cubicBezTo>
                  <a:cubicBezTo>
                    <a:pt x="3275" y="9882"/>
                    <a:pt x="3287" y="9889"/>
                    <a:pt x="3302" y="9891"/>
                  </a:cubicBezTo>
                  <a:cubicBezTo>
                    <a:pt x="3307" y="9891"/>
                    <a:pt x="3311" y="9891"/>
                    <a:pt x="3316" y="9888"/>
                  </a:cubicBezTo>
                  <a:cubicBezTo>
                    <a:pt x="3334" y="9880"/>
                    <a:pt x="3343" y="9861"/>
                    <a:pt x="3335" y="9842"/>
                  </a:cubicBezTo>
                  <a:cubicBezTo>
                    <a:pt x="3041" y="9145"/>
                    <a:pt x="2131" y="7683"/>
                    <a:pt x="702" y="5615"/>
                  </a:cubicBezTo>
                  <a:cubicBezTo>
                    <a:pt x="73" y="4704"/>
                    <a:pt x="132" y="3749"/>
                    <a:pt x="177" y="2982"/>
                  </a:cubicBezTo>
                  <a:lnTo>
                    <a:pt x="180" y="2943"/>
                  </a:lnTo>
                  <a:cubicBezTo>
                    <a:pt x="227" y="2166"/>
                    <a:pt x="761" y="67"/>
                    <a:pt x="765" y="45"/>
                  </a:cubicBezTo>
                  <a:cubicBezTo>
                    <a:pt x="773" y="18"/>
                    <a:pt x="752" y="0"/>
                    <a:pt x="73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99" name="Google Shape;3599;p49"/>
            <p:cNvSpPr/>
            <p:nvPr/>
          </p:nvSpPr>
          <p:spPr>
            <a:xfrm>
              <a:off x="6194137" y="637866"/>
              <a:ext cx="7570" cy="43769"/>
            </a:xfrm>
            <a:custGeom>
              <a:avLst/>
              <a:gdLst/>
              <a:ahLst/>
              <a:cxnLst/>
              <a:rect l="l" t="t" r="r" b="b"/>
              <a:pathLst>
                <a:path w="321" h="1856" extrusionOk="0">
                  <a:moveTo>
                    <a:pt x="248" y="0"/>
                  </a:moveTo>
                  <a:cubicBezTo>
                    <a:pt x="247" y="0"/>
                    <a:pt x="246" y="1"/>
                    <a:pt x="245" y="1"/>
                  </a:cubicBezTo>
                  <a:cubicBezTo>
                    <a:pt x="243" y="1"/>
                    <a:pt x="240" y="2"/>
                    <a:pt x="238" y="2"/>
                  </a:cubicBezTo>
                  <a:cubicBezTo>
                    <a:pt x="222" y="7"/>
                    <a:pt x="211" y="22"/>
                    <a:pt x="213" y="40"/>
                  </a:cubicBezTo>
                  <a:cubicBezTo>
                    <a:pt x="225" y="135"/>
                    <a:pt x="232" y="243"/>
                    <a:pt x="235" y="354"/>
                  </a:cubicBezTo>
                  <a:lnTo>
                    <a:pt x="235" y="376"/>
                  </a:lnTo>
                  <a:cubicBezTo>
                    <a:pt x="246" y="825"/>
                    <a:pt x="176" y="1369"/>
                    <a:pt x="1" y="1743"/>
                  </a:cubicBezTo>
                  <a:cubicBezTo>
                    <a:pt x="31" y="1699"/>
                    <a:pt x="58" y="1652"/>
                    <a:pt x="81" y="1604"/>
                  </a:cubicBezTo>
                  <a:lnTo>
                    <a:pt x="81" y="1604"/>
                  </a:lnTo>
                  <a:cubicBezTo>
                    <a:pt x="54" y="1686"/>
                    <a:pt x="34" y="1771"/>
                    <a:pt x="23" y="1855"/>
                  </a:cubicBezTo>
                  <a:cubicBezTo>
                    <a:pt x="237" y="1457"/>
                    <a:pt x="320" y="840"/>
                    <a:pt x="307" y="346"/>
                  </a:cubicBezTo>
                  <a:cubicBezTo>
                    <a:pt x="304" y="234"/>
                    <a:pt x="296" y="126"/>
                    <a:pt x="284" y="32"/>
                  </a:cubicBezTo>
                  <a:cubicBezTo>
                    <a:pt x="281" y="14"/>
                    <a:pt x="266" y="0"/>
                    <a:pt x="24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00" name="Google Shape;3600;p49"/>
            <p:cNvSpPr/>
            <p:nvPr/>
          </p:nvSpPr>
          <p:spPr>
            <a:xfrm>
              <a:off x="6195033" y="652511"/>
              <a:ext cx="15989" cy="34478"/>
            </a:xfrm>
            <a:custGeom>
              <a:avLst/>
              <a:gdLst/>
              <a:ahLst/>
              <a:cxnLst/>
              <a:rect l="l" t="t" r="r" b="b"/>
              <a:pathLst>
                <a:path w="678" h="1462" extrusionOk="0">
                  <a:moveTo>
                    <a:pt x="638" y="0"/>
                  </a:moveTo>
                  <a:cubicBezTo>
                    <a:pt x="621" y="0"/>
                    <a:pt x="606" y="13"/>
                    <a:pt x="605" y="30"/>
                  </a:cubicBezTo>
                  <a:cubicBezTo>
                    <a:pt x="605" y="33"/>
                    <a:pt x="593" y="90"/>
                    <a:pt x="572" y="181"/>
                  </a:cubicBezTo>
                  <a:cubicBezTo>
                    <a:pt x="507" y="460"/>
                    <a:pt x="334" y="1051"/>
                    <a:pt x="0" y="1406"/>
                  </a:cubicBezTo>
                  <a:cubicBezTo>
                    <a:pt x="8" y="1428"/>
                    <a:pt x="23" y="1448"/>
                    <a:pt x="44" y="1462"/>
                  </a:cubicBezTo>
                  <a:cubicBezTo>
                    <a:pt x="347" y="1148"/>
                    <a:pt x="522" y="654"/>
                    <a:pt x="607" y="340"/>
                  </a:cubicBezTo>
                  <a:cubicBezTo>
                    <a:pt x="607" y="339"/>
                    <a:pt x="608" y="337"/>
                    <a:pt x="608" y="336"/>
                  </a:cubicBezTo>
                  <a:cubicBezTo>
                    <a:pt x="652" y="171"/>
                    <a:pt x="672" y="57"/>
                    <a:pt x="675" y="43"/>
                  </a:cubicBezTo>
                  <a:cubicBezTo>
                    <a:pt x="678" y="24"/>
                    <a:pt x="664" y="5"/>
                    <a:pt x="646" y="1"/>
                  </a:cubicBezTo>
                  <a:cubicBezTo>
                    <a:pt x="643" y="0"/>
                    <a:pt x="641" y="0"/>
                    <a:pt x="6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01" name="Google Shape;3601;p49"/>
            <p:cNvSpPr/>
            <p:nvPr/>
          </p:nvSpPr>
          <p:spPr>
            <a:xfrm>
              <a:off x="5425017" y="835794"/>
              <a:ext cx="9999" cy="54122"/>
            </a:xfrm>
            <a:custGeom>
              <a:avLst/>
              <a:gdLst/>
              <a:ahLst/>
              <a:cxnLst/>
              <a:rect l="l" t="t" r="r" b="b"/>
              <a:pathLst>
                <a:path w="424" h="2295" extrusionOk="0">
                  <a:moveTo>
                    <a:pt x="381" y="1"/>
                  </a:moveTo>
                  <a:cubicBezTo>
                    <a:pt x="368" y="1"/>
                    <a:pt x="355" y="8"/>
                    <a:pt x="349" y="21"/>
                  </a:cubicBezTo>
                  <a:cubicBezTo>
                    <a:pt x="126" y="504"/>
                    <a:pt x="0" y="859"/>
                    <a:pt x="25" y="1239"/>
                  </a:cubicBezTo>
                  <a:cubicBezTo>
                    <a:pt x="38" y="1456"/>
                    <a:pt x="179" y="1879"/>
                    <a:pt x="294" y="2203"/>
                  </a:cubicBezTo>
                  <a:cubicBezTo>
                    <a:pt x="332" y="2252"/>
                    <a:pt x="367" y="2284"/>
                    <a:pt x="402" y="2294"/>
                  </a:cubicBezTo>
                  <a:cubicBezTo>
                    <a:pt x="282" y="1967"/>
                    <a:pt x="109" y="1465"/>
                    <a:pt x="96" y="1233"/>
                  </a:cubicBezTo>
                  <a:cubicBezTo>
                    <a:pt x="73" y="868"/>
                    <a:pt x="194" y="523"/>
                    <a:pt x="414" y="51"/>
                  </a:cubicBezTo>
                  <a:cubicBezTo>
                    <a:pt x="423" y="33"/>
                    <a:pt x="414" y="12"/>
                    <a:pt x="396" y="4"/>
                  </a:cubicBezTo>
                  <a:cubicBezTo>
                    <a:pt x="391" y="2"/>
                    <a:pt x="386" y="1"/>
                    <a:pt x="38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02" name="Google Shape;3602;p49"/>
            <p:cNvSpPr/>
            <p:nvPr/>
          </p:nvSpPr>
          <p:spPr>
            <a:xfrm>
              <a:off x="5646433" y="252386"/>
              <a:ext cx="59145" cy="52117"/>
            </a:xfrm>
            <a:custGeom>
              <a:avLst/>
              <a:gdLst/>
              <a:ahLst/>
              <a:cxnLst/>
              <a:rect l="l" t="t" r="r" b="b"/>
              <a:pathLst>
                <a:path w="2508" h="2210" extrusionOk="0">
                  <a:moveTo>
                    <a:pt x="2507" y="0"/>
                  </a:moveTo>
                  <a:cubicBezTo>
                    <a:pt x="2478" y="9"/>
                    <a:pt x="2450" y="17"/>
                    <a:pt x="2424" y="24"/>
                  </a:cubicBezTo>
                  <a:cubicBezTo>
                    <a:pt x="2122" y="864"/>
                    <a:pt x="1708" y="1958"/>
                    <a:pt x="1" y="2141"/>
                  </a:cubicBezTo>
                  <a:cubicBezTo>
                    <a:pt x="17" y="2164"/>
                    <a:pt x="34" y="2187"/>
                    <a:pt x="51" y="2210"/>
                  </a:cubicBezTo>
                  <a:cubicBezTo>
                    <a:pt x="166" y="2196"/>
                    <a:pt x="273" y="2179"/>
                    <a:pt x="376" y="2158"/>
                  </a:cubicBezTo>
                  <a:cubicBezTo>
                    <a:pt x="404" y="2152"/>
                    <a:pt x="431" y="2146"/>
                    <a:pt x="458" y="2138"/>
                  </a:cubicBezTo>
                  <a:cubicBezTo>
                    <a:pt x="1854" y="1820"/>
                    <a:pt x="2221" y="802"/>
                    <a:pt x="2501" y="17"/>
                  </a:cubicBezTo>
                  <a:cubicBezTo>
                    <a:pt x="2504" y="12"/>
                    <a:pt x="2506" y="6"/>
                    <a:pt x="2507" y="0"/>
                  </a:cubicBezTo>
                  <a:close/>
                </a:path>
              </a:pathLst>
            </a:custGeom>
            <a:solidFill>
              <a:srgbClr val="3505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03" name="Google Shape;3603;p49"/>
            <p:cNvSpPr/>
            <p:nvPr/>
          </p:nvSpPr>
          <p:spPr>
            <a:xfrm>
              <a:off x="5716945" y="249226"/>
              <a:ext cx="61055" cy="18748"/>
            </a:xfrm>
            <a:custGeom>
              <a:avLst/>
              <a:gdLst/>
              <a:ahLst/>
              <a:cxnLst/>
              <a:rect l="l" t="t" r="r" b="b"/>
              <a:pathLst>
                <a:path w="2589" h="795" extrusionOk="0">
                  <a:moveTo>
                    <a:pt x="70" y="1"/>
                  </a:moveTo>
                  <a:cubicBezTo>
                    <a:pt x="47" y="5"/>
                    <a:pt x="23" y="10"/>
                    <a:pt x="1" y="14"/>
                  </a:cubicBezTo>
                  <a:cubicBezTo>
                    <a:pt x="58" y="204"/>
                    <a:pt x="181" y="434"/>
                    <a:pt x="387" y="593"/>
                  </a:cubicBezTo>
                  <a:cubicBezTo>
                    <a:pt x="558" y="724"/>
                    <a:pt x="768" y="795"/>
                    <a:pt x="983" y="795"/>
                  </a:cubicBezTo>
                  <a:cubicBezTo>
                    <a:pt x="987" y="795"/>
                    <a:pt x="992" y="795"/>
                    <a:pt x="996" y="795"/>
                  </a:cubicBezTo>
                  <a:cubicBezTo>
                    <a:pt x="1101" y="793"/>
                    <a:pt x="1204" y="781"/>
                    <a:pt x="1305" y="757"/>
                  </a:cubicBezTo>
                  <a:cubicBezTo>
                    <a:pt x="1534" y="705"/>
                    <a:pt x="1755" y="622"/>
                    <a:pt x="1961" y="510"/>
                  </a:cubicBezTo>
                  <a:cubicBezTo>
                    <a:pt x="1987" y="498"/>
                    <a:pt x="2011" y="484"/>
                    <a:pt x="2034" y="469"/>
                  </a:cubicBezTo>
                  <a:cubicBezTo>
                    <a:pt x="2234" y="352"/>
                    <a:pt x="2421" y="213"/>
                    <a:pt x="2589" y="54"/>
                  </a:cubicBezTo>
                  <a:cubicBezTo>
                    <a:pt x="2562" y="49"/>
                    <a:pt x="2534" y="42"/>
                    <a:pt x="2504" y="34"/>
                  </a:cubicBezTo>
                  <a:cubicBezTo>
                    <a:pt x="2260" y="260"/>
                    <a:pt x="1846" y="563"/>
                    <a:pt x="1289" y="689"/>
                  </a:cubicBezTo>
                  <a:cubicBezTo>
                    <a:pt x="1186" y="711"/>
                    <a:pt x="1088" y="723"/>
                    <a:pt x="996" y="723"/>
                  </a:cubicBezTo>
                  <a:cubicBezTo>
                    <a:pt x="780" y="723"/>
                    <a:pt x="591" y="661"/>
                    <a:pt x="431" y="537"/>
                  </a:cubicBezTo>
                  <a:cubicBezTo>
                    <a:pt x="238" y="387"/>
                    <a:pt x="125" y="176"/>
                    <a:pt x="70" y="1"/>
                  </a:cubicBezTo>
                  <a:close/>
                </a:path>
              </a:pathLst>
            </a:custGeom>
            <a:solidFill>
              <a:srgbClr val="3505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04" name="Google Shape;3604;p49"/>
            <p:cNvSpPr/>
            <p:nvPr/>
          </p:nvSpPr>
          <p:spPr>
            <a:xfrm>
              <a:off x="5763214" y="258990"/>
              <a:ext cx="65064" cy="38652"/>
            </a:xfrm>
            <a:custGeom>
              <a:avLst/>
              <a:gdLst/>
              <a:ahLst/>
              <a:cxnLst/>
              <a:rect l="l" t="t" r="r" b="b"/>
              <a:pathLst>
                <a:path w="2759" h="1639" extrusionOk="0">
                  <a:moveTo>
                    <a:pt x="39" y="0"/>
                  </a:moveTo>
                  <a:cubicBezTo>
                    <a:pt x="20" y="0"/>
                    <a:pt x="4" y="14"/>
                    <a:pt x="1" y="32"/>
                  </a:cubicBezTo>
                  <a:cubicBezTo>
                    <a:pt x="1" y="34"/>
                    <a:pt x="1" y="56"/>
                    <a:pt x="1" y="96"/>
                  </a:cubicBezTo>
                  <a:cubicBezTo>
                    <a:pt x="1" y="316"/>
                    <a:pt x="59" y="1055"/>
                    <a:pt x="807" y="1498"/>
                  </a:cubicBezTo>
                  <a:cubicBezTo>
                    <a:pt x="965" y="1592"/>
                    <a:pt x="1148" y="1639"/>
                    <a:pt x="1357" y="1639"/>
                  </a:cubicBezTo>
                  <a:cubicBezTo>
                    <a:pt x="1635" y="1639"/>
                    <a:pt x="1953" y="1555"/>
                    <a:pt x="2300" y="1392"/>
                  </a:cubicBezTo>
                  <a:cubicBezTo>
                    <a:pt x="2457" y="1316"/>
                    <a:pt x="2610" y="1229"/>
                    <a:pt x="2759" y="1135"/>
                  </a:cubicBezTo>
                  <a:cubicBezTo>
                    <a:pt x="2742" y="1119"/>
                    <a:pt x="2726" y="1102"/>
                    <a:pt x="2707" y="1084"/>
                  </a:cubicBezTo>
                  <a:cubicBezTo>
                    <a:pt x="2368" y="1297"/>
                    <a:pt x="1841" y="1568"/>
                    <a:pt x="1357" y="1568"/>
                  </a:cubicBezTo>
                  <a:cubicBezTo>
                    <a:pt x="1176" y="1568"/>
                    <a:pt x="1002" y="1530"/>
                    <a:pt x="845" y="1437"/>
                  </a:cubicBezTo>
                  <a:cubicBezTo>
                    <a:pt x="66" y="976"/>
                    <a:pt x="68" y="181"/>
                    <a:pt x="74" y="55"/>
                  </a:cubicBezTo>
                  <a:lnTo>
                    <a:pt x="74" y="38"/>
                  </a:lnTo>
                  <a:cubicBezTo>
                    <a:pt x="75" y="19"/>
                    <a:pt x="62" y="2"/>
                    <a:pt x="42" y="0"/>
                  </a:cubicBezTo>
                  <a:cubicBezTo>
                    <a:pt x="41" y="0"/>
                    <a:pt x="40" y="0"/>
                    <a:pt x="39" y="0"/>
                  </a:cubicBezTo>
                  <a:close/>
                </a:path>
              </a:pathLst>
            </a:custGeom>
            <a:solidFill>
              <a:srgbClr val="3505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05" name="Google Shape;3605;p49"/>
            <p:cNvSpPr/>
            <p:nvPr/>
          </p:nvSpPr>
          <p:spPr>
            <a:xfrm>
              <a:off x="5645678" y="301320"/>
              <a:ext cx="11862" cy="58437"/>
            </a:xfrm>
            <a:custGeom>
              <a:avLst/>
              <a:gdLst/>
              <a:ahLst/>
              <a:cxnLst/>
              <a:rect l="l" t="t" r="r" b="b"/>
              <a:pathLst>
                <a:path w="503" h="2478" extrusionOk="0">
                  <a:moveTo>
                    <a:pt x="463" y="0"/>
                  </a:moveTo>
                  <a:cubicBezTo>
                    <a:pt x="448" y="0"/>
                    <a:pt x="434" y="10"/>
                    <a:pt x="430" y="24"/>
                  </a:cubicBezTo>
                  <a:cubicBezTo>
                    <a:pt x="422" y="44"/>
                    <a:pt x="415" y="63"/>
                    <a:pt x="408" y="83"/>
                  </a:cubicBezTo>
                  <a:cubicBezTo>
                    <a:pt x="322" y="351"/>
                    <a:pt x="1" y="1460"/>
                    <a:pt x="340" y="2336"/>
                  </a:cubicBezTo>
                  <a:lnTo>
                    <a:pt x="340" y="2338"/>
                  </a:lnTo>
                  <a:cubicBezTo>
                    <a:pt x="383" y="2388"/>
                    <a:pt x="430" y="2433"/>
                    <a:pt x="480" y="2477"/>
                  </a:cubicBezTo>
                  <a:cubicBezTo>
                    <a:pt x="2" y="1553"/>
                    <a:pt x="433" y="231"/>
                    <a:pt x="490" y="65"/>
                  </a:cubicBezTo>
                  <a:cubicBezTo>
                    <a:pt x="493" y="54"/>
                    <a:pt x="495" y="48"/>
                    <a:pt x="496" y="48"/>
                  </a:cubicBezTo>
                  <a:cubicBezTo>
                    <a:pt x="502" y="30"/>
                    <a:pt x="493" y="10"/>
                    <a:pt x="477" y="3"/>
                  </a:cubicBezTo>
                  <a:cubicBezTo>
                    <a:pt x="472" y="1"/>
                    <a:pt x="468" y="0"/>
                    <a:pt x="463" y="0"/>
                  </a:cubicBezTo>
                  <a:close/>
                </a:path>
              </a:pathLst>
            </a:custGeom>
            <a:solidFill>
              <a:srgbClr val="3505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06" name="Google Shape;3606;p49"/>
            <p:cNvSpPr/>
            <p:nvPr/>
          </p:nvSpPr>
          <p:spPr>
            <a:xfrm>
              <a:off x="5642188" y="258235"/>
              <a:ext cx="46858" cy="30516"/>
            </a:xfrm>
            <a:custGeom>
              <a:avLst/>
              <a:gdLst/>
              <a:ahLst/>
              <a:cxnLst/>
              <a:rect l="l" t="t" r="r" b="b"/>
              <a:pathLst>
                <a:path w="1987" h="1294" extrusionOk="0">
                  <a:moveTo>
                    <a:pt x="1987" y="1"/>
                  </a:moveTo>
                  <a:lnTo>
                    <a:pt x="1987" y="1"/>
                  </a:lnTo>
                  <a:cubicBezTo>
                    <a:pt x="1954" y="14"/>
                    <a:pt x="1922" y="29"/>
                    <a:pt x="1890" y="43"/>
                  </a:cubicBezTo>
                  <a:cubicBezTo>
                    <a:pt x="1663" y="549"/>
                    <a:pt x="1288" y="1087"/>
                    <a:pt x="3" y="1220"/>
                  </a:cubicBezTo>
                  <a:cubicBezTo>
                    <a:pt x="0" y="1245"/>
                    <a:pt x="0" y="1269"/>
                    <a:pt x="3" y="1293"/>
                  </a:cubicBezTo>
                  <a:cubicBezTo>
                    <a:pt x="1394" y="1151"/>
                    <a:pt x="1755" y="545"/>
                    <a:pt x="1987" y="1"/>
                  </a:cubicBezTo>
                  <a:close/>
                </a:path>
              </a:pathLst>
            </a:custGeom>
            <a:solidFill>
              <a:srgbClr val="3505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07" name="Google Shape;3607;p49"/>
            <p:cNvSpPr/>
            <p:nvPr/>
          </p:nvSpPr>
          <p:spPr>
            <a:xfrm>
              <a:off x="5799507" y="324855"/>
              <a:ext cx="38180" cy="63201"/>
            </a:xfrm>
            <a:custGeom>
              <a:avLst/>
              <a:gdLst/>
              <a:ahLst/>
              <a:cxnLst/>
              <a:rect l="l" t="t" r="r" b="b"/>
              <a:pathLst>
                <a:path w="1619" h="2680" extrusionOk="0">
                  <a:moveTo>
                    <a:pt x="1573" y="0"/>
                  </a:moveTo>
                  <a:cubicBezTo>
                    <a:pt x="482" y="963"/>
                    <a:pt x="0" y="1913"/>
                    <a:pt x="206" y="2679"/>
                  </a:cubicBezTo>
                  <a:cubicBezTo>
                    <a:pt x="229" y="2673"/>
                    <a:pt x="253" y="2667"/>
                    <a:pt x="277" y="2661"/>
                  </a:cubicBezTo>
                  <a:cubicBezTo>
                    <a:pt x="76" y="1925"/>
                    <a:pt x="549" y="999"/>
                    <a:pt x="1619" y="58"/>
                  </a:cubicBezTo>
                  <a:cubicBezTo>
                    <a:pt x="1603" y="37"/>
                    <a:pt x="1590" y="18"/>
                    <a:pt x="1573" y="0"/>
                  </a:cubicBezTo>
                  <a:close/>
                </a:path>
              </a:pathLst>
            </a:custGeom>
            <a:solidFill>
              <a:srgbClr val="3505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08" name="Google Shape;3608;p49"/>
            <p:cNvSpPr/>
            <p:nvPr/>
          </p:nvSpPr>
          <p:spPr>
            <a:xfrm>
              <a:off x="5707983" y="520543"/>
              <a:ext cx="112772" cy="6957"/>
            </a:xfrm>
            <a:custGeom>
              <a:avLst/>
              <a:gdLst/>
              <a:ahLst/>
              <a:cxnLst/>
              <a:rect l="l" t="t" r="r" b="b"/>
              <a:pathLst>
                <a:path w="4782" h="295" extrusionOk="0">
                  <a:moveTo>
                    <a:pt x="49" y="0"/>
                  </a:moveTo>
                  <a:cubicBezTo>
                    <a:pt x="9" y="0"/>
                    <a:pt x="0" y="63"/>
                    <a:pt x="43" y="72"/>
                  </a:cubicBezTo>
                  <a:cubicBezTo>
                    <a:pt x="55" y="73"/>
                    <a:pt x="1276" y="254"/>
                    <a:pt x="2305" y="275"/>
                  </a:cubicBezTo>
                  <a:lnTo>
                    <a:pt x="2529" y="281"/>
                  </a:lnTo>
                  <a:cubicBezTo>
                    <a:pt x="2916" y="288"/>
                    <a:pt x="3236" y="295"/>
                    <a:pt x="3539" y="295"/>
                  </a:cubicBezTo>
                  <a:cubicBezTo>
                    <a:pt x="3933" y="295"/>
                    <a:pt x="4296" y="284"/>
                    <a:pt x="4737" y="249"/>
                  </a:cubicBezTo>
                  <a:cubicBezTo>
                    <a:pt x="4781" y="242"/>
                    <a:pt x="4777" y="178"/>
                    <a:pt x="4733" y="178"/>
                  </a:cubicBezTo>
                  <a:cubicBezTo>
                    <a:pt x="4295" y="212"/>
                    <a:pt x="3933" y="224"/>
                    <a:pt x="3541" y="224"/>
                  </a:cubicBezTo>
                  <a:cubicBezTo>
                    <a:pt x="3239" y="224"/>
                    <a:pt x="2918" y="217"/>
                    <a:pt x="2531" y="208"/>
                  </a:cubicBezTo>
                  <a:lnTo>
                    <a:pt x="2308" y="204"/>
                  </a:lnTo>
                  <a:cubicBezTo>
                    <a:pt x="1282" y="182"/>
                    <a:pt x="65" y="2"/>
                    <a:pt x="53" y="1"/>
                  </a:cubicBezTo>
                  <a:cubicBezTo>
                    <a:pt x="52" y="0"/>
                    <a:pt x="50" y="0"/>
                    <a:pt x="4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09" name="Google Shape;3609;p49"/>
            <p:cNvSpPr/>
            <p:nvPr/>
          </p:nvSpPr>
          <p:spPr>
            <a:xfrm>
              <a:off x="5458999" y="831808"/>
              <a:ext cx="69710" cy="30469"/>
            </a:xfrm>
            <a:custGeom>
              <a:avLst/>
              <a:gdLst/>
              <a:ahLst/>
              <a:cxnLst/>
              <a:rect l="l" t="t" r="r" b="b"/>
              <a:pathLst>
                <a:path w="2956" h="1292" extrusionOk="0">
                  <a:moveTo>
                    <a:pt x="2914" y="1"/>
                  </a:moveTo>
                  <a:cubicBezTo>
                    <a:pt x="2913" y="1"/>
                    <a:pt x="2912" y="1"/>
                    <a:pt x="2911" y="1"/>
                  </a:cubicBezTo>
                  <a:cubicBezTo>
                    <a:pt x="1661" y="199"/>
                    <a:pt x="1117" y="228"/>
                    <a:pt x="1111" y="228"/>
                  </a:cubicBezTo>
                  <a:cubicBezTo>
                    <a:pt x="1105" y="229"/>
                    <a:pt x="1099" y="233"/>
                    <a:pt x="1093" y="236"/>
                  </a:cubicBezTo>
                  <a:cubicBezTo>
                    <a:pt x="932" y="366"/>
                    <a:pt x="781" y="508"/>
                    <a:pt x="643" y="661"/>
                  </a:cubicBezTo>
                  <a:cubicBezTo>
                    <a:pt x="414" y="910"/>
                    <a:pt x="23" y="1225"/>
                    <a:pt x="19" y="1228"/>
                  </a:cubicBezTo>
                  <a:cubicBezTo>
                    <a:pt x="3" y="1240"/>
                    <a:pt x="0" y="1263"/>
                    <a:pt x="14" y="1278"/>
                  </a:cubicBezTo>
                  <a:cubicBezTo>
                    <a:pt x="20" y="1287"/>
                    <a:pt x="31" y="1292"/>
                    <a:pt x="41" y="1292"/>
                  </a:cubicBezTo>
                  <a:cubicBezTo>
                    <a:pt x="49" y="1292"/>
                    <a:pt x="56" y="1289"/>
                    <a:pt x="61" y="1284"/>
                  </a:cubicBezTo>
                  <a:cubicBezTo>
                    <a:pt x="66" y="1281"/>
                    <a:pt x="461" y="963"/>
                    <a:pt x="693" y="710"/>
                  </a:cubicBezTo>
                  <a:cubicBezTo>
                    <a:pt x="828" y="563"/>
                    <a:pt x="972" y="425"/>
                    <a:pt x="1126" y="299"/>
                  </a:cubicBezTo>
                  <a:cubicBezTo>
                    <a:pt x="1211" y="293"/>
                    <a:pt x="1766" y="255"/>
                    <a:pt x="2922" y="72"/>
                  </a:cubicBezTo>
                  <a:cubicBezTo>
                    <a:pt x="2942" y="69"/>
                    <a:pt x="2955" y="51"/>
                    <a:pt x="2952" y="31"/>
                  </a:cubicBezTo>
                  <a:cubicBezTo>
                    <a:pt x="2950" y="14"/>
                    <a:pt x="2933" y="1"/>
                    <a:pt x="291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10" name="Google Shape;3610;p49"/>
            <p:cNvSpPr/>
            <p:nvPr/>
          </p:nvSpPr>
          <p:spPr>
            <a:xfrm>
              <a:off x="6093439" y="656378"/>
              <a:ext cx="91500" cy="60348"/>
            </a:xfrm>
            <a:custGeom>
              <a:avLst/>
              <a:gdLst/>
              <a:ahLst/>
              <a:cxnLst/>
              <a:rect l="l" t="t" r="r" b="b"/>
              <a:pathLst>
                <a:path w="3880" h="2559" extrusionOk="0">
                  <a:moveTo>
                    <a:pt x="3680" y="0"/>
                  </a:moveTo>
                  <a:cubicBezTo>
                    <a:pt x="3397" y="0"/>
                    <a:pt x="2831" y="358"/>
                    <a:pt x="2704" y="440"/>
                  </a:cubicBezTo>
                  <a:cubicBezTo>
                    <a:pt x="2675" y="463"/>
                    <a:pt x="2695" y="504"/>
                    <a:pt x="2726" y="504"/>
                  </a:cubicBezTo>
                  <a:cubicBezTo>
                    <a:pt x="2731" y="504"/>
                    <a:pt x="2736" y="503"/>
                    <a:pt x="2742" y="501"/>
                  </a:cubicBezTo>
                  <a:cubicBezTo>
                    <a:pt x="3023" y="317"/>
                    <a:pt x="3480" y="69"/>
                    <a:pt x="3677" y="69"/>
                  </a:cubicBezTo>
                  <a:cubicBezTo>
                    <a:pt x="3708" y="69"/>
                    <a:pt x="3733" y="75"/>
                    <a:pt x="3749" y="88"/>
                  </a:cubicBezTo>
                  <a:cubicBezTo>
                    <a:pt x="3786" y="120"/>
                    <a:pt x="3805" y="167"/>
                    <a:pt x="3802" y="216"/>
                  </a:cubicBezTo>
                  <a:cubicBezTo>
                    <a:pt x="3798" y="385"/>
                    <a:pt x="3607" y="640"/>
                    <a:pt x="3326" y="849"/>
                  </a:cubicBezTo>
                  <a:cubicBezTo>
                    <a:pt x="3067" y="1043"/>
                    <a:pt x="2352" y="1277"/>
                    <a:pt x="2346" y="1278"/>
                  </a:cubicBezTo>
                  <a:cubicBezTo>
                    <a:pt x="2343" y="1280"/>
                    <a:pt x="2340" y="1281"/>
                    <a:pt x="2337" y="1283"/>
                  </a:cubicBezTo>
                  <a:cubicBezTo>
                    <a:pt x="2331" y="1287"/>
                    <a:pt x="1740" y="1678"/>
                    <a:pt x="1264" y="1958"/>
                  </a:cubicBezTo>
                  <a:cubicBezTo>
                    <a:pt x="790" y="2237"/>
                    <a:pt x="47" y="2486"/>
                    <a:pt x="40" y="2489"/>
                  </a:cubicBezTo>
                  <a:cubicBezTo>
                    <a:pt x="0" y="2501"/>
                    <a:pt x="9" y="2557"/>
                    <a:pt x="50" y="2559"/>
                  </a:cubicBezTo>
                  <a:cubicBezTo>
                    <a:pt x="55" y="2557"/>
                    <a:pt x="58" y="2557"/>
                    <a:pt x="62" y="2556"/>
                  </a:cubicBezTo>
                  <a:cubicBezTo>
                    <a:pt x="70" y="2553"/>
                    <a:pt x="820" y="2304"/>
                    <a:pt x="1302" y="2019"/>
                  </a:cubicBezTo>
                  <a:cubicBezTo>
                    <a:pt x="1761" y="1749"/>
                    <a:pt x="2320" y="1380"/>
                    <a:pt x="2373" y="1345"/>
                  </a:cubicBezTo>
                  <a:cubicBezTo>
                    <a:pt x="2441" y="1324"/>
                    <a:pt x="3110" y="1101"/>
                    <a:pt x="3370" y="907"/>
                  </a:cubicBezTo>
                  <a:cubicBezTo>
                    <a:pt x="3672" y="681"/>
                    <a:pt x="3870" y="411"/>
                    <a:pt x="3875" y="219"/>
                  </a:cubicBezTo>
                  <a:cubicBezTo>
                    <a:pt x="3880" y="148"/>
                    <a:pt x="3849" y="79"/>
                    <a:pt x="3795" y="34"/>
                  </a:cubicBezTo>
                  <a:cubicBezTo>
                    <a:pt x="3767" y="11"/>
                    <a:pt x="3727" y="0"/>
                    <a:pt x="368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11" name="Google Shape;3611;p49"/>
            <p:cNvSpPr/>
            <p:nvPr/>
          </p:nvSpPr>
          <p:spPr>
            <a:xfrm>
              <a:off x="5692678" y="326813"/>
              <a:ext cx="8136" cy="21319"/>
            </a:xfrm>
            <a:custGeom>
              <a:avLst/>
              <a:gdLst/>
              <a:ahLst/>
              <a:cxnLst/>
              <a:rect l="l" t="t" r="r" b="b"/>
              <a:pathLst>
                <a:path w="345" h="904" extrusionOk="0">
                  <a:moveTo>
                    <a:pt x="173" y="1"/>
                  </a:moveTo>
                  <a:cubicBezTo>
                    <a:pt x="78" y="1"/>
                    <a:pt x="1" y="202"/>
                    <a:pt x="1" y="452"/>
                  </a:cubicBezTo>
                  <a:cubicBezTo>
                    <a:pt x="1" y="701"/>
                    <a:pt x="78" y="904"/>
                    <a:pt x="173" y="904"/>
                  </a:cubicBezTo>
                  <a:cubicBezTo>
                    <a:pt x="267" y="904"/>
                    <a:pt x="345" y="701"/>
                    <a:pt x="345" y="452"/>
                  </a:cubicBezTo>
                  <a:cubicBezTo>
                    <a:pt x="345" y="202"/>
                    <a:pt x="267" y="1"/>
                    <a:pt x="173" y="1"/>
                  </a:cubicBezTo>
                  <a:close/>
                </a:path>
              </a:pathLst>
            </a:custGeom>
            <a:solidFill>
              <a:srgbClr val="3505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12" name="Google Shape;3612;p49"/>
            <p:cNvSpPr/>
            <p:nvPr/>
          </p:nvSpPr>
          <p:spPr>
            <a:xfrm>
              <a:off x="5739065" y="321625"/>
              <a:ext cx="8136" cy="21342"/>
            </a:xfrm>
            <a:custGeom>
              <a:avLst/>
              <a:gdLst/>
              <a:ahLst/>
              <a:cxnLst/>
              <a:rect l="l" t="t" r="r" b="b"/>
              <a:pathLst>
                <a:path w="345" h="905" extrusionOk="0">
                  <a:moveTo>
                    <a:pt x="172" y="1"/>
                  </a:moveTo>
                  <a:cubicBezTo>
                    <a:pt x="78" y="1"/>
                    <a:pt x="1" y="202"/>
                    <a:pt x="1" y="452"/>
                  </a:cubicBezTo>
                  <a:cubicBezTo>
                    <a:pt x="1" y="701"/>
                    <a:pt x="76" y="904"/>
                    <a:pt x="172" y="904"/>
                  </a:cubicBezTo>
                  <a:cubicBezTo>
                    <a:pt x="269" y="904"/>
                    <a:pt x="345" y="701"/>
                    <a:pt x="345" y="452"/>
                  </a:cubicBezTo>
                  <a:cubicBezTo>
                    <a:pt x="345" y="202"/>
                    <a:pt x="267" y="1"/>
                    <a:pt x="172" y="1"/>
                  </a:cubicBezTo>
                  <a:close/>
                </a:path>
              </a:pathLst>
            </a:custGeom>
            <a:solidFill>
              <a:srgbClr val="3505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13" name="Google Shape;3613;p49"/>
            <p:cNvSpPr/>
            <p:nvPr/>
          </p:nvSpPr>
          <p:spPr>
            <a:xfrm>
              <a:off x="5909071" y="498352"/>
              <a:ext cx="11815" cy="10117"/>
            </a:xfrm>
            <a:custGeom>
              <a:avLst/>
              <a:gdLst/>
              <a:ahLst/>
              <a:cxnLst/>
              <a:rect l="l" t="t" r="r" b="b"/>
              <a:pathLst>
                <a:path w="501" h="429" extrusionOk="0">
                  <a:moveTo>
                    <a:pt x="287" y="1"/>
                  </a:moveTo>
                  <a:cubicBezTo>
                    <a:pt x="96" y="1"/>
                    <a:pt x="0" y="231"/>
                    <a:pt x="135" y="366"/>
                  </a:cubicBezTo>
                  <a:cubicBezTo>
                    <a:pt x="179" y="409"/>
                    <a:pt x="232" y="429"/>
                    <a:pt x="285" y="429"/>
                  </a:cubicBezTo>
                  <a:cubicBezTo>
                    <a:pt x="395" y="429"/>
                    <a:pt x="500" y="343"/>
                    <a:pt x="500" y="214"/>
                  </a:cubicBezTo>
                  <a:cubicBezTo>
                    <a:pt x="500" y="96"/>
                    <a:pt x="403" y="1"/>
                    <a:pt x="2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14" name="Google Shape;3614;p49"/>
            <p:cNvSpPr/>
            <p:nvPr/>
          </p:nvSpPr>
          <p:spPr>
            <a:xfrm>
              <a:off x="5630633" y="1397458"/>
              <a:ext cx="472" cy="7122"/>
            </a:xfrm>
            <a:custGeom>
              <a:avLst/>
              <a:gdLst/>
              <a:ahLst/>
              <a:cxnLst/>
              <a:rect l="l" t="t" r="r" b="b"/>
              <a:pathLst>
                <a:path w="20" h="302" extrusionOk="0">
                  <a:moveTo>
                    <a:pt x="19" y="0"/>
                  </a:moveTo>
                  <a:cubicBezTo>
                    <a:pt x="4" y="100"/>
                    <a:pt x="1" y="200"/>
                    <a:pt x="5" y="302"/>
                  </a:cubicBezTo>
                  <a:cubicBezTo>
                    <a:pt x="11" y="202"/>
                    <a:pt x="16" y="102"/>
                    <a:pt x="19" y="0"/>
                  </a:cubicBezTo>
                  <a:close/>
                </a:path>
              </a:pathLst>
            </a:custGeom>
            <a:solidFill>
              <a:srgbClr val="3215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15" name="Google Shape;3615;p49"/>
            <p:cNvSpPr/>
            <p:nvPr/>
          </p:nvSpPr>
          <p:spPr>
            <a:xfrm>
              <a:off x="5565356" y="1404557"/>
              <a:ext cx="148192" cy="137910"/>
            </a:xfrm>
            <a:custGeom>
              <a:avLst/>
              <a:gdLst/>
              <a:ahLst/>
              <a:cxnLst/>
              <a:rect l="l" t="t" r="r" b="b"/>
              <a:pathLst>
                <a:path w="6284" h="5848" extrusionOk="0">
                  <a:moveTo>
                    <a:pt x="2773" y="1"/>
                  </a:moveTo>
                  <a:cubicBezTo>
                    <a:pt x="2610" y="2491"/>
                    <a:pt x="959" y="4799"/>
                    <a:pt x="0" y="5847"/>
                  </a:cubicBezTo>
                  <a:cubicBezTo>
                    <a:pt x="790" y="5814"/>
                    <a:pt x="1576" y="5737"/>
                    <a:pt x="2358" y="5618"/>
                  </a:cubicBezTo>
                  <a:cubicBezTo>
                    <a:pt x="2906" y="5535"/>
                    <a:pt x="3412" y="5501"/>
                    <a:pt x="3893" y="5501"/>
                  </a:cubicBezTo>
                  <a:cubicBezTo>
                    <a:pt x="4732" y="5501"/>
                    <a:pt x="5497" y="5605"/>
                    <a:pt x="6283" y="5732"/>
                  </a:cubicBezTo>
                  <a:cubicBezTo>
                    <a:pt x="5597" y="5100"/>
                    <a:pt x="4742" y="4215"/>
                    <a:pt x="4021" y="3171"/>
                  </a:cubicBezTo>
                  <a:cubicBezTo>
                    <a:pt x="2958" y="1630"/>
                    <a:pt x="2786" y="507"/>
                    <a:pt x="2773"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16" name="Google Shape;3616;p49"/>
          <p:cNvGrpSpPr/>
          <p:nvPr/>
        </p:nvGrpSpPr>
        <p:grpSpPr>
          <a:xfrm>
            <a:off x="6624708" y="3288278"/>
            <a:ext cx="718582" cy="1360569"/>
            <a:chOff x="4248533" y="188478"/>
            <a:chExt cx="718582" cy="1360569"/>
          </a:xfrm>
        </p:grpSpPr>
        <p:sp>
          <p:nvSpPr>
            <p:cNvPr id="3617" name="Google Shape;3617;p49"/>
            <p:cNvSpPr/>
            <p:nvPr/>
          </p:nvSpPr>
          <p:spPr>
            <a:xfrm>
              <a:off x="4449338" y="203901"/>
              <a:ext cx="305323" cy="537374"/>
            </a:xfrm>
            <a:custGeom>
              <a:avLst/>
              <a:gdLst/>
              <a:ahLst/>
              <a:cxnLst/>
              <a:rect l="l" t="t" r="r" b="b"/>
              <a:pathLst>
                <a:path w="12947" h="22787" extrusionOk="0">
                  <a:moveTo>
                    <a:pt x="6818" y="0"/>
                  </a:moveTo>
                  <a:cubicBezTo>
                    <a:pt x="6757" y="0"/>
                    <a:pt x="6698" y="2"/>
                    <a:pt x="6644" y="4"/>
                  </a:cubicBezTo>
                  <a:cubicBezTo>
                    <a:pt x="6089" y="28"/>
                    <a:pt x="4925" y="445"/>
                    <a:pt x="4042" y="1770"/>
                  </a:cubicBezTo>
                  <a:cubicBezTo>
                    <a:pt x="3160" y="3094"/>
                    <a:pt x="2134" y="7105"/>
                    <a:pt x="1565" y="9162"/>
                  </a:cubicBezTo>
                  <a:cubicBezTo>
                    <a:pt x="1118" y="10774"/>
                    <a:pt x="511" y="15338"/>
                    <a:pt x="255" y="17266"/>
                  </a:cubicBezTo>
                  <a:cubicBezTo>
                    <a:pt x="0" y="19194"/>
                    <a:pt x="721" y="22121"/>
                    <a:pt x="3207" y="22470"/>
                  </a:cubicBezTo>
                  <a:cubicBezTo>
                    <a:pt x="4191" y="22608"/>
                    <a:pt x="5342" y="22786"/>
                    <a:pt x="6474" y="22786"/>
                  </a:cubicBezTo>
                  <a:cubicBezTo>
                    <a:pt x="8198" y="22786"/>
                    <a:pt x="9875" y="22372"/>
                    <a:pt x="10841" y="20770"/>
                  </a:cubicBezTo>
                  <a:cubicBezTo>
                    <a:pt x="12946" y="17281"/>
                    <a:pt x="12943" y="12944"/>
                    <a:pt x="11896" y="8315"/>
                  </a:cubicBezTo>
                  <a:cubicBezTo>
                    <a:pt x="11128" y="4922"/>
                    <a:pt x="10547" y="3418"/>
                    <a:pt x="9827" y="1792"/>
                  </a:cubicBezTo>
                  <a:cubicBezTo>
                    <a:pt x="9155" y="274"/>
                    <a:pt x="7682" y="0"/>
                    <a:pt x="6818" y="0"/>
                  </a:cubicBezTo>
                  <a:close/>
                </a:path>
              </a:pathLst>
            </a:custGeom>
            <a:solidFill>
              <a:srgbClr val="B24B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18" name="Google Shape;3618;p49"/>
            <p:cNvSpPr/>
            <p:nvPr/>
          </p:nvSpPr>
          <p:spPr>
            <a:xfrm>
              <a:off x="4476670" y="310093"/>
              <a:ext cx="41765" cy="151683"/>
            </a:xfrm>
            <a:custGeom>
              <a:avLst/>
              <a:gdLst/>
              <a:ahLst/>
              <a:cxnLst/>
              <a:rect l="l" t="t" r="r" b="b"/>
              <a:pathLst>
                <a:path w="1771" h="6432" extrusionOk="0">
                  <a:moveTo>
                    <a:pt x="1732" y="0"/>
                  </a:moveTo>
                  <a:cubicBezTo>
                    <a:pt x="1717" y="0"/>
                    <a:pt x="1704" y="10"/>
                    <a:pt x="1699" y="25"/>
                  </a:cubicBezTo>
                  <a:cubicBezTo>
                    <a:pt x="1428" y="890"/>
                    <a:pt x="611" y="3593"/>
                    <a:pt x="372" y="4651"/>
                  </a:cubicBezTo>
                  <a:cubicBezTo>
                    <a:pt x="134" y="5703"/>
                    <a:pt x="5" y="6383"/>
                    <a:pt x="5" y="6391"/>
                  </a:cubicBezTo>
                  <a:cubicBezTo>
                    <a:pt x="0" y="6409"/>
                    <a:pt x="12" y="6427"/>
                    <a:pt x="32" y="6432"/>
                  </a:cubicBezTo>
                  <a:lnTo>
                    <a:pt x="38" y="6432"/>
                  </a:lnTo>
                  <a:cubicBezTo>
                    <a:pt x="55" y="6432"/>
                    <a:pt x="68" y="6420"/>
                    <a:pt x="72" y="6403"/>
                  </a:cubicBezTo>
                  <a:cubicBezTo>
                    <a:pt x="72" y="6397"/>
                    <a:pt x="202" y="5718"/>
                    <a:pt x="440" y="4666"/>
                  </a:cubicBezTo>
                  <a:cubicBezTo>
                    <a:pt x="679" y="3612"/>
                    <a:pt x="1496" y="910"/>
                    <a:pt x="1766" y="46"/>
                  </a:cubicBezTo>
                  <a:cubicBezTo>
                    <a:pt x="1770" y="28"/>
                    <a:pt x="1761" y="8"/>
                    <a:pt x="1743" y="2"/>
                  </a:cubicBezTo>
                  <a:cubicBezTo>
                    <a:pt x="1739" y="1"/>
                    <a:pt x="1736" y="0"/>
                    <a:pt x="173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19" name="Google Shape;3619;p49"/>
            <p:cNvSpPr/>
            <p:nvPr/>
          </p:nvSpPr>
          <p:spPr>
            <a:xfrm>
              <a:off x="4551828" y="398574"/>
              <a:ext cx="11084" cy="58697"/>
            </a:xfrm>
            <a:custGeom>
              <a:avLst/>
              <a:gdLst/>
              <a:ahLst/>
              <a:cxnLst/>
              <a:rect l="l" t="t" r="r" b="b"/>
              <a:pathLst>
                <a:path w="470" h="2489" extrusionOk="0">
                  <a:moveTo>
                    <a:pt x="434" y="0"/>
                  </a:moveTo>
                  <a:cubicBezTo>
                    <a:pt x="415" y="0"/>
                    <a:pt x="400" y="15"/>
                    <a:pt x="399" y="32"/>
                  </a:cubicBezTo>
                  <a:cubicBezTo>
                    <a:pt x="309" y="970"/>
                    <a:pt x="114" y="2099"/>
                    <a:pt x="5" y="2442"/>
                  </a:cubicBezTo>
                  <a:cubicBezTo>
                    <a:pt x="0" y="2460"/>
                    <a:pt x="11" y="2480"/>
                    <a:pt x="29" y="2486"/>
                  </a:cubicBezTo>
                  <a:cubicBezTo>
                    <a:pt x="32" y="2487"/>
                    <a:pt x="35" y="2487"/>
                    <a:pt x="40" y="2489"/>
                  </a:cubicBezTo>
                  <a:cubicBezTo>
                    <a:pt x="55" y="2489"/>
                    <a:pt x="68" y="2478"/>
                    <a:pt x="73" y="2463"/>
                  </a:cubicBezTo>
                  <a:cubicBezTo>
                    <a:pt x="182" y="2118"/>
                    <a:pt x="379" y="983"/>
                    <a:pt x="468" y="38"/>
                  </a:cubicBezTo>
                  <a:cubicBezTo>
                    <a:pt x="470" y="20"/>
                    <a:pt x="456" y="2"/>
                    <a:pt x="437" y="1"/>
                  </a:cubicBezTo>
                  <a:cubicBezTo>
                    <a:pt x="436" y="0"/>
                    <a:pt x="435" y="0"/>
                    <a:pt x="4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0" name="Google Shape;3620;p49"/>
            <p:cNvSpPr/>
            <p:nvPr/>
          </p:nvSpPr>
          <p:spPr>
            <a:xfrm>
              <a:off x="4514803" y="431236"/>
              <a:ext cx="14385" cy="50278"/>
            </a:xfrm>
            <a:custGeom>
              <a:avLst/>
              <a:gdLst/>
              <a:ahLst/>
              <a:cxnLst/>
              <a:rect l="l" t="t" r="r" b="b"/>
              <a:pathLst>
                <a:path w="610" h="2132" extrusionOk="0">
                  <a:moveTo>
                    <a:pt x="571" y="1"/>
                  </a:moveTo>
                  <a:cubicBezTo>
                    <a:pt x="555" y="1"/>
                    <a:pt x="539" y="10"/>
                    <a:pt x="537" y="31"/>
                  </a:cubicBezTo>
                  <a:cubicBezTo>
                    <a:pt x="415" y="783"/>
                    <a:pt x="202" y="1745"/>
                    <a:pt x="14" y="2080"/>
                  </a:cubicBezTo>
                  <a:cubicBezTo>
                    <a:pt x="1" y="2102"/>
                    <a:pt x="16" y="2131"/>
                    <a:pt x="42" y="2131"/>
                  </a:cubicBezTo>
                  <a:cubicBezTo>
                    <a:pt x="43" y="2131"/>
                    <a:pt x="44" y="2131"/>
                    <a:pt x="44" y="2131"/>
                  </a:cubicBezTo>
                  <a:cubicBezTo>
                    <a:pt x="56" y="2131"/>
                    <a:pt x="68" y="2125"/>
                    <a:pt x="74" y="2115"/>
                  </a:cubicBezTo>
                  <a:cubicBezTo>
                    <a:pt x="267" y="1769"/>
                    <a:pt x="481" y="825"/>
                    <a:pt x="605" y="42"/>
                  </a:cubicBezTo>
                  <a:cubicBezTo>
                    <a:pt x="610" y="15"/>
                    <a:pt x="590"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1" name="Google Shape;3621;p49"/>
            <p:cNvSpPr/>
            <p:nvPr/>
          </p:nvSpPr>
          <p:spPr>
            <a:xfrm>
              <a:off x="4458465" y="667297"/>
              <a:ext cx="66738" cy="67446"/>
            </a:xfrm>
            <a:custGeom>
              <a:avLst/>
              <a:gdLst/>
              <a:ahLst/>
              <a:cxnLst/>
              <a:rect l="l" t="t" r="r" b="b"/>
              <a:pathLst>
                <a:path w="2830" h="2860" extrusionOk="0">
                  <a:moveTo>
                    <a:pt x="38" y="1"/>
                  </a:moveTo>
                  <a:cubicBezTo>
                    <a:pt x="37" y="1"/>
                    <a:pt x="35" y="1"/>
                    <a:pt x="33" y="1"/>
                  </a:cubicBezTo>
                  <a:cubicBezTo>
                    <a:pt x="15" y="6"/>
                    <a:pt x="1" y="24"/>
                    <a:pt x="6" y="42"/>
                  </a:cubicBezTo>
                  <a:cubicBezTo>
                    <a:pt x="7" y="51"/>
                    <a:pt x="169" y="876"/>
                    <a:pt x="904" y="1809"/>
                  </a:cubicBezTo>
                  <a:cubicBezTo>
                    <a:pt x="1641" y="2747"/>
                    <a:pt x="2767" y="2858"/>
                    <a:pt x="2779" y="2859"/>
                  </a:cubicBezTo>
                  <a:lnTo>
                    <a:pt x="2782" y="2859"/>
                  </a:lnTo>
                  <a:cubicBezTo>
                    <a:pt x="2783" y="2859"/>
                    <a:pt x="2784" y="2859"/>
                    <a:pt x="2785" y="2859"/>
                  </a:cubicBezTo>
                  <a:cubicBezTo>
                    <a:pt x="2827" y="2859"/>
                    <a:pt x="2829" y="2793"/>
                    <a:pt x="2785" y="2790"/>
                  </a:cubicBezTo>
                  <a:cubicBezTo>
                    <a:pt x="2773" y="2790"/>
                    <a:pt x="1677" y="2681"/>
                    <a:pt x="959" y="1767"/>
                  </a:cubicBezTo>
                  <a:cubicBezTo>
                    <a:pt x="236" y="848"/>
                    <a:pt x="75" y="38"/>
                    <a:pt x="74" y="30"/>
                  </a:cubicBezTo>
                  <a:cubicBezTo>
                    <a:pt x="70" y="12"/>
                    <a:pt x="55" y="1"/>
                    <a:pt x="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2" name="Google Shape;3622;p49"/>
            <p:cNvSpPr/>
            <p:nvPr/>
          </p:nvSpPr>
          <p:spPr>
            <a:xfrm>
              <a:off x="4690398" y="269625"/>
              <a:ext cx="43014" cy="143405"/>
            </a:xfrm>
            <a:custGeom>
              <a:avLst/>
              <a:gdLst/>
              <a:ahLst/>
              <a:cxnLst/>
              <a:rect l="l" t="t" r="r" b="b"/>
              <a:pathLst>
                <a:path w="1824" h="6081" extrusionOk="0">
                  <a:moveTo>
                    <a:pt x="46" y="1"/>
                  </a:moveTo>
                  <a:cubicBezTo>
                    <a:pt x="24" y="1"/>
                    <a:pt x="1" y="22"/>
                    <a:pt x="13" y="49"/>
                  </a:cubicBezTo>
                  <a:cubicBezTo>
                    <a:pt x="27" y="83"/>
                    <a:pt x="1298" y="3389"/>
                    <a:pt x="1751" y="6052"/>
                  </a:cubicBezTo>
                  <a:cubicBezTo>
                    <a:pt x="1754" y="6069"/>
                    <a:pt x="1769" y="6081"/>
                    <a:pt x="1786" y="6081"/>
                  </a:cubicBezTo>
                  <a:lnTo>
                    <a:pt x="1792" y="6081"/>
                  </a:lnTo>
                  <a:cubicBezTo>
                    <a:pt x="1810" y="6078"/>
                    <a:pt x="1824" y="6060"/>
                    <a:pt x="1821" y="6040"/>
                  </a:cubicBezTo>
                  <a:cubicBezTo>
                    <a:pt x="1366" y="3370"/>
                    <a:pt x="92" y="59"/>
                    <a:pt x="78" y="25"/>
                  </a:cubicBezTo>
                  <a:cubicBezTo>
                    <a:pt x="73" y="8"/>
                    <a:pt x="60" y="1"/>
                    <a:pt x="4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3" name="Google Shape;3623;p49"/>
            <p:cNvSpPr/>
            <p:nvPr/>
          </p:nvSpPr>
          <p:spPr>
            <a:xfrm>
              <a:off x="4562746" y="259579"/>
              <a:ext cx="126591" cy="59192"/>
            </a:xfrm>
            <a:custGeom>
              <a:avLst/>
              <a:gdLst/>
              <a:ahLst/>
              <a:cxnLst/>
              <a:rect l="l" t="t" r="r" b="b"/>
              <a:pathLst>
                <a:path w="5368" h="2510" extrusionOk="0">
                  <a:moveTo>
                    <a:pt x="2130" y="1"/>
                  </a:moveTo>
                  <a:cubicBezTo>
                    <a:pt x="2128" y="1"/>
                    <a:pt x="2126" y="1"/>
                    <a:pt x="2124" y="1"/>
                  </a:cubicBezTo>
                  <a:cubicBezTo>
                    <a:pt x="2113" y="4"/>
                    <a:pt x="2104" y="12"/>
                    <a:pt x="2100" y="21"/>
                  </a:cubicBezTo>
                  <a:cubicBezTo>
                    <a:pt x="2095" y="30"/>
                    <a:pt x="1628" y="933"/>
                    <a:pt x="1342" y="1401"/>
                  </a:cubicBezTo>
                  <a:cubicBezTo>
                    <a:pt x="1057" y="1867"/>
                    <a:pt x="257" y="2385"/>
                    <a:pt x="31" y="2442"/>
                  </a:cubicBezTo>
                  <a:cubicBezTo>
                    <a:pt x="11" y="2447"/>
                    <a:pt x="1" y="2467"/>
                    <a:pt x="5" y="2485"/>
                  </a:cubicBezTo>
                  <a:cubicBezTo>
                    <a:pt x="10" y="2499"/>
                    <a:pt x="22" y="2509"/>
                    <a:pt x="37" y="2509"/>
                  </a:cubicBezTo>
                  <a:cubicBezTo>
                    <a:pt x="38" y="2509"/>
                    <a:pt x="39" y="2509"/>
                    <a:pt x="40" y="2509"/>
                  </a:cubicBezTo>
                  <a:lnTo>
                    <a:pt x="49" y="2509"/>
                  </a:lnTo>
                  <a:cubicBezTo>
                    <a:pt x="283" y="2449"/>
                    <a:pt x="1110" y="1915"/>
                    <a:pt x="1403" y="1436"/>
                  </a:cubicBezTo>
                  <a:cubicBezTo>
                    <a:pt x="1657" y="1020"/>
                    <a:pt x="2051" y="266"/>
                    <a:pt x="2142" y="89"/>
                  </a:cubicBezTo>
                  <a:cubicBezTo>
                    <a:pt x="2603" y="445"/>
                    <a:pt x="3571" y="759"/>
                    <a:pt x="4377" y="809"/>
                  </a:cubicBezTo>
                  <a:cubicBezTo>
                    <a:pt x="4492" y="816"/>
                    <a:pt x="4593" y="819"/>
                    <a:pt x="4682" y="819"/>
                  </a:cubicBezTo>
                  <a:cubicBezTo>
                    <a:pt x="5254" y="819"/>
                    <a:pt x="5343" y="691"/>
                    <a:pt x="5352" y="674"/>
                  </a:cubicBezTo>
                  <a:cubicBezTo>
                    <a:pt x="5367" y="646"/>
                    <a:pt x="5344" y="621"/>
                    <a:pt x="5320" y="621"/>
                  </a:cubicBezTo>
                  <a:cubicBezTo>
                    <a:pt x="5309" y="621"/>
                    <a:pt x="5298" y="626"/>
                    <a:pt x="5291" y="639"/>
                  </a:cubicBezTo>
                  <a:cubicBezTo>
                    <a:pt x="5287" y="644"/>
                    <a:pt x="5196" y="749"/>
                    <a:pt x="4682" y="749"/>
                  </a:cubicBezTo>
                  <a:cubicBezTo>
                    <a:pt x="4594" y="749"/>
                    <a:pt x="4495" y="746"/>
                    <a:pt x="4382" y="739"/>
                  </a:cubicBezTo>
                  <a:cubicBezTo>
                    <a:pt x="3567" y="689"/>
                    <a:pt x="2589" y="368"/>
                    <a:pt x="2153" y="9"/>
                  </a:cubicBezTo>
                  <a:cubicBezTo>
                    <a:pt x="2146" y="3"/>
                    <a:pt x="2138" y="1"/>
                    <a:pt x="213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4" name="Google Shape;3624;p49"/>
            <p:cNvSpPr/>
            <p:nvPr/>
          </p:nvSpPr>
          <p:spPr>
            <a:xfrm>
              <a:off x="4553078" y="269672"/>
              <a:ext cx="42967" cy="41883"/>
            </a:xfrm>
            <a:custGeom>
              <a:avLst/>
              <a:gdLst/>
              <a:ahLst/>
              <a:cxnLst/>
              <a:rect l="l" t="t" r="r" b="b"/>
              <a:pathLst>
                <a:path w="1822" h="1776" extrusionOk="0">
                  <a:moveTo>
                    <a:pt x="1781" y="1"/>
                  </a:moveTo>
                  <a:cubicBezTo>
                    <a:pt x="1769" y="1"/>
                    <a:pt x="1757" y="7"/>
                    <a:pt x="1750" y="19"/>
                  </a:cubicBezTo>
                  <a:cubicBezTo>
                    <a:pt x="1743" y="32"/>
                    <a:pt x="1026" y="1363"/>
                    <a:pt x="27" y="1707"/>
                  </a:cubicBezTo>
                  <a:cubicBezTo>
                    <a:pt x="9" y="1713"/>
                    <a:pt x="0" y="1733"/>
                    <a:pt x="6" y="1751"/>
                  </a:cubicBezTo>
                  <a:cubicBezTo>
                    <a:pt x="11" y="1766"/>
                    <a:pt x="24" y="1775"/>
                    <a:pt x="40" y="1775"/>
                  </a:cubicBezTo>
                  <a:cubicBezTo>
                    <a:pt x="43" y="1775"/>
                    <a:pt x="47" y="1775"/>
                    <a:pt x="50" y="1774"/>
                  </a:cubicBezTo>
                  <a:cubicBezTo>
                    <a:pt x="1073" y="1419"/>
                    <a:pt x="1805" y="66"/>
                    <a:pt x="1813" y="52"/>
                  </a:cubicBezTo>
                  <a:cubicBezTo>
                    <a:pt x="1822" y="35"/>
                    <a:pt x="1814" y="14"/>
                    <a:pt x="1797" y="5"/>
                  </a:cubicBezTo>
                  <a:cubicBezTo>
                    <a:pt x="1792" y="2"/>
                    <a:pt x="1787" y="1"/>
                    <a:pt x="178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5" name="Google Shape;3625;p49"/>
            <p:cNvSpPr/>
            <p:nvPr/>
          </p:nvSpPr>
          <p:spPr>
            <a:xfrm>
              <a:off x="4637692" y="259556"/>
              <a:ext cx="40444" cy="10258"/>
            </a:xfrm>
            <a:custGeom>
              <a:avLst/>
              <a:gdLst/>
              <a:ahLst/>
              <a:cxnLst/>
              <a:rect l="l" t="t" r="r" b="b"/>
              <a:pathLst>
                <a:path w="1715" h="435" extrusionOk="0">
                  <a:moveTo>
                    <a:pt x="41" y="0"/>
                  </a:moveTo>
                  <a:cubicBezTo>
                    <a:pt x="26" y="0"/>
                    <a:pt x="13" y="9"/>
                    <a:pt x="7" y="23"/>
                  </a:cubicBezTo>
                  <a:cubicBezTo>
                    <a:pt x="1" y="42"/>
                    <a:pt x="10" y="61"/>
                    <a:pt x="28" y="69"/>
                  </a:cubicBezTo>
                  <a:cubicBezTo>
                    <a:pt x="72" y="84"/>
                    <a:pt x="1014" y="434"/>
                    <a:pt x="1589" y="434"/>
                  </a:cubicBezTo>
                  <a:cubicBezTo>
                    <a:pt x="1621" y="434"/>
                    <a:pt x="1651" y="433"/>
                    <a:pt x="1681" y="431"/>
                  </a:cubicBezTo>
                  <a:cubicBezTo>
                    <a:pt x="1701" y="430"/>
                    <a:pt x="1715" y="413"/>
                    <a:pt x="1713" y="393"/>
                  </a:cubicBezTo>
                  <a:cubicBezTo>
                    <a:pt x="1712" y="375"/>
                    <a:pt x="1698" y="361"/>
                    <a:pt x="1680" y="361"/>
                  </a:cubicBezTo>
                  <a:cubicBezTo>
                    <a:pt x="1679" y="361"/>
                    <a:pt x="1677" y="361"/>
                    <a:pt x="1675" y="361"/>
                  </a:cubicBezTo>
                  <a:cubicBezTo>
                    <a:pt x="1648" y="363"/>
                    <a:pt x="1621" y="364"/>
                    <a:pt x="1592" y="364"/>
                  </a:cubicBezTo>
                  <a:cubicBezTo>
                    <a:pt x="1030" y="364"/>
                    <a:pt x="62" y="7"/>
                    <a:pt x="52" y="2"/>
                  </a:cubicBezTo>
                  <a:cubicBezTo>
                    <a:pt x="48" y="1"/>
                    <a:pt x="45" y="0"/>
                    <a:pt x="4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6" name="Google Shape;3626;p49"/>
            <p:cNvSpPr/>
            <p:nvPr/>
          </p:nvSpPr>
          <p:spPr>
            <a:xfrm>
              <a:off x="4707307" y="360394"/>
              <a:ext cx="22474" cy="87703"/>
            </a:xfrm>
            <a:custGeom>
              <a:avLst/>
              <a:gdLst/>
              <a:ahLst/>
              <a:cxnLst/>
              <a:rect l="l" t="t" r="r" b="b"/>
              <a:pathLst>
                <a:path w="953" h="3719" extrusionOk="0">
                  <a:moveTo>
                    <a:pt x="46" y="1"/>
                  </a:moveTo>
                  <a:cubicBezTo>
                    <a:pt x="23" y="1"/>
                    <a:pt x="1" y="23"/>
                    <a:pt x="13" y="50"/>
                  </a:cubicBezTo>
                  <a:cubicBezTo>
                    <a:pt x="705" y="1559"/>
                    <a:pt x="880" y="3664"/>
                    <a:pt x="881" y="3685"/>
                  </a:cubicBezTo>
                  <a:cubicBezTo>
                    <a:pt x="883" y="3703"/>
                    <a:pt x="898" y="3718"/>
                    <a:pt x="916" y="3718"/>
                  </a:cubicBezTo>
                  <a:lnTo>
                    <a:pt x="919" y="3718"/>
                  </a:lnTo>
                  <a:cubicBezTo>
                    <a:pt x="939" y="3717"/>
                    <a:pt x="952" y="3699"/>
                    <a:pt x="951" y="3680"/>
                  </a:cubicBezTo>
                  <a:cubicBezTo>
                    <a:pt x="949" y="3659"/>
                    <a:pt x="773" y="1542"/>
                    <a:pt x="76" y="21"/>
                  </a:cubicBezTo>
                  <a:cubicBezTo>
                    <a:pt x="69" y="7"/>
                    <a:pt x="57" y="1"/>
                    <a:pt x="4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7" name="Google Shape;3627;p49"/>
            <p:cNvSpPr/>
            <p:nvPr/>
          </p:nvSpPr>
          <p:spPr>
            <a:xfrm>
              <a:off x="4689219" y="398598"/>
              <a:ext cx="10966" cy="49500"/>
            </a:xfrm>
            <a:custGeom>
              <a:avLst/>
              <a:gdLst/>
              <a:ahLst/>
              <a:cxnLst/>
              <a:rect l="l" t="t" r="r" b="b"/>
              <a:pathLst>
                <a:path w="465" h="2099" extrusionOk="0">
                  <a:moveTo>
                    <a:pt x="40" y="0"/>
                  </a:moveTo>
                  <a:cubicBezTo>
                    <a:pt x="20" y="0"/>
                    <a:pt x="1" y="14"/>
                    <a:pt x="4" y="40"/>
                  </a:cubicBezTo>
                  <a:cubicBezTo>
                    <a:pt x="14" y="112"/>
                    <a:pt x="251" y="1774"/>
                    <a:pt x="390" y="2077"/>
                  </a:cubicBezTo>
                  <a:cubicBezTo>
                    <a:pt x="396" y="2089"/>
                    <a:pt x="408" y="2098"/>
                    <a:pt x="422" y="2098"/>
                  </a:cubicBezTo>
                  <a:cubicBezTo>
                    <a:pt x="448" y="2098"/>
                    <a:pt x="465" y="2071"/>
                    <a:pt x="454" y="2048"/>
                  </a:cubicBezTo>
                  <a:cubicBezTo>
                    <a:pt x="318" y="1754"/>
                    <a:pt x="77" y="48"/>
                    <a:pt x="74" y="30"/>
                  </a:cubicBezTo>
                  <a:cubicBezTo>
                    <a:pt x="71" y="10"/>
                    <a:pt x="55" y="0"/>
                    <a:pt x="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8" name="Google Shape;3628;p49"/>
            <p:cNvSpPr/>
            <p:nvPr/>
          </p:nvSpPr>
          <p:spPr>
            <a:xfrm>
              <a:off x="4509214" y="325327"/>
              <a:ext cx="29077" cy="87703"/>
            </a:xfrm>
            <a:custGeom>
              <a:avLst/>
              <a:gdLst/>
              <a:ahLst/>
              <a:cxnLst/>
              <a:rect l="l" t="t" r="r" b="b"/>
              <a:pathLst>
                <a:path w="1233" h="3719" extrusionOk="0">
                  <a:moveTo>
                    <a:pt x="1193" y="1"/>
                  </a:moveTo>
                  <a:cubicBezTo>
                    <a:pt x="1180" y="1"/>
                    <a:pt x="1168" y="8"/>
                    <a:pt x="1162" y="21"/>
                  </a:cubicBezTo>
                  <a:cubicBezTo>
                    <a:pt x="736" y="933"/>
                    <a:pt x="230" y="2708"/>
                    <a:pt x="5" y="3676"/>
                  </a:cubicBezTo>
                  <a:cubicBezTo>
                    <a:pt x="1" y="3696"/>
                    <a:pt x="13" y="3714"/>
                    <a:pt x="33" y="3719"/>
                  </a:cubicBezTo>
                  <a:lnTo>
                    <a:pt x="40" y="3719"/>
                  </a:lnTo>
                  <a:cubicBezTo>
                    <a:pt x="55" y="3719"/>
                    <a:pt x="71" y="3707"/>
                    <a:pt x="74" y="3691"/>
                  </a:cubicBezTo>
                  <a:cubicBezTo>
                    <a:pt x="296" y="2726"/>
                    <a:pt x="801" y="959"/>
                    <a:pt x="1225" y="50"/>
                  </a:cubicBezTo>
                  <a:cubicBezTo>
                    <a:pt x="1233" y="33"/>
                    <a:pt x="1225" y="12"/>
                    <a:pt x="1209" y="5"/>
                  </a:cubicBezTo>
                  <a:cubicBezTo>
                    <a:pt x="1203" y="2"/>
                    <a:pt x="1198" y="1"/>
                    <a:pt x="119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9" name="Google Shape;3629;p49"/>
            <p:cNvSpPr/>
            <p:nvPr/>
          </p:nvSpPr>
          <p:spPr>
            <a:xfrm>
              <a:off x="4488556" y="625650"/>
              <a:ext cx="11886" cy="61880"/>
            </a:xfrm>
            <a:custGeom>
              <a:avLst/>
              <a:gdLst/>
              <a:ahLst/>
              <a:cxnLst/>
              <a:rect l="l" t="t" r="r" b="b"/>
              <a:pathLst>
                <a:path w="504" h="2624" extrusionOk="0">
                  <a:moveTo>
                    <a:pt x="461" y="0"/>
                  </a:moveTo>
                  <a:cubicBezTo>
                    <a:pt x="448" y="0"/>
                    <a:pt x="436" y="6"/>
                    <a:pt x="430" y="22"/>
                  </a:cubicBezTo>
                  <a:cubicBezTo>
                    <a:pt x="112" y="914"/>
                    <a:pt x="1" y="1779"/>
                    <a:pt x="99" y="2593"/>
                  </a:cubicBezTo>
                  <a:cubicBezTo>
                    <a:pt x="102" y="2610"/>
                    <a:pt x="116" y="2623"/>
                    <a:pt x="134" y="2623"/>
                  </a:cubicBezTo>
                  <a:lnTo>
                    <a:pt x="137" y="2623"/>
                  </a:lnTo>
                  <a:cubicBezTo>
                    <a:pt x="157" y="2620"/>
                    <a:pt x="171" y="2604"/>
                    <a:pt x="169" y="2586"/>
                  </a:cubicBezTo>
                  <a:cubicBezTo>
                    <a:pt x="71" y="1781"/>
                    <a:pt x="180" y="928"/>
                    <a:pt x="495" y="46"/>
                  </a:cubicBezTo>
                  <a:cubicBezTo>
                    <a:pt x="504" y="19"/>
                    <a:pt x="482" y="0"/>
                    <a:pt x="46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0" name="Google Shape;3630;p49"/>
            <p:cNvSpPr/>
            <p:nvPr/>
          </p:nvSpPr>
          <p:spPr>
            <a:xfrm>
              <a:off x="4516619" y="672296"/>
              <a:ext cx="6320" cy="45349"/>
            </a:xfrm>
            <a:custGeom>
              <a:avLst/>
              <a:gdLst/>
              <a:ahLst/>
              <a:cxnLst/>
              <a:rect l="l" t="t" r="r" b="b"/>
              <a:pathLst>
                <a:path w="268" h="1923" extrusionOk="0">
                  <a:moveTo>
                    <a:pt x="230" y="0"/>
                  </a:moveTo>
                  <a:cubicBezTo>
                    <a:pt x="212" y="0"/>
                    <a:pt x="194" y="13"/>
                    <a:pt x="196" y="38"/>
                  </a:cubicBezTo>
                  <a:cubicBezTo>
                    <a:pt x="196" y="917"/>
                    <a:pt x="7" y="1870"/>
                    <a:pt x="5" y="1881"/>
                  </a:cubicBezTo>
                  <a:cubicBezTo>
                    <a:pt x="1" y="1899"/>
                    <a:pt x="13" y="1917"/>
                    <a:pt x="32" y="1921"/>
                  </a:cubicBezTo>
                  <a:cubicBezTo>
                    <a:pt x="34" y="1921"/>
                    <a:pt x="37" y="1923"/>
                    <a:pt x="38" y="1923"/>
                  </a:cubicBezTo>
                  <a:cubicBezTo>
                    <a:pt x="55" y="1923"/>
                    <a:pt x="70" y="1911"/>
                    <a:pt x="73" y="1894"/>
                  </a:cubicBezTo>
                  <a:cubicBezTo>
                    <a:pt x="75" y="1885"/>
                    <a:pt x="266" y="924"/>
                    <a:pt x="266" y="38"/>
                  </a:cubicBezTo>
                  <a:cubicBezTo>
                    <a:pt x="267" y="13"/>
                    <a:pt x="249" y="0"/>
                    <a:pt x="23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1" name="Google Shape;3631;p49"/>
            <p:cNvSpPr/>
            <p:nvPr/>
          </p:nvSpPr>
          <p:spPr>
            <a:xfrm>
              <a:off x="4248533" y="460974"/>
              <a:ext cx="595057" cy="1088073"/>
            </a:xfrm>
            <a:custGeom>
              <a:avLst/>
              <a:gdLst/>
              <a:ahLst/>
              <a:cxnLst/>
              <a:rect l="l" t="t" r="r" b="b"/>
              <a:pathLst>
                <a:path w="25233" h="46139" extrusionOk="0">
                  <a:moveTo>
                    <a:pt x="18420" y="0"/>
                  </a:moveTo>
                  <a:lnTo>
                    <a:pt x="18420" y="0"/>
                  </a:lnTo>
                  <a:cubicBezTo>
                    <a:pt x="18445" y="551"/>
                    <a:pt x="18538" y="1098"/>
                    <a:pt x="18692" y="1626"/>
                  </a:cubicBezTo>
                  <a:cubicBezTo>
                    <a:pt x="18927" y="2417"/>
                    <a:pt x="19083" y="3422"/>
                    <a:pt x="19108" y="3578"/>
                  </a:cubicBezTo>
                  <a:cubicBezTo>
                    <a:pt x="19108" y="3593"/>
                    <a:pt x="18601" y="3924"/>
                    <a:pt x="18458" y="4000"/>
                  </a:cubicBezTo>
                  <a:cubicBezTo>
                    <a:pt x="17479" y="4530"/>
                    <a:pt x="16112" y="5227"/>
                    <a:pt x="16112" y="5227"/>
                  </a:cubicBezTo>
                  <a:cubicBezTo>
                    <a:pt x="15213" y="4674"/>
                    <a:pt x="13379" y="3956"/>
                    <a:pt x="12497" y="3622"/>
                  </a:cubicBezTo>
                  <a:cubicBezTo>
                    <a:pt x="12194" y="3507"/>
                    <a:pt x="12000" y="3437"/>
                    <a:pt x="12000" y="3437"/>
                  </a:cubicBezTo>
                  <a:cubicBezTo>
                    <a:pt x="12002" y="3418"/>
                    <a:pt x="12002" y="3393"/>
                    <a:pt x="12002" y="3369"/>
                  </a:cubicBezTo>
                  <a:cubicBezTo>
                    <a:pt x="11994" y="2734"/>
                    <a:pt x="11623" y="643"/>
                    <a:pt x="11623" y="643"/>
                  </a:cubicBezTo>
                  <a:cubicBezTo>
                    <a:pt x="11623" y="643"/>
                    <a:pt x="11547" y="631"/>
                    <a:pt x="11428" y="614"/>
                  </a:cubicBezTo>
                  <a:cubicBezTo>
                    <a:pt x="11403" y="610"/>
                    <a:pt x="11378" y="607"/>
                    <a:pt x="11352" y="604"/>
                  </a:cubicBezTo>
                  <a:cubicBezTo>
                    <a:pt x="11284" y="593"/>
                    <a:pt x="11206" y="582"/>
                    <a:pt x="11125" y="570"/>
                  </a:cubicBezTo>
                  <a:cubicBezTo>
                    <a:pt x="11099" y="569"/>
                    <a:pt x="11073" y="566"/>
                    <a:pt x="11049" y="561"/>
                  </a:cubicBezTo>
                  <a:cubicBezTo>
                    <a:pt x="10882" y="540"/>
                    <a:pt x="10702" y="519"/>
                    <a:pt x="10541" y="504"/>
                  </a:cubicBezTo>
                  <a:cubicBezTo>
                    <a:pt x="10514" y="502"/>
                    <a:pt x="10487" y="499"/>
                    <a:pt x="10459" y="497"/>
                  </a:cubicBezTo>
                  <a:cubicBezTo>
                    <a:pt x="10414" y="493"/>
                    <a:pt x="10368" y="490"/>
                    <a:pt x="10329" y="487"/>
                  </a:cubicBezTo>
                  <a:cubicBezTo>
                    <a:pt x="10306" y="486"/>
                    <a:pt x="10283" y="485"/>
                    <a:pt x="10259" y="485"/>
                  </a:cubicBezTo>
                  <a:cubicBezTo>
                    <a:pt x="10087" y="485"/>
                    <a:pt x="9886" y="516"/>
                    <a:pt x="9659" y="608"/>
                  </a:cubicBezTo>
                  <a:cubicBezTo>
                    <a:pt x="9615" y="623"/>
                    <a:pt x="9570" y="646"/>
                    <a:pt x="9523" y="667"/>
                  </a:cubicBezTo>
                  <a:cubicBezTo>
                    <a:pt x="9202" y="823"/>
                    <a:pt x="8836" y="1096"/>
                    <a:pt x="8447" y="1557"/>
                  </a:cubicBezTo>
                  <a:cubicBezTo>
                    <a:pt x="8063" y="2011"/>
                    <a:pt x="7826" y="2702"/>
                    <a:pt x="7682" y="3280"/>
                  </a:cubicBezTo>
                  <a:lnTo>
                    <a:pt x="7682" y="3281"/>
                  </a:lnTo>
                  <a:cubicBezTo>
                    <a:pt x="7597" y="3624"/>
                    <a:pt x="7535" y="3971"/>
                    <a:pt x="7495" y="4321"/>
                  </a:cubicBezTo>
                  <a:cubicBezTo>
                    <a:pt x="7495" y="4321"/>
                    <a:pt x="7729" y="4474"/>
                    <a:pt x="8035" y="4672"/>
                  </a:cubicBezTo>
                  <a:cubicBezTo>
                    <a:pt x="8056" y="4686"/>
                    <a:pt x="8077" y="4700"/>
                    <a:pt x="8098" y="4713"/>
                  </a:cubicBezTo>
                  <a:cubicBezTo>
                    <a:pt x="8216" y="4789"/>
                    <a:pt x="8344" y="4869"/>
                    <a:pt x="8468" y="4950"/>
                  </a:cubicBezTo>
                  <a:cubicBezTo>
                    <a:pt x="8489" y="4963"/>
                    <a:pt x="8510" y="4975"/>
                    <a:pt x="8530" y="4989"/>
                  </a:cubicBezTo>
                  <a:cubicBezTo>
                    <a:pt x="8595" y="5030"/>
                    <a:pt x="8662" y="5071"/>
                    <a:pt x="8724" y="5110"/>
                  </a:cubicBezTo>
                  <a:cubicBezTo>
                    <a:pt x="8803" y="5159"/>
                    <a:pt x="8889" y="5219"/>
                    <a:pt x="8977" y="5285"/>
                  </a:cubicBezTo>
                  <a:cubicBezTo>
                    <a:pt x="8997" y="5298"/>
                    <a:pt x="9017" y="5313"/>
                    <a:pt x="9038" y="5332"/>
                  </a:cubicBezTo>
                  <a:cubicBezTo>
                    <a:pt x="9241" y="5483"/>
                    <a:pt x="9458" y="5663"/>
                    <a:pt x="9646" y="5829"/>
                  </a:cubicBezTo>
                  <a:cubicBezTo>
                    <a:pt x="9668" y="5847"/>
                    <a:pt x="9689" y="5865"/>
                    <a:pt x="9709" y="5882"/>
                  </a:cubicBezTo>
                  <a:cubicBezTo>
                    <a:pt x="9868" y="6021"/>
                    <a:pt x="10002" y="6141"/>
                    <a:pt x="10082" y="6217"/>
                  </a:cubicBezTo>
                  <a:cubicBezTo>
                    <a:pt x="10105" y="6238"/>
                    <a:pt x="10126" y="6257"/>
                    <a:pt x="10141" y="6270"/>
                  </a:cubicBezTo>
                  <a:cubicBezTo>
                    <a:pt x="10158" y="6286"/>
                    <a:pt x="10167" y="6295"/>
                    <a:pt x="10167" y="6295"/>
                  </a:cubicBezTo>
                  <a:cubicBezTo>
                    <a:pt x="10399" y="5992"/>
                    <a:pt x="10782" y="5094"/>
                    <a:pt x="10782" y="5094"/>
                  </a:cubicBezTo>
                  <a:lnTo>
                    <a:pt x="10782" y="5094"/>
                  </a:lnTo>
                  <a:cubicBezTo>
                    <a:pt x="10778" y="5132"/>
                    <a:pt x="10773" y="5166"/>
                    <a:pt x="10771" y="5203"/>
                  </a:cubicBezTo>
                  <a:lnTo>
                    <a:pt x="10771" y="5204"/>
                  </a:lnTo>
                  <a:cubicBezTo>
                    <a:pt x="10694" y="6432"/>
                    <a:pt x="11746" y="7177"/>
                    <a:pt x="11746" y="7177"/>
                  </a:cubicBezTo>
                  <a:lnTo>
                    <a:pt x="12025" y="8549"/>
                  </a:lnTo>
                  <a:cubicBezTo>
                    <a:pt x="12304" y="9920"/>
                    <a:pt x="11572" y="11917"/>
                    <a:pt x="11572" y="11917"/>
                  </a:cubicBezTo>
                  <a:cubicBezTo>
                    <a:pt x="11572" y="11917"/>
                    <a:pt x="11519" y="11958"/>
                    <a:pt x="11426" y="12033"/>
                  </a:cubicBezTo>
                  <a:cubicBezTo>
                    <a:pt x="11262" y="12166"/>
                    <a:pt x="10975" y="12404"/>
                    <a:pt x="10617" y="12725"/>
                  </a:cubicBezTo>
                  <a:cubicBezTo>
                    <a:pt x="10318" y="12992"/>
                    <a:pt x="9971" y="13316"/>
                    <a:pt x="9612" y="13681"/>
                  </a:cubicBezTo>
                  <a:cubicBezTo>
                    <a:pt x="9739" y="14091"/>
                    <a:pt x="9771" y="14718"/>
                    <a:pt x="9771" y="14718"/>
                  </a:cubicBezTo>
                  <a:cubicBezTo>
                    <a:pt x="9771" y="14718"/>
                    <a:pt x="10608" y="13984"/>
                    <a:pt x="10934" y="13683"/>
                  </a:cubicBezTo>
                  <a:cubicBezTo>
                    <a:pt x="11179" y="13456"/>
                    <a:pt x="11425" y="13333"/>
                    <a:pt x="11646" y="13307"/>
                  </a:cubicBezTo>
                  <a:cubicBezTo>
                    <a:pt x="11676" y="13304"/>
                    <a:pt x="11706" y="13302"/>
                    <a:pt x="11737" y="13302"/>
                  </a:cubicBezTo>
                  <a:cubicBezTo>
                    <a:pt x="11775" y="13302"/>
                    <a:pt x="11813" y="13305"/>
                    <a:pt x="11850" y="13312"/>
                  </a:cubicBezTo>
                  <a:cubicBezTo>
                    <a:pt x="11850" y="13312"/>
                    <a:pt x="12063" y="13028"/>
                    <a:pt x="12282" y="13028"/>
                  </a:cubicBezTo>
                  <a:cubicBezTo>
                    <a:pt x="12297" y="13028"/>
                    <a:pt x="12312" y="13030"/>
                    <a:pt x="12328" y="13033"/>
                  </a:cubicBezTo>
                  <a:cubicBezTo>
                    <a:pt x="12350" y="13037"/>
                    <a:pt x="12382" y="13057"/>
                    <a:pt x="12419" y="13087"/>
                  </a:cubicBezTo>
                  <a:cubicBezTo>
                    <a:pt x="12619" y="13262"/>
                    <a:pt x="12982" y="13794"/>
                    <a:pt x="13255" y="14239"/>
                  </a:cubicBezTo>
                  <a:cubicBezTo>
                    <a:pt x="13416" y="14504"/>
                    <a:pt x="13543" y="14736"/>
                    <a:pt x="13583" y="14845"/>
                  </a:cubicBezTo>
                  <a:cubicBezTo>
                    <a:pt x="13627" y="14968"/>
                    <a:pt x="13591" y="15024"/>
                    <a:pt x="13513" y="15024"/>
                  </a:cubicBezTo>
                  <a:cubicBezTo>
                    <a:pt x="13424" y="15024"/>
                    <a:pt x="13282" y="14952"/>
                    <a:pt x="13140" y="14822"/>
                  </a:cubicBezTo>
                  <a:lnTo>
                    <a:pt x="13140" y="14822"/>
                  </a:lnTo>
                  <a:cubicBezTo>
                    <a:pt x="13245" y="14953"/>
                    <a:pt x="13342" y="15107"/>
                    <a:pt x="13279" y="15169"/>
                  </a:cubicBezTo>
                  <a:cubicBezTo>
                    <a:pt x="13227" y="15223"/>
                    <a:pt x="13066" y="15267"/>
                    <a:pt x="12857" y="15267"/>
                  </a:cubicBezTo>
                  <a:cubicBezTo>
                    <a:pt x="12612" y="15267"/>
                    <a:pt x="12302" y="15206"/>
                    <a:pt x="12025" y="15030"/>
                  </a:cubicBezTo>
                  <a:cubicBezTo>
                    <a:pt x="12025" y="15030"/>
                    <a:pt x="11749" y="15194"/>
                    <a:pt x="11353" y="15379"/>
                  </a:cubicBezTo>
                  <a:lnTo>
                    <a:pt x="11352" y="15379"/>
                  </a:lnTo>
                  <a:cubicBezTo>
                    <a:pt x="10861" y="15604"/>
                    <a:pt x="10188" y="15857"/>
                    <a:pt x="9627" y="15857"/>
                  </a:cubicBezTo>
                  <a:cubicBezTo>
                    <a:pt x="9452" y="15857"/>
                    <a:pt x="9288" y="15832"/>
                    <a:pt x="9144" y="15774"/>
                  </a:cubicBezTo>
                  <a:cubicBezTo>
                    <a:pt x="8921" y="15683"/>
                    <a:pt x="8656" y="15512"/>
                    <a:pt x="8370" y="15292"/>
                  </a:cubicBezTo>
                  <a:cubicBezTo>
                    <a:pt x="7615" y="16706"/>
                    <a:pt x="7107" y="18728"/>
                    <a:pt x="6519" y="21083"/>
                  </a:cubicBezTo>
                  <a:cubicBezTo>
                    <a:pt x="5752" y="24150"/>
                    <a:pt x="4254" y="32687"/>
                    <a:pt x="3696" y="35476"/>
                  </a:cubicBezTo>
                  <a:cubicBezTo>
                    <a:pt x="3138" y="38264"/>
                    <a:pt x="0" y="45897"/>
                    <a:pt x="0" y="45897"/>
                  </a:cubicBezTo>
                  <a:cubicBezTo>
                    <a:pt x="0" y="45897"/>
                    <a:pt x="2425" y="45937"/>
                    <a:pt x="5072" y="45994"/>
                  </a:cubicBezTo>
                  <a:cubicBezTo>
                    <a:pt x="6027" y="46014"/>
                    <a:pt x="7006" y="46035"/>
                    <a:pt x="7913" y="46058"/>
                  </a:cubicBezTo>
                  <a:lnTo>
                    <a:pt x="7915" y="46058"/>
                  </a:lnTo>
                  <a:cubicBezTo>
                    <a:pt x="8389" y="46070"/>
                    <a:pt x="8844" y="46082"/>
                    <a:pt x="9262" y="46094"/>
                  </a:cubicBezTo>
                  <a:cubicBezTo>
                    <a:pt x="9385" y="46099"/>
                    <a:pt x="9503" y="46102"/>
                    <a:pt x="9620" y="46106"/>
                  </a:cubicBezTo>
                  <a:cubicBezTo>
                    <a:pt x="9900" y="46114"/>
                    <a:pt x="10244" y="46121"/>
                    <a:pt x="10638" y="46126"/>
                  </a:cubicBezTo>
                  <a:cubicBezTo>
                    <a:pt x="11314" y="46135"/>
                    <a:pt x="12137" y="46138"/>
                    <a:pt x="13043" y="46138"/>
                  </a:cubicBezTo>
                  <a:cubicBezTo>
                    <a:pt x="14044" y="46138"/>
                    <a:pt x="15147" y="46134"/>
                    <a:pt x="16268" y="46127"/>
                  </a:cubicBezTo>
                  <a:cubicBezTo>
                    <a:pt x="16766" y="46124"/>
                    <a:pt x="17266" y="46121"/>
                    <a:pt x="17765" y="46118"/>
                  </a:cubicBezTo>
                  <a:cubicBezTo>
                    <a:pt x="18109" y="46115"/>
                    <a:pt x="18453" y="46112"/>
                    <a:pt x="18789" y="46108"/>
                  </a:cubicBezTo>
                  <a:cubicBezTo>
                    <a:pt x="20387" y="46094"/>
                    <a:pt x="21887" y="46079"/>
                    <a:pt x="23039" y="46064"/>
                  </a:cubicBezTo>
                  <a:cubicBezTo>
                    <a:pt x="24371" y="46049"/>
                    <a:pt x="25233" y="46035"/>
                    <a:pt x="25233" y="46035"/>
                  </a:cubicBezTo>
                  <a:cubicBezTo>
                    <a:pt x="25233" y="46035"/>
                    <a:pt x="24330" y="39205"/>
                    <a:pt x="23683" y="35526"/>
                  </a:cubicBezTo>
                  <a:cubicBezTo>
                    <a:pt x="23589" y="34991"/>
                    <a:pt x="23501" y="34523"/>
                    <a:pt x="23420" y="34151"/>
                  </a:cubicBezTo>
                  <a:cubicBezTo>
                    <a:pt x="22793" y="31224"/>
                    <a:pt x="21364" y="23627"/>
                    <a:pt x="20567" y="20107"/>
                  </a:cubicBezTo>
                  <a:cubicBezTo>
                    <a:pt x="19871" y="17038"/>
                    <a:pt x="18758" y="14527"/>
                    <a:pt x="18483" y="13931"/>
                  </a:cubicBezTo>
                  <a:cubicBezTo>
                    <a:pt x="18442" y="13845"/>
                    <a:pt x="18420" y="13800"/>
                    <a:pt x="18420" y="13800"/>
                  </a:cubicBezTo>
                  <a:cubicBezTo>
                    <a:pt x="18420" y="13800"/>
                    <a:pt x="18382" y="13456"/>
                    <a:pt x="18386" y="12866"/>
                  </a:cubicBezTo>
                  <a:cubicBezTo>
                    <a:pt x="18388" y="12615"/>
                    <a:pt x="18398" y="12321"/>
                    <a:pt x="18420" y="11987"/>
                  </a:cubicBezTo>
                  <a:cubicBezTo>
                    <a:pt x="18477" y="11163"/>
                    <a:pt x="18852" y="9364"/>
                    <a:pt x="19044" y="8481"/>
                  </a:cubicBezTo>
                  <a:cubicBezTo>
                    <a:pt x="19085" y="8291"/>
                    <a:pt x="19120" y="8143"/>
                    <a:pt x="19136" y="8056"/>
                  </a:cubicBezTo>
                  <a:cubicBezTo>
                    <a:pt x="19152" y="7999"/>
                    <a:pt x="19158" y="7968"/>
                    <a:pt x="19158" y="7968"/>
                  </a:cubicBezTo>
                  <a:cubicBezTo>
                    <a:pt x="20644" y="7526"/>
                    <a:pt x="20567" y="5923"/>
                    <a:pt x="20567" y="5923"/>
                  </a:cubicBezTo>
                  <a:cubicBezTo>
                    <a:pt x="20670" y="5886"/>
                    <a:pt x="20775" y="5857"/>
                    <a:pt x="20882" y="5833"/>
                  </a:cubicBezTo>
                  <a:cubicBezTo>
                    <a:pt x="20905" y="5830"/>
                    <a:pt x="20928" y="5824"/>
                    <a:pt x="20950" y="5820"/>
                  </a:cubicBezTo>
                  <a:cubicBezTo>
                    <a:pt x="21106" y="5789"/>
                    <a:pt x="21272" y="5765"/>
                    <a:pt x="21431" y="5747"/>
                  </a:cubicBezTo>
                  <a:cubicBezTo>
                    <a:pt x="21455" y="5745"/>
                    <a:pt x="21479" y="5742"/>
                    <a:pt x="21500" y="5739"/>
                  </a:cubicBezTo>
                  <a:cubicBezTo>
                    <a:pt x="21613" y="5727"/>
                    <a:pt x="21720" y="5720"/>
                    <a:pt x="21819" y="5712"/>
                  </a:cubicBezTo>
                  <a:lnTo>
                    <a:pt x="21890" y="5709"/>
                  </a:lnTo>
                  <a:cubicBezTo>
                    <a:pt x="21900" y="5709"/>
                    <a:pt x="21911" y="5707"/>
                    <a:pt x="21920" y="5707"/>
                  </a:cubicBezTo>
                  <a:cubicBezTo>
                    <a:pt x="22193" y="5691"/>
                    <a:pt x="22387" y="5691"/>
                    <a:pt x="22387" y="5691"/>
                  </a:cubicBezTo>
                  <a:cubicBezTo>
                    <a:pt x="22357" y="5151"/>
                    <a:pt x="22314" y="4651"/>
                    <a:pt x="22258" y="4194"/>
                  </a:cubicBezTo>
                  <a:cubicBezTo>
                    <a:pt x="22041" y="2454"/>
                    <a:pt x="21625" y="1284"/>
                    <a:pt x="20981" y="696"/>
                  </a:cubicBezTo>
                  <a:cubicBezTo>
                    <a:pt x="20681" y="422"/>
                    <a:pt x="20341" y="261"/>
                    <a:pt x="19999" y="166"/>
                  </a:cubicBezTo>
                  <a:cubicBezTo>
                    <a:pt x="19959" y="157"/>
                    <a:pt x="19920" y="144"/>
                    <a:pt x="19880" y="135"/>
                  </a:cubicBezTo>
                  <a:cubicBezTo>
                    <a:pt x="19729" y="100"/>
                    <a:pt x="19574" y="73"/>
                    <a:pt x="19420" y="56"/>
                  </a:cubicBezTo>
                  <a:cubicBezTo>
                    <a:pt x="19391" y="53"/>
                    <a:pt x="19362" y="50"/>
                    <a:pt x="19333" y="49"/>
                  </a:cubicBezTo>
                  <a:cubicBezTo>
                    <a:pt x="19165" y="32"/>
                    <a:pt x="19002" y="23"/>
                    <a:pt x="18850" y="19"/>
                  </a:cubicBezTo>
                  <a:cubicBezTo>
                    <a:pt x="18821" y="17"/>
                    <a:pt x="18795" y="17"/>
                    <a:pt x="18768" y="16"/>
                  </a:cubicBezTo>
                  <a:cubicBezTo>
                    <a:pt x="18753" y="16"/>
                    <a:pt x="18736" y="14"/>
                    <a:pt x="18721" y="14"/>
                  </a:cubicBezTo>
                  <a:cubicBezTo>
                    <a:pt x="18698" y="13"/>
                    <a:pt x="18674" y="13"/>
                    <a:pt x="18651" y="11"/>
                  </a:cubicBezTo>
                  <a:cubicBezTo>
                    <a:pt x="18570" y="8"/>
                    <a:pt x="18492" y="5"/>
                    <a:pt x="184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2" name="Google Shape;3632;p49"/>
            <p:cNvSpPr/>
            <p:nvPr/>
          </p:nvSpPr>
          <p:spPr>
            <a:xfrm>
              <a:off x="4791803" y="1298742"/>
              <a:ext cx="51764" cy="248536"/>
            </a:xfrm>
            <a:custGeom>
              <a:avLst/>
              <a:gdLst/>
              <a:ahLst/>
              <a:cxnLst/>
              <a:rect l="l" t="t" r="r" b="b"/>
              <a:pathLst>
                <a:path w="2195" h="10539" extrusionOk="0">
                  <a:moveTo>
                    <a:pt x="644" y="1"/>
                  </a:moveTo>
                  <a:cubicBezTo>
                    <a:pt x="564" y="1154"/>
                    <a:pt x="480" y="2918"/>
                    <a:pt x="533" y="4876"/>
                  </a:cubicBezTo>
                  <a:cubicBezTo>
                    <a:pt x="617" y="7938"/>
                    <a:pt x="220" y="9158"/>
                    <a:pt x="0" y="10539"/>
                  </a:cubicBezTo>
                  <a:cubicBezTo>
                    <a:pt x="1332" y="10524"/>
                    <a:pt x="2194" y="10510"/>
                    <a:pt x="2194" y="10510"/>
                  </a:cubicBezTo>
                  <a:cubicBezTo>
                    <a:pt x="2194" y="10510"/>
                    <a:pt x="1291" y="3680"/>
                    <a:pt x="644"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3" name="Google Shape;3633;p49"/>
            <p:cNvSpPr/>
            <p:nvPr/>
          </p:nvSpPr>
          <p:spPr>
            <a:xfrm>
              <a:off x="4435165" y="1525228"/>
              <a:ext cx="197008" cy="23818"/>
            </a:xfrm>
            <a:custGeom>
              <a:avLst/>
              <a:gdLst/>
              <a:ahLst/>
              <a:cxnLst/>
              <a:rect l="l" t="t" r="r" b="b"/>
              <a:pathLst>
                <a:path w="8354" h="1010" extrusionOk="0">
                  <a:moveTo>
                    <a:pt x="4659" y="1"/>
                  </a:moveTo>
                  <a:cubicBezTo>
                    <a:pt x="3898" y="1"/>
                    <a:pt x="3099" y="154"/>
                    <a:pt x="2166" y="338"/>
                  </a:cubicBezTo>
                  <a:cubicBezTo>
                    <a:pt x="1431" y="482"/>
                    <a:pt x="707" y="680"/>
                    <a:pt x="1" y="929"/>
                  </a:cubicBezTo>
                  <a:cubicBezTo>
                    <a:pt x="474" y="941"/>
                    <a:pt x="928" y="953"/>
                    <a:pt x="1348" y="965"/>
                  </a:cubicBezTo>
                  <a:cubicBezTo>
                    <a:pt x="1471" y="970"/>
                    <a:pt x="1589" y="973"/>
                    <a:pt x="1704" y="977"/>
                  </a:cubicBezTo>
                  <a:cubicBezTo>
                    <a:pt x="1986" y="985"/>
                    <a:pt x="2330" y="992"/>
                    <a:pt x="2724" y="997"/>
                  </a:cubicBezTo>
                  <a:cubicBezTo>
                    <a:pt x="3400" y="1006"/>
                    <a:pt x="4223" y="1009"/>
                    <a:pt x="5129" y="1009"/>
                  </a:cubicBezTo>
                  <a:cubicBezTo>
                    <a:pt x="6130" y="1009"/>
                    <a:pt x="7233" y="1005"/>
                    <a:pt x="8354" y="998"/>
                  </a:cubicBezTo>
                  <a:cubicBezTo>
                    <a:pt x="7720" y="812"/>
                    <a:pt x="6994" y="579"/>
                    <a:pt x="6410" y="338"/>
                  </a:cubicBezTo>
                  <a:cubicBezTo>
                    <a:pt x="5820" y="94"/>
                    <a:pt x="5251" y="1"/>
                    <a:pt x="4659"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4" name="Google Shape;3634;p49"/>
            <p:cNvSpPr/>
            <p:nvPr/>
          </p:nvSpPr>
          <p:spPr>
            <a:xfrm>
              <a:off x="4697591" y="595559"/>
              <a:ext cx="269524" cy="342512"/>
            </a:xfrm>
            <a:custGeom>
              <a:avLst/>
              <a:gdLst/>
              <a:ahLst/>
              <a:cxnLst/>
              <a:rect l="l" t="t" r="r" b="b"/>
              <a:pathLst>
                <a:path w="11429" h="14524" extrusionOk="0">
                  <a:moveTo>
                    <a:pt x="2877" y="0"/>
                  </a:moveTo>
                  <a:cubicBezTo>
                    <a:pt x="2477" y="23"/>
                    <a:pt x="1907" y="79"/>
                    <a:pt x="1523" y="216"/>
                  </a:cubicBezTo>
                  <a:cubicBezTo>
                    <a:pt x="1523" y="216"/>
                    <a:pt x="1564" y="1049"/>
                    <a:pt x="1031" y="1679"/>
                  </a:cubicBezTo>
                  <a:cubicBezTo>
                    <a:pt x="822" y="1923"/>
                    <a:pt x="531" y="2137"/>
                    <a:pt x="116" y="2261"/>
                  </a:cubicBezTo>
                  <a:cubicBezTo>
                    <a:pt x="114" y="2261"/>
                    <a:pt x="69" y="2460"/>
                    <a:pt x="0" y="2774"/>
                  </a:cubicBezTo>
                  <a:cubicBezTo>
                    <a:pt x="96" y="4121"/>
                    <a:pt x="1554" y="7511"/>
                    <a:pt x="2275" y="8535"/>
                  </a:cubicBezTo>
                  <a:cubicBezTo>
                    <a:pt x="2996" y="9558"/>
                    <a:pt x="5573" y="11717"/>
                    <a:pt x="6667" y="12321"/>
                  </a:cubicBezTo>
                  <a:cubicBezTo>
                    <a:pt x="7759" y="12924"/>
                    <a:pt x="8315" y="13018"/>
                    <a:pt x="8315" y="13018"/>
                  </a:cubicBezTo>
                  <a:cubicBezTo>
                    <a:pt x="8315" y="13018"/>
                    <a:pt x="9082" y="14016"/>
                    <a:pt x="9500" y="14403"/>
                  </a:cubicBezTo>
                  <a:cubicBezTo>
                    <a:pt x="9595" y="14490"/>
                    <a:pt x="9660" y="14524"/>
                    <a:pt x="9704" y="14524"/>
                  </a:cubicBezTo>
                  <a:cubicBezTo>
                    <a:pt x="9852" y="14524"/>
                    <a:pt x="9755" y="14133"/>
                    <a:pt x="9755" y="14133"/>
                  </a:cubicBezTo>
                  <a:lnTo>
                    <a:pt x="9755" y="14133"/>
                  </a:lnTo>
                  <a:cubicBezTo>
                    <a:pt x="9817" y="14280"/>
                    <a:pt x="9923" y="14402"/>
                    <a:pt x="10016" y="14402"/>
                  </a:cubicBezTo>
                  <a:cubicBezTo>
                    <a:pt x="10021" y="14402"/>
                    <a:pt x="10026" y="14402"/>
                    <a:pt x="10031" y="14401"/>
                  </a:cubicBezTo>
                  <a:lnTo>
                    <a:pt x="10032" y="14401"/>
                  </a:lnTo>
                  <a:cubicBezTo>
                    <a:pt x="10111" y="14389"/>
                    <a:pt x="10176" y="14288"/>
                    <a:pt x="10198" y="14040"/>
                  </a:cubicBezTo>
                  <a:cubicBezTo>
                    <a:pt x="10243" y="13483"/>
                    <a:pt x="10034" y="12622"/>
                    <a:pt x="10034" y="12622"/>
                  </a:cubicBezTo>
                  <a:lnTo>
                    <a:pt x="10034" y="12622"/>
                  </a:lnTo>
                  <a:cubicBezTo>
                    <a:pt x="10034" y="12622"/>
                    <a:pt x="11073" y="13813"/>
                    <a:pt x="11271" y="13813"/>
                  </a:cubicBezTo>
                  <a:cubicBezTo>
                    <a:pt x="11278" y="13813"/>
                    <a:pt x="11284" y="13812"/>
                    <a:pt x="11289" y="13809"/>
                  </a:cubicBezTo>
                  <a:cubicBezTo>
                    <a:pt x="11428" y="13715"/>
                    <a:pt x="11336" y="13506"/>
                    <a:pt x="10940" y="12646"/>
                  </a:cubicBezTo>
                  <a:cubicBezTo>
                    <a:pt x="10545" y="11789"/>
                    <a:pt x="10058" y="11508"/>
                    <a:pt x="9546" y="11414"/>
                  </a:cubicBezTo>
                  <a:cubicBezTo>
                    <a:pt x="9375" y="11383"/>
                    <a:pt x="9156" y="11373"/>
                    <a:pt x="8939" y="11373"/>
                  </a:cubicBezTo>
                  <a:cubicBezTo>
                    <a:pt x="8505" y="11373"/>
                    <a:pt x="8082" y="11414"/>
                    <a:pt x="8082" y="11414"/>
                  </a:cubicBezTo>
                  <a:cubicBezTo>
                    <a:pt x="8082" y="11414"/>
                    <a:pt x="6526" y="9068"/>
                    <a:pt x="5573" y="7977"/>
                  </a:cubicBezTo>
                  <a:cubicBezTo>
                    <a:pt x="4619" y="6885"/>
                    <a:pt x="3739" y="5468"/>
                    <a:pt x="3739" y="5468"/>
                  </a:cubicBezTo>
                  <a:cubicBezTo>
                    <a:pt x="3739" y="5468"/>
                    <a:pt x="3715" y="4910"/>
                    <a:pt x="3481" y="3586"/>
                  </a:cubicBezTo>
                  <a:cubicBezTo>
                    <a:pt x="3249" y="2261"/>
                    <a:pt x="2877" y="5"/>
                    <a:pt x="2877" y="0"/>
                  </a:cubicBezTo>
                  <a:close/>
                </a:path>
              </a:pathLst>
            </a:custGeom>
            <a:solidFill>
              <a:srgbClr val="F2B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5" name="Google Shape;3635;p49"/>
            <p:cNvSpPr/>
            <p:nvPr/>
          </p:nvSpPr>
          <p:spPr>
            <a:xfrm>
              <a:off x="4697591" y="635107"/>
              <a:ext cx="236556" cy="302941"/>
            </a:xfrm>
            <a:custGeom>
              <a:avLst/>
              <a:gdLst/>
              <a:ahLst/>
              <a:cxnLst/>
              <a:rect l="l" t="t" r="r" b="b"/>
              <a:pathLst>
                <a:path w="10031" h="12846" extrusionOk="0">
                  <a:moveTo>
                    <a:pt x="1032" y="1"/>
                  </a:moveTo>
                  <a:cubicBezTo>
                    <a:pt x="823" y="246"/>
                    <a:pt x="531" y="460"/>
                    <a:pt x="116" y="584"/>
                  </a:cubicBezTo>
                  <a:cubicBezTo>
                    <a:pt x="114" y="584"/>
                    <a:pt x="69" y="783"/>
                    <a:pt x="0" y="1097"/>
                  </a:cubicBezTo>
                  <a:cubicBezTo>
                    <a:pt x="96" y="2444"/>
                    <a:pt x="1554" y="5834"/>
                    <a:pt x="2275" y="6858"/>
                  </a:cubicBezTo>
                  <a:cubicBezTo>
                    <a:pt x="2996" y="7881"/>
                    <a:pt x="5573" y="10040"/>
                    <a:pt x="6667" y="10644"/>
                  </a:cubicBezTo>
                  <a:cubicBezTo>
                    <a:pt x="7759" y="11247"/>
                    <a:pt x="8315" y="11341"/>
                    <a:pt x="8315" y="11341"/>
                  </a:cubicBezTo>
                  <a:cubicBezTo>
                    <a:pt x="8315" y="11341"/>
                    <a:pt x="9082" y="12339"/>
                    <a:pt x="9500" y="12726"/>
                  </a:cubicBezTo>
                  <a:cubicBezTo>
                    <a:pt x="9595" y="12812"/>
                    <a:pt x="9660" y="12846"/>
                    <a:pt x="9703" y="12846"/>
                  </a:cubicBezTo>
                  <a:cubicBezTo>
                    <a:pt x="9788" y="12846"/>
                    <a:pt x="9793" y="12720"/>
                    <a:pt x="9782" y="12612"/>
                  </a:cubicBezTo>
                  <a:cubicBezTo>
                    <a:pt x="9776" y="12559"/>
                    <a:pt x="9767" y="12506"/>
                    <a:pt x="9755" y="12454"/>
                  </a:cubicBezTo>
                  <a:lnTo>
                    <a:pt x="9755" y="12454"/>
                  </a:lnTo>
                  <a:cubicBezTo>
                    <a:pt x="9785" y="12529"/>
                    <a:pt x="9829" y="12597"/>
                    <a:pt x="9885" y="12654"/>
                  </a:cubicBezTo>
                  <a:cubicBezTo>
                    <a:pt x="9927" y="12696"/>
                    <a:pt x="9973" y="12724"/>
                    <a:pt x="10016" y="12724"/>
                  </a:cubicBezTo>
                  <a:cubicBezTo>
                    <a:pt x="10021" y="12724"/>
                    <a:pt x="10026" y="12723"/>
                    <a:pt x="10031" y="12723"/>
                  </a:cubicBezTo>
                  <a:cubicBezTo>
                    <a:pt x="9917" y="12421"/>
                    <a:pt x="9766" y="12083"/>
                    <a:pt x="9594" y="11829"/>
                  </a:cubicBezTo>
                  <a:cubicBezTo>
                    <a:pt x="9197" y="11248"/>
                    <a:pt x="8385" y="11154"/>
                    <a:pt x="8385" y="11154"/>
                  </a:cubicBezTo>
                  <a:cubicBezTo>
                    <a:pt x="8385" y="11154"/>
                    <a:pt x="6967" y="10644"/>
                    <a:pt x="5676" y="9481"/>
                  </a:cubicBezTo>
                  <a:cubicBezTo>
                    <a:pt x="4384" y="8320"/>
                    <a:pt x="2855" y="6531"/>
                    <a:pt x="2020" y="4502"/>
                  </a:cubicBezTo>
                  <a:cubicBezTo>
                    <a:pt x="1372" y="2927"/>
                    <a:pt x="1116" y="854"/>
                    <a:pt x="1032" y="1"/>
                  </a:cubicBezTo>
                  <a:close/>
                </a:path>
              </a:pathLst>
            </a:custGeom>
            <a:solidFill>
              <a:srgbClr val="F393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6" name="Google Shape;3636;p49"/>
            <p:cNvSpPr/>
            <p:nvPr/>
          </p:nvSpPr>
          <p:spPr>
            <a:xfrm>
              <a:off x="4614368" y="815159"/>
              <a:ext cx="77775" cy="733416"/>
            </a:xfrm>
            <a:custGeom>
              <a:avLst/>
              <a:gdLst/>
              <a:ahLst/>
              <a:cxnLst/>
              <a:rect l="l" t="t" r="r" b="b"/>
              <a:pathLst>
                <a:path w="3298" h="31100" extrusionOk="0">
                  <a:moveTo>
                    <a:pt x="514" y="0"/>
                  </a:moveTo>
                  <a:lnTo>
                    <a:pt x="0" y="228"/>
                  </a:lnTo>
                  <a:cubicBezTo>
                    <a:pt x="0" y="228"/>
                    <a:pt x="274" y="2369"/>
                    <a:pt x="514" y="4810"/>
                  </a:cubicBezTo>
                  <a:cubicBezTo>
                    <a:pt x="753" y="7250"/>
                    <a:pt x="1773" y="15230"/>
                    <a:pt x="1899" y="18784"/>
                  </a:cubicBezTo>
                  <a:cubicBezTo>
                    <a:pt x="1929" y="19617"/>
                    <a:pt x="1966" y="20760"/>
                    <a:pt x="2002" y="22021"/>
                  </a:cubicBezTo>
                  <a:cubicBezTo>
                    <a:pt x="2103" y="25459"/>
                    <a:pt x="2216" y="29775"/>
                    <a:pt x="2250" y="31099"/>
                  </a:cubicBezTo>
                  <a:cubicBezTo>
                    <a:pt x="2594" y="31096"/>
                    <a:pt x="2938" y="31093"/>
                    <a:pt x="3275" y="31090"/>
                  </a:cubicBezTo>
                  <a:cubicBezTo>
                    <a:pt x="3282" y="30210"/>
                    <a:pt x="3298" y="28038"/>
                    <a:pt x="3270" y="25580"/>
                  </a:cubicBezTo>
                  <a:cubicBezTo>
                    <a:pt x="3260" y="24712"/>
                    <a:pt x="3207" y="23553"/>
                    <a:pt x="3126" y="22249"/>
                  </a:cubicBezTo>
                  <a:cubicBezTo>
                    <a:pt x="2905" y="18747"/>
                    <a:pt x="2476" y="14200"/>
                    <a:pt x="2122" y="11431"/>
                  </a:cubicBezTo>
                  <a:cubicBezTo>
                    <a:pt x="1634" y="7632"/>
                    <a:pt x="797" y="732"/>
                    <a:pt x="51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7" name="Google Shape;3637;p49"/>
            <p:cNvSpPr/>
            <p:nvPr/>
          </p:nvSpPr>
          <p:spPr>
            <a:xfrm>
              <a:off x="4466954" y="811881"/>
              <a:ext cx="132958" cy="736859"/>
            </a:xfrm>
            <a:custGeom>
              <a:avLst/>
              <a:gdLst/>
              <a:ahLst/>
              <a:cxnLst/>
              <a:rect l="l" t="t" r="r" b="b"/>
              <a:pathLst>
                <a:path w="5638" h="31246" extrusionOk="0">
                  <a:moveTo>
                    <a:pt x="5063" y="0"/>
                  </a:moveTo>
                  <a:cubicBezTo>
                    <a:pt x="5063" y="0"/>
                    <a:pt x="5025" y="208"/>
                    <a:pt x="4851" y="976"/>
                  </a:cubicBezTo>
                  <a:cubicBezTo>
                    <a:pt x="4678" y="1744"/>
                    <a:pt x="2691" y="14602"/>
                    <a:pt x="2099" y="17668"/>
                  </a:cubicBezTo>
                  <a:cubicBezTo>
                    <a:pt x="2035" y="18004"/>
                    <a:pt x="1958" y="18436"/>
                    <a:pt x="1873" y="18935"/>
                  </a:cubicBezTo>
                  <a:cubicBezTo>
                    <a:pt x="1273" y="22455"/>
                    <a:pt x="261" y="29421"/>
                    <a:pt x="0" y="31214"/>
                  </a:cubicBezTo>
                  <a:cubicBezTo>
                    <a:pt x="121" y="31219"/>
                    <a:pt x="241" y="31222"/>
                    <a:pt x="356" y="31226"/>
                  </a:cubicBezTo>
                  <a:cubicBezTo>
                    <a:pt x="638" y="31234"/>
                    <a:pt x="982" y="31241"/>
                    <a:pt x="1375" y="31246"/>
                  </a:cubicBezTo>
                  <a:cubicBezTo>
                    <a:pt x="1491" y="30205"/>
                    <a:pt x="1825" y="27263"/>
                    <a:pt x="2238" y="24255"/>
                  </a:cubicBezTo>
                  <a:cubicBezTo>
                    <a:pt x="2437" y="22807"/>
                    <a:pt x="2651" y="21240"/>
                    <a:pt x="2869" y="19661"/>
                  </a:cubicBezTo>
                  <a:cubicBezTo>
                    <a:pt x="3269" y="16751"/>
                    <a:pt x="3684" y="13804"/>
                    <a:pt x="4051" y="11500"/>
                  </a:cubicBezTo>
                  <a:cubicBezTo>
                    <a:pt x="4671" y="7597"/>
                    <a:pt x="5624" y="576"/>
                    <a:pt x="5637" y="356"/>
                  </a:cubicBezTo>
                  <a:lnTo>
                    <a:pt x="506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8" name="Google Shape;3638;p49"/>
            <p:cNvSpPr/>
            <p:nvPr/>
          </p:nvSpPr>
          <p:spPr>
            <a:xfrm>
              <a:off x="4522585" y="400013"/>
              <a:ext cx="176539" cy="184250"/>
            </a:xfrm>
            <a:custGeom>
              <a:avLst/>
              <a:gdLst/>
              <a:ahLst/>
              <a:cxnLst/>
              <a:rect l="l" t="t" r="r" b="b"/>
              <a:pathLst>
                <a:path w="7486" h="7813" extrusionOk="0">
                  <a:moveTo>
                    <a:pt x="2571" y="0"/>
                  </a:moveTo>
                  <a:lnTo>
                    <a:pt x="2571" y="0"/>
                  </a:lnTo>
                  <a:cubicBezTo>
                    <a:pt x="2587" y="547"/>
                    <a:pt x="2609" y="1940"/>
                    <a:pt x="2371" y="2150"/>
                  </a:cubicBezTo>
                  <a:cubicBezTo>
                    <a:pt x="2365" y="2157"/>
                    <a:pt x="2357" y="2163"/>
                    <a:pt x="2349" y="2167"/>
                  </a:cubicBezTo>
                  <a:cubicBezTo>
                    <a:pt x="2331" y="2181"/>
                    <a:pt x="2313" y="2194"/>
                    <a:pt x="2293" y="2207"/>
                  </a:cubicBezTo>
                  <a:cubicBezTo>
                    <a:pt x="2168" y="2284"/>
                    <a:pt x="2037" y="2354"/>
                    <a:pt x="1905" y="2416"/>
                  </a:cubicBezTo>
                  <a:cubicBezTo>
                    <a:pt x="1202" y="2754"/>
                    <a:pt x="1" y="3228"/>
                    <a:pt x="1" y="3228"/>
                  </a:cubicBezTo>
                  <a:cubicBezTo>
                    <a:pt x="1" y="3228"/>
                    <a:pt x="372" y="5387"/>
                    <a:pt x="378" y="6022"/>
                  </a:cubicBezTo>
                  <a:cubicBezTo>
                    <a:pt x="425" y="6047"/>
                    <a:pt x="536" y="6080"/>
                    <a:pt x="875" y="6207"/>
                  </a:cubicBezTo>
                  <a:cubicBezTo>
                    <a:pt x="1714" y="6524"/>
                    <a:pt x="3410" y="7188"/>
                    <a:pt x="4348" y="7727"/>
                  </a:cubicBezTo>
                  <a:cubicBezTo>
                    <a:pt x="4397" y="7756"/>
                    <a:pt x="4444" y="7783"/>
                    <a:pt x="4489" y="7812"/>
                  </a:cubicBezTo>
                  <a:cubicBezTo>
                    <a:pt x="4489" y="7812"/>
                    <a:pt x="4579" y="7767"/>
                    <a:pt x="4727" y="7689"/>
                  </a:cubicBezTo>
                  <a:cubicBezTo>
                    <a:pt x="5160" y="7466"/>
                    <a:pt x="6105" y="6979"/>
                    <a:pt x="6835" y="6585"/>
                  </a:cubicBezTo>
                  <a:cubicBezTo>
                    <a:pt x="7109" y="6409"/>
                    <a:pt x="7340" y="6259"/>
                    <a:pt x="7485" y="6162"/>
                  </a:cubicBezTo>
                  <a:cubicBezTo>
                    <a:pt x="7461" y="6006"/>
                    <a:pt x="7305" y="5001"/>
                    <a:pt x="7070" y="4211"/>
                  </a:cubicBezTo>
                  <a:cubicBezTo>
                    <a:pt x="6915" y="3681"/>
                    <a:pt x="6823" y="3136"/>
                    <a:pt x="6797" y="2585"/>
                  </a:cubicBezTo>
                  <a:cubicBezTo>
                    <a:pt x="6438" y="2493"/>
                    <a:pt x="6138" y="2455"/>
                    <a:pt x="5859" y="2378"/>
                  </a:cubicBezTo>
                  <a:cubicBezTo>
                    <a:pt x="5747" y="2349"/>
                    <a:pt x="5639" y="2311"/>
                    <a:pt x="5535" y="2264"/>
                  </a:cubicBezTo>
                  <a:cubicBezTo>
                    <a:pt x="5512" y="2255"/>
                    <a:pt x="5491" y="2244"/>
                    <a:pt x="5471" y="2232"/>
                  </a:cubicBezTo>
                  <a:cubicBezTo>
                    <a:pt x="5450" y="2223"/>
                    <a:pt x="5429" y="2213"/>
                    <a:pt x="5409" y="2202"/>
                  </a:cubicBezTo>
                  <a:cubicBezTo>
                    <a:pt x="5364" y="2176"/>
                    <a:pt x="5491" y="1087"/>
                    <a:pt x="5632" y="753"/>
                  </a:cubicBezTo>
                  <a:lnTo>
                    <a:pt x="5629" y="752"/>
                  </a:lnTo>
                  <a:cubicBezTo>
                    <a:pt x="5412" y="816"/>
                    <a:pt x="5163" y="847"/>
                    <a:pt x="4901" y="847"/>
                  </a:cubicBezTo>
                  <a:cubicBezTo>
                    <a:pt x="4071" y="847"/>
                    <a:pt x="3104" y="537"/>
                    <a:pt x="2571" y="0"/>
                  </a:cubicBezTo>
                  <a:close/>
                </a:path>
              </a:pathLst>
            </a:custGeom>
            <a:solidFill>
              <a:srgbClr val="F2B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9" name="Google Shape;3639;p49"/>
            <p:cNvSpPr/>
            <p:nvPr/>
          </p:nvSpPr>
          <p:spPr>
            <a:xfrm>
              <a:off x="4563690" y="260428"/>
              <a:ext cx="131142" cy="159536"/>
            </a:xfrm>
            <a:custGeom>
              <a:avLst/>
              <a:gdLst/>
              <a:ahLst/>
              <a:cxnLst/>
              <a:rect l="l" t="t" r="r" b="b"/>
              <a:pathLst>
                <a:path w="5561" h="6765" extrusionOk="0">
                  <a:moveTo>
                    <a:pt x="2092" y="0"/>
                  </a:moveTo>
                  <a:cubicBezTo>
                    <a:pt x="2092" y="0"/>
                    <a:pt x="1673" y="750"/>
                    <a:pt x="1378" y="1306"/>
                  </a:cubicBezTo>
                  <a:cubicBezTo>
                    <a:pt x="1219" y="1608"/>
                    <a:pt x="831" y="1912"/>
                    <a:pt x="505" y="2132"/>
                  </a:cubicBezTo>
                  <a:cubicBezTo>
                    <a:pt x="229" y="2317"/>
                    <a:pt x="0" y="2440"/>
                    <a:pt x="0" y="2440"/>
                  </a:cubicBezTo>
                  <a:cubicBezTo>
                    <a:pt x="140" y="4564"/>
                    <a:pt x="681" y="5749"/>
                    <a:pt x="681" y="5749"/>
                  </a:cubicBezTo>
                  <a:cubicBezTo>
                    <a:pt x="726" y="5809"/>
                    <a:pt x="775" y="5865"/>
                    <a:pt x="828" y="5919"/>
                  </a:cubicBezTo>
                  <a:cubicBezTo>
                    <a:pt x="1361" y="6455"/>
                    <a:pt x="2328" y="6764"/>
                    <a:pt x="3158" y="6764"/>
                  </a:cubicBezTo>
                  <a:cubicBezTo>
                    <a:pt x="3420" y="6764"/>
                    <a:pt x="3669" y="6734"/>
                    <a:pt x="3886" y="6669"/>
                  </a:cubicBezTo>
                  <a:cubicBezTo>
                    <a:pt x="3908" y="6663"/>
                    <a:pt x="3934" y="6656"/>
                    <a:pt x="3958" y="6648"/>
                  </a:cubicBezTo>
                  <a:lnTo>
                    <a:pt x="3960" y="6648"/>
                  </a:lnTo>
                  <a:cubicBezTo>
                    <a:pt x="3971" y="6645"/>
                    <a:pt x="3981" y="6642"/>
                    <a:pt x="3992" y="6637"/>
                  </a:cubicBezTo>
                  <a:cubicBezTo>
                    <a:pt x="4948" y="6289"/>
                    <a:pt x="5384" y="5662"/>
                    <a:pt x="5472" y="4251"/>
                  </a:cubicBezTo>
                  <a:cubicBezTo>
                    <a:pt x="5560" y="2840"/>
                    <a:pt x="5351" y="1358"/>
                    <a:pt x="5003" y="730"/>
                  </a:cubicBezTo>
                  <a:cubicBezTo>
                    <a:pt x="5003" y="730"/>
                    <a:pt x="4895" y="753"/>
                    <a:pt x="4678" y="753"/>
                  </a:cubicBezTo>
                  <a:cubicBezTo>
                    <a:pt x="4424" y="753"/>
                    <a:pt x="4022" y="722"/>
                    <a:pt x="3468" y="591"/>
                  </a:cubicBezTo>
                  <a:cubicBezTo>
                    <a:pt x="2439" y="347"/>
                    <a:pt x="2092" y="0"/>
                    <a:pt x="2092" y="0"/>
                  </a:cubicBezTo>
                  <a:close/>
                </a:path>
              </a:pathLst>
            </a:custGeom>
            <a:solidFill>
              <a:srgbClr val="F2B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40" name="Google Shape;3640;p49"/>
            <p:cNvSpPr/>
            <p:nvPr/>
          </p:nvSpPr>
          <p:spPr>
            <a:xfrm>
              <a:off x="4649412" y="288774"/>
              <a:ext cx="32685" cy="16791"/>
            </a:xfrm>
            <a:custGeom>
              <a:avLst/>
              <a:gdLst/>
              <a:ahLst/>
              <a:cxnLst/>
              <a:rect l="l" t="t" r="r" b="b"/>
              <a:pathLst>
                <a:path w="1386" h="712" extrusionOk="0">
                  <a:moveTo>
                    <a:pt x="1073" y="0"/>
                  </a:moveTo>
                  <a:cubicBezTo>
                    <a:pt x="974" y="0"/>
                    <a:pt x="856" y="17"/>
                    <a:pt x="722" y="69"/>
                  </a:cubicBezTo>
                  <a:cubicBezTo>
                    <a:pt x="322" y="226"/>
                    <a:pt x="1" y="606"/>
                    <a:pt x="183" y="697"/>
                  </a:cubicBezTo>
                  <a:cubicBezTo>
                    <a:pt x="203" y="707"/>
                    <a:pt x="224" y="712"/>
                    <a:pt x="247" y="712"/>
                  </a:cubicBezTo>
                  <a:cubicBezTo>
                    <a:pt x="380" y="712"/>
                    <a:pt x="551" y="554"/>
                    <a:pt x="760" y="435"/>
                  </a:cubicBezTo>
                  <a:cubicBezTo>
                    <a:pt x="1005" y="297"/>
                    <a:pt x="1386" y="69"/>
                    <a:pt x="1386" y="69"/>
                  </a:cubicBezTo>
                  <a:cubicBezTo>
                    <a:pt x="1386" y="69"/>
                    <a:pt x="1269" y="0"/>
                    <a:pt x="1073" y="0"/>
                  </a:cubicBezTo>
                  <a:close/>
                </a:path>
              </a:pathLst>
            </a:custGeom>
            <a:solidFill>
              <a:srgbClr val="B24B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41" name="Google Shape;3641;p49"/>
            <p:cNvSpPr/>
            <p:nvPr/>
          </p:nvSpPr>
          <p:spPr>
            <a:xfrm>
              <a:off x="4585480" y="301108"/>
              <a:ext cx="35704" cy="9834"/>
            </a:xfrm>
            <a:custGeom>
              <a:avLst/>
              <a:gdLst/>
              <a:ahLst/>
              <a:cxnLst/>
              <a:rect l="l" t="t" r="r" b="b"/>
              <a:pathLst>
                <a:path w="1514" h="417" extrusionOk="0">
                  <a:moveTo>
                    <a:pt x="767" y="0"/>
                  </a:moveTo>
                  <a:cubicBezTo>
                    <a:pt x="462" y="0"/>
                    <a:pt x="149" y="78"/>
                    <a:pt x="1" y="210"/>
                  </a:cubicBezTo>
                  <a:cubicBezTo>
                    <a:pt x="1" y="210"/>
                    <a:pt x="1036" y="342"/>
                    <a:pt x="1325" y="412"/>
                  </a:cubicBezTo>
                  <a:cubicBezTo>
                    <a:pt x="1338" y="415"/>
                    <a:pt x="1350" y="416"/>
                    <a:pt x="1361" y="416"/>
                  </a:cubicBezTo>
                  <a:cubicBezTo>
                    <a:pt x="1514" y="416"/>
                    <a:pt x="1484" y="127"/>
                    <a:pt x="1127" y="40"/>
                  </a:cubicBezTo>
                  <a:cubicBezTo>
                    <a:pt x="1016" y="13"/>
                    <a:pt x="892" y="0"/>
                    <a:pt x="767" y="0"/>
                  </a:cubicBezTo>
                  <a:close/>
                </a:path>
              </a:pathLst>
            </a:custGeom>
            <a:solidFill>
              <a:srgbClr val="B24B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42" name="Google Shape;3642;p49"/>
            <p:cNvSpPr/>
            <p:nvPr/>
          </p:nvSpPr>
          <p:spPr>
            <a:xfrm>
              <a:off x="4553974" y="805585"/>
              <a:ext cx="4410" cy="4952"/>
            </a:xfrm>
            <a:custGeom>
              <a:avLst/>
              <a:gdLst/>
              <a:ahLst/>
              <a:cxnLst/>
              <a:rect l="l" t="t" r="r" b="b"/>
              <a:pathLst>
                <a:path w="187" h="210" extrusionOk="0">
                  <a:moveTo>
                    <a:pt x="0" y="0"/>
                  </a:moveTo>
                  <a:cubicBezTo>
                    <a:pt x="55" y="76"/>
                    <a:pt x="118" y="146"/>
                    <a:pt x="186" y="209"/>
                  </a:cubicBezTo>
                  <a:cubicBezTo>
                    <a:pt x="127" y="137"/>
                    <a:pt x="65" y="67"/>
                    <a:pt x="0" y="0"/>
                  </a:cubicBezTo>
                  <a:close/>
                </a:path>
              </a:pathLst>
            </a:custGeom>
            <a:solidFill>
              <a:srgbClr val="F2B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43" name="Google Shape;3643;p49"/>
            <p:cNvSpPr/>
            <p:nvPr/>
          </p:nvSpPr>
          <p:spPr>
            <a:xfrm>
              <a:off x="4530627" y="188478"/>
              <a:ext cx="154182" cy="108692"/>
            </a:xfrm>
            <a:custGeom>
              <a:avLst/>
              <a:gdLst/>
              <a:ahLst/>
              <a:cxnLst/>
              <a:rect l="l" t="t" r="r" b="b"/>
              <a:pathLst>
                <a:path w="6538" h="4609" extrusionOk="0">
                  <a:moveTo>
                    <a:pt x="2971" y="1"/>
                  </a:moveTo>
                  <a:lnTo>
                    <a:pt x="2274" y="1743"/>
                  </a:lnTo>
                  <a:cubicBezTo>
                    <a:pt x="2274" y="1743"/>
                    <a:pt x="1646" y="2021"/>
                    <a:pt x="1401" y="2230"/>
                  </a:cubicBezTo>
                  <a:lnTo>
                    <a:pt x="819" y="1802"/>
                  </a:lnTo>
                  <a:lnTo>
                    <a:pt x="478" y="1551"/>
                  </a:lnTo>
                  <a:lnTo>
                    <a:pt x="478" y="3206"/>
                  </a:lnTo>
                  <a:cubicBezTo>
                    <a:pt x="478" y="3206"/>
                    <a:pt x="264" y="3501"/>
                    <a:pt x="131" y="3578"/>
                  </a:cubicBezTo>
                  <a:lnTo>
                    <a:pt x="1" y="4609"/>
                  </a:lnTo>
                  <a:cubicBezTo>
                    <a:pt x="1" y="4609"/>
                    <a:pt x="916" y="3874"/>
                    <a:pt x="2177" y="3345"/>
                  </a:cubicBezTo>
                  <a:cubicBezTo>
                    <a:pt x="2548" y="3187"/>
                    <a:pt x="2930" y="3060"/>
                    <a:pt x="3321" y="2965"/>
                  </a:cubicBezTo>
                  <a:cubicBezTo>
                    <a:pt x="4116" y="2773"/>
                    <a:pt x="4834" y="2719"/>
                    <a:pt x="5388" y="2719"/>
                  </a:cubicBezTo>
                  <a:cubicBezTo>
                    <a:pt x="6096" y="2719"/>
                    <a:pt x="6538" y="2807"/>
                    <a:pt x="6538" y="2807"/>
                  </a:cubicBezTo>
                  <a:cubicBezTo>
                    <a:pt x="6538" y="2807"/>
                    <a:pt x="6350" y="2327"/>
                    <a:pt x="6203" y="2104"/>
                  </a:cubicBezTo>
                  <a:lnTo>
                    <a:pt x="6152" y="2022"/>
                  </a:lnTo>
                  <a:cubicBezTo>
                    <a:pt x="6152" y="2022"/>
                    <a:pt x="5567" y="542"/>
                    <a:pt x="5410" y="419"/>
                  </a:cubicBezTo>
                  <a:cubicBezTo>
                    <a:pt x="5410" y="419"/>
                    <a:pt x="5062" y="1343"/>
                    <a:pt x="4923" y="1692"/>
                  </a:cubicBezTo>
                  <a:cubicBezTo>
                    <a:pt x="4745" y="1648"/>
                    <a:pt x="4563" y="1617"/>
                    <a:pt x="4382" y="1604"/>
                  </a:cubicBezTo>
                  <a:cubicBezTo>
                    <a:pt x="4382" y="1604"/>
                    <a:pt x="3075" y="88"/>
                    <a:pt x="29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44" name="Google Shape;3644;p49"/>
            <p:cNvSpPr/>
            <p:nvPr/>
          </p:nvSpPr>
          <p:spPr>
            <a:xfrm>
              <a:off x="4428851" y="538348"/>
              <a:ext cx="144042" cy="269689"/>
            </a:xfrm>
            <a:custGeom>
              <a:avLst/>
              <a:gdLst/>
              <a:ahLst/>
              <a:cxnLst/>
              <a:rect l="l" t="t" r="r" b="b"/>
              <a:pathLst>
                <a:path w="6108" h="11436" extrusionOk="0">
                  <a:moveTo>
                    <a:pt x="188" y="0"/>
                  </a:moveTo>
                  <a:cubicBezTo>
                    <a:pt x="103" y="341"/>
                    <a:pt x="41" y="688"/>
                    <a:pt x="0" y="1038"/>
                  </a:cubicBezTo>
                  <a:cubicBezTo>
                    <a:pt x="0" y="1038"/>
                    <a:pt x="674" y="1479"/>
                    <a:pt x="1231" y="1828"/>
                  </a:cubicBezTo>
                  <a:cubicBezTo>
                    <a:pt x="1682" y="2113"/>
                    <a:pt x="2352" y="2719"/>
                    <a:pt x="2588" y="2934"/>
                  </a:cubicBezTo>
                  <a:lnTo>
                    <a:pt x="2673" y="3013"/>
                  </a:lnTo>
                  <a:cubicBezTo>
                    <a:pt x="2905" y="2710"/>
                    <a:pt x="3287" y="1811"/>
                    <a:pt x="3287" y="1811"/>
                  </a:cubicBezTo>
                  <a:lnTo>
                    <a:pt x="3287" y="1811"/>
                  </a:lnTo>
                  <a:cubicBezTo>
                    <a:pt x="3135" y="3105"/>
                    <a:pt x="4252" y="3895"/>
                    <a:pt x="4252" y="3895"/>
                  </a:cubicBezTo>
                  <a:lnTo>
                    <a:pt x="4531" y="5266"/>
                  </a:lnTo>
                  <a:cubicBezTo>
                    <a:pt x="4810" y="6638"/>
                    <a:pt x="4078" y="8635"/>
                    <a:pt x="4078" y="8635"/>
                  </a:cubicBezTo>
                  <a:cubicBezTo>
                    <a:pt x="4078" y="8635"/>
                    <a:pt x="4025" y="8676"/>
                    <a:pt x="3931" y="8750"/>
                  </a:cubicBezTo>
                  <a:cubicBezTo>
                    <a:pt x="3769" y="8883"/>
                    <a:pt x="3479" y="9121"/>
                    <a:pt x="3123" y="9444"/>
                  </a:cubicBezTo>
                  <a:cubicBezTo>
                    <a:pt x="2825" y="9709"/>
                    <a:pt x="2478" y="10034"/>
                    <a:pt x="2119" y="10399"/>
                  </a:cubicBezTo>
                  <a:cubicBezTo>
                    <a:pt x="2244" y="10808"/>
                    <a:pt x="2276" y="11435"/>
                    <a:pt x="2276" y="11435"/>
                  </a:cubicBezTo>
                  <a:cubicBezTo>
                    <a:pt x="2276" y="11435"/>
                    <a:pt x="3114" y="10703"/>
                    <a:pt x="3440" y="10403"/>
                  </a:cubicBezTo>
                  <a:cubicBezTo>
                    <a:pt x="3684" y="10175"/>
                    <a:pt x="3931" y="10052"/>
                    <a:pt x="4152" y="10026"/>
                  </a:cubicBezTo>
                  <a:cubicBezTo>
                    <a:pt x="4182" y="10023"/>
                    <a:pt x="4213" y="10021"/>
                    <a:pt x="4243" y="10021"/>
                  </a:cubicBezTo>
                  <a:cubicBezTo>
                    <a:pt x="4281" y="10021"/>
                    <a:pt x="4319" y="10024"/>
                    <a:pt x="4357" y="10031"/>
                  </a:cubicBezTo>
                  <a:cubicBezTo>
                    <a:pt x="4357" y="10031"/>
                    <a:pt x="4570" y="9747"/>
                    <a:pt x="4788" y="9747"/>
                  </a:cubicBezTo>
                  <a:cubicBezTo>
                    <a:pt x="4804" y="9747"/>
                    <a:pt x="4819" y="9749"/>
                    <a:pt x="4834" y="9752"/>
                  </a:cubicBezTo>
                  <a:cubicBezTo>
                    <a:pt x="4857" y="9756"/>
                    <a:pt x="4887" y="9776"/>
                    <a:pt x="4925" y="9808"/>
                  </a:cubicBezTo>
                  <a:cubicBezTo>
                    <a:pt x="5125" y="8812"/>
                    <a:pt x="5292" y="7462"/>
                    <a:pt x="5274" y="6568"/>
                  </a:cubicBezTo>
                  <a:cubicBezTo>
                    <a:pt x="5252" y="5430"/>
                    <a:pt x="4755" y="4104"/>
                    <a:pt x="4755" y="4104"/>
                  </a:cubicBezTo>
                  <a:lnTo>
                    <a:pt x="4755" y="4104"/>
                  </a:lnTo>
                  <a:cubicBezTo>
                    <a:pt x="5090" y="4298"/>
                    <a:pt x="5473" y="4341"/>
                    <a:pt x="5746" y="4341"/>
                  </a:cubicBezTo>
                  <a:cubicBezTo>
                    <a:pt x="5961" y="4341"/>
                    <a:pt x="6107" y="4315"/>
                    <a:pt x="6107" y="4315"/>
                  </a:cubicBezTo>
                  <a:cubicBezTo>
                    <a:pt x="6107" y="4315"/>
                    <a:pt x="4904" y="3663"/>
                    <a:pt x="4130" y="2572"/>
                  </a:cubicBezTo>
                  <a:cubicBezTo>
                    <a:pt x="3357" y="1479"/>
                    <a:pt x="3649" y="88"/>
                    <a:pt x="3649" y="88"/>
                  </a:cubicBezTo>
                  <a:lnTo>
                    <a:pt x="3649" y="88"/>
                  </a:lnTo>
                  <a:cubicBezTo>
                    <a:pt x="3649" y="88"/>
                    <a:pt x="2802" y="724"/>
                    <a:pt x="1655" y="724"/>
                  </a:cubicBezTo>
                  <a:cubicBezTo>
                    <a:pt x="1585" y="724"/>
                    <a:pt x="1514" y="722"/>
                    <a:pt x="1441" y="717"/>
                  </a:cubicBezTo>
                  <a:cubicBezTo>
                    <a:pt x="776" y="672"/>
                    <a:pt x="399" y="318"/>
                    <a:pt x="188"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45" name="Google Shape;3645;p49"/>
            <p:cNvSpPr/>
            <p:nvPr/>
          </p:nvSpPr>
          <p:spPr>
            <a:xfrm>
              <a:off x="4252171" y="821597"/>
              <a:ext cx="267638" cy="724053"/>
            </a:xfrm>
            <a:custGeom>
              <a:avLst/>
              <a:gdLst/>
              <a:ahLst/>
              <a:cxnLst/>
              <a:rect l="l" t="t" r="r" b="b"/>
              <a:pathLst>
                <a:path w="11349" h="30703" extrusionOk="0">
                  <a:moveTo>
                    <a:pt x="8368" y="0"/>
                  </a:moveTo>
                  <a:cubicBezTo>
                    <a:pt x="7612" y="1414"/>
                    <a:pt x="7104" y="3437"/>
                    <a:pt x="6516" y="5791"/>
                  </a:cubicBezTo>
                  <a:cubicBezTo>
                    <a:pt x="5749" y="8858"/>
                    <a:pt x="4251" y="17395"/>
                    <a:pt x="3693" y="20184"/>
                  </a:cubicBezTo>
                  <a:cubicBezTo>
                    <a:pt x="3137" y="22972"/>
                    <a:pt x="0" y="30605"/>
                    <a:pt x="0" y="30605"/>
                  </a:cubicBezTo>
                  <a:cubicBezTo>
                    <a:pt x="0" y="30605"/>
                    <a:pt x="2425" y="30645"/>
                    <a:pt x="5072" y="30702"/>
                  </a:cubicBezTo>
                  <a:cubicBezTo>
                    <a:pt x="6003" y="27974"/>
                    <a:pt x="6865" y="22002"/>
                    <a:pt x="7004" y="18441"/>
                  </a:cubicBezTo>
                  <a:cubicBezTo>
                    <a:pt x="7180" y="14016"/>
                    <a:pt x="7529" y="9590"/>
                    <a:pt x="8050" y="6418"/>
                  </a:cubicBezTo>
                  <a:cubicBezTo>
                    <a:pt x="8573" y="3248"/>
                    <a:pt x="9833" y="878"/>
                    <a:pt x="9833" y="878"/>
                  </a:cubicBezTo>
                  <a:cubicBezTo>
                    <a:pt x="9874" y="882"/>
                    <a:pt x="9913" y="884"/>
                    <a:pt x="9953" y="884"/>
                  </a:cubicBezTo>
                  <a:cubicBezTo>
                    <a:pt x="10552" y="884"/>
                    <a:pt x="11059" y="426"/>
                    <a:pt x="11349" y="87"/>
                  </a:cubicBezTo>
                  <a:lnTo>
                    <a:pt x="11349" y="87"/>
                  </a:lnTo>
                  <a:cubicBezTo>
                    <a:pt x="10858" y="312"/>
                    <a:pt x="10183" y="566"/>
                    <a:pt x="9622" y="566"/>
                  </a:cubicBezTo>
                  <a:cubicBezTo>
                    <a:pt x="9448" y="566"/>
                    <a:pt x="9284" y="541"/>
                    <a:pt x="9141" y="484"/>
                  </a:cubicBezTo>
                  <a:cubicBezTo>
                    <a:pt x="8918" y="391"/>
                    <a:pt x="8653" y="221"/>
                    <a:pt x="8368"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46" name="Google Shape;3646;p49"/>
            <p:cNvSpPr/>
            <p:nvPr/>
          </p:nvSpPr>
          <p:spPr>
            <a:xfrm>
              <a:off x="4498861" y="744765"/>
              <a:ext cx="185524" cy="79449"/>
            </a:xfrm>
            <a:custGeom>
              <a:avLst/>
              <a:gdLst/>
              <a:ahLst/>
              <a:cxnLst/>
              <a:rect l="l" t="t" r="r" b="b"/>
              <a:pathLst>
                <a:path w="7867" h="3369" extrusionOk="0">
                  <a:moveTo>
                    <a:pt x="810" y="0"/>
                  </a:moveTo>
                  <a:cubicBezTo>
                    <a:pt x="646" y="132"/>
                    <a:pt x="356" y="370"/>
                    <a:pt x="0" y="693"/>
                  </a:cubicBezTo>
                  <a:cubicBezTo>
                    <a:pt x="225" y="817"/>
                    <a:pt x="591" y="1023"/>
                    <a:pt x="1029" y="1273"/>
                  </a:cubicBezTo>
                  <a:cubicBezTo>
                    <a:pt x="1199" y="1372"/>
                    <a:pt x="1381" y="1475"/>
                    <a:pt x="1570" y="1584"/>
                  </a:cubicBezTo>
                  <a:cubicBezTo>
                    <a:pt x="1911" y="1779"/>
                    <a:pt x="2276" y="1991"/>
                    <a:pt x="2637" y="2205"/>
                  </a:cubicBezTo>
                  <a:cubicBezTo>
                    <a:pt x="3348" y="2622"/>
                    <a:pt x="4046" y="3042"/>
                    <a:pt x="4544" y="3369"/>
                  </a:cubicBezTo>
                  <a:lnTo>
                    <a:pt x="7867" y="1899"/>
                  </a:lnTo>
                  <a:cubicBezTo>
                    <a:pt x="7826" y="1811"/>
                    <a:pt x="7803" y="1767"/>
                    <a:pt x="7803" y="1767"/>
                  </a:cubicBezTo>
                  <a:cubicBezTo>
                    <a:pt x="7803" y="1767"/>
                    <a:pt x="7765" y="1422"/>
                    <a:pt x="7770" y="834"/>
                  </a:cubicBezTo>
                  <a:lnTo>
                    <a:pt x="7770" y="834"/>
                  </a:lnTo>
                  <a:cubicBezTo>
                    <a:pt x="7171" y="1115"/>
                    <a:pt x="5579" y="1850"/>
                    <a:pt x="4750" y="2325"/>
                  </a:cubicBezTo>
                  <a:cubicBezTo>
                    <a:pt x="4750" y="2325"/>
                    <a:pt x="3140" y="1261"/>
                    <a:pt x="1825" y="521"/>
                  </a:cubicBezTo>
                  <a:cubicBezTo>
                    <a:pt x="1448" y="309"/>
                    <a:pt x="1093" y="126"/>
                    <a:pt x="81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47" name="Google Shape;3647;p49"/>
            <p:cNvSpPr/>
            <p:nvPr/>
          </p:nvSpPr>
          <p:spPr>
            <a:xfrm>
              <a:off x="4498861" y="744718"/>
              <a:ext cx="43038" cy="37402"/>
            </a:xfrm>
            <a:custGeom>
              <a:avLst/>
              <a:gdLst/>
              <a:ahLst/>
              <a:cxnLst/>
              <a:rect l="l" t="t" r="r" b="b"/>
              <a:pathLst>
                <a:path w="1825" h="1586" extrusionOk="0">
                  <a:moveTo>
                    <a:pt x="808" y="1"/>
                  </a:moveTo>
                  <a:cubicBezTo>
                    <a:pt x="646" y="134"/>
                    <a:pt x="356" y="372"/>
                    <a:pt x="0" y="695"/>
                  </a:cubicBezTo>
                  <a:cubicBezTo>
                    <a:pt x="225" y="819"/>
                    <a:pt x="591" y="1025"/>
                    <a:pt x="1029" y="1275"/>
                  </a:cubicBezTo>
                  <a:cubicBezTo>
                    <a:pt x="1199" y="1374"/>
                    <a:pt x="1381" y="1477"/>
                    <a:pt x="1570" y="1586"/>
                  </a:cubicBezTo>
                  <a:cubicBezTo>
                    <a:pt x="1651" y="1298"/>
                    <a:pt x="1760" y="883"/>
                    <a:pt x="1825" y="522"/>
                  </a:cubicBezTo>
                  <a:cubicBezTo>
                    <a:pt x="1448" y="311"/>
                    <a:pt x="1093" y="126"/>
                    <a:pt x="808" y="1"/>
                  </a:cubicBezTo>
                  <a:close/>
                </a:path>
              </a:pathLst>
            </a:custGeom>
            <a:solidFill>
              <a:srgbClr val="CD1B0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48" name="Google Shape;3648;p49"/>
            <p:cNvSpPr/>
            <p:nvPr/>
          </p:nvSpPr>
          <p:spPr>
            <a:xfrm>
              <a:off x="4553974" y="555280"/>
              <a:ext cx="137486" cy="244291"/>
            </a:xfrm>
            <a:custGeom>
              <a:avLst/>
              <a:gdLst/>
              <a:ahLst/>
              <a:cxnLst/>
              <a:rect l="l" t="t" r="r" b="b"/>
              <a:pathLst>
                <a:path w="5830" h="10359" extrusionOk="0">
                  <a:moveTo>
                    <a:pt x="0" y="1"/>
                  </a:moveTo>
                  <a:cubicBezTo>
                    <a:pt x="0" y="1"/>
                    <a:pt x="547" y="2219"/>
                    <a:pt x="790" y="3763"/>
                  </a:cubicBezTo>
                  <a:cubicBezTo>
                    <a:pt x="818" y="3934"/>
                    <a:pt x="841" y="4098"/>
                    <a:pt x="859" y="4248"/>
                  </a:cubicBezTo>
                  <a:cubicBezTo>
                    <a:pt x="1047" y="5758"/>
                    <a:pt x="829" y="9351"/>
                    <a:pt x="829" y="9351"/>
                  </a:cubicBezTo>
                  <a:cubicBezTo>
                    <a:pt x="852" y="9364"/>
                    <a:pt x="878" y="9381"/>
                    <a:pt x="909" y="9401"/>
                  </a:cubicBezTo>
                  <a:cubicBezTo>
                    <a:pt x="1281" y="9628"/>
                    <a:pt x="2413" y="10358"/>
                    <a:pt x="2413" y="10358"/>
                  </a:cubicBezTo>
                  <a:lnTo>
                    <a:pt x="3520" y="9779"/>
                  </a:lnTo>
                  <a:cubicBezTo>
                    <a:pt x="3520" y="9779"/>
                    <a:pt x="3996" y="7315"/>
                    <a:pt x="4508" y="5107"/>
                  </a:cubicBezTo>
                  <a:cubicBezTo>
                    <a:pt x="4607" y="4682"/>
                    <a:pt x="4713" y="4256"/>
                    <a:pt x="4822" y="3845"/>
                  </a:cubicBezTo>
                  <a:cubicBezTo>
                    <a:pt x="5277" y="2122"/>
                    <a:pt x="5754" y="655"/>
                    <a:pt x="5716" y="601"/>
                  </a:cubicBezTo>
                  <a:lnTo>
                    <a:pt x="5830" y="113"/>
                  </a:lnTo>
                  <a:lnTo>
                    <a:pt x="5830" y="113"/>
                  </a:lnTo>
                  <a:cubicBezTo>
                    <a:pt x="5155" y="392"/>
                    <a:pt x="3158" y="1530"/>
                    <a:pt x="3158" y="1530"/>
                  </a:cubicBezTo>
                  <a:cubicBezTo>
                    <a:pt x="2135" y="880"/>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49" name="Google Shape;3649;p49"/>
            <p:cNvSpPr/>
            <p:nvPr/>
          </p:nvSpPr>
          <p:spPr>
            <a:xfrm>
              <a:off x="4563690" y="310706"/>
              <a:ext cx="93363" cy="109258"/>
            </a:xfrm>
            <a:custGeom>
              <a:avLst/>
              <a:gdLst/>
              <a:ahLst/>
              <a:cxnLst/>
              <a:rect l="l" t="t" r="r" b="b"/>
              <a:pathLst>
                <a:path w="3959" h="4633" extrusionOk="0">
                  <a:moveTo>
                    <a:pt x="505" y="0"/>
                  </a:moveTo>
                  <a:cubicBezTo>
                    <a:pt x="229" y="185"/>
                    <a:pt x="0" y="308"/>
                    <a:pt x="0" y="308"/>
                  </a:cubicBezTo>
                  <a:cubicBezTo>
                    <a:pt x="140" y="2432"/>
                    <a:pt x="681" y="3617"/>
                    <a:pt x="681" y="3617"/>
                  </a:cubicBezTo>
                  <a:cubicBezTo>
                    <a:pt x="726" y="3677"/>
                    <a:pt x="775" y="3733"/>
                    <a:pt x="828" y="3787"/>
                  </a:cubicBezTo>
                  <a:cubicBezTo>
                    <a:pt x="1361" y="4323"/>
                    <a:pt x="2328" y="4632"/>
                    <a:pt x="3158" y="4632"/>
                  </a:cubicBezTo>
                  <a:cubicBezTo>
                    <a:pt x="3420" y="4632"/>
                    <a:pt x="3669" y="4602"/>
                    <a:pt x="3886" y="4537"/>
                  </a:cubicBezTo>
                  <a:cubicBezTo>
                    <a:pt x="3908" y="4531"/>
                    <a:pt x="3934" y="4524"/>
                    <a:pt x="3958" y="4516"/>
                  </a:cubicBezTo>
                  <a:cubicBezTo>
                    <a:pt x="2639" y="4413"/>
                    <a:pt x="2035" y="4060"/>
                    <a:pt x="1393" y="3328"/>
                  </a:cubicBezTo>
                  <a:cubicBezTo>
                    <a:pt x="656" y="2491"/>
                    <a:pt x="556" y="1026"/>
                    <a:pt x="505" y="0"/>
                  </a:cubicBezTo>
                  <a:close/>
                </a:path>
              </a:pathLst>
            </a:custGeom>
            <a:solidFill>
              <a:srgbClr val="F393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50" name="Google Shape;3650;p49"/>
            <p:cNvSpPr/>
            <p:nvPr/>
          </p:nvSpPr>
          <p:spPr>
            <a:xfrm>
              <a:off x="4567510" y="400013"/>
              <a:ext cx="93222" cy="64192"/>
            </a:xfrm>
            <a:custGeom>
              <a:avLst/>
              <a:gdLst/>
              <a:ahLst/>
              <a:cxnLst/>
              <a:rect l="l" t="t" r="r" b="b"/>
              <a:pathLst>
                <a:path w="3953" h="2722" extrusionOk="0">
                  <a:moveTo>
                    <a:pt x="666" y="0"/>
                  </a:moveTo>
                  <a:cubicBezTo>
                    <a:pt x="682" y="546"/>
                    <a:pt x="704" y="1938"/>
                    <a:pt x="466" y="2149"/>
                  </a:cubicBezTo>
                  <a:cubicBezTo>
                    <a:pt x="396" y="2211"/>
                    <a:pt x="222" y="2307"/>
                    <a:pt x="0" y="2414"/>
                  </a:cubicBezTo>
                  <a:cubicBezTo>
                    <a:pt x="757" y="2636"/>
                    <a:pt x="1428" y="2722"/>
                    <a:pt x="2016" y="2722"/>
                  </a:cubicBezTo>
                  <a:cubicBezTo>
                    <a:pt x="2809" y="2722"/>
                    <a:pt x="3452" y="2566"/>
                    <a:pt x="3953" y="2378"/>
                  </a:cubicBezTo>
                  <a:cubicBezTo>
                    <a:pt x="3796" y="2337"/>
                    <a:pt x="3646" y="2278"/>
                    <a:pt x="3504" y="2201"/>
                  </a:cubicBezTo>
                  <a:cubicBezTo>
                    <a:pt x="3459" y="2175"/>
                    <a:pt x="3584" y="1085"/>
                    <a:pt x="3727" y="752"/>
                  </a:cubicBezTo>
                  <a:lnTo>
                    <a:pt x="3724" y="750"/>
                  </a:lnTo>
                  <a:cubicBezTo>
                    <a:pt x="3507" y="815"/>
                    <a:pt x="3258" y="845"/>
                    <a:pt x="2996" y="845"/>
                  </a:cubicBezTo>
                  <a:cubicBezTo>
                    <a:pt x="2166" y="845"/>
                    <a:pt x="1199" y="536"/>
                    <a:pt x="666" y="0"/>
                  </a:cubicBezTo>
                  <a:close/>
                </a:path>
              </a:pathLst>
            </a:custGeom>
            <a:solidFill>
              <a:srgbClr val="F393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51" name="Google Shape;3651;p49"/>
            <p:cNvSpPr/>
            <p:nvPr/>
          </p:nvSpPr>
          <p:spPr>
            <a:xfrm>
              <a:off x="4625122" y="555280"/>
              <a:ext cx="8961" cy="28983"/>
            </a:xfrm>
            <a:custGeom>
              <a:avLst/>
              <a:gdLst/>
              <a:ahLst/>
              <a:cxnLst/>
              <a:rect l="l" t="t" r="r" b="b"/>
              <a:pathLst>
                <a:path w="380" h="1229" extrusionOk="0">
                  <a:moveTo>
                    <a:pt x="28" y="1"/>
                  </a:moveTo>
                  <a:cubicBezTo>
                    <a:pt x="28" y="1"/>
                    <a:pt x="144" y="649"/>
                    <a:pt x="0" y="1143"/>
                  </a:cubicBezTo>
                  <a:cubicBezTo>
                    <a:pt x="49" y="1172"/>
                    <a:pt x="96" y="1199"/>
                    <a:pt x="141" y="1228"/>
                  </a:cubicBezTo>
                  <a:cubicBezTo>
                    <a:pt x="141" y="1228"/>
                    <a:pt x="231" y="1183"/>
                    <a:pt x="379" y="1105"/>
                  </a:cubicBezTo>
                  <a:cubicBezTo>
                    <a:pt x="355" y="814"/>
                    <a:pt x="276" y="357"/>
                    <a:pt x="28" y="1"/>
                  </a:cubicBezTo>
                  <a:close/>
                </a:path>
              </a:pathLst>
            </a:custGeom>
            <a:solidFill>
              <a:srgbClr val="F393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52" name="Google Shape;3652;p49"/>
            <p:cNvSpPr/>
            <p:nvPr/>
          </p:nvSpPr>
          <p:spPr>
            <a:xfrm>
              <a:off x="4364017" y="562850"/>
              <a:ext cx="205828" cy="272118"/>
            </a:xfrm>
            <a:custGeom>
              <a:avLst/>
              <a:gdLst/>
              <a:ahLst/>
              <a:cxnLst/>
              <a:rect l="l" t="t" r="r" b="b"/>
              <a:pathLst>
                <a:path w="8728" h="11539" extrusionOk="0">
                  <a:moveTo>
                    <a:pt x="8061" y="10296"/>
                  </a:moveTo>
                  <a:lnTo>
                    <a:pt x="8061" y="10296"/>
                  </a:lnTo>
                  <a:cubicBezTo>
                    <a:pt x="8079" y="10315"/>
                    <a:pt x="8163" y="10402"/>
                    <a:pt x="8243" y="10502"/>
                  </a:cubicBezTo>
                  <a:cubicBezTo>
                    <a:pt x="8175" y="10440"/>
                    <a:pt x="8114" y="10371"/>
                    <a:pt x="8061" y="10296"/>
                  </a:cubicBezTo>
                  <a:close/>
                  <a:moveTo>
                    <a:pt x="2597" y="1"/>
                  </a:moveTo>
                  <a:cubicBezTo>
                    <a:pt x="1436" y="1719"/>
                    <a:pt x="243" y="4909"/>
                    <a:pt x="104" y="5768"/>
                  </a:cubicBezTo>
                  <a:cubicBezTo>
                    <a:pt x="83" y="5896"/>
                    <a:pt x="67" y="6015"/>
                    <a:pt x="60" y="6131"/>
                  </a:cubicBezTo>
                  <a:cubicBezTo>
                    <a:pt x="1" y="6808"/>
                    <a:pt x="148" y="7360"/>
                    <a:pt x="784" y="8208"/>
                  </a:cubicBezTo>
                  <a:cubicBezTo>
                    <a:pt x="1309" y="8907"/>
                    <a:pt x="2512" y="10234"/>
                    <a:pt x="3473" y="10972"/>
                  </a:cubicBezTo>
                  <a:cubicBezTo>
                    <a:pt x="3757" y="11193"/>
                    <a:pt x="4023" y="11363"/>
                    <a:pt x="4245" y="11456"/>
                  </a:cubicBezTo>
                  <a:cubicBezTo>
                    <a:pt x="4389" y="11514"/>
                    <a:pt x="4553" y="11538"/>
                    <a:pt x="4728" y="11538"/>
                  </a:cubicBezTo>
                  <a:cubicBezTo>
                    <a:pt x="5742" y="11538"/>
                    <a:pt x="7128" y="10710"/>
                    <a:pt x="7128" y="10710"/>
                  </a:cubicBezTo>
                  <a:cubicBezTo>
                    <a:pt x="7403" y="10886"/>
                    <a:pt x="7712" y="10947"/>
                    <a:pt x="7957" y="10947"/>
                  </a:cubicBezTo>
                  <a:cubicBezTo>
                    <a:pt x="8151" y="10947"/>
                    <a:pt x="8304" y="10909"/>
                    <a:pt x="8367" y="10860"/>
                  </a:cubicBezTo>
                  <a:cubicBezTo>
                    <a:pt x="8373" y="10859"/>
                    <a:pt x="8378" y="10854"/>
                    <a:pt x="8382" y="10849"/>
                  </a:cubicBezTo>
                  <a:cubicBezTo>
                    <a:pt x="8390" y="10840"/>
                    <a:pt x="8396" y="10830"/>
                    <a:pt x="8398" y="10818"/>
                  </a:cubicBezTo>
                  <a:cubicBezTo>
                    <a:pt x="8399" y="10812"/>
                    <a:pt x="8401" y="10806"/>
                    <a:pt x="8401" y="10799"/>
                  </a:cubicBezTo>
                  <a:cubicBezTo>
                    <a:pt x="8402" y="10724"/>
                    <a:pt x="8325" y="10607"/>
                    <a:pt x="8243" y="10502"/>
                  </a:cubicBezTo>
                  <a:lnTo>
                    <a:pt x="8243" y="10502"/>
                  </a:lnTo>
                  <a:cubicBezTo>
                    <a:pt x="8293" y="10551"/>
                    <a:pt x="8349" y="10593"/>
                    <a:pt x="8408" y="10630"/>
                  </a:cubicBezTo>
                  <a:cubicBezTo>
                    <a:pt x="8449" y="10656"/>
                    <a:pt x="8492" y="10677"/>
                    <a:pt x="8537" y="10690"/>
                  </a:cubicBezTo>
                  <a:cubicBezTo>
                    <a:pt x="8565" y="10700"/>
                    <a:pt x="8591" y="10704"/>
                    <a:pt x="8614" y="10704"/>
                  </a:cubicBezTo>
                  <a:cubicBezTo>
                    <a:pt x="8692" y="10704"/>
                    <a:pt x="8728" y="10648"/>
                    <a:pt x="8684" y="10525"/>
                  </a:cubicBezTo>
                  <a:cubicBezTo>
                    <a:pt x="8567" y="10201"/>
                    <a:pt x="7661" y="8758"/>
                    <a:pt x="7429" y="8713"/>
                  </a:cubicBezTo>
                  <a:cubicBezTo>
                    <a:pt x="7414" y="8710"/>
                    <a:pt x="7399" y="8708"/>
                    <a:pt x="7384" y="8708"/>
                  </a:cubicBezTo>
                  <a:cubicBezTo>
                    <a:pt x="7166" y="8708"/>
                    <a:pt x="6953" y="8992"/>
                    <a:pt x="6953" y="8992"/>
                  </a:cubicBezTo>
                  <a:cubicBezTo>
                    <a:pt x="6916" y="8985"/>
                    <a:pt x="6877" y="8982"/>
                    <a:pt x="6838" y="8982"/>
                  </a:cubicBezTo>
                  <a:cubicBezTo>
                    <a:pt x="6594" y="8982"/>
                    <a:pt x="6315" y="9104"/>
                    <a:pt x="6035" y="9364"/>
                  </a:cubicBezTo>
                  <a:cubicBezTo>
                    <a:pt x="5711" y="9666"/>
                    <a:pt x="4920" y="10292"/>
                    <a:pt x="4920" y="10292"/>
                  </a:cubicBezTo>
                  <a:cubicBezTo>
                    <a:pt x="4920" y="10292"/>
                    <a:pt x="4841" y="9771"/>
                    <a:pt x="4714" y="9361"/>
                  </a:cubicBezTo>
                  <a:cubicBezTo>
                    <a:pt x="4527" y="8751"/>
                    <a:pt x="4118" y="7970"/>
                    <a:pt x="3826" y="7388"/>
                  </a:cubicBezTo>
                  <a:cubicBezTo>
                    <a:pt x="3338" y="6412"/>
                    <a:pt x="2683" y="5890"/>
                    <a:pt x="2683" y="5890"/>
                  </a:cubicBezTo>
                  <a:cubicBezTo>
                    <a:pt x="2683" y="5890"/>
                    <a:pt x="2697" y="5867"/>
                    <a:pt x="2722" y="5829"/>
                  </a:cubicBezTo>
                  <a:cubicBezTo>
                    <a:pt x="2880" y="5587"/>
                    <a:pt x="3462" y="4683"/>
                    <a:pt x="3924" y="3920"/>
                  </a:cubicBezTo>
                  <a:cubicBezTo>
                    <a:pt x="4389" y="3148"/>
                    <a:pt x="5024" y="2148"/>
                    <a:pt x="5183" y="1897"/>
                  </a:cubicBezTo>
                  <a:cubicBezTo>
                    <a:pt x="5017" y="1742"/>
                    <a:pt x="4632" y="1393"/>
                    <a:pt x="4261" y="1104"/>
                  </a:cubicBezTo>
                  <a:cubicBezTo>
                    <a:pt x="4121" y="992"/>
                    <a:pt x="3977" y="887"/>
                    <a:pt x="3826" y="790"/>
                  </a:cubicBezTo>
                  <a:cubicBezTo>
                    <a:pt x="3269" y="442"/>
                    <a:pt x="2597" y="1"/>
                    <a:pt x="2597" y="1"/>
                  </a:cubicBezTo>
                  <a:close/>
                </a:path>
              </a:pathLst>
            </a:custGeom>
            <a:solidFill>
              <a:srgbClr val="F2B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53" name="Google Shape;3653;p49"/>
            <p:cNvSpPr/>
            <p:nvPr/>
          </p:nvSpPr>
          <p:spPr>
            <a:xfrm>
              <a:off x="4420284" y="588885"/>
              <a:ext cx="65984" cy="111427"/>
            </a:xfrm>
            <a:custGeom>
              <a:avLst/>
              <a:gdLst/>
              <a:ahLst/>
              <a:cxnLst/>
              <a:rect l="l" t="t" r="r" b="b"/>
              <a:pathLst>
                <a:path w="2798" h="4725" extrusionOk="0">
                  <a:moveTo>
                    <a:pt x="1875" y="0"/>
                  </a:moveTo>
                  <a:cubicBezTo>
                    <a:pt x="1284" y="1685"/>
                    <a:pt x="305" y="4192"/>
                    <a:pt x="0" y="4664"/>
                  </a:cubicBezTo>
                  <a:cubicBezTo>
                    <a:pt x="115" y="4669"/>
                    <a:pt x="227" y="4689"/>
                    <a:pt x="335" y="4725"/>
                  </a:cubicBezTo>
                  <a:cubicBezTo>
                    <a:pt x="493" y="4484"/>
                    <a:pt x="1076" y="3579"/>
                    <a:pt x="1537" y="2816"/>
                  </a:cubicBezTo>
                  <a:cubicBezTo>
                    <a:pt x="2002" y="2044"/>
                    <a:pt x="2637" y="1044"/>
                    <a:pt x="2797" y="793"/>
                  </a:cubicBezTo>
                  <a:cubicBezTo>
                    <a:pt x="2629" y="640"/>
                    <a:pt x="2244" y="291"/>
                    <a:pt x="1875" y="0"/>
                  </a:cubicBezTo>
                  <a:close/>
                </a:path>
              </a:pathLst>
            </a:custGeom>
            <a:solidFill>
              <a:srgbClr val="F393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54" name="Google Shape;3654;p49"/>
            <p:cNvSpPr/>
            <p:nvPr/>
          </p:nvSpPr>
          <p:spPr>
            <a:xfrm>
              <a:off x="4364017" y="707458"/>
              <a:ext cx="198046" cy="127511"/>
            </a:xfrm>
            <a:custGeom>
              <a:avLst/>
              <a:gdLst/>
              <a:ahLst/>
              <a:cxnLst/>
              <a:rect l="l" t="t" r="r" b="b"/>
              <a:pathLst>
                <a:path w="8398" h="5407" extrusionOk="0">
                  <a:moveTo>
                    <a:pt x="60" y="0"/>
                  </a:moveTo>
                  <a:cubicBezTo>
                    <a:pt x="1" y="676"/>
                    <a:pt x="148" y="1228"/>
                    <a:pt x="784" y="2076"/>
                  </a:cubicBezTo>
                  <a:cubicBezTo>
                    <a:pt x="1309" y="2775"/>
                    <a:pt x="2512" y="4102"/>
                    <a:pt x="3473" y="4840"/>
                  </a:cubicBezTo>
                  <a:cubicBezTo>
                    <a:pt x="3757" y="5061"/>
                    <a:pt x="4023" y="5231"/>
                    <a:pt x="4245" y="5324"/>
                  </a:cubicBezTo>
                  <a:cubicBezTo>
                    <a:pt x="4389" y="5382"/>
                    <a:pt x="4553" y="5406"/>
                    <a:pt x="4728" y="5406"/>
                  </a:cubicBezTo>
                  <a:cubicBezTo>
                    <a:pt x="5742" y="5406"/>
                    <a:pt x="7128" y="4578"/>
                    <a:pt x="7128" y="4578"/>
                  </a:cubicBezTo>
                  <a:cubicBezTo>
                    <a:pt x="7404" y="4754"/>
                    <a:pt x="7714" y="4815"/>
                    <a:pt x="7959" y="4815"/>
                  </a:cubicBezTo>
                  <a:cubicBezTo>
                    <a:pt x="8167" y="4815"/>
                    <a:pt x="8329" y="4771"/>
                    <a:pt x="8382" y="4717"/>
                  </a:cubicBezTo>
                  <a:cubicBezTo>
                    <a:pt x="8390" y="4708"/>
                    <a:pt x="8396" y="4698"/>
                    <a:pt x="8398" y="4686"/>
                  </a:cubicBezTo>
                  <a:cubicBezTo>
                    <a:pt x="7972" y="4601"/>
                    <a:pt x="7206" y="4420"/>
                    <a:pt x="6849" y="4160"/>
                  </a:cubicBezTo>
                  <a:cubicBezTo>
                    <a:pt x="6849" y="4160"/>
                    <a:pt x="5640" y="4951"/>
                    <a:pt x="4758" y="4951"/>
                  </a:cubicBezTo>
                  <a:cubicBezTo>
                    <a:pt x="3876" y="4951"/>
                    <a:pt x="2991" y="3823"/>
                    <a:pt x="1783" y="2517"/>
                  </a:cubicBezTo>
                  <a:cubicBezTo>
                    <a:pt x="998" y="1667"/>
                    <a:pt x="389" y="624"/>
                    <a:pt x="60" y="0"/>
                  </a:cubicBezTo>
                  <a:close/>
                </a:path>
              </a:pathLst>
            </a:custGeom>
            <a:solidFill>
              <a:srgbClr val="F393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55" name="Google Shape;3655;p49"/>
            <p:cNvSpPr/>
            <p:nvPr/>
          </p:nvSpPr>
          <p:spPr>
            <a:xfrm>
              <a:off x="4572627" y="640083"/>
              <a:ext cx="95085" cy="159488"/>
            </a:xfrm>
            <a:custGeom>
              <a:avLst/>
              <a:gdLst/>
              <a:ahLst/>
              <a:cxnLst/>
              <a:rect l="l" t="t" r="r" b="b"/>
              <a:pathLst>
                <a:path w="4032" h="6763" extrusionOk="0">
                  <a:moveTo>
                    <a:pt x="2367" y="1"/>
                  </a:moveTo>
                  <a:cubicBezTo>
                    <a:pt x="2367" y="1"/>
                    <a:pt x="1586" y="249"/>
                    <a:pt x="751" y="249"/>
                  </a:cubicBezTo>
                  <a:cubicBezTo>
                    <a:pt x="499" y="249"/>
                    <a:pt x="242" y="226"/>
                    <a:pt x="0" y="167"/>
                  </a:cubicBezTo>
                  <a:lnTo>
                    <a:pt x="0" y="167"/>
                  </a:lnTo>
                  <a:cubicBezTo>
                    <a:pt x="27" y="337"/>
                    <a:pt x="52" y="502"/>
                    <a:pt x="68" y="652"/>
                  </a:cubicBezTo>
                  <a:cubicBezTo>
                    <a:pt x="256" y="2162"/>
                    <a:pt x="38" y="5755"/>
                    <a:pt x="38" y="5755"/>
                  </a:cubicBezTo>
                  <a:cubicBezTo>
                    <a:pt x="61" y="5768"/>
                    <a:pt x="87" y="5785"/>
                    <a:pt x="118" y="5805"/>
                  </a:cubicBezTo>
                  <a:cubicBezTo>
                    <a:pt x="490" y="6032"/>
                    <a:pt x="1622" y="6762"/>
                    <a:pt x="1622" y="6762"/>
                  </a:cubicBezTo>
                  <a:lnTo>
                    <a:pt x="2729" y="6183"/>
                  </a:lnTo>
                  <a:cubicBezTo>
                    <a:pt x="2729" y="6183"/>
                    <a:pt x="3205" y="3719"/>
                    <a:pt x="3717" y="1511"/>
                  </a:cubicBezTo>
                  <a:cubicBezTo>
                    <a:pt x="3816" y="1086"/>
                    <a:pt x="3922" y="660"/>
                    <a:pt x="4031" y="249"/>
                  </a:cubicBezTo>
                  <a:lnTo>
                    <a:pt x="4031" y="249"/>
                  </a:lnTo>
                  <a:cubicBezTo>
                    <a:pt x="3960" y="252"/>
                    <a:pt x="3885" y="254"/>
                    <a:pt x="3807" y="254"/>
                  </a:cubicBezTo>
                  <a:cubicBezTo>
                    <a:pt x="3373" y="254"/>
                    <a:pt x="2836" y="200"/>
                    <a:pt x="2367"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56" name="Google Shape;3656;p49"/>
            <p:cNvSpPr/>
            <p:nvPr/>
          </p:nvSpPr>
          <p:spPr>
            <a:xfrm>
              <a:off x="4680900" y="555327"/>
              <a:ext cx="99188" cy="95651"/>
            </a:xfrm>
            <a:custGeom>
              <a:avLst/>
              <a:gdLst/>
              <a:ahLst/>
              <a:cxnLst/>
              <a:rect l="l" t="t" r="r" b="b"/>
              <a:pathLst>
                <a:path w="4206" h="4056" extrusionOk="0">
                  <a:moveTo>
                    <a:pt x="1837" y="0"/>
                  </a:moveTo>
                  <a:cubicBezTo>
                    <a:pt x="1858" y="67"/>
                    <a:pt x="2381" y="1615"/>
                    <a:pt x="1835" y="2434"/>
                  </a:cubicBezTo>
                  <a:cubicBezTo>
                    <a:pt x="1278" y="3270"/>
                    <a:pt x="0" y="3786"/>
                    <a:pt x="0" y="3786"/>
                  </a:cubicBezTo>
                  <a:cubicBezTo>
                    <a:pt x="0" y="3786"/>
                    <a:pt x="337" y="4056"/>
                    <a:pt x="909" y="4056"/>
                  </a:cubicBezTo>
                  <a:cubicBezTo>
                    <a:pt x="924" y="4056"/>
                    <a:pt x="939" y="4056"/>
                    <a:pt x="955" y="4055"/>
                  </a:cubicBezTo>
                  <a:cubicBezTo>
                    <a:pt x="970" y="3998"/>
                    <a:pt x="976" y="3967"/>
                    <a:pt x="976" y="3967"/>
                  </a:cubicBezTo>
                  <a:cubicBezTo>
                    <a:pt x="2463" y="3525"/>
                    <a:pt x="2385" y="1922"/>
                    <a:pt x="2385" y="1922"/>
                  </a:cubicBezTo>
                  <a:cubicBezTo>
                    <a:pt x="2769" y="1784"/>
                    <a:pt x="3339" y="1728"/>
                    <a:pt x="3739" y="1706"/>
                  </a:cubicBezTo>
                  <a:cubicBezTo>
                    <a:pt x="4011" y="1691"/>
                    <a:pt x="4205" y="1690"/>
                    <a:pt x="4205" y="1690"/>
                  </a:cubicBezTo>
                  <a:cubicBezTo>
                    <a:pt x="4175" y="1150"/>
                    <a:pt x="4133" y="650"/>
                    <a:pt x="4077" y="193"/>
                  </a:cubicBezTo>
                  <a:cubicBezTo>
                    <a:pt x="3786" y="434"/>
                    <a:pt x="3335" y="695"/>
                    <a:pt x="2746" y="695"/>
                  </a:cubicBezTo>
                  <a:cubicBezTo>
                    <a:pt x="2564" y="695"/>
                    <a:pt x="2369" y="670"/>
                    <a:pt x="2161" y="612"/>
                  </a:cubicBezTo>
                  <a:cubicBezTo>
                    <a:pt x="2161" y="612"/>
                    <a:pt x="2091" y="215"/>
                    <a:pt x="1837"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57" name="Google Shape;3657;p49"/>
            <p:cNvSpPr/>
            <p:nvPr/>
          </p:nvSpPr>
          <p:spPr>
            <a:xfrm>
              <a:off x="4661557" y="1334446"/>
              <a:ext cx="30587" cy="214129"/>
            </a:xfrm>
            <a:custGeom>
              <a:avLst/>
              <a:gdLst/>
              <a:ahLst/>
              <a:cxnLst/>
              <a:rect l="l" t="t" r="r" b="b"/>
              <a:pathLst>
                <a:path w="1297" h="9080" extrusionOk="0">
                  <a:moveTo>
                    <a:pt x="1" y="1"/>
                  </a:moveTo>
                  <a:lnTo>
                    <a:pt x="1" y="1"/>
                  </a:lnTo>
                  <a:cubicBezTo>
                    <a:pt x="102" y="3439"/>
                    <a:pt x="215" y="7755"/>
                    <a:pt x="249" y="9079"/>
                  </a:cubicBezTo>
                  <a:cubicBezTo>
                    <a:pt x="593" y="9076"/>
                    <a:pt x="937" y="9073"/>
                    <a:pt x="1274" y="9070"/>
                  </a:cubicBezTo>
                  <a:cubicBezTo>
                    <a:pt x="1281" y="8190"/>
                    <a:pt x="1297" y="6018"/>
                    <a:pt x="1269" y="3560"/>
                  </a:cubicBezTo>
                  <a:cubicBezTo>
                    <a:pt x="1259" y="2692"/>
                    <a:pt x="1206" y="1533"/>
                    <a:pt x="1125" y="229"/>
                  </a:cubicBezTo>
                  <a:cubicBezTo>
                    <a:pt x="747" y="172"/>
                    <a:pt x="372" y="96"/>
                    <a:pt x="1" y="1"/>
                  </a:cubicBezTo>
                  <a:close/>
                </a:path>
              </a:pathLst>
            </a:custGeom>
            <a:solidFill>
              <a:srgbClr val="F8B21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58" name="Google Shape;3658;p49"/>
            <p:cNvSpPr/>
            <p:nvPr/>
          </p:nvSpPr>
          <p:spPr>
            <a:xfrm>
              <a:off x="4466954" y="1258392"/>
              <a:ext cx="67658" cy="290348"/>
            </a:xfrm>
            <a:custGeom>
              <a:avLst/>
              <a:gdLst/>
              <a:ahLst/>
              <a:cxnLst/>
              <a:rect l="l" t="t" r="r" b="b"/>
              <a:pathLst>
                <a:path w="2869" h="12312" extrusionOk="0">
                  <a:moveTo>
                    <a:pt x="1873" y="1"/>
                  </a:moveTo>
                  <a:cubicBezTo>
                    <a:pt x="1273" y="3521"/>
                    <a:pt x="261" y="10487"/>
                    <a:pt x="0" y="12280"/>
                  </a:cubicBezTo>
                  <a:cubicBezTo>
                    <a:pt x="121" y="12285"/>
                    <a:pt x="241" y="12288"/>
                    <a:pt x="356" y="12292"/>
                  </a:cubicBezTo>
                  <a:cubicBezTo>
                    <a:pt x="638" y="12300"/>
                    <a:pt x="982" y="12307"/>
                    <a:pt x="1375" y="12312"/>
                  </a:cubicBezTo>
                  <a:cubicBezTo>
                    <a:pt x="1491" y="11271"/>
                    <a:pt x="1825" y="8329"/>
                    <a:pt x="2238" y="5321"/>
                  </a:cubicBezTo>
                  <a:cubicBezTo>
                    <a:pt x="2437" y="3873"/>
                    <a:pt x="2651" y="2306"/>
                    <a:pt x="2869" y="727"/>
                  </a:cubicBezTo>
                  <a:cubicBezTo>
                    <a:pt x="2513" y="486"/>
                    <a:pt x="2179" y="243"/>
                    <a:pt x="1873" y="1"/>
                  </a:cubicBezTo>
                  <a:close/>
                </a:path>
              </a:pathLst>
            </a:custGeom>
            <a:solidFill>
              <a:srgbClr val="F8B21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59" name="Google Shape;3659;p49"/>
            <p:cNvSpPr/>
            <p:nvPr/>
          </p:nvSpPr>
          <p:spPr>
            <a:xfrm>
              <a:off x="4598780" y="218380"/>
              <a:ext cx="23182" cy="31907"/>
            </a:xfrm>
            <a:custGeom>
              <a:avLst/>
              <a:gdLst/>
              <a:ahLst/>
              <a:cxnLst/>
              <a:rect l="l" t="t" r="r" b="b"/>
              <a:pathLst>
                <a:path w="983" h="1353" extrusionOk="0">
                  <a:moveTo>
                    <a:pt x="390" y="0"/>
                  </a:moveTo>
                  <a:cubicBezTo>
                    <a:pt x="370" y="0"/>
                    <a:pt x="350" y="2"/>
                    <a:pt x="331" y="7"/>
                  </a:cubicBezTo>
                  <a:cubicBezTo>
                    <a:pt x="110" y="60"/>
                    <a:pt x="0" y="403"/>
                    <a:pt x="90" y="772"/>
                  </a:cubicBezTo>
                  <a:cubicBezTo>
                    <a:pt x="171" y="1109"/>
                    <a:pt x="388" y="1352"/>
                    <a:pt x="593" y="1352"/>
                  </a:cubicBezTo>
                  <a:cubicBezTo>
                    <a:pt x="613" y="1352"/>
                    <a:pt x="632" y="1350"/>
                    <a:pt x="652" y="1345"/>
                  </a:cubicBezTo>
                  <a:cubicBezTo>
                    <a:pt x="875" y="1292"/>
                    <a:pt x="982" y="950"/>
                    <a:pt x="893" y="580"/>
                  </a:cubicBezTo>
                  <a:cubicBezTo>
                    <a:pt x="811" y="243"/>
                    <a:pt x="595" y="0"/>
                    <a:pt x="3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0" name="Google Shape;3660;p49"/>
            <p:cNvSpPr/>
            <p:nvPr/>
          </p:nvSpPr>
          <p:spPr>
            <a:xfrm>
              <a:off x="4530627" y="225078"/>
              <a:ext cx="51339" cy="72092"/>
            </a:xfrm>
            <a:custGeom>
              <a:avLst/>
              <a:gdLst/>
              <a:ahLst/>
              <a:cxnLst/>
              <a:rect l="l" t="t" r="r" b="b"/>
              <a:pathLst>
                <a:path w="2177" h="3057" extrusionOk="0">
                  <a:moveTo>
                    <a:pt x="479" y="0"/>
                  </a:moveTo>
                  <a:lnTo>
                    <a:pt x="479" y="1655"/>
                  </a:lnTo>
                  <a:cubicBezTo>
                    <a:pt x="479" y="1655"/>
                    <a:pt x="264" y="1951"/>
                    <a:pt x="132" y="2026"/>
                  </a:cubicBezTo>
                  <a:lnTo>
                    <a:pt x="1" y="3057"/>
                  </a:lnTo>
                  <a:cubicBezTo>
                    <a:pt x="1" y="3057"/>
                    <a:pt x="916" y="2322"/>
                    <a:pt x="2177" y="1793"/>
                  </a:cubicBezTo>
                  <a:cubicBezTo>
                    <a:pt x="1546" y="1369"/>
                    <a:pt x="1098" y="737"/>
                    <a:pt x="819" y="250"/>
                  </a:cubicBezTo>
                  <a:lnTo>
                    <a:pt x="479" y="0"/>
                  </a:ln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1" name="Google Shape;3661;p49"/>
            <p:cNvSpPr/>
            <p:nvPr/>
          </p:nvSpPr>
          <p:spPr>
            <a:xfrm>
              <a:off x="4647502" y="316531"/>
              <a:ext cx="24337" cy="49618"/>
            </a:xfrm>
            <a:custGeom>
              <a:avLst/>
              <a:gdLst/>
              <a:ahLst/>
              <a:cxnLst/>
              <a:rect l="l" t="t" r="r" b="b"/>
              <a:pathLst>
                <a:path w="1032" h="2104" extrusionOk="0">
                  <a:moveTo>
                    <a:pt x="44" y="1"/>
                  </a:moveTo>
                  <a:cubicBezTo>
                    <a:pt x="22" y="1"/>
                    <a:pt x="0" y="20"/>
                    <a:pt x="9" y="47"/>
                  </a:cubicBezTo>
                  <a:cubicBezTo>
                    <a:pt x="14" y="61"/>
                    <a:pt x="582" y="1514"/>
                    <a:pt x="923" y="2026"/>
                  </a:cubicBezTo>
                  <a:cubicBezTo>
                    <a:pt x="756" y="2004"/>
                    <a:pt x="347" y="1925"/>
                    <a:pt x="65" y="1672"/>
                  </a:cubicBezTo>
                  <a:cubicBezTo>
                    <a:pt x="59" y="1665"/>
                    <a:pt x="50" y="1662"/>
                    <a:pt x="42" y="1662"/>
                  </a:cubicBezTo>
                  <a:cubicBezTo>
                    <a:pt x="33" y="1662"/>
                    <a:pt x="24" y="1666"/>
                    <a:pt x="17" y="1673"/>
                  </a:cubicBezTo>
                  <a:cubicBezTo>
                    <a:pt x="3" y="1687"/>
                    <a:pt x="4" y="1710"/>
                    <a:pt x="20" y="1723"/>
                  </a:cubicBezTo>
                  <a:cubicBezTo>
                    <a:pt x="395" y="2064"/>
                    <a:pt x="968" y="2102"/>
                    <a:pt x="992" y="2104"/>
                  </a:cubicBezTo>
                  <a:lnTo>
                    <a:pt x="995" y="2104"/>
                  </a:lnTo>
                  <a:cubicBezTo>
                    <a:pt x="1008" y="2104"/>
                    <a:pt x="1020" y="2096"/>
                    <a:pt x="1026" y="2085"/>
                  </a:cubicBezTo>
                  <a:cubicBezTo>
                    <a:pt x="1032" y="2073"/>
                    <a:pt x="1030" y="2058"/>
                    <a:pt x="1023" y="2047"/>
                  </a:cubicBezTo>
                  <a:cubicBezTo>
                    <a:pt x="711" y="1635"/>
                    <a:pt x="101" y="100"/>
                    <a:pt x="76" y="24"/>
                  </a:cubicBezTo>
                  <a:cubicBezTo>
                    <a:pt x="70" y="8"/>
                    <a:pt x="57" y="1"/>
                    <a:pt x="4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2" name="Google Shape;3662;p49"/>
            <p:cNvSpPr/>
            <p:nvPr/>
          </p:nvSpPr>
          <p:spPr>
            <a:xfrm>
              <a:off x="4627504" y="377916"/>
              <a:ext cx="37025" cy="7452"/>
            </a:xfrm>
            <a:custGeom>
              <a:avLst/>
              <a:gdLst/>
              <a:ahLst/>
              <a:cxnLst/>
              <a:rect l="l" t="t" r="r" b="b"/>
              <a:pathLst>
                <a:path w="1570" h="316" extrusionOk="0">
                  <a:moveTo>
                    <a:pt x="42" y="1"/>
                  </a:moveTo>
                  <a:cubicBezTo>
                    <a:pt x="29" y="1"/>
                    <a:pt x="17" y="7"/>
                    <a:pt x="10" y="19"/>
                  </a:cubicBezTo>
                  <a:cubicBezTo>
                    <a:pt x="1" y="34"/>
                    <a:pt x="5" y="57"/>
                    <a:pt x="22" y="66"/>
                  </a:cubicBezTo>
                  <a:cubicBezTo>
                    <a:pt x="346" y="258"/>
                    <a:pt x="648" y="316"/>
                    <a:pt x="893" y="316"/>
                  </a:cubicBezTo>
                  <a:cubicBezTo>
                    <a:pt x="1278" y="316"/>
                    <a:pt x="1531" y="173"/>
                    <a:pt x="1536" y="170"/>
                  </a:cubicBezTo>
                  <a:cubicBezTo>
                    <a:pt x="1569" y="151"/>
                    <a:pt x="1549" y="105"/>
                    <a:pt x="1518" y="105"/>
                  </a:cubicBezTo>
                  <a:cubicBezTo>
                    <a:pt x="1512" y="105"/>
                    <a:pt x="1506" y="106"/>
                    <a:pt x="1499" y="110"/>
                  </a:cubicBezTo>
                  <a:cubicBezTo>
                    <a:pt x="1496" y="113"/>
                    <a:pt x="1258" y="247"/>
                    <a:pt x="895" y="247"/>
                  </a:cubicBezTo>
                  <a:cubicBezTo>
                    <a:pt x="659" y="247"/>
                    <a:pt x="371" y="191"/>
                    <a:pt x="58" y="5"/>
                  </a:cubicBezTo>
                  <a:cubicBezTo>
                    <a:pt x="53" y="2"/>
                    <a:pt x="47" y="1"/>
                    <a:pt x="4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3" name="Google Shape;3663;p49"/>
            <p:cNvSpPr/>
            <p:nvPr/>
          </p:nvSpPr>
          <p:spPr>
            <a:xfrm>
              <a:off x="4576236" y="388528"/>
              <a:ext cx="89425" cy="32402"/>
            </a:xfrm>
            <a:custGeom>
              <a:avLst/>
              <a:gdLst/>
              <a:ahLst/>
              <a:cxnLst/>
              <a:rect l="l" t="t" r="r" b="b"/>
              <a:pathLst>
                <a:path w="3792" h="1374" extrusionOk="0">
                  <a:moveTo>
                    <a:pt x="39" y="0"/>
                  </a:moveTo>
                  <a:cubicBezTo>
                    <a:pt x="35" y="0"/>
                    <a:pt x="31" y="1"/>
                    <a:pt x="27" y="2"/>
                  </a:cubicBezTo>
                  <a:cubicBezTo>
                    <a:pt x="9" y="8"/>
                    <a:pt x="0" y="28"/>
                    <a:pt x="6" y="46"/>
                  </a:cubicBezTo>
                  <a:cubicBezTo>
                    <a:pt x="47" y="173"/>
                    <a:pt x="105" y="296"/>
                    <a:pt x="177" y="408"/>
                  </a:cubicBezTo>
                  <a:cubicBezTo>
                    <a:pt x="561" y="807"/>
                    <a:pt x="1294" y="1175"/>
                    <a:pt x="1966" y="1307"/>
                  </a:cubicBezTo>
                  <a:cubicBezTo>
                    <a:pt x="2179" y="1349"/>
                    <a:pt x="2399" y="1372"/>
                    <a:pt x="2617" y="1374"/>
                  </a:cubicBezTo>
                  <a:cubicBezTo>
                    <a:pt x="3205" y="1374"/>
                    <a:pt x="3575" y="1202"/>
                    <a:pt x="3720" y="1134"/>
                  </a:cubicBezTo>
                  <a:lnTo>
                    <a:pt x="3754" y="1119"/>
                  </a:lnTo>
                  <a:cubicBezTo>
                    <a:pt x="3791" y="1103"/>
                    <a:pt x="3773" y="1052"/>
                    <a:pt x="3740" y="1052"/>
                  </a:cubicBezTo>
                  <a:cubicBezTo>
                    <a:pt x="3735" y="1052"/>
                    <a:pt x="3730" y="1053"/>
                    <a:pt x="3725" y="1055"/>
                  </a:cubicBezTo>
                  <a:lnTo>
                    <a:pt x="3692" y="1072"/>
                  </a:lnTo>
                  <a:cubicBezTo>
                    <a:pt x="3549" y="1137"/>
                    <a:pt x="3190" y="1304"/>
                    <a:pt x="2618" y="1304"/>
                  </a:cubicBezTo>
                  <a:cubicBezTo>
                    <a:pt x="2428" y="1304"/>
                    <a:pt x="2214" y="1285"/>
                    <a:pt x="1978" y="1239"/>
                  </a:cubicBezTo>
                  <a:cubicBezTo>
                    <a:pt x="1320" y="1110"/>
                    <a:pt x="602" y="751"/>
                    <a:pt x="232" y="364"/>
                  </a:cubicBezTo>
                  <a:cubicBezTo>
                    <a:pt x="164" y="258"/>
                    <a:pt x="111" y="143"/>
                    <a:pt x="71" y="23"/>
                  </a:cubicBezTo>
                  <a:cubicBezTo>
                    <a:pt x="67" y="9"/>
                    <a:pt x="53" y="0"/>
                    <a:pt x="3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4" name="Google Shape;3664;p49"/>
            <p:cNvSpPr/>
            <p:nvPr/>
          </p:nvSpPr>
          <p:spPr>
            <a:xfrm>
              <a:off x="4576613" y="451116"/>
              <a:ext cx="76502" cy="33440"/>
            </a:xfrm>
            <a:custGeom>
              <a:avLst/>
              <a:gdLst/>
              <a:ahLst/>
              <a:cxnLst/>
              <a:rect l="l" t="t" r="r" b="b"/>
              <a:pathLst>
                <a:path w="3244" h="1418" extrusionOk="0">
                  <a:moveTo>
                    <a:pt x="58" y="0"/>
                  </a:moveTo>
                  <a:cubicBezTo>
                    <a:pt x="40" y="14"/>
                    <a:pt x="21" y="27"/>
                    <a:pt x="1" y="40"/>
                  </a:cubicBezTo>
                  <a:cubicBezTo>
                    <a:pt x="304" y="614"/>
                    <a:pt x="1083" y="1417"/>
                    <a:pt x="1939" y="1417"/>
                  </a:cubicBezTo>
                  <a:lnTo>
                    <a:pt x="1956" y="1417"/>
                  </a:lnTo>
                  <a:cubicBezTo>
                    <a:pt x="2541" y="1409"/>
                    <a:pt x="2974" y="967"/>
                    <a:pt x="3244" y="97"/>
                  </a:cubicBezTo>
                  <a:cubicBezTo>
                    <a:pt x="3223" y="88"/>
                    <a:pt x="3200" y="77"/>
                    <a:pt x="3180" y="65"/>
                  </a:cubicBezTo>
                  <a:cubicBezTo>
                    <a:pt x="2923" y="909"/>
                    <a:pt x="2510" y="1338"/>
                    <a:pt x="1956" y="1347"/>
                  </a:cubicBezTo>
                  <a:lnTo>
                    <a:pt x="1939" y="1347"/>
                  </a:lnTo>
                  <a:cubicBezTo>
                    <a:pt x="1107" y="1347"/>
                    <a:pt x="349" y="556"/>
                    <a:pt x="5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5" name="Google Shape;3665;p49"/>
            <p:cNvSpPr/>
            <p:nvPr/>
          </p:nvSpPr>
          <p:spPr>
            <a:xfrm>
              <a:off x="4426322" y="615863"/>
              <a:ext cx="55230" cy="129704"/>
            </a:xfrm>
            <a:custGeom>
              <a:avLst/>
              <a:gdLst/>
              <a:ahLst/>
              <a:cxnLst/>
              <a:rect l="l" t="t" r="r" b="b"/>
              <a:pathLst>
                <a:path w="2342" h="5500" extrusionOk="0">
                  <a:moveTo>
                    <a:pt x="2293" y="0"/>
                  </a:moveTo>
                  <a:cubicBezTo>
                    <a:pt x="2282" y="0"/>
                    <a:pt x="2272" y="5"/>
                    <a:pt x="2264" y="17"/>
                  </a:cubicBezTo>
                  <a:cubicBezTo>
                    <a:pt x="2244" y="50"/>
                    <a:pt x="233" y="3276"/>
                    <a:pt x="11" y="3620"/>
                  </a:cubicBezTo>
                  <a:cubicBezTo>
                    <a:pt x="0" y="3637"/>
                    <a:pt x="5" y="3658"/>
                    <a:pt x="20" y="3669"/>
                  </a:cubicBezTo>
                  <a:cubicBezTo>
                    <a:pt x="26" y="3673"/>
                    <a:pt x="681" y="4122"/>
                    <a:pt x="1314" y="5478"/>
                  </a:cubicBezTo>
                  <a:cubicBezTo>
                    <a:pt x="1319" y="5492"/>
                    <a:pt x="1332" y="5499"/>
                    <a:pt x="1346" y="5499"/>
                  </a:cubicBezTo>
                  <a:cubicBezTo>
                    <a:pt x="1352" y="5499"/>
                    <a:pt x="1356" y="5499"/>
                    <a:pt x="1361" y="5496"/>
                  </a:cubicBezTo>
                  <a:cubicBezTo>
                    <a:pt x="1379" y="5489"/>
                    <a:pt x="1387" y="5468"/>
                    <a:pt x="1378" y="5449"/>
                  </a:cubicBezTo>
                  <a:cubicBezTo>
                    <a:pt x="803" y="4217"/>
                    <a:pt x="223" y="3734"/>
                    <a:pt x="86" y="3631"/>
                  </a:cubicBezTo>
                  <a:cubicBezTo>
                    <a:pt x="384" y="3170"/>
                    <a:pt x="2304" y="87"/>
                    <a:pt x="2323" y="55"/>
                  </a:cubicBezTo>
                  <a:cubicBezTo>
                    <a:pt x="2341" y="27"/>
                    <a:pt x="2318" y="0"/>
                    <a:pt x="22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6" name="Google Shape;3666;p49"/>
            <p:cNvSpPr/>
            <p:nvPr/>
          </p:nvSpPr>
          <p:spPr>
            <a:xfrm>
              <a:off x="4404343" y="693922"/>
              <a:ext cx="23842" cy="8655"/>
            </a:xfrm>
            <a:custGeom>
              <a:avLst/>
              <a:gdLst/>
              <a:ahLst/>
              <a:cxnLst/>
              <a:rect l="l" t="t" r="r" b="b"/>
              <a:pathLst>
                <a:path w="1011" h="367" extrusionOk="0">
                  <a:moveTo>
                    <a:pt x="48" y="1"/>
                  </a:moveTo>
                  <a:cubicBezTo>
                    <a:pt x="7" y="1"/>
                    <a:pt x="1" y="65"/>
                    <a:pt x="46" y="71"/>
                  </a:cubicBezTo>
                  <a:cubicBezTo>
                    <a:pt x="765" y="154"/>
                    <a:pt x="944" y="353"/>
                    <a:pt x="946" y="354"/>
                  </a:cubicBezTo>
                  <a:cubicBezTo>
                    <a:pt x="952" y="362"/>
                    <a:pt x="962" y="366"/>
                    <a:pt x="972" y="366"/>
                  </a:cubicBezTo>
                  <a:cubicBezTo>
                    <a:pt x="981" y="366"/>
                    <a:pt x="988" y="363"/>
                    <a:pt x="994" y="357"/>
                  </a:cubicBezTo>
                  <a:cubicBezTo>
                    <a:pt x="1009" y="345"/>
                    <a:pt x="1011" y="324"/>
                    <a:pt x="999" y="309"/>
                  </a:cubicBezTo>
                  <a:cubicBezTo>
                    <a:pt x="991" y="300"/>
                    <a:pt x="808" y="89"/>
                    <a:pt x="53" y="1"/>
                  </a:cubicBezTo>
                  <a:cubicBezTo>
                    <a:pt x="51" y="1"/>
                    <a:pt x="49" y="1"/>
                    <a:pt x="4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7" name="Google Shape;3667;p49"/>
            <p:cNvSpPr/>
            <p:nvPr/>
          </p:nvSpPr>
          <p:spPr>
            <a:xfrm>
              <a:off x="4496362" y="580254"/>
              <a:ext cx="58768" cy="60937"/>
            </a:xfrm>
            <a:custGeom>
              <a:avLst/>
              <a:gdLst/>
              <a:ahLst/>
              <a:cxnLst/>
              <a:rect l="l" t="t" r="r" b="b"/>
              <a:pathLst>
                <a:path w="2492" h="2584" extrusionOk="0">
                  <a:moveTo>
                    <a:pt x="271" y="0"/>
                  </a:moveTo>
                  <a:cubicBezTo>
                    <a:pt x="253" y="0"/>
                    <a:pt x="238" y="13"/>
                    <a:pt x="237" y="31"/>
                  </a:cubicBezTo>
                  <a:cubicBezTo>
                    <a:pt x="234" y="52"/>
                    <a:pt x="0" y="2104"/>
                    <a:pt x="2437" y="2583"/>
                  </a:cubicBezTo>
                  <a:lnTo>
                    <a:pt x="2443" y="2583"/>
                  </a:lnTo>
                  <a:cubicBezTo>
                    <a:pt x="2486" y="2583"/>
                    <a:pt x="2492" y="2522"/>
                    <a:pt x="2451" y="2515"/>
                  </a:cubicBezTo>
                  <a:cubicBezTo>
                    <a:pt x="79" y="2048"/>
                    <a:pt x="294" y="122"/>
                    <a:pt x="306" y="40"/>
                  </a:cubicBezTo>
                  <a:cubicBezTo>
                    <a:pt x="308" y="20"/>
                    <a:pt x="294" y="4"/>
                    <a:pt x="276" y="1"/>
                  </a:cubicBezTo>
                  <a:cubicBezTo>
                    <a:pt x="274" y="1"/>
                    <a:pt x="272" y="0"/>
                    <a:pt x="2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8" name="Google Shape;3668;p49"/>
            <p:cNvSpPr/>
            <p:nvPr/>
          </p:nvSpPr>
          <p:spPr>
            <a:xfrm>
              <a:off x="4676060" y="591597"/>
              <a:ext cx="61079" cy="56598"/>
            </a:xfrm>
            <a:custGeom>
              <a:avLst/>
              <a:gdLst/>
              <a:ahLst/>
              <a:cxnLst/>
              <a:rect l="l" t="t" r="r" b="b"/>
              <a:pathLst>
                <a:path w="2590" h="2400" extrusionOk="0">
                  <a:moveTo>
                    <a:pt x="2433" y="1"/>
                  </a:moveTo>
                  <a:cubicBezTo>
                    <a:pt x="2413" y="1"/>
                    <a:pt x="2393" y="16"/>
                    <a:pt x="2399" y="41"/>
                  </a:cubicBezTo>
                  <a:cubicBezTo>
                    <a:pt x="2400" y="53"/>
                    <a:pt x="2517" y="1341"/>
                    <a:pt x="1803" y="1984"/>
                  </a:cubicBezTo>
                  <a:cubicBezTo>
                    <a:pt x="1549" y="2214"/>
                    <a:pt x="1220" y="2329"/>
                    <a:pt x="820" y="2329"/>
                  </a:cubicBezTo>
                  <a:cubicBezTo>
                    <a:pt x="590" y="2329"/>
                    <a:pt x="337" y="2291"/>
                    <a:pt x="60" y="2214"/>
                  </a:cubicBezTo>
                  <a:cubicBezTo>
                    <a:pt x="57" y="2213"/>
                    <a:pt x="53" y="2213"/>
                    <a:pt x="50" y="2213"/>
                  </a:cubicBezTo>
                  <a:cubicBezTo>
                    <a:pt x="14" y="2213"/>
                    <a:pt x="0" y="2270"/>
                    <a:pt x="42" y="2282"/>
                  </a:cubicBezTo>
                  <a:cubicBezTo>
                    <a:pt x="324" y="2360"/>
                    <a:pt x="583" y="2399"/>
                    <a:pt x="821" y="2399"/>
                  </a:cubicBezTo>
                  <a:cubicBezTo>
                    <a:pt x="1238" y="2399"/>
                    <a:pt x="1582" y="2278"/>
                    <a:pt x="1850" y="2037"/>
                  </a:cubicBezTo>
                  <a:cubicBezTo>
                    <a:pt x="2589" y="1370"/>
                    <a:pt x="2468" y="43"/>
                    <a:pt x="2467" y="30"/>
                  </a:cubicBezTo>
                  <a:cubicBezTo>
                    <a:pt x="2463" y="10"/>
                    <a:pt x="2448" y="1"/>
                    <a:pt x="243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9" name="Google Shape;3669;p49"/>
            <p:cNvSpPr/>
            <p:nvPr/>
          </p:nvSpPr>
          <p:spPr>
            <a:xfrm>
              <a:off x="4516195" y="461186"/>
              <a:ext cx="193094" cy="131001"/>
            </a:xfrm>
            <a:custGeom>
              <a:avLst/>
              <a:gdLst/>
              <a:ahLst/>
              <a:cxnLst/>
              <a:rect l="l" t="t" r="r" b="b"/>
              <a:pathLst>
                <a:path w="8188" h="5555" extrusionOk="0">
                  <a:moveTo>
                    <a:pt x="7301" y="1"/>
                  </a:moveTo>
                  <a:cubicBezTo>
                    <a:pt x="7388" y="734"/>
                    <a:pt x="7497" y="1287"/>
                    <a:pt x="7724" y="2158"/>
                  </a:cubicBezTo>
                  <a:cubicBezTo>
                    <a:pt x="7942" y="3006"/>
                    <a:pt x="8079" y="3545"/>
                    <a:pt x="8109" y="3666"/>
                  </a:cubicBezTo>
                  <a:cubicBezTo>
                    <a:pt x="7942" y="3753"/>
                    <a:pt x="6962" y="4274"/>
                    <a:pt x="6460" y="4544"/>
                  </a:cubicBezTo>
                  <a:cubicBezTo>
                    <a:pt x="5950" y="4818"/>
                    <a:pt x="4906" y="5398"/>
                    <a:pt x="4760" y="5479"/>
                  </a:cubicBezTo>
                  <a:cubicBezTo>
                    <a:pt x="4607" y="5395"/>
                    <a:pt x="3449" y="4762"/>
                    <a:pt x="2824" y="4485"/>
                  </a:cubicBezTo>
                  <a:cubicBezTo>
                    <a:pt x="2196" y="4207"/>
                    <a:pt x="766" y="3657"/>
                    <a:pt x="584" y="3587"/>
                  </a:cubicBezTo>
                  <a:cubicBezTo>
                    <a:pt x="558" y="3416"/>
                    <a:pt x="379" y="2231"/>
                    <a:pt x="246" y="1446"/>
                  </a:cubicBezTo>
                  <a:cubicBezTo>
                    <a:pt x="229" y="1352"/>
                    <a:pt x="214" y="1266"/>
                    <a:pt x="199" y="1186"/>
                  </a:cubicBezTo>
                  <a:cubicBezTo>
                    <a:pt x="193" y="1148"/>
                    <a:pt x="185" y="1110"/>
                    <a:pt x="179" y="1076"/>
                  </a:cubicBezTo>
                  <a:cubicBezTo>
                    <a:pt x="138" y="857"/>
                    <a:pt x="103" y="705"/>
                    <a:pt x="76" y="602"/>
                  </a:cubicBezTo>
                  <a:cubicBezTo>
                    <a:pt x="52" y="601"/>
                    <a:pt x="26" y="598"/>
                    <a:pt x="0" y="593"/>
                  </a:cubicBezTo>
                  <a:lnTo>
                    <a:pt x="0" y="593"/>
                  </a:lnTo>
                  <a:cubicBezTo>
                    <a:pt x="31" y="704"/>
                    <a:pt x="73" y="884"/>
                    <a:pt x="128" y="1175"/>
                  </a:cubicBezTo>
                  <a:cubicBezTo>
                    <a:pt x="132" y="1208"/>
                    <a:pt x="138" y="1245"/>
                    <a:pt x="146" y="1283"/>
                  </a:cubicBezTo>
                  <a:cubicBezTo>
                    <a:pt x="156" y="1337"/>
                    <a:pt x="166" y="1396"/>
                    <a:pt x="176" y="1460"/>
                  </a:cubicBezTo>
                  <a:cubicBezTo>
                    <a:pt x="320" y="2299"/>
                    <a:pt x="514" y="3604"/>
                    <a:pt x="517" y="3618"/>
                  </a:cubicBezTo>
                  <a:cubicBezTo>
                    <a:pt x="519" y="3630"/>
                    <a:pt x="528" y="3640"/>
                    <a:pt x="540" y="3645"/>
                  </a:cubicBezTo>
                  <a:cubicBezTo>
                    <a:pt x="555" y="3651"/>
                    <a:pt x="2131" y="4253"/>
                    <a:pt x="2795" y="4548"/>
                  </a:cubicBezTo>
                  <a:cubicBezTo>
                    <a:pt x="3460" y="4844"/>
                    <a:pt x="4731" y="5544"/>
                    <a:pt x="4745" y="5550"/>
                  </a:cubicBezTo>
                  <a:cubicBezTo>
                    <a:pt x="4750" y="5553"/>
                    <a:pt x="4754" y="5554"/>
                    <a:pt x="4760" y="5554"/>
                  </a:cubicBezTo>
                  <a:cubicBezTo>
                    <a:pt x="4766" y="5554"/>
                    <a:pt x="4772" y="5553"/>
                    <a:pt x="4778" y="5550"/>
                  </a:cubicBezTo>
                  <a:cubicBezTo>
                    <a:pt x="4789" y="5544"/>
                    <a:pt x="5947" y="4898"/>
                    <a:pt x="6494" y="4606"/>
                  </a:cubicBezTo>
                  <a:cubicBezTo>
                    <a:pt x="7041" y="4313"/>
                    <a:pt x="8153" y="3721"/>
                    <a:pt x="8165" y="3715"/>
                  </a:cubicBezTo>
                  <a:cubicBezTo>
                    <a:pt x="8179" y="3709"/>
                    <a:pt x="8188" y="3692"/>
                    <a:pt x="8183" y="3677"/>
                  </a:cubicBezTo>
                  <a:cubicBezTo>
                    <a:pt x="8182" y="3671"/>
                    <a:pt x="8041" y="3109"/>
                    <a:pt x="7791" y="2142"/>
                  </a:cubicBezTo>
                  <a:cubicBezTo>
                    <a:pt x="7567" y="1278"/>
                    <a:pt x="7458" y="726"/>
                    <a:pt x="7371" y="4"/>
                  </a:cubicBezTo>
                  <a:cubicBezTo>
                    <a:pt x="7347" y="2"/>
                    <a:pt x="7324" y="2"/>
                    <a:pt x="730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0" name="Google Shape;3670;p49"/>
            <p:cNvSpPr/>
            <p:nvPr/>
          </p:nvSpPr>
          <p:spPr>
            <a:xfrm>
              <a:off x="4627575" y="563463"/>
              <a:ext cx="3066" cy="21602"/>
            </a:xfrm>
            <a:custGeom>
              <a:avLst/>
              <a:gdLst/>
              <a:ahLst/>
              <a:cxnLst/>
              <a:rect l="l" t="t" r="r" b="b"/>
              <a:pathLst>
                <a:path w="130" h="916" extrusionOk="0">
                  <a:moveTo>
                    <a:pt x="37" y="0"/>
                  </a:moveTo>
                  <a:cubicBezTo>
                    <a:pt x="35" y="0"/>
                    <a:pt x="33" y="0"/>
                    <a:pt x="31" y="1"/>
                  </a:cubicBezTo>
                  <a:cubicBezTo>
                    <a:pt x="13" y="5"/>
                    <a:pt x="1" y="23"/>
                    <a:pt x="4" y="41"/>
                  </a:cubicBezTo>
                  <a:cubicBezTo>
                    <a:pt x="58" y="325"/>
                    <a:pt x="4" y="872"/>
                    <a:pt x="4" y="876"/>
                  </a:cubicBezTo>
                  <a:cubicBezTo>
                    <a:pt x="2" y="896"/>
                    <a:pt x="16" y="913"/>
                    <a:pt x="36" y="914"/>
                  </a:cubicBezTo>
                  <a:lnTo>
                    <a:pt x="37" y="916"/>
                  </a:lnTo>
                  <a:cubicBezTo>
                    <a:pt x="55" y="916"/>
                    <a:pt x="71" y="902"/>
                    <a:pt x="72" y="884"/>
                  </a:cubicBezTo>
                  <a:cubicBezTo>
                    <a:pt x="75" y="861"/>
                    <a:pt x="130" y="322"/>
                    <a:pt x="72" y="28"/>
                  </a:cubicBezTo>
                  <a:cubicBezTo>
                    <a:pt x="69" y="12"/>
                    <a:pt x="54" y="0"/>
                    <a:pt x="3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1" name="Google Shape;3671;p49"/>
            <p:cNvSpPr/>
            <p:nvPr/>
          </p:nvSpPr>
          <p:spPr>
            <a:xfrm>
              <a:off x="4573358" y="800231"/>
              <a:ext cx="85982" cy="24809"/>
            </a:xfrm>
            <a:custGeom>
              <a:avLst/>
              <a:gdLst/>
              <a:ahLst/>
              <a:cxnLst/>
              <a:rect l="l" t="t" r="r" b="b"/>
              <a:pathLst>
                <a:path w="3646" h="1052" extrusionOk="0">
                  <a:moveTo>
                    <a:pt x="3605" y="0"/>
                  </a:moveTo>
                  <a:cubicBezTo>
                    <a:pt x="3600" y="0"/>
                    <a:pt x="3596" y="1"/>
                    <a:pt x="3591" y="3"/>
                  </a:cubicBezTo>
                  <a:cubicBezTo>
                    <a:pt x="3573" y="11"/>
                    <a:pt x="1727" y="832"/>
                    <a:pt x="1388" y="977"/>
                  </a:cubicBezTo>
                  <a:cubicBezTo>
                    <a:pt x="1262" y="899"/>
                    <a:pt x="418" y="368"/>
                    <a:pt x="59" y="155"/>
                  </a:cubicBezTo>
                  <a:cubicBezTo>
                    <a:pt x="53" y="152"/>
                    <a:pt x="48" y="150"/>
                    <a:pt x="42" y="150"/>
                  </a:cubicBezTo>
                  <a:cubicBezTo>
                    <a:pt x="30" y="150"/>
                    <a:pt x="17" y="157"/>
                    <a:pt x="10" y="168"/>
                  </a:cubicBezTo>
                  <a:cubicBezTo>
                    <a:pt x="1" y="183"/>
                    <a:pt x="7" y="205"/>
                    <a:pt x="22" y="215"/>
                  </a:cubicBezTo>
                  <a:cubicBezTo>
                    <a:pt x="409" y="444"/>
                    <a:pt x="1356" y="1040"/>
                    <a:pt x="1366" y="1046"/>
                  </a:cubicBezTo>
                  <a:cubicBezTo>
                    <a:pt x="1371" y="1049"/>
                    <a:pt x="1377" y="1052"/>
                    <a:pt x="1385" y="1052"/>
                  </a:cubicBezTo>
                  <a:cubicBezTo>
                    <a:pt x="1389" y="1052"/>
                    <a:pt x="1394" y="1050"/>
                    <a:pt x="1398" y="1049"/>
                  </a:cubicBezTo>
                  <a:cubicBezTo>
                    <a:pt x="1688" y="926"/>
                    <a:pt x="3600" y="74"/>
                    <a:pt x="3620" y="67"/>
                  </a:cubicBezTo>
                  <a:cubicBezTo>
                    <a:pt x="3638" y="59"/>
                    <a:pt x="3645" y="38"/>
                    <a:pt x="3638" y="21"/>
                  </a:cubicBezTo>
                  <a:cubicBezTo>
                    <a:pt x="3631" y="8"/>
                    <a:pt x="3619" y="0"/>
                    <a:pt x="360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2" name="Google Shape;3672;p49"/>
            <p:cNvSpPr/>
            <p:nvPr/>
          </p:nvSpPr>
          <p:spPr>
            <a:xfrm>
              <a:off x="4562416" y="768914"/>
              <a:ext cx="91642" cy="31483"/>
            </a:xfrm>
            <a:custGeom>
              <a:avLst/>
              <a:gdLst/>
              <a:ahLst/>
              <a:cxnLst/>
              <a:rect l="l" t="t" r="r" b="b"/>
              <a:pathLst>
                <a:path w="3886" h="1335" extrusionOk="0">
                  <a:moveTo>
                    <a:pt x="50" y="1"/>
                  </a:moveTo>
                  <a:cubicBezTo>
                    <a:pt x="19" y="1"/>
                    <a:pt x="0" y="45"/>
                    <a:pt x="32" y="66"/>
                  </a:cubicBezTo>
                  <a:cubicBezTo>
                    <a:pt x="615" y="411"/>
                    <a:pt x="2020" y="1319"/>
                    <a:pt x="2035" y="1328"/>
                  </a:cubicBezTo>
                  <a:cubicBezTo>
                    <a:pt x="2041" y="1333"/>
                    <a:pt x="2047" y="1334"/>
                    <a:pt x="2055" y="1334"/>
                  </a:cubicBezTo>
                  <a:cubicBezTo>
                    <a:pt x="2061" y="1334"/>
                    <a:pt x="2067" y="1333"/>
                    <a:pt x="2073" y="1330"/>
                  </a:cubicBezTo>
                  <a:cubicBezTo>
                    <a:pt x="2309" y="1192"/>
                    <a:pt x="3849" y="426"/>
                    <a:pt x="3861" y="420"/>
                  </a:cubicBezTo>
                  <a:cubicBezTo>
                    <a:pt x="3878" y="411"/>
                    <a:pt x="3885" y="392"/>
                    <a:pt x="3878" y="373"/>
                  </a:cubicBezTo>
                  <a:cubicBezTo>
                    <a:pt x="3871" y="361"/>
                    <a:pt x="3858" y="354"/>
                    <a:pt x="3844" y="354"/>
                  </a:cubicBezTo>
                  <a:cubicBezTo>
                    <a:pt x="3840" y="354"/>
                    <a:pt x="3835" y="355"/>
                    <a:pt x="3831" y="357"/>
                  </a:cubicBezTo>
                  <a:cubicBezTo>
                    <a:pt x="3819" y="363"/>
                    <a:pt x="2347" y="1095"/>
                    <a:pt x="2056" y="1258"/>
                  </a:cubicBezTo>
                  <a:cubicBezTo>
                    <a:pt x="1889" y="1152"/>
                    <a:pt x="618" y="331"/>
                    <a:pt x="66" y="5"/>
                  </a:cubicBezTo>
                  <a:cubicBezTo>
                    <a:pt x="61" y="2"/>
                    <a:pt x="55" y="1"/>
                    <a:pt x="5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3" name="Google Shape;3673;p49"/>
            <p:cNvSpPr/>
            <p:nvPr/>
          </p:nvSpPr>
          <p:spPr>
            <a:xfrm>
              <a:off x="4699053" y="674678"/>
              <a:ext cx="109777" cy="178024"/>
            </a:xfrm>
            <a:custGeom>
              <a:avLst/>
              <a:gdLst/>
              <a:ahLst/>
              <a:cxnLst/>
              <a:rect l="l" t="t" r="r" b="b"/>
              <a:pathLst>
                <a:path w="4655" h="7549" extrusionOk="0">
                  <a:moveTo>
                    <a:pt x="41" y="0"/>
                  </a:moveTo>
                  <a:cubicBezTo>
                    <a:pt x="37" y="0"/>
                    <a:pt x="34" y="1"/>
                    <a:pt x="31" y="2"/>
                  </a:cubicBezTo>
                  <a:cubicBezTo>
                    <a:pt x="13" y="7"/>
                    <a:pt x="1" y="25"/>
                    <a:pt x="5" y="44"/>
                  </a:cubicBezTo>
                  <a:cubicBezTo>
                    <a:pt x="11" y="67"/>
                    <a:pt x="593" y="2377"/>
                    <a:pt x="1437" y="3850"/>
                  </a:cubicBezTo>
                  <a:cubicBezTo>
                    <a:pt x="1537" y="4025"/>
                    <a:pt x="1625" y="4184"/>
                    <a:pt x="1707" y="4331"/>
                  </a:cubicBezTo>
                  <a:cubicBezTo>
                    <a:pt x="2312" y="5416"/>
                    <a:pt x="2563" y="5867"/>
                    <a:pt x="4585" y="7541"/>
                  </a:cubicBezTo>
                  <a:cubicBezTo>
                    <a:pt x="4591" y="7546"/>
                    <a:pt x="4598" y="7549"/>
                    <a:pt x="4607" y="7549"/>
                  </a:cubicBezTo>
                  <a:cubicBezTo>
                    <a:pt x="4639" y="7549"/>
                    <a:pt x="4654" y="7508"/>
                    <a:pt x="4629" y="7487"/>
                  </a:cubicBezTo>
                  <a:cubicBezTo>
                    <a:pt x="2618" y="5820"/>
                    <a:pt x="2386" y="5406"/>
                    <a:pt x="1768" y="4297"/>
                  </a:cubicBezTo>
                  <a:cubicBezTo>
                    <a:pt x="1686" y="4150"/>
                    <a:pt x="1598" y="3990"/>
                    <a:pt x="1496" y="3815"/>
                  </a:cubicBezTo>
                  <a:cubicBezTo>
                    <a:pt x="660" y="2349"/>
                    <a:pt x="79" y="49"/>
                    <a:pt x="73" y="26"/>
                  </a:cubicBezTo>
                  <a:cubicBezTo>
                    <a:pt x="70" y="11"/>
                    <a:pt x="56" y="0"/>
                    <a:pt x="4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4" name="Google Shape;3674;p49"/>
            <p:cNvSpPr/>
            <p:nvPr/>
          </p:nvSpPr>
          <p:spPr>
            <a:xfrm>
              <a:off x="4892241" y="880624"/>
              <a:ext cx="36765" cy="24974"/>
            </a:xfrm>
            <a:custGeom>
              <a:avLst/>
              <a:gdLst/>
              <a:ahLst/>
              <a:cxnLst/>
              <a:rect l="l" t="t" r="r" b="b"/>
              <a:pathLst>
                <a:path w="1559" h="1059" extrusionOk="0">
                  <a:moveTo>
                    <a:pt x="178" y="0"/>
                  </a:moveTo>
                  <a:cubicBezTo>
                    <a:pt x="165" y="0"/>
                    <a:pt x="153" y="7"/>
                    <a:pt x="146" y="19"/>
                  </a:cubicBezTo>
                  <a:cubicBezTo>
                    <a:pt x="137" y="36"/>
                    <a:pt x="143" y="57"/>
                    <a:pt x="160" y="66"/>
                  </a:cubicBezTo>
                  <a:lnTo>
                    <a:pt x="268" y="122"/>
                  </a:lnTo>
                  <a:cubicBezTo>
                    <a:pt x="571" y="283"/>
                    <a:pt x="1489" y="767"/>
                    <a:pt x="1489" y="895"/>
                  </a:cubicBezTo>
                  <a:cubicBezTo>
                    <a:pt x="1489" y="917"/>
                    <a:pt x="1478" y="937"/>
                    <a:pt x="1460" y="949"/>
                  </a:cubicBezTo>
                  <a:cubicBezTo>
                    <a:pt x="1429" y="973"/>
                    <a:pt x="1367" y="988"/>
                    <a:pt x="1274" y="988"/>
                  </a:cubicBezTo>
                  <a:cubicBezTo>
                    <a:pt x="1149" y="988"/>
                    <a:pt x="965" y="959"/>
                    <a:pt x="718" y="881"/>
                  </a:cubicBezTo>
                  <a:cubicBezTo>
                    <a:pt x="249" y="731"/>
                    <a:pt x="74" y="592"/>
                    <a:pt x="71" y="589"/>
                  </a:cubicBezTo>
                  <a:cubicBezTo>
                    <a:pt x="64" y="584"/>
                    <a:pt x="57" y="582"/>
                    <a:pt x="50" y="582"/>
                  </a:cubicBezTo>
                  <a:cubicBezTo>
                    <a:pt x="23" y="582"/>
                    <a:pt x="1" y="619"/>
                    <a:pt x="27" y="643"/>
                  </a:cubicBezTo>
                  <a:cubicBezTo>
                    <a:pt x="34" y="649"/>
                    <a:pt x="213" y="793"/>
                    <a:pt x="696" y="946"/>
                  </a:cubicBezTo>
                  <a:cubicBezTo>
                    <a:pt x="927" y="1021"/>
                    <a:pt x="1127" y="1058"/>
                    <a:pt x="1277" y="1058"/>
                  </a:cubicBezTo>
                  <a:cubicBezTo>
                    <a:pt x="1377" y="1058"/>
                    <a:pt x="1456" y="1040"/>
                    <a:pt x="1503" y="1005"/>
                  </a:cubicBezTo>
                  <a:cubicBezTo>
                    <a:pt x="1537" y="981"/>
                    <a:pt x="1559" y="939"/>
                    <a:pt x="1559" y="895"/>
                  </a:cubicBezTo>
                  <a:cubicBezTo>
                    <a:pt x="1559" y="754"/>
                    <a:pt x="1077" y="470"/>
                    <a:pt x="299" y="61"/>
                  </a:cubicBezTo>
                  <a:lnTo>
                    <a:pt x="193" y="4"/>
                  </a:lnTo>
                  <a:cubicBezTo>
                    <a:pt x="188" y="2"/>
                    <a:pt x="183" y="0"/>
                    <a:pt x="1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5" name="Google Shape;3675;p49"/>
            <p:cNvSpPr/>
            <p:nvPr/>
          </p:nvSpPr>
          <p:spPr>
            <a:xfrm>
              <a:off x="4915187" y="912696"/>
              <a:ext cx="15541" cy="20847"/>
            </a:xfrm>
            <a:custGeom>
              <a:avLst/>
              <a:gdLst/>
              <a:ahLst/>
              <a:cxnLst/>
              <a:rect l="l" t="t" r="r" b="b"/>
              <a:pathLst>
                <a:path w="659" h="884" extrusionOk="0">
                  <a:moveTo>
                    <a:pt x="40" y="0"/>
                  </a:moveTo>
                  <a:cubicBezTo>
                    <a:pt x="33" y="0"/>
                    <a:pt x="25" y="3"/>
                    <a:pt x="19" y="8"/>
                  </a:cubicBezTo>
                  <a:cubicBezTo>
                    <a:pt x="4" y="20"/>
                    <a:pt x="1" y="41"/>
                    <a:pt x="13" y="56"/>
                  </a:cubicBezTo>
                  <a:lnTo>
                    <a:pt x="28" y="76"/>
                  </a:lnTo>
                  <a:cubicBezTo>
                    <a:pt x="133" y="215"/>
                    <a:pt x="387" y="553"/>
                    <a:pt x="555" y="841"/>
                  </a:cubicBezTo>
                  <a:cubicBezTo>
                    <a:pt x="549" y="788"/>
                    <a:pt x="540" y="735"/>
                    <a:pt x="528" y="685"/>
                  </a:cubicBezTo>
                  <a:lnTo>
                    <a:pt x="528" y="685"/>
                  </a:lnTo>
                  <a:cubicBezTo>
                    <a:pt x="558" y="758"/>
                    <a:pt x="602" y="826"/>
                    <a:pt x="658" y="883"/>
                  </a:cubicBezTo>
                  <a:cubicBezTo>
                    <a:pt x="495" y="580"/>
                    <a:pt x="208" y="202"/>
                    <a:pt x="84" y="33"/>
                  </a:cubicBezTo>
                  <a:lnTo>
                    <a:pt x="69" y="15"/>
                  </a:lnTo>
                  <a:cubicBezTo>
                    <a:pt x="62" y="5"/>
                    <a:pt x="51" y="0"/>
                    <a:pt x="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6" name="Google Shape;3676;p49"/>
            <p:cNvSpPr/>
            <p:nvPr/>
          </p:nvSpPr>
          <p:spPr>
            <a:xfrm>
              <a:off x="4933298" y="892368"/>
              <a:ext cx="31365" cy="29620"/>
            </a:xfrm>
            <a:custGeom>
              <a:avLst/>
              <a:gdLst/>
              <a:ahLst/>
              <a:cxnLst/>
              <a:rect l="l" t="t" r="r" b="b"/>
              <a:pathLst>
                <a:path w="1330" h="1256" extrusionOk="0">
                  <a:moveTo>
                    <a:pt x="39" y="1"/>
                  </a:moveTo>
                  <a:cubicBezTo>
                    <a:pt x="30" y="1"/>
                    <a:pt x="22" y="3"/>
                    <a:pt x="16" y="9"/>
                  </a:cubicBezTo>
                  <a:cubicBezTo>
                    <a:pt x="1" y="22"/>
                    <a:pt x="1" y="45"/>
                    <a:pt x="13" y="59"/>
                  </a:cubicBezTo>
                  <a:cubicBezTo>
                    <a:pt x="18" y="63"/>
                    <a:pt x="398" y="486"/>
                    <a:pt x="684" y="785"/>
                  </a:cubicBezTo>
                  <a:cubicBezTo>
                    <a:pt x="965" y="1080"/>
                    <a:pt x="1222" y="1250"/>
                    <a:pt x="1291" y="1256"/>
                  </a:cubicBezTo>
                  <a:lnTo>
                    <a:pt x="1294" y="1256"/>
                  </a:lnTo>
                  <a:cubicBezTo>
                    <a:pt x="1312" y="1256"/>
                    <a:pt x="1327" y="1242"/>
                    <a:pt x="1328" y="1224"/>
                  </a:cubicBezTo>
                  <a:cubicBezTo>
                    <a:pt x="1330" y="1204"/>
                    <a:pt x="1315" y="1186"/>
                    <a:pt x="1297" y="1186"/>
                  </a:cubicBezTo>
                  <a:cubicBezTo>
                    <a:pt x="1256" y="1182"/>
                    <a:pt x="1021" y="1036"/>
                    <a:pt x="733" y="736"/>
                  </a:cubicBezTo>
                  <a:cubicBezTo>
                    <a:pt x="450" y="439"/>
                    <a:pt x="69" y="16"/>
                    <a:pt x="65" y="12"/>
                  </a:cubicBezTo>
                  <a:cubicBezTo>
                    <a:pt x="58" y="4"/>
                    <a:pt x="48" y="1"/>
                    <a:pt x="3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7" name="Google Shape;3677;p49"/>
            <p:cNvSpPr/>
            <p:nvPr/>
          </p:nvSpPr>
          <p:spPr>
            <a:xfrm>
              <a:off x="4853566" y="885223"/>
              <a:ext cx="60819" cy="42283"/>
            </a:xfrm>
            <a:custGeom>
              <a:avLst/>
              <a:gdLst/>
              <a:ahLst/>
              <a:cxnLst/>
              <a:rect l="l" t="t" r="r" b="b"/>
              <a:pathLst>
                <a:path w="2579" h="1793" extrusionOk="0">
                  <a:moveTo>
                    <a:pt x="51" y="1"/>
                  </a:moveTo>
                  <a:cubicBezTo>
                    <a:pt x="21" y="1"/>
                    <a:pt x="0" y="45"/>
                    <a:pt x="33" y="66"/>
                  </a:cubicBezTo>
                  <a:cubicBezTo>
                    <a:pt x="568" y="404"/>
                    <a:pt x="1570" y="729"/>
                    <a:pt x="1680" y="763"/>
                  </a:cubicBezTo>
                  <a:cubicBezTo>
                    <a:pt x="1757" y="859"/>
                    <a:pt x="2400" y="1648"/>
                    <a:pt x="2514" y="1779"/>
                  </a:cubicBezTo>
                  <a:cubicBezTo>
                    <a:pt x="2520" y="1788"/>
                    <a:pt x="2530" y="1792"/>
                    <a:pt x="2539" y="1792"/>
                  </a:cubicBezTo>
                  <a:cubicBezTo>
                    <a:pt x="2549" y="1792"/>
                    <a:pt x="2556" y="1789"/>
                    <a:pt x="2562" y="1783"/>
                  </a:cubicBezTo>
                  <a:cubicBezTo>
                    <a:pt x="2577" y="1771"/>
                    <a:pt x="2579" y="1748"/>
                    <a:pt x="2567" y="1735"/>
                  </a:cubicBezTo>
                  <a:cubicBezTo>
                    <a:pt x="2449" y="1600"/>
                    <a:pt x="1736" y="721"/>
                    <a:pt x="1729" y="712"/>
                  </a:cubicBezTo>
                  <a:cubicBezTo>
                    <a:pt x="1724" y="706"/>
                    <a:pt x="1718" y="703"/>
                    <a:pt x="1712" y="700"/>
                  </a:cubicBezTo>
                  <a:cubicBezTo>
                    <a:pt x="1701" y="697"/>
                    <a:pt x="627" y="359"/>
                    <a:pt x="71" y="7"/>
                  </a:cubicBezTo>
                  <a:cubicBezTo>
                    <a:pt x="64" y="3"/>
                    <a:pt x="57" y="1"/>
                    <a:pt x="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8" name="Google Shape;3678;p49"/>
            <p:cNvSpPr/>
            <p:nvPr/>
          </p:nvSpPr>
          <p:spPr>
            <a:xfrm>
              <a:off x="4531405" y="781248"/>
              <a:ext cx="33935" cy="33723"/>
            </a:xfrm>
            <a:custGeom>
              <a:avLst/>
              <a:gdLst/>
              <a:ahLst/>
              <a:cxnLst/>
              <a:rect l="l" t="t" r="r" b="b"/>
              <a:pathLst>
                <a:path w="1439" h="1430" extrusionOk="0">
                  <a:moveTo>
                    <a:pt x="40" y="1"/>
                  </a:moveTo>
                  <a:cubicBezTo>
                    <a:pt x="28" y="1"/>
                    <a:pt x="16" y="7"/>
                    <a:pt x="10" y="19"/>
                  </a:cubicBezTo>
                  <a:cubicBezTo>
                    <a:pt x="1" y="35"/>
                    <a:pt x="5" y="56"/>
                    <a:pt x="22" y="67"/>
                  </a:cubicBezTo>
                  <a:cubicBezTo>
                    <a:pt x="25" y="67"/>
                    <a:pt x="371" y="275"/>
                    <a:pt x="746" y="672"/>
                  </a:cubicBezTo>
                  <a:cubicBezTo>
                    <a:pt x="950" y="890"/>
                    <a:pt x="1137" y="1123"/>
                    <a:pt x="1309" y="1369"/>
                  </a:cubicBezTo>
                  <a:cubicBezTo>
                    <a:pt x="1350" y="1395"/>
                    <a:pt x="1394" y="1416"/>
                    <a:pt x="1439" y="1429"/>
                  </a:cubicBezTo>
                  <a:cubicBezTo>
                    <a:pt x="1245" y="1146"/>
                    <a:pt x="1030" y="876"/>
                    <a:pt x="796" y="625"/>
                  </a:cubicBezTo>
                  <a:cubicBezTo>
                    <a:pt x="415" y="219"/>
                    <a:pt x="62" y="8"/>
                    <a:pt x="57" y="5"/>
                  </a:cubicBezTo>
                  <a:cubicBezTo>
                    <a:pt x="52" y="2"/>
                    <a:pt x="46" y="1"/>
                    <a:pt x="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9" name="Google Shape;3679;p49"/>
            <p:cNvSpPr/>
            <p:nvPr/>
          </p:nvSpPr>
          <p:spPr>
            <a:xfrm>
              <a:off x="4523128" y="796788"/>
              <a:ext cx="38982" cy="22191"/>
            </a:xfrm>
            <a:custGeom>
              <a:avLst/>
              <a:gdLst/>
              <a:ahLst/>
              <a:cxnLst/>
              <a:rect l="l" t="t" r="r" b="b"/>
              <a:pathLst>
                <a:path w="1653" h="941" extrusionOk="0">
                  <a:moveTo>
                    <a:pt x="40" y="1"/>
                  </a:moveTo>
                  <a:cubicBezTo>
                    <a:pt x="26" y="1"/>
                    <a:pt x="13" y="8"/>
                    <a:pt x="8" y="20"/>
                  </a:cubicBezTo>
                  <a:cubicBezTo>
                    <a:pt x="0" y="38"/>
                    <a:pt x="6" y="58"/>
                    <a:pt x="23" y="67"/>
                  </a:cubicBezTo>
                  <a:cubicBezTo>
                    <a:pt x="282" y="199"/>
                    <a:pt x="534" y="348"/>
                    <a:pt x="776" y="508"/>
                  </a:cubicBezTo>
                  <a:cubicBezTo>
                    <a:pt x="1082" y="710"/>
                    <a:pt x="1455" y="873"/>
                    <a:pt x="1619" y="940"/>
                  </a:cubicBezTo>
                  <a:cubicBezTo>
                    <a:pt x="1625" y="939"/>
                    <a:pt x="1629" y="934"/>
                    <a:pt x="1634" y="929"/>
                  </a:cubicBezTo>
                  <a:cubicBezTo>
                    <a:pt x="1641" y="920"/>
                    <a:pt x="1648" y="910"/>
                    <a:pt x="1649" y="898"/>
                  </a:cubicBezTo>
                  <a:cubicBezTo>
                    <a:pt x="1651" y="892"/>
                    <a:pt x="1652" y="886"/>
                    <a:pt x="1652" y="879"/>
                  </a:cubicBezTo>
                  <a:cubicBezTo>
                    <a:pt x="1496" y="814"/>
                    <a:pt x="1122" y="651"/>
                    <a:pt x="816" y="449"/>
                  </a:cubicBezTo>
                  <a:cubicBezTo>
                    <a:pt x="569" y="287"/>
                    <a:pt x="316" y="138"/>
                    <a:pt x="53" y="4"/>
                  </a:cubicBezTo>
                  <a:cubicBezTo>
                    <a:pt x="49" y="2"/>
                    <a:pt x="44" y="1"/>
                    <a:pt x="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0" name="Google Shape;3680;p49"/>
            <p:cNvSpPr/>
            <p:nvPr/>
          </p:nvSpPr>
          <p:spPr>
            <a:xfrm>
              <a:off x="4513317" y="801953"/>
              <a:ext cx="29738" cy="20493"/>
            </a:xfrm>
            <a:custGeom>
              <a:avLst/>
              <a:gdLst/>
              <a:ahLst/>
              <a:cxnLst/>
              <a:rect l="l" t="t" r="r" b="b"/>
              <a:pathLst>
                <a:path w="1261" h="869" extrusionOk="0">
                  <a:moveTo>
                    <a:pt x="51" y="0"/>
                  </a:moveTo>
                  <a:cubicBezTo>
                    <a:pt x="25" y="0"/>
                    <a:pt x="1" y="32"/>
                    <a:pt x="24" y="59"/>
                  </a:cubicBezTo>
                  <a:cubicBezTo>
                    <a:pt x="327" y="456"/>
                    <a:pt x="1162" y="848"/>
                    <a:pt x="1198" y="865"/>
                  </a:cubicBezTo>
                  <a:cubicBezTo>
                    <a:pt x="1203" y="867"/>
                    <a:pt x="1207" y="868"/>
                    <a:pt x="1212" y="868"/>
                  </a:cubicBezTo>
                  <a:cubicBezTo>
                    <a:pt x="1248" y="868"/>
                    <a:pt x="1260" y="818"/>
                    <a:pt x="1227" y="801"/>
                  </a:cubicBezTo>
                  <a:cubicBezTo>
                    <a:pt x="1218" y="798"/>
                    <a:pt x="372" y="400"/>
                    <a:pt x="80" y="16"/>
                  </a:cubicBezTo>
                  <a:cubicBezTo>
                    <a:pt x="72" y="5"/>
                    <a:pt x="61" y="0"/>
                    <a:pt x="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1" name="Google Shape;3681;p49"/>
            <p:cNvSpPr/>
            <p:nvPr/>
          </p:nvSpPr>
          <p:spPr>
            <a:xfrm>
              <a:off x="4487282" y="512171"/>
              <a:ext cx="37685" cy="98103"/>
            </a:xfrm>
            <a:custGeom>
              <a:avLst/>
              <a:gdLst/>
              <a:ahLst/>
              <a:cxnLst/>
              <a:rect l="l" t="t" r="r" b="b"/>
              <a:pathLst>
                <a:path w="1598" h="4160" extrusionOk="0">
                  <a:moveTo>
                    <a:pt x="1558" y="1"/>
                  </a:moveTo>
                  <a:cubicBezTo>
                    <a:pt x="1544" y="1"/>
                    <a:pt x="1530" y="11"/>
                    <a:pt x="1526" y="27"/>
                  </a:cubicBezTo>
                  <a:cubicBezTo>
                    <a:pt x="1520" y="46"/>
                    <a:pt x="931" y="2033"/>
                    <a:pt x="681" y="2742"/>
                  </a:cubicBezTo>
                  <a:cubicBezTo>
                    <a:pt x="431" y="3452"/>
                    <a:pt x="16" y="4100"/>
                    <a:pt x="12" y="4106"/>
                  </a:cubicBezTo>
                  <a:cubicBezTo>
                    <a:pt x="0" y="4123"/>
                    <a:pt x="6" y="4144"/>
                    <a:pt x="22" y="4155"/>
                  </a:cubicBezTo>
                  <a:cubicBezTo>
                    <a:pt x="28" y="4158"/>
                    <a:pt x="34" y="4159"/>
                    <a:pt x="41" y="4159"/>
                  </a:cubicBezTo>
                  <a:cubicBezTo>
                    <a:pt x="53" y="4159"/>
                    <a:pt x="64" y="4153"/>
                    <a:pt x="70" y="4144"/>
                  </a:cubicBezTo>
                  <a:cubicBezTo>
                    <a:pt x="75" y="4136"/>
                    <a:pt x="496" y="3479"/>
                    <a:pt x="747" y="2765"/>
                  </a:cubicBezTo>
                  <a:cubicBezTo>
                    <a:pt x="999" y="2051"/>
                    <a:pt x="1587" y="65"/>
                    <a:pt x="1593" y="46"/>
                  </a:cubicBezTo>
                  <a:cubicBezTo>
                    <a:pt x="1598" y="28"/>
                    <a:pt x="1587" y="9"/>
                    <a:pt x="1569" y="2"/>
                  </a:cubicBezTo>
                  <a:cubicBezTo>
                    <a:pt x="1565" y="1"/>
                    <a:pt x="1562" y="1"/>
                    <a:pt x="15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2" name="Google Shape;3682;p49"/>
            <p:cNvSpPr/>
            <p:nvPr/>
          </p:nvSpPr>
          <p:spPr>
            <a:xfrm>
              <a:off x="4460186" y="474203"/>
              <a:ext cx="50679" cy="112512"/>
            </a:xfrm>
            <a:custGeom>
              <a:avLst/>
              <a:gdLst/>
              <a:ahLst/>
              <a:cxnLst/>
              <a:rect l="l" t="t" r="r" b="b"/>
              <a:pathLst>
                <a:path w="2149" h="4771" extrusionOk="0">
                  <a:moveTo>
                    <a:pt x="2072" y="0"/>
                  </a:moveTo>
                  <a:cubicBezTo>
                    <a:pt x="1856" y="335"/>
                    <a:pt x="1334" y="1164"/>
                    <a:pt x="984" y="1910"/>
                  </a:cubicBezTo>
                  <a:cubicBezTo>
                    <a:pt x="602" y="2722"/>
                    <a:pt x="169" y="4014"/>
                    <a:pt x="1" y="4725"/>
                  </a:cubicBezTo>
                  <a:cubicBezTo>
                    <a:pt x="19" y="4739"/>
                    <a:pt x="40" y="4754"/>
                    <a:pt x="61" y="4771"/>
                  </a:cubicBezTo>
                  <a:cubicBezTo>
                    <a:pt x="220" y="4077"/>
                    <a:pt x="660" y="2763"/>
                    <a:pt x="1046" y="1940"/>
                  </a:cubicBezTo>
                  <a:cubicBezTo>
                    <a:pt x="1405" y="1176"/>
                    <a:pt x="1945" y="323"/>
                    <a:pt x="2148" y="11"/>
                  </a:cubicBezTo>
                  <a:cubicBezTo>
                    <a:pt x="2122" y="8"/>
                    <a:pt x="2096" y="5"/>
                    <a:pt x="207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3" name="Google Shape;3683;p49"/>
            <p:cNvSpPr/>
            <p:nvPr/>
          </p:nvSpPr>
          <p:spPr>
            <a:xfrm>
              <a:off x="4448183" y="472647"/>
              <a:ext cx="48910" cy="106003"/>
            </a:xfrm>
            <a:custGeom>
              <a:avLst/>
              <a:gdLst/>
              <a:ahLst/>
              <a:cxnLst/>
              <a:rect l="l" t="t" r="r" b="b"/>
              <a:pathLst>
                <a:path w="2074" h="4495" extrusionOk="0">
                  <a:moveTo>
                    <a:pt x="1992" y="1"/>
                  </a:moveTo>
                  <a:cubicBezTo>
                    <a:pt x="1693" y="425"/>
                    <a:pt x="1169" y="1356"/>
                    <a:pt x="786" y="2157"/>
                  </a:cubicBezTo>
                  <a:cubicBezTo>
                    <a:pt x="423" y="2915"/>
                    <a:pt x="128" y="3967"/>
                    <a:pt x="1" y="4455"/>
                  </a:cubicBezTo>
                  <a:cubicBezTo>
                    <a:pt x="22" y="4468"/>
                    <a:pt x="43" y="4480"/>
                    <a:pt x="63" y="4494"/>
                  </a:cubicBezTo>
                  <a:cubicBezTo>
                    <a:pt x="187" y="4020"/>
                    <a:pt x="485" y="2951"/>
                    <a:pt x="849" y="2189"/>
                  </a:cubicBezTo>
                  <a:cubicBezTo>
                    <a:pt x="1276" y="1291"/>
                    <a:pt x="1801" y="384"/>
                    <a:pt x="2074" y="9"/>
                  </a:cubicBezTo>
                  <a:cubicBezTo>
                    <a:pt x="2046" y="5"/>
                    <a:pt x="2019" y="2"/>
                    <a:pt x="19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4" name="Google Shape;3684;p49"/>
            <p:cNvSpPr/>
            <p:nvPr/>
          </p:nvSpPr>
          <p:spPr>
            <a:xfrm>
              <a:off x="4437971" y="475265"/>
              <a:ext cx="38322" cy="96877"/>
            </a:xfrm>
            <a:custGeom>
              <a:avLst/>
              <a:gdLst/>
              <a:ahLst/>
              <a:cxnLst/>
              <a:rect l="l" t="t" r="r" b="b"/>
              <a:pathLst>
                <a:path w="1625" h="4108" extrusionOk="0">
                  <a:moveTo>
                    <a:pt x="1625" y="1"/>
                  </a:moveTo>
                  <a:cubicBezTo>
                    <a:pt x="1581" y="17"/>
                    <a:pt x="1535" y="38"/>
                    <a:pt x="1488" y="61"/>
                  </a:cubicBezTo>
                  <a:cubicBezTo>
                    <a:pt x="1170" y="481"/>
                    <a:pt x="799" y="1175"/>
                    <a:pt x="517" y="2051"/>
                  </a:cubicBezTo>
                  <a:cubicBezTo>
                    <a:pt x="262" y="2845"/>
                    <a:pt x="85" y="3659"/>
                    <a:pt x="0" y="4066"/>
                  </a:cubicBezTo>
                  <a:cubicBezTo>
                    <a:pt x="21" y="4080"/>
                    <a:pt x="43" y="4094"/>
                    <a:pt x="64" y="4107"/>
                  </a:cubicBezTo>
                  <a:cubicBezTo>
                    <a:pt x="144" y="3712"/>
                    <a:pt x="326" y="2881"/>
                    <a:pt x="585" y="2072"/>
                  </a:cubicBezTo>
                  <a:cubicBezTo>
                    <a:pt x="888" y="1125"/>
                    <a:pt x="1294" y="399"/>
                    <a:pt x="162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5" name="Google Shape;3685;p49"/>
            <p:cNvSpPr/>
            <p:nvPr/>
          </p:nvSpPr>
          <p:spPr>
            <a:xfrm>
              <a:off x="4475939" y="486584"/>
              <a:ext cx="44925" cy="113102"/>
            </a:xfrm>
            <a:custGeom>
              <a:avLst/>
              <a:gdLst/>
              <a:ahLst/>
              <a:cxnLst/>
              <a:rect l="l" t="t" r="r" b="b"/>
              <a:pathLst>
                <a:path w="1905" h="4796" extrusionOk="0">
                  <a:moveTo>
                    <a:pt x="1886" y="1"/>
                  </a:moveTo>
                  <a:cubicBezTo>
                    <a:pt x="1869" y="31"/>
                    <a:pt x="1851" y="65"/>
                    <a:pt x="1835" y="98"/>
                  </a:cubicBezTo>
                  <a:cubicBezTo>
                    <a:pt x="1489" y="740"/>
                    <a:pt x="971" y="1730"/>
                    <a:pt x="639" y="2477"/>
                  </a:cubicBezTo>
                  <a:cubicBezTo>
                    <a:pt x="230" y="3395"/>
                    <a:pt x="60" y="4344"/>
                    <a:pt x="1" y="4743"/>
                  </a:cubicBezTo>
                  <a:cubicBezTo>
                    <a:pt x="22" y="4761"/>
                    <a:pt x="43" y="4779"/>
                    <a:pt x="65" y="4796"/>
                  </a:cubicBezTo>
                  <a:cubicBezTo>
                    <a:pt x="115" y="4429"/>
                    <a:pt x="281" y="3452"/>
                    <a:pt x="703" y="2504"/>
                  </a:cubicBezTo>
                  <a:cubicBezTo>
                    <a:pt x="1019" y="1789"/>
                    <a:pt x="1510" y="847"/>
                    <a:pt x="1853" y="206"/>
                  </a:cubicBezTo>
                  <a:cubicBezTo>
                    <a:pt x="1873" y="174"/>
                    <a:pt x="1888" y="140"/>
                    <a:pt x="1904" y="110"/>
                  </a:cubicBezTo>
                  <a:cubicBezTo>
                    <a:pt x="1900" y="72"/>
                    <a:pt x="1892" y="34"/>
                    <a:pt x="188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6" name="Google Shape;3686;p49"/>
            <p:cNvSpPr/>
            <p:nvPr/>
          </p:nvSpPr>
          <p:spPr>
            <a:xfrm>
              <a:off x="4700916" y="523019"/>
              <a:ext cx="33581" cy="78412"/>
            </a:xfrm>
            <a:custGeom>
              <a:avLst/>
              <a:gdLst/>
              <a:ahLst/>
              <a:cxnLst/>
              <a:rect l="l" t="t" r="r" b="b"/>
              <a:pathLst>
                <a:path w="1424" h="3325" extrusionOk="0">
                  <a:moveTo>
                    <a:pt x="53" y="1"/>
                  </a:moveTo>
                  <a:cubicBezTo>
                    <a:pt x="24" y="1"/>
                    <a:pt x="1" y="42"/>
                    <a:pt x="32" y="65"/>
                  </a:cubicBezTo>
                  <a:cubicBezTo>
                    <a:pt x="313" y="284"/>
                    <a:pt x="907" y="1258"/>
                    <a:pt x="1107" y="1919"/>
                  </a:cubicBezTo>
                  <a:cubicBezTo>
                    <a:pt x="1307" y="2578"/>
                    <a:pt x="1352" y="3286"/>
                    <a:pt x="1352" y="3293"/>
                  </a:cubicBezTo>
                  <a:cubicBezTo>
                    <a:pt x="1354" y="3311"/>
                    <a:pt x="1369" y="3325"/>
                    <a:pt x="1387" y="3325"/>
                  </a:cubicBezTo>
                  <a:lnTo>
                    <a:pt x="1388" y="3325"/>
                  </a:lnTo>
                  <a:cubicBezTo>
                    <a:pt x="1408" y="3325"/>
                    <a:pt x="1423" y="3308"/>
                    <a:pt x="1422" y="3289"/>
                  </a:cubicBezTo>
                  <a:cubicBezTo>
                    <a:pt x="1422" y="3281"/>
                    <a:pt x="1376" y="2566"/>
                    <a:pt x="1173" y="1897"/>
                  </a:cubicBezTo>
                  <a:cubicBezTo>
                    <a:pt x="970" y="1231"/>
                    <a:pt x="363" y="235"/>
                    <a:pt x="75" y="9"/>
                  </a:cubicBezTo>
                  <a:cubicBezTo>
                    <a:pt x="67" y="3"/>
                    <a:pt x="60" y="1"/>
                    <a:pt x="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7" name="Google Shape;3687;p49"/>
            <p:cNvSpPr/>
            <p:nvPr/>
          </p:nvSpPr>
          <p:spPr>
            <a:xfrm>
              <a:off x="4704406" y="462082"/>
              <a:ext cx="51127" cy="134467"/>
            </a:xfrm>
            <a:custGeom>
              <a:avLst/>
              <a:gdLst/>
              <a:ahLst/>
              <a:cxnLst/>
              <a:rect l="l" t="t" r="r" b="b"/>
              <a:pathLst>
                <a:path w="2168" h="5702" extrusionOk="0">
                  <a:moveTo>
                    <a:pt x="1" y="0"/>
                  </a:moveTo>
                  <a:lnTo>
                    <a:pt x="1" y="0"/>
                  </a:lnTo>
                  <a:cubicBezTo>
                    <a:pt x="387" y="622"/>
                    <a:pt x="1197" y="2558"/>
                    <a:pt x="1559" y="3542"/>
                  </a:cubicBezTo>
                  <a:cubicBezTo>
                    <a:pt x="1862" y="4368"/>
                    <a:pt x="2032" y="5259"/>
                    <a:pt x="2098" y="5701"/>
                  </a:cubicBezTo>
                  <a:cubicBezTo>
                    <a:pt x="2122" y="5698"/>
                    <a:pt x="2147" y="5695"/>
                    <a:pt x="2168" y="5692"/>
                  </a:cubicBezTo>
                  <a:cubicBezTo>
                    <a:pt x="2098" y="5245"/>
                    <a:pt x="1930" y="4351"/>
                    <a:pt x="1624" y="3518"/>
                  </a:cubicBezTo>
                  <a:cubicBezTo>
                    <a:pt x="1271" y="2558"/>
                    <a:pt x="490" y="690"/>
                    <a:pt x="87" y="9"/>
                  </a:cubicBezTo>
                  <a:cubicBezTo>
                    <a:pt x="58" y="5"/>
                    <a:pt x="30" y="2"/>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8" name="Google Shape;3688;p49"/>
            <p:cNvSpPr/>
            <p:nvPr/>
          </p:nvSpPr>
          <p:spPr>
            <a:xfrm>
              <a:off x="4717306" y="464110"/>
              <a:ext cx="47448" cy="131567"/>
            </a:xfrm>
            <a:custGeom>
              <a:avLst/>
              <a:gdLst/>
              <a:ahLst/>
              <a:cxnLst/>
              <a:rect l="l" t="t" r="r" b="b"/>
              <a:pathLst>
                <a:path w="2012" h="5579" extrusionOk="0">
                  <a:moveTo>
                    <a:pt x="1" y="1"/>
                  </a:moveTo>
                  <a:lnTo>
                    <a:pt x="1" y="1"/>
                  </a:lnTo>
                  <a:cubicBezTo>
                    <a:pt x="419" y="439"/>
                    <a:pt x="1225" y="1960"/>
                    <a:pt x="1592" y="3613"/>
                  </a:cubicBezTo>
                  <a:cubicBezTo>
                    <a:pt x="1806" y="4580"/>
                    <a:pt x="1898" y="5205"/>
                    <a:pt x="1941" y="5579"/>
                  </a:cubicBezTo>
                  <a:lnTo>
                    <a:pt x="2012" y="5574"/>
                  </a:lnTo>
                  <a:cubicBezTo>
                    <a:pt x="1969" y="5202"/>
                    <a:pt x="1875" y="4577"/>
                    <a:pt x="1659" y="3598"/>
                  </a:cubicBezTo>
                  <a:cubicBezTo>
                    <a:pt x="1313" y="2027"/>
                    <a:pt x="565" y="568"/>
                    <a:pt x="119" y="31"/>
                  </a:cubicBezTo>
                  <a:cubicBezTo>
                    <a:pt x="80" y="22"/>
                    <a:pt x="40" y="10"/>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9" name="Google Shape;3689;p49"/>
            <p:cNvSpPr/>
            <p:nvPr/>
          </p:nvSpPr>
          <p:spPr>
            <a:xfrm>
              <a:off x="4691082" y="461304"/>
              <a:ext cx="51481" cy="137274"/>
            </a:xfrm>
            <a:custGeom>
              <a:avLst/>
              <a:gdLst/>
              <a:ahLst/>
              <a:cxnLst/>
              <a:rect l="l" t="t" r="r" b="b"/>
              <a:pathLst>
                <a:path w="2183" h="5821" extrusionOk="0">
                  <a:moveTo>
                    <a:pt x="1" y="0"/>
                  </a:moveTo>
                  <a:lnTo>
                    <a:pt x="1" y="0"/>
                  </a:lnTo>
                  <a:cubicBezTo>
                    <a:pt x="278" y="529"/>
                    <a:pt x="1271" y="2447"/>
                    <a:pt x="1636" y="3492"/>
                  </a:cubicBezTo>
                  <a:cubicBezTo>
                    <a:pt x="1933" y="4345"/>
                    <a:pt x="2063" y="5316"/>
                    <a:pt x="2115" y="5821"/>
                  </a:cubicBezTo>
                  <a:cubicBezTo>
                    <a:pt x="2137" y="5816"/>
                    <a:pt x="2160" y="5810"/>
                    <a:pt x="2183" y="5806"/>
                  </a:cubicBezTo>
                  <a:cubicBezTo>
                    <a:pt x="2131" y="5298"/>
                    <a:pt x="1999" y="4325"/>
                    <a:pt x="1701" y="3470"/>
                  </a:cubicBezTo>
                  <a:cubicBezTo>
                    <a:pt x="1342" y="2443"/>
                    <a:pt x="384" y="580"/>
                    <a:pt x="82" y="3"/>
                  </a:cubicBezTo>
                  <a:cubicBezTo>
                    <a:pt x="54" y="2"/>
                    <a:pt x="28" y="2"/>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0" name="Google Shape;3690;p49"/>
            <p:cNvSpPr/>
            <p:nvPr/>
          </p:nvSpPr>
          <p:spPr>
            <a:xfrm>
              <a:off x="4529802" y="252127"/>
              <a:ext cx="154984" cy="45868"/>
            </a:xfrm>
            <a:custGeom>
              <a:avLst/>
              <a:gdLst/>
              <a:ahLst/>
              <a:cxnLst/>
              <a:rect l="l" t="t" r="r" b="b"/>
              <a:pathLst>
                <a:path w="6572" h="1945" extrusionOk="0">
                  <a:moveTo>
                    <a:pt x="5323" y="0"/>
                  </a:moveTo>
                  <a:cubicBezTo>
                    <a:pt x="4863" y="0"/>
                    <a:pt x="4333" y="29"/>
                    <a:pt x="3844" y="126"/>
                  </a:cubicBezTo>
                  <a:cubicBezTo>
                    <a:pt x="2741" y="344"/>
                    <a:pt x="1110" y="966"/>
                    <a:pt x="83" y="1825"/>
                  </a:cubicBezTo>
                  <a:lnTo>
                    <a:pt x="139" y="1376"/>
                  </a:lnTo>
                  <a:cubicBezTo>
                    <a:pt x="142" y="1357"/>
                    <a:pt x="128" y="1339"/>
                    <a:pt x="108" y="1337"/>
                  </a:cubicBezTo>
                  <a:cubicBezTo>
                    <a:pt x="107" y="1337"/>
                    <a:pt x="105" y="1337"/>
                    <a:pt x="103" y="1337"/>
                  </a:cubicBezTo>
                  <a:cubicBezTo>
                    <a:pt x="87" y="1337"/>
                    <a:pt x="73" y="1349"/>
                    <a:pt x="70" y="1367"/>
                  </a:cubicBezTo>
                  <a:lnTo>
                    <a:pt x="2" y="1905"/>
                  </a:lnTo>
                  <a:cubicBezTo>
                    <a:pt x="1" y="1919"/>
                    <a:pt x="8" y="1934"/>
                    <a:pt x="20" y="1940"/>
                  </a:cubicBezTo>
                  <a:cubicBezTo>
                    <a:pt x="25" y="1943"/>
                    <a:pt x="31" y="1945"/>
                    <a:pt x="36" y="1945"/>
                  </a:cubicBezTo>
                  <a:cubicBezTo>
                    <a:pt x="45" y="1945"/>
                    <a:pt x="52" y="1942"/>
                    <a:pt x="60" y="1936"/>
                  </a:cubicBezTo>
                  <a:cubicBezTo>
                    <a:pt x="1074" y="1055"/>
                    <a:pt x="2739" y="416"/>
                    <a:pt x="3856" y="196"/>
                  </a:cubicBezTo>
                  <a:cubicBezTo>
                    <a:pt x="4342" y="99"/>
                    <a:pt x="4870" y="70"/>
                    <a:pt x="5327" y="70"/>
                  </a:cubicBezTo>
                  <a:cubicBezTo>
                    <a:pt x="5995" y="70"/>
                    <a:pt x="6510" y="132"/>
                    <a:pt x="6518" y="134"/>
                  </a:cubicBezTo>
                  <a:cubicBezTo>
                    <a:pt x="6520" y="134"/>
                    <a:pt x="6521" y="134"/>
                    <a:pt x="6523" y="134"/>
                  </a:cubicBezTo>
                  <a:cubicBezTo>
                    <a:pt x="6563" y="134"/>
                    <a:pt x="6571" y="73"/>
                    <a:pt x="6529" y="64"/>
                  </a:cubicBezTo>
                  <a:cubicBezTo>
                    <a:pt x="6521" y="63"/>
                    <a:pt x="5999" y="0"/>
                    <a:pt x="532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1" name="Google Shape;3691;p49"/>
            <p:cNvSpPr/>
            <p:nvPr/>
          </p:nvSpPr>
          <p:spPr>
            <a:xfrm>
              <a:off x="4562534" y="247151"/>
              <a:ext cx="105885" cy="22592"/>
            </a:xfrm>
            <a:custGeom>
              <a:avLst/>
              <a:gdLst/>
              <a:ahLst/>
              <a:cxnLst/>
              <a:rect l="l" t="t" r="r" b="b"/>
              <a:pathLst>
                <a:path w="4490" h="958" extrusionOk="0">
                  <a:moveTo>
                    <a:pt x="3801" y="1"/>
                  </a:moveTo>
                  <a:cubicBezTo>
                    <a:pt x="3381" y="1"/>
                    <a:pt x="2799" y="31"/>
                    <a:pt x="2180" y="157"/>
                  </a:cubicBezTo>
                  <a:cubicBezTo>
                    <a:pt x="986" y="398"/>
                    <a:pt x="43" y="887"/>
                    <a:pt x="33" y="892"/>
                  </a:cubicBezTo>
                  <a:cubicBezTo>
                    <a:pt x="1" y="909"/>
                    <a:pt x="13" y="957"/>
                    <a:pt x="49" y="957"/>
                  </a:cubicBezTo>
                  <a:cubicBezTo>
                    <a:pt x="55" y="957"/>
                    <a:pt x="60" y="956"/>
                    <a:pt x="66" y="954"/>
                  </a:cubicBezTo>
                  <a:cubicBezTo>
                    <a:pt x="75" y="948"/>
                    <a:pt x="1012" y="465"/>
                    <a:pt x="2195" y="225"/>
                  </a:cubicBezTo>
                  <a:cubicBezTo>
                    <a:pt x="2806" y="101"/>
                    <a:pt x="3381" y="70"/>
                    <a:pt x="3796" y="70"/>
                  </a:cubicBezTo>
                  <a:cubicBezTo>
                    <a:pt x="4185" y="70"/>
                    <a:pt x="4433" y="97"/>
                    <a:pt x="4438" y="98"/>
                  </a:cubicBezTo>
                  <a:cubicBezTo>
                    <a:pt x="4439" y="98"/>
                    <a:pt x="4441" y="98"/>
                    <a:pt x="4442" y="98"/>
                  </a:cubicBezTo>
                  <a:cubicBezTo>
                    <a:pt x="4484" y="98"/>
                    <a:pt x="4489" y="33"/>
                    <a:pt x="4445" y="28"/>
                  </a:cubicBezTo>
                  <a:cubicBezTo>
                    <a:pt x="4440" y="27"/>
                    <a:pt x="4191" y="1"/>
                    <a:pt x="38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2" name="Google Shape;3692;p49"/>
            <p:cNvSpPr/>
            <p:nvPr/>
          </p:nvSpPr>
          <p:spPr>
            <a:xfrm>
              <a:off x="4651605" y="206424"/>
              <a:ext cx="19338" cy="25540"/>
            </a:xfrm>
            <a:custGeom>
              <a:avLst/>
              <a:gdLst/>
              <a:ahLst/>
              <a:cxnLst/>
              <a:rect l="l" t="t" r="r" b="b"/>
              <a:pathLst>
                <a:path w="820" h="1083" extrusionOk="0">
                  <a:moveTo>
                    <a:pt x="349" y="129"/>
                  </a:moveTo>
                  <a:cubicBezTo>
                    <a:pt x="512" y="491"/>
                    <a:pt x="673" y="875"/>
                    <a:pt x="708" y="999"/>
                  </a:cubicBezTo>
                  <a:cubicBezTo>
                    <a:pt x="509" y="940"/>
                    <a:pt x="197" y="894"/>
                    <a:pt x="83" y="878"/>
                  </a:cubicBezTo>
                  <a:lnTo>
                    <a:pt x="349" y="129"/>
                  </a:lnTo>
                  <a:close/>
                  <a:moveTo>
                    <a:pt x="346" y="0"/>
                  </a:moveTo>
                  <a:cubicBezTo>
                    <a:pt x="345" y="0"/>
                    <a:pt x="344" y="0"/>
                    <a:pt x="343" y="0"/>
                  </a:cubicBezTo>
                  <a:cubicBezTo>
                    <a:pt x="329" y="2"/>
                    <a:pt x="317" y="11"/>
                    <a:pt x="312" y="25"/>
                  </a:cubicBezTo>
                  <a:lnTo>
                    <a:pt x="5" y="896"/>
                  </a:lnTo>
                  <a:cubicBezTo>
                    <a:pt x="0" y="905"/>
                    <a:pt x="2" y="916"/>
                    <a:pt x="8" y="925"/>
                  </a:cubicBezTo>
                  <a:cubicBezTo>
                    <a:pt x="12" y="934"/>
                    <a:pt x="21" y="940"/>
                    <a:pt x="32" y="941"/>
                  </a:cubicBezTo>
                  <a:cubicBezTo>
                    <a:pt x="37" y="943"/>
                    <a:pt x="505" y="1002"/>
                    <a:pt x="728" y="1079"/>
                  </a:cubicBezTo>
                  <a:cubicBezTo>
                    <a:pt x="732" y="1081"/>
                    <a:pt x="738" y="1082"/>
                    <a:pt x="743" y="1082"/>
                  </a:cubicBezTo>
                  <a:cubicBezTo>
                    <a:pt x="756" y="1081"/>
                    <a:pt x="768" y="1075"/>
                    <a:pt x="776" y="1063"/>
                  </a:cubicBezTo>
                  <a:cubicBezTo>
                    <a:pt x="787" y="1046"/>
                    <a:pt x="820" y="994"/>
                    <a:pt x="376" y="21"/>
                  </a:cubicBezTo>
                  <a:cubicBezTo>
                    <a:pt x="372" y="9"/>
                    <a:pt x="360" y="0"/>
                    <a:pt x="34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3" name="Google Shape;3693;p49"/>
            <p:cNvSpPr/>
            <p:nvPr/>
          </p:nvSpPr>
          <p:spPr>
            <a:xfrm>
              <a:off x="4590338" y="195718"/>
              <a:ext cx="38227" cy="32662"/>
            </a:xfrm>
            <a:custGeom>
              <a:avLst/>
              <a:gdLst/>
              <a:ahLst/>
              <a:cxnLst/>
              <a:rect l="l" t="t" r="r" b="b"/>
              <a:pathLst>
                <a:path w="1621" h="1385" extrusionOk="0">
                  <a:moveTo>
                    <a:pt x="519" y="1"/>
                  </a:moveTo>
                  <a:cubicBezTo>
                    <a:pt x="518" y="1"/>
                    <a:pt x="516" y="1"/>
                    <a:pt x="514" y="1"/>
                  </a:cubicBezTo>
                  <a:cubicBezTo>
                    <a:pt x="502" y="4"/>
                    <a:pt x="492" y="12"/>
                    <a:pt x="487" y="24"/>
                  </a:cubicBezTo>
                  <a:lnTo>
                    <a:pt x="7" y="1336"/>
                  </a:lnTo>
                  <a:cubicBezTo>
                    <a:pt x="1" y="1354"/>
                    <a:pt x="10" y="1374"/>
                    <a:pt x="28" y="1382"/>
                  </a:cubicBezTo>
                  <a:cubicBezTo>
                    <a:pt x="31" y="1383"/>
                    <a:pt x="34" y="1383"/>
                    <a:pt x="39" y="1385"/>
                  </a:cubicBezTo>
                  <a:cubicBezTo>
                    <a:pt x="54" y="1385"/>
                    <a:pt x="66" y="1376"/>
                    <a:pt x="72" y="1360"/>
                  </a:cubicBezTo>
                  <a:lnTo>
                    <a:pt x="531" y="104"/>
                  </a:lnTo>
                  <a:cubicBezTo>
                    <a:pt x="1545" y="1279"/>
                    <a:pt x="1551" y="1279"/>
                    <a:pt x="1574" y="1279"/>
                  </a:cubicBezTo>
                  <a:cubicBezTo>
                    <a:pt x="1607" y="1279"/>
                    <a:pt x="1621" y="1236"/>
                    <a:pt x="1593" y="1215"/>
                  </a:cubicBezTo>
                  <a:cubicBezTo>
                    <a:pt x="1548" y="1173"/>
                    <a:pt x="945" y="475"/>
                    <a:pt x="546" y="13"/>
                  </a:cubicBezTo>
                  <a:cubicBezTo>
                    <a:pt x="540" y="5"/>
                    <a:pt x="530" y="1"/>
                    <a:pt x="51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4" name="Google Shape;3694;p49"/>
            <p:cNvSpPr/>
            <p:nvPr/>
          </p:nvSpPr>
          <p:spPr>
            <a:xfrm>
              <a:off x="4544918" y="233473"/>
              <a:ext cx="15682" cy="25799"/>
            </a:xfrm>
            <a:custGeom>
              <a:avLst/>
              <a:gdLst/>
              <a:ahLst/>
              <a:cxnLst/>
              <a:rect l="l" t="t" r="r" b="b"/>
              <a:pathLst>
                <a:path w="665" h="1094" extrusionOk="0">
                  <a:moveTo>
                    <a:pt x="70" y="97"/>
                  </a:moveTo>
                  <a:lnTo>
                    <a:pt x="563" y="397"/>
                  </a:lnTo>
                  <a:cubicBezTo>
                    <a:pt x="389" y="520"/>
                    <a:pt x="176" y="802"/>
                    <a:pt x="70" y="948"/>
                  </a:cubicBezTo>
                  <a:lnTo>
                    <a:pt x="70" y="97"/>
                  </a:lnTo>
                  <a:close/>
                  <a:moveTo>
                    <a:pt x="36" y="0"/>
                  </a:moveTo>
                  <a:cubicBezTo>
                    <a:pt x="30" y="0"/>
                    <a:pt x="24" y="2"/>
                    <a:pt x="19" y="5"/>
                  </a:cubicBezTo>
                  <a:cubicBezTo>
                    <a:pt x="8" y="13"/>
                    <a:pt x="1" y="23"/>
                    <a:pt x="1" y="37"/>
                  </a:cubicBezTo>
                  <a:lnTo>
                    <a:pt x="1" y="1060"/>
                  </a:lnTo>
                  <a:cubicBezTo>
                    <a:pt x="1" y="1075"/>
                    <a:pt x="11" y="1088"/>
                    <a:pt x="26" y="1093"/>
                  </a:cubicBezTo>
                  <a:lnTo>
                    <a:pt x="36" y="1093"/>
                  </a:lnTo>
                  <a:cubicBezTo>
                    <a:pt x="46" y="1093"/>
                    <a:pt x="58" y="1087"/>
                    <a:pt x="64" y="1076"/>
                  </a:cubicBezTo>
                  <a:cubicBezTo>
                    <a:pt x="67" y="1072"/>
                    <a:pt x="420" y="546"/>
                    <a:pt x="645" y="426"/>
                  </a:cubicBezTo>
                  <a:cubicBezTo>
                    <a:pt x="655" y="420"/>
                    <a:pt x="663" y="410"/>
                    <a:pt x="663" y="396"/>
                  </a:cubicBezTo>
                  <a:cubicBezTo>
                    <a:pt x="664" y="384"/>
                    <a:pt x="657" y="372"/>
                    <a:pt x="646" y="366"/>
                  </a:cubicBezTo>
                  <a:lnTo>
                    <a:pt x="54" y="5"/>
                  </a:lnTo>
                  <a:cubicBezTo>
                    <a:pt x="48" y="2"/>
                    <a:pt x="42" y="0"/>
                    <a:pt x="3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5" name="Google Shape;3695;p49"/>
            <p:cNvSpPr/>
            <p:nvPr/>
          </p:nvSpPr>
          <p:spPr>
            <a:xfrm>
              <a:off x="4601705" y="639281"/>
              <a:ext cx="45349" cy="6768"/>
            </a:xfrm>
            <a:custGeom>
              <a:avLst/>
              <a:gdLst/>
              <a:ahLst/>
              <a:cxnLst/>
              <a:rect l="l" t="t" r="r" b="b"/>
              <a:pathLst>
                <a:path w="1923" h="287" extrusionOk="0">
                  <a:moveTo>
                    <a:pt x="1136" y="1"/>
                  </a:moveTo>
                  <a:cubicBezTo>
                    <a:pt x="1130" y="1"/>
                    <a:pt x="1124" y="2"/>
                    <a:pt x="1119" y="4"/>
                  </a:cubicBezTo>
                  <a:cubicBezTo>
                    <a:pt x="1114" y="7"/>
                    <a:pt x="721" y="216"/>
                    <a:pt x="253" y="216"/>
                  </a:cubicBezTo>
                  <a:cubicBezTo>
                    <a:pt x="184" y="216"/>
                    <a:pt x="114" y="212"/>
                    <a:pt x="43" y="201"/>
                  </a:cubicBezTo>
                  <a:cubicBezTo>
                    <a:pt x="41" y="201"/>
                    <a:pt x="39" y="201"/>
                    <a:pt x="38" y="201"/>
                  </a:cubicBezTo>
                  <a:cubicBezTo>
                    <a:pt x="20" y="201"/>
                    <a:pt x="6" y="214"/>
                    <a:pt x="4" y="230"/>
                  </a:cubicBezTo>
                  <a:cubicBezTo>
                    <a:pt x="1" y="250"/>
                    <a:pt x="13" y="266"/>
                    <a:pt x="32" y="269"/>
                  </a:cubicBezTo>
                  <a:cubicBezTo>
                    <a:pt x="107" y="280"/>
                    <a:pt x="181" y="286"/>
                    <a:pt x="257" y="286"/>
                  </a:cubicBezTo>
                  <a:cubicBezTo>
                    <a:pt x="690" y="286"/>
                    <a:pt x="1052" y="115"/>
                    <a:pt x="1134" y="74"/>
                  </a:cubicBezTo>
                  <a:cubicBezTo>
                    <a:pt x="1402" y="215"/>
                    <a:pt x="1715" y="251"/>
                    <a:pt x="1836" y="265"/>
                  </a:cubicBezTo>
                  <a:lnTo>
                    <a:pt x="1869" y="269"/>
                  </a:lnTo>
                  <a:cubicBezTo>
                    <a:pt x="1871" y="270"/>
                    <a:pt x="1874" y="270"/>
                    <a:pt x="1876" y="270"/>
                  </a:cubicBezTo>
                  <a:cubicBezTo>
                    <a:pt x="1916" y="270"/>
                    <a:pt x="1923" y="207"/>
                    <a:pt x="1880" y="201"/>
                  </a:cubicBezTo>
                  <a:cubicBezTo>
                    <a:pt x="1871" y="200"/>
                    <a:pt x="1859" y="198"/>
                    <a:pt x="1843" y="197"/>
                  </a:cubicBezTo>
                  <a:cubicBezTo>
                    <a:pt x="1725" y="182"/>
                    <a:pt x="1411" y="145"/>
                    <a:pt x="1152" y="4"/>
                  </a:cubicBezTo>
                  <a:cubicBezTo>
                    <a:pt x="1147" y="2"/>
                    <a:pt x="1141" y="1"/>
                    <a:pt x="113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6" name="Google Shape;3696;p49"/>
            <p:cNvSpPr/>
            <p:nvPr/>
          </p:nvSpPr>
          <p:spPr>
            <a:xfrm>
              <a:off x="4664080" y="310140"/>
              <a:ext cx="7877" cy="19998"/>
            </a:xfrm>
            <a:custGeom>
              <a:avLst/>
              <a:gdLst/>
              <a:ahLst/>
              <a:cxnLst/>
              <a:rect l="l" t="t" r="r" b="b"/>
              <a:pathLst>
                <a:path w="334" h="848" extrusionOk="0">
                  <a:moveTo>
                    <a:pt x="98" y="1"/>
                  </a:moveTo>
                  <a:cubicBezTo>
                    <a:pt x="95" y="1"/>
                    <a:pt x="93" y="1"/>
                    <a:pt x="91" y="1"/>
                  </a:cubicBezTo>
                  <a:cubicBezTo>
                    <a:pt x="23" y="15"/>
                    <a:pt x="0" y="214"/>
                    <a:pt x="42" y="447"/>
                  </a:cubicBezTo>
                  <a:cubicBezTo>
                    <a:pt x="84" y="673"/>
                    <a:pt x="169" y="848"/>
                    <a:pt x="237" y="848"/>
                  </a:cubicBezTo>
                  <a:cubicBezTo>
                    <a:pt x="240" y="848"/>
                    <a:pt x="242" y="847"/>
                    <a:pt x="244" y="847"/>
                  </a:cubicBezTo>
                  <a:cubicBezTo>
                    <a:pt x="312" y="833"/>
                    <a:pt x="333" y="635"/>
                    <a:pt x="291" y="402"/>
                  </a:cubicBezTo>
                  <a:cubicBezTo>
                    <a:pt x="250" y="176"/>
                    <a:pt x="165" y="1"/>
                    <a:pt x="98" y="1"/>
                  </a:cubicBezTo>
                  <a:close/>
                </a:path>
              </a:pathLst>
            </a:custGeom>
            <a:solidFill>
              <a:srgbClr val="3505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7" name="Google Shape;3697;p49"/>
            <p:cNvSpPr/>
            <p:nvPr/>
          </p:nvSpPr>
          <p:spPr>
            <a:xfrm>
              <a:off x="4611562" y="319573"/>
              <a:ext cx="7900" cy="19974"/>
            </a:xfrm>
            <a:custGeom>
              <a:avLst/>
              <a:gdLst/>
              <a:ahLst/>
              <a:cxnLst/>
              <a:rect l="l" t="t" r="r" b="b"/>
              <a:pathLst>
                <a:path w="335" h="847" extrusionOk="0">
                  <a:moveTo>
                    <a:pt x="97" y="1"/>
                  </a:moveTo>
                  <a:cubicBezTo>
                    <a:pt x="95" y="1"/>
                    <a:pt x="93" y="1"/>
                    <a:pt x="90" y="2"/>
                  </a:cubicBezTo>
                  <a:cubicBezTo>
                    <a:pt x="22" y="15"/>
                    <a:pt x="1" y="214"/>
                    <a:pt x="43" y="447"/>
                  </a:cubicBezTo>
                  <a:cubicBezTo>
                    <a:pt x="83" y="671"/>
                    <a:pt x="169" y="846"/>
                    <a:pt x="237" y="846"/>
                  </a:cubicBezTo>
                  <a:cubicBezTo>
                    <a:pt x="239" y="846"/>
                    <a:pt x="241" y="846"/>
                    <a:pt x="243" y="846"/>
                  </a:cubicBezTo>
                  <a:cubicBezTo>
                    <a:pt x="312" y="833"/>
                    <a:pt x="334" y="635"/>
                    <a:pt x="292" y="402"/>
                  </a:cubicBezTo>
                  <a:cubicBezTo>
                    <a:pt x="251" y="176"/>
                    <a:pt x="166" y="1"/>
                    <a:pt x="97" y="1"/>
                  </a:cubicBezTo>
                  <a:close/>
                </a:path>
              </a:pathLst>
            </a:custGeom>
            <a:solidFill>
              <a:srgbClr val="3505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8" name="Google Shape;3698;p49"/>
            <p:cNvSpPr/>
            <p:nvPr/>
          </p:nvSpPr>
          <p:spPr>
            <a:xfrm>
              <a:off x="4780319" y="688474"/>
              <a:ext cx="26766" cy="66927"/>
            </a:xfrm>
            <a:custGeom>
              <a:avLst/>
              <a:gdLst/>
              <a:ahLst/>
              <a:cxnLst/>
              <a:rect l="l" t="t" r="r" b="b"/>
              <a:pathLst>
                <a:path w="1135" h="2838" extrusionOk="0">
                  <a:moveTo>
                    <a:pt x="41" y="1"/>
                  </a:moveTo>
                  <a:cubicBezTo>
                    <a:pt x="21" y="1"/>
                    <a:pt x="1" y="16"/>
                    <a:pt x="7" y="43"/>
                  </a:cubicBezTo>
                  <a:cubicBezTo>
                    <a:pt x="8" y="55"/>
                    <a:pt x="196" y="1117"/>
                    <a:pt x="196" y="1528"/>
                  </a:cubicBezTo>
                  <a:cubicBezTo>
                    <a:pt x="196" y="1534"/>
                    <a:pt x="198" y="1542"/>
                    <a:pt x="201" y="1546"/>
                  </a:cubicBezTo>
                  <a:cubicBezTo>
                    <a:pt x="207" y="1555"/>
                    <a:pt x="773" y="2427"/>
                    <a:pt x="1066" y="2822"/>
                  </a:cubicBezTo>
                  <a:cubicBezTo>
                    <a:pt x="1073" y="2831"/>
                    <a:pt x="1084" y="2837"/>
                    <a:pt x="1095" y="2837"/>
                  </a:cubicBezTo>
                  <a:cubicBezTo>
                    <a:pt x="1102" y="2837"/>
                    <a:pt x="1110" y="2834"/>
                    <a:pt x="1116" y="2831"/>
                  </a:cubicBezTo>
                  <a:cubicBezTo>
                    <a:pt x="1131" y="2819"/>
                    <a:pt x="1134" y="2796"/>
                    <a:pt x="1122" y="2781"/>
                  </a:cubicBezTo>
                  <a:cubicBezTo>
                    <a:pt x="846" y="2408"/>
                    <a:pt x="325" y="1610"/>
                    <a:pt x="266" y="1517"/>
                  </a:cubicBezTo>
                  <a:cubicBezTo>
                    <a:pt x="263" y="1095"/>
                    <a:pt x="82" y="75"/>
                    <a:pt x="75" y="31"/>
                  </a:cubicBezTo>
                  <a:cubicBezTo>
                    <a:pt x="72" y="10"/>
                    <a:pt x="56" y="1"/>
                    <a:pt x="4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9" name="Google Shape;3699;p49"/>
            <p:cNvSpPr/>
            <p:nvPr/>
          </p:nvSpPr>
          <p:spPr>
            <a:xfrm>
              <a:off x="4605879" y="480689"/>
              <a:ext cx="33699" cy="35327"/>
            </a:xfrm>
            <a:custGeom>
              <a:avLst/>
              <a:gdLst/>
              <a:ahLst/>
              <a:cxnLst/>
              <a:rect l="l" t="t" r="r" b="b"/>
              <a:pathLst>
                <a:path w="1429" h="1498" extrusionOk="0">
                  <a:moveTo>
                    <a:pt x="701" y="0"/>
                  </a:moveTo>
                  <a:cubicBezTo>
                    <a:pt x="679" y="0"/>
                    <a:pt x="658" y="2"/>
                    <a:pt x="636" y="4"/>
                  </a:cubicBezTo>
                  <a:cubicBezTo>
                    <a:pt x="266" y="43"/>
                    <a:pt x="1" y="407"/>
                    <a:pt x="45" y="819"/>
                  </a:cubicBezTo>
                  <a:cubicBezTo>
                    <a:pt x="86" y="1207"/>
                    <a:pt x="385" y="1497"/>
                    <a:pt x="729" y="1497"/>
                  </a:cubicBezTo>
                  <a:cubicBezTo>
                    <a:pt x="750" y="1497"/>
                    <a:pt x="772" y="1496"/>
                    <a:pt x="794" y="1494"/>
                  </a:cubicBezTo>
                  <a:cubicBezTo>
                    <a:pt x="1165" y="1454"/>
                    <a:pt x="1428" y="1089"/>
                    <a:pt x="1385" y="678"/>
                  </a:cubicBezTo>
                  <a:cubicBezTo>
                    <a:pt x="1345" y="290"/>
                    <a:pt x="1044" y="0"/>
                    <a:pt x="7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0" name="Google Shape;3700;p49"/>
            <p:cNvSpPr/>
            <p:nvPr/>
          </p:nvSpPr>
          <p:spPr>
            <a:xfrm>
              <a:off x="4614109" y="489296"/>
              <a:ext cx="17239" cy="18088"/>
            </a:xfrm>
            <a:custGeom>
              <a:avLst/>
              <a:gdLst/>
              <a:ahLst/>
              <a:cxnLst/>
              <a:rect l="l" t="t" r="r" b="b"/>
              <a:pathLst>
                <a:path w="731" h="767" extrusionOk="0">
                  <a:moveTo>
                    <a:pt x="359" y="1"/>
                  </a:moveTo>
                  <a:cubicBezTo>
                    <a:pt x="348" y="1"/>
                    <a:pt x="337" y="2"/>
                    <a:pt x="326" y="3"/>
                  </a:cubicBezTo>
                  <a:cubicBezTo>
                    <a:pt x="137" y="22"/>
                    <a:pt x="1" y="209"/>
                    <a:pt x="23" y="419"/>
                  </a:cubicBezTo>
                  <a:cubicBezTo>
                    <a:pt x="43" y="617"/>
                    <a:pt x="197" y="767"/>
                    <a:pt x="374" y="767"/>
                  </a:cubicBezTo>
                  <a:cubicBezTo>
                    <a:pt x="385" y="767"/>
                    <a:pt x="396" y="766"/>
                    <a:pt x="407" y="765"/>
                  </a:cubicBezTo>
                  <a:cubicBezTo>
                    <a:pt x="596" y="744"/>
                    <a:pt x="731" y="557"/>
                    <a:pt x="708" y="348"/>
                  </a:cubicBezTo>
                  <a:cubicBezTo>
                    <a:pt x="688" y="150"/>
                    <a:pt x="534" y="1"/>
                    <a:pt x="3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701" name="Google Shape;3701;p49"/>
          <p:cNvGrpSpPr/>
          <p:nvPr/>
        </p:nvGrpSpPr>
        <p:grpSpPr>
          <a:xfrm>
            <a:off x="4958339" y="3513342"/>
            <a:ext cx="1485957" cy="1615331"/>
            <a:chOff x="859940" y="1811166"/>
            <a:chExt cx="1485957" cy="1615331"/>
          </a:xfrm>
        </p:grpSpPr>
        <p:sp>
          <p:nvSpPr>
            <p:cNvPr id="3702" name="Google Shape;3702;p49"/>
            <p:cNvSpPr/>
            <p:nvPr/>
          </p:nvSpPr>
          <p:spPr>
            <a:xfrm>
              <a:off x="1577013" y="2925982"/>
              <a:ext cx="351120" cy="103669"/>
            </a:xfrm>
            <a:custGeom>
              <a:avLst/>
              <a:gdLst/>
              <a:ahLst/>
              <a:cxnLst/>
              <a:rect l="l" t="t" r="r" b="b"/>
              <a:pathLst>
                <a:path w="14889" h="4396" extrusionOk="0">
                  <a:moveTo>
                    <a:pt x="13788" y="1"/>
                  </a:moveTo>
                  <a:cubicBezTo>
                    <a:pt x="13648" y="64"/>
                    <a:pt x="13189" y="267"/>
                    <a:pt x="12494" y="495"/>
                  </a:cubicBezTo>
                  <a:cubicBezTo>
                    <a:pt x="11569" y="793"/>
                    <a:pt x="10619" y="1007"/>
                    <a:pt x="9657" y="1134"/>
                  </a:cubicBezTo>
                  <a:cubicBezTo>
                    <a:pt x="9034" y="1218"/>
                    <a:pt x="8405" y="1260"/>
                    <a:pt x="7776" y="1260"/>
                  </a:cubicBezTo>
                  <a:cubicBezTo>
                    <a:pt x="7558" y="1260"/>
                    <a:pt x="7341" y="1257"/>
                    <a:pt x="7125" y="1249"/>
                  </a:cubicBezTo>
                  <a:cubicBezTo>
                    <a:pt x="5637" y="1201"/>
                    <a:pt x="4191" y="995"/>
                    <a:pt x="3073" y="789"/>
                  </a:cubicBezTo>
                  <a:cubicBezTo>
                    <a:pt x="2845" y="748"/>
                    <a:pt x="2632" y="705"/>
                    <a:pt x="2435" y="664"/>
                  </a:cubicBezTo>
                  <a:cubicBezTo>
                    <a:pt x="1515" y="475"/>
                    <a:pt x="937" y="316"/>
                    <a:pt x="937" y="316"/>
                  </a:cubicBezTo>
                  <a:cubicBezTo>
                    <a:pt x="660" y="1113"/>
                    <a:pt x="331" y="1936"/>
                    <a:pt x="5" y="2704"/>
                  </a:cubicBezTo>
                  <a:lnTo>
                    <a:pt x="1" y="2713"/>
                  </a:lnTo>
                  <a:cubicBezTo>
                    <a:pt x="1" y="2713"/>
                    <a:pt x="501" y="2722"/>
                    <a:pt x="2062" y="3069"/>
                  </a:cubicBezTo>
                  <a:cubicBezTo>
                    <a:pt x="2977" y="3272"/>
                    <a:pt x="4655" y="3950"/>
                    <a:pt x="7172" y="4250"/>
                  </a:cubicBezTo>
                  <a:cubicBezTo>
                    <a:pt x="7790" y="4324"/>
                    <a:pt x="8458" y="4376"/>
                    <a:pt x="9177" y="4389"/>
                  </a:cubicBezTo>
                  <a:cubicBezTo>
                    <a:pt x="9340" y="4393"/>
                    <a:pt x="9506" y="4395"/>
                    <a:pt x="9675" y="4395"/>
                  </a:cubicBezTo>
                  <a:cubicBezTo>
                    <a:pt x="10890" y="4395"/>
                    <a:pt x="12244" y="4291"/>
                    <a:pt x="13742" y="4032"/>
                  </a:cubicBezTo>
                  <a:cubicBezTo>
                    <a:pt x="14129" y="3965"/>
                    <a:pt x="14511" y="3877"/>
                    <a:pt x="14888" y="3769"/>
                  </a:cubicBezTo>
                  <a:cubicBezTo>
                    <a:pt x="14756" y="3077"/>
                    <a:pt x="14579" y="2392"/>
                    <a:pt x="14358" y="1722"/>
                  </a:cubicBezTo>
                  <a:cubicBezTo>
                    <a:pt x="14205" y="1258"/>
                    <a:pt x="14009" y="666"/>
                    <a:pt x="1378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3" name="Google Shape;3703;p49"/>
            <p:cNvSpPr/>
            <p:nvPr/>
          </p:nvSpPr>
          <p:spPr>
            <a:xfrm>
              <a:off x="1745015" y="2952724"/>
              <a:ext cx="59734" cy="76808"/>
            </a:xfrm>
            <a:custGeom>
              <a:avLst/>
              <a:gdLst/>
              <a:ahLst/>
              <a:cxnLst/>
              <a:rect l="l" t="t" r="r" b="b"/>
              <a:pathLst>
                <a:path w="2533" h="3257" extrusionOk="0">
                  <a:moveTo>
                    <a:pt x="2533" y="0"/>
                  </a:moveTo>
                  <a:cubicBezTo>
                    <a:pt x="1910" y="84"/>
                    <a:pt x="1281" y="126"/>
                    <a:pt x="652" y="127"/>
                  </a:cubicBezTo>
                  <a:cubicBezTo>
                    <a:pt x="434" y="127"/>
                    <a:pt x="217" y="123"/>
                    <a:pt x="1" y="115"/>
                  </a:cubicBezTo>
                  <a:lnTo>
                    <a:pt x="1" y="115"/>
                  </a:lnTo>
                  <a:cubicBezTo>
                    <a:pt x="7" y="934"/>
                    <a:pt x="22" y="2396"/>
                    <a:pt x="48" y="3117"/>
                  </a:cubicBezTo>
                  <a:cubicBezTo>
                    <a:pt x="666" y="3192"/>
                    <a:pt x="1334" y="3242"/>
                    <a:pt x="2053" y="3257"/>
                  </a:cubicBezTo>
                  <a:lnTo>
                    <a:pt x="2533"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4" name="Google Shape;3704;p49"/>
            <p:cNvSpPr/>
            <p:nvPr/>
          </p:nvSpPr>
          <p:spPr>
            <a:xfrm>
              <a:off x="1599110" y="2722276"/>
              <a:ext cx="303059" cy="233420"/>
            </a:xfrm>
            <a:custGeom>
              <a:avLst/>
              <a:gdLst/>
              <a:ahLst/>
              <a:cxnLst/>
              <a:rect l="l" t="t" r="r" b="b"/>
              <a:pathLst>
                <a:path w="12851" h="9898" extrusionOk="0">
                  <a:moveTo>
                    <a:pt x="9961" y="1"/>
                  </a:moveTo>
                  <a:cubicBezTo>
                    <a:pt x="9961" y="1"/>
                    <a:pt x="8802" y="890"/>
                    <a:pt x="5375" y="1738"/>
                  </a:cubicBezTo>
                  <a:cubicBezTo>
                    <a:pt x="3869" y="2111"/>
                    <a:pt x="2899" y="2215"/>
                    <a:pt x="2285" y="2215"/>
                  </a:cubicBezTo>
                  <a:cubicBezTo>
                    <a:pt x="1501" y="2215"/>
                    <a:pt x="1296" y="2045"/>
                    <a:pt x="1296" y="2045"/>
                  </a:cubicBezTo>
                  <a:cubicBezTo>
                    <a:pt x="1296" y="2045"/>
                    <a:pt x="1220" y="4432"/>
                    <a:pt x="488" y="7358"/>
                  </a:cubicBezTo>
                  <a:cubicBezTo>
                    <a:pt x="363" y="7857"/>
                    <a:pt x="194" y="8398"/>
                    <a:pt x="0" y="8954"/>
                  </a:cubicBezTo>
                  <a:cubicBezTo>
                    <a:pt x="0" y="8954"/>
                    <a:pt x="576" y="9113"/>
                    <a:pt x="1498" y="9302"/>
                  </a:cubicBezTo>
                  <a:cubicBezTo>
                    <a:pt x="1695" y="9343"/>
                    <a:pt x="1908" y="9386"/>
                    <a:pt x="2136" y="9427"/>
                  </a:cubicBezTo>
                  <a:cubicBezTo>
                    <a:pt x="3416" y="9662"/>
                    <a:pt x="5125" y="9898"/>
                    <a:pt x="6839" y="9898"/>
                  </a:cubicBezTo>
                  <a:cubicBezTo>
                    <a:pt x="8776" y="9898"/>
                    <a:pt x="10458" y="9487"/>
                    <a:pt x="11555" y="9133"/>
                  </a:cubicBezTo>
                  <a:cubicBezTo>
                    <a:pt x="12251" y="8905"/>
                    <a:pt x="12710" y="8702"/>
                    <a:pt x="12851" y="8639"/>
                  </a:cubicBezTo>
                  <a:cubicBezTo>
                    <a:pt x="12780" y="8425"/>
                    <a:pt x="12705" y="8202"/>
                    <a:pt x="12630" y="7975"/>
                  </a:cubicBezTo>
                  <a:cubicBezTo>
                    <a:pt x="11513" y="4618"/>
                    <a:pt x="9961" y="1"/>
                    <a:pt x="996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5" name="Google Shape;3705;p49"/>
            <p:cNvSpPr/>
            <p:nvPr/>
          </p:nvSpPr>
          <p:spPr>
            <a:xfrm>
              <a:off x="1073244" y="2143090"/>
              <a:ext cx="1141016" cy="941909"/>
            </a:xfrm>
            <a:custGeom>
              <a:avLst/>
              <a:gdLst/>
              <a:ahLst/>
              <a:cxnLst/>
              <a:rect l="l" t="t" r="r" b="b"/>
              <a:pathLst>
                <a:path w="48384" h="39941" extrusionOk="0">
                  <a:moveTo>
                    <a:pt x="39619" y="56"/>
                  </a:moveTo>
                  <a:lnTo>
                    <a:pt x="39619" y="56"/>
                  </a:lnTo>
                  <a:cubicBezTo>
                    <a:pt x="39223" y="72"/>
                    <a:pt x="38117" y="1"/>
                    <a:pt x="37073" y="1847"/>
                  </a:cubicBezTo>
                  <a:cubicBezTo>
                    <a:pt x="37061" y="1869"/>
                    <a:pt x="37049" y="1891"/>
                    <a:pt x="37035" y="1913"/>
                  </a:cubicBezTo>
                  <a:cubicBezTo>
                    <a:pt x="37008" y="1966"/>
                    <a:pt x="36977" y="2018"/>
                    <a:pt x="36950" y="2074"/>
                  </a:cubicBezTo>
                  <a:cubicBezTo>
                    <a:pt x="36908" y="2157"/>
                    <a:pt x="36864" y="2239"/>
                    <a:pt x="36821" y="2319"/>
                  </a:cubicBezTo>
                  <a:cubicBezTo>
                    <a:pt x="36811" y="2344"/>
                    <a:pt x="36797" y="2366"/>
                    <a:pt x="36785" y="2389"/>
                  </a:cubicBezTo>
                  <a:cubicBezTo>
                    <a:pt x="36538" y="2860"/>
                    <a:pt x="36288" y="3327"/>
                    <a:pt x="36041" y="3803"/>
                  </a:cubicBezTo>
                  <a:lnTo>
                    <a:pt x="36041" y="3805"/>
                  </a:lnTo>
                  <a:cubicBezTo>
                    <a:pt x="36027" y="3829"/>
                    <a:pt x="36015" y="3852"/>
                    <a:pt x="36005" y="3874"/>
                  </a:cubicBezTo>
                  <a:cubicBezTo>
                    <a:pt x="35938" y="4000"/>
                    <a:pt x="35874" y="4127"/>
                    <a:pt x="35808" y="4255"/>
                  </a:cubicBezTo>
                  <a:cubicBezTo>
                    <a:pt x="35797" y="4277"/>
                    <a:pt x="35785" y="4300"/>
                    <a:pt x="35773" y="4326"/>
                  </a:cubicBezTo>
                  <a:cubicBezTo>
                    <a:pt x="35529" y="4802"/>
                    <a:pt x="35291" y="5293"/>
                    <a:pt x="35062" y="5812"/>
                  </a:cubicBezTo>
                  <a:lnTo>
                    <a:pt x="35062" y="5814"/>
                  </a:lnTo>
                  <a:cubicBezTo>
                    <a:pt x="35050" y="5837"/>
                    <a:pt x="35039" y="5859"/>
                    <a:pt x="35030" y="5884"/>
                  </a:cubicBezTo>
                  <a:cubicBezTo>
                    <a:pt x="34962" y="6037"/>
                    <a:pt x="34895" y="6193"/>
                    <a:pt x="34829" y="6353"/>
                  </a:cubicBezTo>
                  <a:cubicBezTo>
                    <a:pt x="34818" y="6376"/>
                    <a:pt x="34809" y="6400"/>
                    <a:pt x="34800" y="6425"/>
                  </a:cubicBezTo>
                  <a:cubicBezTo>
                    <a:pt x="34597" y="6913"/>
                    <a:pt x="34403" y="7428"/>
                    <a:pt x="34224" y="7976"/>
                  </a:cubicBezTo>
                  <a:cubicBezTo>
                    <a:pt x="34215" y="8002"/>
                    <a:pt x="34206" y="8026"/>
                    <a:pt x="34198" y="8051"/>
                  </a:cubicBezTo>
                  <a:lnTo>
                    <a:pt x="34198" y="8052"/>
                  </a:lnTo>
                  <a:cubicBezTo>
                    <a:pt x="34136" y="8246"/>
                    <a:pt x="34074" y="8445"/>
                    <a:pt x="34013" y="8648"/>
                  </a:cubicBezTo>
                  <a:cubicBezTo>
                    <a:pt x="34007" y="8675"/>
                    <a:pt x="33998" y="8699"/>
                    <a:pt x="33992" y="8725"/>
                  </a:cubicBezTo>
                  <a:cubicBezTo>
                    <a:pt x="33963" y="8821"/>
                    <a:pt x="33938" y="8918"/>
                    <a:pt x="33909" y="9015"/>
                  </a:cubicBezTo>
                  <a:cubicBezTo>
                    <a:pt x="33809" y="9377"/>
                    <a:pt x="33718" y="9718"/>
                    <a:pt x="33631" y="10037"/>
                  </a:cubicBezTo>
                  <a:cubicBezTo>
                    <a:pt x="33622" y="10066"/>
                    <a:pt x="33615" y="10096"/>
                    <a:pt x="33607" y="10122"/>
                  </a:cubicBezTo>
                  <a:cubicBezTo>
                    <a:pt x="33566" y="10274"/>
                    <a:pt x="33528" y="10418"/>
                    <a:pt x="33491" y="10559"/>
                  </a:cubicBezTo>
                  <a:cubicBezTo>
                    <a:pt x="33484" y="10587"/>
                    <a:pt x="33477" y="10616"/>
                    <a:pt x="33469" y="10645"/>
                  </a:cubicBezTo>
                  <a:cubicBezTo>
                    <a:pt x="32965" y="12545"/>
                    <a:pt x="32675" y="13662"/>
                    <a:pt x="32216" y="14365"/>
                  </a:cubicBezTo>
                  <a:cubicBezTo>
                    <a:pt x="31824" y="14968"/>
                    <a:pt x="29066" y="17073"/>
                    <a:pt x="26070" y="18643"/>
                  </a:cubicBezTo>
                  <a:cubicBezTo>
                    <a:pt x="25898" y="18731"/>
                    <a:pt x="25726" y="18821"/>
                    <a:pt x="25556" y="18907"/>
                  </a:cubicBezTo>
                  <a:cubicBezTo>
                    <a:pt x="24303" y="19528"/>
                    <a:pt x="23030" y="20039"/>
                    <a:pt x="21889" y="20294"/>
                  </a:cubicBezTo>
                  <a:cubicBezTo>
                    <a:pt x="20540" y="20593"/>
                    <a:pt x="19399" y="20705"/>
                    <a:pt x="18401" y="20705"/>
                  </a:cubicBezTo>
                  <a:cubicBezTo>
                    <a:pt x="16402" y="20705"/>
                    <a:pt x="14972" y="20255"/>
                    <a:pt x="13586" y="19947"/>
                  </a:cubicBezTo>
                  <a:cubicBezTo>
                    <a:pt x="12749" y="19761"/>
                    <a:pt x="11699" y="19590"/>
                    <a:pt x="10534" y="19590"/>
                  </a:cubicBezTo>
                  <a:cubicBezTo>
                    <a:pt x="9345" y="19590"/>
                    <a:pt x="8035" y="19769"/>
                    <a:pt x="6712" y="20294"/>
                  </a:cubicBezTo>
                  <a:cubicBezTo>
                    <a:pt x="6780" y="20362"/>
                    <a:pt x="6836" y="20416"/>
                    <a:pt x="6888" y="20448"/>
                  </a:cubicBezTo>
                  <a:cubicBezTo>
                    <a:pt x="6888" y="20448"/>
                    <a:pt x="5657" y="20754"/>
                    <a:pt x="4501" y="21948"/>
                  </a:cubicBezTo>
                  <a:cubicBezTo>
                    <a:pt x="4083" y="22380"/>
                    <a:pt x="3671" y="22823"/>
                    <a:pt x="3318" y="23300"/>
                  </a:cubicBezTo>
                  <a:cubicBezTo>
                    <a:pt x="2695" y="24138"/>
                    <a:pt x="2258" y="25082"/>
                    <a:pt x="2308" y="26260"/>
                  </a:cubicBezTo>
                  <a:cubicBezTo>
                    <a:pt x="2327" y="26704"/>
                    <a:pt x="2331" y="27245"/>
                    <a:pt x="2322" y="27849"/>
                  </a:cubicBezTo>
                  <a:lnTo>
                    <a:pt x="2322" y="27928"/>
                  </a:lnTo>
                  <a:cubicBezTo>
                    <a:pt x="2284" y="29836"/>
                    <a:pt x="2098" y="32332"/>
                    <a:pt x="1693" y="34265"/>
                  </a:cubicBezTo>
                  <a:cubicBezTo>
                    <a:pt x="1569" y="34861"/>
                    <a:pt x="1351" y="35508"/>
                    <a:pt x="1054" y="36157"/>
                  </a:cubicBezTo>
                  <a:cubicBezTo>
                    <a:pt x="978" y="36326"/>
                    <a:pt x="894" y="36498"/>
                    <a:pt x="805" y="36669"/>
                  </a:cubicBezTo>
                  <a:cubicBezTo>
                    <a:pt x="535" y="37711"/>
                    <a:pt x="253" y="38628"/>
                    <a:pt x="0" y="39269"/>
                  </a:cubicBezTo>
                  <a:cubicBezTo>
                    <a:pt x="0" y="39269"/>
                    <a:pt x="810" y="39428"/>
                    <a:pt x="2319" y="39592"/>
                  </a:cubicBezTo>
                  <a:cubicBezTo>
                    <a:pt x="3381" y="39706"/>
                    <a:pt x="4788" y="39822"/>
                    <a:pt x="6504" y="39886"/>
                  </a:cubicBezTo>
                  <a:cubicBezTo>
                    <a:pt x="6636" y="39891"/>
                    <a:pt x="6773" y="39895"/>
                    <a:pt x="6909" y="39900"/>
                  </a:cubicBezTo>
                  <a:cubicBezTo>
                    <a:pt x="7402" y="39915"/>
                    <a:pt x="7920" y="39925"/>
                    <a:pt x="8452" y="39933"/>
                  </a:cubicBezTo>
                  <a:cubicBezTo>
                    <a:pt x="8855" y="39938"/>
                    <a:pt x="9267" y="39941"/>
                    <a:pt x="9685" y="39941"/>
                  </a:cubicBezTo>
                  <a:cubicBezTo>
                    <a:pt x="10730" y="39941"/>
                    <a:pt x="11812" y="39925"/>
                    <a:pt x="12878" y="39892"/>
                  </a:cubicBezTo>
                  <a:cubicBezTo>
                    <a:pt x="15565" y="39806"/>
                    <a:pt x="18156" y="39607"/>
                    <a:pt x="19811" y="39269"/>
                  </a:cubicBezTo>
                  <a:cubicBezTo>
                    <a:pt x="19811" y="39269"/>
                    <a:pt x="20581" y="37748"/>
                    <a:pt x="21367" y="35902"/>
                  </a:cubicBezTo>
                  <a:lnTo>
                    <a:pt x="21492" y="35582"/>
                  </a:lnTo>
                  <a:lnTo>
                    <a:pt x="22298" y="33514"/>
                  </a:lnTo>
                  <a:cubicBezTo>
                    <a:pt x="22492" y="32958"/>
                    <a:pt x="22662" y="32417"/>
                    <a:pt x="22786" y="31918"/>
                  </a:cubicBezTo>
                  <a:cubicBezTo>
                    <a:pt x="22878" y="31554"/>
                    <a:pt x="22959" y="31198"/>
                    <a:pt x="23030" y="30856"/>
                  </a:cubicBezTo>
                  <a:cubicBezTo>
                    <a:pt x="23489" y="28656"/>
                    <a:pt x="23580" y="26940"/>
                    <a:pt x="23594" y="26651"/>
                  </a:cubicBezTo>
                  <a:cubicBezTo>
                    <a:pt x="23595" y="26622"/>
                    <a:pt x="23595" y="26607"/>
                    <a:pt x="23595" y="26607"/>
                  </a:cubicBezTo>
                  <a:cubicBezTo>
                    <a:pt x="23595" y="26607"/>
                    <a:pt x="23800" y="26776"/>
                    <a:pt x="24583" y="26776"/>
                  </a:cubicBezTo>
                  <a:cubicBezTo>
                    <a:pt x="25044" y="26776"/>
                    <a:pt x="25704" y="26717"/>
                    <a:pt x="26641" y="26531"/>
                  </a:cubicBezTo>
                  <a:cubicBezTo>
                    <a:pt x="26708" y="26519"/>
                    <a:pt x="26774" y="26505"/>
                    <a:pt x="26841" y="26490"/>
                  </a:cubicBezTo>
                  <a:cubicBezTo>
                    <a:pt x="27099" y="26437"/>
                    <a:pt x="27376" y="26373"/>
                    <a:pt x="27674" y="26299"/>
                  </a:cubicBezTo>
                  <a:cubicBezTo>
                    <a:pt x="29829" y="25766"/>
                    <a:pt x="31090" y="25217"/>
                    <a:pt x="31725" y="24881"/>
                  </a:cubicBezTo>
                  <a:cubicBezTo>
                    <a:pt x="32101" y="24684"/>
                    <a:pt x="32260" y="24562"/>
                    <a:pt x="32260" y="24562"/>
                  </a:cubicBezTo>
                  <a:cubicBezTo>
                    <a:pt x="32260" y="24562"/>
                    <a:pt x="33022" y="26829"/>
                    <a:pt x="33860" y="29340"/>
                  </a:cubicBezTo>
                  <a:cubicBezTo>
                    <a:pt x="33891" y="29425"/>
                    <a:pt x="33921" y="29518"/>
                    <a:pt x="33953" y="29616"/>
                  </a:cubicBezTo>
                  <a:cubicBezTo>
                    <a:pt x="34285" y="30603"/>
                    <a:pt x="34623" y="31618"/>
                    <a:pt x="34929" y="32536"/>
                  </a:cubicBezTo>
                  <a:cubicBezTo>
                    <a:pt x="35004" y="32765"/>
                    <a:pt x="35079" y="32986"/>
                    <a:pt x="35150" y="33200"/>
                  </a:cubicBezTo>
                  <a:cubicBezTo>
                    <a:pt x="35204" y="33364"/>
                    <a:pt x="35258" y="33523"/>
                    <a:pt x="35309" y="33678"/>
                  </a:cubicBezTo>
                  <a:cubicBezTo>
                    <a:pt x="35314" y="33693"/>
                    <a:pt x="35318" y="33706"/>
                    <a:pt x="35321" y="33720"/>
                  </a:cubicBezTo>
                  <a:cubicBezTo>
                    <a:pt x="35473" y="34175"/>
                    <a:pt x="35609" y="34582"/>
                    <a:pt x="35720" y="34920"/>
                  </a:cubicBezTo>
                  <a:cubicBezTo>
                    <a:pt x="35841" y="35293"/>
                    <a:pt x="35945" y="35651"/>
                    <a:pt x="36032" y="35992"/>
                  </a:cubicBezTo>
                  <a:cubicBezTo>
                    <a:pt x="36032" y="35996"/>
                    <a:pt x="36033" y="35998"/>
                    <a:pt x="36033" y="35999"/>
                  </a:cubicBezTo>
                  <a:cubicBezTo>
                    <a:pt x="36073" y="36152"/>
                    <a:pt x="36111" y="36305"/>
                    <a:pt x="36142" y="36454"/>
                  </a:cubicBezTo>
                  <a:cubicBezTo>
                    <a:pt x="36146" y="36466"/>
                    <a:pt x="36149" y="36479"/>
                    <a:pt x="36150" y="36492"/>
                  </a:cubicBezTo>
                  <a:cubicBezTo>
                    <a:pt x="36188" y="36655"/>
                    <a:pt x="36220" y="36813"/>
                    <a:pt x="36250" y="36967"/>
                  </a:cubicBezTo>
                  <a:cubicBezTo>
                    <a:pt x="36573" y="38668"/>
                    <a:pt x="36490" y="39769"/>
                    <a:pt x="36490" y="39769"/>
                  </a:cubicBezTo>
                  <a:cubicBezTo>
                    <a:pt x="36490" y="39769"/>
                    <a:pt x="37096" y="39706"/>
                    <a:pt x="38043" y="39542"/>
                  </a:cubicBezTo>
                  <a:cubicBezTo>
                    <a:pt x="39061" y="39365"/>
                    <a:pt x="40475" y="39071"/>
                    <a:pt x="41945" y="38615"/>
                  </a:cubicBezTo>
                  <a:cubicBezTo>
                    <a:pt x="42460" y="38456"/>
                    <a:pt x="42980" y="38277"/>
                    <a:pt x="43494" y="38077"/>
                  </a:cubicBezTo>
                  <a:cubicBezTo>
                    <a:pt x="43976" y="37889"/>
                    <a:pt x="44444" y="37669"/>
                    <a:pt x="44895" y="37422"/>
                  </a:cubicBezTo>
                  <a:cubicBezTo>
                    <a:pt x="46232" y="36690"/>
                    <a:pt x="47168" y="35846"/>
                    <a:pt x="47731" y="35244"/>
                  </a:cubicBezTo>
                  <a:cubicBezTo>
                    <a:pt x="48172" y="34776"/>
                    <a:pt x="48384" y="34458"/>
                    <a:pt x="48384" y="34458"/>
                  </a:cubicBezTo>
                  <a:cubicBezTo>
                    <a:pt x="48384" y="34458"/>
                    <a:pt x="48213" y="32336"/>
                    <a:pt x="47931" y="30010"/>
                  </a:cubicBezTo>
                  <a:cubicBezTo>
                    <a:pt x="47928" y="30004"/>
                    <a:pt x="47928" y="29997"/>
                    <a:pt x="47928" y="29991"/>
                  </a:cubicBezTo>
                  <a:cubicBezTo>
                    <a:pt x="47925" y="29956"/>
                    <a:pt x="47919" y="29922"/>
                    <a:pt x="47914" y="29888"/>
                  </a:cubicBezTo>
                  <a:cubicBezTo>
                    <a:pt x="47831" y="29186"/>
                    <a:pt x="47735" y="28469"/>
                    <a:pt x="47634" y="27789"/>
                  </a:cubicBezTo>
                  <a:cubicBezTo>
                    <a:pt x="47449" y="26551"/>
                    <a:pt x="47235" y="25435"/>
                    <a:pt x="47006" y="24758"/>
                  </a:cubicBezTo>
                  <a:cubicBezTo>
                    <a:pt x="47006" y="24758"/>
                    <a:pt x="46191" y="24191"/>
                    <a:pt x="45171" y="23467"/>
                  </a:cubicBezTo>
                  <a:cubicBezTo>
                    <a:pt x="44154" y="22742"/>
                    <a:pt x="42931" y="21860"/>
                    <a:pt x="42107" y="21224"/>
                  </a:cubicBezTo>
                  <a:cubicBezTo>
                    <a:pt x="41922" y="21080"/>
                    <a:pt x="41745" y="20925"/>
                    <a:pt x="41577" y="20762"/>
                  </a:cubicBezTo>
                  <a:cubicBezTo>
                    <a:pt x="41412" y="20606"/>
                    <a:pt x="41246" y="20435"/>
                    <a:pt x="41078" y="20253"/>
                  </a:cubicBezTo>
                  <a:cubicBezTo>
                    <a:pt x="41074" y="20248"/>
                    <a:pt x="41069" y="20244"/>
                    <a:pt x="41066" y="20239"/>
                  </a:cubicBezTo>
                  <a:cubicBezTo>
                    <a:pt x="40502" y="19627"/>
                    <a:pt x="39943" y="18915"/>
                    <a:pt x="39476" y="18280"/>
                  </a:cubicBezTo>
                  <a:cubicBezTo>
                    <a:pt x="39279" y="18011"/>
                    <a:pt x="39098" y="17755"/>
                    <a:pt x="38938" y="17526"/>
                  </a:cubicBezTo>
                  <a:lnTo>
                    <a:pt x="38891" y="17458"/>
                  </a:lnTo>
                  <a:cubicBezTo>
                    <a:pt x="38525" y="16929"/>
                    <a:pt x="38296" y="16572"/>
                    <a:pt x="38296" y="16572"/>
                  </a:cubicBezTo>
                  <a:cubicBezTo>
                    <a:pt x="38296" y="16572"/>
                    <a:pt x="38303" y="16557"/>
                    <a:pt x="38314" y="16526"/>
                  </a:cubicBezTo>
                  <a:cubicBezTo>
                    <a:pt x="38346" y="16452"/>
                    <a:pt x="38413" y="16284"/>
                    <a:pt x="38499" y="16041"/>
                  </a:cubicBezTo>
                  <a:cubicBezTo>
                    <a:pt x="38511" y="16008"/>
                    <a:pt x="38523" y="15978"/>
                    <a:pt x="38535" y="15943"/>
                  </a:cubicBezTo>
                  <a:cubicBezTo>
                    <a:pt x="38781" y="15235"/>
                    <a:pt x="38981" y="14512"/>
                    <a:pt x="39134" y="13779"/>
                  </a:cubicBezTo>
                  <a:cubicBezTo>
                    <a:pt x="39141" y="13743"/>
                    <a:pt x="39149" y="13708"/>
                    <a:pt x="39157" y="13670"/>
                  </a:cubicBezTo>
                  <a:lnTo>
                    <a:pt x="39157" y="13668"/>
                  </a:lnTo>
                  <a:cubicBezTo>
                    <a:pt x="39202" y="13449"/>
                    <a:pt x="39243" y="13223"/>
                    <a:pt x="39281" y="12986"/>
                  </a:cubicBezTo>
                  <a:cubicBezTo>
                    <a:pt x="39287" y="12945"/>
                    <a:pt x="39295" y="12905"/>
                    <a:pt x="39299" y="12862"/>
                  </a:cubicBezTo>
                  <a:cubicBezTo>
                    <a:pt x="39345" y="12561"/>
                    <a:pt x="39385" y="12244"/>
                    <a:pt x="39413" y="11921"/>
                  </a:cubicBezTo>
                  <a:cubicBezTo>
                    <a:pt x="39457" y="11442"/>
                    <a:pt x="39475" y="10975"/>
                    <a:pt x="39478" y="10530"/>
                  </a:cubicBezTo>
                  <a:cubicBezTo>
                    <a:pt x="39479" y="10481"/>
                    <a:pt x="39479" y="10434"/>
                    <a:pt x="39479" y="10387"/>
                  </a:cubicBezTo>
                  <a:cubicBezTo>
                    <a:pt x="39479" y="10139"/>
                    <a:pt x="39475" y="9898"/>
                    <a:pt x="39469" y="9665"/>
                  </a:cubicBezTo>
                  <a:cubicBezTo>
                    <a:pt x="39467" y="9615"/>
                    <a:pt x="39466" y="9566"/>
                    <a:pt x="39464" y="9518"/>
                  </a:cubicBezTo>
                  <a:lnTo>
                    <a:pt x="39464" y="9516"/>
                  </a:lnTo>
                  <a:cubicBezTo>
                    <a:pt x="39423" y="8425"/>
                    <a:pt x="39328" y="7510"/>
                    <a:pt x="39345" y="6878"/>
                  </a:cubicBezTo>
                  <a:cubicBezTo>
                    <a:pt x="39345" y="6847"/>
                    <a:pt x="39345" y="6817"/>
                    <a:pt x="39348" y="6788"/>
                  </a:cubicBezTo>
                  <a:lnTo>
                    <a:pt x="39348" y="6787"/>
                  </a:lnTo>
                  <a:cubicBezTo>
                    <a:pt x="39351" y="6647"/>
                    <a:pt x="39367" y="6508"/>
                    <a:pt x="39395" y="6370"/>
                  </a:cubicBezTo>
                  <a:lnTo>
                    <a:pt x="39395" y="6369"/>
                  </a:lnTo>
                  <a:cubicBezTo>
                    <a:pt x="39401" y="6346"/>
                    <a:pt x="39407" y="6322"/>
                    <a:pt x="39413" y="6299"/>
                  </a:cubicBezTo>
                  <a:cubicBezTo>
                    <a:pt x="39414" y="6293"/>
                    <a:pt x="39417" y="6284"/>
                    <a:pt x="39419" y="6278"/>
                  </a:cubicBezTo>
                  <a:cubicBezTo>
                    <a:pt x="39546" y="5864"/>
                    <a:pt x="39772" y="5488"/>
                    <a:pt x="40075" y="5179"/>
                  </a:cubicBezTo>
                  <a:cubicBezTo>
                    <a:pt x="40093" y="5159"/>
                    <a:pt x="40113" y="5140"/>
                    <a:pt x="40128" y="5124"/>
                  </a:cubicBezTo>
                  <a:cubicBezTo>
                    <a:pt x="40208" y="5049"/>
                    <a:pt x="40260" y="5011"/>
                    <a:pt x="40260" y="5011"/>
                  </a:cubicBezTo>
                  <a:cubicBezTo>
                    <a:pt x="40260" y="5011"/>
                    <a:pt x="40181" y="4796"/>
                    <a:pt x="40076" y="4438"/>
                  </a:cubicBezTo>
                  <a:cubicBezTo>
                    <a:pt x="40061" y="4383"/>
                    <a:pt x="40045" y="4326"/>
                    <a:pt x="40026" y="4265"/>
                  </a:cubicBezTo>
                  <a:cubicBezTo>
                    <a:pt x="39948" y="3974"/>
                    <a:pt x="39857" y="3618"/>
                    <a:pt x="39776" y="3221"/>
                  </a:cubicBezTo>
                  <a:cubicBezTo>
                    <a:pt x="39714" y="2918"/>
                    <a:pt x="39660" y="2591"/>
                    <a:pt x="39617" y="2253"/>
                  </a:cubicBezTo>
                  <a:cubicBezTo>
                    <a:pt x="39442" y="780"/>
                    <a:pt x="39614" y="72"/>
                    <a:pt x="39617" y="57"/>
                  </a:cubicBezTo>
                  <a:lnTo>
                    <a:pt x="39619" y="56"/>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6" name="Google Shape;3706;p49"/>
            <p:cNvSpPr/>
            <p:nvPr/>
          </p:nvSpPr>
          <p:spPr>
            <a:xfrm>
              <a:off x="1896981" y="2910323"/>
              <a:ext cx="5235" cy="15682"/>
            </a:xfrm>
            <a:custGeom>
              <a:avLst/>
              <a:gdLst/>
              <a:ahLst/>
              <a:cxnLst/>
              <a:rect l="l" t="t" r="r" b="b"/>
              <a:pathLst>
                <a:path w="222" h="665" extrusionOk="0">
                  <a:moveTo>
                    <a:pt x="0" y="1"/>
                  </a:moveTo>
                  <a:cubicBezTo>
                    <a:pt x="76" y="230"/>
                    <a:pt x="149" y="451"/>
                    <a:pt x="221" y="665"/>
                  </a:cubicBezTo>
                  <a:cubicBezTo>
                    <a:pt x="150" y="451"/>
                    <a:pt x="76" y="228"/>
                    <a:pt x="0" y="1"/>
                  </a:cubicBezTo>
                  <a:close/>
                </a:path>
              </a:pathLst>
            </a:custGeom>
            <a:solidFill>
              <a:srgbClr val="6638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7" name="Google Shape;3707;p49"/>
            <p:cNvSpPr/>
            <p:nvPr/>
          </p:nvSpPr>
          <p:spPr>
            <a:xfrm>
              <a:off x="1599110" y="2722276"/>
              <a:ext cx="303059" cy="219388"/>
            </a:xfrm>
            <a:custGeom>
              <a:avLst/>
              <a:gdLst/>
              <a:ahLst/>
              <a:cxnLst/>
              <a:rect l="l" t="t" r="r" b="b"/>
              <a:pathLst>
                <a:path w="12851" h="9303" extrusionOk="0">
                  <a:moveTo>
                    <a:pt x="9963" y="1"/>
                  </a:moveTo>
                  <a:cubicBezTo>
                    <a:pt x="9963" y="1"/>
                    <a:pt x="8803" y="892"/>
                    <a:pt x="5377" y="1738"/>
                  </a:cubicBezTo>
                  <a:cubicBezTo>
                    <a:pt x="3868" y="2111"/>
                    <a:pt x="2897" y="2215"/>
                    <a:pt x="2282" y="2215"/>
                  </a:cubicBezTo>
                  <a:cubicBezTo>
                    <a:pt x="1502" y="2215"/>
                    <a:pt x="1298" y="2047"/>
                    <a:pt x="1298" y="2047"/>
                  </a:cubicBezTo>
                  <a:cubicBezTo>
                    <a:pt x="1298" y="2047"/>
                    <a:pt x="1220" y="4432"/>
                    <a:pt x="490" y="7358"/>
                  </a:cubicBezTo>
                  <a:cubicBezTo>
                    <a:pt x="364" y="7857"/>
                    <a:pt x="194" y="8398"/>
                    <a:pt x="0" y="8954"/>
                  </a:cubicBezTo>
                  <a:cubicBezTo>
                    <a:pt x="0" y="8954"/>
                    <a:pt x="578" y="9113"/>
                    <a:pt x="1499" y="9302"/>
                  </a:cubicBezTo>
                  <a:cubicBezTo>
                    <a:pt x="1605" y="8231"/>
                    <a:pt x="1954" y="4459"/>
                    <a:pt x="1742" y="2970"/>
                  </a:cubicBezTo>
                  <a:cubicBezTo>
                    <a:pt x="1742" y="2970"/>
                    <a:pt x="7486" y="2585"/>
                    <a:pt x="9337" y="1442"/>
                  </a:cubicBezTo>
                  <a:lnTo>
                    <a:pt x="11557" y="9133"/>
                  </a:lnTo>
                  <a:cubicBezTo>
                    <a:pt x="12252" y="8907"/>
                    <a:pt x="12711" y="8702"/>
                    <a:pt x="12851" y="8639"/>
                  </a:cubicBezTo>
                  <a:cubicBezTo>
                    <a:pt x="11731" y="5264"/>
                    <a:pt x="9963" y="1"/>
                    <a:pt x="9963"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8" name="Google Shape;3708;p49"/>
            <p:cNvSpPr/>
            <p:nvPr/>
          </p:nvSpPr>
          <p:spPr>
            <a:xfrm>
              <a:off x="1073244" y="2692562"/>
              <a:ext cx="543105" cy="392436"/>
            </a:xfrm>
            <a:custGeom>
              <a:avLst/>
              <a:gdLst/>
              <a:ahLst/>
              <a:cxnLst/>
              <a:rect l="l" t="t" r="r" b="b"/>
              <a:pathLst>
                <a:path w="23030" h="16641" extrusionOk="0">
                  <a:moveTo>
                    <a:pt x="3319" y="0"/>
                  </a:moveTo>
                  <a:cubicBezTo>
                    <a:pt x="2696" y="838"/>
                    <a:pt x="2260" y="1782"/>
                    <a:pt x="2310" y="2960"/>
                  </a:cubicBezTo>
                  <a:cubicBezTo>
                    <a:pt x="2386" y="4805"/>
                    <a:pt x="2233" y="8386"/>
                    <a:pt x="1693" y="10965"/>
                  </a:cubicBezTo>
                  <a:cubicBezTo>
                    <a:pt x="1569" y="11560"/>
                    <a:pt x="1352" y="12208"/>
                    <a:pt x="1055" y="12855"/>
                  </a:cubicBezTo>
                  <a:cubicBezTo>
                    <a:pt x="978" y="13026"/>
                    <a:pt x="894" y="13198"/>
                    <a:pt x="805" y="13369"/>
                  </a:cubicBezTo>
                  <a:cubicBezTo>
                    <a:pt x="535" y="14411"/>
                    <a:pt x="253" y="15328"/>
                    <a:pt x="0" y="15969"/>
                  </a:cubicBezTo>
                  <a:cubicBezTo>
                    <a:pt x="0" y="15969"/>
                    <a:pt x="810" y="16128"/>
                    <a:pt x="2320" y="16291"/>
                  </a:cubicBezTo>
                  <a:cubicBezTo>
                    <a:pt x="3381" y="16406"/>
                    <a:pt x="4789" y="16521"/>
                    <a:pt x="6504" y="16585"/>
                  </a:cubicBezTo>
                  <a:cubicBezTo>
                    <a:pt x="6638" y="16589"/>
                    <a:pt x="6773" y="16595"/>
                    <a:pt x="6909" y="16600"/>
                  </a:cubicBezTo>
                  <a:cubicBezTo>
                    <a:pt x="7403" y="16613"/>
                    <a:pt x="7920" y="16625"/>
                    <a:pt x="8452" y="16633"/>
                  </a:cubicBezTo>
                  <a:cubicBezTo>
                    <a:pt x="8852" y="16638"/>
                    <a:pt x="9262" y="16641"/>
                    <a:pt x="9677" y="16641"/>
                  </a:cubicBezTo>
                  <a:cubicBezTo>
                    <a:pt x="10725" y="16641"/>
                    <a:pt x="11810" y="16624"/>
                    <a:pt x="12880" y="16591"/>
                  </a:cubicBezTo>
                  <a:cubicBezTo>
                    <a:pt x="15566" y="16504"/>
                    <a:pt x="18156" y="16306"/>
                    <a:pt x="19811" y="15969"/>
                  </a:cubicBezTo>
                  <a:cubicBezTo>
                    <a:pt x="19811" y="15969"/>
                    <a:pt x="20581" y="14448"/>
                    <a:pt x="21367" y="12602"/>
                  </a:cubicBezTo>
                  <a:lnTo>
                    <a:pt x="21492" y="12281"/>
                  </a:lnTo>
                  <a:lnTo>
                    <a:pt x="22299" y="10214"/>
                  </a:lnTo>
                  <a:cubicBezTo>
                    <a:pt x="22493" y="9658"/>
                    <a:pt x="22662" y="9117"/>
                    <a:pt x="22787" y="8618"/>
                  </a:cubicBezTo>
                  <a:cubicBezTo>
                    <a:pt x="22878" y="8254"/>
                    <a:pt x="22959" y="7898"/>
                    <a:pt x="23030" y="7554"/>
                  </a:cubicBezTo>
                  <a:lnTo>
                    <a:pt x="23030" y="7554"/>
                  </a:lnTo>
                  <a:cubicBezTo>
                    <a:pt x="21662" y="7784"/>
                    <a:pt x="20357" y="7888"/>
                    <a:pt x="19116" y="7888"/>
                  </a:cubicBezTo>
                  <a:cubicBezTo>
                    <a:pt x="10640" y="7888"/>
                    <a:pt x="5172" y="3023"/>
                    <a:pt x="3319" y="0"/>
                  </a:cubicBezTo>
                  <a:close/>
                </a:path>
              </a:pathLst>
            </a:custGeom>
            <a:solidFill>
              <a:srgbClr val="F8B21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9" name="Google Shape;3709;p49"/>
            <p:cNvSpPr/>
            <p:nvPr/>
          </p:nvSpPr>
          <p:spPr>
            <a:xfrm>
              <a:off x="1976383" y="2031592"/>
              <a:ext cx="369514" cy="664885"/>
            </a:xfrm>
            <a:custGeom>
              <a:avLst/>
              <a:gdLst/>
              <a:ahLst/>
              <a:cxnLst/>
              <a:rect l="l" t="t" r="r" b="b"/>
              <a:pathLst>
                <a:path w="15669" h="28194" extrusionOk="0">
                  <a:moveTo>
                    <a:pt x="2502" y="1"/>
                  </a:moveTo>
                  <a:cubicBezTo>
                    <a:pt x="2155" y="540"/>
                    <a:pt x="1501" y="4388"/>
                    <a:pt x="1501" y="4388"/>
                  </a:cubicBezTo>
                  <a:cubicBezTo>
                    <a:pt x="1501" y="4388"/>
                    <a:pt x="1416" y="4527"/>
                    <a:pt x="1322" y="4785"/>
                  </a:cubicBezTo>
                  <a:cubicBezTo>
                    <a:pt x="1319" y="4799"/>
                    <a:pt x="1145" y="5508"/>
                    <a:pt x="1322" y="6979"/>
                  </a:cubicBezTo>
                  <a:cubicBezTo>
                    <a:pt x="1501" y="8469"/>
                    <a:pt x="1963" y="9739"/>
                    <a:pt x="1963" y="9739"/>
                  </a:cubicBezTo>
                  <a:cubicBezTo>
                    <a:pt x="1963" y="9739"/>
                    <a:pt x="1358" y="10187"/>
                    <a:pt x="1116" y="11025"/>
                  </a:cubicBezTo>
                  <a:cubicBezTo>
                    <a:pt x="875" y="11863"/>
                    <a:pt x="1346" y="14052"/>
                    <a:pt x="1116" y="16648"/>
                  </a:cubicBezTo>
                  <a:cubicBezTo>
                    <a:pt x="887" y="19245"/>
                    <a:pt x="0" y="21298"/>
                    <a:pt x="0" y="21298"/>
                  </a:cubicBezTo>
                  <a:cubicBezTo>
                    <a:pt x="0" y="21298"/>
                    <a:pt x="2155" y="24673"/>
                    <a:pt x="3812" y="25951"/>
                  </a:cubicBezTo>
                  <a:cubicBezTo>
                    <a:pt x="4636" y="26588"/>
                    <a:pt x="5859" y="27470"/>
                    <a:pt x="6876" y="28193"/>
                  </a:cubicBezTo>
                  <a:cubicBezTo>
                    <a:pt x="7723" y="24503"/>
                    <a:pt x="5759" y="19199"/>
                    <a:pt x="5119" y="17205"/>
                  </a:cubicBezTo>
                  <a:cubicBezTo>
                    <a:pt x="4862" y="16404"/>
                    <a:pt x="4753" y="15753"/>
                    <a:pt x="4745" y="15243"/>
                  </a:cubicBezTo>
                  <a:cubicBezTo>
                    <a:pt x="4741" y="14973"/>
                    <a:pt x="4765" y="14743"/>
                    <a:pt x="4809" y="14549"/>
                  </a:cubicBezTo>
                  <a:cubicBezTo>
                    <a:pt x="4813" y="14531"/>
                    <a:pt x="4816" y="14512"/>
                    <a:pt x="4821" y="14493"/>
                  </a:cubicBezTo>
                  <a:cubicBezTo>
                    <a:pt x="4822" y="14491"/>
                    <a:pt x="4824" y="14488"/>
                    <a:pt x="4824" y="14485"/>
                  </a:cubicBezTo>
                  <a:cubicBezTo>
                    <a:pt x="4907" y="14167"/>
                    <a:pt x="5050" y="13955"/>
                    <a:pt x="5212" y="13836"/>
                  </a:cubicBezTo>
                  <a:cubicBezTo>
                    <a:pt x="5213" y="13835"/>
                    <a:pt x="5213" y="13833"/>
                    <a:pt x="5215" y="13832"/>
                  </a:cubicBezTo>
                  <a:cubicBezTo>
                    <a:pt x="5221" y="13827"/>
                    <a:pt x="5230" y="13824"/>
                    <a:pt x="5236" y="13820"/>
                  </a:cubicBezTo>
                  <a:cubicBezTo>
                    <a:pt x="5244" y="13812"/>
                    <a:pt x="5253" y="13806"/>
                    <a:pt x="5262" y="13802"/>
                  </a:cubicBezTo>
                  <a:cubicBezTo>
                    <a:pt x="5263" y="13802"/>
                    <a:pt x="5263" y="13800"/>
                    <a:pt x="5265" y="13800"/>
                  </a:cubicBezTo>
                  <a:cubicBezTo>
                    <a:pt x="5289" y="13783"/>
                    <a:pt x="5316" y="13770"/>
                    <a:pt x="5344" y="13758"/>
                  </a:cubicBezTo>
                  <a:lnTo>
                    <a:pt x="5345" y="13758"/>
                  </a:lnTo>
                  <a:cubicBezTo>
                    <a:pt x="5377" y="13746"/>
                    <a:pt x="5407" y="13741"/>
                    <a:pt x="5435" y="13741"/>
                  </a:cubicBezTo>
                  <a:cubicBezTo>
                    <a:pt x="5530" y="13741"/>
                    <a:pt x="5614" y="13798"/>
                    <a:pt x="5762" y="13865"/>
                  </a:cubicBezTo>
                  <a:lnTo>
                    <a:pt x="5763" y="13865"/>
                  </a:lnTo>
                  <a:cubicBezTo>
                    <a:pt x="5765" y="13867"/>
                    <a:pt x="5766" y="13867"/>
                    <a:pt x="5771" y="13868"/>
                  </a:cubicBezTo>
                  <a:cubicBezTo>
                    <a:pt x="5847" y="13902"/>
                    <a:pt x="5924" y="13930"/>
                    <a:pt x="6003" y="13956"/>
                  </a:cubicBezTo>
                  <a:cubicBezTo>
                    <a:pt x="6007" y="13956"/>
                    <a:pt x="6010" y="13958"/>
                    <a:pt x="6015" y="13959"/>
                  </a:cubicBezTo>
                  <a:cubicBezTo>
                    <a:pt x="6236" y="14027"/>
                    <a:pt x="6554" y="14083"/>
                    <a:pt x="7038" y="14083"/>
                  </a:cubicBezTo>
                  <a:cubicBezTo>
                    <a:pt x="7241" y="14083"/>
                    <a:pt x="7472" y="14073"/>
                    <a:pt x="7738" y="14050"/>
                  </a:cubicBezTo>
                  <a:cubicBezTo>
                    <a:pt x="7993" y="14029"/>
                    <a:pt x="8244" y="13988"/>
                    <a:pt x="8491" y="13926"/>
                  </a:cubicBezTo>
                  <a:cubicBezTo>
                    <a:pt x="8518" y="13920"/>
                    <a:pt x="8547" y="13914"/>
                    <a:pt x="8574" y="13906"/>
                  </a:cubicBezTo>
                  <a:cubicBezTo>
                    <a:pt x="8938" y="13811"/>
                    <a:pt x="9287" y="13658"/>
                    <a:pt x="9605" y="13456"/>
                  </a:cubicBezTo>
                  <a:cubicBezTo>
                    <a:pt x="9622" y="13445"/>
                    <a:pt x="9638" y="13435"/>
                    <a:pt x="9653" y="13423"/>
                  </a:cubicBezTo>
                  <a:cubicBezTo>
                    <a:pt x="9679" y="13406"/>
                    <a:pt x="9703" y="13389"/>
                    <a:pt x="9728" y="13373"/>
                  </a:cubicBezTo>
                  <a:cubicBezTo>
                    <a:pt x="9852" y="13286"/>
                    <a:pt x="9970" y="13192"/>
                    <a:pt x="10084" y="13092"/>
                  </a:cubicBezTo>
                  <a:cubicBezTo>
                    <a:pt x="10161" y="13024"/>
                    <a:pt x="10232" y="12962"/>
                    <a:pt x="10294" y="12904"/>
                  </a:cubicBezTo>
                  <a:cubicBezTo>
                    <a:pt x="10294" y="12903"/>
                    <a:pt x="10296" y="12903"/>
                    <a:pt x="10297" y="12903"/>
                  </a:cubicBezTo>
                  <a:cubicBezTo>
                    <a:pt x="10310" y="12892"/>
                    <a:pt x="10322" y="12883"/>
                    <a:pt x="10332" y="12873"/>
                  </a:cubicBezTo>
                  <a:cubicBezTo>
                    <a:pt x="10361" y="12850"/>
                    <a:pt x="10385" y="12829"/>
                    <a:pt x="10407" y="12811"/>
                  </a:cubicBezTo>
                  <a:cubicBezTo>
                    <a:pt x="10444" y="12780"/>
                    <a:pt x="10484" y="12753"/>
                    <a:pt x="10525" y="12729"/>
                  </a:cubicBezTo>
                  <a:cubicBezTo>
                    <a:pt x="10566" y="12706"/>
                    <a:pt x="10606" y="12695"/>
                    <a:pt x="10643" y="12695"/>
                  </a:cubicBezTo>
                  <a:cubicBezTo>
                    <a:pt x="10677" y="12695"/>
                    <a:pt x="10709" y="12704"/>
                    <a:pt x="10740" y="12724"/>
                  </a:cubicBezTo>
                  <a:cubicBezTo>
                    <a:pt x="10807" y="12767"/>
                    <a:pt x="10888" y="12818"/>
                    <a:pt x="10981" y="12873"/>
                  </a:cubicBezTo>
                  <a:cubicBezTo>
                    <a:pt x="11038" y="12908"/>
                    <a:pt x="11104" y="12944"/>
                    <a:pt x="11172" y="12982"/>
                  </a:cubicBezTo>
                  <a:cubicBezTo>
                    <a:pt x="11182" y="12986"/>
                    <a:pt x="11192" y="12992"/>
                    <a:pt x="11202" y="12998"/>
                  </a:cubicBezTo>
                  <a:cubicBezTo>
                    <a:pt x="11226" y="13014"/>
                    <a:pt x="11254" y="13027"/>
                    <a:pt x="11279" y="13042"/>
                  </a:cubicBezTo>
                  <a:cubicBezTo>
                    <a:pt x="11295" y="13051"/>
                    <a:pt x="11310" y="13061"/>
                    <a:pt x="11328" y="13068"/>
                  </a:cubicBezTo>
                  <a:cubicBezTo>
                    <a:pt x="11720" y="13285"/>
                    <a:pt x="12167" y="13520"/>
                    <a:pt x="12434" y="13665"/>
                  </a:cubicBezTo>
                  <a:cubicBezTo>
                    <a:pt x="12480" y="13690"/>
                    <a:pt x="12542" y="13701"/>
                    <a:pt x="12615" y="13701"/>
                  </a:cubicBezTo>
                  <a:cubicBezTo>
                    <a:pt x="12729" y="13701"/>
                    <a:pt x="12871" y="13674"/>
                    <a:pt x="13030" y="13621"/>
                  </a:cubicBezTo>
                  <a:lnTo>
                    <a:pt x="13036" y="13621"/>
                  </a:lnTo>
                  <a:cubicBezTo>
                    <a:pt x="13230" y="13555"/>
                    <a:pt x="13416" y="13473"/>
                    <a:pt x="13595" y="13376"/>
                  </a:cubicBezTo>
                  <a:cubicBezTo>
                    <a:pt x="13693" y="13323"/>
                    <a:pt x="13793" y="13264"/>
                    <a:pt x="13893" y="13202"/>
                  </a:cubicBezTo>
                  <a:cubicBezTo>
                    <a:pt x="13933" y="13177"/>
                    <a:pt x="13974" y="13150"/>
                    <a:pt x="14012" y="13124"/>
                  </a:cubicBezTo>
                  <a:lnTo>
                    <a:pt x="14013" y="13124"/>
                  </a:lnTo>
                  <a:cubicBezTo>
                    <a:pt x="14471" y="12814"/>
                    <a:pt x="14904" y="12407"/>
                    <a:pt x="15129" y="11973"/>
                  </a:cubicBezTo>
                  <a:cubicBezTo>
                    <a:pt x="15668" y="10934"/>
                    <a:pt x="14975" y="8931"/>
                    <a:pt x="14666" y="8598"/>
                  </a:cubicBezTo>
                  <a:cubicBezTo>
                    <a:pt x="14357" y="8263"/>
                    <a:pt x="11433" y="6775"/>
                    <a:pt x="8699" y="5505"/>
                  </a:cubicBezTo>
                  <a:cubicBezTo>
                    <a:pt x="5966" y="4235"/>
                    <a:pt x="4542" y="4120"/>
                    <a:pt x="4542" y="4120"/>
                  </a:cubicBezTo>
                  <a:lnTo>
                    <a:pt x="4542" y="231"/>
                  </a:lnTo>
                  <a:cubicBezTo>
                    <a:pt x="3734" y="616"/>
                    <a:pt x="2772" y="3888"/>
                    <a:pt x="2772" y="3888"/>
                  </a:cubicBezTo>
                  <a:lnTo>
                    <a:pt x="250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0" name="Google Shape;3710;p49"/>
            <p:cNvSpPr/>
            <p:nvPr/>
          </p:nvSpPr>
          <p:spPr>
            <a:xfrm>
              <a:off x="2070501" y="2045529"/>
              <a:ext cx="222925" cy="267166"/>
            </a:xfrm>
            <a:custGeom>
              <a:avLst/>
              <a:gdLst/>
              <a:ahLst/>
              <a:cxnLst/>
              <a:rect l="l" t="t" r="r" b="b"/>
              <a:pathLst>
                <a:path w="9453" h="11329" extrusionOk="0">
                  <a:moveTo>
                    <a:pt x="1592" y="1"/>
                  </a:moveTo>
                  <a:cubicBezTo>
                    <a:pt x="1592" y="1"/>
                    <a:pt x="1162" y="645"/>
                    <a:pt x="751" y="1592"/>
                  </a:cubicBezTo>
                  <a:lnTo>
                    <a:pt x="751" y="1594"/>
                  </a:lnTo>
                  <a:cubicBezTo>
                    <a:pt x="368" y="2468"/>
                    <a:pt x="1" y="3601"/>
                    <a:pt x="1" y="4723"/>
                  </a:cubicBezTo>
                  <a:cubicBezTo>
                    <a:pt x="1" y="7058"/>
                    <a:pt x="693" y="9084"/>
                    <a:pt x="1719" y="10187"/>
                  </a:cubicBezTo>
                  <a:cubicBezTo>
                    <a:pt x="2416" y="10935"/>
                    <a:pt x="3582" y="11328"/>
                    <a:pt x="4749" y="11328"/>
                  </a:cubicBezTo>
                  <a:cubicBezTo>
                    <a:pt x="5154" y="11328"/>
                    <a:pt x="5560" y="11281"/>
                    <a:pt x="5946" y="11185"/>
                  </a:cubicBezTo>
                  <a:cubicBezTo>
                    <a:pt x="6087" y="11148"/>
                    <a:pt x="6229" y="11109"/>
                    <a:pt x="6364" y="11062"/>
                  </a:cubicBezTo>
                  <a:cubicBezTo>
                    <a:pt x="6649" y="10957"/>
                    <a:pt x="6897" y="10851"/>
                    <a:pt x="7116" y="10748"/>
                  </a:cubicBezTo>
                  <a:cubicBezTo>
                    <a:pt x="8029" y="10317"/>
                    <a:pt x="8436" y="9925"/>
                    <a:pt x="8946" y="9925"/>
                  </a:cubicBezTo>
                  <a:cubicBezTo>
                    <a:pt x="8983" y="9925"/>
                    <a:pt x="9021" y="9927"/>
                    <a:pt x="9060" y="9931"/>
                  </a:cubicBezTo>
                  <a:cubicBezTo>
                    <a:pt x="9060" y="9931"/>
                    <a:pt x="9190" y="9277"/>
                    <a:pt x="9296" y="8598"/>
                  </a:cubicBezTo>
                  <a:cubicBezTo>
                    <a:pt x="9383" y="8061"/>
                    <a:pt x="9452" y="7507"/>
                    <a:pt x="9434" y="7251"/>
                  </a:cubicBezTo>
                  <a:lnTo>
                    <a:pt x="3324" y="3644"/>
                  </a:lnTo>
                  <a:lnTo>
                    <a:pt x="159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1" name="Google Shape;3711;p49"/>
            <p:cNvSpPr/>
            <p:nvPr/>
          </p:nvSpPr>
          <p:spPr>
            <a:xfrm>
              <a:off x="2070501" y="2083096"/>
              <a:ext cx="219247" cy="229599"/>
            </a:xfrm>
            <a:custGeom>
              <a:avLst/>
              <a:gdLst/>
              <a:ahLst/>
              <a:cxnLst/>
              <a:rect l="l" t="t" r="r" b="b"/>
              <a:pathLst>
                <a:path w="9297" h="9736" extrusionOk="0">
                  <a:moveTo>
                    <a:pt x="751" y="1"/>
                  </a:moveTo>
                  <a:cubicBezTo>
                    <a:pt x="368" y="875"/>
                    <a:pt x="1" y="2008"/>
                    <a:pt x="1" y="3130"/>
                  </a:cubicBezTo>
                  <a:cubicBezTo>
                    <a:pt x="1" y="5465"/>
                    <a:pt x="693" y="7491"/>
                    <a:pt x="1719" y="8594"/>
                  </a:cubicBezTo>
                  <a:cubicBezTo>
                    <a:pt x="2416" y="9342"/>
                    <a:pt x="3582" y="9735"/>
                    <a:pt x="4749" y="9735"/>
                  </a:cubicBezTo>
                  <a:cubicBezTo>
                    <a:pt x="5154" y="9735"/>
                    <a:pt x="5560" y="9688"/>
                    <a:pt x="5946" y="9592"/>
                  </a:cubicBezTo>
                  <a:cubicBezTo>
                    <a:pt x="6087" y="9555"/>
                    <a:pt x="6229" y="9516"/>
                    <a:pt x="6364" y="9469"/>
                  </a:cubicBezTo>
                  <a:cubicBezTo>
                    <a:pt x="6649" y="9364"/>
                    <a:pt x="6897" y="9258"/>
                    <a:pt x="7116" y="9155"/>
                  </a:cubicBezTo>
                  <a:cubicBezTo>
                    <a:pt x="8029" y="8724"/>
                    <a:pt x="8436" y="8332"/>
                    <a:pt x="8946" y="8332"/>
                  </a:cubicBezTo>
                  <a:cubicBezTo>
                    <a:pt x="8983" y="8332"/>
                    <a:pt x="9021" y="8334"/>
                    <a:pt x="9060" y="8338"/>
                  </a:cubicBezTo>
                  <a:cubicBezTo>
                    <a:pt x="9060" y="8338"/>
                    <a:pt x="9190" y="7684"/>
                    <a:pt x="9296" y="7005"/>
                  </a:cubicBezTo>
                  <a:lnTo>
                    <a:pt x="9296" y="7005"/>
                  </a:lnTo>
                  <a:cubicBezTo>
                    <a:pt x="8849" y="7070"/>
                    <a:pt x="8423" y="7101"/>
                    <a:pt x="8019" y="7101"/>
                  </a:cubicBezTo>
                  <a:cubicBezTo>
                    <a:pt x="3491" y="7101"/>
                    <a:pt x="1612" y="3209"/>
                    <a:pt x="75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2" name="Google Shape;3712;p49"/>
            <p:cNvSpPr/>
            <p:nvPr/>
          </p:nvSpPr>
          <p:spPr>
            <a:xfrm>
              <a:off x="1872125" y="2219049"/>
              <a:ext cx="150598" cy="366684"/>
            </a:xfrm>
            <a:custGeom>
              <a:avLst/>
              <a:gdLst/>
              <a:ahLst/>
              <a:cxnLst/>
              <a:rect l="l" t="t" r="r" b="b"/>
              <a:pathLst>
                <a:path w="6386" h="15549" extrusionOk="0">
                  <a:moveTo>
                    <a:pt x="5902" y="0"/>
                  </a:moveTo>
                  <a:cubicBezTo>
                    <a:pt x="5225" y="388"/>
                    <a:pt x="3900" y="1455"/>
                    <a:pt x="3762" y="3880"/>
                  </a:cubicBezTo>
                  <a:cubicBezTo>
                    <a:pt x="3574" y="7156"/>
                    <a:pt x="2429" y="12749"/>
                    <a:pt x="866" y="14168"/>
                  </a:cubicBezTo>
                  <a:cubicBezTo>
                    <a:pt x="0" y="14950"/>
                    <a:pt x="1256" y="15549"/>
                    <a:pt x="2957" y="15549"/>
                  </a:cubicBezTo>
                  <a:cubicBezTo>
                    <a:pt x="3797" y="15549"/>
                    <a:pt x="4747" y="15403"/>
                    <a:pt x="5603" y="15060"/>
                  </a:cubicBezTo>
                  <a:cubicBezTo>
                    <a:pt x="4912" y="14118"/>
                    <a:pt x="4423" y="13351"/>
                    <a:pt x="4423" y="13351"/>
                  </a:cubicBezTo>
                  <a:cubicBezTo>
                    <a:pt x="4423" y="13351"/>
                    <a:pt x="5308" y="11299"/>
                    <a:pt x="5538" y="8700"/>
                  </a:cubicBezTo>
                  <a:cubicBezTo>
                    <a:pt x="5770" y="6101"/>
                    <a:pt x="5297" y="3916"/>
                    <a:pt x="5538" y="3078"/>
                  </a:cubicBezTo>
                  <a:cubicBezTo>
                    <a:pt x="5782" y="2241"/>
                    <a:pt x="6385" y="1791"/>
                    <a:pt x="6385" y="1791"/>
                  </a:cubicBezTo>
                  <a:cubicBezTo>
                    <a:pt x="6385" y="1791"/>
                    <a:pt x="6110" y="1032"/>
                    <a:pt x="5902"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3" name="Google Shape;3713;p49"/>
            <p:cNvSpPr/>
            <p:nvPr/>
          </p:nvSpPr>
          <p:spPr>
            <a:xfrm>
              <a:off x="1424505" y="2571725"/>
              <a:ext cx="375834" cy="136472"/>
            </a:xfrm>
            <a:custGeom>
              <a:avLst/>
              <a:gdLst/>
              <a:ahLst/>
              <a:cxnLst/>
              <a:rect l="l" t="t" r="r" b="b"/>
              <a:pathLst>
                <a:path w="15937" h="5787" extrusionOk="0">
                  <a:moveTo>
                    <a:pt x="15936" y="1"/>
                  </a:moveTo>
                  <a:lnTo>
                    <a:pt x="15404" y="107"/>
                  </a:lnTo>
                  <a:cubicBezTo>
                    <a:pt x="15365" y="114"/>
                    <a:pt x="15321" y="123"/>
                    <a:pt x="15275" y="132"/>
                  </a:cubicBezTo>
                  <a:cubicBezTo>
                    <a:pt x="13661" y="449"/>
                    <a:pt x="9412" y="1258"/>
                    <a:pt x="6083" y="1655"/>
                  </a:cubicBezTo>
                  <a:cubicBezTo>
                    <a:pt x="4970" y="1788"/>
                    <a:pt x="4099" y="1837"/>
                    <a:pt x="3418" y="1837"/>
                  </a:cubicBezTo>
                  <a:cubicBezTo>
                    <a:pt x="1534" y="1837"/>
                    <a:pt x="1119" y="1463"/>
                    <a:pt x="1119" y="1463"/>
                  </a:cubicBezTo>
                  <a:cubicBezTo>
                    <a:pt x="888" y="1604"/>
                    <a:pt x="685" y="1818"/>
                    <a:pt x="531" y="2077"/>
                  </a:cubicBezTo>
                  <a:cubicBezTo>
                    <a:pt x="508" y="2113"/>
                    <a:pt x="488" y="2149"/>
                    <a:pt x="470" y="2187"/>
                  </a:cubicBezTo>
                  <a:cubicBezTo>
                    <a:pt x="0" y="3097"/>
                    <a:pt x="123" y="4468"/>
                    <a:pt x="1734" y="5291"/>
                  </a:cubicBezTo>
                  <a:cubicBezTo>
                    <a:pt x="2397" y="5629"/>
                    <a:pt x="3187" y="5786"/>
                    <a:pt x="4081" y="5786"/>
                  </a:cubicBezTo>
                  <a:cubicBezTo>
                    <a:pt x="6091" y="5786"/>
                    <a:pt x="8625" y="4989"/>
                    <a:pt x="11411" y="3657"/>
                  </a:cubicBezTo>
                  <a:cubicBezTo>
                    <a:pt x="15436" y="1733"/>
                    <a:pt x="15936" y="1"/>
                    <a:pt x="15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4" name="Google Shape;3714;p49"/>
            <p:cNvSpPr/>
            <p:nvPr/>
          </p:nvSpPr>
          <p:spPr>
            <a:xfrm>
              <a:off x="1435565" y="2574225"/>
              <a:ext cx="352228" cy="110484"/>
            </a:xfrm>
            <a:custGeom>
              <a:avLst/>
              <a:gdLst/>
              <a:ahLst/>
              <a:cxnLst/>
              <a:rect l="l" t="t" r="r" b="b"/>
              <a:pathLst>
                <a:path w="14936" h="4685" extrusionOk="0">
                  <a:moveTo>
                    <a:pt x="14935" y="1"/>
                  </a:moveTo>
                  <a:lnTo>
                    <a:pt x="14935" y="1"/>
                  </a:lnTo>
                  <a:cubicBezTo>
                    <a:pt x="14894" y="8"/>
                    <a:pt x="14852" y="17"/>
                    <a:pt x="14806" y="26"/>
                  </a:cubicBezTo>
                  <a:cubicBezTo>
                    <a:pt x="14009" y="911"/>
                    <a:pt x="12744" y="1999"/>
                    <a:pt x="10257" y="3028"/>
                  </a:cubicBezTo>
                  <a:cubicBezTo>
                    <a:pt x="7575" y="4135"/>
                    <a:pt x="5221" y="4602"/>
                    <a:pt x="3586" y="4602"/>
                  </a:cubicBezTo>
                  <a:cubicBezTo>
                    <a:pt x="2722" y="4602"/>
                    <a:pt x="2058" y="4471"/>
                    <a:pt x="1653" y="4236"/>
                  </a:cubicBezTo>
                  <a:cubicBezTo>
                    <a:pt x="472" y="3553"/>
                    <a:pt x="145" y="2583"/>
                    <a:pt x="62" y="1971"/>
                  </a:cubicBezTo>
                  <a:cubicBezTo>
                    <a:pt x="39" y="2007"/>
                    <a:pt x="19" y="2043"/>
                    <a:pt x="1" y="2081"/>
                  </a:cubicBezTo>
                  <a:cubicBezTo>
                    <a:pt x="107" y="2710"/>
                    <a:pt x="469" y="3641"/>
                    <a:pt x="1613" y="4301"/>
                  </a:cubicBezTo>
                  <a:cubicBezTo>
                    <a:pt x="2104" y="4586"/>
                    <a:pt x="2801" y="4685"/>
                    <a:pt x="3529" y="4685"/>
                  </a:cubicBezTo>
                  <a:cubicBezTo>
                    <a:pt x="4139" y="4685"/>
                    <a:pt x="4767" y="4615"/>
                    <a:pt x="5309" y="4532"/>
                  </a:cubicBezTo>
                  <a:cubicBezTo>
                    <a:pt x="6866" y="4289"/>
                    <a:pt x="8633" y="3780"/>
                    <a:pt x="10287" y="3098"/>
                  </a:cubicBezTo>
                  <a:cubicBezTo>
                    <a:pt x="12862" y="2036"/>
                    <a:pt x="14133" y="905"/>
                    <a:pt x="1493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5" name="Google Shape;3715;p49"/>
            <p:cNvSpPr/>
            <p:nvPr/>
          </p:nvSpPr>
          <p:spPr>
            <a:xfrm>
              <a:off x="1675895" y="2546964"/>
              <a:ext cx="538365" cy="534002"/>
            </a:xfrm>
            <a:custGeom>
              <a:avLst/>
              <a:gdLst/>
              <a:ahLst/>
              <a:cxnLst/>
              <a:rect l="l" t="t" r="r" b="b"/>
              <a:pathLst>
                <a:path w="22829" h="22644" extrusionOk="0">
                  <a:moveTo>
                    <a:pt x="7779" y="0"/>
                  </a:moveTo>
                  <a:cubicBezTo>
                    <a:pt x="7699" y="0"/>
                    <a:pt x="7567" y="76"/>
                    <a:pt x="7366" y="261"/>
                  </a:cubicBezTo>
                  <a:cubicBezTo>
                    <a:pt x="6497" y="1055"/>
                    <a:pt x="2327" y="1402"/>
                    <a:pt x="515" y="1516"/>
                  </a:cubicBezTo>
                  <a:cubicBezTo>
                    <a:pt x="343" y="1605"/>
                    <a:pt x="171" y="1693"/>
                    <a:pt x="1" y="1779"/>
                  </a:cubicBezTo>
                  <a:cubicBezTo>
                    <a:pt x="559" y="2140"/>
                    <a:pt x="1725" y="2871"/>
                    <a:pt x="2709" y="3321"/>
                  </a:cubicBezTo>
                  <a:cubicBezTo>
                    <a:pt x="3158" y="3526"/>
                    <a:pt x="3555" y="3594"/>
                    <a:pt x="3885" y="3594"/>
                  </a:cubicBezTo>
                  <a:cubicBezTo>
                    <a:pt x="4544" y="3594"/>
                    <a:pt x="4935" y="3321"/>
                    <a:pt x="4935" y="3321"/>
                  </a:cubicBezTo>
                  <a:lnTo>
                    <a:pt x="4935" y="3321"/>
                  </a:lnTo>
                  <a:cubicBezTo>
                    <a:pt x="4896" y="5060"/>
                    <a:pt x="5682" y="6830"/>
                    <a:pt x="6170" y="7753"/>
                  </a:cubicBezTo>
                  <a:cubicBezTo>
                    <a:pt x="6546" y="7556"/>
                    <a:pt x="6705" y="7435"/>
                    <a:pt x="6705" y="7435"/>
                  </a:cubicBezTo>
                  <a:cubicBezTo>
                    <a:pt x="6705" y="7435"/>
                    <a:pt x="8257" y="12052"/>
                    <a:pt x="9374" y="15409"/>
                  </a:cubicBezTo>
                  <a:cubicBezTo>
                    <a:pt x="9451" y="15638"/>
                    <a:pt x="9524" y="15859"/>
                    <a:pt x="9595" y="16073"/>
                  </a:cubicBezTo>
                  <a:cubicBezTo>
                    <a:pt x="9816" y="16738"/>
                    <a:pt x="10012" y="17330"/>
                    <a:pt x="10165" y="17793"/>
                  </a:cubicBezTo>
                  <a:cubicBezTo>
                    <a:pt x="10344" y="18338"/>
                    <a:pt x="10481" y="18852"/>
                    <a:pt x="10587" y="19328"/>
                  </a:cubicBezTo>
                  <a:cubicBezTo>
                    <a:pt x="10627" y="19505"/>
                    <a:pt x="10663" y="19675"/>
                    <a:pt x="10695" y="19841"/>
                  </a:cubicBezTo>
                  <a:cubicBezTo>
                    <a:pt x="11018" y="21542"/>
                    <a:pt x="10935" y="22643"/>
                    <a:pt x="10935" y="22643"/>
                  </a:cubicBezTo>
                  <a:cubicBezTo>
                    <a:pt x="10935" y="22643"/>
                    <a:pt x="11541" y="22580"/>
                    <a:pt x="12488" y="22416"/>
                  </a:cubicBezTo>
                  <a:cubicBezTo>
                    <a:pt x="13506" y="22239"/>
                    <a:pt x="14920" y="21945"/>
                    <a:pt x="16390" y="21489"/>
                  </a:cubicBezTo>
                  <a:cubicBezTo>
                    <a:pt x="16905" y="21330"/>
                    <a:pt x="17425" y="21151"/>
                    <a:pt x="17939" y="20951"/>
                  </a:cubicBezTo>
                  <a:cubicBezTo>
                    <a:pt x="18421" y="20763"/>
                    <a:pt x="18889" y="20543"/>
                    <a:pt x="19340" y="20296"/>
                  </a:cubicBezTo>
                  <a:cubicBezTo>
                    <a:pt x="20677" y="19564"/>
                    <a:pt x="21613" y="18720"/>
                    <a:pt x="22176" y="18118"/>
                  </a:cubicBezTo>
                  <a:cubicBezTo>
                    <a:pt x="22617" y="17650"/>
                    <a:pt x="22829" y="17332"/>
                    <a:pt x="22829" y="17332"/>
                  </a:cubicBezTo>
                  <a:cubicBezTo>
                    <a:pt x="22829" y="17332"/>
                    <a:pt x="22658" y="15210"/>
                    <a:pt x="22377" y="12884"/>
                  </a:cubicBezTo>
                  <a:cubicBezTo>
                    <a:pt x="22289" y="12145"/>
                    <a:pt x="22188" y="11383"/>
                    <a:pt x="22080" y="10663"/>
                  </a:cubicBezTo>
                  <a:cubicBezTo>
                    <a:pt x="19530" y="10611"/>
                    <a:pt x="14344" y="10244"/>
                    <a:pt x="11751" y="8221"/>
                  </a:cubicBezTo>
                  <a:cubicBezTo>
                    <a:pt x="8233" y="5476"/>
                    <a:pt x="7446" y="1563"/>
                    <a:pt x="7446" y="1563"/>
                  </a:cubicBezTo>
                  <a:cubicBezTo>
                    <a:pt x="7446" y="1563"/>
                    <a:pt x="8142" y="0"/>
                    <a:pt x="7779"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6" name="Google Shape;3716;p49"/>
            <p:cNvSpPr/>
            <p:nvPr/>
          </p:nvSpPr>
          <p:spPr>
            <a:xfrm>
              <a:off x="1870427" y="2005392"/>
              <a:ext cx="141424" cy="147886"/>
            </a:xfrm>
            <a:custGeom>
              <a:avLst/>
              <a:gdLst/>
              <a:ahLst/>
              <a:cxnLst/>
              <a:rect l="l" t="t" r="r" b="b"/>
              <a:pathLst>
                <a:path w="5997" h="6271" extrusionOk="0">
                  <a:moveTo>
                    <a:pt x="1920" y="1"/>
                  </a:moveTo>
                  <a:cubicBezTo>
                    <a:pt x="1305" y="1"/>
                    <a:pt x="763" y="216"/>
                    <a:pt x="425" y="601"/>
                  </a:cubicBezTo>
                  <a:cubicBezTo>
                    <a:pt x="143" y="921"/>
                    <a:pt x="0" y="1356"/>
                    <a:pt x="68" y="1882"/>
                  </a:cubicBezTo>
                  <a:cubicBezTo>
                    <a:pt x="300" y="3653"/>
                    <a:pt x="2378" y="3653"/>
                    <a:pt x="3768" y="4078"/>
                  </a:cubicBezTo>
                  <a:cubicBezTo>
                    <a:pt x="5156" y="4500"/>
                    <a:pt x="5689" y="6270"/>
                    <a:pt x="5689" y="6270"/>
                  </a:cubicBezTo>
                  <a:lnTo>
                    <a:pt x="5997" y="5500"/>
                  </a:lnTo>
                  <a:cubicBezTo>
                    <a:pt x="5919" y="3702"/>
                    <a:pt x="5534" y="1882"/>
                    <a:pt x="3768" y="629"/>
                  </a:cubicBezTo>
                  <a:cubicBezTo>
                    <a:pt x="3161" y="197"/>
                    <a:pt x="2507" y="1"/>
                    <a:pt x="192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7" name="Google Shape;3717;p49"/>
            <p:cNvSpPr/>
            <p:nvPr/>
          </p:nvSpPr>
          <p:spPr>
            <a:xfrm>
              <a:off x="1870380" y="2019565"/>
              <a:ext cx="138712" cy="133713"/>
            </a:xfrm>
            <a:custGeom>
              <a:avLst/>
              <a:gdLst/>
              <a:ahLst/>
              <a:cxnLst/>
              <a:rect l="l" t="t" r="r" b="b"/>
              <a:pathLst>
                <a:path w="5882" h="5670" extrusionOk="0">
                  <a:moveTo>
                    <a:pt x="425" y="0"/>
                  </a:moveTo>
                  <a:cubicBezTo>
                    <a:pt x="145" y="320"/>
                    <a:pt x="1" y="755"/>
                    <a:pt x="70" y="1281"/>
                  </a:cubicBezTo>
                  <a:cubicBezTo>
                    <a:pt x="302" y="3052"/>
                    <a:pt x="2380" y="3052"/>
                    <a:pt x="3768" y="3477"/>
                  </a:cubicBezTo>
                  <a:cubicBezTo>
                    <a:pt x="5158" y="3899"/>
                    <a:pt x="5690" y="5669"/>
                    <a:pt x="5690" y="5669"/>
                  </a:cubicBezTo>
                  <a:cubicBezTo>
                    <a:pt x="5882" y="3975"/>
                    <a:pt x="5035" y="2936"/>
                    <a:pt x="2650" y="2245"/>
                  </a:cubicBezTo>
                  <a:cubicBezTo>
                    <a:pt x="601" y="1649"/>
                    <a:pt x="508" y="1113"/>
                    <a:pt x="425"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8" name="Google Shape;3718;p49"/>
            <p:cNvSpPr/>
            <p:nvPr/>
          </p:nvSpPr>
          <p:spPr>
            <a:xfrm>
              <a:off x="1461742" y="2018032"/>
              <a:ext cx="181562" cy="196537"/>
            </a:xfrm>
            <a:custGeom>
              <a:avLst/>
              <a:gdLst/>
              <a:ahLst/>
              <a:cxnLst/>
              <a:rect l="l" t="t" r="r" b="b"/>
              <a:pathLst>
                <a:path w="7699" h="8334" extrusionOk="0">
                  <a:moveTo>
                    <a:pt x="3751" y="1"/>
                  </a:moveTo>
                  <a:cubicBezTo>
                    <a:pt x="3731" y="1"/>
                    <a:pt x="3711" y="1"/>
                    <a:pt x="3692" y="2"/>
                  </a:cubicBezTo>
                  <a:cubicBezTo>
                    <a:pt x="3658" y="3"/>
                    <a:pt x="3625" y="5"/>
                    <a:pt x="3592" y="6"/>
                  </a:cubicBezTo>
                  <a:cubicBezTo>
                    <a:pt x="3452" y="14"/>
                    <a:pt x="3314" y="32"/>
                    <a:pt x="3178" y="61"/>
                  </a:cubicBezTo>
                  <a:cubicBezTo>
                    <a:pt x="3151" y="64"/>
                    <a:pt x="3122" y="70"/>
                    <a:pt x="3093" y="76"/>
                  </a:cubicBezTo>
                  <a:cubicBezTo>
                    <a:pt x="3031" y="89"/>
                    <a:pt x="2966" y="106"/>
                    <a:pt x="2902" y="124"/>
                  </a:cubicBezTo>
                  <a:cubicBezTo>
                    <a:pt x="2004" y="365"/>
                    <a:pt x="1038" y="959"/>
                    <a:pt x="694" y="1791"/>
                  </a:cubicBezTo>
                  <a:cubicBezTo>
                    <a:pt x="173" y="3040"/>
                    <a:pt x="0" y="5907"/>
                    <a:pt x="0" y="5907"/>
                  </a:cubicBezTo>
                  <a:cubicBezTo>
                    <a:pt x="11" y="5931"/>
                    <a:pt x="23" y="5963"/>
                    <a:pt x="38" y="6001"/>
                  </a:cubicBezTo>
                  <a:cubicBezTo>
                    <a:pt x="46" y="6024"/>
                    <a:pt x="56" y="6046"/>
                    <a:pt x="68" y="6072"/>
                  </a:cubicBezTo>
                  <a:cubicBezTo>
                    <a:pt x="209" y="6384"/>
                    <a:pt x="394" y="6675"/>
                    <a:pt x="617" y="6936"/>
                  </a:cubicBezTo>
                  <a:cubicBezTo>
                    <a:pt x="1096" y="7503"/>
                    <a:pt x="1887" y="8112"/>
                    <a:pt x="3129" y="8285"/>
                  </a:cubicBezTo>
                  <a:cubicBezTo>
                    <a:pt x="3357" y="8317"/>
                    <a:pt x="3588" y="8333"/>
                    <a:pt x="3819" y="8333"/>
                  </a:cubicBezTo>
                  <a:cubicBezTo>
                    <a:pt x="3829" y="8333"/>
                    <a:pt x="3839" y="8333"/>
                    <a:pt x="3849" y="8333"/>
                  </a:cubicBezTo>
                  <a:cubicBezTo>
                    <a:pt x="3860" y="8333"/>
                    <a:pt x="3870" y="8333"/>
                    <a:pt x="3881" y="8333"/>
                  </a:cubicBezTo>
                  <a:cubicBezTo>
                    <a:pt x="4355" y="8333"/>
                    <a:pt x="4826" y="8267"/>
                    <a:pt x="5281" y="8135"/>
                  </a:cubicBezTo>
                  <a:cubicBezTo>
                    <a:pt x="7010" y="7622"/>
                    <a:pt x="7698" y="6312"/>
                    <a:pt x="7698" y="6312"/>
                  </a:cubicBezTo>
                  <a:cubicBezTo>
                    <a:pt x="7279" y="5998"/>
                    <a:pt x="6525" y="4839"/>
                    <a:pt x="6392" y="4631"/>
                  </a:cubicBezTo>
                  <a:cubicBezTo>
                    <a:pt x="6380" y="4610"/>
                    <a:pt x="6372" y="4598"/>
                    <a:pt x="6372" y="4598"/>
                  </a:cubicBezTo>
                  <a:cubicBezTo>
                    <a:pt x="6377" y="4586"/>
                    <a:pt x="6380" y="4572"/>
                    <a:pt x="6382" y="4560"/>
                  </a:cubicBezTo>
                  <a:cubicBezTo>
                    <a:pt x="6383" y="4551"/>
                    <a:pt x="6386" y="4543"/>
                    <a:pt x="6388" y="4534"/>
                  </a:cubicBezTo>
                  <a:cubicBezTo>
                    <a:pt x="6413" y="4428"/>
                    <a:pt x="6433" y="4322"/>
                    <a:pt x="6448" y="4214"/>
                  </a:cubicBezTo>
                  <a:cubicBezTo>
                    <a:pt x="6529" y="3651"/>
                    <a:pt x="6510" y="3078"/>
                    <a:pt x="6391" y="2520"/>
                  </a:cubicBezTo>
                  <a:cubicBezTo>
                    <a:pt x="6160" y="1461"/>
                    <a:pt x="5266" y="437"/>
                    <a:pt x="4365" y="111"/>
                  </a:cubicBezTo>
                  <a:cubicBezTo>
                    <a:pt x="4318" y="93"/>
                    <a:pt x="4269" y="77"/>
                    <a:pt x="4221" y="65"/>
                  </a:cubicBezTo>
                  <a:cubicBezTo>
                    <a:pt x="4187" y="55"/>
                    <a:pt x="4152" y="46"/>
                    <a:pt x="4119" y="38"/>
                  </a:cubicBezTo>
                  <a:cubicBezTo>
                    <a:pt x="3997" y="13"/>
                    <a:pt x="3874" y="1"/>
                    <a:pt x="3751" y="1"/>
                  </a:cubicBezTo>
                  <a:close/>
                </a:path>
              </a:pathLst>
            </a:custGeom>
            <a:solidFill>
              <a:srgbClr val="7B91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9" name="Google Shape;3719;p49"/>
            <p:cNvSpPr/>
            <p:nvPr/>
          </p:nvSpPr>
          <p:spPr>
            <a:xfrm>
              <a:off x="1461742" y="2020909"/>
              <a:ext cx="73766" cy="192504"/>
            </a:xfrm>
            <a:custGeom>
              <a:avLst/>
              <a:gdLst/>
              <a:ahLst/>
              <a:cxnLst/>
              <a:rect l="l" t="t" r="r" b="b"/>
              <a:pathLst>
                <a:path w="3128" h="8163" extrusionOk="0">
                  <a:moveTo>
                    <a:pt x="2901" y="1"/>
                  </a:moveTo>
                  <a:cubicBezTo>
                    <a:pt x="2004" y="243"/>
                    <a:pt x="1037" y="837"/>
                    <a:pt x="693" y="1668"/>
                  </a:cubicBezTo>
                  <a:cubicBezTo>
                    <a:pt x="173" y="2918"/>
                    <a:pt x="0" y="5785"/>
                    <a:pt x="0" y="5785"/>
                  </a:cubicBezTo>
                  <a:cubicBezTo>
                    <a:pt x="53" y="5941"/>
                    <a:pt x="237" y="6364"/>
                    <a:pt x="615" y="6814"/>
                  </a:cubicBezTo>
                  <a:cubicBezTo>
                    <a:pt x="1094" y="7381"/>
                    <a:pt x="1887" y="7990"/>
                    <a:pt x="3128" y="8163"/>
                  </a:cubicBezTo>
                  <a:cubicBezTo>
                    <a:pt x="2696" y="7349"/>
                    <a:pt x="1613" y="5188"/>
                    <a:pt x="1488" y="3714"/>
                  </a:cubicBezTo>
                  <a:cubicBezTo>
                    <a:pt x="1337" y="1883"/>
                    <a:pt x="1964" y="1186"/>
                    <a:pt x="290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0" name="Google Shape;3720;p49"/>
            <p:cNvSpPr/>
            <p:nvPr/>
          </p:nvSpPr>
          <p:spPr>
            <a:xfrm>
              <a:off x="1625617" y="2291589"/>
              <a:ext cx="164747" cy="80157"/>
            </a:xfrm>
            <a:custGeom>
              <a:avLst/>
              <a:gdLst/>
              <a:ahLst/>
              <a:cxnLst/>
              <a:rect l="l" t="t" r="r" b="b"/>
              <a:pathLst>
                <a:path w="6986" h="3399" extrusionOk="0">
                  <a:moveTo>
                    <a:pt x="1" y="0"/>
                  </a:moveTo>
                  <a:cubicBezTo>
                    <a:pt x="1" y="0"/>
                    <a:pt x="269" y="561"/>
                    <a:pt x="519" y="1085"/>
                  </a:cubicBezTo>
                  <a:cubicBezTo>
                    <a:pt x="612" y="1279"/>
                    <a:pt x="737" y="1636"/>
                    <a:pt x="862" y="2007"/>
                  </a:cubicBezTo>
                  <a:cubicBezTo>
                    <a:pt x="1075" y="2646"/>
                    <a:pt x="1278" y="3333"/>
                    <a:pt x="1278" y="3333"/>
                  </a:cubicBezTo>
                  <a:cubicBezTo>
                    <a:pt x="1278" y="3333"/>
                    <a:pt x="1977" y="3398"/>
                    <a:pt x="2802" y="3398"/>
                  </a:cubicBezTo>
                  <a:cubicBezTo>
                    <a:pt x="3214" y="3398"/>
                    <a:pt x="3657" y="3382"/>
                    <a:pt x="4061" y="3333"/>
                  </a:cubicBezTo>
                  <a:cubicBezTo>
                    <a:pt x="5268" y="3187"/>
                    <a:pt x="6331" y="2661"/>
                    <a:pt x="6331" y="2661"/>
                  </a:cubicBezTo>
                  <a:cubicBezTo>
                    <a:pt x="6367" y="2505"/>
                    <a:pt x="6417" y="2354"/>
                    <a:pt x="6479" y="2207"/>
                  </a:cubicBezTo>
                  <a:cubicBezTo>
                    <a:pt x="6682" y="1696"/>
                    <a:pt x="6985" y="1178"/>
                    <a:pt x="6985" y="1178"/>
                  </a:cubicBezTo>
                  <a:cubicBezTo>
                    <a:pt x="6985" y="1178"/>
                    <a:pt x="5580" y="1061"/>
                    <a:pt x="3944" y="869"/>
                  </a:cubicBezTo>
                  <a:cubicBezTo>
                    <a:pt x="2307" y="678"/>
                    <a:pt x="1" y="0"/>
                    <a:pt x="1" y="0"/>
                  </a:cubicBezTo>
                  <a:close/>
                </a:path>
              </a:pathLst>
            </a:custGeom>
            <a:solidFill>
              <a:srgbClr val="7B91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1" name="Google Shape;3721;p49"/>
            <p:cNvSpPr/>
            <p:nvPr/>
          </p:nvSpPr>
          <p:spPr>
            <a:xfrm>
              <a:off x="1645921" y="2338895"/>
              <a:ext cx="132510" cy="32850"/>
            </a:xfrm>
            <a:custGeom>
              <a:avLst/>
              <a:gdLst/>
              <a:ahLst/>
              <a:cxnLst/>
              <a:rect l="l" t="t" r="r" b="b"/>
              <a:pathLst>
                <a:path w="5619" h="1393" extrusionOk="0">
                  <a:moveTo>
                    <a:pt x="1" y="1"/>
                  </a:moveTo>
                  <a:lnTo>
                    <a:pt x="1" y="1"/>
                  </a:lnTo>
                  <a:cubicBezTo>
                    <a:pt x="214" y="640"/>
                    <a:pt x="417" y="1327"/>
                    <a:pt x="417" y="1327"/>
                  </a:cubicBezTo>
                  <a:cubicBezTo>
                    <a:pt x="417" y="1327"/>
                    <a:pt x="1116" y="1392"/>
                    <a:pt x="1941" y="1392"/>
                  </a:cubicBezTo>
                  <a:cubicBezTo>
                    <a:pt x="2353" y="1392"/>
                    <a:pt x="2796" y="1376"/>
                    <a:pt x="3200" y="1327"/>
                  </a:cubicBezTo>
                  <a:cubicBezTo>
                    <a:pt x="4407" y="1181"/>
                    <a:pt x="5470" y="655"/>
                    <a:pt x="5470" y="655"/>
                  </a:cubicBezTo>
                  <a:cubicBezTo>
                    <a:pt x="5506" y="499"/>
                    <a:pt x="5556" y="348"/>
                    <a:pt x="5618" y="201"/>
                  </a:cubicBezTo>
                  <a:lnTo>
                    <a:pt x="5618" y="201"/>
                  </a:lnTo>
                  <a:lnTo>
                    <a:pt x="5470" y="217"/>
                  </a:lnTo>
                  <a:cubicBezTo>
                    <a:pt x="5470" y="217"/>
                    <a:pt x="5066" y="406"/>
                    <a:pt x="3419" y="406"/>
                  </a:cubicBezTo>
                  <a:cubicBezTo>
                    <a:pt x="3381" y="406"/>
                    <a:pt x="3342" y="406"/>
                    <a:pt x="3303" y="405"/>
                  </a:cubicBezTo>
                  <a:cubicBezTo>
                    <a:pt x="1992" y="396"/>
                    <a:pt x="623" y="131"/>
                    <a:pt x="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2" name="Google Shape;3722;p49"/>
            <p:cNvSpPr/>
            <p:nvPr/>
          </p:nvSpPr>
          <p:spPr>
            <a:xfrm>
              <a:off x="1460728" y="2234378"/>
              <a:ext cx="205262" cy="225260"/>
            </a:xfrm>
            <a:custGeom>
              <a:avLst/>
              <a:gdLst/>
              <a:ahLst/>
              <a:cxnLst/>
              <a:rect l="l" t="t" r="r" b="b"/>
              <a:pathLst>
                <a:path w="8704" h="9552" extrusionOk="0">
                  <a:moveTo>
                    <a:pt x="1" y="0"/>
                  </a:moveTo>
                  <a:lnTo>
                    <a:pt x="1" y="0"/>
                  </a:lnTo>
                  <a:cubicBezTo>
                    <a:pt x="340" y="281"/>
                    <a:pt x="586" y="714"/>
                    <a:pt x="848" y="1222"/>
                  </a:cubicBezTo>
                  <a:cubicBezTo>
                    <a:pt x="1368" y="2222"/>
                    <a:pt x="1621" y="3721"/>
                    <a:pt x="1236" y="4836"/>
                  </a:cubicBezTo>
                  <a:cubicBezTo>
                    <a:pt x="1236" y="4836"/>
                    <a:pt x="1168" y="4836"/>
                    <a:pt x="1042" y="4837"/>
                  </a:cubicBezTo>
                  <a:cubicBezTo>
                    <a:pt x="971" y="4840"/>
                    <a:pt x="878" y="4842"/>
                    <a:pt x="771" y="4848"/>
                  </a:cubicBezTo>
                  <a:cubicBezTo>
                    <a:pt x="815" y="5356"/>
                    <a:pt x="846" y="5803"/>
                    <a:pt x="851" y="6088"/>
                  </a:cubicBezTo>
                  <a:cubicBezTo>
                    <a:pt x="871" y="7145"/>
                    <a:pt x="1045" y="9552"/>
                    <a:pt x="1045" y="9552"/>
                  </a:cubicBezTo>
                  <a:cubicBezTo>
                    <a:pt x="1045" y="9552"/>
                    <a:pt x="3168" y="9312"/>
                    <a:pt x="5779" y="8897"/>
                  </a:cubicBezTo>
                  <a:cubicBezTo>
                    <a:pt x="8390" y="8483"/>
                    <a:pt x="8704" y="8050"/>
                    <a:pt x="8704" y="8050"/>
                  </a:cubicBezTo>
                  <a:cubicBezTo>
                    <a:pt x="8704" y="8050"/>
                    <a:pt x="8473" y="5818"/>
                    <a:pt x="7607" y="3739"/>
                  </a:cubicBezTo>
                  <a:cubicBezTo>
                    <a:pt x="6843" y="1907"/>
                    <a:pt x="6155" y="1078"/>
                    <a:pt x="5715" y="464"/>
                  </a:cubicBezTo>
                  <a:cubicBezTo>
                    <a:pt x="5429" y="553"/>
                    <a:pt x="4744" y="726"/>
                    <a:pt x="3708" y="726"/>
                  </a:cubicBezTo>
                  <a:cubicBezTo>
                    <a:pt x="3113" y="726"/>
                    <a:pt x="2401" y="669"/>
                    <a:pt x="1583" y="506"/>
                  </a:cubicBezTo>
                  <a:cubicBezTo>
                    <a:pt x="1037" y="399"/>
                    <a:pt x="507" y="229"/>
                    <a:pt x="1" y="0"/>
                  </a:cubicBezTo>
                  <a:close/>
                </a:path>
              </a:pathLst>
            </a:custGeom>
            <a:solidFill>
              <a:srgbClr val="7B91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3" name="Google Shape;3723;p49"/>
            <p:cNvSpPr/>
            <p:nvPr/>
          </p:nvSpPr>
          <p:spPr>
            <a:xfrm>
              <a:off x="1473345" y="2424217"/>
              <a:ext cx="267095" cy="219412"/>
            </a:xfrm>
            <a:custGeom>
              <a:avLst/>
              <a:gdLst/>
              <a:ahLst/>
              <a:cxnLst/>
              <a:rect l="l" t="t" r="r" b="b"/>
              <a:pathLst>
                <a:path w="11326" h="9304" extrusionOk="0">
                  <a:moveTo>
                    <a:pt x="8169" y="0"/>
                  </a:moveTo>
                  <a:lnTo>
                    <a:pt x="1510" y="1558"/>
                  </a:lnTo>
                  <a:cubicBezTo>
                    <a:pt x="1510" y="1558"/>
                    <a:pt x="1352" y="1818"/>
                    <a:pt x="1140" y="2235"/>
                  </a:cubicBezTo>
                  <a:cubicBezTo>
                    <a:pt x="907" y="2693"/>
                    <a:pt x="698" y="3164"/>
                    <a:pt x="517" y="3646"/>
                  </a:cubicBezTo>
                  <a:cubicBezTo>
                    <a:pt x="230" y="4423"/>
                    <a:pt x="1" y="5302"/>
                    <a:pt x="48" y="6063"/>
                  </a:cubicBezTo>
                  <a:cubicBezTo>
                    <a:pt x="148" y="7729"/>
                    <a:pt x="1523" y="9303"/>
                    <a:pt x="3916" y="9303"/>
                  </a:cubicBezTo>
                  <a:cubicBezTo>
                    <a:pt x="4044" y="9303"/>
                    <a:pt x="4175" y="9299"/>
                    <a:pt x="4309" y="9289"/>
                  </a:cubicBezTo>
                  <a:cubicBezTo>
                    <a:pt x="4515" y="9277"/>
                    <a:pt x="4721" y="9255"/>
                    <a:pt x="4924" y="9220"/>
                  </a:cubicBezTo>
                  <a:cubicBezTo>
                    <a:pt x="6196" y="9009"/>
                    <a:pt x="7105" y="8556"/>
                    <a:pt x="7810" y="7982"/>
                  </a:cubicBezTo>
                  <a:cubicBezTo>
                    <a:pt x="8775" y="7192"/>
                    <a:pt x="9354" y="6172"/>
                    <a:pt x="9949" y="5216"/>
                  </a:cubicBezTo>
                  <a:cubicBezTo>
                    <a:pt x="10978" y="3561"/>
                    <a:pt x="11325" y="2444"/>
                    <a:pt x="11325" y="2444"/>
                  </a:cubicBezTo>
                  <a:cubicBezTo>
                    <a:pt x="11325" y="2444"/>
                    <a:pt x="10439" y="2393"/>
                    <a:pt x="9608" y="2393"/>
                  </a:cubicBezTo>
                  <a:cubicBezTo>
                    <a:pt x="9209" y="2393"/>
                    <a:pt x="8823" y="2405"/>
                    <a:pt x="8554" y="2440"/>
                  </a:cubicBezTo>
                  <a:cubicBezTo>
                    <a:pt x="8540" y="2441"/>
                    <a:pt x="8528" y="2444"/>
                    <a:pt x="8516" y="2444"/>
                  </a:cubicBezTo>
                  <a:cubicBezTo>
                    <a:pt x="8516" y="2444"/>
                    <a:pt x="8438" y="790"/>
                    <a:pt x="8169" y="0"/>
                  </a:cubicBezTo>
                  <a:close/>
                </a:path>
              </a:pathLst>
            </a:custGeom>
            <a:solidFill>
              <a:srgbClr val="7B91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4" name="Google Shape;3724;p49"/>
            <p:cNvSpPr/>
            <p:nvPr/>
          </p:nvSpPr>
          <p:spPr>
            <a:xfrm>
              <a:off x="1473345" y="2480650"/>
              <a:ext cx="267095" cy="162979"/>
            </a:xfrm>
            <a:custGeom>
              <a:avLst/>
              <a:gdLst/>
              <a:ahLst/>
              <a:cxnLst/>
              <a:rect l="l" t="t" r="r" b="b"/>
              <a:pathLst>
                <a:path w="11326" h="6911" extrusionOk="0">
                  <a:moveTo>
                    <a:pt x="9608" y="0"/>
                  </a:moveTo>
                  <a:cubicBezTo>
                    <a:pt x="9209" y="0"/>
                    <a:pt x="8823" y="12"/>
                    <a:pt x="8554" y="47"/>
                  </a:cubicBezTo>
                  <a:cubicBezTo>
                    <a:pt x="5991" y="1105"/>
                    <a:pt x="2431" y="1253"/>
                    <a:pt x="656" y="1253"/>
                  </a:cubicBezTo>
                  <a:cubicBezTo>
                    <a:pt x="608" y="1253"/>
                    <a:pt x="562" y="1253"/>
                    <a:pt x="517" y="1253"/>
                  </a:cubicBezTo>
                  <a:cubicBezTo>
                    <a:pt x="230" y="2030"/>
                    <a:pt x="1" y="2909"/>
                    <a:pt x="48" y="3670"/>
                  </a:cubicBezTo>
                  <a:cubicBezTo>
                    <a:pt x="148" y="5336"/>
                    <a:pt x="1523" y="6910"/>
                    <a:pt x="3916" y="6910"/>
                  </a:cubicBezTo>
                  <a:cubicBezTo>
                    <a:pt x="4044" y="6910"/>
                    <a:pt x="4175" y="6906"/>
                    <a:pt x="4309" y="6896"/>
                  </a:cubicBezTo>
                  <a:cubicBezTo>
                    <a:pt x="4515" y="6884"/>
                    <a:pt x="4721" y="6862"/>
                    <a:pt x="4924" y="6827"/>
                  </a:cubicBezTo>
                  <a:cubicBezTo>
                    <a:pt x="6196" y="6616"/>
                    <a:pt x="7105" y="6163"/>
                    <a:pt x="7810" y="5589"/>
                  </a:cubicBezTo>
                  <a:cubicBezTo>
                    <a:pt x="8775" y="4799"/>
                    <a:pt x="9354" y="3779"/>
                    <a:pt x="9949" y="2823"/>
                  </a:cubicBezTo>
                  <a:cubicBezTo>
                    <a:pt x="10978" y="1168"/>
                    <a:pt x="11325" y="51"/>
                    <a:pt x="11325" y="51"/>
                  </a:cubicBezTo>
                  <a:cubicBezTo>
                    <a:pt x="11325" y="51"/>
                    <a:pt x="10439" y="0"/>
                    <a:pt x="9608" y="0"/>
                  </a:cubicBezTo>
                  <a:close/>
                </a:path>
              </a:pathLst>
            </a:custGeom>
            <a:solidFill>
              <a:srgbClr val="7B91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5" name="Google Shape;3725;p49"/>
            <p:cNvSpPr/>
            <p:nvPr/>
          </p:nvSpPr>
          <p:spPr>
            <a:xfrm>
              <a:off x="1364275" y="1880334"/>
              <a:ext cx="215921" cy="120247"/>
            </a:xfrm>
            <a:custGeom>
              <a:avLst/>
              <a:gdLst/>
              <a:ahLst/>
              <a:cxnLst/>
              <a:rect l="l" t="t" r="r" b="b"/>
              <a:pathLst>
                <a:path w="9156" h="5099" extrusionOk="0">
                  <a:moveTo>
                    <a:pt x="4019" y="0"/>
                  </a:moveTo>
                  <a:cubicBezTo>
                    <a:pt x="3666" y="0"/>
                    <a:pt x="3288" y="21"/>
                    <a:pt x="2881" y="64"/>
                  </a:cubicBezTo>
                  <a:cubicBezTo>
                    <a:pt x="1104" y="253"/>
                    <a:pt x="390" y="1110"/>
                    <a:pt x="178" y="1941"/>
                  </a:cubicBezTo>
                  <a:cubicBezTo>
                    <a:pt x="1" y="2631"/>
                    <a:pt x="167" y="3305"/>
                    <a:pt x="361" y="3567"/>
                  </a:cubicBezTo>
                  <a:cubicBezTo>
                    <a:pt x="688" y="4014"/>
                    <a:pt x="1591" y="4633"/>
                    <a:pt x="2819" y="4633"/>
                  </a:cubicBezTo>
                  <a:cubicBezTo>
                    <a:pt x="3179" y="4633"/>
                    <a:pt x="3568" y="4579"/>
                    <a:pt x="3979" y="4452"/>
                  </a:cubicBezTo>
                  <a:cubicBezTo>
                    <a:pt x="5198" y="4077"/>
                    <a:pt x="5954" y="3753"/>
                    <a:pt x="6494" y="3753"/>
                  </a:cubicBezTo>
                  <a:cubicBezTo>
                    <a:pt x="6755" y="3753"/>
                    <a:pt x="6966" y="3829"/>
                    <a:pt x="7153" y="4012"/>
                  </a:cubicBezTo>
                  <a:cubicBezTo>
                    <a:pt x="7732" y="4568"/>
                    <a:pt x="7661" y="5098"/>
                    <a:pt x="7661" y="5098"/>
                  </a:cubicBezTo>
                  <a:cubicBezTo>
                    <a:pt x="7747" y="5077"/>
                    <a:pt x="7834" y="5062"/>
                    <a:pt x="7922" y="5053"/>
                  </a:cubicBezTo>
                  <a:cubicBezTo>
                    <a:pt x="8028" y="5040"/>
                    <a:pt x="8135" y="5033"/>
                    <a:pt x="8241" y="5033"/>
                  </a:cubicBezTo>
                  <a:cubicBezTo>
                    <a:pt x="8362" y="5033"/>
                    <a:pt x="8483" y="5042"/>
                    <a:pt x="8604" y="5059"/>
                  </a:cubicBezTo>
                  <a:cubicBezTo>
                    <a:pt x="8604" y="5059"/>
                    <a:pt x="9155" y="3492"/>
                    <a:pt x="8385" y="2163"/>
                  </a:cubicBezTo>
                  <a:cubicBezTo>
                    <a:pt x="7712" y="1000"/>
                    <a:pt x="6493" y="0"/>
                    <a:pt x="401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6" name="Google Shape;3726;p49"/>
            <p:cNvSpPr/>
            <p:nvPr/>
          </p:nvSpPr>
          <p:spPr>
            <a:xfrm>
              <a:off x="1430377" y="2466406"/>
              <a:ext cx="105060" cy="177623"/>
            </a:xfrm>
            <a:custGeom>
              <a:avLst/>
              <a:gdLst/>
              <a:ahLst/>
              <a:cxnLst/>
              <a:rect l="l" t="t" r="r" b="b"/>
              <a:pathLst>
                <a:path w="4455" h="7532" extrusionOk="0">
                  <a:moveTo>
                    <a:pt x="3199" y="1"/>
                  </a:moveTo>
                  <a:cubicBezTo>
                    <a:pt x="3100" y="181"/>
                    <a:pt x="412" y="2657"/>
                    <a:pt x="191" y="4120"/>
                  </a:cubicBezTo>
                  <a:cubicBezTo>
                    <a:pt x="1" y="5377"/>
                    <a:pt x="1047" y="7531"/>
                    <a:pt x="3268" y="7531"/>
                  </a:cubicBezTo>
                  <a:cubicBezTo>
                    <a:pt x="3632" y="7531"/>
                    <a:pt x="4028" y="7473"/>
                    <a:pt x="4455" y="7344"/>
                  </a:cubicBezTo>
                  <a:cubicBezTo>
                    <a:pt x="4455" y="7344"/>
                    <a:pt x="2126" y="5455"/>
                    <a:pt x="2176" y="3991"/>
                  </a:cubicBezTo>
                  <a:cubicBezTo>
                    <a:pt x="2227" y="2528"/>
                    <a:pt x="3846" y="2"/>
                    <a:pt x="3846" y="2"/>
                  </a:cubicBezTo>
                  <a:lnTo>
                    <a:pt x="3199" y="1"/>
                  </a:lnTo>
                  <a:close/>
                </a:path>
              </a:pathLst>
            </a:custGeom>
            <a:solidFill>
              <a:srgbClr val="7B91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7" name="Google Shape;3727;p49"/>
            <p:cNvSpPr/>
            <p:nvPr/>
          </p:nvSpPr>
          <p:spPr>
            <a:xfrm>
              <a:off x="1774894" y="2318048"/>
              <a:ext cx="66290" cy="54782"/>
            </a:xfrm>
            <a:custGeom>
              <a:avLst/>
              <a:gdLst/>
              <a:ahLst/>
              <a:cxnLst/>
              <a:rect l="l" t="t" r="r" b="b"/>
              <a:pathLst>
                <a:path w="2811" h="2323" extrusionOk="0">
                  <a:moveTo>
                    <a:pt x="2373" y="1"/>
                  </a:moveTo>
                  <a:cubicBezTo>
                    <a:pt x="2253" y="1"/>
                    <a:pt x="2175" y="173"/>
                    <a:pt x="2175" y="173"/>
                  </a:cubicBezTo>
                  <a:cubicBezTo>
                    <a:pt x="2098" y="57"/>
                    <a:pt x="2017" y="18"/>
                    <a:pt x="1943" y="18"/>
                  </a:cubicBezTo>
                  <a:cubicBezTo>
                    <a:pt x="1795" y="18"/>
                    <a:pt x="1675" y="173"/>
                    <a:pt x="1675" y="173"/>
                  </a:cubicBezTo>
                  <a:cubicBezTo>
                    <a:pt x="1542" y="49"/>
                    <a:pt x="1292" y="19"/>
                    <a:pt x="1057" y="19"/>
                  </a:cubicBezTo>
                  <a:cubicBezTo>
                    <a:pt x="835" y="19"/>
                    <a:pt x="627" y="46"/>
                    <a:pt x="545" y="46"/>
                  </a:cubicBezTo>
                  <a:cubicBezTo>
                    <a:pt x="538" y="46"/>
                    <a:pt x="532" y="46"/>
                    <a:pt x="526" y="45"/>
                  </a:cubicBezTo>
                  <a:cubicBezTo>
                    <a:pt x="526" y="45"/>
                    <a:pt x="366" y="248"/>
                    <a:pt x="211" y="673"/>
                  </a:cubicBezTo>
                  <a:cubicBezTo>
                    <a:pt x="160" y="818"/>
                    <a:pt x="116" y="967"/>
                    <a:pt x="81" y="1117"/>
                  </a:cubicBezTo>
                  <a:cubicBezTo>
                    <a:pt x="23" y="1359"/>
                    <a:pt x="1" y="1539"/>
                    <a:pt x="1" y="1539"/>
                  </a:cubicBezTo>
                  <a:cubicBezTo>
                    <a:pt x="363" y="2027"/>
                    <a:pt x="1046" y="2322"/>
                    <a:pt x="1336" y="2322"/>
                  </a:cubicBezTo>
                  <a:cubicBezTo>
                    <a:pt x="1400" y="2322"/>
                    <a:pt x="1445" y="2308"/>
                    <a:pt x="1463" y="2277"/>
                  </a:cubicBezTo>
                  <a:cubicBezTo>
                    <a:pt x="1489" y="2233"/>
                    <a:pt x="1454" y="2147"/>
                    <a:pt x="1392" y="2041"/>
                  </a:cubicBezTo>
                  <a:cubicBezTo>
                    <a:pt x="1217" y="1742"/>
                    <a:pt x="831" y="1279"/>
                    <a:pt x="1001" y="1144"/>
                  </a:cubicBezTo>
                  <a:cubicBezTo>
                    <a:pt x="1019" y="1130"/>
                    <a:pt x="1038" y="1123"/>
                    <a:pt x="1059" y="1123"/>
                  </a:cubicBezTo>
                  <a:cubicBezTo>
                    <a:pt x="1306" y="1123"/>
                    <a:pt x="1725" y="2038"/>
                    <a:pt x="1848" y="2038"/>
                  </a:cubicBezTo>
                  <a:cubicBezTo>
                    <a:pt x="1981" y="2038"/>
                    <a:pt x="2040" y="1442"/>
                    <a:pt x="2040" y="1442"/>
                  </a:cubicBezTo>
                  <a:cubicBezTo>
                    <a:pt x="2040" y="1442"/>
                    <a:pt x="2121" y="1867"/>
                    <a:pt x="2301" y="1867"/>
                  </a:cubicBezTo>
                  <a:cubicBezTo>
                    <a:pt x="2317" y="1867"/>
                    <a:pt x="2333" y="1864"/>
                    <a:pt x="2349" y="1858"/>
                  </a:cubicBezTo>
                  <a:cubicBezTo>
                    <a:pt x="2562" y="1774"/>
                    <a:pt x="2810" y="557"/>
                    <a:pt x="2580" y="173"/>
                  </a:cubicBezTo>
                  <a:cubicBezTo>
                    <a:pt x="2503" y="44"/>
                    <a:pt x="2432" y="1"/>
                    <a:pt x="2373" y="1"/>
                  </a:cubicBezTo>
                  <a:close/>
                </a:path>
              </a:pathLst>
            </a:custGeom>
            <a:solidFill>
              <a:srgbClr val="7B91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8" name="Google Shape;3728;p49"/>
            <p:cNvSpPr/>
            <p:nvPr/>
          </p:nvSpPr>
          <p:spPr>
            <a:xfrm>
              <a:off x="1657500" y="2481852"/>
              <a:ext cx="311690" cy="372863"/>
            </a:xfrm>
            <a:custGeom>
              <a:avLst/>
              <a:gdLst/>
              <a:ahLst/>
              <a:cxnLst/>
              <a:rect l="l" t="t" r="r" b="b"/>
              <a:pathLst>
                <a:path w="13217" h="15811" extrusionOk="0">
                  <a:moveTo>
                    <a:pt x="3516" y="0"/>
                  </a:moveTo>
                  <a:cubicBezTo>
                    <a:pt x="3516" y="0"/>
                    <a:pt x="3169" y="1117"/>
                    <a:pt x="2140" y="2772"/>
                  </a:cubicBezTo>
                  <a:cubicBezTo>
                    <a:pt x="2064" y="2895"/>
                    <a:pt x="1987" y="3017"/>
                    <a:pt x="1911" y="3143"/>
                  </a:cubicBezTo>
                  <a:cubicBezTo>
                    <a:pt x="1390" y="3986"/>
                    <a:pt x="842" y="4850"/>
                    <a:pt x="1" y="5536"/>
                  </a:cubicBezTo>
                  <a:cubicBezTo>
                    <a:pt x="1" y="5536"/>
                    <a:pt x="705" y="5403"/>
                    <a:pt x="1642" y="5231"/>
                  </a:cubicBezTo>
                  <a:cubicBezTo>
                    <a:pt x="2580" y="5060"/>
                    <a:pt x="3747" y="4850"/>
                    <a:pt x="4671" y="4697"/>
                  </a:cubicBezTo>
                  <a:cubicBezTo>
                    <a:pt x="6518" y="4389"/>
                    <a:pt x="7211" y="4196"/>
                    <a:pt x="7211" y="4196"/>
                  </a:cubicBezTo>
                  <a:lnTo>
                    <a:pt x="7211" y="4196"/>
                  </a:lnTo>
                  <a:cubicBezTo>
                    <a:pt x="7211" y="4196"/>
                    <a:pt x="7208" y="4215"/>
                    <a:pt x="7202" y="4251"/>
                  </a:cubicBezTo>
                  <a:cubicBezTo>
                    <a:pt x="7200" y="4257"/>
                    <a:pt x="7199" y="4268"/>
                    <a:pt x="7197" y="4278"/>
                  </a:cubicBezTo>
                  <a:cubicBezTo>
                    <a:pt x="7126" y="4692"/>
                    <a:pt x="6835" y="6614"/>
                    <a:pt x="7211" y="8353"/>
                  </a:cubicBezTo>
                  <a:cubicBezTo>
                    <a:pt x="7635" y="10317"/>
                    <a:pt x="12333" y="15810"/>
                    <a:pt x="12333" y="15810"/>
                  </a:cubicBezTo>
                  <a:lnTo>
                    <a:pt x="12712" y="15498"/>
                  </a:lnTo>
                  <a:lnTo>
                    <a:pt x="13216" y="15089"/>
                  </a:lnTo>
                  <a:cubicBezTo>
                    <a:pt x="13216" y="15089"/>
                    <a:pt x="11752" y="6236"/>
                    <a:pt x="11369" y="4196"/>
                  </a:cubicBezTo>
                  <a:cubicBezTo>
                    <a:pt x="10984" y="2157"/>
                    <a:pt x="10714" y="1426"/>
                    <a:pt x="9905" y="1040"/>
                  </a:cubicBezTo>
                  <a:cubicBezTo>
                    <a:pt x="9097" y="655"/>
                    <a:pt x="4282" y="35"/>
                    <a:pt x="3516" y="0"/>
                  </a:cubicBezTo>
                  <a:close/>
                </a:path>
              </a:pathLst>
            </a:custGeom>
            <a:solidFill>
              <a:srgbClr val="7B91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9" name="Google Shape;3729;p49"/>
            <p:cNvSpPr/>
            <p:nvPr/>
          </p:nvSpPr>
          <p:spPr>
            <a:xfrm>
              <a:off x="1948296" y="2837689"/>
              <a:ext cx="108904" cy="58131"/>
            </a:xfrm>
            <a:custGeom>
              <a:avLst/>
              <a:gdLst/>
              <a:ahLst/>
              <a:cxnLst/>
              <a:rect l="l" t="t" r="r" b="b"/>
              <a:pathLst>
                <a:path w="4618" h="2465" extrusionOk="0">
                  <a:moveTo>
                    <a:pt x="884" y="0"/>
                  </a:moveTo>
                  <a:lnTo>
                    <a:pt x="0" y="721"/>
                  </a:lnTo>
                  <a:cubicBezTo>
                    <a:pt x="0" y="721"/>
                    <a:pt x="385" y="2129"/>
                    <a:pt x="564" y="2464"/>
                  </a:cubicBezTo>
                  <a:lnTo>
                    <a:pt x="4618" y="411"/>
                  </a:lnTo>
                  <a:lnTo>
                    <a:pt x="884" y="0"/>
                  </a:lnTo>
                  <a:close/>
                </a:path>
              </a:pathLst>
            </a:custGeom>
            <a:solidFill>
              <a:srgbClr val="7B91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0" name="Google Shape;3730;p49"/>
            <p:cNvSpPr/>
            <p:nvPr/>
          </p:nvSpPr>
          <p:spPr>
            <a:xfrm>
              <a:off x="1539352" y="1997892"/>
              <a:ext cx="29077" cy="22333"/>
            </a:xfrm>
            <a:custGeom>
              <a:avLst/>
              <a:gdLst/>
              <a:ahLst/>
              <a:cxnLst/>
              <a:rect l="l" t="t" r="r" b="b"/>
              <a:pathLst>
                <a:path w="1233" h="947" extrusionOk="0">
                  <a:moveTo>
                    <a:pt x="798" y="1"/>
                  </a:moveTo>
                  <a:cubicBezTo>
                    <a:pt x="692" y="1"/>
                    <a:pt x="584" y="13"/>
                    <a:pt x="486" y="34"/>
                  </a:cubicBezTo>
                  <a:cubicBezTo>
                    <a:pt x="308" y="71"/>
                    <a:pt x="164" y="134"/>
                    <a:pt x="114" y="199"/>
                  </a:cubicBezTo>
                  <a:cubicBezTo>
                    <a:pt x="1" y="354"/>
                    <a:pt x="16" y="892"/>
                    <a:pt x="16" y="892"/>
                  </a:cubicBezTo>
                  <a:cubicBezTo>
                    <a:pt x="99" y="874"/>
                    <a:pt x="182" y="863"/>
                    <a:pt x="266" y="859"/>
                  </a:cubicBezTo>
                  <a:cubicBezTo>
                    <a:pt x="296" y="857"/>
                    <a:pt x="327" y="857"/>
                    <a:pt x="357" y="857"/>
                  </a:cubicBezTo>
                  <a:cubicBezTo>
                    <a:pt x="710" y="857"/>
                    <a:pt x="1022" y="947"/>
                    <a:pt x="1022" y="947"/>
                  </a:cubicBezTo>
                  <a:lnTo>
                    <a:pt x="1233" y="104"/>
                  </a:lnTo>
                  <a:cubicBezTo>
                    <a:pt x="1117" y="30"/>
                    <a:pt x="960" y="1"/>
                    <a:pt x="798" y="1"/>
                  </a:cubicBezTo>
                  <a:close/>
                </a:path>
              </a:pathLst>
            </a:custGeom>
            <a:solidFill>
              <a:srgbClr val="7B91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1" name="Google Shape;3731;p49"/>
            <p:cNvSpPr/>
            <p:nvPr/>
          </p:nvSpPr>
          <p:spPr>
            <a:xfrm>
              <a:off x="1434009" y="2181506"/>
              <a:ext cx="165077" cy="69993"/>
            </a:xfrm>
            <a:custGeom>
              <a:avLst/>
              <a:gdLst/>
              <a:ahLst/>
              <a:cxnLst/>
              <a:rect l="l" t="t" r="r" b="b"/>
              <a:pathLst>
                <a:path w="7000" h="2968" extrusionOk="0">
                  <a:moveTo>
                    <a:pt x="1793" y="1"/>
                  </a:moveTo>
                  <a:cubicBezTo>
                    <a:pt x="1752" y="39"/>
                    <a:pt x="1441" y="303"/>
                    <a:pt x="1091" y="600"/>
                  </a:cubicBezTo>
                  <a:cubicBezTo>
                    <a:pt x="606" y="1010"/>
                    <a:pt x="43" y="1483"/>
                    <a:pt x="21" y="1515"/>
                  </a:cubicBezTo>
                  <a:cubicBezTo>
                    <a:pt x="0" y="1548"/>
                    <a:pt x="305" y="1821"/>
                    <a:pt x="878" y="2116"/>
                  </a:cubicBezTo>
                  <a:cubicBezTo>
                    <a:pt x="1458" y="2412"/>
                    <a:pt x="2076" y="2624"/>
                    <a:pt x="2716" y="2747"/>
                  </a:cubicBezTo>
                  <a:cubicBezTo>
                    <a:pt x="3536" y="2910"/>
                    <a:pt x="4249" y="2968"/>
                    <a:pt x="4845" y="2968"/>
                  </a:cubicBezTo>
                  <a:cubicBezTo>
                    <a:pt x="5879" y="2968"/>
                    <a:pt x="6562" y="2795"/>
                    <a:pt x="6848" y="2706"/>
                  </a:cubicBezTo>
                  <a:cubicBezTo>
                    <a:pt x="6950" y="2673"/>
                    <a:pt x="7000" y="2651"/>
                    <a:pt x="7000" y="2651"/>
                  </a:cubicBezTo>
                  <a:lnTo>
                    <a:pt x="6629" y="1657"/>
                  </a:lnTo>
                  <a:lnTo>
                    <a:pt x="6457" y="1203"/>
                  </a:lnTo>
                  <a:cubicBezTo>
                    <a:pt x="6002" y="1335"/>
                    <a:pt x="5531" y="1401"/>
                    <a:pt x="5057" y="1401"/>
                  </a:cubicBezTo>
                  <a:cubicBezTo>
                    <a:pt x="5046" y="1401"/>
                    <a:pt x="5036" y="1401"/>
                    <a:pt x="5025" y="1401"/>
                  </a:cubicBezTo>
                  <a:cubicBezTo>
                    <a:pt x="3358" y="1401"/>
                    <a:pt x="2358" y="672"/>
                    <a:pt x="1793" y="4"/>
                  </a:cubicBezTo>
                  <a:lnTo>
                    <a:pt x="1793" y="1"/>
                  </a:lnTo>
                  <a:close/>
                </a:path>
              </a:pathLst>
            </a:custGeom>
            <a:solidFill>
              <a:srgbClr val="7B91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2" name="Google Shape;3732;p49"/>
            <p:cNvSpPr/>
            <p:nvPr/>
          </p:nvSpPr>
          <p:spPr>
            <a:xfrm>
              <a:off x="1472590" y="2466406"/>
              <a:ext cx="102372" cy="177199"/>
            </a:xfrm>
            <a:custGeom>
              <a:avLst/>
              <a:gdLst/>
              <a:ahLst/>
              <a:cxnLst/>
              <a:rect l="l" t="t" r="r" b="b"/>
              <a:pathLst>
                <a:path w="4341" h="7514" extrusionOk="0">
                  <a:moveTo>
                    <a:pt x="2792" y="1"/>
                  </a:moveTo>
                  <a:cubicBezTo>
                    <a:pt x="2792" y="1"/>
                    <a:pt x="1492" y="193"/>
                    <a:pt x="1465" y="270"/>
                  </a:cubicBezTo>
                  <a:cubicBezTo>
                    <a:pt x="1465" y="270"/>
                    <a:pt x="1353" y="333"/>
                    <a:pt x="1172" y="445"/>
                  </a:cubicBezTo>
                  <a:cubicBezTo>
                    <a:pt x="716" y="1346"/>
                    <a:pt x="1" y="2981"/>
                    <a:pt x="80" y="4274"/>
                  </a:cubicBezTo>
                  <a:cubicBezTo>
                    <a:pt x="182" y="5939"/>
                    <a:pt x="1558" y="7514"/>
                    <a:pt x="3951" y="7514"/>
                  </a:cubicBezTo>
                  <a:cubicBezTo>
                    <a:pt x="4078" y="7514"/>
                    <a:pt x="4208" y="7509"/>
                    <a:pt x="4341" y="7500"/>
                  </a:cubicBezTo>
                  <a:cubicBezTo>
                    <a:pt x="2883" y="7328"/>
                    <a:pt x="2497" y="6371"/>
                    <a:pt x="2130" y="4504"/>
                  </a:cubicBezTo>
                  <a:cubicBezTo>
                    <a:pt x="1715" y="2400"/>
                    <a:pt x="2792" y="1"/>
                    <a:pt x="2792"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3" name="Google Shape;3733;p49"/>
            <p:cNvSpPr/>
            <p:nvPr/>
          </p:nvSpPr>
          <p:spPr>
            <a:xfrm>
              <a:off x="1384038" y="2348446"/>
              <a:ext cx="154418" cy="127322"/>
            </a:xfrm>
            <a:custGeom>
              <a:avLst/>
              <a:gdLst/>
              <a:ahLst/>
              <a:cxnLst/>
              <a:rect l="l" t="t" r="r" b="b"/>
              <a:pathLst>
                <a:path w="6548" h="5399" extrusionOk="0">
                  <a:moveTo>
                    <a:pt x="4292" y="0"/>
                  </a:moveTo>
                  <a:lnTo>
                    <a:pt x="4292" y="0"/>
                  </a:lnTo>
                  <a:cubicBezTo>
                    <a:pt x="3953" y="9"/>
                    <a:pt x="3180" y="47"/>
                    <a:pt x="2154" y="231"/>
                  </a:cubicBezTo>
                  <a:cubicBezTo>
                    <a:pt x="1912" y="273"/>
                    <a:pt x="1671" y="329"/>
                    <a:pt x="1434" y="397"/>
                  </a:cubicBezTo>
                  <a:cubicBezTo>
                    <a:pt x="1024" y="516"/>
                    <a:pt x="624" y="672"/>
                    <a:pt x="242" y="866"/>
                  </a:cubicBezTo>
                  <a:cubicBezTo>
                    <a:pt x="2" y="1675"/>
                    <a:pt x="1" y="2945"/>
                    <a:pt x="242" y="3925"/>
                  </a:cubicBezTo>
                  <a:cubicBezTo>
                    <a:pt x="467" y="4834"/>
                    <a:pt x="797" y="5398"/>
                    <a:pt x="1688" y="5398"/>
                  </a:cubicBezTo>
                  <a:cubicBezTo>
                    <a:pt x="1758" y="5398"/>
                    <a:pt x="1831" y="5395"/>
                    <a:pt x="1909" y="5388"/>
                  </a:cubicBezTo>
                  <a:cubicBezTo>
                    <a:pt x="2968" y="5291"/>
                    <a:pt x="4295" y="5003"/>
                    <a:pt x="4295" y="5003"/>
                  </a:cubicBezTo>
                  <a:cubicBezTo>
                    <a:pt x="4358" y="4592"/>
                    <a:pt x="4450" y="4186"/>
                    <a:pt x="4573" y="3789"/>
                  </a:cubicBezTo>
                  <a:cubicBezTo>
                    <a:pt x="4668" y="3481"/>
                    <a:pt x="4794" y="3162"/>
                    <a:pt x="4950" y="2886"/>
                  </a:cubicBezTo>
                  <a:cubicBezTo>
                    <a:pt x="5432" y="2040"/>
                    <a:pt x="6547" y="1270"/>
                    <a:pt x="6547" y="1270"/>
                  </a:cubicBezTo>
                  <a:lnTo>
                    <a:pt x="6547" y="1270"/>
                  </a:lnTo>
                  <a:cubicBezTo>
                    <a:pt x="6547" y="1270"/>
                    <a:pt x="5311" y="1400"/>
                    <a:pt x="4670" y="1400"/>
                  </a:cubicBezTo>
                  <a:cubicBezTo>
                    <a:pt x="4491" y="1400"/>
                    <a:pt x="4359" y="1390"/>
                    <a:pt x="4312" y="1364"/>
                  </a:cubicBezTo>
                  <a:lnTo>
                    <a:pt x="4101" y="1251"/>
                  </a:lnTo>
                  <a:lnTo>
                    <a:pt x="4292" y="0"/>
                  </a:lnTo>
                  <a:close/>
                </a:path>
              </a:pathLst>
            </a:custGeom>
            <a:solidFill>
              <a:srgbClr val="7B91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4" name="Google Shape;3734;p49"/>
            <p:cNvSpPr/>
            <p:nvPr/>
          </p:nvSpPr>
          <p:spPr>
            <a:xfrm>
              <a:off x="1373779" y="2226430"/>
              <a:ext cx="125176" cy="146943"/>
            </a:xfrm>
            <a:custGeom>
              <a:avLst/>
              <a:gdLst/>
              <a:ahLst/>
              <a:cxnLst/>
              <a:rect l="l" t="t" r="r" b="b"/>
              <a:pathLst>
                <a:path w="5308" h="6231" extrusionOk="0">
                  <a:moveTo>
                    <a:pt x="2718" y="1"/>
                  </a:moveTo>
                  <a:cubicBezTo>
                    <a:pt x="2597" y="1"/>
                    <a:pt x="2467" y="12"/>
                    <a:pt x="2327" y="34"/>
                  </a:cubicBezTo>
                  <a:cubicBezTo>
                    <a:pt x="2172" y="57"/>
                    <a:pt x="2021" y="96"/>
                    <a:pt x="1874" y="151"/>
                  </a:cubicBezTo>
                  <a:cubicBezTo>
                    <a:pt x="1215" y="404"/>
                    <a:pt x="659" y="1036"/>
                    <a:pt x="343" y="2575"/>
                  </a:cubicBezTo>
                  <a:cubicBezTo>
                    <a:pt x="1" y="4244"/>
                    <a:pt x="113" y="6137"/>
                    <a:pt x="343" y="6231"/>
                  </a:cubicBezTo>
                  <a:cubicBezTo>
                    <a:pt x="452" y="6161"/>
                    <a:pt x="565" y="6097"/>
                    <a:pt x="680" y="6040"/>
                  </a:cubicBezTo>
                  <a:cubicBezTo>
                    <a:pt x="1001" y="5875"/>
                    <a:pt x="1336" y="5737"/>
                    <a:pt x="1681" y="5629"/>
                  </a:cubicBezTo>
                  <a:cubicBezTo>
                    <a:pt x="1980" y="5534"/>
                    <a:pt x="2283" y="5459"/>
                    <a:pt x="2591" y="5405"/>
                  </a:cubicBezTo>
                  <a:cubicBezTo>
                    <a:pt x="3207" y="5293"/>
                    <a:pt x="3830" y="5218"/>
                    <a:pt x="4458" y="5185"/>
                  </a:cubicBezTo>
                  <a:cubicBezTo>
                    <a:pt x="4567" y="5179"/>
                    <a:pt x="4658" y="5177"/>
                    <a:pt x="4729" y="5174"/>
                  </a:cubicBezTo>
                  <a:cubicBezTo>
                    <a:pt x="4792" y="5173"/>
                    <a:pt x="4840" y="5172"/>
                    <a:pt x="4873" y="5172"/>
                  </a:cubicBezTo>
                  <a:cubicBezTo>
                    <a:pt x="4906" y="5172"/>
                    <a:pt x="4923" y="5173"/>
                    <a:pt x="4923" y="5173"/>
                  </a:cubicBezTo>
                  <a:cubicBezTo>
                    <a:pt x="5308" y="4058"/>
                    <a:pt x="5053" y="2559"/>
                    <a:pt x="4536" y="1557"/>
                  </a:cubicBezTo>
                  <a:cubicBezTo>
                    <a:pt x="4273" y="1049"/>
                    <a:pt x="4027" y="616"/>
                    <a:pt x="3689" y="336"/>
                  </a:cubicBezTo>
                  <a:cubicBezTo>
                    <a:pt x="3434" y="124"/>
                    <a:pt x="3127" y="1"/>
                    <a:pt x="2718" y="1"/>
                  </a:cubicBezTo>
                  <a:close/>
                </a:path>
              </a:pathLst>
            </a:custGeom>
            <a:solidFill>
              <a:srgbClr val="7B91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5" name="Google Shape;3735;p49"/>
            <p:cNvSpPr/>
            <p:nvPr/>
          </p:nvSpPr>
          <p:spPr>
            <a:xfrm>
              <a:off x="1577084" y="2933410"/>
              <a:ext cx="22050" cy="56315"/>
            </a:xfrm>
            <a:custGeom>
              <a:avLst/>
              <a:gdLst/>
              <a:ahLst/>
              <a:cxnLst/>
              <a:rect l="l" t="t" r="r" b="b"/>
              <a:pathLst>
                <a:path w="935" h="2388" extrusionOk="0">
                  <a:moveTo>
                    <a:pt x="933" y="1"/>
                  </a:moveTo>
                  <a:lnTo>
                    <a:pt x="1" y="2388"/>
                  </a:lnTo>
                  <a:cubicBezTo>
                    <a:pt x="328" y="1619"/>
                    <a:pt x="657" y="796"/>
                    <a:pt x="934" y="1"/>
                  </a:cubicBezTo>
                  <a:close/>
                </a:path>
              </a:pathLst>
            </a:custGeom>
            <a:solidFill>
              <a:srgbClr val="FFC5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6" name="Google Shape;3736;p49"/>
            <p:cNvSpPr/>
            <p:nvPr/>
          </p:nvSpPr>
          <p:spPr>
            <a:xfrm>
              <a:off x="1970369" y="3053704"/>
              <a:ext cx="157673" cy="370363"/>
            </a:xfrm>
            <a:custGeom>
              <a:avLst/>
              <a:gdLst/>
              <a:ahLst/>
              <a:cxnLst/>
              <a:rect l="l" t="t" r="r" b="b"/>
              <a:pathLst>
                <a:path w="6686" h="15705" extrusionOk="0">
                  <a:moveTo>
                    <a:pt x="3903" y="1"/>
                  </a:moveTo>
                  <a:lnTo>
                    <a:pt x="3903" y="1"/>
                  </a:lnTo>
                  <a:cubicBezTo>
                    <a:pt x="2435" y="457"/>
                    <a:pt x="1021" y="751"/>
                    <a:pt x="1" y="928"/>
                  </a:cubicBezTo>
                  <a:cubicBezTo>
                    <a:pt x="283" y="1987"/>
                    <a:pt x="765" y="3932"/>
                    <a:pt x="872" y="5774"/>
                  </a:cubicBezTo>
                  <a:cubicBezTo>
                    <a:pt x="987" y="7737"/>
                    <a:pt x="642" y="12472"/>
                    <a:pt x="410" y="13050"/>
                  </a:cubicBezTo>
                  <a:cubicBezTo>
                    <a:pt x="325" y="13262"/>
                    <a:pt x="392" y="13469"/>
                    <a:pt x="524" y="13665"/>
                  </a:cubicBezTo>
                  <a:cubicBezTo>
                    <a:pt x="754" y="14003"/>
                    <a:pt x="1178" y="14307"/>
                    <a:pt x="1372" y="14550"/>
                  </a:cubicBezTo>
                  <a:cubicBezTo>
                    <a:pt x="1681" y="14935"/>
                    <a:pt x="1797" y="15705"/>
                    <a:pt x="1797" y="15705"/>
                  </a:cubicBezTo>
                  <a:lnTo>
                    <a:pt x="6261" y="15705"/>
                  </a:lnTo>
                  <a:cubicBezTo>
                    <a:pt x="6261" y="15705"/>
                    <a:pt x="6685" y="15089"/>
                    <a:pt x="6261" y="14782"/>
                  </a:cubicBezTo>
                  <a:cubicBezTo>
                    <a:pt x="6011" y="14600"/>
                    <a:pt x="5427" y="14285"/>
                    <a:pt x="4942" y="13710"/>
                  </a:cubicBezTo>
                  <a:cubicBezTo>
                    <a:pt x="4550" y="13250"/>
                    <a:pt x="4300" y="12686"/>
                    <a:pt x="4221" y="12087"/>
                  </a:cubicBezTo>
                  <a:cubicBezTo>
                    <a:pt x="3991" y="10393"/>
                    <a:pt x="2872" y="4851"/>
                    <a:pt x="2835" y="3850"/>
                  </a:cubicBezTo>
                  <a:cubicBezTo>
                    <a:pt x="2806" y="3098"/>
                    <a:pt x="3539" y="999"/>
                    <a:pt x="39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7" name="Google Shape;3737;p49"/>
            <p:cNvSpPr/>
            <p:nvPr/>
          </p:nvSpPr>
          <p:spPr>
            <a:xfrm>
              <a:off x="2096206" y="2974231"/>
              <a:ext cx="137085" cy="452265"/>
            </a:xfrm>
            <a:custGeom>
              <a:avLst/>
              <a:gdLst/>
              <a:ahLst/>
              <a:cxnLst/>
              <a:rect l="l" t="t" r="r" b="b"/>
              <a:pathLst>
                <a:path w="5813" h="19178" extrusionOk="0">
                  <a:moveTo>
                    <a:pt x="4351" y="0"/>
                  </a:moveTo>
                  <a:cubicBezTo>
                    <a:pt x="3790" y="601"/>
                    <a:pt x="2854" y="1446"/>
                    <a:pt x="1517" y="2178"/>
                  </a:cubicBezTo>
                  <a:cubicBezTo>
                    <a:pt x="2261" y="2799"/>
                    <a:pt x="2657" y="3893"/>
                    <a:pt x="2657" y="4256"/>
                  </a:cubicBezTo>
                  <a:cubicBezTo>
                    <a:pt x="2657" y="4678"/>
                    <a:pt x="1570" y="8105"/>
                    <a:pt x="1113" y="9990"/>
                  </a:cubicBezTo>
                  <a:cubicBezTo>
                    <a:pt x="655" y="11877"/>
                    <a:pt x="0" y="12916"/>
                    <a:pt x="423" y="13801"/>
                  </a:cubicBezTo>
                  <a:cubicBezTo>
                    <a:pt x="848" y="14686"/>
                    <a:pt x="1472" y="15303"/>
                    <a:pt x="1472" y="15303"/>
                  </a:cubicBezTo>
                  <a:cubicBezTo>
                    <a:pt x="1472" y="15303"/>
                    <a:pt x="1426" y="15354"/>
                    <a:pt x="1355" y="15447"/>
                  </a:cubicBezTo>
                  <a:cubicBezTo>
                    <a:pt x="1108" y="15770"/>
                    <a:pt x="555" y="16559"/>
                    <a:pt x="617" y="17190"/>
                  </a:cubicBezTo>
                  <a:cubicBezTo>
                    <a:pt x="698" y="17997"/>
                    <a:pt x="1580" y="18844"/>
                    <a:pt x="1810" y="19075"/>
                  </a:cubicBezTo>
                  <a:cubicBezTo>
                    <a:pt x="1887" y="19152"/>
                    <a:pt x="2153" y="19178"/>
                    <a:pt x="2472" y="19178"/>
                  </a:cubicBezTo>
                  <a:cubicBezTo>
                    <a:pt x="3111" y="19178"/>
                    <a:pt x="3966" y="19075"/>
                    <a:pt x="3966" y="19075"/>
                  </a:cubicBezTo>
                  <a:lnTo>
                    <a:pt x="3466" y="15880"/>
                  </a:lnTo>
                  <a:cubicBezTo>
                    <a:pt x="3466" y="15877"/>
                    <a:pt x="3468" y="15876"/>
                    <a:pt x="3469" y="15873"/>
                  </a:cubicBezTo>
                  <a:cubicBezTo>
                    <a:pt x="3533" y="15692"/>
                    <a:pt x="4826" y="12036"/>
                    <a:pt x="5273" y="9220"/>
                  </a:cubicBezTo>
                  <a:cubicBezTo>
                    <a:pt x="5735" y="6335"/>
                    <a:pt x="5812" y="4178"/>
                    <a:pt x="5697" y="3446"/>
                  </a:cubicBezTo>
                  <a:cubicBezTo>
                    <a:pt x="5618" y="2936"/>
                    <a:pt x="4824" y="1078"/>
                    <a:pt x="43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8" name="Google Shape;3738;p49"/>
            <p:cNvSpPr/>
            <p:nvPr/>
          </p:nvSpPr>
          <p:spPr>
            <a:xfrm>
              <a:off x="1264757" y="3083796"/>
              <a:ext cx="227878" cy="330296"/>
            </a:xfrm>
            <a:custGeom>
              <a:avLst/>
              <a:gdLst/>
              <a:ahLst/>
              <a:cxnLst/>
              <a:rect l="l" t="t" r="r" b="b"/>
              <a:pathLst>
                <a:path w="9663" h="14006" extrusionOk="0">
                  <a:moveTo>
                    <a:pt x="4759" y="1"/>
                  </a:moveTo>
                  <a:cubicBezTo>
                    <a:pt x="3692" y="34"/>
                    <a:pt x="2611" y="51"/>
                    <a:pt x="1566" y="51"/>
                  </a:cubicBezTo>
                  <a:cubicBezTo>
                    <a:pt x="1147" y="51"/>
                    <a:pt x="734" y="49"/>
                    <a:pt x="331" y="43"/>
                  </a:cubicBezTo>
                  <a:lnTo>
                    <a:pt x="0" y="1342"/>
                  </a:lnTo>
                  <a:cubicBezTo>
                    <a:pt x="0" y="1342"/>
                    <a:pt x="3889" y="10504"/>
                    <a:pt x="4159" y="10849"/>
                  </a:cubicBezTo>
                  <a:cubicBezTo>
                    <a:pt x="4427" y="11196"/>
                    <a:pt x="5929" y="11812"/>
                    <a:pt x="5929" y="11812"/>
                  </a:cubicBezTo>
                  <a:lnTo>
                    <a:pt x="5873" y="12863"/>
                  </a:lnTo>
                  <a:lnTo>
                    <a:pt x="5813" y="14006"/>
                  </a:lnTo>
                  <a:lnTo>
                    <a:pt x="9663" y="14006"/>
                  </a:lnTo>
                  <a:cubicBezTo>
                    <a:pt x="9663" y="14006"/>
                    <a:pt x="9179" y="13465"/>
                    <a:pt x="8649" y="12865"/>
                  </a:cubicBezTo>
                  <a:cubicBezTo>
                    <a:pt x="8026" y="12163"/>
                    <a:pt x="7338" y="11377"/>
                    <a:pt x="7276" y="11274"/>
                  </a:cubicBezTo>
                  <a:cubicBezTo>
                    <a:pt x="7159" y="11081"/>
                    <a:pt x="6698" y="9542"/>
                    <a:pt x="6121" y="7694"/>
                  </a:cubicBezTo>
                  <a:cubicBezTo>
                    <a:pt x="5544" y="5845"/>
                    <a:pt x="4581" y="1536"/>
                    <a:pt x="4581" y="1536"/>
                  </a:cubicBezTo>
                  <a:cubicBezTo>
                    <a:pt x="4581" y="1536"/>
                    <a:pt x="4609" y="736"/>
                    <a:pt x="475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9" name="Google Shape;3739;p49"/>
            <p:cNvSpPr/>
            <p:nvPr/>
          </p:nvSpPr>
          <p:spPr>
            <a:xfrm>
              <a:off x="1101354" y="3076768"/>
              <a:ext cx="134845" cy="337324"/>
            </a:xfrm>
            <a:custGeom>
              <a:avLst/>
              <a:gdLst/>
              <a:ahLst/>
              <a:cxnLst/>
              <a:rect l="l" t="t" r="r" b="b"/>
              <a:pathLst>
                <a:path w="5718" h="14304" extrusionOk="0">
                  <a:moveTo>
                    <a:pt x="1128" y="0"/>
                  </a:moveTo>
                  <a:lnTo>
                    <a:pt x="1" y="1602"/>
                  </a:lnTo>
                  <a:lnTo>
                    <a:pt x="1" y="11379"/>
                  </a:lnTo>
                  <a:cubicBezTo>
                    <a:pt x="1" y="11379"/>
                    <a:pt x="656" y="11957"/>
                    <a:pt x="771" y="12149"/>
                  </a:cubicBezTo>
                  <a:cubicBezTo>
                    <a:pt x="841" y="12266"/>
                    <a:pt x="1112" y="13045"/>
                    <a:pt x="1315" y="13631"/>
                  </a:cubicBezTo>
                  <a:cubicBezTo>
                    <a:pt x="1442" y="14007"/>
                    <a:pt x="1541" y="14304"/>
                    <a:pt x="1541" y="14304"/>
                  </a:cubicBezTo>
                  <a:lnTo>
                    <a:pt x="4697" y="14304"/>
                  </a:lnTo>
                  <a:lnTo>
                    <a:pt x="3900" y="12692"/>
                  </a:lnTo>
                  <a:lnTo>
                    <a:pt x="2657" y="10187"/>
                  </a:lnTo>
                  <a:cubicBezTo>
                    <a:pt x="2657" y="10187"/>
                    <a:pt x="3696" y="3989"/>
                    <a:pt x="3965" y="3142"/>
                  </a:cubicBezTo>
                  <a:cubicBezTo>
                    <a:pt x="4180" y="2470"/>
                    <a:pt x="5070" y="1218"/>
                    <a:pt x="5717" y="308"/>
                  </a:cubicBezTo>
                  <a:cubicBezTo>
                    <a:pt x="5581" y="303"/>
                    <a:pt x="5446" y="297"/>
                    <a:pt x="5312" y="293"/>
                  </a:cubicBezTo>
                  <a:cubicBezTo>
                    <a:pt x="3596" y="229"/>
                    <a:pt x="2189" y="114"/>
                    <a:pt x="11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0" name="Google Shape;3740;p49"/>
            <p:cNvSpPr/>
            <p:nvPr/>
          </p:nvSpPr>
          <p:spPr>
            <a:xfrm>
              <a:off x="859940" y="2589601"/>
              <a:ext cx="375787" cy="515962"/>
            </a:xfrm>
            <a:custGeom>
              <a:avLst/>
              <a:gdLst/>
              <a:ahLst/>
              <a:cxnLst/>
              <a:rect l="l" t="t" r="r" b="b"/>
              <a:pathLst>
                <a:path w="15935" h="21879" extrusionOk="0">
                  <a:moveTo>
                    <a:pt x="11848" y="1"/>
                  </a:moveTo>
                  <a:cubicBezTo>
                    <a:pt x="11678" y="1"/>
                    <a:pt x="11501" y="4"/>
                    <a:pt x="11315" y="12"/>
                  </a:cubicBezTo>
                  <a:cubicBezTo>
                    <a:pt x="7698" y="165"/>
                    <a:pt x="5465" y="3284"/>
                    <a:pt x="4657" y="6286"/>
                  </a:cubicBezTo>
                  <a:cubicBezTo>
                    <a:pt x="3849" y="9290"/>
                    <a:pt x="4887" y="12175"/>
                    <a:pt x="4311" y="15024"/>
                  </a:cubicBezTo>
                  <a:cubicBezTo>
                    <a:pt x="3734" y="17871"/>
                    <a:pt x="2000" y="19873"/>
                    <a:pt x="0" y="20335"/>
                  </a:cubicBezTo>
                  <a:cubicBezTo>
                    <a:pt x="0" y="20335"/>
                    <a:pt x="1544" y="21879"/>
                    <a:pt x="4131" y="21879"/>
                  </a:cubicBezTo>
                  <a:cubicBezTo>
                    <a:pt x="4374" y="21879"/>
                    <a:pt x="4626" y="21865"/>
                    <a:pt x="4887" y="21836"/>
                  </a:cubicBezTo>
                  <a:cubicBezTo>
                    <a:pt x="7042" y="21592"/>
                    <a:pt x="8810" y="19722"/>
                    <a:pt x="9850" y="17733"/>
                  </a:cubicBezTo>
                  <a:cubicBezTo>
                    <a:pt x="10279" y="16918"/>
                    <a:pt x="10582" y="16083"/>
                    <a:pt x="10738" y="15331"/>
                  </a:cubicBezTo>
                  <a:cubicBezTo>
                    <a:pt x="11278" y="12752"/>
                    <a:pt x="11431" y="9173"/>
                    <a:pt x="11355" y="7326"/>
                  </a:cubicBezTo>
                  <a:cubicBezTo>
                    <a:pt x="11278" y="5478"/>
                    <a:pt x="12394" y="4209"/>
                    <a:pt x="13548" y="3014"/>
                  </a:cubicBezTo>
                  <a:cubicBezTo>
                    <a:pt x="14702" y="1820"/>
                    <a:pt x="15934" y="1514"/>
                    <a:pt x="15934" y="1514"/>
                  </a:cubicBezTo>
                  <a:cubicBezTo>
                    <a:pt x="15883" y="1481"/>
                    <a:pt x="15825" y="1428"/>
                    <a:pt x="15757" y="1358"/>
                  </a:cubicBezTo>
                  <a:cubicBezTo>
                    <a:pt x="15351" y="949"/>
                    <a:pt x="14544" y="1"/>
                    <a:pt x="1184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1" name="Google Shape;3741;p49"/>
            <p:cNvSpPr/>
            <p:nvPr/>
          </p:nvSpPr>
          <p:spPr>
            <a:xfrm>
              <a:off x="2210557" y="2299017"/>
              <a:ext cx="31860" cy="41482"/>
            </a:xfrm>
            <a:custGeom>
              <a:avLst/>
              <a:gdLst/>
              <a:ahLst/>
              <a:cxnLst/>
              <a:rect l="l" t="t" r="r" b="b"/>
              <a:pathLst>
                <a:path w="1351" h="1759" extrusionOk="0">
                  <a:moveTo>
                    <a:pt x="1178" y="1"/>
                  </a:moveTo>
                  <a:cubicBezTo>
                    <a:pt x="958" y="104"/>
                    <a:pt x="711" y="208"/>
                    <a:pt x="427" y="311"/>
                  </a:cubicBezTo>
                  <a:cubicBezTo>
                    <a:pt x="289" y="360"/>
                    <a:pt x="149" y="402"/>
                    <a:pt x="7" y="436"/>
                  </a:cubicBezTo>
                  <a:lnTo>
                    <a:pt x="1" y="440"/>
                  </a:lnTo>
                  <a:cubicBezTo>
                    <a:pt x="1" y="440"/>
                    <a:pt x="2" y="1228"/>
                    <a:pt x="148" y="1758"/>
                  </a:cubicBezTo>
                  <a:cubicBezTo>
                    <a:pt x="412" y="1532"/>
                    <a:pt x="571" y="1355"/>
                    <a:pt x="714" y="1355"/>
                  </a:cubicBezTo>
                  <a:cubicBezTo>
                    <a:pt x="747" y="1355"/>
                    <a:pt x="779" y="1365"/>
                    <a:pt x="811" y="1386"/>
                  </a:cubicBezTo>
                  <a:cubicBezTo>
                    <a:pt x="943" y="1474"/>
                    <a:pt x="1139" y="1586"/>
                    <a:pt x="1351" y="1704"/>
                  </a:cubicBezTo>
                  <a:cubicBezTo>
                    <a:pt x="1301" y="1267"/>
                    <a:pt x="1218" y="499"/>
                    <a:pt x="11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2" name="Google Shape;3742;p49"/>
            <p:cNvSpPr/>
            <p:nvPr/>
          </p:nvSpPr>
          <p:spPr>
            <a:xfrm>
              <a:off x="2114081" y="2171483"/>
              <a:ext cx="81572" cy="65206"/>
            </a:xfrm>
            <a:custGeom>
              <a:avLst/>
              <a:gdLst/>
              <a:ahLst/>
              <a:cxnLst/>
              <a:rect l="l" t="t" r="r" b="b"/>
              <a:pathLst>
                <a:path w="3459" h="2765" extrusionOk="0">
                  <a:moveTo>
                    <a:pt x="1224" y="1"/>
                  </a:moveTo>
                  <a:cubicBezTo>
                    <a:pt x="1063" y="1"/>
                    <a:pt x="902" y="39"/>
                    <a:pt x="744" y="126"/>
                  </a:cubicBezTo>
                  <a:cubicBezTo>
                    <a:pt x="65" y="500"/>
                    <a:pt x="0" y="1332"/>
                    <a:pt x="744" y="2178"/>
                  </a:cubicBezTo>
                  <a:cubicBezTo>
                    <a:pt x="1114" y="2597"/>
                    <a:pt x="1570" y="2765"/>
                    <a:pt x="1994" y="2765"/>
                  </a:cubicBezTo>
                  <a:cubicBezTo>
                    <a:pt x="2425" y="2765"/>
                    <a:pt x="2821" y="2591"/>
                    <a:pt x="3054" y="2332"/>
                  </a:cubicBezTo>
                  <a:cubicBezTo>
                    <a:pt x="3458" y="1883"/>
                    <a:pt x="2350" y="1"/>
                    <a:pt x="122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3" name="Google Shape;3743;p49"/>
            <p:cNvSpPr/>
            <p:nvPr/>
          </p:nvSpPr>
          <p:spPr>
            <a:xfrm>
              <a:off x="2008196" y="2123328"/>
              <a:ext cx="92278" cy="250092"/>
            </a:xfrm>
            <a:custGeom>
              <a:avLst/>
              <a:gdLst/>
              <a:ahLst/>
              <a:cxnLst/>
              <a:rect l="l" t="t" r="r" b="b"/>
              <a:pathLst>
                <a:path w="3913" h="10605" extrusionOk="0">
                  <a:moveTo>
                    <a:pt x="1423" y="1"/>
                  </a:moveTo>
                  <a:lnTo>
                    <a:pt x="411" y="706"/>
                  </a:lnTo>
                  <a:cubicBezTo>
                    <a:pt x="385" y="1141"/>
                    <a:pt x="0" y="2529"/>
                    <a:pt x="1129" y="6350"/>
                  </a:cubicBezTo>
                  <a:cubicBezTo>
                    <a:pt x="1940" y="9093"/>
                    <a:pt x="2960" y="10198"/>
                    <a:pt x="3473" y="10604"/>
                  </a:cubicBezTo>
                  <a:lnTo>
                    <a:pt x="3913" y="9913"/>
                  </a:lnTo>
                  <a:cubicBezTo>
                    <a:pt x="1999" y="8202"/>
                    <a:pt x="3146" y="4709"/>
                    <a:pt x="3146" y="4709"/>
                  </a:cubicBezTo>
                  <a:cubicBezTo>
                    <a:pt x="3031" y="4383"/>
                    <a:pt x="2794" y="3271"/>
                    <a:pt x="2794" y="3271"/>
                  </a:cubicBezTo>
                  <a:cubicBezTo>
                    <a:pt x="2407" y="4171"/>
                    <a:pt x="2028" y="5608"/>
                    <a:pt x="2028" y="5608"/>
                  </a:cubicBezTo>
                  <a:cubicBezTo>
                    <a:pt x="1231" y="3914"/>
                    <a:pt x="1052" y="1374"/>
                    <a:pt x="14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4" name="Google Shape;3744;p49"/>
            <p:cNvSpPr/>
            <p:nvPr/>
          </p:nvSpPr>
          <p:spPr>
            <a:xfrm>
              <a:off x="1073244" y="2982155"/>
              <a:ext cx="506835" cy="102843"/>
            </a:xfrm>
            <a:custGeom>
              <a:avLst/>
              <a:gdLst/>
              <a:ahLst/>
              <a:cxnLst/>
              <a:rect l="l" t="t" r="r" b="b"/>
              <a:pathLst>
                <a:path w="21492" h="4361" extrusionOk="0">
                  <a:moveTo>
                    <a:pt x="21492" y="1"/>
                  </a:moveTo>
                  <a:cubicBezTo>
                    <a:pt x="19860" y="254"/>
                    <a:pt x="15106" y="919"/>
                    <a:pt x="9520" y="1084"/>
                  </a:cubicBezTo>
                  <a:cubicBezTo>
                    <a:pt x="8793" y="1106"/>
                    <a:pt x="8119" y="1116"/>
                    <a:pt x="7494" y="1116"/>
                  </a:cubicBezTo>
                  <a:cubicBezTo>
                    <a:pt x="3992" y="1116"/>
                    <a:pt x="2036" y="810"/>
                    <a:pt x="1054" y="575"/>
                  </a:cubicBezTo>
                  <a:cubicBezTo>
                    <a:pt x="978" y="746"/>
                    <a:pt x="894" y="918"/>
                    <a:pt x="805" y="1089"/>
                  </a:cubicBezTo>
                  <a:cubicBezTo>
                    <a:pt x="535" y="2131"/>
                    <a:pt x="253" y="3048"/>
                    <a:pt x="0" y="3689"/>
                  </a:cubicBezTo>
                  <a:cubicBezTo>
                    <a:pt x="0" y="3689"/>
                    <a:pt x="810" y="3848"/>
                    <a:pt x="2320" y="4012"/>
                  </a:cubicBezTo>
                  <a:cubicBezTo>
                    <a:pt x="3381" y="4126"/>
                    <a:pt x="4788" y="4241"/>
                    <a:pt x="6504" y="4305"/>
                  </a:cubicBezTo>
                  <a:cubicBezTo>
                    <a:pt x="6638" y="4309"/>
                    <a:pt x="6773" y="4315"/>
                    <a:pt x="6909" y="4320"/>
                  </a:cubicBezTo>
                  <a:cubicBezTo>
                    <a:pt x="7403" y="4335"/>
                    <a:pt x="7920" y="4345"/>
                    <a:pt x="8452" y="4353"/>
                  </a:cubicBezTo>
                  <a:cubicBezTo>
                    <a:pt x="8852" y="4358"/>
                    <a:pt x="9262" y="4361"/>
                    <a:pt x="9677" y="4361"/>
                  </a:cubicBezTo>
                  <a:cubicBezTo>
                    <a:pt x="10725" y="4361"/>
                    <a:pt x="11810" y="4344"/>
                    <a:pt x="12880" y="4311"/>
                  </a:cubicBezTo>
                  <a:cubicBezTo>
                    <a:pt x="15566" y="4226"/>
                    <a:pt x="18156" y="4026"/>
                    <a:pt x="19811" y="3689"/>
                  </a:cubicBezTo>
                  <a:cubicBezTo>
                    <a:pt x="19811" y="3689"/>
                    <a:pt x="20581" y="2168"/>
                    <a:pt x="21367" y="322"/>
                  </a:cubicBezTo>
                  <a:lnTo>
                    <a:pt x="21492" y="1"/>
                  </a:lnTo>
                  <a:close/>
                </a:path>
              </a:pathLst>
            </a:custGeom>
            <a:solidFill>
              <a:srgbClr val="F8B21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5" name="Google Shape;3745;p49"/>
            <p:cNvSpPr/>
            <p:nvPr/>
          </p:nvSpPr>
          <p:spPr>
            <a:xfrm>
              <a:off x="1925563" y="2850824"/>
              <a:ext cx="288697" cy="230142"/>
            </a:xfrm>
            <a:custGeom>
              <a:avLst/>
              <a:gdLst/>
              <a:ahLst/>
              <a:cxnLst/>
              <a:rect l="l" t="t" r="r" b="b"/>
              <a:pathLst>
                <a:path w="12242" h="9759" extrusionOk="0">
                  <a:moveTo>
                    <a:pt x="11790" y="1"/>
                  </a:moveTo>
                  <a:cubicBezTo>
                    <a:pt x="10942" y="996"/>
                    <a:pt x="9302" y="2647"/>
                    <a:pt x="6788" y="4036"/>
                  </a:cubicBezTo>
                  <a:cubicBezTo>
                    <a:pt x="4022" y="5564"/>
                    <a:pt x="1386" y="6190"/>
                    <a:pt x="0" y="6443"/>
                  </a:cubicBezTo>
                  <a:cubicBezTo>
                    <a:pt x="40" y="6620"/>
                    <a:pt x="76" y="6790"/>
                    <a:pt x="108" y="6956"/>
                  </a:cubicBezTo>
                  <a:cubicBezTo>
                    <a:pt x="431" y="8657"/>
                    <a:pt x="348" y="9758"/>
                    <a:pt x="348" y="9758"/>
                  </a:cubicBezTo>
                  <a:cubicBezTo>
                    <a:pt x="348" y="9758"/>
                    <a:pt x="954" y="9695"/>
                    <a:pt x="1901" y="9531"/>
                  </a:cubicBezTo>
                  <a:cubicBezTo>
                    <a:pt x="2919" y="9354"/>
                    <a:pt x="4333" y="9060"/>
                    <a:pt x="5803" y="8604"/>
                  </a:cubicBezTo>
                  <a:cubicBezTo>
                    <a:pt x="6318" y="8445"/>
                    <a:pt x="6838" y="8266"/>
                    <a:pt x="7352" y="8066"/>
                  </a:cubicBezTo>
                  <a:cubicBezTo>
                    <a:pt x="7834" y="7878"/>
                    <a:pt x="8302" y="7658"/>
                    <a:pt x="8753" y="7411"/>
                  </a:cubicBezTo>
                  <a:cubicBezTo>
                    <a:pt x="10090" y="6679"/>
                    <a:pt x="11026" y="5835"/>
                    <a:pt x="11589" y="5233"/>
                  </a:cubicBezTo>
                  <a:cubicBezTo>
                    <a:pt x="12030" y="4765"/>
                    <a:pt x="12242" y="4447"/>
                    <a:pt x="12242" y="4447"/>
                  </a:cubicBezTo>
                  <a:cubicBezTo>
                    <a:pt x="12242" y="4447"/>
                    <a:pt x="12071" y="2325"/>
                    <a:pt x="11790" y="1"/>
                  </a:cubicBezTo>
                  <a:close/>
                </a:path>
              </a:pathLst>
            </a:custGeom>
            <a:solidFill>
              <a:srgbClr val="F8B21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6" name="Google Shape;3746;p49"/>
            <p:cNvSpPr/>
            <p:nvPr/>
          </p:nvSpPr>
          <p:spPr>
            <a:xfrm>
              <a:off x="1539399" y="1998647"/>
              <a:ext cx="11461" cy="20257"/>
            </a:xfrm>
            <a:custGeom>
              <a:avLst/>
              <a:gdLst/>
              <a:ahLst/>
              <a:cxnLst/>
              <a:rect l="l" t="t" r="r" b="b"/>
              <a:pathLst>
                <a:path w="486" h="859" extrusionOk="0">
                  <a:moveTo>
                    <a:pt x="485" y="1"/>
                  </a:moveTo>
                  <a:lnTo>
                    <a:pt x="485" y="1"/>
                  </a:lnTo>
                  <a:cubicBezTo>
                    <a:pt x="306" y="39"/>
                    <a:pt x="162" y="102"/>
                    <a:pt x="114" y="166"/>
                  </a:cubicBezTo>
                  <a:cubicBezTo>
                    <a:pt x="0" y="320"/>
                    <a:pt x="15" y="858"/>
                    <a:pt x="15" y="858"/>
                  </a:cubicBezTo>
                  <a:cubicBezTo>
                    <a:pt x="97" y="842"/>
                    <a:pt x="180" y="830"/>
                    <a:pt x="264" y="825"/>
                  </a:cubicBezTo>
                  <a:cubicBezTo>
                    <a:pt x="309" y="543"/>
                    <a:pt x="384" y="267"/>
                    <a:pt x="485"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7" name="Google Shape;3747;p49"/>
            <p:cNvSpPr/>
            <p:nvPr/>
          </p:nvSpPr>
          <p:spPr>
            <a:xfrm>
              <a:off x="1373779" y="2229968"/>
              <a:ext cx="44194" cy="143405"/>
            </a:xfrm>
            <a:custGeom>
              <a:avLst/>
              <a:gdLst/>
              <a:ahLst/>
              <a:cxnLst/>
              <a:rect l="l" t="t" r="r" b="b"/>
              <a:pathLst>
                <a:path w="1874" h="6081" extrusionOk="0">
                  <a:moveTo>
                    <a:pt x="1874" y="1"/>
                  </a:moveTo>
                  <a:cubicBezTo>
                    <a:pt x="1215" y="254"/>
                    <a:pt x="659" y="886"/>
                    <a:pt x="343" y="2425"/>
                  </a:cubicBezTo>
                  <a:cubicBezTo>
                    <a:pt x="1" y="4094"/>
                    <a:pt x="111" y="5987"/>
                    <a:pt x="343" y="6081"/>
                  </a:cubicBezTo>
                  <a:cubicBezTo>
                    <a:pt x="451" y="6011"/>
                    <a:pt x="563" y="5947"/>
                    <a:pt x="678" y="5890"/>
                  </a:cubicBezTo>
                  <a:cubicBezTo>
                    <a:pt x="1001" y="5725"/>
                    <a:pt x="1336" y="5587"/>
                    <a:pt x="1681" y="5479"/>
                  </a:cubicBezTo>
                  <a:cubicBezTo>
                    <a:pt x="1119" y="4124"/>
                    <a:pt x="1397" y="1284"/>
                    <a:pt x="1874"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8" name="Google Shape;3748;p49"/>
            <p:cNvSpPr/>
            <p:nvPr/>
          </p:nvSpPr>
          <p:spPr>
            <a:xfrm>
              <a:off x="1459690" y="2181506"/>
              <a:ext cx="130647" cy="46198"/>
            </a:xfrm>
            <a:custGeom>
              <a:avLst/>
              <a:gdLst/>
              <a:ahLst/>
              <a:cxnLst/>
              <a:rect l="l" t="t" r="r" b="b"/>
              <a:pathLst>
                <a:path w="5540" h="1959" extrusionOk="0">
                  <a:moveTo>
                    <a:pt x="702" y="1"/>
                  </a:moveTo>
                  <a:cubicBezTo>
                    <a:pt x="663" y="39"/>
                    <a:pt x="352" y="303"/>
                    <a:pt x="1" y="600"/>
                  </a:cubicBezTo>
                  <a:cubicBezTo>
                    <a:pt x="496" y="1207"/>
                    <a:pt x="1792" y="1959"/>
                    <a:pt x="3561" y="1959"/>
                  </a:cubicBezTo>
                  <a:cubicBezTo>
                    <a:pt x="4169" y="1959"/>
                    <a:pt x="4833" y="1870"/>
                    <a:pt x="5540" y="1656"/>
                  </a:cubicBezTo>
                  <a:lnTo>
                    <a:pt x="5368" y="1203"/>
                  </a:lnTo>
                  <a:cubicBezTo>
                    <a:pt x="4913" y="1335"/>
                    <a:pt x="4442" y="1401"/>
                    <a:pt x="3968" y="1401"/>
                  </a:cubicBezTo>
                  <a:cubicBezTo>
                    <a:pt x="3957" y="1401"/>
                    <a:pt x="3947" y="1401"/>
                    <a:pt x="3936" y="1401"/>
                  </a:cubicBezTo>
                  <a:cubicBezTo>
                    <a:pt x="2269" y="1401"/>
                    <a:pt x="1268" y="672"/>
                    <a:pt x="702" y="4"/>
                  </a:cubicBezTo>
                  <a:lnTo>
                    <a:pt x="702" y="1"/>
                  </a:ln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9" name="Google Shape;3749;p49"/>
            <p:cNvSpPr/>
            <p:nvPr/>
          </p:nvSpPr>
          <p:spPr>
            <a:xfrm>
              <a:off x="1657500" y="2555170"/>
              <a:ext cx="192150" cy="57258"/>
            </a:xfrm>
            <a:custGeom>
              <a:avLst/>
              <a:gdLst/>
              <a:ahLst/>
              <a:cxnLst/>
              <a:rect l="l" t="t" r="r" b="b"/>
              <a:pathLst>
                <a:path w="8148" h="2428" extrusionOk="0">
                  <a:moveTo>
                    <a:pt x="8147" y="1"/>
                  </a:moveTo>
                  <a:lnTo>
                    <a:pt x="8147" y="1"/>
                  </a:lnTo>
                  <a:cubicBezTo>
                    <a:pt x="7601" y="81"/>
                    <a:pt x="6632" y="107"/>
                    <a:pt x="5583" y="107"/>
                  </a:cubicBezTo>
                  <a:cubicBezTo>
                    <a:pt x="4257" y="107"/>
                    <a:pt x="2802" y="65"/>
                    <a:pt x="1911" y="34"/>
                  </a:cubicBezTo>
                  <a:cubicBezTo>
                    <a:pt x="1389" y="877"/>
                    <a:pt x="842" y="1741"/>
                    <a:pt x="1" y="2427"/>
                  </a:cubicBezTo>
                  <a:cubicBezTo>
                    <a:pt x="1" y="2427"/>
                    <a:pt x="704" y="2294"/>
                    <a:pt x="1642" y="2122"/>
                  </a:cubicBezTo>
                  <a:cubicBezTo>
                    <a:pt x="2580" y="1951"/>
                    <a:pt x="3747" y="1741"/>
                    <a:pt x="4671" y="1588"/>
                  </a:cubicBezTo>
                  <a:cubicBezTo>
                    <a:pt x="6518" y="1280"/>
                    <a:pt x="7211" y="1087"/>
                    <a:pt x="7211" y="1087"/>
                  </a:cubicBezTo>
                  <a:lnTo>
                    <a:pt x="7211" y="1087"/>
                  </a:lnTo>
                  <a:cubicBezTo>
                    <a:pt x="7211" y="1087"/>
                    <a:pt x="7208" y="1106"/>
                    <a:pt x="7202" y="1142"/>
                  </a:cubicBezTo>
                  <a:cubicBezTo>
                    <a:pt x="7200" y="1148"/>
                    <a:pt x="7199" y="1159"/>
                    <a:pt x="7197" y="1169"/>
                  </a:cubicBezTo>
                  <a:cubicBezTo>
                    <a:pt x="7241" y="1107"/>
                    <a:pt x="7287" y="1048"/>
                    <a:pt x="7329" y="989"/>
                  </a:cubicBezTo>
                  <a:cubicBezTo>
                    <a:pt x="7332" y="984"/>
                    <a:pt x="7335" y="981"/>
                    <a:pt x="7338" y="978"/>
                  </a:cubicBezTo>
                  <a:cubicBezTo>
                    <a:pt x="7344" y="972"/>
                    <a:pt x="7347" y="968"/>
                    <a:pt x="7347" y="968"/>
                  </a:cubicBezTo>
                  <a:cubicBezTo>
                    <a:pt x="7747" y="448"/>
                    <a:pt x="8147" y="1"/>
                    <a:pt x="8147"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0" name="Google Shape;3750;p49"/>
            <p:cNvSpPr/>
            <p:nvPr/>
          </p:nvSpPr>
          <p:spPr>
            <a:xfrm>
              <a:off x="1818663" y="2558071"/>
              <a:ext cx="138618" cy="296644"/>
            </a:xfrm>
            <a:custGeom>
              <a:avLst/>
              <a:gdLst/>
              <a:ahLst/>
              <a:cxnLst/>
              <a:rect l="l" t="t" r="r" b="b"/>
              <a:pathLst>
                <a:path w="5878" h="12579" extrusionOk="0">
                  <a:moveTo>
                    <a:pt x="1698" y="1"/>
                  </a:moveTo>
                  <a:lnTo>
                    <a:pt x="513" y="845"/>
                  </a:lnTo>
                  <a:cubicBezTo>
                    <a:pt x="513" y="845"/>
                    <a:pt x="510" y="848"/>
                    <a:pt x="504" y="854"/>
                  </a:cubicBezTo>
                  <a:cubicBezTo>
                    <a:pt x="501" y="858"/>
                    <a:pt x="498" y="861"/>
                    <a:pt x="495" y="866"/>
                  </a:cubicBezTo>
                  <a:cubicBezTo>
                    <a:pt x="472" y="893"/>
                    <a:pt x="427" y="948"/>
                    <a:pt x="368" y="1019"/>
                  </a:cubicBezTo>
                  <a:cubicBezTo>
                    <a:pt x="366" y="1025"/>
                    <a:pt x="365" y="1036"/>
                    <a:pt x="363" y="1046"/>
                  </a:cubicBezTo>
                  <a:cubicBezTo>
                    <a:pt x="292" y="1460"/>
                    <a:pt x="1" y="3382"/>
                    <a:pt x="377" y="5121"/>
                  </a:cubicBezTo>
                  <a:cubicBezTo>
                    <a:pt x="801" y="7085"/>
                    <a:pt x="5499" y="12578"/>
                    <a:pt x="5499" y="12578"/>
                  </a:cubicBezTo>
                  <a:lnTo>
                    <a:pt x="5878" y="12266"/>
                  </a:lnTo>
                  <a:cubicBezTo>
                    <a:pt x="5347" y="11522"/>
                    <a:pt x="2965" y="8138"/>
                    <a:pt x="2236" y="6365"/>
                  </a:cubicBezTo>
                  <a:cubicBezTo>
                    <a:pt x="1416" y="4364"/>
                    <a:pt x="1545" y="1516"/>
                    <a:pt x="1698"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1" name="Google Shape;3751;p49"/>
            <p:cNvSpPr/>
            <p:nvPr/>
          </p:nvSpPr>
          <p:spPr>
            <a:xfrm>
              <a:off x="1384038" y="2357808"/>
              <a:ext cx="107843" cy="117960"/>
            </a:xfrm>
            <a:custGeom>
              <a:avLst/>
              <a:gdLst/>
              <a:ahLst/>
              <a:cxnLst/>
              <a:rect l="l" t="t" r="r" b="b"/>
              <a:pathLst>
                <a:path w="4573" h="5002" extrusionOk="0">
                  <a:moveTo>
                    <a:pt x="1434" y="0"/>
                  </a:moveTo>
                  <a:lnTo>
                    <a:pt x="1434" y="0"/>
                  </a:lnTo>
                  <a:cubicBezTo>
                    <a:pt x="1024" y="119"/>
                    <a:pt x="624" y="275"/>
                    <a:pt x="242" y="469"/>
                  </a:cubicBezTo>
                  <a:cubicBezTo>
                    <a:pt x="2" y="1276"/>
                    <a:pt x="1" y="2548"/>
                    <a:pt x="242" y="3528"/>
                  </a:cubicBezTo>
                  <a:cubicBezTo>
                    <a:pt x="467" y="4437"/>
                    <a:pt x="797" y="5001"/>
                    <a:pt x="1688" y="5001"/>
                  </a:cubicBezTo>
                  <a:cubicBezTo>
                    <a:pt x="1758" y="5001"/>
                    <a:pt x="1831" y="4998"/>
                    <a:pt x="1909" y="4991"/>
                  </a:cubicBezTo>
                  <a:cubicBezTo>
                    <a:pt x="2968" y="4894"/>
                    <a:pt x="4295" y="4606"/>
                    <a:pt x="4295" y="4606"/>
                  </a:cubicBezTo>
                  <a:cubicBezTo>
                    <a:pt x="4358" y="4195"/>
                    <a:pt x="4450" y="3789"/>
                    <a:pt x="4573" y="3392"/>
                  </a:cubicBezTo>
                  <a:lnTo>
                    <a:pt x="4573" y="3392"/>
                  </a:lnTo>
                  <a:cubicBezTo>
                    <a:pt x="4017" y="3489"/>
                    <a:pt x="3531" y="3523"/>
                    <a:pt x="3121" y="3523"/>
                  </a:cubicBezTo>
                  <a:cubicBezTo>
                    <a:pt x="2102" y="3523"/>
                    <a:pt x="1551" y="3310"/>
                    <a:pt x="1549" y="3310"/>
                  </a:cubicBezTo>
                  <a:cubicBezTo>
                    <a:pt x="1139" y="2463"/>
                    <a:pt x="1266" y="822"/>
                    <a:pt x="1434"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2" name="Google Shape;3752;p49"/>
            <p:cNvSpPr/>
            <p:nvPr/>
          </p:nvSpPr>
          <p:spPr>
            <a:xfrm>
              <a:off x="1774894" y="2344366"/>
              <a:ext cx="35091" cy="28464"/>
            </a:xfrm>
            <a:custGeom>
              <a:avLst/>
              <a:gdLst/>
              <a:ahLst/>
              <a:cxnLst/>
              <a:rect l="l" t="t" r="r" b="b"/>
              <a:pathLst>
                <a:path w="1488" h="1207" extrusionOk="0">
                  <a:moveTo>
                    <a:pt x="81" y="1"/>
                  </a:moveTo>
                  <a:cubicBezTo>
                    <a:pt x="23" y="243"/>
                    <a:pt x="1" y="423"/>
                    <a:pt x="1" y="423"/>
                  </a:cubicBezTo>
                  <a:cubicBezTo>
                    <a:pt x="363" y="911"/>
                    <a:pt x="1046" y="1206"/>
                    <a:pt x="1336" y="1206"/>
                  </a:cubicBezTo>
                  <a:cubicBezTo>
                    <a:pt x="1400" y="1206"/>
                    <a:pt x="1445" y="1192"/>
                    <a:pt x="1463" y="1161"/>
                  </a:cubicBezTo>
                  <a:cubicBezTo>
                    <a:pt x="1487" y="1117"/>
                    <a:pt x="1454" y="1031"/>
                    <a:pt x="1392" y="925"/>
                  </a:cubicBezTo>
                  <a:cubicBezTo>
                    <a:pt x="919" y="714"/>
                    <a:pt x="340" y="293"/>
                    <a:pt x="81" y="1"/>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3" name="Google Shape;3753;p49"/>
            <p:cNvSpPr/>
            <p:nvPr/>
          </p:nvSpPr>
          <p:spPr>
            <a:xfrm>
              <a:off x="1364275" y="1926107"/>
              <a:ext cx="186821" cy="74474"/>
            </a:xfrm>
            <a:custGeom>
              <a:avLst/>
              <a:gdLst/>
              <a:ahLst/>
              <a:cxnLst/>
              <a:rect l="l" t="t" r="r" b="b"/>
              <a:pathLst>
                <a:path w="7922" h="3158" extrusionOk="0">
                  <a:moveTo>
                    <a:pt x="178" y="0"/>
                  </a:moveTo>
                  <a:cubicBezTo>
                    <a:pt x="1" y="690"/>
                    <a:pt x="169" y="1364"/>
                    <a:pt x="361" y="1626"/>
                  </a:cubicBezTo>
                  <a:cubicBezTo>
                    <a:pt x="688" y="2073"/>
                    <a:pt x="1591" y="2692"/>
                    <a:pt x="2819" y="2692"/>
                  </a:cubicBezTo>
                  <a:cubicBezTo>
                    <a:pt x="3179" y="2692"/>
                    <a:pt x="3568" y="2638"/>
                    <a:pt x="3979" y="2511"/>
                  </a:cubicBezTo>
                  <a:cubicBezTo>
                    <a:pt x="5198" y="2136"/>
                    <a:pt x="5954" y="1812"/>
                    <a:pt x="6494" y="1812"/>
                  </a:cubicBezTo>
                  <a:cubicBezTo>
                    <a:pt x="6755" y="1812"/>
                    <a:pt x="6966" y="1888"/>
                    <a:pt x="7153" y="2071"/>
                  </a:cubicBezTo>
                  <a:cubicBezTo>
                    <a:pt x="7732" y="2627"/>
                    <a:pt x="7663" y="3157"/>
                    <a:pt x="7663" y="3157"/>
                  </a:cubicBezTo>
                  <a:cubicBezTo>
                    <a:pt x="7747" y="3136"/>
                    <a:pt x="7834" y="3121"/>
                    <a:pt x="7922" y="3112"/>
                  </a:cubicBezTo>
                  <a:cubicBezTo>
                    <a:pt x="7896" y="1275"/>
                    <a:pt x="6536" y="570"/>
                    <a:pt x="4974" y="570"/>
                  </a:cubicBezTo>
                  <a:cubicBezTo>
                    <a:pt x="4376" y="570"/>
                    <a:pt x="3749" y="674"/>
                    <a:pt x="3156" y="857"/>
                  </a:cubicBezTo>
                  <a:cubicBezTo>
                    <a:pt x="2748" y="982"/>
                    <a:pt x="2390" y="1036"/>
                    <a:pt x="2075" y="1036"/>
                  </a:cubicBezTo>
                  <a:cubicBezTo>
                    <a:pt x="1077" y="1036"/>
                    <a:pt x="511" y="498"/>
                    <a:pt x="178"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4" name="Google Shape;3754;p49"/>
            <p:cNvSpPr/>
            <p:nvPr/>
          </p:nvSpPr>
          <p:spPr>
            <a:xfrm>
              <a:off x="1461907" y="2080714"/>
              <a:ext cx="150598" cy="80605"/>
            </a:xfrm>
            <a:custGeom>
              <a:avLst/>
              <a:gdLst/>
              <a:ahLst/>
              <a:cxnLst/>
              <a:rect l="l" t="t" r="r" b="b"/>
              <a:pathLst>
                <a:path w="6386" h="3418" extrusionOk="0">
                  <a:moveTo>
                    <a:pt x="1919" y="0"/>
                  </a:moveTo>
                  <a:cubicBezTo>
                    <a:pt x="1781" y="0"/>
                    <a:pt x="1654" y="34"/>
                    <a:pt x="1539" y="100"/>
                  </a:cubicBezTo>
                  <a:cubicBezTo>
                    <a:pt x="924" y="458"/>
                    <a:pt x="1193" y="2193"/>
                    <a:pt x="1231" y="2426"/>
                  </a:cubicBezTo>
                  <a:lnTo>
                    <a:pt x="31" y="3343"/>
                  </a:lnTo>
                  <a:lnTo>
                    <a:pt x="22" y="3349"/>
                  </a:lnTo>
                  <a:cubicBezTo>
                    <a:pt x="5" y="3361"/>
                    <a:pt x="1" y="3387"/>
                    <a:pt x="14" y="3404"/>
                  </a:cubicBezTo>
                  <a:cubicBezTo>
                    <a:pt x="22" y="3413"/>
                    <a:pt x="33" y="3417"/>
                    <a:pt x="45" y="3417"/>
                  </a:cubicBezTo>
                  <a:cubicBezTo>
                    <a:pt x="46" y="3418"/>
                    <a:pt x="48" y="3418"/>
                    <a:pt x="50" y="3418"/>
                  </a:cubicBezTo>
                  <a:cubicBezTo>
                    <a:pt x="54" y="3418"/>
                    <a:pt x="58" y="3416"/>
                    <a:pt x="61" y="3414"/>
                  </a:cubicBezTo>
                  <a:cubicBezTo>
                    <a:pt x="64" y="3413"/>
                    <a:pt x="66" y="3411"/>
                    <a:pt x="69" y="3410"/>
                  </a:cubicBezTo>
                  <a:lnTo>
                    <a:pt x="1295" y="2472"/>
                  </a:lnTo>
                  <a:cubicBezTo>
                    <a:pt x="1307" y="2464"/>
                    <a:pt x="1313" y="2449"/>
                    <a:pt x="1312" y="2434"/>
                  </a:cubicBezTo>
                  <a:cubicBezTo>
                    <a:pt x="1306" y="2416"/>
                    <a:pt x="978" y="514"/>
                    <a:pt x="1578" y="165"/>
                  </a:cubicBezTo>
                  <a:cubicBezTo>
                    <a:pt x="1680" y="106"/>
                    <a:pt x="1795" y="76"/>
                    <a:pt x="1920" y="76"/>
                  </a:cubicBezTo>
                  <a:cubicBezTo>
                    <a:pt x="2005" y="76"/>
                    <a:pt x="2095" y="90"/>
                    <a:pt x="2189" y="117"/>
                  </a:cubicBezTo>
                  <a:cubicBezTo>
                    <a:pt x="2666" y="259"/>
                    <a:pt x="3129" y="727"/>
                    <a:pt x="3266" y="997"/>
                  </a:cubicBezTo>
                  <a:cubicBezTo>
                    <a:pt x="3471" y="1397"/>
                    <a:pt x="3269" y="1806"/>
                    <a:pt x="3266" y="1808"/>
                  </a:cubicBezTo>
                  <a:cubicBezTo>
                    <a:pt x="3262" y="1819"/>
                    <a:pt x="3262" y="1829"/>
                    <a:pt x="3265" y="1838"/>
                  </a:cubicBezTo>
                  <a:cubicBezTo>
                    <a:pt x="3268" y="1847"/>
                    <a:pt x="3276" y="1856"/>
                    <a:pt x="3283" y="1861"/>
                  </a:cubicBezTo>
                  <a:cubicBezTo>
                    <a:pt x="3295" y="1866"/>
                    <a:pt x="4047" y="2198"/>
                    <a:pt x="5043" y="2198"/>
                  </a:cubicBezTo>
                  <a:cubicBezTo>
                    <a:pt x="5202" y="2198"/>
                    <a:pt x="5367" y="2190"/>
                    <a:pt x="5537" y="2170"/>
                  </a:cubicBezTo>
                  <a:lnTo>
                    <a:pt x="5543" y="2170"/>
                  </a:lnTo>
                  <a:cubicBezTo>
                    <a:pt x="5547" y="2169"/>
                    <a:pt x="5552" y="2169"/>
                    <a:pt x="5556" y="2167"/>
                  </a:cubicBezTo>
                  <a:cubicBezTo>
                    <a:pt x="5837" y="2132"/>
                    <a:pt x="6111" y="2070"/>
                    <a:pt x="6376" y="1978"/>
                  </a:cubicBezTo>
                  <a:cubicBezTo>
                    <a:pt x="6381" y="1976"/>
                    <a:pt x="6384" y="1975"/>
                    <a:pt x="6385" y="1973"/>
                  </a:cubicBezTo>
                  <a:cubicBezTo>
                    <a:pt x="6371" y="1950"/>
                    <a:pt x="6365" y="1940"/>
                    <a:pt x="6365" y="1940"/>
                  </a:cubicBezTo>
                  <a:cubicBezTo>
                    <a:pt x="6370" y="1928"/>
                    <a:pt x="6373" y="1914"/>
                    <a:pt x="6375" y="1900"/>
                  </a:cubicBezTo>
                  <a:cubicBezTo>
                    <a:pt x="6376" y="1893"/>
                    <a:pt x="6379" y="1885"/>
                    <a:pt x="6381" y="1876"/>
                  </a:cubicBezTo>
                  <a:lnTo>
                    <a:pt x="6381" y="1876"/>
                  </a:lnTo>
                  <a:lnTo>
                    <a:pt x="6346" y="1906"/>
                  </a:lnTo>
                  <a:cubicBezTo>
                    <a:pt x="6255" y="1940"/>
                    <a:pt x="6164" y="1967"/>
                    <a:pt x="6074" y="1990"/>
                  </a:cubicBezTo>
                  <a:cubicBezTo>
                    <a:pt x="6046" y="1997"/>
                    <a:pt x="6015" y="2006"/>
                    <a:pt x="5988" y="2013"/>
                  </a:cubicBezTo>
                  <a:cubicBezTo>
                    <a:pt x="5853" y="2044"/>
                    <a:pt x="5718" y="2069"/>
                    <a:pt x="5588" y="2085"/>
                  </a:cubicBezTo>
                  <a:cubicBezTo>
                    <a:pt x="5561" y="2090"/>
                    <a:pt x="5533" y="2093"/>
                    <a:pt x="5508" y="2096"/>
                  </a:cubicBezTo>
                  <a:cubicBezTo>
                    <a:pt x="5353" y="2113"/>
                    <a:pt x="5199" y="2120"/>
                    <a:pt x="5044" y="2120"/>
                  </a:cubicBezTo>
                  <a:lnTo>
                    <a:pt x="5041" y="2120"/>
                  </a:lnTo>
                  <a:cubicBezTo>
                    <a:pt x="5014" y="2120"/>
                    <a:pt x="4986" y="2120"/>
                    <a:pt x="4958" y="2119"/>
                  </a:cubicBezTo>
                  <a:cubicBezTo>
                    <a:pt x="4141" y="2105"/>
                    <a:pt x="3506" y="1869"/>
                    <a:pt x="3353" y="1806"/>
                  </a:cubicBezTo>
                  <a:cubicBezTo>
                    <a:pt x="3400" y="1690"/>
                    <a:pt x="3523" y="1329"/>
                    <a:pt x="3335" y="961"/>
                  </a:cubicBezTo>
                  <a:cubicBezTo>
                    <a:pt x="3188" y="673"/>
                    <a:pt x="2715" y="193"/>
                    <a:pt x="2210" y="46"/>
                  </a:cubicBezTo>
                  <a:cubicBezTo>
                    <a:pt x="2108" y="15"/>
                    <a:pt x="2011" y="0"/>
                    <a:pt x="191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5" name="Google Shape;3755;p49"/>
            <p:cNvSpPr/>
            <p:nvPr/>
          </p:nvSpPr>
          <p:spPr>
            <a:xfrm>
              <a:off x="1489758" y="2130049"/>
              <a:ext cx="28063" cy="29124"/>
            </a:xfrm>
            <a:custGeom>
              <a:avLst/>
              <a:gdLst/>
              <a:ahLst/>
              <a:cxnLst/>
              <a:rect l="l" t="t" r="r" b="b"/>
              <a:pathLst>
                <a:path w="1190" h="1235" extrusionOk="0">
                  <a:moveTo>
                    <a:pt x="47" y="0"/>
                  </a:moveTo>
                  <a:cubicBezTo>
                    <a:pt x="24" y="0"/>
                    <a:pt x="1" y="19"/>
                    <a:pt x="8" y="48"/>
                  </a:cubicBezTo>
                  <a:cubicBezTo>
                    <a:pt x="147" y="593"/>
                    <a:pt x="1085" y="1203"/>
                    <a:pt x="1126" y="1230"/>
                  </a:cubicBezTo>
                  <a:cubicBezTo>
                    <a:pt x="1132" y="1233"/>
                    <a:pt x="1138" y="1234"/>
                    <a:pt x="1146" y="1234"/>
                  </a:cubicBezTo>
                  <a:cubicBezTo>
                    <a:pt x="1160" y="1234"/>
                    <a:pt x="1172" y="1228"/>
                    <a:pt x="1178" y="1218"/>
                  </a:cubicBezTo>
                  <a:cubicBezTo>
                    <a:pt x="1190" y="1200"/>
                    <a:pt x="1184" y="1175"/>
                    <a:pt x="1167" y="1163"/>
                  </a:cubicBezTo>
                  <a:cubicBezTo>
                    <a:pt x="1158" y="1157"/>
                    <a:pt x="214" y="545"/>
                    <a:pt x="84" y="30"/>
                  </a:cubicBezTo>
                  <a:cubicBezTo>
                    <a:pt x="78" y="9"/>
                    <a:pt x="62" y="0"/>
                    <a:pt x="4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6" name="Google Shape;3756;p49"/>
            <p:cNvSpPr/>
            <p:nvPr/>
          </p:nvSpPr>
          <p:spPr>
            <a:xfrm>
              <a:off x="1575622" y="2159503"/>
              <a:ext cx="7428" cy="16932"/>
            </a:xfrm>
            <a:custGeom>
              <a:avLst/>
              <a:gdLst/>
              <a:ahLst/>
              <a:cxnLst/>
              <a:rect l="l" t="t" r="r" b="b"/>
              <a:pathLst>
                <a:path w="315" h="718" extrusionOk="0">
                  <a:moveTo>
                    <a:pt x="44" y="0"/>
                  </a:moveTo>
                  <a:cubicBezTo>
                    <a:pt x="25" y="0"/>
                    <a:pt x="10" y="16"/>
                    <a:pt x="8" y="35"/>
                  </a:cubicBezTo>
                  <a:cubicBezTo>
                    <a:pt x="1" y="163"/>
                    <a:pt x="213" y="640"/>
                    <a:pt x="236" y="695"/>
                  </a:cubicBezTo>
                  <a:cubicBezTo>
                    <a:pt x="242" y="708"/>
                    <a:pt x="255" y="717"/>
                    <a:pt x="271" y="717"/>
                  </a:cubicBezTo>
                  <a:cubicBezTo>
                    <a:pt x="277" y="717"/>
                    <a:pt x="281" y="716"/>
                    <a:pt x="287" y="714"/>
                  </a:cubicBezTo>
                  <a:cubicBezTo>
                    <a:pt x="307" y="705"/>
                    <a:pt x="314" y="682"/>
                    <a:pt x="305" y="663"/>
                  </a:cubicBezTo>
                  <a:cubicBezTo>
                    <a:pt x="217" y="466"/>
                    <a:pt x="80" y="122"/>
                    <a:pt x="86" y="40"/>
                  </a:cubicBezTo>
                  <a:cubicBezTo>
                    <a:pt x="87" y="19"/>
                    <a:pt x="70" y="1"/>
                    <a:pt x="49" y="1"/>
                  </a:cubicBezTo>
                  <a:cubicBezTo>
                    <a:pt x="48" y="0"/>
                    <a:pt x="46" y="0"/>
                    <a:pt x="4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7" name="Google Shape;3757;p49"/>
            <p:cNvSpPr/>
            <p:nvPr/>
          </p:nvSpPr>
          <p:spPr>
            <a:xfrm>
              <a:off x="1586446" y="2159456"/>
              <a:ext cx="4905" cy="11980"/>
            </a:xfrm>
            <a:custGeom>
              <a:avLst/>
              <a:gdLst/>
              <a:ahLst/>
              <a:cxnLst/>
              <a:rect l="l" t="t" r="r" b="b"/>
              <a:pathLst>
                <a:path w="208" h="508" extrusionOk="0">
                  <a:moveTo>
                    <a:pt x="44" y="1"/>
                  </a:moveTo>
                  <a:cubicBezTo>
                    <a:pt x="40" y="1"/>
                    <a:pt x="36" y="1"/>
                    <a:pt x="33" y="3"/>
                  </a:cubicBezTo>
                  <a:cubicBezTo>
                    <a:pt x="12" y="9"/>
                    <a:pt x="1" y="30"/>
                    <a:pt x="5" y="51"/>
                  </a:cubicBezTo>
                  <a:lnTo>
                    <a:pt x="127" y="478"/>
                  </a:lnTo>
                  <a:cubicBezTo>
                    <a:pt x="131" y="495"/>
                    <a:pt x="146" y="507"/>
                    <a:pt x="165" y="507"/>
                  </a:cubicBezTo>
                  <a:cubicBezTo>
                    <a:pt x="168" y="507"/>
                    <a:pt x="171" y="507"/>
                    <a:pt x="174" y="506"/>
                  </a:cubicBezTo>
                  <a:cubicBezTo>
                    <a:pt x="195" y="500"/>
                    <a:pt x="207" y="478"/>
                    <a:pt x="201" y="459"/>
                  </a:cubicBezTo>
                  <a:lnTo>
                    <a:pt x="81" y="30"/>
                  </a:lnTo>
                  <a:cubicBezTo>
                    <a:pt x="76" y="12"/>
                    <a:pt x="61" y="1"/>
                    <a:pt x="4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8" name="Google Shape;3758;p49"/>
            <p:cNvSpPr/>
            <p:nvPr/>
          </p:nvSpPr>
          <p:spPr>
            <a:xfrm>
              <a:off x="1597837" y="2157334"/>
              <a:ext cx="7004" cy="9056"/>
            </a:xfrm>
            <a:custGeom>
              <a:avLst/>
              <a:gdLst/>
              <a:ahLst/>
              <a:cxnLst/>
              <a:rect l="l" t="t" r="r" b="b"/>
              <a:pathLst>
                <a:path w="297" h="384" extrusionOk="0">
                  <a:moveTo>
                    <a:pt x="55" y="0"/>
                  </a:moveTo>
                  <a:cubicBezTo>
                    <a:pt x="27" y="0"/>
                    <a:pt x="1" y="31"/>
                    <a:pt x="21" y="61"/>
                  </a:cubicBezTo>
                  <a:lnTo>
                    <a:pt x="221" y="365"/>
                  </a:lnTo>
                  <a:cubicBezTo>
                    <a:pt x="229" y="376"/>
                    <a:pt x="241" y="383"/>
                    <a:pt x="253" y="383"/>
                  </a:cubicBezTo>
                  <a:cubicBezTo>
                    <a:pt x="260" y="383"/>
                    <a:pt x="268" y="380"/>
                    <a:pt x="274" y="376"/>
                  </a:cubicBezTo>
                  <a:cubicBezTo>
                    <a:pt x="292" y="365"/>
                    <a:pt x="297" y="341"/>
                    <a:pt x="285" y="323"/>
                  </a:cubicBezTo>
                  <a:lnTo>
                    <a:pt x="86" y="18"/>
                  </a:lnTo>
                  <a:cubicBezTo>
                    <a:pt x="78" y="5"/>
                    <a:pt x="66" y="0"/>
                    <a:pt x="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9" name="Google Shape;3759;p49"/>
            <p:cNvSpPr/>
            <p:nvPr/>
          </p:nvSpPr>
          <p:spPr>
            <a:xfrm>
              <a:off x="1608048" y="2152381"/>
              <a:ext cx="6344" cy="8938"/>
            </a:xfrm>
            <a:custGeom>
              <a:avLst/>
              <a:gdLst/>
              <a:ahLst/>
              <a:cxnLst/>
              <a:rect l="l" t="t" r="r" b="b"/>
              <a:pathLst>
                <a:path w="269" h="379" extrusionOk="0">
                  <a:moveTo>
                    <a:pt x="52" y="0"/>
                  </a:moveTo>
                  <a:cubicBezTo>
                    <a:pt x="26" y="0"/>
                    <a:pt x="1" y="28"/>
                    <a:pt x="18" y="59"/>
                  </a:cubicBezTo>
                  <a:lnTo>
                    <a:pt x="191" y="360"/>
                  </a:lnTo>
                  <a:cubicBezTo>
                    <a:pt x="199" y="372"/>
                    <a:pt x="211" y="378"/>
                    <a:pt x="226" y="378"/>
                  </a:cubicBezTo>
                  <a:cubicBezTo>
                    <a:pt x="232" y="378"/>
                    <a:pt x="238" y="377"/>
                    <a:pt x="244" y="375"/>
                  </a:cubicBezTo>
                  <a:cubicBezTo>
                    <a:pt x="262" y="365"/>
                    <a:pt x="268" y="340"/>
                    <a:pt x="258" y="322"/>
                  </a:cubicBezTo>
                  <a:lnTo>
                    <a:pt x="85" y="21"/>
                  </a:lnTo>
                  <a:cubicBezTo>
                    <a:pt x="77" y="6"/>
                    <a:pt x="64" y="0"/>
                    <a:pt x="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0" name="Google Shape;3760;p49"/>
            <p:cNvSpPr/>
            <p:nvPr/>
          </p:nvSpPr>
          <p:spPr>
            <a:xfrm>
              <a:off x="1586423" y="2188203"/>
              <a:ext cx="4952" cy="11367"/>
            </a:xfrm>
            <a:custGeom>
              <a:avLst/>
              <a:gdLst/>
              <a:ahLst/>
              <a:cxnLst/>
              <a:rect l="l" t="t" r="r" b="b"/>
              <a:pathLst>
                <a:path w="210" h="482" extrusionOk="0">
                  <a:moveTo>
                    <a:pt x="44" y="0"/>
                  </a:moveTo>
                  <a:cubicBezTo>
                    <a:pt x="41" y="0"/>
                    <a:pt x="37" y="1"/>
                    <a:pt x="34" y="2"/>
                  </a:cubicBezTo>
                  <a:cubicBezTo>
                    <a:pt x="13" y="8"/>
                    <a:pt x="0" y="29"/>
                    <a:pt x="8" y="50"/>
                  </a:cubicBezTo>
                  <a:lnTo>
                    <a:pt x="128" y="455"/>
                  </a:lnTo>
                  <a:cubicBezTo>
                    <a:pt x="132" y="469"/>
                    <a:pt x="146" y="481"/>
                    <a:pt x="163" y="481"/>
                  </a:cubicBezTo>
                  <a:cubicBezTo>
                    <a:pt x="164" y="481"/>
                    <a:pt x="165" y="481"/>
                    <a:pt x="166" y="481"/>
                  </a:cubicBezTo>
                  <a:cubicBezTo>
                    <a:pt x="167" y="481"/>
                    <a:pt x="168" y="481"/>
                    <a:pt x="169" y="481"/>
                  </a:cubicBezTo>
                  <a:cubicBezTo>
                    <a:pt x="171" y="481"/>
                    <a:pt x="173" y="481"/>
                    <a:pt x="176" y="481"/>
                  </a:cubicBezTo>
                  <a:cubicBezTo>
                    <a:pt x="197" y="475"/>
                    <a:pt x="210" y="452"/>
                    <a:pt x="202" y="432"/>
                  </a:cubicBezTo>
                  <a:lnTo>
                    <a:pt x="82" y="28"/>
                  </a:lnTo>
                  <a:cubicBezTo>
                    <a:pt x="76" y="11"/>
                    <a:pt x="60" y="0"/>
                    <a:pt x="4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1" name="Google Shape;3761;p49"/>
            <p:cNvSpPr/>
            <p:nvPr/>
          </p:nvSpPr>
          <p:spPr>
            <a:xfrm>
              <a:off x="1593285" y="2183227"/>
              <a:ext cx="6886" cy="11579"/>
            </a:xfrm>
            <a:custGeom>
              <a:avLst/>
              <a:gdLst/>
              <a:ahLst/>
              <a:cxnLst/>
              <a:rect l="l" t="t" r="r" b="b"/>
              <a:pathLst>
                <a:path w="292" h="491" extrusionOk="0">
                  <a:moveTo>
                    <a:pt x="44" y="0"/>
                  </a:moveTo>
                  <a:cubicBezTo>
                    <a:pt x="38" y="0"/>
                    <a:pt x="33" y="1"/>
                    <a:pt x="28" y="4"/>
                  </a:cubicBezTo>
                  <a:cubicBezTo>
                    <a:pt x="8" y="13"/>
                    <a:pt x="0" y="36"/>
                    <a:pt x="9" y="55"/>
                  </a:cubicBezTo>
                  <a:lnTo>
                    <a:pt x="213" y="469"/>
                  </a:lnTo>
                  <a:cubicBezTo>
                    <a:pt x="219" y="483"/>
                    <a:pt x="232" y="490"/>
                    <a:pt x="246" y="490"/>
                  </a:cubicBezTo>
                  <a:cubicBezTo>
                    <a:pt x="252" y="490"/>
                    <a:pt x="258" y="490"/>
                    <a:pt x="263" y="487"/>
                  </a:cubicBezTo>
                  <a:cubicBezTo>
                    <a:pt x="282" y="480"/>
                    <a:pt x="291" y="455"/>
                    <a:pt x="282" y="436"/>
                  </a:cubicBezTo>
                  <a:lnTo>
                    <a:pt x="79" y="22"/>
                  </a:lnTo>
                  <a:cubicBezTo>
                    <a:pt x="73" y="9"/>
                    <a:pt x="59" y="0"/>
                    <a:pt x="4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2" name="Google Shape;3762;p49"/>
            <p:cNvSpPr/>
            <p:nvPr/>
          </p:nvSpPr>
          <p:spPr>
            <a:xfrm>
              <a:off x="1606326" y="2176860"/>
              <a:ext cx="5990" cy="10471"/>
            </a:xfrm>
            <a:custGeom>
              <a:avLst/>
              <a:gdLst/>
              <a:ahLst/>
              <a:cxnLst/>
              <a:rect l="l" t="t" r="r" b="b"/>
              <a:pathLst>
                <a:path w="254" h="444" extrusionOk="0">
                  <a:moveTo>
                    <a:pt x="44" y="0"/>
                  </a:moveTo>
                  <a:cubicBezTo>
                    <a:pt x="38" y="0"/>
                    <a:pt x="33" y="2"/>
                    <a:pt x="28" y="4"/>
                  </a:cubicBezTo>
                  <a:cubicBezTo>
                    <a:pt x="8" y="13"/>
                    <a:pt x="0" y="36"/>
                    <a:pt x="8" y="56"/>
                  </a:cubicBezTo>
                  <a:lnTo>
                    <a:pt x="175" y="421"/>
                  </a:lnTo>
                  <a:cubicBezTo>
                    <a:pt x="182" y="434"/>
                    <a:pt x="196" y="443"/>
                    <a:pt x="211" y="443"/>
                  </a:cubicBezTo>
                  <a:cubicBezTo>
                    <a:pt x="216" y="443"/>
                    <a:pt x="222" y="442"/>
                    <a:pt x="226" y="439"/>
                  </a:cubicBezTo>
                  <a:cubicBezTo>
                    <a:pt x="246" y="430"/>
                    <a:pt x="254" y="407"/>
                    <a:pt x="244" y="389"/>
                  </a:cubicBezTo>
                  <a:lnTo>
                    <a:pt x="79" y="22"/>
                  </a:lnTo>
                  <a:cubicBezTo>
                    <a:pt x="72" y="9"/>
                    <a:pt x="58" y="0"/>
                    <a:pt x="4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3" name="Google Shape;3763;p49"/>
            <p:cNvSpPr/>
            <p:nvPr/>
          </p:nvSpPr>
          <p:spPr>
            <a:xfrm>
              <a:off x="1617056" y="2169573"/>
              <a:ext cx="7735" cy="9150"/>
            </a:xfrm>
            <a:custGeom>
              <a:avLst/>
              <a:gdLst/>
              <a:ahLst/>
              <a:cxnLst/>
              <a:rect l="l" t="t" r="r" b="b"/>
              <a:pathLst>
                <a:path w="328" h="388" extrusionOk="0">
                  <a:moveTo>
                    <a:pt x="55" y="1"/>
                  </a:moveTo>
                  <a:cubicBezTo>
                    <a:pt x="27" y="1"/>
                    <a:pt x="1" y="33"/>
                    <a:pt x="23" y="63"/>
                  </a:cubicBezTo>
                  <a:lnTo>
                    <a:pt x="253" y="371"/>
                  </a:lnTo>
                  <a:cubicBezTo>
                    <a:pt x="261" y="381"/>
                    <a:pt x="273" y="387"/>
                    <a:pt x="285" y="387"/>
                  </a:cubicBezTo>
                  <a:cubicBezTo>
                    <a:pt x="293" y="386"/>
                    <a:pt x="302" y="384"/>
                    <a:pt x="308" y="378"/>
                  </a:cubicBezTo>
                  <a:cubicBezTo>
                    <a:pt x="324" y="366"/>
                    <a:pt x="327" y="342"/>
                    <a:pt x="315" y="325"/>
                  </a:cubicBezTo>
                  <a:lnTo>
                    <a:pt x="85" y="18"/>
                  </a:lnTo>
                  <a:cubicBezTo>
                    <a:pt x="77" y="6"/>
                    <a:pt x="66" y="1"/>
                    <a:pt x="5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4" name="Google Shape;3764;p49"/>
            <p:cNvSpPr/>
            <p:nvPr/>
          </p:nvSpPr>
          <p:spPr>
            <a:xfrm>
              <a:off x="1534683" y="2019423"/>
              <a:ext cx="54452" cy="112772"/>
            </a:xfrm>
            <a:custGeom>
              <a:avLst/>
              <a:gdLst/>
              <a:ahLst/>
              <a:cxnLst/>
              <a:rect l="l" t="t" r="r" b="b"/>
              <a:pathLst>
                <a:path w="2309" h="4782" extrusionOk="0">
                  <a:moveTo>
                    <a:pt x="83" y="0"/>
                  </a:moveTo>
                  <a:cubicBezTo>
                    <a:pt x="56" y="5"/>
                    <a:pt x="27" y="9"/>
                    <a:pt x="0" y="17"/>
                  </a:cubicBezTo>
                  <a:cubicBezTo>
                    <a:pt x="388" y="512"/>
                    <a:pt x="1299" y="1719"/>
                    <a:pt x="1749" y="2652"/>
                  </a:cubicBezTo>
                  <a:cubicBezTo>
                    <a:pt x="2241" y="3675"/>
                    <a:pt x="1978" y="4472"/>
                    <a:pt x="1870" y="4718"/>
                  </a:cubicBezTo>
                  <a:cubicBezTo>
                    <a:pt x="1867" y="4725"/>
                    <a:pt x="1866" y="4730"/>
                    <a:pt x="1863" y="4736"/>
                  </a:cubicBezTo>
                  <a:cubicBezTo>
                    <a:pt x="1856" y="4751"/>
                    <a:pt x="1856" y="4768"/>
                    <a:pt x="1863" y="4781"/>
                  </a:cubicBezTo>
                  <a:lnTo>
                    <a:pt x="1897" y="4760"/>
                  </a:lnTo>
                  <a:lnTo>
                    <a:pt x="1935" y="4768"/>
                  </a:lnTo>
                  <a:cubicBezTo>
                    <a:pt x="1941" y="4752"/>
                    <a:pt x="1949" y="4736"/>
                    <a:pt x="1953" y="4719"/>
                  </a:cubicBezTo>
                  <a:lnTo>
                    <a:pt x="1956" y="4719"/>
                  </a:lnTo>
                  <a:cubicBezTo>
                    <a:pt x="2072" y="4436"/>
                    <a:pt x="2308" y="3637"/>
                    <a:pt x="1819" y="2620"/>
                  </a:cubicBezTo>
                  <a:cubicBezTo>
                    <a:pt x="1375" y="1699"/>
                    <a:pt x="485" y="514"/>
                    <a:pt x="8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5" name="Google Shape;3765;p49"/>
            <p:cNvSpPr/>
            <p:nvPr/>
          </p:nvSpPr>
          <p:spPr>
            <a:xfrm>
              <a:off x="1546403" y="2018055"/>
              <a:ext cx="50325" cy="113856"/>
            </a:xfrm>
            <a:custGeom>
              <a:avLst/>
              <a:gdLst/>
              <a:ahLst/>
              <a:cxnLst/>
              <a:rect l="l" t="t" r="r" b="b"/>
              <a:pathLst>
                <a:path w="2134" h="4828" extrusionOk="0">
                  <a:moveTo>
                    <a:pt x="100" y="1"/>
                  </a:moveTo>
                  <a:cubicBezTo>
                    <a:pt x="67" y="2"/>
                    <a:pt x="34" y="4"/>
                    <a:pt x="0" y="5"/>
                  </a:cubicBezTo>
                  <a:cubicBezTo>
                    <a:pt x="393" y="422"/>
                    <a:pt x="1376" y="1668"/>
                    <a:pt x="1705" y="2515"/>
                  </a:cubicBezTo>
                  <a:cubicBezTo>
                    <a:pt x="2066" y="3442"/>
                    <a:pt x="1949" y="4554"/>
                    <a:pt x="1923" y="4753"/>
                  </a:cubicBezTo>
                  <a:cubicBezTo>
                    <a:pt x="1922" y="4770"/>
                    <a:pt x="1920" y="4782"/>
                    <a:pt x="1920" y="4782"/>
                  </a:cubicBezTo>
                  <a:cubicBezTo>
                    <a:pt x="1917" y="4803"/>
                    <a:pt x="1931" y="4824"/>
                    <a:pt x="1954" y="4827"/>
                  </a:cubicBezTo>
                  <a:lnTo>
                    <a:pt x="1960" y="4827"/>
                  </a:lnTo>
                  <a:cubicBezTo>
                    <a:pt x="1964" y="4826"/>
                    <a:pt x="1969" y="4826"/>
                    <a:pt x="1973" y="4824"/>
                  </a:cubicBezTo>
                  <a:cubicBezTo>
                    <a:pt x="1985" y="4820"/>
                    <a:pt x="1994" y="4807"/>
                    <a:pt x="1996" y="4794"/>
                  </a:cubicBezTo>
                  <a:cubicBezTo>
                    <a:pt x="1996" y="4794"/>
                    <a:pt x="1999" y="4774"/>
                    <a:pt x="2004" y="4742"/>
                  </a:cubicBezTo>
                  <a:cubicBezTo>
                    <a:pt x="2032" y="4494"/>
                    <a:pt x="2134" y="3404"/>
                    <a:pt x="1776" y="2487"/>
                  </a:cubicBezTo>
                  <a:cubicBezTo>
                    <a:pt x="1458" y="1666"/>
                    <a:pt x="546" y="479"/>
                    <a:pt x="10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6" name="Google Shape;3766;p49"/>
            <p:cNvSpPr/>
            <p:nvPr/>
          </p:nvSpPr>
          <p:spPr>
            <a:xfrm>
              <a:off x="1561260" y="2019517"/>
              <a:ext cx="50136" cy="110319"/>
            </a:xfrm>
            <a:custGeom>
              <a:avLst/>
              <a:gdLst/>
              <a:ahLst/>
              <a:cxnLst/>
              <a:rect l="l" t="t" r="r" b="b"/>
              <a:pathLst>
                <a:path w="2126" h="4678" extrusionOk="0">
                  <a:moveTo>
                    <a:pt x="1" y="1"/>
                  </a:moveTo>
                  <a:lnTo>
                    <a:pt x="1" y="1"/>
                  </a:lnTo>
                  <a:cubicBezTo>
                    <a:pt x="322" y="364"/>
                    <a:pt x="978" y="1168"/>
                    <a:pt x="1469" y="2168"/>
                  </a:cubicBezTo>
                  <a:cubicBezTo>
                    <a:pt x="2084" y="3421"/>
                    <a:pt x="1819" y="4451"/>
                    <a:pt x="1774" y="4606"/>
                  </a:cubicBezTo>
                  <a:cubicBezTo>
                    <a:pt x="1771" y="4618"/>
                    <a:pt x="1768" y="4624"/>
                    <a:pt x="1768" y="4627"/>
                  </a:cubicBezTo>
                  <a:cubicBezTo>
                    <a:pt x="1761" y="4645"/>
                    <a:pt x="1771" y="4668"/>
                    <a:pt x="1790" y="4676"/>
                  </a:cubicBezTo>
                  <a:cubicBezTo>
                    <a:pt x="1795" y="4677"/>
                    <a:pt x="1799" y="4677"/>
                    <a:pt x="1804" y="4677"/>
                  </a:cubicBezTo>
                  <a:cubicBezTo>
                    <a:pt x="1807" y="4677"/>
                    <a:pt x="1811" y="4677"/>
                    <a:pt x="1816" y="4676"/>
                  </a:cubicBezTo>
                  <a:cubicBezTo>
                    <a:pt x="1828" y="4673"/>
                    <a:pt x="1837" y="4664"/>
                    <a:pt x="1840" y="4651"/>
                  </a:cubicBezTo>
                  <a:cubicBezTo>
                    <a:pt x="1848" y="4629"/>
                    <a:pt x="1855" y="4608"/>
                    <a:pt x="1860" y="4585"/>
                  </a:cubicBezTo>
                  <a:cubicBezTo>
                    <a:pt x="1928" y="4326"/>
                    <a:pt x="2125" y="3325"/>
                    <a:pt x="1539" y="2131"/>
                  </a:cubicBezTo>
                  <a:cubicBezTo>
                    <a:pt x="1084" y="1207"/>
                    <a:pt x="489" y="449"/>
                    <a:pt x="143" y="48"/>
                  </a:cubicBezTo>
                  <a:cubicBezTo>
                    <a:pt x="96" y="30"/>
                    <a:pt x="49" y="13"/>
                    <a:pt x="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7" name="Google Shape;3767;p49"/>
            <p:cNvSpPr/>
            <p:nvPr/>
          </p:nvSpPr>
          <p:spPr>
            <a:xfrm>
              <a:off x="1433325" y="2216313"/>
              <a:ext cx="166728" cy="35657"/>
            </a:xfrm>
            <a:custGeom>
              <a:avLst/>
              <a:gdLst/>
              <a:ahLst/>
              <a:cxnLst/>
              <a:rect l="l" t="t" r="r" b="b"/>
              <a:pathLst>
                <a:path w="7070" h="1512" extrusionOk="0">
                  <a:moveTo>
                    <a:pt x="52" y="1"/>
                  </a:moveTo>
                  <a:cubicBezTo>
                    <a:pt x="26" y="1"/>
                    <a:pt x="1" y="27"/>
                    <a:pt x="17" y="57"/>
                  </a:cubicBezTo>
                  <a:cubicBezTo>
                    <a:pt x="28" y="80"/>
                    <a:pt x="331" y="618"/>
                    <a:pt x="1946" y="1059"/>
                  </a:cubicBezTo>
                  <a:cubicBezTo>
                    <a:pt x="2937" y="1332"/>
                    <a:pt x="3868" y="1512"/>
                    <a:pt x="4853" y="1512"/>
                  </a:cubicBezTo>
                  <a:cubicBezTo>
                    <a:pt x="5542" y="1512"/>
                    <a:pt x="6258" y="1422"/>
                    <a:pt x="7039" y="1213"/>
                  </a:cubicBezTo>
                  <a:cubicBezTo>
                    <a:pt x="7050" y="1210"/>
                    <a:pt x="7059" y="1203"/>
                    <a:pt x="7064" y="1194"/>
                  </a:cubicBezTo>
                  <a:cubicBezTo>
                    <a:pt x="7068" y="1185"/>
                    <a:pt x="7070" y="1174"/>
                    <a:pt x="7067" y="1163"/>
                  </a:cubicBezTo>
                  <a:lnTo>
                    <a:pt x="6864" y="569"/>
                  </a:lnTo>
                  <a:cubicBezTo>
                    <a:pt x="6858" y="553"/>
                    <a:pt x="6842" y="543"/>
                    <a:pt x="6826" y="543"/>
                  </a:cubicBezTo>
                  <a:cubicBezTo>
                    <a:pt x="6823" y="543"/>
                    <a:pt x="6819" y="544"/>
                    <a:pt x="6815" y="545"/>
                  </a:cubicBezTo>
                  <a:cubicBezTo>
                    <a:pt x="6795" y="551"/>
                    <a:pt x="6785" y="574"/>
                    <a:pt x="6791" y="594"/>
                  </a:cubicBezTo>
                  <a:lnTo>
                    <a:pt x="6980" y="1148"/>
                  </a:lnTo>
                  <a:cubicBezTo>
                    <a:pt x="6222" y="1349"/>
                    <a:pt x="5525" y="1435"/>
                    <a:pt x="4853" y="1435"/>
                  </a:cubicBezTo>
                  <a:cubicBezTo>
                    <a:pt x="3876" y="1435"/>
                    <a:pt x="2951" y="1254"/>
                    <a:pt x="1966" y="984"/>
                  </a:cubicBezTo>
                  <a:cubicBezTo>
                    <a:pt x="396" y="556"/>
                    <a:pt x="90" y="28"/>
                    <a:pt x="84" y="21"/>
                  </a:cubicBezTo>
                  <a:cubicBezTo>
                    <a:pt x="76" y="7"/>
                    <a:pt x="64" y="1"/>
                    <a:pt x="5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8" name="Google Shape;3768;p49"/>
            <p:cNvSpPr/>
            <p:nvPr/>
          </p:nvSpPr>
          <p:spPr>
            <a:xfrm>
              <a:off x="1469571" y="2145542"/>
              <a:ext cx="174699" cy="70087"/>
            </a:xfrm>
            <a:custGeom>
              <a:avLst/>
              <a:gdLst/>
              <a:ahLst/>
              <a:cxnLst/>
              <a:rect l="l" t="t" r="r" b="b"/>
              <a:pathLst>
                <a:path w="7408" h="2972" extrusionOk="0">
                  <a:moveTo>
                    <a:pt x="6614" y="1"/>
                  </a:moveTo>
                  <a:cubicBezTo>
                    <a:pt x="6607" y="1"/>
                    <a:pt x="6599" y="3"/>
                    <a:pt x="6592" y="8"/>
                  </a:cubicBezTo>
                  <a:cubicBezTo>
                    <a:pt x="6574" y="20"/>
                    <a:pt x="6571" y="45"/>
                    <a:pt x="6583" y="62"/>
                  </a:cubicBezTo>
                  <a:cubicBezTo>
                    <a:pt x="6686" y="205"/>
                    <a:pt x="7204" y="783"/>
                    <a:pt x="7315" y="908"/>
                  </a:cubicBezTo>
                  <a:cubicBezTo>
                    <a:pt x="7198" y="1073"/>
                    <a:pt x="6512" y="2006"/>
                    <a:pt x="5781" y="2341"/>
                  </a:cubicBezTo>
                  <a:lnTo>
                    <a:pt x="5686" y="2387"/>
                  </a:lnTo>
                  <a:cubicBezTo>
                    <a:pt x="5105" y="2655"/>
                    <a:pt x="4582" y="2896"/>
                    <a:pt x="3676" y="2896"/>
                  </a:cubicBezTo>
                  <a:cubicBezTo>
                    <a:pt x="3348" y="2896"/>
                    <a:pt x="2971" y="2865"/>
                    <a:pt x="2522" y="2791"/>
                  </a:cubicBezTo>
                  <a:cubicBezTo>
                    <a:pt x="793" y="2509"/>
                    <a:pt x="85" y="1209"/>
                    <a:pt x="79" y="1194"/>
                  </a:cubicBezTo>
                  <a:cubicBezTo>
                    <a:pt x="72" y="1182"/>
                    <a:pt x="59" y="1174"/>
                    <a:pt x="45" y="1174"/>
                  </a:cubicBezTo>
                  <a:cubicBezTo>
                    <a:pt x="38" y="1174"/>
                    <a:pt x="32" y="1176"/>
                    <a:pt x="26" y="1179"/>
                  </a:cubicBezTo>
                  <a:cubicBezTo>
                    <a:pt x="8" y="1188"/>
                    <a:pt x="0" y="1212"/>
                    <a:pt x="9" y="1230"/>
                  </a:cubicBezTo>
                  <a:cubicBezTo>
                    <a:pt x="17" y="1244"/>
                    <a:pt x="741" y="2579"/>
                    <a:pt x="2510" y="2867"/>
                  </a:cubicBezTo>
                  <a:cubicBezTo>
                    <a:pt x="2955" y="2940"/>
                    <a:pt x="3334" y="2972"/>
                    <a:pt x="3664" y="2972"/>
                  </a:cubicBezTo>
                  <a:cubicBezTo>
                    <a:pt x="4604" y="2972"/>
                    <a:pt x="5151" y="2719"/>
                    <a:pt x="5718" y="2456"/>
                  </a:cubicBezTo>
                  <a:lnTo>
                    <a:pt x="5813" y="2412"/>
                  </a:lnTo>
                  <a:cubicBezTo>
                    <a:pt x="6630" y="2038"/>
                    <a:pt x="7366" y="971"/>
                    <a:pt x="7397" y="927"/>
                  </a:cubicBezTo>
                  <a:cubicBezTo>
                    <a:pt x="7407" y="912"/>
                    <a:pt x="7406" y="893"/>
                    <a:pt x="7394" y="879"/>
                  </a:cubicBezTo>
                  <a:cubicBezTo>
                    <a:pt x="7386" y="871"/>
                    <a:pt x="6756" y="170"/>
                    <a:pt x="6647" y="18"/>
                  </a:cubicBezTo>
                  <a:cubicBezTo>
                    <a:pt x="6639" y="7"/>
                    <a:pt x="6627" y="1"/>
                    <a:pt x="661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9" name="Google Shape;3769;p49"/>
            <p:cNvSpPr/>
            <p:nvPr/>
          </p:nvSpPr>
          <p:spPr>
            <a:xfrm>
              <a:off x="1380264" y="2367619"/>
              <a:ext cx="56221" cy="109187"/>
            </a:xfrm>
            <a:custGeom>
              <a:avLst/>
              <a:gdLst/>
              <a:ahLst/>
              <a:cxnLst/>
              <a:rect l="l" t="t" r="r" b="b"/>
              <a:pathLst>
                <a:path w="2384" h="4630" extrusionOk="0">
                  <a:moveTo>
                    <a:pt x="418" y="1"/>
                  </a:moveTo>
                  <a:cubicBezTo>
                    <a:pt x="402" y="1"/>
                    <a:pt x="387" y="11"/>
                    <a:pt x="380" y="27"/>
                  </a:cubicBezTo>
                  <a:cubicBezTo>
                    <a:pt x="377" y="38"/>
                    <a:pt x="0" y="1195"/>
                    <a:pt x="312" y="2874"/>
                  </a:cubicBezTo>
                  <a:cubicBezTo>
                    <a:pt x="567" y="4243"/>
                    <a:pt x="1037" y="4629"/>
                    <a:pt x="1822" y="4629"/>
                  </a:cubicBezTo>
                  <a:cubicBezTo>
                    <a:pt x="1997" y="4626"/>
                    <a:pt x="2173" y="4612"/>
                    <a:pt x="2347" y="4585"/>
                  </a:cubicBezTo>
                  <a:cubicBezTo>
                    <a:pt x="2370" y="4582"/>
                    <a:pt x="2384" y="4562"/>
                    <a:pt x="2381" y="4541"/>
                  </a:cubicBezTo>
                  <a:cubicBezTo>
                    <a:pt x="2378" y="4521"/>
                    <a:pt x="2360" y="4508"/>
                    <a:pt x="2340" y="4508"/>
                  </a:cubicBezTo>
                  <a:cubicBezTo>
                    <a:pt x="2339" y="4508"/>
                    <a:pt x="2338" y="4508"/>
                    <a:pt x="2337" y="4508"/>
                  </a:cubicBezTo>
                  <a:cubicBezTo>
                    <a:pt x="2148" y="4535"/>
                    <a:pt x="1976" y="4552"/>
                    <a:pt x="1817" y="4552"/>
                  </a:cubicBezTo>
                  <a:cubicBezTo>
                    <a:pt x="1064" y="4552"/>
                    <a:pt x="633" y="4181"/>
                    <a:pt x="388" y="2861"/>
                  </a:cubicBezTo>
                  <a:cubicBezTo>
                    <a:pt x="79" y="1203"/>
                    <a:pt x="450" y="62"/>
                    <a:pt x="453" y="51"/>
                  </a:cubicBezTo>
                  <a:cubicBezTo>
                    <a:pt x="461" y="31"/>
                    <a:pt x="449" y="10"/>
                    <a:pt x="429" y="3"/>
                  </a:cubicBezTo>
                  <a:cubicBezTo>
                    <a:pt x="425" y="2"/>
                    <a:pt x="421" y="1"/>
                    <a:pt x="4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0" name="Google Shape;3770;p49"/>
            <p:cNvSpPr/>
            <p:nvPr/>
          </p:nvSpPr>
          <p:spPr>
            <a:xfrm>
              <a:off x="1368780" y="2226336"/>
              <a:ext cx="137368" cy="147957"/>
            </a:xfrm>
            <a:custGeom>
              <a:avLst/>
              <a:gdLst/>
              <a:ahLst/>
              <a:cxnLst/>
              <a:rect l="l" t="t" r="r" b="b"/>
              <a:pathLst>
                <a:path w="5825" h="6274" extrusionOk="0">
                  <a:moveTo>
                    <a:pt x="2538" y="1"/>
                  </a:moveTo>
                  <a:cubicBezTo>
                    <a:pt x="2535" y="1"/>
                    <a:pt x="2533" y="1"/>
                    <a:pt x="2530" y="2"/>
                  </a:cubicBezTo>
                  <a:cubicBezTo>
                    <a:pt x="2507" y="6"/>
                    <a:pt x="2480" y="12"/>
                    <a:pt x="2450" y="18"/>
                  </a:cubicBezTo>
                  <a:cubicBezTo>
                    <a:pt x="2021" y="99"/>
                    <a:pt x="881" y="312"/>
                    <a:pt x="480" y="2761"/>
                  </a:cubicBezTo>
                  <a:cubicBezTo>
                    <a:pt x="460" y="2857"/>
                    <a:pt x="1" y="5116"/>
                    <a:pt x="520" y="6251"/>
                  </a:cubicBezTo>
                  <a:cubicBezTo>
                    <a:pt x="525" y="6262"/>
                    <a:pt x="534" y="6269"/>
                    <a:pt x="545" y="6271"/>
                  </a:cubicBezTo>
                  <a:cubicBezTo>
                    <a:pt x="547" y="6272"/>
                    <a:pt x="550" y="6273"/>
                    <a:pt x="552" y="6273"/>
                  </a:cubicBezTo>
                  <a:cubicBezTo>
                    <a:pt x="553" y="6273"/>
                    <a:pt x="554" y="6273"/>
                    <a:pt x="555" y="6273"/>
                  </a:cubicBezTo>
                  <a:cubicBezTo>
                    <a:pt x="557" y="6273"/>
                    <a:pt x="558" y="6273"/>
                    <a:pt x="559" y="6273"/>
                  </a:cubicBezTo>
                  <a:cubicBezTo>
                    <a:pt x="566" y="6273"/>
                    <a:pt x="572" y="6270"/>
                    <a:pt x="577" y="6266"/>
                  </a:cubicBezTo>
                  <a:cubicBezTo>
                    <a:pt x="586" y="6262"/>
                    <a:pt x="1416" y="5704"/>
                    <a:pt x="2427" y="5525"/>
                  </a:cubicBezTo>
                  <a:cubicBezTo>
                    <a:pt x="3442" y="5347"/>
                    <a:pt x="5121" y="5216"/>
                    <a:pt x="5139" y="5215"/>
                  </a:cubicBezTo>
                  <a:cubicBezTo>
                    <a:pt x="5155" y="5215"/>
                    <a:pt x="5168" y="5203"/>
                    <a:pt x="5173" y="5187"/>
                  </a:cubicBezTo>
                  <a:cubicBezTo>
                    <a:pt x="5824" y="2907"/>
                    <a:pt x="4467" y="975"/>
                    <a:pt x="4453" y="955"/>
                  </a:cubicBezTo>
                  <a:cubicBezTo>
                    <a:pt x="4444" y="943"/>
                    <a:pt x="4433" y="939"/>
                    <a:pt x="4423" y="939"/>
                  </a:cubicBezTo>
                  <a:cubicBezTo>
                    <a:pt x="4395" y="939"/>
                    <a:pt x="4369" y="970"/>
                    <a:pt x="4391" y="1000"/>
                  </a:cubicBezTo>
                  <a:cubicBezTo>
                    <a:pt x="4404" y="1019"/>
                    <a:pt x="5729" y="2905"/>
                    <a:pt x="5105" y="5141"/>
                  </a:cubicBezTo>
                  <a:cubicBezTo>
                    <a:pt x="4885" y="5159"/>
                    <a:pt x="3362" y="5283"/>
                    <a:pt x="2412" y="5450"/>
                  </a:cubicBezTo>
                  <a:cubicBezTo>
                    <a:pt x="1510" y="5609"/>
                    <a:pt x="748" y="6065"/>
                    <a:pt x="572" y="6179"/>
                  </a:cubicBezTo>
                  <a:cubicBezTo>
                    <a:pt x="92" y="5051"/>
                    <a:pt x="551" y="2801"/>
                    <a:pt x="555" y="2775"/>
                  </a:cubicBezTo>
                  <a:cubicBezTo>
                    <a:pt x="949" y="378"/>
                    <a:pt x="2049" y="172"/>
                    <a:pt x="2465" y="93"/>
                  </a:cubicBezTo>
                  <a:cubicBezTo>
                    <a:pt x="2495" y="88"/>
                    <a:pt x="2524" y="82"/>
                    <a:pt x="2545" y="76"/>
                  </a:cubicBezTo>
                  <a:cubicBezTo>
                    <a:pt x="2566" y="72"/>
                    <a:pt x="2580" y="52"/>
                    <a:pt x="2575" y="31"/>
                  </a:cubicBezTo>
                  <a:cubicBezTo>
                    <a:pt x="2570" y="12"/>
                    <a:pt x="2555" y="1"/>
                    <a:pt x="25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1" name="Google Shape;3771;p49"/>
            <p:cNvSpPr/>
            <p:nvPr/>
          </p:nvSpPr>
          <p:spPr>
            <a:xfrm>
              <a:off x="1691341" y="2318237"/>
              <a:ext cx="97018" cy="53862"/>
            </a:xfrm>
            <a:custGeom>
              <a:avLst/>
              <a:gdLst/>
              <a:ahLst/>
              <a:cxnLst/>
              <a:rect l="l" t="t" r="r" b="b"/>
              <a:pathLst>
                <a:path w="4114" h="2284" extrusionOk="0">
                  <a:moveTo>
                    <a:pt x="4069" y="0"/>
                  </a:moveTo>
                  <a:cubicBezTo>
                    <a:pt x="4056" y="0"/>
                    <a:pt x="4043" y="7"/>
                    <a:pt x="4036" y="19"/>
                  </a:cubicBezTo>
                  <a:cubicBezTo>
                    <a:pt x="4030" y="27"/>
                    <a:pt x="3610" y="763"/>
                    <a:pt x="3507" y="1507"/>
                  </a:cubicBezTo>
                  <a:cubicBezTo>
                    <a:pt x="3340" y="1588"/>
                    <a:pt x="2011" y="2206"/>
                    <a:pt x="206" y="2206"/>
                  </a:cubicBezTo>
                  <a:cubicBezTo>
                    <a:pt x="151" y="2206"/>
                    <a:pt x="97" y="2205"/>
                    <a:pt x="42" y="2204"/>
                  </a:cubicBezTo>
                  <a:cubicBezTo>
                    <a:pt x="20" y="2204"/>
                    <a:pt x="4" y="2221"/>
                    <a:pt x="1" y="2242"/>
                  </a:cubicBezTo>
                  <a:cubicBezTo>
                    <a:pt x="1" y="2263"/>
                    <a:pt x="19" y="2280"/>
                    <a:pt x="38" y="2282"/>
                  </a:cubicBezTo>
                  <a:cubicBezTo>
                    <a:pt x="92" y="2282"/>
                    <a:pt x="142" y="2283"/>
                    <a:pt x="190" y="2283"/>
                  </a:cubicBezTo>
                  <a:cubicBezTo>
                    <a:pt x="2139" y="2283"/>
                    <a:pt x="3547" y="1572"/>
                    <a:pt x="3562" y="1566"/>
                  </a:cubicBezTo>
                  <a:cubicBezTo>
                    <a:pt x="3572" y="1560"/>
                    <a:pt x="3580" y="1548"/>
                    <a:pt x="3581" y="1536"/>
                  </a:cubicBezTo>
                  <a:cubicBezTo>
                    <a:pt x="3675" y="804"/>
                    <a:pt x="4097" y="65"/>
                    <a:pt x="4101" y="57"/>
                  </a:cubicBezTo>
                  <a:cubicBezTo>
                    <a:pt x="4113" y="39"/>
                    <a:pt x="4106" y="16"/>
                    <a:pt x="4088" y="5"/>
                  </a:cubicBezTo>
                  <a:cubicBezTo>
                    <a:pt x="4082" y="2"/>
                    <a:pt x="4075" y="0"/>
                    <a:pt x="406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2" name="Google Shape;3772;p49"/>
            <p:cNvSpPr/>
            <p:nvPr/>
          </p:nvSpPr>
          <p:spPr>
            <a:xfrm>
              <a:off x="1716362" y="2485343"/>
              <a:ext cx="65819" cy="116969"/>
            </a:xfrm>
            <a:custGeom>
              <a:avLst/>
              <a:gdLst/>
              <a:ahLst/>
              <a:cxnLst/>
              <a:rect l="l" t="t" r="r" b="b"/>
              <a:pathLst>
                <a:path w="2791" h="4960" extrusionOk="0">
                  <a:moveTo>
                    <a:pt x="2749" y="0"/>
                  </a:moveTo>
                  <a:cubicBezTo>
                    <a:pt x="2739" y="0"/>
                    <a:pt x="2729" y="5"/>
                    <a:pt x="2722" y="13"/>
                  </a:cubicBezTo>
                  <a:cubicBezTo>
                    <a:pt x="2714" y="19"/>
                    <a:pt x="1961" y="727"/>
                    <a:pt x="988" y="2036"/>
                  </a:cubicBezTo>
                  <a:cubicBezTo>
                    <a:pt x="210" y="3085"/>
                    <a:pt x="37" y="4267"/>
                    <a:pt x="3" y="4879"/>
                  </a:cubicBezTo>
                  <a:cubicBezTo>
                    <a:pt x="3" y="4896"/>
                    <a:pt x="2" y="4906"/>
                    <a:pt x="2" y="4912"/>
                  </a:cubicBezTo>
                  <a:cubicBezTo>
                    <a:pt x="0" y="4917"/>
                    <a:pt x="0" y="4923"/>
                    <a:pt x="2" y="4929"/>
                  </a:cubicBezTo>
                  <a:cubicBezTo>
                    <a:pt x="5" y="4946"/>
                    <a:pt x="20" y="4959"/>
                    <a:pt x="37" y="4959"/>
                  </a:cubicBezTo>
                  <a:cubicBezTo>
                    <a:pt x="38" y="4959"/>
                    <a:pt x="39" y="4959"/>
                    <a:pt x="40" y="4959"/>
                  </a:cubicBezTo>
                  <a:lnTo>
                    <a:pt x="46" y="4959"/>
                  </a:lnTo>
                  <a:cubicBezTo>
                    <a:pt x="78" y="4953"/>
                    <a:pt x="79" y="4932"/>
                    <a:pt x="82" y="4882"/>
                  </a:cubicBezTo>
                  <a:cubicBezTo>
                    <a:pt x="114" y="4279"/>
                    <a:pt x="284" y="3115"/>
                    <a:pt x="1051" y="2081"/>
                  </a:cubicBezTo>
                  <a:cubicBezTo>
                    <a:pt x="2019" y="778"/>
                    <a:pt x="2766" y="74"/>
                    <a:pt x="2775" y="68"/>
                  </a:cubicBezTo>
                  <a:cubicBezTo>
                    <a:pt x="2790" y="52"/>
                    <a:pt x="2790" y="28"/>
                    <a:pt x="2777" y="13"/>
                  </a:cubicBezTo>
                  <a:cubicBezTo>
                    <a:pt x="2769" y="5"/>
                    <a:pt x="2759" y="0"/>
                    <a:pt x="274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3" name="Google Shape;3773;p49"/>
            <p:cNvSpPr/>
            <p:nvPr/>
          </p:nvSpPr>
          <p:spPr>
            <a:xfrm>
              <a:off x="1840406" y="2504138"/>
              <a:ext cx="48415" cy="61527"/>
            </a:xfrm>
            <a:custGeom>
              <a:avLst/>
              <a:gdLst/>
              <a:ahLst/>
              <a:cxnLst/>
              <a:rect l="l" t="t" r="r" b="b"/>
              <a:pathLst>
                <a:path w="2053" h="2609" extrusionOk="0">
                  <a:moveTo>
                    <a:pt x="2009" y="0"/>
                  </a:moveTo>
                  <a:cubicBezTo>
                    <a:pt x="2003" y="0"/>
                    <a:pt x="1997" y="1"/>
                    <a:pt x="1992" y="4"/>
                  </a:cubicBezTo>
                  <a:cubicBezTo>
                    <a:pt x="849" y="524"/>
                    <a:pt x="41" y="2473"/>
                    <a:pt x="8" y="2554"/>
                  </a:cubicBezTo>
                  <a:cubicBezTo>
                    <a:pt x="0" y="2574"/>
                    <a:pt x="9" y="2597"/>
                    <a:pt x="29" y="2604"/>
                  </a:cubicBezTo>
                  <a:cubicBezTo>
                    <a:pt x="32" y="2607"/>
                    <a:pt x="36" y="2608"/>
                    <a:pt x="40" y="2608"/>
                  </a:cubicBezTo>
                  <a:cubicBezTo>
                    <a:pt x="41" y="2608"/>
                    <a:pt x="43" y="2608"/>
                    <a:pt x="44" y="2607"/>
                  </a:cubicBezTo>
                  <a:cubicBezTo>
                    <a:pt x="59" y="2607"/>
                    <a:pt x="73" y="2598"/>
                    <a:pt x="79" y="2585"/>
                  </a:cubicBezTo>
                  <a:cubicBezTo>
                    <a:pt x="88" y="2565"/>
                    <a:pt x="908" y="583"/>
                    <a:pt x="2023" y="74"/>
                  </a:cubicBezTo>
                  <a:cubicBezTo>
                    <a:pt x="2043" y="66"/>
                    <a:pt x="2052" y="42"/>
                    <a:pt x="2043" y="22"/>
                  </a:cubicBezTo>
                  <a:cubicBezTo>
                    <a:pt x="2037" y="8"/>
                    <a:pt x="2023" y="0"/>
                    <a:pt x="200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4" name="Google Shape;3774;p49"/>
            <p:cNvSpPr/>
            <p:nvPr/>
          </p:nvSpPr>
          <p:spPr>
            <a:xfrm>
              <a:off x="1850476" y="2508807"/>
              <a:ext cx="47519" cy="59003"/>
            </a:xfrm>
            <a:custGeom>
              <a:avLst/>
              <a:gdLst/>
              <a:ahLst/>
              <a:cxnLst/>
              <a:rect l="l" t="t" r="r" b="b"/>
              <a:pathLst>
                <a:path w="2015" h="2502" extrusionOk="0">
                  <a:moveTo>
                    <a:pt x="1972" y="0"/>
                  </a:moveTo>
                  <a:cubicBezTo>
                    <a:pt x="1965" y="0"/>
                    <a:pt x="1957" y="2"/>
                    <a:pt x="1951" y="6"/>
                  </a:cubicBezTo>
                  <a:cubicBezTo>
                    <a:pt x="895" y="647"/>
                    <a:pt x="19" y="2428"/>
                    <a:pt x="10" y="2447"/>
                  </a:cubicBezTo>
                  <a:cubicBezTo>
                    <a:pt x="1" y="2466"/>
                    <a:pt x="8" y="2488"/>
                    <a:pt x="26" y="2497"/>
                  </a:cubicBezTo>
                  <a:cubicBezTo>
                    <a:pt x="32" y="2500"/>
                    <a:pt x="39" y="2502"/>
                    <a:pt x="45" y="2502"/>
                  </a:cubicBezTo>
                  <a:cubicBezTo>
                    <a:pt x="58" y="2502"/>
                    <a:pt x="72" y="2493"/>
                    <a:pt x="78" y="2481"/>
                  </a:cubicBezTo>
                  <a:cubicBezTo>
                    <a:pt x="87" y="2461"/>
                    <a:pt x="952" y="702"/>
                    <a:pt x="1992" y="71"/>
                  </a:cubicBezTo>
                  <a:cubicBezTo>
                    <a:pt x="2010" y="61"/>
                    <a:pt x="2015" y="36"/>
                    <a:pt x="2004" y="18"/>
                  </a:cubicBezTo>
                  <a:cubicBezTo>
                    <a:pt x="1997" y="6"/>
                    <a:pt x="1985" y="0"/>
                    <a:pt x="19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5" name="Google Shape;3775;p49"/>
            <p:cNvSpPr/>
            <p:nvPr/>
          </p:nvSpPr>
          <p:spPr>
            <a:xfrm>
              <a:off x="1854886" y="2598444"/>
              <a:ext cx="75134" cy="19668"/>
            </a:xfrm>
            <a:custGeom>
              <a:avLst/>
              <a:gdLst/>
              <a:ahLst/>
              <a:cxnLst/>
              <a:rect l="l" t="t" r="r" b="b"/>
              <a:pathLst>
                <a:path w="3186" h="834" extrusionOk="0">
                  <a:moveTo>
                    <a:pt x="3141" y="0"/>
                  </a:moveTo>
                  <a:cubicBezTo>
                    <a:pt x="3132" y="0"/>
                    <a:pt x="3124" y="3"/>
                    <a:pt x="3117" y="9"/>
                  </a:cubicBezTo>
                  <a:cubicBezTo>
                    <a:pt x="2282" y="654"/>
                    <a:pt x="1159" y="756"/>
                    <a:pt x="532" y="756"/>
                  </a:cubicBezTo>
                  <a:cubicBezTo>
                    <a:pt x="247" y="756"/>
                    <a:pt x="64" y="735"/>
                    <a:pt x="58" y="735"/>
                  </a:cubicBezTo>
                  <a:cubicBezTo>
                    <a:pt x="56" y="734"/>
                    <a:pt x="54" y="734"/>
                    <a:pt x="52" y="734"/>
                  </a:cubicBezTo>
                  <a:cubicBezTo>
                    <a:pt x="7" y="734"/>
                    <a:pt x="0" y="804"/>
                    <a:pt x="49" y="810"/>
                  </a:cubicBezTo>
                  <a:cubicBezTo>
                    <a:pt x="209" y="827"/>
                    <a:pt x="368" y="833"/>
                    <a:pt x="529" y="833"/>
                  </a:cubicBezTo>
                  <a:cubicBezTo>
                    <a:pt x="1167" y="833"/>
                    <a:pt x="2311" y="728"/>
                    <a:pt x="3164" y="69"/>
                  </a:cubicBezTo>
                  <a:cubicBezTo>
                    <a:pt x="3182" y="57"/>
                    <a:pt x="3185" y="31"/>
                    <a:pt x="3172" y="16"/>
                  </a:cubicBezTo>
                  <a:cubicBezTo>
                    <a:pt x="3164" y="6"/>
                    <a:pt x="3152" y="0"/>
                    <a:pt x="314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6" name="Google Shape;3776;p49"/>
            <p:cNvSpPr/>
            <p:nvPr/>
          </p:nvSpPr>
          <p:spPr>
            <a:xfrm>
              <a:off x="1844109" y="2611509"/>
              <a:ext cx="88199" cy="21460"/>
            </a:xfrm>
            <a:custGeom>
              <a:avLst/>
              <a:gdLst/>
              <a:ahLst/>
              <a:cxnLst/>
              <a:rect l="l" t="t" r="r" b="b"/>
              <a:pathLst>
                <a:path w="3740" h="910" extrusionOk="0">
                  <a:moveTo>
                    <a:pt x="3696" y="0"/>
                  </a:moveTo>
                  <a:cubicBezTo>
                    <a:pt x="3688" y="0"/>
                    <a:pt x="3680" y="3"/>
                    <a:pt x="3673" y="8"/>
                  </a:cubicBezTo>
                  <a:cubicBezTo>
                    <a:pt x="2764" y="684"/>
                    <a:pt x="1737" y="832"/>
                    <a:pt x="1010" y="832"/>
                  </a:cubicBezTo>
                  <a:cubicBezTo>
                    <a:pt x="446" y="832"/>
                    <a:pt x="62" y="743"/>
                    <a:pt x="52" y="741"/>
                  </a:cubicBezTo>
                  <a:cubicBezTo>
                    <a:pt x="50" y="741"/>
                    <a:pt x="47" y="740"/>
                    <a:pt x="44" y="740"/>
                  </a:cubicBezTo>
                  <a:cubicBezTo>
                    <a:pt x="27" y="740"/>
                    <a:pt x="11" y="752"/>
                    <a:pt x="7" y="770"/>
                  </a:cubicBezTo>
                  <a:cubicBezTo>
                    <a:pt x="1" y="790"/>
                    <a:pt x="13" y="811"/>
                    <a:pt x="34" y="817"/>
                  </a:cubicBezTo>
                  <a:cubicBezTo>
                    <a:pt x="43" y="819"/>
                    <a:pt x="434" y="909"/>
                    <a:pt x="1010" y="909"/>
                  </a:cubicBezTo>
                  <a:cubicBezTo>
                    <a:pt x="1750" y="909"/>
                    <a:pt x="2794" y="758"/>
                    <a:pt x="3718" y="70"/>
                  </a:cubicBezTo>
                  <a:cubicBezTo>
                    <a:pt x="3736" y="58"/>
                    <a:pt x="3739" y="34"/>
                    <a:pt x="3726" y="15"/>
                  </a:cubicBezTo>
                  <a:cubicBezTo>
                    <a:pt x="3719" y="5"/>
                    <a:pt x="3707" y="0"/>
                    <a:pt x="36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7" name="Google Shape;3777;p49"/>
            <p:cNvSpPr/>
            <p:nvPr/>
          </p:nvSpPr>
          <p:spPr>
            <a:xfrm>
              <a:off x="1940396" y="2809602"/>
              <a:ext cx="25328" cy="36293"/>
            </a:xfrm>
            <a:custGeom>
              <a:avLst/>
              <a:gdLst/>
              <a:ahLst/>
              <a:cxnLst/>
              <a:rect l="l" t="t" r="r" b="b"/>
              <a:pathLst>
                <a:path w="1074" h="1539" extrusionOk="0">
                  <a:moveTo>
                    <a:pt x="1030" y="1"/>
                  </a:moveTo>
                  <a:cubicBezTo>
                    <a:pt x="1017" y="1"/>
                    <a:pt x="1005" y="7"/>
                    <a:pt x="998" y="18"/>
                  </a:cubicBezTo>
                  <a:lnTo>
                    <a:pt x="13" y="1479"/>
                  </a:lnTo>
                  <a:cubicBezTo>
                    <a:pt x="0" y="1497"/>
                    <a:pt x="5" y="1520"/>
                    <a:pt x="23" y="1532"/>
                  </a:cubicBezTo>
                  <a:cubicBezTo>
                    <a:pt x="29" y="1537"/>
                    <a:pt x="37" y="1538"/>
                    <a:pt x="44" y="1538"/>
                  </a:cubicBezTo>
                  <a:cubicBezTo>
                    <a:pt x="56" y="1538"/>
                    <a:pt x="69" y="1532"/>
                    <a:pt x="76" y="1521"/>
                  </a:cubicBezTo>
                  <a:lnTo>
                    <a:pt x="1061" y="61"/>
                  </a:lnTo>
                  <a:cubicBezTo>
                    <a:pt x="1073" y="42"/>
                    <a:pt x="1069" y="20"/>
                    <a:pt x="1051" y="8"/>
                  </a:cubicBezTo>
                  <a:cubicBezTo>
                    <a:pt x="1044" y="3"/>
                    <a:pt x="1037" y="1"/>
                    <a:pt x="103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8" name="Google Shape;3778;p49"/>
            <p:cNvSpPr/>
            <p:nvPr/>
          </p:nvSpPr>
          <p:spPr>
            <a:xfrm>
              <a:off x="1841703" y="2636530"/>
              <a:ext cx="128407" cy="217501"/>
            </a:xfrm>
            <a:custGeom>
              <a:avLst/>
              <a:gdLst/>
              <a:ahLst/>
              <a:cxnLst/>
              <a:rect l="l" t="t" r="r" b="b"/>
              <a:pathLst>
                <a:path w="5445" h="9223" extrusionOk="0">
                  <a:moveTo>
                    <a:pt x="3981" y="1"/>
                  </a:moveTo>
                  <a:cubicBezTo>
                    <a:pt x="3960" y="1"/>
                    <a:pt x="3938" y="17"/>
                    <a:pt x="3943" y="45"/>
                  </a:cubicBezTo>
                  <a:cubicBezTo>
                    <a:pt x="4101" y="962"/>
                    <a:pt x="5286" y="8050"/>
                    <a:pt x="5363" y="8513"/>
                  </a:cubicBezTo>
                  <a:lnTo>
                    <a:pt x="4526" y="9132"/>
                  </a:lnTo>
                  <a:cubicBezTo>
                    <a:pt x="4331" y="8900"/>
                    <a:pt x="2953" y="7271"/>
                    <a:pt x="2271" y="6395"/>
                  </a:cubicBezTo>
                  <a:cubicBezTo>
                    <a:pt x="1541" y="5455"/>
                    <a:pt x="100" y="3250"/>
                    <a:pt x="85" y="3229"/>
                  </a:cubicBezTo>
                  <a:cubicBezTo>
                    <a:pt x="77" y="3216"/>
                    <a:pt x="65" y="3211"/>
                    <a:pt x="54" y="3211"/>
                  </a:cubicBezTo>
                  <a:cubicBezTo>
                    <a:pt x="27" y="3211"/>
                    <a:pt x="0" y="3241"/>
                    <a:pt x="20" y="3272"/>
                  </a:cubicBezTo>
                  <a:cubicBezTo>
                    <a:pt x="35" y="3293"/>
                    <a:pt x="1479" y="5501"/>
                    <a:pt x="2211" y="6442"/>
                  </a:cubicBezTo>
                  <a:cubicBezTo>
                    <a:pt x="2943" y="7383"/>
                    <a:pt x="4476" y="9191"/>
                    <a:pt x="4491" y="9209"/>
                  </a:cubicBezTo>
                  <a:cubicBezTo>
                    <a:pt x="4499" y="9217"/>
                    <a:pt x="4510" y="9223"/>
                    <a:pt x="4520" y="9223"/>
                  </a:cubicBezTo>
                  <a:cubicBezTo>
                    <a:pt x="4529" y="9223"/>
                    <a:pt x="4537" y="9220"/>
                    <a:pt x="4543" y="9215"/>
                  </a:cubicBezTo>
                  <a:lnTo>
                    <a:pt x="5426" y="8562"/>
                  </a:lnTo>
                  <a:cubicBezTo>
                    <a:pt x="5439" y="8553"/>
                    <a:pt x="5445" y="8539"/>
                    <a:pt x="5442" y="8524"/>
                  </a:cubicBezTo>
                  <a:cubicBezTo>
                    <a:pt x="5430" y="8450"/>
                    <a:pt x="4181" y="976"/>
                    <a:pt x="4019" y="33"/>
                  </a:cubicBezTo>
                  <a:cubicBezTo>
                    <a:pt x="4015" y="11"/>
                    <a:pt x="3998" y="1"/>
                    <a:pt x="398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9" name="Google Shape;3779;p49"/>
            <p:cNvSpPr/>
            <p:nvPr/>
          </p:nvSpPr>
          <p:spPr>
            <a:xfrm>
              <a:off x="1947258" y="2846438"/>
              <a:ext cx="111309" cy="50278"/>
            </a:xfrm>
            <a:custGeom>
              <a:avLst/>
              <a:gdLst/>
              <a:ahLst/>
              <a:cxnLst/>
              <a:rect l="l" t="t" r="r" b="b"/>
              <a:pathLst>
                <a:path w="4720" h="2132" extrusionOk="0">
                  <a:moveTo>
                    <a:pt x="4663" y="0"/>
                  </a:moveTo>
                  <a:cubicBezTo>
                    <a:pt x="4657" y="0"/>
                    <a:pt x="4651" y="2"/>
                    <a:pt x="4645" y="5"/>
                  </a:cubicBezTo>
                  <a:lnTo>
                    <a:pt x="622" y="2042"/>
                  </a:lnTo>
                  <a:cubicBezTo>
                    <a:pt x="353" y="1582"/>
                    <a:pt x="85" y="288"/>
                    <a:pt x="82" y="276"/>
                  </a:cubicBezTo>
                  <a:cubicBezTo>
                    <a:pt x="78" y="254"/>
                    <a:pt x="61" y="245"/>
                    <a:pt x="45" y="245"/>
                  </a:cubicBezTo>
                  <a:cubicBezTo>
                    <a:pt x="23" y="245"/>
                    <a:pt x="0" y="263"/>
                    <a:pt x="6" y="291"/>
                  </a:cubicBezTo>
                  <a:cubicBezTo>
                    <a:pt x="19" y="347"/>
                    <a:pt x="293" y="1669"/>
                    <a:pt x="575" y="2113"/>
                  </a:cubicBezTo>
                  <a:cubicBezTo>
                    <a:pt x="582" y="2125"/>
                    <a:pt x="594" y="2131"/>
                    <a:pt x="608" y="2131"/>
                  </a:cubicBezTo>
                  <a:cubicBezTo>
                    <a:pt x="614" y="2131"/>
                    <a:pt x="620" y="2130"/>
                    <a:pt x="626" y="2126"/>
                  </a:cubicBezTo>
                  <a:lnTo>
                    <a:pt x="4680" y="75"/>
                  </a:lnTo>
                  <a:cubicBezTo>
                    <a:pt x="4719" y="55"/>
                    <a:pt x="4699" y="0"/>
                    <a:pt x="466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0" name="Google Shape;3780;p49"/>
            <p:cNvSpPr/>
            <p:nvPr/>
          </p:nvSpPr>
          <p:spPr>
            <a:xfrm>
              <a:off x="1808145" y="2564674"/>
              <a:ext cx="62682" cy="69380"/>
            </a:xfrm>
            <a:custGeom>
              <a:avLst/>
              <a:gdLst/>
              <a:ahLst/>
              <a:cxnLst/>
              <a:rect l="l" t="t" r="r" b="b"/>
              <a:pathLst>
                <a:path w="2658" h="2942" extrusionOk="0">
                  <a:moveTo>
                    <a:pt x="1462" y="1"/>
                  </a:moveTo>
                  <a:cubicBezTo>
                    <a:pt x="834" y="1"/>
                    <a:pt x="133" y="686"/>
                    <a:pt x="62" y="1698"/>
                  </a:cubicBezTo>
                  <a:cubicBezTo>
                    <a:pt x="0" y="2567"/>
                    <a:pt x="412" y="2942"/>
                    <a:pt x="923" y="2942"/>
                  </a:cubicBezTo>
                  <a:cubicBezTo>
                    <a:pt x="1227" y="2942"/>
                    <a:pt x="1566" y="2810"/>
                    <a:pt x="1862" y="2571"/>
                  </a:cubicBezTo>
                  <a:cubicBezTo>
                    <a:pt x="2658" y="1930"/>
                    <a:pt x="2382" y="634"/>
                    <a:pt x="2093" y="300"/>
                  </a:cubicBezTo>
                  <a:cubicBezTo>
                    <a:pt x="1916" y="94"/>
                    <a:pt x="1694" y="1"/>
                    <a:pt x="1462" y="1"/>
                  </a:cubicBezTo>
                  <a:close/>
                </a:path>
              </a:pathLst>
            </a:custGeom>
            <a:solidFill>
              <a:srgbClr val="7B91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1" name="Google Shape;3781;p49"/>
            <p:cNvSpPr/>
            <p:nvPr/>
          </p:nvSpPr>
          <p:spPr>
            <a:xfrm>
              <a:off x="1818144" y="2576371"/>
              <a:ext cx="41104" cy="51622"/>
            </a:xfrm>
            <a:custGeom>
              <a:avLst/>
              <a:gdLst/>
              <a:ahLst/>
              <a:cxnLst/>
              <a:rect l="l" t="t" r="r" b="b"/>
              <a:pathLst>
                <a:path w="1743" h="2189" fill="none" extrusionOk="0">
                  <a:moveTo>
                    <a:pt x="1052" y="137"/>
                  </a:moveTo>
                  <a:cubicBezTo>
                    <a:pt x="643" y="1"/>
                    <a:pt x="105" y="560"/>
                    <a:pt x="52" y="1151"/>
                  </a:cubicBezTo>
                  <a:cubicBezTo>
                    <a:pt x="0" y="1740"/>
                    <a:pt x="422" y="2189"/>
                    <a:pt x="988" y="1881"/>
                  </a:cubicBezTo>
                  <a:cubicBezTo>
                    <a:pt x="1553" y="1574"/>
                    <a:pt x="1743" y="369"/>
                    <a:pt x="1052" y="137"/>
                  </a:cubicBez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2" name="Google Shape;3782;p49"/>
            <p:cNvSpPr/>
            <p:nvPr/>
          </p:nvSpPr>
          <p:spPr>
            <a:xfrm>
              <a:off x="1658208" y="2563754"/>
              <a:ext cx="208021" cy="71007"/>
            </a:xfrm>
            <a:custGeom>
              <a:avLst/>
              <a:gdLst/>
              <a:ahLst/>
              <a:cxnLst/>
              <a:rect l="l" t="t" r="r" b="b"/>
              <a:pathLst>
                <a:path w="8821" h="3011" extrusionOk="0">
                  <a:moveTo>
                    <a:pt x="7734" y="1"/>
                  </a:moveTo>
                  <a:cubicBezTo>
                    <a:pt x="7087" y="1"/>
                    <a:pt x="6713" y="684"/>
                    <a:pt x="6650" y="808"/>
                  </a:cubicBezTo>
                  <a:lnTo>
                    <a:pt x="36" y="2027"/>
                  </a:lnTo>
                  <a:cubicBezTo>
                    <a:pt x="14" y="2031"/>
                    <a:pt x="1" y="2051"/>
                    <a:pt x="5" y="2072"/>
                  </a:cubicBezTo>
                  <a:cubicBezTo>
                    <a:pt x="10" y="2090"/>
                    <a:pt x="25" y="2103"/>
                    <a:pt x="43" y="2103"/>
                  </a:cubicBezTo>
                  <a:cubicBezTo>
                    <a:pt x="45" y="2103"/>
                    <a:pt x="47" y="2103"/>
                    <a:pt x="49" y="2102"/>
                  </a:cubicBezTo>
                  <a:lnTo>
                    <a:pt x="6684" y="880"/>
                  </a:lnTo>
                  <a:cubicBezTo>
                    <a:pt x="6696" y="878"/>
                    <a:pt x="6706" y="870"/>
                    <a:pt x="6711" y="858"/>
                  </a:cubicBezTo>
                  <a:cubicBezTo>
                    <a:pt x="6716" y="851"/>
                    <a:pt x="7085" y="78"/>
                    <a:pt x="7734" y="78"/>
                  </a:cubicBezTo>
                  <a:lnTo>
                    <a:pt x="7767" y="78"/>
                  </a:lnTo>
                  <a:cubicBezTo>
                    <a:pt x="8035" y="89"/>
                    <a:pt x="8251" y="187"/>
                    <a:pt x="8408" y="370"/>
                  </a:cubicBezTo>
                  <a:cubicBezTo>
                    <a:pt x="8651" y="651"/>
                    <a:pt x="8742" y="1124"/>
                    <a:pt x="8673" y="1733"/>
                  </a:cubicBezTo>
                  <a:cubicBezTo>
                    <a:pt x="8626" y="2142"/>
                    <a:pt x="8376" y="2506"/>
                    <a:pt x="7988" y="2731"/>
                  </a:cubicBezTo>
                  <a:cubicBezTo>
                    <a:pt x="7760" y="2864"/>
                    <a:pt x="7511" y="2933"/>
                    <a:pt x="7283" y="2933"/>
                  </a:cubicBezTo>
                  <a:cubicBezTo>
                    <a:pt x="7151" y="2933"/>
                    <a:pt x="7027" y="2910"/>
                    <a:pt x="6917" y="2863"/>
                  </a:cubicBezTo>
                  <a:cubicBezTo>
                    <a:pt x="6328" y="2610"/>
                    <a:pt x="6456" y="1751"/>
                    <a:pt x="6456" y="1743"/>
                  </a:cubicBezTo>
                  <a:cubicBezTo>
                    <a:pt x="6461" y="1715"/>
                    <a:pt x="6440" y="1698"/>
                    <a:pt x="6419" y="1698"/>
                  </a:cubicBezTo>
                  <a:cubicBezTo>
                    <a:pt x="6402" y="1698"/>
                    <a:pt x="6385" y="1708"/>
                    <a:pt x="6381" y="1731"/>
                  </a:cubicBezTo>
                  <a:cubicBezTo>
                    <a:pt x="6381" y="1740"/>
                    <a:pt x="6243" y="2657"/>
                    <a:pt x="6888" y="2934"/>
                  </a:cubicBezTo>
                  <a:cubicBezTo>
                    <a:pt x="7009" y="2985"/>
                    <a:pt x="7140" y="3010"/>
                    <a:pt x="7272" y="3010"/>
                  </a:cubicBezTo>
                  <a:cubicBezTo>
                    <a:pt x="7276" y="3010"/>
                    <a:pt x="7280" y="3010"/>
                    <a:pt x="7284" y="3010"/>
                  </a:cubicBezTo>
                  <a:cubicBezTo>
                    <a:pt x="7525" y="3010"/>
                    <a:pt x="7787" y="2939"/>
                    <a:pt x="8026" y="2798"/>
                  </a:cubicBezTo>
                  <a:cubicBezTo>
                    <a:pt x="8437" y="2562"/>
                    <a:pt x="8699" y="2175"/>
                    <a:pt x="8749" y="1742"/>
                  </a:cubicBezTo>
                  <a:cubicBezTo>
                    <a:pt x="8820" y="1110"/>
                    <a:pt x="8722" y="617"/>
                    <a:pt x="8466" y="320"/>
                  </a:cubicBezTo>
                  <a:cubicBezTo>
                    <a:pt x="8295" y="120"/>
                    <a:pt x="8061" y="14"/>
                    <a:pt x="7770" y="2"/>
                  </a:cubicBezTo>
                  <a:cubicBezTo>
                    <a:pt x="7758" y="2"/>
                    <a:pt x="7746" y="1"/>
                    <a:pt x="77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3" name="Google Shape;3783;p49"/>
            <p:cNvSpPr/>
            <p:nvPr/>
          </p:nvSpPr>
          <p:spPr>
            <a:xfrm>
              <a:off x="1498554" y="2461972"/>
              <a:ext cx="242947" cy="182316"/>
            </a:xfrm>
            <a:custGeom>
              <a:avLst/>
              <a:gdLst/>
              <a:ahLst/>
              <a:cxnLst/>
              <a:rect l="l" t="t" r="r" b="b"/>
              <a:pathLst>
                <a:path w="10302" h="7731" extrusionOk="0">
                  <a:moveTo>
                    <a:pt x="326" y="0"/>
                  </a:moveTo>
                  <a:cubicBezTo>
                    <a:pt x="312" y="0"/>
                    <a:pt x="299" y="7"/>
                    <a:pt x="291" y="24"/>
                  </a:cubicBezTo>
                  <a:lnTo>
                    <a:pt x="8" y="674"/>
                  </a:lnTo>
                  <a:cubicBezTo>
                    <a:pt x="0" y="692"/>
                    <a:pt x="6" y="713"/>
                    <a:pt x="23" y="722"/>
                  </a:cubicBezTo>
                  <a:cubicBezTo>
                    <a:pt x="29" y="726"/>
                    <a:pt x="36" y="728"/>
                    <a:pt x="43" y="728"/>
                  </a:cubicBezTo>
                  <a:cubicBezTo>
                    <a:pt x="54" y="728"/>
                    <a:pt x="65" y="723"/>
                    <a:pt x="73" y="713"/>
                  </a:cubicBezTo>
                  <a:cubicBezTo>
                    <a:pt x="76" y="710"/>
                    <a:pt x="327" y="405"/>
                    <a:pt x="1626" y="236"/>
                  </a:cubicBezTo>
                  <a:lnTo>
                    <a:pt x="1626" y="236"/>
                  </a:lnTo>
                  <a:cubicBezTo>
                    <a:pt x="1493" y="531"/>
                    <a:pt x="955" y="1812"/>
                    <a:pt x="903" y="3326"/>
                  </a:cubicBezTo>
                  <a:cubicBezTo>
                    <a:pt x="856" y="4699"/>
                    <a:pt x="1185" y="6447"/>
                    <a:pt x="2019" y="7261"/>
                  </a:cubicBezTo>
                  <a:cubicBezTo>
                    <a:pt x="2340" y="7573"/>
                    <a:pt x="2716" y="7731"/>
                    <a:pt x="3138" y="7731"/>
                  </a:cubicBezTo>
                  <a:cubicBezTo>
                    <a:pt x="3173" y="7731"/>
                    <a:pt x="3208" y="7729"/>
                    <a:pt x="3245" y="7728"/>
                  </a:cubicBezTo>
                  <a:cubicBezTo>
                    <a:pt x="5155" y="7611"/>
                    <a:pt x="6774" y="6696"/>
                    <a:pt x="8056" y="5005"/>
                  </a:cubicBezTo>
                  <a:cubicBezTo>
                    <a:pt x="9371" y="3269"/>
                    <a:pt x="10284" y="881"/>
                    <a:pt x="10294" y="857"/>
                  </a:cubicBezTo>
                  <a:cubicBezTo>
                    <a:pt x="10302" y="837"/>
                    <a:pt x="10291" y="815"/>
                    <a:pt x="10271" y="807"/>
                  </a:cubicBezTo>
                  <a:cubicBezTo>
                    <a:pt x="10267" y="805"/>
                    <a:pt x="10262" y="805"/>
                    <a:pt x="10258" y="805"/>
                  </a:cubicBezTo>
                  <a:cubicBezTo>
                    <a:pt x="10241" y="805"/>
                    <a:pt x="10227" y="814"/>
                    <a:pt x="10221" y="830"/>
                  </a:cubicBezTo>
                  <a:cubicBezTo>
                    <a:pt x="10212" y="854"/>
                    <a:pt x="9303" y="3232"/>
                    <a:pt x="7994" y="4959"/>
                  </a:cubicBezTo>
                  <a:cubicBezTo>
                    <a:pt x="6725" y="6631"/>
                    <a:pt x="5127" y="7537"/>
                    <a:pt x="3240" y="7650"/>
                  </a:cubicBezTo>
                  <a:cubicBezTo>
                    <a:pt x="3204" y="7653"/>
                    <a:pt x="3169" y="7654"/>
                    <a:pt x="3134" y="7654"/>
                  </a:cubicBezTo>
                  <a:cubicBezTo>
                    <a:pt x="2734" y="7654"/>
                    <a:pt x="2378" y="7502"/>
                    <a:pt x="2073" y="7206"/>
                  </a:cubicBezTo>
                  <a:cubicBezTo>
                    <a:pt x="1256" y="6409"/>
                    <a:pt x="935" y="4685"/>
                    <a:pt x="981" y="3327"/>
                  </a:cubicBezTo>
                  <a:cubicBezTo>
                    <a:pt x="1038" y="1625"/>
                    <a:pt x="1720" y="221"/>
                    <a:pt x="1726" y="207"/>
                  </a:cubicBezTo>
                  <a:cubicBezTo>
                    <a:pt x="1732" y="195"/>
                    <a:pt x="1731" y="178"/>
                    <a:pt x="1723" y="167"/>
                  </a:cubicBezTo>
                  <a:cubicBezTo>
                    <a:pt x="1715" y="157"/>
                    <a:pt x="1703" y="151"/>
                    <a:pt x="1691" y="151"/>
                  </a:cubicBezTo>
                  <a:cubicBezTo>
                    <a:pt x="1689" y="151"/>
                    <a:pt x="1688" y="151"/>
                    <a:pt x="1687" y="151"/>
                  </a:cubicBezTo>
                  <a:cubicBezTo>
                    <a:pt x="752" y="268"/>
                    <a:pt x="324" y="451"/>
                    <a:pt x="139" y="566"/>
                  </a:cubicBezTo>
                  <a:lnTo>
                    <a:pt x="362" y="54"/>
                  </a:lnTo>
                  <a:cubicBezTo>
                    <a:pt x="375" y="23"/>
                    <a:pt x="350" y="0"/>
                    <a:pt x="3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4" name="Google Shape;3784;p49"/>
            <p:cNvSpPr/>
            <p:nvPr/>
          </p:nvSpPr>
          <p:spPr>
            <a:xfrm>
              <a:off x="1469430" y="2477301"/>
              <a:ext cx="51716" cy="157460"/>
            </a:xfrm>
            <a:custGeom>
              <a:avLst/>
              <a:gdLst/>
              <a:ahLst/>
              <a:cxnLst/>
              <a:rect l="l" t="t" r="r" b="b"/>
              <a:pathLst>
                <a:path w="2193" h="6677" extrusionOk="0">
                  <a:moveTo>
                    <a:pt x="1276" y="1"/>
                  </a:moveTo>
                  <a:cubicBezTo>
                    <a:pt x="1263" y="1"/>
                    <a:pt x="1249" y="8"/>
                    <a:pt x="1243" y="22"/>
                  </a:cubicBezTo>
                  <a:cubicBezTo>
                    <a:pt x="1193" y="118"/>
                    <a:pt x="0" y="2397"/>
                    <a:pt x="174" y="3817"/>
                  </a:cubicBezTo>
                  <a:cubicBezTo>
                    <a:pt x="333" y="5114"/>
                    <a:pt x="1065" y="6181"/>
                    <a:pt x="2134" y="6672"/>
                  </a:cubicBezTo>
                  <a:cubicBezTo>
                    <a:pt x="2138" y="6675"/>
                    <a:pt x="2144" y="6676"/>
                    <a:pt x="2150" y="6676"/>
                  </a:cubicBezTo>
                  <a:cubicBezTo>
                    <a:pt x="2164" y="6675"/>
                    <a:pt x="2178" y="6667"/>
                    <a:pt x="2184" y="6653"/>
                  </a:cubicBezTo>
                  <a:cubicBezTo>
                    <a:pt x="2193" y="6634"/>
                    <a:pt x="2184" y="6611"/>
                    <a:pt x="2166" y="6602"/>
                  </a:cubicBezTo>
                  <a:cubicBezTo>
                    <a:pt x="1121" y="6123"/>
                    <a:pt x="405" y="5079"/>
                    <a:pt x="250" y="3808"/>
                  </a:cubicBezTo>
                  <a:cubicBezTo>
                    <a:pt x="80" y="2412"/>
                    <a:pt x="1299" y="81"/>
                    <a:pt x="1311" y="57"/>
                  </a:cubicBezTo>
                  <a:cubicBezTo>
                    <a:pt x="1320" y="39"/>
                    <a:pt x="1314" y="16"/>
                    <a:pt x="1294" y="5"/>
                  </a:cubicBezTo>
                  <a:cubicBezTo>
                    <a:pt x="1289" y="2"/>
                    <a:pt x="1282" y="1"/>
                    <a:pt x="12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5" name="Google Shape;3785;p49"/>
            <p:cNvSpPr/>
            <p:nvPr/>
          </p:nvSpPr>
          <p:spPr>
            <a:xfrm>
              <a:off x="1126918" y="2721333"/>
              <a:ext cx="1076635" cy="282306"/>
            </a:xfrm>
            <a:custGeom>
              <a:avLst/>
              <a:gdLst/>
              <a:ahLst/>
              <a:cxnLst/>
              <a:rect l="l" t="t" r="r" b="b"/>
              <a:pathLst>
                <a:path w="45654" h="11971" extrusionOk="0">
                  <a:moveTo>
                    <a:pt x="29982" y="0"/>
                  </a:moveTo>
                  <a:cubicBezTo>
                    <a:pt x="29974" y="0"/>
                    <a:pt x="29966" y="3"/>
                    <a:pt x="29960" y="8"/>
                  </a:cubicBezTo>
                  <a:cubicBezTo>
                    <a:pt x="29954" y="12"/>
                    <a:pt x="29328" y="467"/>
                    <a:pt x="27990" y="971"/>
                  </a:cubicBezTo>
                  <a:cubicBezTo>
                    <a:pt x="26690" y="1461"/>
                    <a:pt x="24135" y="2017"/>
                    <a:pt x="22944" y="2182"/>
                  </a:cubicBezTo>
                  <a:cubicBezTo>
                    <a:pt x="22711" y="2215"/>
                    <a:pt x="22504" y="2228"/>
                    <a:pt x="22323" y="2228"/>
                  </a:cubicBezTo>
                  <a:cubicBezTo>
                    <a:pt x="21659" y="2228"/>
                    <a:pt x="21342" y="2053"/>
                    <a:pt x="21337" y="2050"/>
                  </a:cubicBezTo>
                  <a:cubicBezTo>
                    <a:pt x="21333" y="2049"/>
                    <a:pt x="21328" y="2047"/>
                    <a:pt x="21325" y="2046"/>
                  </a:cubicBezTo>
                  <a:cubicBezTo>
                    <a:pt x="19631" y="1782"/>
                    <a:pt x="17365" y="1648"/>
                    <a:pt x="14875" y="1648"/>
                  </a:cubicBezTo>
                  <a:cubicBezTo>
                    <a:pt x="13046" y="1648"/>
                    <a:pt x="11097" y="1720"/>
                    <a:pt x="9164" y="1867"/>
                  </a:cubicBezTo>
                  <a:cubicBezTo>
                    <a:pt x="4218" y="2243"/>
                    <a:pt x="692" y="3122"/>
                    <a:pt x="46" y="3328"/>
                  </a:cubicBezTo>
                  <a:cubicBezTo>
                    <a:pt x="43" y="3329"/>
                    <a:pt x="37" y="3331"/>
                    <a:pt x="32" y="3332"/>
                  </a:cubicBezTo>
                  <a:cubicBezTo>
                    <a:pt x="13" y="3338"/>
                    <a:pt x="0" y="3361"/>
                    <a:pt x="8" y="3381"/>
                  </a:cubicBezTo>
                  <a:cubicBezTo>
                    <a:pt x="13" y="3398"/>
                    <a:pt x="29" y="3408"/>
                    <a:pt x="46" y="3408"/>
                  </a:cubicBezTo>
                  <a:cubicBezTo>
                    <a:pt x="51" y="3408"/>
                    <a:pt x="54" y="3407"/>
                    <a:pt x="58" y="3407"/>
                  </a:cubicBezTo>
                  <a:cubicBezTo>
                    <a:pt x="666" y="3207"/>
                    <a:pt x="4198" y="2323"/>
                    <a:pt x="9172" y="1944"/>
                  </a:cubicBezTo>
                  <a:cubicBezTo>
                    <a:pt x="10868" y="1815"/>
                    <a:pt x="12901" y="1725"/>
                    <a:pt x="14943" y="1725"/>
                  </a:cubicBezTo>
                  <a:cubicBezTo>
                    <a:pt x="17199" y="1725"/>
                    <a:pt x="19467" y="1834"/>
                    <a:pt x="21307" y="2122"/>
                  </a:cubicBezTo>
                  <a:lnTo>
                    <a:pt x="21318" y="2128"/>
                  </a:lnTo>
                  <a:cubicBezTo>
                    <a:pt x="21394" y="2166"/>
                    <a:pt x="21715" y="2307"/>
                    <a:pt x="22321" y="2307"/>
                  </a:cubicBezTo>
                  <a:cubicBezTo>
                    <a:pt x="22506" y="2307"/>
                    <a:pt x="22717" y="2294"/>
                    <a:pt x="22956" y="2261"/>
                  </a:cubicBezTo>
                  <a:cubicBezTo>
                    <a:pt x="23322" y="2209"/>
                    <a:pt x="23818" y="2122"/>
                    <a:pt x="24366" y="2009"/>
                  </a:cubicBezTo>
                  <a:cubicBezTo>
                    <a:pt x="24432" y="1996"/>
                    <a:pt x="24498" y="1982"/>
                    <a:pt x="24567" y="1968"/>
                  </a:cubicBezTo>
                  <a:cubicBezTo>
                    <a:pt x="25762" y="1717"/>
                    <a:pt x="27162" y="1365"/>
                    <a:pt x="28017" y="1043"/>
                  </a:cubicBezTo>
                  <a:cubicBezTo>
                    <a:pt x="29170" y="609"/>
                    <a:pt x="29802" y="209"/>
                    <a:pt x="29964" y="100"/>
                  </a:cubicBezTo>
                  <a:cubicBezTo>
                    <a:pt x="30102" y="499"/>
                    <a:pt x="31065" y="3281"/>
                    <a:pt x="31586" y="4817"/>
                  </a:cubicBezTo>
                  <a:cubicBezTo>
                    <a:pt x="31615" y="4902"/>
                    <a:pt x="31645" y="4995"/>
                    <a:pt x="31678" y="5093"/>
                  </a:cubicBezTo>
                  <a:cubicBezTo>
                    <a:pt x="31990" y="6043"/>
                    <a:pt x="32472" y="7598"/>
                    <a:pt x="32900" y="8985"/>
                  </a:cubicBezTo>
                  <a:cubicBezTo>
                    <a:pt x="33298" y="10270"/>
                    <a:pt x="33671" y="11482"/>
                    <a:pt x="33830" y="11944"/>
                  </a:cubicBezTo>
                  <a:cubicBezTo>
                    <a:pt x="33836" y="11960"/>
                    <a:pt x="33849" y="11970"/>
                    <a:pt x="33865" y="11970"/>
                  </a:cubicBezTo>
                  <a:cubicBezTo>
                    <a:pt x="33866" y="11970"/>
                    <a:pt x="33867" y="11970"/>
                    <a:pt x="33868" y="11970"/>
                  </a:cubicBezTo>
                  <a:lnTo>
                    <a:pt x="33876" y="11970"/>
                  </a:lnTo>
                  <a:cubicBezTo>
                    <a:pt x="33909" y="11963"/>
                    <a:pt x="37312" y="11317"/>
                    <a:pt x="40207" y="9809"/>
                  </a:cubicBezTo>
                  <a:cubicBezTo>
                    <a:pt x="42150" y="8798"/>
                    <a:pt x="44562" y="6727"/>
                    <a:pt x="45653" y="5472"/>
                  </a:cubicBezTo>
                  <a:cubicBezTo>
                    <a:pt x="45650" y="5437"/>
                    <a:pt x="45646" y="5404"/>
                    <a:pt x="45640" y="5369"/>
                  </a:cubicBezTo>
                  <a:cubicBezTo>
                    <a:pt x="45203" y="5881"/>
                    <a:pt x="44530" y="6537"/>
                    <a:pt x="43738" y="7219"/>
                  </a:cubicBezTo>
                  <a:cubicBezTo>
                    <a:pt x="42483" y="8294"/>
                    <a:pt x="41183" y="9214"/>
                    <a:pt x="40171" y="9742"/>
                  </a:cubicBezTo>
                  <a:cubicBezTo>
                    <a:pt x="37438" y="11165"/>
                    <a:pt x="34248" y="11819"/>
                    <a:pt x="33892" y="11890"/>
                  </a:cubicBezTo>
                  <a:cubicBezTo>
                    <a:pt x="33856" y="11782"/>
                    <a:pt x="33812" y="11644"/>
                    <a:pt x="33757" y="11478"/>
                  </a:cubicBezTo>
                  <a:cubicBezTo>
                    <a:pt x="33757" y="11476"/>
                    <a:pt x="33756" y="11475"/>
                    <a:pt x="33756" y="11472"/>
                  </a:cubicBezTo>
                  <a:cubicBezTo>
                    <a:pt x="33580" y="10924"/>
                    <a:pt x="33321" y="10088"/>
                    <a:pt x="33045" y="9198"/>
                  </a:cubicBezTo>
                  <a:cubicBezTo>
                    <a:pt x="33041" y="9185"/>
                    <a:pt x="33038" y="9170"/>
                    <a:pt x="33033" y="9156"/>
                  </a:cubicBezTo>
                  <a:cubicBezTo>
                    <a:pt x="33013" y="9092"/>
                    <a:pt x="32992" y="9029"/>
                    <a:pt x="32974" y="8964"/>
                  </a:cubicBezTo>
                  <a:cubicBezTo>
                    <a:pt x="32500" y="7433"/>
                    <a:pt x="31963" y="5696"/>
                    <a:pt x="31657" y="4793"/>
                  </a:cubicBezTo>
                  <a:cubicBezTo>
                    <a:pt x="31099" y="3143"/>
                    <a:pt x="30031" y="59"/>
                    <a:pt x="30020" y="26"/>
                  </a:cubicBezTo>
                  <a:cubicBezTo>
                    <a:pt x="30016" y="15"/>
                    <a:pt x="30007" y="6"/>
                    <a:pt x="29996" y="3"/>
                  </a:cubicBezTo>
                  <a:cubicBezTo>
                    <a:pt x="29992" y="1"/>
                    <a:pt x="29987" y="0"/>
                    <a:pt x="299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6" name="Google Shape;3786;p49"/>
            <p:cNvSpPr/>
            <p:nvPr/>
          </p:nvSpPr>
          <p:spPr>
            <a:xfrm>
              <a:off x="1568806" y="2696996"/>
              <a:ext cx="61810" cy="310393"/>
            </a:xfrm>
            <a:custGeom>
              <a:avLst/>
              <a:gdLst/>
              <a:ahLst/>
              <a:cxnLst/>
              <a:rect l="l" t="t" r="r" b="b"/>
              <a:pathLst>
                <a:path w="2621" h="13162" extrusionOk="0">
                  <a:moveTo>
                    <a:pt x="877" y="0"/>
                  </a:moveTo>
                  <a:cubicBezTo>
                    <a:pt x="870" y="0"/>
                    <a:pt x="863" y="2"/>
                    <a:pt x="857" y="6"/>
                  </a:cubicBezTo>
                  <a:cubicBezTo>
                    <a:pt x="838" y="17"/>
                    <a:pt x="832" y="41"/>
                    <a:pt x="844" y="59"/>
                  </a:cubicBezTo>
                  <a:cubicBezTo>
                    <a:pt x="858" y="80"/>
                    <a:pt x="2196" y="2211"/>
                    <a:pt x="2542" y="3125"/>
                  </a:cubicBezTo>
                  <a:cubicBezTo>
                    <a:pt x="2539" y="3241"/>
                    <a:pt x="2476" y="4678"/>
                    <a:pt x="2228" y="6015"/>
                  </a:cubicBezTo>
                  <a:cubicBezTo>
                    <a:pt x="1984" y="7322"/>
                    <a:pt x="1413" y="10387"/>
                    <a:pt x="11" y="13104"/>
                  </a:cubicBezTo>
                  <a:cubicBezTo>
                    <a:pt x="0" y="13123"/>
                    <a:pt x="8" y="13148"/>
                    <a:pt x="28" y="13157"/>
                  </a:cubicBezTo>
                  <a:cubicBezTo>
                    <a:pt x="34" y="13160"/>
                    <a:pt x="40" y="13161"/>
                    <a:pt x="46" y="13161"/>
                  </a:cubicBezTo>
                  <a:cubicBezTo>
                    <a:pt x="59" y="13161"/>
                    <a:pt x="73" y="13152"/>
                    <a:pt x="81" y="13140"/>
                  </a:cubicBezTo>
                  <a:cubicBezTo>
                    <a:pt x="1488" y="10411"/>
                    <a:pt x="2060" y="7339"/>
                    <a:pt x="2304" y="6028"/>
                  </a:cubicBezTo>
                  <a:cubicBezTo>
                    <a:pt x="2563" y="4634"/>
                    <a:pt x="2620" y="3134"/>
                    <a:pt x="2620" y="3119"/>
                  </a:cubicBezTo>
                  <a:cubicBezTo>
                    <a:pt x="2620" y="3114"/>
                    <a:pt x="2619" y="3110"/>
                    <a:pt x="2617" y="3105"/>
                  </a:cubicBezTo>
                  <a:cubicBezTo>
                    <a:pt x="2273" y="2188"/>
                    <a:pt x="923" y="39"/>
                    <a:pt x="910" y="18"/>
                  </a:cubicBezTo>
                  <a:cubicBezTo>
                    <a:pt x="902" y="6"/>
                    <a:pt x="890" y="0"/>
                    <a:pt x="87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7" name="Google Shape;3787;p49"/>
            <p:cNvSpPr/>
            <p:nvPr/>
          </p:nvSpPr>
          <p:spPr>
            <a:xfrm>
              <a:off x="1540036" y="2700580"/>
              <a:ext cx="50372" cy="288107"/>
            </a:xfrm>
            <a:custGeom>
              <a:avLst/>
              <a:gdLst/>
              <a:ahLst/>
              <a:cxnLst/>
              <a:rect l="l" t="t" r="r" b="b"/>
              <a:pathLst>
                <a:path w="2136" h="12217" extrusionOk="0">
                  <a:moveTo>
                    <a:pt x="658" y="1"/>
                  </a:moveTo>
                  <a:cubicBezTo>
                    <a:pt x="632" y="1"/>
                    <a:pt x="606" y="27"/>
                    <a:pt x="623" y="57"/>
                  </a:cubicBezTo>
                  <a:lnTo>
                    <a:pt x="2055" y="2767"/>
                  </a:lnTo>
                  <a:cubicBezTo>
                    <a:pt x="2007" y="3106"/>
                    <a:pt x="1005" y="10054"/>
                    <a:pt x="10" y="12162"/>
                  </a:cubicBezTo>
                  <a:cubicBezTo>
                    <a:pt x="0" y="12182"/>
                    <a:pt x="10" y="12205"/>
                    <a:pt x="29" y="12214"/>
                  </a:cubicBezTo>
                  <a:cubicBezTo>
                    <a:pt x="34" y="12215"/>
                    <a:pt x="40" y="12217"/>
                    <a:pt x="44" y="12217"/>
                  </a:cubicBezTo>
                  <a:cubicBezTo>
                    <a:pt x="60" y="12217"/>
                    <a:pt x="73" y="12208"/>
                    <a:pt x="79" y="12194"/>
                  </a:cubicBezTo>
                  <a:cubicBezTo>
                    <a:pt x="1101" y="10033"/>
                    <a:pt x="2124" y="2836"/>
                    <a:pt x="2134" y="2764"/>
                  </a:cubicBezTo>
                  <a:cubicBezTo>
                    <a:pt x="2136" y="2756"/>
                    <a:pt x="2134" y="2748"/>
                    <a:pt x="2130" y="2741"/>
                  </a:cubicBezTo>
                  <a:lnTo>
                    <a:pt x="690" y="21"/>
                  </a:lnTo>
                  <a:cubicBezTo>
                    <a:pt x="682" y="7"/>
                    <a:pt x="670" y="1"/>
                    <a:pt x="65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8" name="Google Shape;3788;p49"/>
            <p:cNvSpPr/>
            <p:nvPr/>
          </p:nvSpPr>
          <p:spPr>
            <a:xfrm>
              <a:off x="1097109" y="2981306"/>
              <a:ext cx="483936" cy="27851"/>
            </a:xfrm>
            <a:custGeom>
              <a:avLst/>
              <a:gdLst/>
              <a:ahLst/>
              <a:cxnLst/>
              <a:rect l="l" t="t" r="r" b="b"/>
              <a:pathLst>
                <a:path w="20521" h="1181" extrusionOk="0">
                  <a:moveTo>
                    <a:pt x="20478" y="0"/>
                  </a:moveTo>
                  <a:cubicBezTo>
                    <a:pt x="20477" y="0"/>
                    <a:pt x="20476" y="0"/>
                    <a:pt x="20475" y="0"/>
                  </a:cubicBezTo>
                  <a:lnTo>
                    <a:pt x="17309" y="426"/>
                  </a:lnTo>
                  <a:cubicBezTo>
                    <a:pt x="14089" y="860"/>
                    <a:pt x="8408" y="1084"/>
                    <a:pt x="5403" y="1104"/>
                  </a:cubicBezTo>
                  <a:cubicBezTo>
                    <a:pt x="5341" y="1104"/>
                    <a:pt x="5278" y="1104"/>
                    <a:pt x="5216" y="1104"/>
                  </a:cubicBezTo>
                  <a:cubicBezTo>
                    <a:pt x="2247" y="1104"/>
                    <a:pt x="74" y="581"/>
                    <a:pt x="52" y="575"/>
                  </a:cubicBezTo>
                  <a:cubicBezTo>
                    <a:pt x="49" y="574"/>
                    <a:pt x="46" y="574"/>
                    <a:pt x="43" y="574"/>
                  </a:cubicBezTo>
                  <a:cubicBezTo>
                    <a:pt x="25" y="574"/>
                    <a:pt x="9" y="585"/>
                    <a:pt x="5" y="604"/>
                  </a:cubicBezTo>
                  <a:cubicBezTo>
                    <a:pt x="1" y="625"/>
                    <a:pt x="13" y="645"/>
                    <a:pt x="34" y="651"/>
                  </a:cubicBezTo>
                  <a:cubicBezTo>
                    <a:pt x="55" y="655"/>
                    <a:pt x="2243" y="1181"/>
                    <a:pt x="5229" y="1181"/>
                  </a:cubicBezTo>
                  <a:lnTo>
                    <a:pt x="5403" y="1181"/>
                  </a:lnTo>
                  <a:cubicBezTo>
                    <a:pt x="8410" y="1161"/>
                    <a:pt x="14095" y="937"/>
                    <a:pt x="17319" y="504"/>
                  </a:cubicBezTo>
                  <a:lnTo>
                    <a:pt x="20484" y="76"/>
                  </a:lnTo>
                  <a:cubicBezTo>
                    <a:pt x="20507" y="75"/>
                    <a:pt x="20521" y="55"/>
                    <a:pt x="20518" y="34"/>
                  </a:cubicBezTo>
                  <a:cubicBezTo>
                    <a:pt x="20515" y="14"/>
                    <a:pt x="20497" y="0"/>
                    <a:pt x="204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9" name="Google Shape;3789;p49"/>
            <p:cNvSpPr/>
            <p:nvPr/>
          </p:nvSpPr>
          <p:spPr>
            <a:xfrm>
              <a:off x="1072230" y="3039248"/>
              <a:ext cx="483418" cy="46906"/>
            </a:xfrm>
            <a:custGeom>
              <a:avLst/>
              <a:gdLst/>
              <a:ahLst/>
              <a:cxnLst/>
              <a:rect l="l" t="t" r="r" b="b"/>
              <a:pathLst>
                <a:path w="20499" h="1989" extrusionOk="0">
                  <a:moveTo>
                    <a:pt x="20447" y="1"/>
                  </a:moveTo>
                  <a:cubicBezTo>
                    <a:pt x="20435" y="1"/>
                    <a:pt x="20422" y="7"/>
                    <a:pt x="20415" y="23"/>
                  </a:cubicBezTo>
                  <a:lnTo>
                    <a:pt x="19827" y="1235"/>
                  </a:lnTo>
                  <a:cubicBezTo>
                    <a:pt x="17908" y="1676"/>
                    <a:pt x="12947" y="1912"/>
                    <a:pt x="8839" y="1912"/>
                  </a:cubicBezTo>
                  <a:cubicBezTo>
                    <a:pt x="8348" y="1912"/>
                    <a:pt x="7869" y="1909"/>
                    <a:pt x="7408" y="1902"/>
                  </a:cubicBezTo>
                  <a:cubicBezTo>
                    <a:pt x="3455" y="1843"/>
                    <a:pt x="83" y="1236"/>
                    <a:pt x="51" y="1230"/>
                  </a:cubicBezTo>
                  <a:cubicBezTo>
                    <a:pt x="49" y="1230"/>
                    <a:pt x="47" y="1230"/>
                    <a:pt x="45" y="1230"/>
                  </a:cubicBezTo>
                  <a:cubicBezTo>
                    <a:pt x="26" y="1230"/>
                    <a:pt x="8" y="1243"/>
                    <a:pt x="5" y="1261"/>
                  </a:cubicBezTo>
                  <a:cubicBezTo>
                    <a:pt x="1" y="1282"/>
                    <a:pt x="15" y="1302"/>
                    <a:pt x="36" y="1306"/>
                  </a:cubicBezTo>
                  <a:cubicBezTo>
                    <a:pt x="71" y="1312"/>
                    <a:pt x="3447" y="1918"/>
                    <a:pt x="7407" y="1978"/>
                  </a:cubicBezTo>
                  <a:cubicBezTo>
                    <a:pt x="7872" y="1985"/>
                    <a:pt x="8355" y="1988"/>
                    <a:pt x="8851" y="1988"/>
                  </a:cubicBezTo>
                  <a:cubicBezTo>
                    <a:pt x="12974" y="1988"/>
                    <a:pt x="17952" y="1750"/>
                    <a:pt x="19862" y="1306"/>
                  </a:cubicBezTo>
                  <a:cubicBezTo>
                    <a:pt x="19874" y="1303"/>
                    <a:pt x="19883" y="1296"/>
                    <a:pt x="19887" y="1285"/>
                  </a:cubicBezTo>
                  <a:lnTo>
                    <a:pt x="20483" y="56"/>
                  </a:lnTo>
                  <a:cubicBezTo>
                    <a:pt x="20498" y="26"/>
                    <a:pt x="20472" y="1"/>
                    <a:pt x="2044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0" name="Google Shape;3790;p49"/>
            <p:cNvSpPr/>
            <p:nvPr/>
          </p:nvSpPr>
          <p:spPr>
            <a:xfrm>
              <a:off x="1609109" y="2870657"/>
              <a:ext cx="275962" cy="34666"/>
            </a:xfrm>
            <a:custGeom>
              <a:avLst/>
              <a:gdLst/>
              <a:ahLst/>
              <a:cxnLst/>
              <a:rect l="l" t="t" r="r" b="b"/>
              <a:pathLst>
                <a:path w="11702" h="1470" extrusionOk="0">
                  <a:moveTo>
                    <a:pt x="11656" y="1"/>
                  </a:moveTo>
                  <a:cubicBezTo>
                    <a:pt x="11652" y="1"/>
                    <a:pt x="11649" y="1"/>
                    <a:pt x="11645" y="2"/>
                  </a:cubicBezTo>
                  <a:cubicBezTo>
                    <a:pt x="11610" y="13"/>
                    <a:pt x="7979" y="1107"/>
                    <a:pt x="5167" y="1334"/>
                  </a:cubicBezTo>
                  <a:cubicBezTo>
                    <a:pt x="4669" y="1375"/>
                    <a:pt x="4187" y="1392"/>
                    <a:pt x="3732" y="1392"/>
                  </a:cubicBezTo>
                  <a:cubicBezTo>
                    <a:pt x="1619" y="1392"/>
                    <a:pt x="69" y="1032"/>
                    <a:pt x="51" y="1028"/>
                  </a:cubicBezTo>
                  <a:cubicBezTo>
                    <a:pt x="47" y="1027"/>
                    <a:pt x="44" y="1027"/>
                    <a:pt x="40" y="1027"/>
                  </a:cubicBezTo>
                  <a:cubicBezTo>
                    <a:pt x="23" y="1027"/>
                    <a:pt x="8" y="1039"/>
                    <a:pt x="5" y="1057"/>
                  </a:cubicBezTo>
                  <a:cubicBezTo>
                    <a:pt x="1" y="1077"/>
                    <a:pt x="13" y="1098"/>
                    <a:pt x="33" y="1103"/>
                  </a:cubicBezTo>
                  <a:cubicBezTo>
                    <a:pt x="52" y="1107"/>
                    <a:pt x="1610" y="1469"/>
                    <a:pt x="3736" y="1469"/>
                  </a:cubicBezTo>
                  <a:cubicBezTo>
                    <a:pt x="4192" y="1469"/>
                    <a:pt x="4676" y="1454"/>
                    <a:pt x="5173" y="1412"/>
                  </a:cubicBezTo>
                  <a:cubicBezTo>
                    <a:pt x="7993" y="1183"/>
                    <a:pt x="11631" y="87"/>
                    <a:pt x="11668" y="75"/>
                  </a:cubicBezTo>
                  <a:cubicBezTo>
                    <a:pt x="11689" y="71"/>
                    <a:pt x="11701" y="48"/>
                    <a:pt x="11693" y="28"/>
                  </a:cubicBezTo>
                  <a:cubicBezTo>
                    <a:pt x="11688" y="12"/>
                    <a:pt x="11673" y="1"/>
                    <a:pt x="116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1" name="Google Shape;3791;p49"/>
            <p:cNvSpPr/>
            <p:nvPr/>
          </p:nvSpPr>
          <p:spPr>
            <a:xfrm>
              <a:off x="1933321" y="2491215"/>
              <a:ext cx="57164" cy="101122"/>
            </a:xfrm>
            <a:custGeom>
              <a:avLst/>
              <a:gdLst/>
              <a:ahLst/>
              <a:cxnLst/>
              <a:rect l="l" t="t" r="r" b="b"/>
              <a:pathLst>
                <a:path w="2424" h="4288" extrusionOk="0">
                  <a:moveTo>
                    <a:pt x="2379" y="0"/>
                  </a:moveTo>
                  <a:cubicBezTo>
                    <a:pt x="2363" y="0"/>
                    <a:pt x="2347" y="10"/>
                    <a:pt x="2342" y="31"/>
                  </a:cubicBezTo>
                  <a:cubicBezTo>
                    <a:pt x="1642" y="2855"/>
                    <a:pt x="38" y="4206"/>
                    <a:pt x="23" y="4216"/>
                  </a:cubicBezTo>
                  <a:cubicBezTo>
                    <a:pt x="5" y="4228"/>
                    <a:pt x="0" y="4253"/>
                    <a:pt x="12" y="4269"/>
                  </a:cubicBezTo>
                  <a:cubicBezTo>
                    <a:pt x="19" y="4280"/>
                    <a:pt x="31" y="4287"/>
                    <a:pt x="44" y="4287"/>
                  </a:cubicBezTo>
                  <a:cubicBezTo>
                    <a:pt x="52" y="4286"/>
                    <a:pt x="59" y="4284"/>
                    <a:pt x="65" y="4280"/>
                  </a:cubicBezTo>
                  <a:cubicBezTo>
                    <a:pt x="81" y="4268"/>
                    <a:pt x="1698" y="2949"/>
                    <a:pt x="2417" y="47"/>
                  </a:cubicBezTo>
                  <a:cubicBezTo>
                    <a:pt x="2424" y="18"/>
                    <a:pt x="2401" y="0"/>
                    <a:pt x="237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2" name="Google Shape;3792;p49"/>
            <p:cNvSpPr/>
            <p:nvPr/>
          </p:nvSpPr>
          <p:spPr>
            <a:xfrm>
              <a:off x="2132310" y="2184925"/>
              <a:ext cx="43297" cy="37756"/>
            </a:xfrm>
            <a:custGeom>
              <a:avLst/>
              <a:gdLst/>
              <a:ahLst/>
              <a:cxnLst/>
              <a:rect l="l" t="t" r="r" b="b"/>
              <a:pathLst>
                <a:path w="1836" h="1601" extrusionOk="0">
                  <a:moveTo>
                    <a:pt x="506" y="0"/>
                  </a:moveTo>
                  <a:cubicBezTo>
                    <a:pt x="431" y="0"/>
                    <a:pt x="360" y="25"/>
                    <a:pt x="299" y="82"/>
                  </a:cubicBezTo>
                  <a:cubicBezTo>
                    <a:pt x="0" y="354"/>
                    <a:pt x="742" y="1601"/>
                    <a:pt x="1254" y="1601"/>
                  </a:cubicBezTo>
                  <a:cubicBezTo>
                    <a:pt x="1304" y="1601"/>
                    <a:pt x="1352" y="1589"/>
                    <a:pt x="1396" y="1564"/>
                  </a:cubicBezTo>
                  <a:cubicBezTo>
                    <a:pt x="1835" y="1311"/>
                    <a:pt x="1049" y="0"/>
                    <a:pt x="5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3" name="Google Shape;3793;p49"/>
            <p:cNvSpPr/>
            <p:nvPr/>
          </p:nvSpPr>
          <p:spPr>
            <a:xfrm>
              <a:off x="2245860" y="2309158"/>
              <a:ext cx="60961" cy="33770"/>
            </a:xfrm>
            <a:custGeom>
              <a:avLst/>
              <a:gdLst/>
              <a:ahLst/>
              <a:cxnLst/>
              <a:rect l="l" t="t" r="r" b="b"/>
              <a:pathLst>
                <a:path w="2585" h="1432" extrusionOk="0">
                  <a:moveTo>
                    <a:pt x="255" y="1"/>
                  </a:moveTo>
                  <a:cubicBezTo>
                    <a:pt x="121" y="1"/>
                    <a:pt x="40" y="29"/>
                    <a:pt x="31" y="33"/>
                  </a:cubicBezTo>
                  <a:cubicBezTo>
                    <a:pt x="12" y="40"/>
                    <a:pt x="1" y="62"/>
                    <a:pt x="9" y="81"/>
                  </a:cubicBezTo>
                  <a:cubicBezTo>
                    <a:pt x="14" y="98"/>
                    <a:pt x="30" y="108"/>
                    <a:pt x="45" y="108"/>
                  </a:cubicBezTo>
                  <a:cubicBezTo>
                    <a:pt x="50" y="108"/>
                    <a:pt x="54" y="107"/>
                    <a:pt x="59" y="106"/>
                  </a:cubicBezTo>
                  <a:cubicBezTo>
                    <a:pt x="60" y="104"/>
                    <a:pt x="131" y="80"/>
                    <a:pt x="251" y="80"/>
                  </a:cubicBezTo>
                  <a:cubicBezTo>
                    <a:pt x="441" y="80"/>
                    <a:pt x="755" y="141"/>
                    <a:pt x="1116" y="453"/>
                  </a:cubicBezTo>
                  <a:cubicBezTo>
                    <a:pt x="1266" y="580"/>
                    <a:pt x="1388" y="715"/>
                    <a:pt x="1506" y="845"/>
                  </a:cubicBezTo>
                  <a:cubicBezTo>
                    <a:pt x="1780" y="1142"/>
                    <a:pt x="2026" y="1410"/>
                    <a:pt x="2466" y="1432"/>
                  </a:cubicBezTo>
                  <a:cubicBezTo>
                    <a:pt x="2506" y="1407"/>
                    <a:pt x="2547" y="1380"/>
                    <a:pt x="2585" y="1354"/>
                  </a:cubicBezTo>
                  <a:lnTo>
                    <a:pt x="2585" y="1354"/>
                  </a:lnTo>
                  <a:cubicBezTo>
                    <a:pt x="2563" y="1355"/>
                    <a:pt x="2542" y="1356"/>
                    <a:pt x="2521" y="1356"/>
                  </a:cubicBezTo>
                  <a:cubicBezTo>
                    <a:pt x="2081" y="1356"/>
                    <a:pt x="1846" y="1100"/>
                    <a:pt x="1563" y="792"/>
                  </a:cubicBezTo>
                  <a:cubicBezTo>
                    <a:pt x="1441" y="651"/>
                    <a:pt x="1309" y="518"/>
                    <a:pt x="1168" y="395"/>
                  </a:cubicBezTo>
                  <a:cubicBezTo>
                    <a:pt x="789" y="68"/>
                    <a:pt x="461" y="1"/>
                    <a:pt x="25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4" name="Google Shape;3794;p49"/>
            <p:cNvSpPr/>
            <p:nvPr/>
          </p:nvSpPr>
          <p:spPr>
            <a:xfrm>
              <a:off x="2287672" y="2247324"/>
              <a:ext cx="43392" cy="62376"/>
            </a:xfrm>
            <a:custGeom>
              <a:avLst/>
              <a:gdLst/>
              <a:ahLst/>
              <a:cxnLst/>
              <a:rect l="l" t="t" r="r" b="b"/>
              <a:pathLst>
                <a:path w="1840" h="2645" extrusionOk="0">
                  <a:moveTo>
                    <a:pt x="822" y="76"/>
                  </a:moveTo>
                  <a:cubicBezTo>
                    <a:pt x="863" y="76"/>
                    <a:pt x="904" y="77"/>
                    <a:pt x="944" y="82"/>
                  </a:cubicBezTo>
                  <a:cubicBezTo>
                    <a:pt x="1338" y="121"/>
                    <a:pt x="1527" y="671"/>
                    <a:pt x="1604" y="995"/>
                  </a:cubicBezTo>
                  <a:cubicBezTo>
                    <a:pt x="1774" y="1700"/>
                    <a:pt x="1710" y="2458"/>
                    <a:pt x="1582" y="2541"/>
                  </a:cubicBezTo>
                  <a:cubicBezTo>
                    <a:pt x="1555" y="2558"/>
                    <a:pt x="1523" y="2567"/>
                    <a:pt x="1491" y="2567"/>
                  </a:cubicBezTo>
                  <a:cubicBezTo>
                    <a:pt x="1488" y="2567"/>
                    <a:pt x="1486" y="2567"/>
                    <a:pt x="1483" y="2567"/>
                  </a:cubicBezTo>
                  <a:cubicBezTo>
                    <a:pt x="1119" y="2567"/>
                    <a:pt x="348" y="1808"/>
                    <a:pt x="193" y="1299"/>
                  </a:cubicBezTo>
                  <a:cubicBezTo>
                    <a:pt x="104" y="998"/>
                    <a:pt x="78" y="586"/>
                    <a:pt x="278" y="317"/>
                  </a:cubicBezTo>
                  <a:cubicBezTo>
                    <a:pt x="398" y="157"/>
                    <a:pt x="580" y="76"/>
                    <a:pt x="821" y="76"/>
                  </a:cubicBezTo>
                  <a:close/>
                  <a:moveTo>
                    <a:pt x="818" y="0"/>
                  </a:moveTo>
                  <a:cubicBezTo>
                    <a:pt x="553" y="0"/>
                    <a:pt x="351" y="93"/>
                    <a:pt x="216" y="273"/>
                  </a:cubicBezTo>
                  <a:cubicBezTo>
                    <a:pt x="1" y="564"/>
                    <a:pt x="25" y="1005"/>
                    <a:pt x="121" y="1320"/>
                  </a:cubicBezTo>
                  <a:cubicBezTo>
                    <a:pt x="274" y="1823"/>
                    <a:pt x="1060" y="2644"/>
                    <a:pt x="1485" y="2644"/>
                  </a:cubicBezTo>
                  <a:cubicBezTo>
                    <a:pt x="1487" y="2644"/>
                    <a:pt x="1490" y="2644"/>
                    <a:pt x="1493" y="2644"/>
                  </a:cubicBezTo>
                  <a:cubicBezTo>
                    <a:pt x="1538" y="2644"/>
                    <a:pt x="1582" y="2632"/>
                    <a:pt x="1621" y="2608"/>
                  </a:cubicBezTo>
                  <a:cubicBezTo>
                    <a:pt x="1810" y="2485"/>
                    <a:pt x="1839" y="1649"/>
                    <a:pt x="1679" y="979"/>
                  </a:cubicBezTo>
                  <a:cubicBezTo>
                    <a:pt x="1535" y="386"/>
                    <a:pt x="1277" y="41"/>
                    <a:pt x="951" y="7"/>
                  </a:cubicBezTo>
                  <a:cubicBezTo>
                    <a:pt x="905" y="3"/>
                    <a:pt x="861" y="0"/>
                    <a:pt x="81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5" name="Google Shape;3795;p49"/>
            <p:cNvSpPr/>
            <p:nvPr/>
          </p:nvSpPr>
          <p:spPr>
            <a:xfrm>
              <a:off x="2295195" y="2257583"/>
              <a:ext cx="29525" cy="39076"/>
            </a:xfrm>
            <a:custGeom>
              <a:avLst/>
              <a:gdLst/>
              <a:ahLst/>
              <a:cxnLst/>
              <a:rect l="l" t="t" r="r" b="b"/>
              <a:pathLst>
                <a:path w="1252" h="1657" extrusionOk="0">
                  <a:moveTo>
                    <a:pt x="523" y="0"/>
                  </a:moveTo>
                  <a:cubicBezTo>
                    <a:pt x="63" y="0"/>
                    <a:pt x="0" y="502"/>
                    <a:pt x="147" y="886"/>
                  </a:cubicBezTo>
                  <a:cubicBezTo>
                    <a:pt x="276" y="1225"/>
                    <a:pt x="587" y="1657"/>
                    <a:pt x="892" y="1657"/>
                  </a:cubicBezTo>
                  <a:cubicBezTo>
                    <a:pt x="952" y="1657"/>
                    <a:pt x="1013" y="1640"/>
                    <a:pt x="1072" y="1602"/>
                  </a:cubicBezTo>
                  <a:cubicBezTo>
                    <a:pt x="1252" y="1483"/>
                    <a:pt x="1126" y="62"/>
                    <a:pt x="599" y="4"/>
                  </a:cubicBezTo>
                  <a:cubicBezTo>
                    <a:pt x="572" y="1"/>
                    <a:pt x="547" y="0"/>
                    <a:pt x="5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6" name="Google Shape;3796;p49"/>
            <p:cNvSpPr/>
            <p:nvPr/>
          </p:nvSpPr>
          <p:spPr>
            <a:xfrm>
              <a:off x="2087409" y="2330618"/>
              <a:ext cx="210945" cy="61385"/>
            </a:xfrm>
            <a:custGeom>
              <a:avLst/>
              <a:gdLst/>
              <a:ahLst/>
              <a:cxnLst/>
              <a:rect l="l" t="t" r="r" b="b"/>
              <a:pathLst>
                <a:path w="8945" h="2603" extrusionOk="0">
                  <a:moveTo>
                    <a:pt x="5879" y="0"/>
                  </a:moveTo>
                  <a:cubicBezTo>
                    <a:pt x="5792" y="0"/>
                    <a:pt x="5739" y="43"/>
                    <a:pt x="5673" y="103"/>
                  </a:cubicBezTo>
                  <a:cubicBezTo>
                    <a:pt x="5652" y="121"/>
                    <a:pt x="5629" y="141"/>
                    <a:pt x="5602" y="162"/>
                  </a:cubicBezTo>
                  <a:cubicBezTo>
                    <a:pt x="5574" y="184"/>
                    <a:pt x="5535" y="218"/>
                    <a:pt x="5485" y="264"/>
                  </a:cubicBezTo>
                  <a:cubicBezTo>
                    <a:pt x="5206" y="515"/>
                    <a:pt x="4626" y="1038"/>
                    <a:pt x="3776" y="1209"/>
                  </a:cubicBezTo>
                  <a:cubicBezTo>
                    <a:pt x="3334" y="1298"/>
                    <a:pt x="2820" y="1341"/>
                    <a:pt x="2354" y="1341"/>
                  </a:cubicBezTo>
                  <a:cubicBezTo>
                    <a:pt x="1784" y="1341"/>
                    <a:pt x="1285" y="1277"/>
                    <a:pt x="1075" y="1152"/>
                  </a:cubicBezTo>
                  <a:cubicBezTo>
                    <a:pt x="896" y="1046"/>
                    <a:pt x="801" y="1010"/>
                    <a:pt x="733" y="1010"/>
                  </a:cubicBezTo>
                  <a:cubicBezTo>
                    <a:pt x="686" y="1010"/>
                    <a:pt x="652" y="1028"/>
                    <a:pt x="611" y="1052"/>
                  </a:cubicBezTo>
                  <a:cubicBezTo>
                    <a:pt x="589" y="1066"/>
                    <a:pt x="564" y="1078"/>
                    <a:pt x="540" y="1087"/>
                  </a:cubicBezTo>
                  <a:cubicBezTo>
                    <a:pt x="380" y="1149"/>
                    <a:pt x="110" y="1732"/>
                    <a:pt x="76" y="1805"/>
                  </a:cubicBezTo>
                  <a:cubicBezTo>
                    <a:pt x="10" y="2096"/>
                    <a:pt x="1" y="2545"/>
                    <a:pt x="1" y="2563"/>
                  </a:cubicBezTo>
                  <a:cubicBezTo>
                    <a:pt x="1" y="2585"/>
                    <a:pt x="17" y="2602"/>
                    <a:pt x="39" y="2602"/>
                  </a:cubicBezTo>
                  <a:cubicBezTo>
                    <a:pt x="60" y="2602"/>
                    <a:pt x="75" y="2584"/>
                    <a:pt x="75" y="2564"/>
                  </a:cubicBezTo>
                  <a:cubicBezTo>
                    <a:pt x="75" y="2560"/>
                    <a:pt x="84" y="2104"/>
                    <a:pt x="148" y="1829"/>
                  </a:cubicBezTo>
                  <a:cubicBezTo>
                    <a:pt x="257" y="1590"/>
                    <a:pt x="467" y="1196"/>
                    <a:pt x="566" y="1158"/>
                  </a:cubicBezTo>
                  <a:cubicBezTo>
                    <a:pt x="595" y="1147"/>
                    <a:pt x="622" y="1134"/>
                    <a:pt x="648" y="1116"/>
                  </a:cubicBezTo>
                  <a:cubicBezTo>
                    <a:pt x="675" y="1100"/>
                    <a:pt x="698" y="1087"/>
                    <a:pt x="732" y="1087"/>
                  </a:cubicBezTo>
                  <a:cubicBezTo>
                    <a:pt x="784" y="1087"/>
                    <a:pt x="865" y="1118"/>
                    <a:pt x="1034" y="1219"/>
                  </a:cubicBezTo>
                  <a:cubicBezTo>
                    <a:pt x="1253" y="1348"/>
                    <a:pt x="1773" y="1416"/>
                    <a:pt x="2363" y="1416"/>
                  </a:cubicBezTo>
                  <a:cubicBezTo>
                    <a:pt x="2833" y="1416"/>
                    <a:pt x="3347" y="1373"/>
                    <a:pt x="3789" y="1284"/>
                  </a:cubicBezTo>
                  <a:cubicBezTo>
                    <a:pt x="4659" y="1109"/>
                    <a:pt x="5273" y="558"/>
                    <a:pt x="5535" y="321"/>
                  </a:cubicBezTo>
                  <a:cubicBezTo>
                    <a:pt x="5582" y="278"/>
                    <a:pt x="5617" y="246"/>
                    <a:pt x="5647" y="223"/>
                  </a:cubicBezTo>
                  <a:cubicBezTo>
                    <a:pt x="5676" y="202"/>
                    <a:pt x="5700" y="179"/>
                    <a:pt x="5723" y="159"/>
                  </a:cubicBezTo>
                  <a:cubicBezTo>
                    <a:pt x="5774" y="114"/>
                    <a:pt x="5812" y="79"/>
                    <a:pt x="5881" y="79"/>
                  </a:cubicBezTo>
                  <a:cubicBezTo>
                    <a:pt x="5954" y="79"/>
                    <a:pt x="6061" y="118"/>
                    <a:pt x="6253" y="226"/>
                  </a:cubicBezTo>
                  <a:lnTo>
                    <a:pt x="6599" y="423"/>
                  </a:lnTo>
                  <a:cubicBezTo>
                    <a:pt x="7070" y="691"/>
                    <a:pt x="7600" y="994"/>
                    <a:pt x="7717" y="1023"/>
                  </a:cubicBezTo>
                  <a:cubicBezTo>
                    <a:pt x="7753" y="1032"/>
                    <a:pt x="7814" y="1040"/>
                    <a:pt x="7896" y="1040"/>
                  </a:cubicBezTo>
                  <a:cubicBezTo>
                    <a:pt x="8122" y="1040"/>
                    <a:pt x="8501" y="981"/>
                    <a:pt x="8908" y="728"/>
                  </a:cubicBezTo>
                  <a:cubicBezTo>
                    <a:pt x="8945" y="705"/>
                    <a:pt x="8923" y="656"/>
                    <a:pt x="8889" y="656"/>
                  </a:cubicBezTo>
                  <a:cubicBezTo>
                    <a:pt x="8882" y="656"/>
                    <a:pt x="8875" y="658"/>
                    <a:pt x="8867" y="662"/>
                  </a:cubicBezTo>
                  <a:cubicBezTo>
                    <a:pt x="8476" y="906"/>
                    <a:pt x="8114" y="963"/>
                    <a:pt x="7901" y="963"/>
                  </a:cubicBezTo>
                  <a:cubicBezTo>
                    <a:pt x="7825" y="963"/>
                    <a:pt x="7768" y="956"/>
                    <a:pt x="7735" y="947"/>
                  </a:cubicBezTo>
                  <a:cubicBezTo>
                    <a:pt x="7631" y="922"/>
                    <a:pt x="7081" y="608"/>
                    <a:pt x="6638" y="356"/>
                  </a:cubicBezTo>
                  <a:cubicBezTo>
                    <a:pt x="6512" y="285"/>
                    <a:pt x="6393" y="215"/>
                    <a:pt x="6291" y="159"/>
                  </a:cubicBezTo>
                  <a:cubicBezTo>
                    <a:pt x="6088" y="44"/>
                    <a:pt x="5966" y="0"/>
                    <a:pt x="5879" y="0"/>
                  </a:cubicBezTo>
                  <a:close/>
                </a:path>
              </a:pathLst>
            </a:custGeom>
            <a:solidFill>
              <a:srgbClr val="3505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7" name="Google Shape;3797;p49"/>
            <p:cNvSpPr/>
            <p:nvPr/>
          </p:nvSpPr>
          <p:spPr>
            <a:xfrm>
              <a:off x="2052177" y="2063381"/>
              <a:ext cx="29714" cy="66314"/>
            </a:xfrm>
            <a:custGeom>
              <a:avLst/>
              <a:gdLst/>
              <a:ahLst/>
              <a:cxnLst/>
              <a:rect l="l" t="t" r="r" b="b"/>
              <a:pathLst>
                <a:path w="1260" h="2812" extrusionOk="0">
                  <a:moveTo>
                    <a:pt x="1041" y="0"/>
                  </a:moveTo>
                  <a:cubicBezTo>
                    <a:pt x="1028" y="0"/>
                    <a:pt x="1016" y="7"/>
                    <a:pt x="1010" y="18"/>
                  </a:cubicBezTo>
                  <a:cubicBezTo>
                    <a:pt x="587" y="632"/>
                    <a:pt x="28" y="2676"/>
                    <a:pt x="4" y="2763"/>
                  </a:cubicBezTo>
                  <a:cubicBezTo>
                    <a:pt x="1" y="2775"/>
                    <a:pt x="4" y="2790"/>
                    <a:pt x="14" y="2799"/>
                  </a:cubicBezTo>
                  <a:cubicBezTo>
                    <a:pt x="20" y="2807"/>
                    <a:pt x="31" y="2811"/>
                    <a:pt x="41" y="2811"/>
                  </a:cubicBezTo>
                  <a:cubicBezTo>
                    <a:pt x="44" y="2811"/>
                    <a:pt x="48" y="2811"/>
                    <a:pt x="51" y="2810"/>
                  </a:cubicBezTo>
                  <a:cubicBezTo>
                    <a:pt x="277" y="2757"/>
                    <a:pt x="614" y="2749"/>
                    <a:pt x="793" y="2749"/>
                  </a:cubicBezTo>
                  <a:cubicBezTo>
                    <a:pt x="866" y="2749"/>
                    <a:pt x="913" y="2751"/>
                    <a:pt x="914" y="2751"/>
                  </a:cubicBezTo>
                  <a:cubicBezTo>
                    <a:pt x="915" y="2751"/>
                    <a:pt x="916" y="2751"/>
                    <a:pt x="917" y="2751"/>
                  </a:cubicBezTo>
                  <a:cubicBezTo>
                    <a:pt x="937" y="2751"/>
                    <a:pt x="954" y="2734"/>
                    <a:pt x="954" y="2713"/>
                  </a:cubicBezTo>
                  <a:cubicBezTo>
                    <a:pt x="954" y="2691"/>
                    <a:pt x="937" y="2673"/>
                    <a:pt x="916" y="2673"/>
                  </a:cubicBezTo>
                  <a:cubicBezTo>
                    <a:pt x="909" y="2673"/>
                    <a:pt x="861" y="2672"/>
                    <a:pt x="788" y="2672"/>
                  </a:cubicBezTo>
                  <a:cubicBezTo>
                    <a:pt x="621" y="2672"/>
                    <a:pt x="325" y="2679"/>
                    <a:pt x="96" y="2722"/>
                  </a:cubicBezTo>
                  <a:cubicBezTo>
                    <a:pt x="188" y="2388"/>
                    <a:pt x="648" y="781"/>
                    <a:pt x="1016" y="152"/>
                  </a:cubicBezTo>
                  <a:lnTo>
                    <a:pt x="1181" y="1625"/>
                  </a:lnTo>
                  <a:cubicBezTo>
                    <a:pt x="1184" y="1645"/>
                    <a:pt x="1200" y="1658"/>
                    <a:pt x="1220" y="1658"/>
                  </a:cubicBezTo>
                  <a:cubicBezTo>
                    <a:pt x="1221" y="1658"/>
                    <a:pt x="1222" y="1658"/>
                    <a:pt x="1223" y="1658"/>
                  </a:cubicBezTo>
                  <a:cubicBezTo>
                    <a:pt x="1245" y="1655"/>
                    <a:pt x="1260" y="1637"/>
                    <a:pt x="1258" y="1616"/>
                  </a:cubicBezTo>
                  <a:lnTo>
                    <a:pt x="1079" y="35"/>
                  </a:lnTo>
                  <a:cubicBezTo>
                    <a:pt x="1078" y="20"/>
                    <a:pt x="1066" y="6"/>
                    <a:pt x="1051" y="2"/>
                  </a:cubicBezTo>
                  <a:cubicBezTo>
                    <a:pt x="1047" y="1"/>
                    <a:pt x="1044" y="0"/>
                    <a:pt x="104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8" name="Google Shape;3798;p49"/>
            <p:cNvSpPr/>
            <p:nvPr/>
          </p:nvSpPr>
          <p:spPr>
            <a:xfrm>
              <a:off x="2067482" y="2044633"/>
              <a:ext cx="225614" cy="269123"/>
            </a:xfrm>
            <a:custGeom>
              <a:avLst/>
              <a:gdLst/>
              <a:ahLst/>
              <a:cxnLst/>
              <a:rect l="l" t="t" r="r" b="b"/>
              <a:pathLst>
                <a:path w="9567" h="11412" extrusionOk="0">
                  <a:moveTo>
                    <a:pt x="1718" y="0"/>
                  </a:moveTo>
                  <a:cubicBezTo>
                    <a:pt x="1707" y="0"/>
                    <a:pt x="1695" y="6"/>
                    <a:pt x="1687" y="19"/>
                  </a:cubicBezTo>
                  <a:cubicBezTo>
                    <a:pt x="1676" y="36"/>
                    <a:pt x="662" y="1750"/>
                    <a:pt x="423" y="2742"/>
                  </a:cubicBezTo>
                  <a:cubicBezTo>
                    <a:pt x="396" y="2855"/>
                    <a:pt x="370" y="2964"/>
                    <a:pt x="343" y="3068"/>
                  </a:cubicBezTo>
                  <a:cubicBezTo>
                    <a:pt x="146" y="3871"/>
                    <a:pt x="0" y="4453"/>
                    <a:pt x="108" y="5381"/>
                  </a:cubicBezTo>
                  <a:cubicBezTo>
                    <a:pt x="109" y="5405"/>
                    <a:pt x="243" y="7754"/>
                    <a:pt x="1135" y="9293"/>
                  </a:cubicBezTo>
                  <a:cubicBezTo>
                    <a:pt x="1960" y="10716"/>
                    <a:pt x="3142" y="11412"/>
                    <a:pt x="4737" y="11412"/>
                  </a:cubicBezTo>
                  <a:cubicBezTo>
                    <a:pt x="4861" y="11412"/>
                    <a:pt x="4989" y="11407"/>
                    <a:pt x="5118" y="11398"/>
                  </a:cubicBezTo>
                  <a:cubicBezTo>
                    <a:pt x="6595" y="11303"/>
                    <a:pt x="7338" y="10841"/>
                    <a:pt x="7830" y="10535"/>
                  </a:cubicBezTo>
                  <a:cubicBezTo>
                    <a:pt x="7926" y="10475"/>
                    <a:pt x="8009" y="10424"/>
                    <a:pt x="8085" y="10383"/>
                  </a:cubicBezTo>
                  <a:cubicBezTo>
                    <a:pt x="8157" y="10344"/>
                    <a:pt x="8226" y="10307"/>
                    <a:pt x="8291" y="10271"/>
                  </a:cubicBezTo>
                  <a:cubicBezTo>
                    <a:pt x="8576" y="10111"/>
                    <a:pt x="8797" y="9989"/>
                    <a:pt x="9031" y="9989"/>
                  </a:cubicBezTo>
                  <a:cubicBezTo>
                    <a:pt x="9079" y="9989"/>
                    <a:pt x="9129" y="9995"/>
                    <a:pt x="9179" y="10006"/>
                  </a:cubicBezTo>
                  <a:cubicBezTo>
                    <a:pt x="9182" y="10006"/>
                    <a:pt x="9185" y="10007"/>
                    <a:pt x="9188" y="10007"/>
                  </a:cubicBezTo>
                  <a:cubicBezTo>
                    <a:pt x="9205" y="10007"/>
                    <a:pt x="9220" y="9995"/>
                    <a:pt x="9224" y="9978"/>
                  </a:cubicBezTo>
                  <a:cubicBezTo>
                    <a:pt x="9229" y="9965"/>
                    <a:pt x="9540" y="8683"/>
                    <a:pt x="9565" y="7917"/>
                  </a:cubicBezTo>
                  <a:cubicBezTo>
                    <a:pt x="9567" y="7896"/>
                    <a:pt x="9550" y="7878"/>
                    <a:pt x="9527" y="7878"/>
                  </a:cubicBezTo>
                  <a:cubicBezTo>
                    <a:pt x="9508" y="7878"/>
                    <a:pt x="9491" y="7895"/>
                    <a:pt x="9488" y="7916"/>
                  </a:cubicBezTo>
                  <a:cubicBezTo>
                    <a:pt x="9464" y="8601"/>
                    <a:pt x="9209" y="9712"/>
                    <a:pt x="9158" y="9924"/>
                  </a:cubicBezTo>
                  <a:cubicBezTo>
                    <a:pt x="9113" y="9916"/>
                    <a:pt x="9070" y="9913"/>
                    <a:pt x="9028" y="9913"/>
                  </a:cubicBezTo>
                  <a:cubicBezTo>
                    <a:pt x="8776" y="9913"/>
                    <a:pt x="8548" y="10040"/>
                    <a:pt x="8251" y="10204"/>
                  </a:cubicBezTo>
                  <a:cubicBezTo>
                    <a:pt x="8188" y="10241"/>
                    <a:pt x="8121" y="10278"/>
                    <a:pt x="8048" y="10316"/>
                  </a:cubicBezTo>
                  <a:cubicBezTo>
                    <a:pt x="7971" y="10357"/>
                    <a:pt x="7888" y="10410"/>
                    <a:pt x="7789" y="10469"/>
                  </a:cubicBezTo>
                  <a:cubicBezTo>
                    <a:pt x="7304" y="10772"/>
                    <a:pt x="6571" y="11227"/>
                    <a:pt x="5112" y="11323"/>
                  </a:cubicBezTo>
                  <a:cubicBezTo>
                    <a:pt x="4978" y="11331"/>
                    <a:pt x="4848" y="11336"/>
                    <a:pt x="4721" y="11336"/>
                  </a:cubicBezTo>
                  <a:cubicBezTo>
                    <a:pt x="3145" y="11336"/>
                    <a:pt x="2019" y="10665"/>
                    <a:pt x="1202" y="9256"/>
                  </a:cubicBezTo>
                  <a:cubicBezTo>
                    <a:pt x="318" y="7731"/>
                    <a:pt x="185" y="5402"/>
                    <a:pt x="183" y="5375"/>
                  </a:cubicBezTo>
                  <a:cubicBezTo>
                    <a:pt x="79" y="4458"/>
                    <a:pt x="221" y="3882"/>
                    <a:pt x="418" y="3086"/>
                  </a:cubicBezTo>
                  <a:cubicBezTo>
                    <a:pt x="444" y="2982"/>
                    <a:pt x="470" y="2873"/>
                    <a:pt x="497" y="2759"/>
                  </a:cubicBezTo>
                  <a:cubicBezTo>
                    <a:pt x="735" y="1780"/>
                    <a:pt x="1743" y="77"/>
                    <a:pt x="1753" y="59"/>
                  </a:cubicBezTo>
                  <a:cubicBezTo>
                    <a:pt x="1771" y="28"/>
                    <a:pt x="1745" y="0"/>
                    <a:pt x="171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9" name="Google Shape;3799;p49"/>
            <p:cNvSpPr/>
            <p:nvPr/>
          </p:nvSpPr>
          <p:spPr>
            <a:xfrm>
              <a:off x="2034443" y="2030696"/>
              <a:ext cx="8254" cy="93528"/>
            </a:xfrm>
            <a:custGeom>
              <a:avLst/>
              <a:gdLst/>
              <a:ahLst/>
              <a:cxnLst/>
              <a:rect l="l" t="t" r="r" b="b"/>
              <a:pathLst>
                <a:path w="350" h="3966" extrusionOk="0">
                  <a:moveTo>
                    <a:pt x="41" y="1"/>
                  </a:moveTo>
                  <a:cubicBezTo>
                    <a:pt x="41" y="1"/>
                    <a:pt x="40" y="1"/>
                    <a:pt x="39" y="1"/>
                  </a:cubicBezTo>
                  <a:cubicBezTo>
                    <a:pt x="18" y="3"/>
                    <a:pt x="1" y="21"/>
                    <a:pt x="2" y="42"/>
                  </a:cubicBezTo>
                  <a:lnTo>
                    <a:pt x="272" y="3930"/>
                  </a:lnTo>
                  <a:cubicBezTo>
                    <a:pt x="274" y="3950"/>
                    <a:pt x="290" y="3965"/>
                    <a:pt x="310" y="3965"/>
                  </a:cubicBezTo>
                  <a:lnTo>
                    <a:pt x="313" y="3965"/>
                  </a:lnTo>
                  <a:cubicBezTo>
                    <a:pt x="334" y="3964"/>
                    <a:pt x="349" y="3946"/>
                    <a:pt x="348" y="3924"/>
                  </a:cubicBezTo>
                  <a:lnTo>
                    <a:pt x="80" y="37"/>
                  </a:lnTo>
                  <a:cubicBezTo>
                    <a:pt x="78" y="17"/>
                    <a:pt x="62" y="1"/>
                    <a:pt x="4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0" name="Google Shape;3800;p49"/>
            <p:cNvSpPr/>
            <p:nvPr/>
          </p:nvSpPr>
          <p:spPr>
            <a:xfrm>
              <a:off x="1886722" y="2018669"/>
              <a:ext cx="119493" cy="124681"/>
            </a:xfrm>
            <a:custGeom>
              <a:avLst/>
              <a:gdLst/>
              <a:ahLst/>
              <a:cxnLst/>
              <a:rect l="l" t="t" r="r" b="b"/>
              <a:pathLst>
                <a:path w="5067" h="5287" extrusionOk="0">
                  <a:moveTo>
                    <a:pt x="43" y="1"/>
                  </a:moveTo>
                  <a:cubicBezTo>
                    <a:pt x="35" y="1"/>
                    <a:pt x="28" y="3"/>
                    <a:pt x="21" y="6"/>
                  </a:cubicBezTo>
                  <a:cubicBezTo>
                    <a:pt x="5" y="19"/>
                    <a:pt x="0" y="41"/>
                    <a:pt x="11" y="59"/>
                  </a:cubicBezTo>
                  <a:cubicBezTo>
                    <a:pt x="362" y="608"/>
                    <a:pt x="891" y="876"/>
                    <a:pt x="1764" y="1320"/>
                  </a:cubicBezTo>
                  <a:cubicBezTo>
                    <a:pt x="2082" y="1481"/>
                    <a:pt x="2443" y="1664"/>
                    <a:pt x="2855" y="1892"/>
                  </a:cubicBezTo>
                  <a:cubicBezTo>
                    <a:pt x="4359" y="2720"/>
                    <a:pt x="4980" y="5231"/>
                    <a:pt x="4984" y="5257"/>
                  </a:cubicBezTo>
                  <a:cubicBezTo>
                    <a:pt x="4989" y="5274"/>
                    <a:pt x="5004" y="5286"/>
                    <a:pt x="5019" y="5286"/>
                  </a:cubicBezTo>
                  <a:cubicBezTo>
                    <a:pt x="5020" y="5286"/>
                    <a:pt x="5021" y="5286"/>
                    <a:pt x="5022" y="5286"/>
                  </a:cubicBezTo>
                  <a:lnTo>
                    <a:pt x="5031" y="5286"/>
                  </a:lnTo>
                  <a:cubicBezTo>
                    <a:pt x="5053" y="5281"/>
                    <a:pt x="5066" y="5260"/>
                    <a:pt x="5060" y="5239"/>
                  </a:cubicBezTo>
                  <a:cubicBezTo>
                    <a:pt x="5054" y="5213"/>
                    <a:pt x="4425" y="2670"/>
                    <a:pt x="2893" y="1825"/>
                  </a:cubicBezTo>
                  <a:cubicBezTo>
                    <a:pt x="2479" y="1596"/>
                    <a:pt x="2119" y="1413"/>
                    <a:pt x="1799" y="1252"/>
                  </a:cubicBezTo>
                  <a:cubicBezTo>
                    <a:pt x="937" y="813"/>
                    <a:pt x="417" y="549"/>
                    <a:pt x="76" y="17"/>
                  </a:cubicBezTo>
                  <a:cubicBezTo>
                    <a:pt x="68" y="6"/>
                    <a:pt x="56" y="1"/>
                    <a:pt x="4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1" name="Google Shape;3801;p49"/>
            <p:cNvSpPr/>
            <p:nvPr/>
          </p:nvSpPr>
          <p:spPr>
            <a:xfrm>
              <a:off x="1926812" y="2023008"/>
              <a:ext cx="28747" cy="40420"/>
            </a:xfrm>
            <a:custGeom>
              <a:avLst/>
              <a:gdLst/>
              <a:ahLst/>
              <a:cxnLst/>
              <a:rect l="l" t="t" r="r" b="b"/>
              <a:pathLst>
                <a:path w="1219" h="1714" extrusionOk="0">
                  <a:moveTo>
                    <a:pt x="44" y="0"/>
                  </a:moveTo>
                  <a:cubicBezTo>
                    <a:pt x="32" y="0"/>
                    <a:pt x="21" y="6"/>
                    <a:pt x="14" y="16"/>
                  </a:cubicBezTo>
                  <a:cubicBezTo>
                    <a:pt x="1" y="33"/>
                    <a:pt x="4" y="56"/>
                    <a:pt x="20" y="69"/>
                  </a:cubicBezTo>
                  <a:cubicBezTo>
                    <a:pt x="414" y="368"/>
                    <a:pt x="1134" y="1680"/>
                    <a:pt x="1142" y="1692"/>
                  </a:cubicBezTo>
                  <a:cubicBezTo>
                    <a:pt x="1148" y="1706"/>
                    <a:pt x="1160" y="1714"/>
                    <a:pt x="1175" y="1714"/>
                  </a:cubicBezTo>
                  <a:cubicBezTo>
                    <a:pt x="1181" y="1714"/>
                    <a:pt x="1187" y="1712"/>
                    <a:pt x="1193" y="1709"/>
                  </a:cubicBezTo>
                  <a:cubicBezTo>
                    <a:pt x="1211" y="1698"/>
                    <a:pt x="1219" y="1674"/>
                    <a:pt x="1210" y="1656"/>
                  </a:cubicBezTo>
                  <a:cubicBezTo>
                    <a:pt x="1180" y="1601"/>
                    <a:pt x="473" y="318"/>
                    <a:pt x="67" y="9"/>
                  </a:cubicBezTo>
                  <a:cubicBezTo>
                    <a:pt x="60" y="3"/>
                    <a:pt x="52" y="0"/>
                    <a:pt x="4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2" name="Google Shape;3802;p49"/>
            <p:cNvSpPr/>
            <p:nvPr/>
          </p:nvSpPr>
          <p:spPr>
            <a:xfrm>
              <a:off x="1904150" y="2071894"/>
              <a:ext cx="75723" cy="15588"/>
            </a:xfrm>
            <a:custGeom>
              <a:avLst/>
              <a:gdLst/>
              <a:ahLst/>
              <a:cxnLst/>
              <a:rect l="l" t="t" r="r" b="b"/>
              <a:pathLst>
                <a:path w="3211" h="661" extrusionOk="0">
                  <a:moveTo>
                    <a:pt x="45" y="0"/>
                  </a:moveTo>
                  <a:cubicBezTo>
                    <a:pt x="28" y="0"/>
                    <a:pt x="12" y="10"/>
                    <a:pt x="5" y="27"/>
                  </a:cubicBezTo>
                  <a:cubicBezTo>
                    <a:pt x="1" y="48"/>
                    <a:pt x="11" y="69"/>
                    <a:pt x="33" y="76"/>
                  </a:cubicBezTo>
                  <a:cubicBezTo>
                    <a:pt x="116" y="101"/>
                    <a:pt x="2004" y="660"/>
                    <a:pt x="3010" y="660"/>
                  </a:cubicBezTo>
                  <a:cubicBezTo>
                    <a:pt x="3068" y="660"/>
                    <a:pt x="3122" y="657"/>
                    <a:pt x="3172" y="654"/>
                  </a:cubicBezTo>
                  <a:cubicBezTo>
                    <a:pt x="3195" y="653"/>
                    <a:pt x="3210" y="635"/>
                    <a:pt x="3209" y="614"/>
                  </a:cubicBezTo>
                  <a:cubicBezTo>
                    <a:pt x="3207" y="593"/>
                    <a:pt x="3191" y="579"/>
                    <a:pt x="3171" y="579"/>
                  </a:cubicBezTo>
                  <a:cubicBezTo>
                    <a:pt x="3170" y="579"/>
                    <a:pt x="3169" y="579"/>
                    <a:pt x="3168" y="579"/>
                  </a:cubicBezTo>
                  <a:cubicBezTo>
                    <a:pt x="3120" y="582"/>
                    <a:pt x="3068" y="584"/>
                    <a:pt x="3014" y="584"/>
                  </a:cubicBezTo>
                  <a:cubicBezTo>
                    <a:pt x="2016" y="584"/>
                    <a:pt x="74" y="7"/>
                    <a:pt x="54" y="1"/>
                  </a:cubicBezTo>
                  <a:cubicBezTo>
                    <a:pt x="51" y="1"/>
                    <a:pt x="48" y="0"/>
                    <a:pt x="4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3" name="Google Shape;3803;p49"/>
            <p:cNvSpPr/>
            <p:nvPr/>
          </p:nvSpPr>
          <p:spPr>
            <a:xfrm>
              <a:off x="1988952" y="2070503"/>
              <a:ext cx="10541" cy="46717"/>
            </a:xfrm>
            <a:custGeom>
              <a:avLst/>
              <a:gdLst/>
              <a:ahLst/>
              <a:cxnLst/>
              <a:rect l="l" t="t" r="r" b="b"/>
              <a:pathLst>
                <a:path w="447" h="1981" extrusionOk="0">
                  <a:moveTo>
                    <a:pt x="47" y="1"/>
                  </a:moveTo>
                  <a:cubicBezTo>
                    <a:pt x="40" y="1"/>
                    <a:pt x="33" y="3"/>
                    <a:pt x="27" y="7"/>
                  </a:cubicBezTo>
                  <a:cubicBezTo>
                    <a:pt x="7" y="18"/>
                    <a:pt x="1" y="42"/>
                    <a:pt x="13" y="60"/>
                  </a:cubicBezTo>
                  <a:cubicBezTo>
                    <a:pt x="368" y="651"/>
                    <a:pt x="271" y="1927"/>
                    <a:pt x="271" y="1939"/>
                  </a:cubicBezTo>
                  <a:cubicBezTo>
                    <a:pt x="269" y="1961"/>
                    <a:pt x="284" y="1979"/>
                    <a:pt x="305" y="1980"/>
                  </a:cubicBezTo>
                  <a:lnTo>
                    <a:pt x="308" y="1980"/>
                  </a:lnTo>
                  <a:cubicBezTo>
                    <a:pt x="328" y="1980"/>
                    <a:pt x="345" y="1965"/>
                    <a:pt x="348" y="1945"/>
                  </a:cubicBezTo>
                  <a:cubicBezTo>
                    <a:pt x="351" y="1891"/>
                    <a:pt x="446" y="632"/>
                    <a:pt x="80" y="19"/>
                  </a:cubicBezTo>
                  <a:cubicBezTo>
                    <a:pt x="73" y="8"/>
                    <a:pt x="60" y="1"/>
                    <a:pt x="4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4" name="Google Shape;3804;p49"/>
            <p:cNvSpPr/>
            <p:nvPr/>
          </p:nvSpPr>
          <p:spPr>
            <a:xfrm>
              <a:off x="2107926" y="2472750"/>
              <a:ext cx="39689" cy="224647"/>
            </a:xfrm>
            <a:custGeom>
              <a:avLst/>
              <a:gdLst/>
              <a:ahLst/>
              <a:cxnLst/>
              <a:rect l="l" t="t" r="r" b="b"/>
              <a:pathLst>
                <a:path w="1683" h="9526" extrusionOk="0">
                  <a:moveTo>
                    <a:pt x="48" y="1"/>
                  </a:moveTo>
                  <a:cubicBezTo>
                    <a:pt x="25" y="1"/>
                    <a:pt x="1" y="21"/>
                    <a:pt x="11" y="51"/>
                  </a:cubicBezTo>
                  <a:cubicBezTo>
                    <a:pt x="22" y="82"/>
                    <a:pt x="1045" y="3096"/>
                    <a:pt x="1325" y="5460"/>
                  </a:cubicBezTo>
                  <a:cubicBezTo>
                    <a:pt x="1605" y="7824"/>
                    <a:pt x="1264" y="9462"/>
                    <a:pt x="1260" y="9479"/>
                  </a:cubicBezTo>
                  <a:cubicBezTo>
                    <a:pt x="1255" y="9500"/>
                    <a:pt x="1269" y="9520"/>
                    <a:pt x="1290" y="9524"/>
                  </a:cubicBezTo>
                  <a:cubicBezTo>
                    <a:pt x="1293" y="9524"/>
                    <a:pt x="1295" y="9526"/>
                    <a:pt x="1298" y="9526"/>
                  </a:cubicBezTo>
                  <a:cubicBezTo>
                    <a:pt x="1316" y="9526"/>
                    <a:pt x="1331" y="9514"/>
                    <a:pt x="1336" y="9495"/>
                  </a:cubicBezTo>
                  <a:cubicBezTo>
                    <a:pt x="1339" y="9479"/>
                    <a:pt x="1683" y="7825"/>
                    <a:pt x="1401" y="5451"/>
                  </a:cubicBezTo>
                  <a:cubicBezTo>
                    <a:pt x="1120" y="3076"/>
                    <a:pt x="94" y="58"/>
                    <a:pt x="84" y="27"/>
                  </a:cubicBezTo>
                  <a:cubicBezTo>
                    <a:pt x="78" y="9"/>
                    <a:pt x="63" y="1"/>
                    <a:pt x="48" y="1"/>
                  </a:cubicBezTo>
                  <a:close/>
                </a:path>
              </a:pathLst>
            </a:custGeom>
            <a:solidFill>
              <a:srgbClr val="3505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5" name="Google Shape;3805;p49"/>
            <p:cNvSpPr/>
            <p:nvPr/>
          </p:nvSpPr>
          <p:spPr>
            <a:xfrm>
              <a:off x="2099153" y="2668201"/>
              <a:ext cx="107277" cy="199461"/>
            </a:xfrm>
            <a:custGeom>
              <a:avLst/>
              <a:gdLst/>
              <a:ahLst/>
              <a:cxnLst/>
              <a:rect l="l" t="t" r="r" b="b"/>
              <a:pathLst>
                <a:path w="4549" h="8458" extrusionOk="0">
                  <a:moveTo>
                    <a:pt x="57" y="0"/>
                  </a:moveTo>
                  <a:cubicBezTo>
                    <a:pt x="24" y="0"/>
                    <a:pt x="0" y="45"/>
                    <a:pt x="35" y="69"/>
                  </a:cubicBezTo>
                  <a:cubicBezTo>
                    <a:pt x="60" y="89"/>
                    <a:pt x="2644" y="1971"/>
                    <a:pt x="3473" y="2515"/>
                  </a:cubicBezTo>
                  <a:cubicBezTo>
                    <a:pt x="3526" y="2705"/>
                    <a:pt x="4119" y="4850"/>
                    <a:pt x="4470" y="8422"/>
                  </a:cubicBezTo>
                  <a:cubicBezTo>
                    <a:pt x="4472" y="8442"/>
                    <a:pt x="4488" y="8457"/>
                    <a:pt x="4508" y="8457"/>
                  </a:cubicBezTo>
                  <a:lnTo>
                    <a:pt x="4513" y="8457"/>
                  </a:lnTo>
                  <a:cubicBezTo>
                    <a:pt x="4534" y="8456"/>
                    <a:pt x="4549" y="8436"/>
                    <a:pt x="4547" y="8415"/>
                  </a:cubicBezTo>
                  <a:cubicBezTo>
                    <a:pt x="4179" y="4682"/>
                    <a:pt x="3549" y="2502"/>
                    <a:pt x="3543" y="2480"/>
                  </a:cubicBezTo>
                  <a:cubicBezTo>
                    <a:pt x="3540" y="2473"/>
                    <a:pt x="3535" y="2464"/>
                    <a:pt x="3528" y="2459"/>
                  </a:cubicBezTo>
                  <a:cubicBezTo>
                    <a:pt x="2714" y="1926"/>
                    <a:pt x="106" y="27"/>
                    <a:pt x="80" y="9"/>
                  </a:cubicBezTo>
                  <a:cubicBezTo>
                    <a:pt x="72" y="3"/>
                    <a:pt x="64" y="0"/>
                    <a:pt x="57" y="0"/>
                  </a:cubicBezTo>
                  <a:close/>
                </a:path>
              </a:pathLst>
            </a:custGeom>
            <a:solidFill>
              <a:srgbClr val="3505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6" name="Google Shape;3806;p49"/>
            <p:cNvSpPr/>
            <p:nvPr/>
          </p:nvSpPr>
          <p:spPr>
            <a:xfrm>
              <a:off x="1008699" y="2623064"/>
              <a:ext cx="197008" cy="258535"/>
            </a:xfrm>
            <a:custGeom>
              <a:avLst/>
              <a:gdLst/>
              <a:ahLst/>
              <a:cxnLst/>
              <a:rect l="l" t="t" r="r" b="b"/>
              <a:pathLst>
                <a:path w="8354" h="10963" extrusionOk="0">
                  <a:moveTo>
                    <a:pt x="5845" y="0"/>
                  </a:moveTo>
                  <a:cubicBezTo>
                    <a:pt x="4922" y="0"/>
                    <a:pt x="3842" y="277"/>
                    <a:pt x="2713" y="1141"/>
                  </a:cubicBezTo>
                  <a:cubicBezTo>
                    <a:pt x="1" y="3217"/>
                    <a:pt x="285" y="6481"/>
                    <a:pt x="587" y="9935"/>
                  </a:cubicBezTo>
                  <a:cubicBezTo>
                    <a:pt x="616" y="10263"/>
                    <a:pt x="645" y="10594"/>
                    <a:pt x="670" y="10926"/>
                  </a:cubicBezTo>
                  <a:cubicBezTo>
                    <a:pt x="673" y="10945"/>
                    <a:pt x="690" y="10961"/>
                    <a:pt x="710" y="10962"/>
                  </a:cubicBezTo>
                  <a:lnTo>
                    <a:pt x="713" y="10961"/>
                  </a:lnTo>
                  <a:cubicBezTo>
                    <a:pt x="734" y="10961"/>
                    <a:pt x="749" y="10941"/>
                    <a:pt x="748" y="10920"/>
                  </a:cubicBezTo>
                  <a:cubicBezTo>
                    <a:pt x="720" y="10588"/>
                    <a:pt x="693" y="10256"/>
                    <a:pt x="664" y="9927"/>
                  </a:cubicBezTo>
                  <a:cubicBezTo>
                    <a:pt x="364" y="6495"/>
                    <a:pt x="81" y="3253"/>
                    <a:pt x="2760" y="1203"/>
                  </a:cubicBezTo>
                  <a:cubicBezTo>
                    <a:pt x="3873" y="351"/>
                    <a:pt x="4938" y="78"/>
                    <a:pt x="5847" y="78"/>
                  </a:cubicBezTo>
                  <a:cubicBezTo>
                    <a:pt x="6925" y="78"/>
                    <a:pt x="7782" y="463"/>
                    <a:pt x="8235" y="721"/>
                  </a:cubicBezTo>
                  <a:cubicBezTo>
                    <a:pt x="8278" y="745"/>
                    <a:pt x="8296" y="755"/>
                    <a:pt x="8310" y="755"/>
                  </a:cubicBezTo>
                  <a:cubicBezTo>
                    <a:pt x="8317" y="755"/>
                    <a:pt x="8323" y="753"/>
                    <a:pt x="8331" y="748"/>
                  </a:cubicBezTo>
                  <a:cubicBezTo>
                    <a:pt x="8349" y="736"/>
                    <a:pt x="8353" y="713"/>
                    <a:pt x="8341" y="695"/>
                  </a:cubicBezTo>
                  <a:cubicBezTo>
                    <a:pt x="8335" y="686"/>
                    <a:pt x="8328" y="682"/>
                    <a:pt x="8317" y="679"/>
                  </a:cubicBezTo>
                  <a:cubicBezTo>
                    <a:pt x="8309" y="676"/>
                    <a:pt x="8296" y="666"/>
                    <a:pt x="8275" y="654"/>
                  </a:cubicBezTo>
                  <a:cubicBezTo>
                    <a:pt x="7813" y="392"/>
                    <a:pt x="6941" y="0"/>
                    <a:pt x="584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7" name="Google Shape;3807;p49"/>
            <p:cNvSpPr/>
            <p:nvPr/>
          </p:nvSpPr>
          <p:spPr>
            <a:xfrm>
              <a:off x="975966" y="2816795"/>
              <a:ext cx="81147" cy="217714"/>
            </a:xfrm>
            <a:custGeom>
              <a:avLst/>
              <a:gdLst/>
              <a:ahLst/>
              <a:cxnLst/>
              <a:rect l="l" t="t" r="r" b="b"/>
              <a:pathLst>
                <a:path w="3441" h="9232" extrusionOk="0">
                  <a:moveTo>
                    <a:pt x="3049" y="0"/>
                  </a:moveTo>
                  <a:cubicBezTo>
                    <a:pt x="3027" y="0"/>
                    <a:pt x="3005" y="17"/>
                    <a:pt x="3010" y="45"/>
                  </a:cubicBezTo>
                  <a:cubicBezTo>
                    <a:pt x="3012" y="65"/>
                    <a:pt x="3362" y="2018"/>
                    <a:pt x="3166" y="4109"/>
                  </a:cubicBezTo>
                  <a:cubicBezTo>
                    <a:pt x="2843" y="7593"/>
                    <a:pt x="1284" y="8775"/>
                    <a:pt x="34" y="9156"/>
                  </a:cubicBezTo>
                  <a:cubicBezTo>
                    <a:pt x="13" y="9162"/>
                    <a:pt x="0" y="9183"/>
                    <a:pt x="8" y="9204"/>
                  </a:cubicBezTo>
                  <a:cubicBezTo>
                    <a:pt x="13" y="9221"/>
                    <a:pt x="28" y="9231"/>
                    <a:pt x="46" y="9231"/>
                  </a:cubicBezTo>
                  <a:cubicBezTo>
                    <a:pt x="49" y="9231"/>
                    <a:pt x="54" y="9231"/>
                    <a:pt x="57" y="9230"/>
                  </a:cubicBezTo>
                  <a:cubicBezTo>
                    <a:pt x="1883" y="8675"/>
                    <a:pt x="2986" y="6907"/>
                    <a:pt x="3243" y="4115"/>
                  </a:cubicBezTo>
                  <a:cubicBezTo>
                    <a:pt x="3440" y="2014"/>
                    <a:pt x="3089" y="51"/>
                    <a:pt x="3086" y="31"/>
                  </a:cubicBezTo>
                  <a:cubicBezTo>
                    <a:pt x="3082" y="10"/>
                    <a:pt x="3065" y="0"/>
                    <a:pt x="304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8" name="Google Shape;3808;p49"/>
            <p:cNvSpPr/>
            <p:nvPr/>
          </p:nvSpPr>
          <p:spPr>
            <a:xfrm>
              <a:off x="1075767" y="2673979"/>
              <a:ext cx="37331" cy="164653"/>
            </a:xfrm>
            <a:custGeom>
              <a:avLst/>
              <a:gdLst/>
              <a:ahLst/>
              <a:cxnLst/>
              <a:rect l="l" t="t" r="r" b="b"/>
              <a:pathLst>
                <a:path w="1583" h="6982" extrusionOk="0">
                  <a:moveTo>
                    <a:pt x="1529" y="1"/>
                  </a:moveTo>
                  <a:cubicBezTo>
                    <a:pt x="1517" y="1"/>
                    <a:pt x="1506" y="6"/>
                    <a:pt x="1498" y="18"/>
                  </a:cubicBezTo>
                  <a:cubicBezTo>
                    <a:pt x="577" y="1423"/>
                    <a:pt x="1" y="4192"/>
                    <a:pt x="910" y="6954"/>
                  </a:cubicBezTo>
                  <a:cubicBezTo>
                    <a:pt x="916" y="6969"/>
                    <a:pt x="930" y="6980"/>
                    <a:pt x="948" y="6982"/>
                  </a:cubicBezTo>
                  <a:cubicBezTo>
                    <a:pt x="951" y="6982"/>
                    <a:pt x="956" y="6980"/>
                    <a:pt x="960" y="6978"/>
                  </a:cubicBezTo>
                  <a:cubicBezTo>
                    <a:pt x="981" y="6972"/>
                    <a:pt x="992" y="6951"/>
                    <a:pt x="986" y="6930"/>
                  </a:cubicBezTo>
                  <a:cubicBezTo>
                    <a:pt x="83" y="4193"/>
                    <a:pt x="653" y="1450"/>
                    <a:pt x="1562" y="61"/>
                  </a:cubicBezTo>
                  <a:cubicBezTo>
                    <a:pt x="1582" y="31"/>
                    <a:pt x="1556" y="1"/>
                    <a:pt x="15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9" name="Google Shape;3809;p49"/>
            <p:cNvSpPr/>
            <p:nvPr/>
          </p:nvSpPr>
          <p:spPr>
            <a:xfrm>
              <a:off x="890951" y="3020147"/>
              <a:ext cx="168190" cy="63390"/>
            </a:xfrm>
            <a:custGeom>
              <a:avLst/>
              <a:gdLst/>
              <a:ahLst/>
              <a:cxnLst/>
              <a:rect l="l" t="t" r="r" b="b"/>
              <a:pathLst>
                <a:path w="7132" h="2688" extrusionOk="0">
                  <a:moveTo>
                    <a:pt x="7087" y="0"/>
                  </a:moveTo>
                  <a:cubicBezTo>
                    <a:pt x="7075" y="0"/>
                    <a:pt x="7063" y="6"/>
                    <a:pt x="7056" y="17"/>
                  </a:cubicBezTo>
                  <a:cubicBezTo>
                    <a:pt x="5645" y="2157"/>
                    <a:pt x="3545" y="2612"/>
                    <a:pt x="2015" y="2612"/>
                  </a:cubicBezTo>
                  <a:cubicBezTo>
                    <a:pt x="900" y="2612"/>
                    <a:pt x="88" y="2370"/>
                    <a:pt x="69" y="2363"/>
                  </a:cubicBezTo>
                  <a:cubicBezTo>
                    <a:pt x="64" y="2362"/>
                    <a:pt x="60" y="2361"/>
                    <a:pt x="56" y="2361"/>
                  </a:cubicBezTo>
                  <a:cubicBezTo>
                    <a:pt x="15" y="2361"/>
                    <a:pt x="0" y="2424"/>
                    <a:pt x="46" y="2437"/>
                  </a:cubicBezTo>
                  <a:cubicBezTo>
                    <a:pt x="64" y="2444"/>
                    <a:pt x="887" y="2688"/>
                    <a:pt x="2016" y="2688"/>
                  </a:cubicBezTo>
                  <a:cubicBezTo>
                    <a:pt x="3565" y="2688"/>
                    <a:pt x="5691" y="2227"/>
                    <a:pt x="7120" y="60"/>
                  </a:cubicBezTo>
                  <a:cubicBezTo>
                    <a:pt x="7132" y="42"/>
                    <a:pt x="7127" y="17"/>
                    <a:pt x="7109" y="7"/>
                  </a:cubicBezTo>
                  <a:cubicBezTo>
                    <a:pt x="7102" y="2"/>
                    <a:pt x="7095" y="0"/>
                    <a:pt x="70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0" name="Google Shape;3810;p49"/>
            <p:cNvSpPr/>
            <p:nvPr/>
          </p:nvSpPr>
          <p:spPr>
            <a:xfrm>
              <a:off x="1100482" y="3075825"/>
              <a:ext cx="112866" cy="339211"/>
            </a:xfrm>
            <a:custGeom>
              <a:avLst/>
              <a:gdLst/>
              <a:ahLst/>
              <a:cxnLst/>
              <a:rect l="l" t="t" r="r" b="b"/>
              <a:pathLst>
                <a:path w="4786" h="14384" extrusionOk="0">
                  <a:moveTo>
                    <a:pt x="1166" y="0"/>
                  </a:moveTo>
                  <a:cubicBezTo>
                    <a:pt x="1154" y="0"/>
                    <a:pt x="1142" y="6"/>
                    <a:pt x="1135" y="17"/>
                  </a:cubicBezTo>
                  <a:lnTo>
                    <a:pt x="8" y="1621"/>
                  </a:lnTo>
                  <a:cubicBezTo>
                    <a:pt x="2" y="1627"/>
                    <a:pt x="0" y="1634"/>
                    <a:pt x="0" y="1642"/>
                  </a:cubicBezTo>
                  <a:lnTo>
                    <a:pt x="0" y="11419"/>
                  </a:lnTo>
                  <a:cubicBezTo>
                    <a:pt x="0" y="11434"/>
                    <a:pt x="9" y="11449"/>
                    <a:pt x="24" y="11454"/>
                  </a:cubicBezTo>
                  <a:cubicBezTo>
                    <a:pt x="30" y="11457"/>
                    <a:pt x="559" y="11663"/>
                    <a:pt x="771" y="12203"/>
                  </a:cubicBezTo>
                  <a:cubicBezTo>
                    <a:pt x="991" y="12757"/>
                    <a:pt x="1537" y="14341"/>
                    <a:pt x="1541" y="14356"/>
                  </a:cubicBezTo>
                  <a:cubicBezTo>
                    <a:pt x="1547" y="14371"/>
                    <a:pt x="1561" y="14382"/>
                    <a:pt x="1578" y="14382"/>
                  </a:cubicBezTo>
                  <a:lnTo>
                    <a:pt x="4734" y="14382"/>
                  </a:lnTo>
                  <a:lnTo>
                    <a:pt x="4734" y="14383"/>
                  </a:lnTo>
                  <a:cubicBezTo>
                    <a:pt x="4786" y="14383"/>
                    <a:pt x="4786" y="14306"/>
                    <a:pt x="4734" y="14306"/>
                  </a:cubicBezTo>
                  <a:lnTo>
                    <a:pt x="1605" y="14306"/>
                  </a:lnTo>
                  <a:cubicBezTo>
                    <a:pt x="1534" y="14097"/>
                    <a:pt x="1047" y="12692"/>
                    <a:pt x="844" y="12175"/>
                  </a:cubicBezTo>
                  <a:cubicBezTo>
                    <a:pt x="643" y="11666"/>
                    <a:pt x="190" y="11442"/>
                    <a:pt x="76" y="11393"/>
                  </a:cubicBezTo>
                  <a:lnTo>
                    <a:pt x="76" y="1654"/>
                  </a:lnTo>
                  <a:lnTo>
                    <a:pt x="1199" y="61"/>
                  </a:lnTo>
                  <a:cubicBezTo>
                    <a:pt x="1211" y="45"/>
                    <a:pt x="1206" y="20"/>
                    <a:pt x="1190" y="8"/>
                  </a:cubicBezTo>
                  <a:cubicBezTo>
                    <a:pt x="1183" y="3"/>
                    <a:pt x="1174" y="0"/>
                    <a:pt x="1166" y="0"/>
                  </a:cubicBezTo>
                  <a:close/>
                </a:path>
              </a:pathLst>
            </a:custGeom>
            <a:solidFill>
              <a:srgbClr val="3505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1" name="Google Shape;3811;p49"/>
            <p:cNvSpPr/>
            <p:nvPr/>
          </p:nvSpPr>
          <p:spPr>
            <a:xfrm>
              <a:off x="1263814" y="3084315"/>
              <a:ext cx="141660" cy="330674"/>
            </a:xfrm>
            <a:custGeom>
              <a:avLst/>
              <a:gdLst/>
              <a:ahLst/>
              <a:cxnLst/>
              <a:rect l="l" t="t" r="r" b="b"/>
              <a:pathLst>
                <a:path w="6007" h="14022" extrusionOk="0">
                  <a:moveTo>
                    <a:pt x="367" y="0"/>
                  </a:moveTo>
                  <a:cubicBezTo>
                    <a:pt x="350" y="0"/>
                    <a:pt x="334" y="12"/>
                    <a:pt x="330" y="29"/>
                  </a:cubicBezTo>
                  <a:lnTo>
                    <a:pt x="2" y="1312"/>
                  </a:lnTo>
                  <a:cubicBezTo>
                    <a:pt x="1" y="1320"/>
                    <a:pt x="1" y="1327"/>
                    <a:pt x="4" y="1335"/>
                  </a:cubicBezTo>
                  <a:cubicBezTo>
                    <a:pt x="43" y="1424"/>
                    <a:pt x="3820" y="10159"/>
                    <a:pt x="4162" y="10846"/>
                  </a:cubicBezTo>
                  <a:cubicBezTo>
                    <a:pt x="4167" y="10852"/>
                    <a:pt x="4171" y="10858"/>
                    <a:pt x="4177" y="10862"/>
                  </a:cubicBezTo>
                  <a:cubicBezTo>
                    <a:pt x="4190" y="10868"/>
                    <a:pt x="5417" y="11573"/>
                    <a:pt x="5928" y="11814"/>
                  </a:cubicBezTo>
                  <a:lnTo>
                    <a:pt x="5814" y="13982"/>
                  </a:lnTo>
                  <a:cubicBezTo>
                    <a:pt x="5812" y="14004"/>
                    <a:pt x="5829" y="14022"/>
                    <a:pt x="5850" y="14022"/>
                  </a:cubicBezTo>
                  <a:lnTo>
                    <a:pt x="5853" y="14022"/>
                  </a:lnTo>
                  <a:cubicBezTo>
                    <a:pt x="5873" y="14022"/>
                    <a:pt x="5890" y="14005"/>
                    <a:pt x="5891" y="13985"/>
                  </a:cubicBezTo>
                  <a:lnTo>
                    <a:pt x="6006" y="11791"/>
                  </a:lnTo>
                  <a:cubicBezTo>
                    <a:pt x="6006" y="11776"/>
                    <a:pt x="5999" y="11761"/>
                    <a:pt x="5984" y="11755"/>
                  </a:cubicBezTo>
                  <a:cubicBezTo>
                    <a:pt x="5514" y="11538"/>
                    <a:pt x="4347" y="10870"/>
                    <a:pt x="4226" y="10800"/>
                  </a:cubicBezTo>
                  <a:cubicBezTo>
                    <a:pt x="3861" y="10056"/>
                    <a:pt x="240" y="1690"/>
                    <a:pt x="81" y="1317"/>
                  </a:cubicBezTo>
                  <a:lnTo>
                    <a:pt x="404" y="48"/>
                  </a:lnTo>
                  <a:cubicBezTo>
                    <a:pt x="409" y="27"/>
                    <a:pt x="396" y="7"/>
                    <a:pt x="375" y="1"/>
                  </a:cubicBezTo>
                  <a:cubicBezTo>
                    <a:pt x="372" y="1"/>
                    <a:pt x="370" y="0"/>
                    <a:pt x="367" y="0"/>
                  </a:cubicBezTo>
                  <a:close/>
                </a:path>
              </a:pathLst>
            </a:custGeom>
            <a:solidFill>
              <a:srgbClr val="3505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2" name="Google Shape;3812;p49"/>
            <p:cNvSpPr/>
            <p:nvPr/>
          </p:nvSpPr>
          <p:spPr>
            <a:xfrm>
              <a:off x="1132342" y="3376054"/>
              <a:ext cx="79803" cy="38039"/>
            </a:xfrm>
            <a:custGeom>
              <a:avLst/>
              <a:gdLst/>
              <a:ahLst/>
              <a:cxnLst/>
              <a:rect l="l" t="t" r="r" b="b"/>
              <a:pathLst>
                <a:path w="3384" h="1613" extrusionOk="0">
                  <a:moveTo>
                    <a:pt x="2586" y="1"/>
                  </a:moveTo>
                  <a:cubicBezTo>
                    <a:pt x="1925" y="231"/>
                    <a:pt x="505" y="729"/>
                    <a:pt x="1" y="940"/>
                  </a:cubicBezTo>
                  <a:cubicBezTo>
                    <a:pt x="128" y="1316"/>
                    <a:pt x="227" y="1613"/>
                    <a:pt x="227" y="1613"/>
                  </a:cubicBezTo>
                  <a:lnTo>
                    <a:pt x="3383" y="1613"/>
                  </a:lnTo>
                  <a:lnTo>
                    <a:pt x="25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3" name="Google Shape;3813;p49"/>
            <p:cNvSpPr/>
            <p:nvPr/>
          </p:nvSpPr>
          <p:spPr>
            <a:xfrm>
              <a:off x="1401842" y="3387137"/>
              <a:ext cx="90793" cy="26955"/>
            </a:xfrm>
            <a:custGeom>
              <a:avLst/>
              <a:gdLst/>
              <a:ahLst/>
              <a:cxnLst/>
              <a:rect l="l" t="t" r="r" b="b"/>
              <a:pathLst>
                <a:path w="3850" h="1143" extrusionOk="0">
                  <a:moveTo>
                    <a:pt x="60" y="0"/>
                  </a:moveTo>
                  <a:lnTo>
                    <a:pt x="0" y="1143"/>
                  </a:lnTo>
                  <a:lnTo>
                    <a:pt x="3850" y="1143"/>
                  </a:lnTo>
                  <a:cubicBezTo>
                    <a:pt x="3850" y="1143"/>
                    <a:pt x="3366" y="602"/>
                    <a:pt x="28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4" name="Google Shape;3814;p49"/>
            <p:cNvSpPr/>
            <p:nvPr/>
          </p:nvSpPr>
          <p:spPr>
            <a:xfrm>
              <a:off x="1982703" y="3375936"/>
              <a:ext cx="145339" cy="48132"/>
            </a:xfrm>
            <a:custGeom>
              <a:avLst/>
              <a:gdLst/>
              <a:ahLst/>
              <a:cxnLst/>
              <a:rect l="l" t="t" r="r" b="b"/>
              <a:pathLst>
                <a:path w="6163" h="2041" extrusionOk="0">
                  <a:moveTo>
                    <a:pt x="1" y="1"/>
                  </a:moveTo>
                  <a:cubicBezTo>
                    <a:pt x="231" y="339"/>
                    <a:pt x="655" y="643"/>
                    <a:pt x="849" y="886"/>
                  </a:cubicBezTo>
                  <a:cubicBezTo>
                    <a:pt x="1158" y="1271"/>
                    <a:pt x="1274" y="2041"/>
                    <a:pt x="1274" y="2041"/>
                  </a:cubicBezTo>
                  <a:lnTo>
                    <a:pt x="5738" y="2041"/>
                  </a:lnTo>
                  <a:cubicBezTo>
                    <a:pt x="5738" y="2041"/>
                    <a:pt x="6162" y="1425"/>
                    <a:pt x="5738" y="1118"/>
                  </a:cubicBezTo>
                  <a:cubicBezTo>
                    <a:pt x="5488" y="936"/>
                    <a:pt x="4906" y="621"/>
                    <a:pt x="4419" y="46"/>
                  </a:cubicBezTo>
                  <a:cubicBezTo>
                    <a:pt x="4115" y="70"/>
                    <a:pt x="3684" y="79"/>
                    <a:pt x="3207" y="79"/>
                  </a:cubicBezTo>
                  <a:cubicBezTo>
                    <a:pt x="2044" y="79"/>
                    <a:pt x="600" y="26"/>
                    <a:pt x="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5" name="Google Shape;3815;p49"/>
            <p:cNvSpPr/>
            <p:nvPr/>
          </p:nvSpPr>
          <p:spPr>
            <a:xfrm>
              <a:off x="2109294" y="3338487"/>
              <a:ext cx="80463" cy="88010"/>
            </a:xfrm>
            <a:custGeom>
              <a:avLst/>
              <a:gdLst/>
              <a:ahLst/>
              <a:cxnLst/>
              <a:rect l="l" t="t" r="r" b="b"/>
              <a:pathLst>
                <a:path w="3412" h="3732" extrusionOk="0">
                  <a:moveTo>
                    <a:pt x="800" y="1"/>
                  </a:moveTo>
                  <a:cubicBezTo>
                    <a:pt x="553" y="324"/>
                    <a:pt x="0" y="1113"/>
                    <a:pt x="62" y="1744"/>
                  </a:cubicBezTo>
                  <a:cubicBezTo>
                    <a:pt x="143" y="2551"/>
                    <a:pt x="1025" y="3398"/>
                    <a:pt x="1255" y="3629"/>
                  </a:cubicBezTo>
                  <a:cubicBezTo>
                    <a:pt x="1332" y="3706"/>
                    <a:pt x="1598" y="3732"/>
                    <a:pt x="1917" y="3732"/>
                  </a:cubicBezTo>
                  <a:cubicBezTo>
                    <a:pt x="2556" y="3732"/>
                    <a:pt x="3411" y="3629"/>
                    <a:pt x="3411" y="3629"/>
                  </a:cubicBezTo>
                  <a:lnTo>
                    <a:pt x="2910" y="433"/>
                  </a:lnTo>
                  <a:cubicBezTo>
                    <a:pt x="2911" y="431"/>
                    <a:pt x="2913" y="430"/>
                    <a:pt x="2913" y="427"/>
                  </a:cubicBezTo>
                  <a:lnTo>
                    <a:pt x="2913" y="427"/>
                  </a:lnTo>
                  <a:cubicBezTo>
                    <a:pt x="2783" y="451"/>
                    <a:pt x="2652" y="461"/>
                    <a:pt x="2521" y="461"/>
                  </a:cubicBezTo>
                  <a:cubicBezTo>
                    <a:pt x="1877" y="461"/>
                    <a:pt x="1229" y="206"/>
                    <a:pt x="80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6" name="Google Shape;3816;p49"/>
            <p:cNvSpPr/>
            <p:nvPr/>
          </p:nvSpPr>
          <p:spPr>
            <a:xfrm>
              <a:off x="1628635" y="2682846"/>
              <a:ext cx="38369" cy="92113"/>
            </a:xfrm>
            <a:custGeom>
              <a:avLst/>
              <a:gdLst/>
              <a:ahLst/>
              <a:cxnLst/>
              <a:rect l="l" t="t" r="r" b="b"/>
              <a:pathLst>
                <a:path w="1627" h="3906" extrusionOk="0">
                  <a:moveTo>
                    <a:pt x="43" y="1"/>
                  </a:moveTo>
                  <a:cubicBezTo>
                    <a:pt x="38" y="1"/>
                    <a:pt x="33" y="2"/>
                    <a:pt x="27" y="4"/>
                  </a:cubicBezTo>
                  <a:cubicBezTo>
                    <a:pt x="8" y="14"/>
                    <a:pt x="0" y="36"/>
                    <a:pt x="8" y="56"/>
                  </a:cubicBezTo>
                  <a:cubicBezTo>
                    <a:pt x="20" y="82"/>
                    <a:pt x="1205" y="2759"/>
                    <a:pt x="1546" y="3878"/>
                  </a:cubicBezTo>
                  <a:cubicBezTo>
                    <a:pt x="1552" y="3894"/>
                    <a:pt x="1567" y="3905"/>
                    <a:pt x="1584" y="3905"/>
                  </a:cubicBezTo>
                  <a:cubicBezTo>
                    <a:pt x="1587" y="3905"/>
                    <a:pt x="1591" y="3905"/>
                    <a:pt x="1594" y="3904"/>
                  </a:cubicBezTo>
                  <a:cubicBezTo>
                    <a:pt x="1614" y="3898"/>
                    <a:pt x="1626" y="3876"/>
                    <a:pt x="1619" y="3857"/>
                  </a:cubicBezTo>
                  <a:cubicBezTo>
                    <a:pt x="1276" y="2732"/>
                    <a:pt x="90" y="51"/>
                    <a:pt x="77" y="24"/>
                  </a:cubicBezTo>
                  <a:cubicBezTo>
                    <a:pt x="72" y="10"/>
                    <a:pt x="58" y="1"/>
                    <a:pt x="4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7" name="Google Shape;3817;p49"/>
            <p:cNvSpPr/>
            <p:nvPr/>
          </p:nvSpPr>
          <p:spPr>
            <a:xfrm>
              <a:off x="1646770" y="2677233"/>
              <a:ext cx="38086" cy="94896"/>
            </a:xfrm>
            <a:custGeom>
              <a:avLst/>
              <a:gdLst/>
              <a:ahLst/>
              <a:cxnLst/>
              <a:rect l="l" t="t" r="r" b="b"/>
              <a:pathLst>
                <a:path w="1615" h="4024" extrusionOk="0">
                  <a:moveTo>
                    <a:pt x="45" y="0"/>
                  </a:moveTo>
                  <a:cubicBezTo>
                    <a:pt x="37" y="0"/>
                    <a:pt x="29" y="3"/>
                    <a:pt x="22" y="8"/>
                  </a:cubicBezTo>
                  <a:cubicBezTo>
                    <a:pt x="4" y="20"/>
                    <a:pt x="1" y="44"/>
                    <a:pt x="13" y="61"/>
                  </a:cubicBezTo>
                  <a:cubicBezTo>
                    <a:pt x="934" y="1332"/>
                    <a:pt x="1528" y="3966"/>
                    <a:pt x="1534" y="3993"/>
                  </a:cubicBezTo>
                  <a:cubicBezTo>
                    <a:pt x="1538" y="4010"/>
                    <a:pt x="1554" y="4023"/>
                    <a:pt x="1572" y="4023"/>
                  </a:cubicBezTo>
                  <a:cubicBezTo>
                    <a:pt x="1575" y="4023"/>
                    <a:pt x="1577" y="4023"/>
                    <a:pt x="1580" y="4022"/>
                  </a:cubicBezTo>
                  <a:cubicBezTo>
                    <a:pt x="1601" y="4017"/>
                    <a:pt x="1615" y="3996"/>
                    <a:pt x="1610" y="3976"/>
                  </a:cubicBezTo>
                  <a:cubicBezTo>
                    <a:pt x="1604" y="3949"/>
                    <a:pt x="1007" y="1300"/>
                    <a:pt x="75" y="15"/>
                  </a:cubicBezTo>
                  <a:cubicBezTo>
                    <a:pt x="68" y="5"/>
                    <a:pt x="57" y="0"/>
                    <a:pt x="4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8" name="Google Shape;3818;p49"/>
            <p:cNvSpPr/>
            <p:nvPr/>
          </p:nvSpPr>
          <p:spPr>
            <a:xfrm>
              <a:off x="2124080" y="2171059"/>
              <a:ext cx="65253" cy="60112"/>
            </a:xfrm>
            <a:custGeom>
              <a:avLst/>
              <a:gdLst/>
              <a:ahLst/>
              <a:cxnLst/>
              <a:rect l="l" t="t" r="r" b="b"/>
              <a:pathLst>
                <a:path w="2767" h="2549" extrusionOk="0">
                  <a:moveTo>
                    <a:pt x="858" y="0"/>
                  </a:moveTo>
                  <a:cubicBezTo>
                    <a:pt x="583" y="0"/>
                    <a:pt x="307" y="105"/>
                    <a:pt x="32" y="315"/>
                  </a:cubicBezTo>
                  <a:cubicBezTo>
                    <a:pt x="1" y="340"/>
                    <a:pt x="24" y="385"/>
                    <a:pt x="56" y="385"/>
                  </a:cubicBezTo>
                  <a:cubicBezTo>
                    <a:pt x="63" y="385"/>
                    <a:pt x="71" y="382"/>
                    <a:pt x="79" y="376"/>
                  </a:cubicBezTo>
                  <a:cubicBezTo>
                    <a:pt x="202" y="282"/>
                    <a:pt x="474" y="75"/>
                    <a:pt x="847" y="75"/>
                  </a:cubicBezTo>
                  <a:cubicBezTo>
                    <a:pt x="1105" y="75"/>
                    <a:pt x="1411" y="173"/>
                    <a:pt x="1751" y="474"/>
                  </a:cubicBezTo>
                  <a:cubicBezTo>
                    <a:pt x="2316" y="977"/>
                    <a:pt x="2687" y="1640"/>
                    <a:pt x="2649" y="2087"/>
                  </a:cubicBezTo>
                  <a:cubicBezTo>
                    <a:pt x="2636" y="2262"/>
                    <a:pt x="2560" y="2394"/>
                    <a:pt x="2427" y="2478"/>
                  </a:cubicBezTo>
                  <a:cubicBezTo>
                    <a:pt x="2394" y="2497"/>
                    <a:pt x="2408" y="2549"/>
                    <a:pt x="2446" y="2549"/>
                  </a:cubicBezTo>
                  <a:cubicBezTo>
                    <a:pt x="2447" y="2549"/>
                    <a:pt x="2447" y="2549"/>
                    <a:pt x="2448" y="2549"/>
                  </a:cubicBezTo>
                  <a:cubicBezTo>
                    <a:pt x="2455" y="2549"/>
                    <a:pt x="2461" y="2547"/>
                    <a:pt x="2469" y="2543"/>
                  </a:cubicBezTo>
                  <a:cubicBezTo>
                    <a:pt x="2621" y="2447"/>
                    <a:pt x="2710" y="2291"/>
                    <a:pt x="2727" y="2093"/>
                  </a:cubicBezTo>
                  <a:cubicBezTo>
                    <a:pt x="2766" y="1617"/>
                    <a:pt x="2395" y="943"/>
                    <a:pt x="1801" y="417"/>
                  </a:cubicBezTo>
                  <a:cubicBezTo>
                    <a:pt x="1489" y="139"/>
                    <a:pt x="1174" y="0"/>
                    <a:pt x="858" y="0"/>
                  </a:cubicBezTo>
                  <a:close/>
                </a:path>
              </a:pathLst>
            </a:custGeom>
            <a:solidFill>
              <a:srgbClr val="3505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9" name="Google Shape;3819;p49"/>
            <p:cNvSpPr/>
            <p:nvPr/>
          </p:nvSpPr>
          <p:spPr>
            <a:xfrm>
              <a:off x="1862550" y="2392050"/>
              <a:ext cx="191655" cy="240942"/>
            </a:xfrm>
            <a:custGeom>
              <a:avLst/>
              <a:gdLst/>
              <a:ahLst/>
              <a:cxnLst/>
              <a:rect l="l" t="t" r="r" b="b"/>
              <a:pathLst>
                <a:path w="8127" h="10217" extrusionOk="0">
                  <a:moveTo>
                    <a:pt x="22" y="0"/>
                  </a:moveTo>
                  <a:cubicBezTo>
                    <a:pt x="16" y="29"/>
                    <a:pt x="8" y="58"/>
                    <a:pt x="1" y="87"/>
                  </a:cubicBezTo>
                  <a:cubicBezTo>
                    <a:pt x="922" y="1044"/>
                    <a:pt x="3730" y="4027"/>
                    <a:pt x="4794" y="6034"/>
                  </a:cubicBezTo>
                  <a:cubicBezTo>
                    <a:pt x="4812" y="6062"/>
                    <a:pt x="6437" y="8867"/>
                    <a:pt x="8057" y="10208"/>
                  </a:cubicBezTo>
                  <a:cubicBezTo>
                    <a:pt x="8064" y="10214"/>
                    <a:pt x="8073" y="10217"/>
                    <a:pt x="8082" y="10217"/>
                  </a:cubicBezTo>
                  <a:cubicBezTo>
                    <a:pt x="8093" y="10217"/>
                    <a:pt x="8102" y="10212"/>
                    <a:pt x="8110" y="10205"/>
                  </a:cubicBezTo>
                  <a:lnTo>
                    <a:pt x="8111" y="10205"/>
                  </a:lnTo>
                  <a:cubicBezTo>
                    <a:pt x="8126" y="10188"/>
                    <a:pt x="8123" y="10162"/>
                    <a:pt x="8107" y="10149"/>
                  </a:cubicBezTo>
                  <a:cubicBezTo>
                    <a:pt x="7934" y="10006"/>
                    <a:pt x="7767" y="9855"/>
                    <a:pt x="7611" y="9694"/>
                  </a:cubicBezTo>
                  <a:cubicBezTo>
                    <a:pt x="7607" y="9691"/>
                    <a:pt x="7602" y="9687"/>
                    <a:pt x="7599" y="9680"/>
                  </a:cubicBezTo>
                  <a:cubicBezTo>
                    <a:pt x="6769" y="8855"/>
                    <a:pt x="5985" y="7753"/>
                    <a:pt x="5471" y="6969"/>
                  </a:cubicBezTo>
                  <a:lnTo>
                    <a:pt x="5424" y="6900"/>
                  </a:lnTo>
                  <a:cubicBezTo>
                    <a:pt x="5080" y="6372"/>
                    <a:pt x="4868" y="6006"/>
                    <a:pt x="4862" y="5997"/>
                  </a:cubicBezTo>
                  <a:cubicBezTo>
                    <a:pt x="4858" y="5986"/>
                    <a:pt x="4853" y="5978"/>
                    <a:pt x="4847" y="5969"/>
                  </a:cubicBezTo>
                  <a:cubicBezTo>
                    <a:pt x="3753" y="3931"/>
                    <a:pt x="909" y="914"/>
                    <a:pt x="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0" name="Google Shape;3820;p49"/>
            <p:cNvSpPr/>
            <p:nvPr/>
          </p:nvSpPr>
          <p:spPr>
            <a:xfrm>
              <a:off x="1916884" y="2243457"/>
              <a:ext cx="85274" cy="61857"/>
            </a:xfrm>
            <a:custGeom>
              <a:avLst/>
              <a:gdLst/>
              <a:ahLst/>
              <a:cxnLst/>
              <a:rect l="l" t="t" r="r" b="b"/>
              <a:pathLst>
                <a:path w="3616" h="2623" extrusionOk="0">
                  <a:moveTo>
                    <a:pt x="35" y="0"/>
                  </a:moveTo>
                  <a:cubicBezTo>
                    <a:pt x="24" y="21"/>
                    <a:pt x="12" y="44"/>
                    <a:pt x="0" y="70"/>
                  </a:cubicBezTo>
                  <a:cubicBezTo>
                    <a:pt x="1607" y="805"/>
                    <a:pt x="3527" y="2593"/>
                    <a:pt x="3548" y="2613"/>
                  </a:cubicBezTo>
                  <a:cubicBezTo>
                    <a:pt x="3554" y="2619"/>
                    <a:pt x="3563" y="2622"/>
                    <a:pt x="3572" y="2622"/>
                  </a:cubicBezTo>
                  <a:cubicBezTo>
                    <a:pt x="3574" y="2622"/>
                    <a:pt x="3575" y="2622"/>
                    <a:pt x="3577" y="2622"/>
                  </a:cubicBezTo>
                  <a:cubicBezTo>
                    <a:pt x="3586" y="2622"/>
                    <a:pt x="3594" y="2618"/>
                    <a:pt x="3601" y="2610"/>
                  </a:cubicBezTo>
                  <a:cubicBezTo>
                    <a:pt x="3616" y="2595"/>
                    <a:pt x="3616" y="2570"/>
                    <a:pt x="3601" y="2557"/>
                  </a:cubicBezTo>
                  <a:cubicBezTo>
                    <a:pt x="3598" y="2555"/>
                    <a:pt x="3590" y="2548"/>
                    <a:pt x="3575" y="2534"/>
                  </a:cubicBezTo>
                  <a:lnTo>
                    <a:pt x="3575" y="2531"/>
                  </a:lnTo>
                  <a:cubicBezTo>
                    <a:pt x="3343" y="2320"/>
                    <a:pt x="1554" y="697"/>
                    <a:pt x="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1" name="Google Shape;3821;p49"/>
            <p:cNvSpPr/>
            <p:nvPr/>
          </p:nvSpPr>
          <p:spPr>
            <a:xfrm>
              <a:off x="1922355" y="2232798"/>
              <a:ext cx="80558" cy="60536"/>
            </a:xfrm>
            <a:custGeom>
              <a:avLst/>
              <a:gdLst/>
              <a:ahLst/>
              <a:cxnLst/>
              <a:rect l="l" t="t" r="r" b="b"/>
              <a:pathLst>
                <a:path w="3416" h="2567" extrusionOk="0">
                  <a:moveTo>
                    <a:pt x="35" y="1"/>
                  </a:moveTo>
                  <a:cubicBezTo>
                    <a:pt x="23" y="25"/>
                    <a:pt x="11" y="48"/>
                    <a:pt x="0" y="70"/>
                  </a:cubicBezTo>
                  <a:cubicBezTo>
                    <a:pt x="1732" y="739"/>
                    <a:pt x="3041" y="2162"/>
                    <a:pt x="3392" y="2566"/>
                  </a:cubicBezTo>
                  <a:cubicBezTo>
                    <a:pt x="3396" y="2542"/>
                    <a:pt x="3402" y="2519"/>
                    <a:pt x="3408" y="2495"/>
                  </a:cubicBezTo>
                  <a:cubicBezTo>
                    <a:pt x="3411" y="2489"/>
                    <a:pt x="3414" y="2481"/>
                    <a:pt x="3416" y="2475"/>
                  </a:cubicBezTo>
                  <a:cubicBezTo>
                    <a:pt x="3016" y="2021"/>
                    <a:pt x="1728" y="655"/>
                    <a:pt x="3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2" name="Google Shape;3822;p49"/>
            <p:cNvSpPr/>
            <p:nvPr/>
          </p:nvSpPr>
          <p:spPr>
            <a:xfrm>
              <a:off x="1899362" y="2280175"/>
              <a:ext cx="104706" cy="90840"/>
            </a:xfrm>
            <a:custGeom>
              <a:avLst/>
              <a:gdLst/>
              <a:ahLst/>
              <a:cxnLst/>
              <a:rect l="l" t="t" r="r" b="b"/>
              <a:pathLst>
                <a:path w="4440" h="3852" extrusionOk="0">
                  <a:moveTo>
                    <a:pt x="31" y="1"/>
                  </a:moveTo>
                  <a:cubicBezTo>
                    <a:pt x="20" y="24"/>
                    <a:pt x="10" y="48"/>
                    <a:pt x="1" y="71"/>
                  </a:cubicBezTo>
                  <a:cubicBezTo>
                    <a:pt x="874" y="457"/>
                    <a:pt x="2981" y="1571"/>
                    <a:pt x="4439" y="3852"/>
                  </a:cubicBezTo>
                  <a:cubicBezTo>
                    <a:pt x="4438" y="3802"/>
                    <a:pt x="4436" y="3753"/>
                    <a:pt x="4435" y="3705"/>
                  </a:cubicBezTo>
                  <a:lnTo>
                    <a:pt x="4435" y="3703"/>
                  </a:lnTo>
                  <a:cubicBezTo>
                    <a:pt x="2969" y="1479"/>
                    <a:pt x="899" y="384"/>
                    <a:pt x="3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3" name="Google Shape;3823;p49"/>
            <p:cNvSpPr/>
            <p:nvPr/>
          </p:nvSpPr>
          <p:spPr>
            <a:xfrm>
              <a:off x="1893891" y="2292909"/>
              <a:ext cx="110413" cy="98504"/>
            </a:xfrm>
            <a:custGeom>
              <a:avLst/>
              <a:gdLst/>
              <a:ahLst/>
              <a:cxnLst/>
              <a:rect l="l" t="t" r="r" b="b"/>
              <a:pathLst>
                <a:path w="4682" h="4177" extrusionOk="0">
                  <a:moveTo>
                    <a:pt x="31" y="0"/>
                  </a:moveTo>
                  <a:cubicBezTo>
                    <a:pt x="21" y="23"/>
                    <a:pt x="10" y="47"/>
                    <a:pt x="1" y="72"/>
                  </a:cubicBezTo>
                  <a:cubicBezTo>
                    <a:pt x="418" y="328"/>
                    <a:pt x="1271" y="864"/>
                    <a:pt x="2400" y="1676"/>
                  </a:cubicBezTo>
                  <a:cubicBezTo>
                    <a:pt x="3576" y="2521"/>
                    <a:pt x="4347" y="3633"/>
                    <a:pt x="4680" y="4177"/>
                  </a:cubicBezTo>
                  <a:cubicBezTo>
                    <a:pt x="4682" y="4128"/>
                    <a:pt x="4682" y="4081"/>
                    <a:pt x="4682" y="4034"/>
                  </a:cubicBezTo>
                  <a:cubicBezTo>
                    <a:pt x="4315" y="3456"/>
                    <a:pt x="3559" y="2416"/>
                    <a:pt x="2445" y="1613"/>
                  </a:cubicBezTo>
                  <a:cubicBezTo>
                    <a:pt x="1304" y="795"/>
                    <a:pt x="443" y="251"/>
                    <a:pt x="3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4" name="Google Shape;3824;p49"/>
            <p:cNvSpPr/>
            <p:nvPr/>
          </p:nvSpPr>
          <p:spPr>
            <a:xfrm>
              <a:off x="1879742" y="2331207"/>
              <a:ext cx="120318" cy="118148"/>
            </a:xfrm>
            <a:custGeom>
              <a:avLst/>
              <a:gdLst/>
              <a:ahLst/>
              <a:cxnLst/>
              <a:rect l="l" t="t" r="r" b="b"/>
              <a:pathLst>
                <a:path w="5102" h="5010" extrusionOk="0">
                  <a:moveTo>
                    <a:pt x="25" y="1"/>
                  </a:moveTo>
                  <a:cubicBezTo>
                    <a:pt x="16" y="25"/>
                    <a:pt x="8" y="49"/>
                    <a:pt x="1" y="74"/>
                  </a:cubicBezTo>
                  <a:lnTo>
                    <a:pt x="1" y="77"/>
                  </a:lnTo>
                  <a:cubicBezTo>
                    <a:pt x="611" y="415"/>
                    <a:pt x="1878" y="1174"/>
                    <a:pt x="2895" y="2104"/>
                  </a:cubicBezTo>
                  <a:cubicBezTo>
                    <a:pt x="3918" y="3041"/>
                    <a:pt x="4723" y="4367"/>
                    <a:pt x="5083" y="5009"/>
                  </a:cubicBezTo>
                  <a:cubicBezTo>
                    <a:pt x="5089" y="4968"/>
                    <a:pt x="5097" y="4928"/>
                    <a:pt x="5102" y="4885"/>
                  </a:cubicBezTo>
                  <a:cubicBezTo>
                    <a:pt x="4721" y="4212"/>
                    <a:pt x="3935" y="2951"/>
                    <a:pt x="2948" y="2050"/>
                  </a:cubicBezTo>
                  <a:cubicBezTo>
                    <a:pt x="1918" y="1106"/>
                    <a:pt x="634" y="342"/>
                    <a:pt x="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5" name="Google Shape;3825;p49"/>
            <p:cNvSpPr/>
            <p:nvPr/>
          </p:nvSpPr>
          <p:spPr>
            <a:xfrm>
              <a:off x="1874884" y="2347055"/>
              <a:ext cx="121827" cy="121025"/>
            </a:xfrm>
            <a:custGeom>
              <a:avLst/>
              <a:gdLst/>
              <a:ahLst/>
              <a:cxnLst/>
              <a:rect l="l" t="t" r="r" b="b"/>
              <a:pathLst>
                <a:path w="5166" h="5132" extrusionOk="0">
                  <a:moveTo>
                    <a:pt x="22" y="0"/>
                  </a:moveTo>
                  <a:cubicBezTo>
                    <a:pt x="14" y="26"/>
                    <a:pt x="7" y="52"/>
                    <a:pt x="1" y="76"/>
                  </a:cubicBezTo>
                  <a:cubicBezTo>
                    <a:pt x="548" y="382"/>
                    <a:pt x="1712" y="1069"/>
                    <a:pt x="2669" y="1898"/>
                  </a:cubicBezTo>
                  <a:cubicBezTo>
                    <a:pt x="3630" y="2728"/>
                    <a:pt x="4668" y="4346"/>
                    <a:pt x="5144" y="5131"/>
                  </a:cubicBezTo>
                  <a:cubicBezTo>
                    <a:pt x="5151" y="5094"/>
                    <a:pt x="5159" y="5059"/>
                    <a:pt x="5165" y="5022"/>
                  </a:cubicBezTo>
                  <a:lnTo>
                    <a:pt x="5165" y="5021"/>
                  </a:lnTo>
                  <a:cubicBezTo>
                    <a:pt x="4671" y="4206"/>
                    <a:pt x="3659" y="2651"/>
                    <a:pt x="2718" y="1838"/>
                  </a:cubicBezTo>
                  <a:cubicBezTo>
                    <a:pt x="1746" y="997"/>
                    <a:pt x="564" y="302"/>
                    <a:pt x="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6" name="Google Shape;3826;p49"/>
            <p:cNvSpPr/>
            <p:nvPr/>
          </p:nvSpPr>
          <p:spPr>
            <a:xfrm>
              <a:off x="1865804" y="2379811"/>
              <a:ext cx="116285" cy="141589"/>
            </a:xfrm>
            <a:custGeom>
              <a:avLst/>
              <a:gdLst/>
              <a:ahLst/>
              <a:cxnLst/>
              <a:rect l="l" t="t" r="r" b="b"/>
              <a:pathLst>
                <a:path w="4931" h="6004" extrusionOk="0">
                  <a:moveTo>
                    <a:pt x="23" y="1"/>
                  </a:moveTo>
                  <a:cubicBezTo>
                    <a:pt x="16" y="30"/>
                    <a:pt x="8" y="58"/>
                    <a:pt x="1" y="86"/>
                  </a:cubicBezTo>
                  <a:cubicBezTo>
                    <a:pt x="377" y="474"/>
                    <a:pt x="1177" y="1348"/>
                    <a:pt x="2013" y="2259"/>
                  </a:cubicBezTo>
                  <a:cubicBezTo>
                    <a:pt x="2310" y="2582"/>
                    <a:pt x="2619" y="2920"/>
                    <a:pt x="2932" y="3257"/>
                  </a:cubicBezTo>
                  <a:cubicBezTo>
                    <a:pt x="3988" y="4406"/>
                    <a:pt x="4609" y="5462"/>
                    <a:pt x="4894" y="6003"/>
                  </a:cubicBezTo>
                  <a:cubicBezTo>
                    <a:pt x="4906" y="5972"/>
                    <a:pt x="4917" y="5940"/>
                    <a:pt x="4930" y="5905"/>
                  </a:cubicBezTo>
                  <a:cubicBezTo>
                    <a:pt x="4629" y="5344"/>
                    <a:pt x="4009" y="4317"/>
                    <a:pt x="2986" y="3206"/>
                  </a:cubicBezTo>
                  <a:lnTo>
                    <a:pt x="2069" y="2206"/>
                  </a:lnTo>
                  <a:cubicBezTo>
                    <a:pt x="966" y="1003"/>
                    <a:pt x="327" y="309"/>
                    <a:pt x="2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7" name="Google Shape;3827;p49"/>
            <p:cNvSpPr/>
            <p:nvPr/>
          </p:nvSpPr>
          <p:spPr>
            <a:xfrm>
              <a:off x="1940750" y="2197825"/>
              <a:ext cx="78883" cy="67446"/>
            </a:xfrm>
            <a:custGeom>
              <a:avLst/>
              <a:gdLst/>
              <a:ahLst/>
              <a:cxnLst/>
              <a:rect l="l" t="t" r="r" b="b"/>
              <a:pathLst>
                <a:path w="3345" h="2860" extrusionOk="0">
                  <a:moveTo>
                    <a:pt x="37" y="0"/>
                  </a:moveTo>
                  <a:cubicBezTo>
                    <a:pt x="25" y="23"/>
                    <a:pt x="13" y="45"/>
                    <a:pt x="1" y="70"/>
                  </a:cubicBezTo>
                  <a:cubicBezTo>
                    <a:pt x="1372" y="838"/>
                    <a:pt x="2716" y="2226"/>
                    <a:pt x="3290" y="2860"/>
                  </a:cubicBezTo>
                  <a:cubicBezTo>
                    <a:pt x="3309" y="2838"/>
                    <a:pt x="3328" y="2820"/>
                    <a:pt x="3345" y="2803"/>
                  </a:cubicBezTo>
                  <a:cubicBezTo>
                    <a:pt x="2766" y="2166"/>
                    <a:pt x="1416" y="771"/>
                    <a:pt x="3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8" name="Google Shape;3828;p49"/>
            <p:cNvSpPr/>
            <p:nvPr/>
          </p:nvSpPr>
          <p:spPr>
            <a:xfrm>
              <a:off x="1946645" y="2186623"/>
              <a:ext cx="71738" cy="61173"/>
            </a:xfrm>
            <a:custGeom>
              <a:avLst/>
              <a:gdLst/>
              <a:ahLst/>
              <a:cxnLst/>
              <a:rect l="l" t="t" r="r" b="b"/>
              <a:pathLst>
                <a:path w="3042" h="2594" extrusionOk="0">
                  <a:moveTo>
                    <a:pt x="38" y="1"/>
                  </a:moveTo>
                  <a:cubicBezTo>
                    <a:pt x="26" y="23"/>
                    <a:pt x="14" y="46"/>
                    <a:pt x="1" y="67"/>
                  </a:cubicBezTo>
                  <a:cubicBezTo>
                    <a:pt x="551" y="417"/>
                    <a:pt x="1990" y="1384"/>
                    <a:pt x="3042" y="2594"/>
                  </a:cubicBezTo>
                  <a:cubicBezTo>
                    <a:pt x="3027" y="2539"/>
                    <a:pt x="3010" y="2480"/>
                    <a:pt x="2993" y="2419"/>
                  </a:cubicBezTo>
                  <a:cubicBezTo>
                    <a:pt x="1943" y="1258"/>
                    <a:pt x="572" y="339"/>
                    <a:pt x="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9" name="Google Shape;3829;p49"/>
            <p:cNvSpPr/>
            <p:nvPr/>
          </p:nvSpPr>
          <p:spPr>
            <a:xfrm>
              <a:off x="1409460" y="1915849"/>
              <a:ext cx="148405" cy="82963"/>
            </a:xfrm>
            <a:custGeom>
              <a:avLst/>
              <a:gdLst/>
              <a:ahLst/>
              <a:cxnLst/>
              <a:rect l="l" t="t" r="r" b="b"/>
              <a:pathLst>
                <a:path w="6293" h="3518" extrusionOk="0">
                  <a:moveTo>
                    <a:pt x="3277" y="0"/>
                  </a:moveTo>
                  <a:cubicBezTo>
                    <a:pt x="2455" y="0"/>
                    <a:pt x="1551" y="238"/>
                    <a:pt x="421" y="535"/>
                  </a:cubicBezTo>
                  <a:lnTo>
                    <a:pt x="34" y="639"/>
                  </a:lnTo>
                  <a:cubicBezTo>
                    <a:pt x="12" y="645"/>
                    <a:pt x="0" y="664"/>
                    <a:pt x="5" y="686"/>
                  </a:cubicBezTo>
                  <a:cubicBezTo>
                    <a:pt x="10" y="702"/>
                    <a:pt x="25" y="714"/>
                    <a:pt x="42" y="714"/>
                  </a:cubicBezTo>
                  <a:cubicBezTo>
                    <a:pt x="45" y="714"/>
                    <a:pt x="49" y="714"/>
                    <a:pt x="52" y="713"/>
                  </a:cubicBezTo>
                  <a:lnTo>
                    <a:pt x="441" y="610"/>
                  </a:lnTo>
                  <a:cubicBezTo>
                    <a:pt x="1565" y="314"/>
                    <a:pt x="2462" y="78"/>
                    <a:pt x="3276" y="78"/>
                  </a:cubicBezTo>
                  <a:cubicBezTo>
                    <a:pt x="3836" y="78"/>
                    <a:pt x="4356" y="189"/>
                    <a:pt x="4883" y="470"/>
                  </a:cubicBezTo>
                  <a:cubicBezTo>
                    <a:pt x="6239" y="1192"/>
                    <a:pt x="6216" y="3456"/>
                    <a:pt x="6216" y="3478"/>
                  </a:cubicBezTo>
                  <a:cubicBezTo>
                    <a:pt x="6215" y="3500"/>
                    <a:pt x="6233" y="3518"/>
                    <a:pt x="6254" y="3518"/>
                  </a:cubicBezTo>
                  <a:cubicBezTo>
                    <a:pt x="6275" y="3518"/>
                    <a:pt x="6292" y="3501"/>
                    <a:pt x="6292" y="3480"/>
                  </a:cubicBezTo>
                  <a:cubicBezTo>
                    <a:pt x="6289" y="3057"/>
                    <a:pt x="6238" y="2636"/>
                    <a:pt x="6138" y="2225"/>
                  </a:cubicBezTo>
                  <a:cubicBezTo>
                    <a:pt x="5919" y="1340"/>
                    <a:pt x="5498" y="711"/>
                    <a:pt x="4918" y="402"/>
                  </a:cubicBezTo>
                  <a:cubicBezTo>
                    <a:pt x="4378" y="114"/>
                    <a:pt x="3847" y="0"/>
                    <a:pt x="327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30" name="Google Shape;3830;p49"/>
            <p:cNvSpPr/>
            <p:nvPr/>
          </p:nvSpPr>
          <p:spPr>
            <a:xfrm>
              <a:off x="1368402" y="1956812"/>
              <a:ext cx="201064" cy="44642"/>
            </a:xfrm>
            <a:custGeom>
              <a:avLst/>
              <a:gdLst/>
              <a:ahLst/>
              <a:cxnLst/>
              <a:rect l="l" t="t" r="r" b="b"/>
              <a:pathLst>
                <a:path w="8526" h="1893" extrusionOk="0">
                  <a:moveTo>
                    <a:pt x="43" y="0"/>
                  </a:moveTo>
                  <a:cubicBezTo>
                    <a:pt x="38" y="0"/>
                    <a:pt x="32" y="1"/>
                    <a:pt x="27" y="3"/>
                  </a:cubicBezTo>
                  <a:cubicBezTo>
                    <a:pt x="8" y="14"/>
                    <a:pt x="0" y="37"/>
                    <a:pt x="11" y="56"/>
                  </a:cubicBezTo>
                  <a:cubicBezTo>
                    <a:pt x="61" y="159"/>
                    <a:pt x="544" y="1069"/>
                    <a:pt x="1885" y="1349"/>
                  </a:cubicBezTo>
                  <a:cubicBezTo>
                    <a:pt x="2157" y="1405"/>
                    <a:pt x="2413" y="1428"/>
                    <a:pt x="2652" y="1428"/>
                  </a:cubicBezTo>
                  <a:cubicBezTo>
                    <a:pt x="3352" y="1428"/>
                    <a:pt x="3908" y="1233"/>
                    <a:pt x="4279" y="1103"/>
                  </a:cubicBezTo>
                  <a:cubicBezTo>
                    <a:pt x="4339" y="1082"/>
                    <a:pt x="4393" y="1062"/>
                    <a:pt x="4443" y="1046"/>
                  </a:cubicBezTo>
                  <a:cubicBezTo>
                    <a:pt x="4528" y="1017"/>
                    <a:pt x="4634" y="978"/>
                    <a:pt x="4755" y="934"/>
                  </a:cubicBezTo>
                  <a:cubicBezTo>
                    <a:pt x="5197" y="769"/>
                    <a:pt x="5822" y="536"/>
                    <a:pt x="6278" y="536"/>
                  </a:cubicBezTo>
                  <a:cubicBezTo>
                    <a:pt x="6376" y="536"/>
                    <a:pt x="6466" y="547"/>
                    <a:pt x="6545" y="572"/>
                  </a:cubicBezTo>
                  <a:cubicBezTo>
                    <a:pt x="7103" y="746"/>
                    <a:pt x="7491" y="1470"/>
                    <a:pt x="7448" y="1850"/>
                  </a:cubicBezTo>
                  <a:cubicBezTo>
                    <a:pt x="7447" y="1864"/>
                    <a:pt x="7453" y="1876"/>
                    <a:pt x="7463" y="1885"/>
                  </a:cubicBezTo>
                  <a:cubicBezTo>
                    <a:pt x="7469" y="1890"/>
                    <a:pt x="7478" y="1893"/>
                    <a:pt x="7488" y="1893"/>
                  </a:cubicBezTo>
                  <a:cubicBezTo>
                    <a:pt x="7491" y="1893"/>
                    <a:pt x="7495" y="1893"/>
                    <a:pt x="7498" y="1891"/>
                  </a:cubicBezTo>
                  <a:cubicBezTo>
                    <a:pt x="7502" y="1890"/>
                    <a:pt x="7751" y="1806"/>
                    <a:pt x="8042" y="1806"/>
                  </a:cubicBezTo>
                  <a:cubicBezTo>
                    <a:pt x="8181" y="1806"/>
                    <a:pt x="8330" y="1825"/>
                    <a:pt x="8467" y="1882"/>
                  </a:cubicBezTo>
                  <a:cubicBezTo>
                    <a:pt x="8471" y="1884"/>
                    <a:pt x="8476" y="1885"/>
                    <a:pt x="8481" y="1885"/>
                  </a:cubicBezTo>
                  <a:cubicBezTo>
                    <a:pt x="8496" y="1885"/>
                    <a:pt x="8511" y="1876"/>
                    <a:pt x="8517" y="1861"/>
                  </a:cubicBezTo>
                  <a:cubicBezTo>
                    <a:pt x="8526" y="1841"/>
                    <a:pt x="8515" y="1819"/>
                    <a:pt x="8495" y="1811"/>
                  </a:cubicBezTo>
                  <a:cubicBezTo>
                    <a:pt x="8347" y="1750"/>
                    <a:pt x="8189" y="1729"/>
                    <a:pt x="8042" y="1729"/>
                  </a:cubicBezTo>
                  <a:cubicBezTo>
                    <a:pt x="7818" y="1729"/>
                    <a:pt x="7621" y="1777"/>
                    <a:pt x="7528" y="1804"/>
                  </a:cubicBezTo>
                  <a:cubicBezTo>
                    <a:pt x="7536" y="1350"/>
                    <a:pt x="7095" y="664"/>
                    <a:pt x="6568" y="499"/>
                  </a:cubicBezTo>
                  <a:cubicBezTo>
                    <a:pt x="6482" y="472"/>
                    <a:pt x="6385" y="460"/>
                    <a:pt x="6280" y="460"/>
                  </a:cubicBezTo>
                  <a:cubicBezTo>
                    <a:pt x="5808" y="460"/>
                    <a:pt x="5174" y="696"/>
                    <a:pt x="4728" y="861"/>
                  </a:cubicBezTo>
                  <a:cubicBezTo>
                    <a:pt x="4607" y="906"/>
                    <a:pt x="4502" y="946"/>
                    <a:pt x="4417" y="973"/>
                  </a:cubicBezTo>
                  <a:cubicBezTo>
                    <a:pt x="4367" y="991"/>
                    <a:pt x="4311" y="1011"/>
                    <a:pt x="4254" y="1031"/>
                  </a:cubicBezTo>
                  <a:cubicBezTo>
                    <a:pt x="3888" y="1159"/>
                    <a:pt x="3339" y="1352"/>
                    <a:pt x="2652" y="1352"/>
                  </a:cubicBezTo>
                  <a:cubicBezTo>
                    <a:pt x="2417" y="1352"/>
                    <a:pt x="2167" y="1330"/>
                    <a:pt x="1902" y="1275"/>
                  </a:cubicBezTo>
                  <a:cubicBezTo>
                    <a:pt x="594" y="1000"/>
                    <a:pt x="127" y="121"/>
                    <a:pt x="79" y="23"/>
                  </a:cubicBezTo>
                  <a:cubicBezTo>
                    <a:pt x="72" y="8"/>
                    <a:pt x="58" y="0"/>
                    <a:pt x="4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31" name="Google Shape;3831;p49"/>
            <p:cNvSpPr/>
            <p:nvPr/>
          </p:nvSpPr>
          <p:spPr>
            <a:xfrm>
              <a:off x="1404460" y="1941530"/>
              <a:ext cx="149324" cy="57282"/>
            </a:xfrm>
            <a:custGeom>
              <a:avLst/>
              <a:gdLst/>
              <a:ahLst/>
              <a:cxnLst/>
              <a:rect l="l" t="t" r="r" b="b"/>
              <a:pathLst>
                <a:path w="6332" h="2429" extrusionOk="0">
                  <a:moveTo>
                    <a:pt x="4373" y="0"/>
                  </a:moveTo>
                  <a:cubicBezTo>
                    <a:pt x="3809" y="0"/>
                    <a:pt x="3272" y="278"/>
                    <a:pt x="2711" y="569"/>
                  </a:cubicBezTo>
                  <a:cubicBezTo>
                    <a:pt x="2128" y="872"/>
                    <a:pt x="1531" y="1181"/>
                    <a:pt x="875" y="1181"/>
                  </a:cubicBezTo>
                  <a:cubicBezTo>
                    <a:pt x="613" y="1181"/>
                    <a:pt x="342" y="1132"/>
                    <a:pt x="59" y="1013"/>
                  </a:cubicBezTo>
                  <a:cubicBezTo>
                    <a:pt x="54" y="1012"/>
                    <a:pt x="50" y="1011"/>
                    <a:pt x="45" y="1011"/>
                  </a:cubicBezTo>
                  <a:cubicBezTo>
                    <a:pt x="29" y="1011"/>
                    <a:pt x="15" y="1020"/>
                    <a:pt x="8" y="1035"/>
                  </a:cubicBezTo>
                  <a:cubicBezTo>
                    <a:pt x="0" y="1054"/>
                    <a:pt x="9" y="1077"/>
                    <a:pt x="29" y="1086"/>
                  </a:cubicBezTo>
                  <a:cubicBezTo>
                    <a:pt x="323" y="1208"/>
                    <a:pt x="603" y="1259"/>
                    <a:pt x="873" y="1259"/>
                  </a:cubicBezTo>
                  <a:cubicBezTo>
                    <a:pt x="1545" y="1259"/>
                    <a:pt x="2153" y="945"/>
                    <a:pt x="2746" y="638"/>
                  </a:cubicBezTo>
                  <a:cubicBezTo>
                    <a:pt x="3299" y="352"/>
                    <a:pt x="3828" y="78"/>
                    <a:pt x="4375" y="78"/>
                  </a:cubicBezTo>
                  <a:cubicBezTo>
                    <a:pt x="4500" y="78"/>
                    <a:pt x="4626" y="92"/>
                    <a:pt x="4754" y="124"/>
                  </a:cubicBezTo>
                  <a:cubicBezTo>
                    <a:pt x="6251" y="498"/>
                    <a:pt x="6240" y="2370"/>
                    <a:pt x="6240" y="2389"/>
                  </a:cubicBezTo>
                  <a:cubicBezTo>
                    <a:pt x="6239" y="2411"/>
                    <a:pt x="6257" y="2429"/>
                    <a:pt x="6278" y="2429"/>
                  </a:cubicBezTo>
                  <a:cubicBezTo>
                    <a:pt x="6300" y="2429"/>
                    <a:pt x="6318" y="2412"/>
                    <a:pt x="6318" y="2391"/>
                  </a:cubicBezTo>
                  <a:cubicBezTo>
                    <a:pt x="6318" y="2371"/>
                    <a:pt x="6331" y="438"/>
                    <a:pt x="4774" y="50"/>
                  </a:cubicBezTo>
                  <a:cubicBezTo>
                    <a:pt x="4638" y="16"/>
                    <a:pt x="4505" y="0"/>
                    <a:pt x="437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32" name="Google Shape;3832;p49"/>
            <p:cNvSpPr/>
            <p:nvPr/>
          </p:nvSpPr>
          <p:spPr>
            <a:xfrm>
              <a:off x="1530178" y="1912264"/>
              <a:ext cx="30846" cy="76006"/>
            </a:xfrm>
            <a:custGeom>
              <a:avLst/>
              <a:gdLst/>
              <a:ahLst/>
              <a:cxnLst/>
              <a:rect l="l" t="t" r="r" b="b"/>
              <a:pathLst>
                <a:path w="1308" h="3223" extrusionOk="0">
                  <a:moveTo>
                    <a:pt x="43" y="0"/>
                  </a:moveTo>
                  <a:cubicBezTo>
                    <a:pt x="32" y="0"/>
                    <a:pt x="21" y="6"/>
                    <a:pt x="14" y="16"/>
                  </a:cubicBezTo>
                  <a:cubicBezTo>
                    <a:pt x="0" y="33"/>
                    <a:pt x="2" y="57"/>
                    <a:pt x="20" y="69"/>
                  </a:cubicBezTo>
                  <a:cubicBezTo>
                    <a:pt x="850" y="718"/>
                    <a:pt x="1226" y="1804"/>
                    <a:pt x="1081" y="3126"/>
                  </a:cubicBezTo>
                  <a:cubicBezTo>
                    <a:pt x="1078" y="3153"/>
                    <a:pt x="1075" y="3173"/>
                    <a:pt x="1075" y="3182"/>
                  </a:cubicBezTo>
                  <a:cubicBezTo>
                    <a:pt x="1073" y="3203"/>
                    <a:pt x="1090" y="3221"/>
                    <a:pt x="1111" y="3223"/>
                  </a:cubicBezTo>
                  <a:lnTo>
                    <a:pt x="1114" y="3223"/>
                  </a:lnTo>
                  <a:cubicBezTo>
                    <a:pt x="1134" y="3223"/>
                    <a:pt x="1152" y="3208"/>
                    <a:pt x="1152" y="3186"/>
                  </a:cubicBezTo>
                  <a:cubicBezTo>
                    <a:pt x="1152" y="3177"/>
                    <a:pt x="1155" y="3159"/>
                    <a:pt x="1158" y="3135"/>
                  </a:cubicBezTo>
                  <a:cubicBezTo>
                    <a:pt x="1308" y="1785"/>
                    <a:pt x="920" y="675"/>
                    <a:pt x="67" y="9"/>
                  </a:cubicBezTo>
                  <a:cubicBezTo>
                    <a:pt x="60" y="3"/>
                    <a:pt x="52" y="0"/>
                    <a:pt x="4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33" name="Google Shape;3833;p49"/>
            <p:cNvSpPr/>
            <p:nvPr/>
          </p:nvSpPr>
          <p:spPr>
            <a:xfrm>
              <a:off x="1388117" y="1894082"/>
              <a:ext cx="83458" cy="23606"/>
            </a:xfrm>
            <a:custGeom>
              <a:avLst/>
              <a:gdLst/>
              <a:ahLst/>
              <a:cxnLst/>
              <a:rect l="l" t="t" r="r" b="b"/>
              <a:pathLst>
                <a:path w="3539" h="1001" extrusionOk="0">
                  <a:moveTo>
                    <a:pt x="3501" y="0"/>
                  </a:moveTo>
                  <a:cubicBezTo>
                    <a:pt x="3500" y="0"/>
                    <a:pt x="3498" y="0"/>
                    <a:pt x="3497" y="1"/>
                  </a:cubicBezTo>
                  <a:cubicBezTo>
                    <a:pt x="3222" y="13"/>
                    <a:pt x="787" y="145"/>
                    <a:pt x="16" y="936"/>
                  </a:cubicBezTo>
                  <a:cubicBezTo>
                    <a:pt x="1" y="949"/>
                    <a:pt x="1" y="974"/>
                    <a:pt x="16" y="989"/>
                  </a:cubicBezTo>
                  <a:cubicBezTo>
                    <a:pt x="23" y="996"/>
                    <a:pt x="32" y="1001"/>
                    <a:pt x="41" y="1001"/>
                  </a:cubicBezTo>
                  <a:cubicBezTo>
                    <a:pt x="54" y="1001"/>
                    <a:pt x="63" y="996"/>
                    <a:pt x="70" y="989"/>
                  </a:cubicBezTo>
                  <a:cubicBezTo>
                    <a:pt x="822" y="220"/>
                    <a:pt x="3228" y="90"/>
                    <a:pt x="3501" y="78"/>
                  </a:cubicBezTo>
                  <a:cubicBezTo>
                    <a:pt x="3522" y="78"/>
                    <a:pt x="3537" y="60"/>
                    <a:pt x="3537" y="39"/>
                  </a:cubicBezTo>
                  <a:cubicBezTo>
                    <a:pt x="3539" y="18"/>
                    <a:pt x="3522" y="0"/>
                    <a:pt x="35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34" name="Google Shape;3834;p49"/>
            <p:cNvSpPr/>
            <p:nvPr/>
          </p:nvSpPr>
          <p:spPr>
            <a:xfrm>
              <a:off x="1381396" y="1934031"/>
              <a:ext cx="49806" cy="18253"/>
            </a:xfrm>
            <a:custGeom>
              <a:avLst/>
              <a:gdLst/>
              <a:ahLst/>
              <a:cxnLst/>
              <a:rect l="l" t="t" r="r" b="b"/>
              <a:pathLst>
                <a:path w="2112" h="774" extrusionOk="0">
                  <a:moveTo>
                    <a:pt x="38" y="1"/>
                  </a:moveTo>
                  <a:cubicBezTo>
                    <a:pt x="17" y="1"/>
                    <a:pt x="1" y="19"/>
                    <a:pt x="1" y="40"/>
                  </a:cubicBezTo>
                  <a:cubicBezTo>
                    <a:pt x="1" y="95"/>
                    <a:pt x="202" y="278"/>
                    <a:pt x="413" y="421"/>
                  </a:cubicBezTo>
                  <a:cubicBezTo>
                    <a:pt x="643" y="571"/>
                    <a:pt x="1033" y="774"/>
                    <a:pt x="1487" y="774"/>
                  </a:cubicBezTo>
                  <a:cubicBezTo>
                    <a:pt x="1687" y="774"/>
                    <a:pt x="1886" y="733"/>
                    <a:pt x="2069" y="654"/>
                  </a:cubicBezTo>
                  <a:cubicBezTo>
                    <a:pt x="2112" y="637"/>
                    <a:pt x="2093" y="579"/>
                    <a:pt x="2056" y="579"/>
                  </a:cubicBezTo>
                  <a:cubicBezTo>
                    <a:pt x="2051" y="579"/>
                    <a:pt x="2046" y="580"/>
                    <a:pt x="2040" y="583"/>
                  </a:cubicBezTo>
                  <a:cubicBezTo>
                    <a:pt x="1851" y="664"/>
                    <a:pt x="1664" y="697"/>
                    <a:pt x="1485" y="697"/>
                  </a:cubicBezTo>
                  <a:cubicBezTo>
                    <a:pt x="726" y="697"/>
                    <a:pt x="116" y="101"/>
                    <a:pt x="76" y="30"/>
                  </a:cubicBezTo>
                  <a:cubicBezTo>
                    <a:pt x="72" y="13"/>
                    <a:pt x="57" y="1"/>
                    <a:pt x="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35" name="Google Shape;3835;p49"/>
            <p:cNvSpPr/>
            <p:nvPr/>
          </p:nvSpPr>
          <p:spPr>
            <a:xfrm>
              <a:off x="1548761" y="2115121"/>
              <a:ext cx="65017" cy="16578"/>
            </a:xfrm>
            <a:custGeom>
              <a:avLst/>
              <a:gdLst/>
              <a:ahLst/>
              <a:cxnLst/>
              <a:rect l="l" t="t" r="r" b="b"/>
              <a:pathLst>
                <a:path w="2757" h="703" extrusionOk="0">
                  <a:moveTo>
                    <a:pt x="456" y="0"/>
                  </a:moveTo>
                  <a:lnTo>
                    <a:pt x="0" y="504"/>
                  </a:lnTo>
                  <a:cubicBezTo>
                    <a:pt x="0" y="504"/>
                    <a:pt x="572" y="702"/>
                    <a:pt x="1413" y="702"/>
                  </a:cubicBezTo>
                  <a:cubicBezTo>
                    <a:pt x="1435" y="702"/>
                    <a:pt x="1456" y="702"/>
                    <a:pt x="1478" y="702"/>
                  </a:cubicBezTo>
                  <a:cubicBezTo>
                    <a:pt x="2104" y="693"/>
                    <a:pt x="2508" y="534"/>
                    <a:pt x="2690" y="441"/>
                  </a:cubicBezTo>
                  <a:cubicBezTo>
                    <a:pt x="2719" y="328"/>
                    <a:pt x="2742" y="213"/>
                    <a:pt x="2757" y="96"/>
                  </a:cubicBezTo>
                  <a:lnTo>
                    <a:pt x="2757" y="96"/>
                  </a:lnTo>
                  <a:cubicBezTo>
                    <a:pt x="2600" y="138"/>
                    <a:pt x="2383" y="154"/>
                    <a:pt x="2145" y="154"/>
                  </a:cubicBezTo>
                  <a:cubicBezTo>
                    <a:pt x="1405" y="154"/>
                    <a:pt x="456" y="0"/>
                    <a:pt x="456"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36" name="Google Shape;3836;p49"/>
            <p:cNvSpPr/>
            <p:nvPr/>
          </p:nvSpPr>
          <p:spPr>
            <a:xfrm>
              <a:off x="1690209" y="2335287"/>
              <a:ext cx="529946" cy="133123"/>
            </a:xfrm>
            <a:custGeom>
              <a:avLst/>
              <a:gdLst/>
              <a:ahLst/>
              <a:cxnLst/>
              <a:rect l="l" t="t" r="r" b="b"/>
              <a:pathLst>
                <a:path w="22472" h="5645" extrusionOk="0">
                  <a:moveTo>
                    <a:pt x="22415" y="1"/>
                  </a:moveTo>
                  <a:cubicBezTo>
                    <a:pt x="22406" y="1"/>
                    <a:pt x="22397" y="4"/>
                    <a:pt x="22389" y="13"/>
                  </a:cubicBezTo>
                  <a:cubicBezTo>
                    <a:pt x="22292" y="114"/>
                    <a:pt x="21323" y="1030"/>
                    <a:pt x="17018" y="1868"/>
                  </a:cubicBezTo>
                  <a:cubicBezTo>
                    <a:pt x="15601" y="2143"/>
                    <a:pt x="14205" y="2281"/>
                    <a:pt x="12835" y="2281"/>
                  </a:cubicBezTo>
                  <a:cubicBezTo>
                    <a:pt x="10345" y="2281"/>
                    <a:pt x="7941" y="1827"/>
                    <a:pt x="5651" y="921"/>
                  </a:cubicBezTo>
                  <a:cubicBezTo>
                    <a:pt x="5646" y="919"/>
                    <a:pt x="5641" y="918"/>
                    <a:pt x="5637" y="918"/>
                  </a:cubicBezTo>
                  <a:cubicBezTo>
                    <a:pt x="5623" y="918"/>
                    <a:pt x="5611" y="925"/>
                    <a:pt x="5604" y="937"/>
                  </a:cubicBezTo>
                  <a:cubicBezTo>
                    <a:pt x="5590" y="957"/>
                    <a:pt x="4308" y="3109"/>
                    <a:pt x="3375" y="3935"/>
                  </a:cubicBezTo>
                  <a:cubicBezTo>
                    <a:pt x="2401" y="4796"/>
                    <a:pt x="1215" y="5573"/>
                    <a:pt x="537" y="5573"/>
                  </a:cubicBezTo>
                  <a:cubicBezTo>
                    <a:pt x="443" y="5573"/>
                    <a:pt x="358" y="5558"/>
                    <a:pt x="285" y="5526"/>
                  </a:cubicBezTo>
                  <a:cubicBezTo>
                    <a:pt x="187" y="5483"/>
                    <a:pt x="135" y="5400"/>
                    <a:pt x="126" y="5274"/>
                  </a:cubicBezTo>
                  <a:cubicBezTo>
                    <a:pt x="79" y="4635"/>
                    <a:pt x="1143" y="3198"/>
                    <a:pt x="2125" y="2578"/>
                  </a:cubicBezTo>
                  <a:cubicBezTo>
                    <a:pt x="3326" y="1819"/>
                    <a:pt x="5077" y="1021"/>
                    <a:pt x="5228" y="995"/>
                  </a:cubicBezTo>
                  <a:cubicBezTo>
                    <a:pt x="5249" y="990"/>
                    <a:pt x="5263" y="971"/>
                    <a:pt x="5260" y="949"/>
                  </a:cubicBezTo>
                  <a:cubicBezTo>
                    <a:pt x="5256" y="930"/>
                    <a:pt x="5239" y="917"/>
                    <a:pt x="5220" y="917"/>
                  </a:cubicBezTo>
                  <a:cubicBezTo>
                    <a:pt x="5219" y="917"/>
                    <a:pt x="5217" y="917"/>
                    <a:pt x="5215" y="918"/>
                  </a:cubicBezTo>
                  <a:cubicBezTo>
                    <a:pt x="5057" y="945"/>
                    <a:pt x="3320" y="1731"/>
                    <a:pt x="2082" y="2513"/>
                  </a:cubicBezTo>
                  <a:cubicBezTo>
                    <a:pt x="1064" y="3156"/>
                    <a:pt x="0" y="4604"/>
                    <a:pt x="49" y="5280"/>
                  </a:cubicBezTo>
                  <a:cubicBezTo>
                    <a:pt x="61" y="5433"/>
                    <a:pt x="132" y="5543"/>
                    <a:pt x="255" y="5596"/>
                  </a:cubicBezTo>
                  <a:cubicBezTo>
                    <a:pt x="332" y="5628"/>
                    <a:pt x="415" y="5644"/>
                    <a:pt x="499" y="5644"/>
                  </a:cubicBezTo>
                  <a:cubicBezTo>
                    <a:pt x="506" y="5644"/>
                    <a:pt x="513" y="5644"/>
                    <a:pt x="520" y="5644"/>
                  </a:cubicBezTo>
                  <a:cubicBezTo>
                    <a:pt x="1052" y="5644"/>
                    <a:pt x="2034" y="5224"/>
                    <a:pt x="3425" y="3992"/>
                  </a:cubicBezTo>
                  <a:cubicBezTo>
                    <a:pt x="4310" y="3210"/>
                    <a:pt x="5496" y="1262"/>
                    <a:pt x="5653" y="1004"/>
                  </a:cubicBezTo>
                  <a:cubicBezTo>
                    <a:pt x="7943" y="1906"/>
                    <a:pt x="10347" y="2358"/>
                    <a:pt x="12836" y="2358"/>
                  </a:cubicBezTo>
                  <a:cubicBezTo>
                    <a:pt x="14211" y="2358"/>
                    <a:pt x="15611" y="2220"/>
                    <a:pt x="17033" y="1943"/>
                  </a:cubicBezTo>
                  <a:cubicBezTo>
                    <a:pt x="17489" y="1853"/>
                    <a:pt x="21514" y="1048"/>
                    <a:pt x="22445" y="66"/>
                  </a:cubicBezTo>
                  <a:cubicBezTo>
                    <a:pt x="22471" y="38"/>
                    <a:pt x="22445" y="1"/>
                    <a:pt x="22415" y="1"/>
                  </a:cubicBezTo>
                  <a:close/>
                </a:path>
              </a:pathLst>
            </a:custGeom>
            <a:solidFill>
              <a:srgbClr val="3505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37" name="Google Shape;3837;p49"/>
            <p:cNvSpPr/>
            <p:nvPr/>
          </p:nvSpPr>
          <p:spPr>
            <a:xfrm>
              <a:off x="1207263" y="1812133"/>
              <a:ext cx="1009826" cy="1086422"/>
            </a:xfrm>
            <a:custGeom>
              <a:avLst/>
              <a:gdLst/>
              <a:ahLst/>
              <a:cxnLst/>
              <a:rect l="l" t="t" r="r" b="b"/>
              <a:pathLst>
                <a:path w="42821" h="46069" extrusionOk="0">
                  <a:moveTo>
                    <a:pt x="42821" y="1"/>
                  </a:moveTo>
                  <a:lnTo>
                    <a:pt x="39902" y="1794"/>
                  </a:lnTo>
                  <a:lnTo>
                    <a:pt x="39852" y="1824"/>
                  </a:lnTo>
                  <a:lnTo>
                    <a:pt x="37959" y="3867"/>
                  </a:lnTo>
                  <a:lnTo>
                    <a:pt x="35457" y="6569"/>
                  </a:lnTo>
                  <a:lnTo>
                    <a:pt x="32860" y="9375"/>
                  </a:lnTo>
                  <a:lnTo>
                    <a:pt x="29709" y="12777"/>
                  </a:lnTo>
                  <a:lnTo>
                    <a:pt x="27139" y="15552"/>
                  </a:lnTo>
                  <a:lnTo>
                    <a:pt x="24542" y="18357"/>
                  </a:lnTo>
                  <a:lnTo>
                    <a:pt x="21910" y="21198"/>
                  </a:lnTo>
                  <a:lnTo>
                    <a:pt x="19183" y="24141"/>
                  </a:lnTo>
                  <a:lnTo>
                    <a:pt x="16518" y="27020"/>
                  </a:lnTo>
                  <a:lnTo>
                    <a:pt x="14587" y="29106"/>
                  </a:lnTo>
                  <a:lnTo>
                    <a:pt x="11863" y="32047"/>
                  </a:lnTo>
                  <a:lnTo>
                    <a:pt x="9729" y="34350"/>
                  </a:lnTo>
                  <a:lnTo>
                    <a:pt x="6672" y="37651"/>
                  </a:lnTo>
                  <a:lnTo>
                    <a:pt x="3758" y="40798"/>
                  </a:lnTo>
                  <a:lnTo>
                    <a:pt x="0" y="44857"/>
                  </a:lnTo>
                  <a:lnTo>
                    <a:pt x="1270" y="46069"/>
                  </a:lnTo>
                  <a:lnTo>
                    <a:pt x="3995" y="43067"/>
                  </a:lnTo>
                  <a:lnTo>
                    <a:pt x="6672" y="40116"/>
                  </a:lnTo>
                  <a:lnTo>
                    <a:pt x="9920" y="36540"/>
                  </a:lnTo>
                  <a:lnTo>
                    <a:pt x="12187" y="34041"/>
                  </a:lnTo>
                  <a:lnTo>
                    <a:pt x="14877" y="31079"/>
                  </a:lnTo>
                  <a:lnTo>
                    <a:pt x="16871" y="28880"/>
                  </a:lnTo>
                  <a:lnTo>
                    <a:pt x="19649" y="25819"/>
                  </a:lnTo>
                  <a:lnTo>
                    <a:pt x="22187" y="23023"/>
                  </a:lnTo>
                  <a:lnTo>
                    <a:pt x="24986" y="19940"/>
                  </a:lnTo>
                  <a:lnTo>
                    <a:pt x="27365" y="17319"/>
                  </a:lnTo>
                  <a:lnTo>
                    <a:pt x="30090" y="14317"/>
                  </a:lnTo>
                  <a:lnTo>
                    <a:pt x="33057" y="11047"/>
                  </a:lnTo>
                  <a:lnTo>
                    <a:pt x="35721" y="8113"/>
                  </a:lnTo>
                  <a:lnTo>
                    <a:pt x="38173" y="5412"/>
                  </a:lnTo>
                  <a:lnTo>
                    <a:pt x="40331" y="3035"/>
                  </a:lnTo>
                  <a:lnTo>
                    <a:pt x="40685" y="2644"/>
                  </a:lnTo>
                  <a:lnTo>
                    <a:pt x="4282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38" name="Google Shape;3838;p49"/>
            <p:cNvSpPr/>
            <p:nvPr/>
          </p:nvSpPr>
          <p:spPr>
            <a:xfrm>
              <a:off x="1207287" y="2774205"/>
              <a:ext cx="94189" cy="124351"/>
            </a:xfrm>
            <a:custGeom>
              <a:avLst/>
              <a:gdLst/>
              <a:ahLst/>
              <a:cxnLst/>
              <a:rect l="l" t="t" r="r" b="b"/>
              <a:pathLst>
                <a:path w="3994" h="5273" extrusionOk="0">
                  <a:moveTo>
                    <a:pt x="3759" y="1"/>
                  </a:moveTo>
                  <a:lnTo>
                    <a:pt x="1" y="4061"/>
                  </a:lnTo>
                  <a:lnTo>
                    <a:pt x="1271" y="5273"/>
                  </a:lnTo>
                  <a:lnTo>
                    <a:pt x="3994" y="2271"/>
                  </a:lnTo>
                  <a:cubicBezTo>
                    <a:pt x="3906" y="1483"/>
                    <a:pt x="3813" y="611"/>
                    <a:pt x="37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39" name="Google Shape;3839;p49"/>
            <p:cNvSpPr/>
            <p:nvPr/>
          </p:nvSpPr>
          <p:spPr>
            <a:xfrm>
              <a:off x="1364606" y="2622192"/>
              <a:ext cx="76596" cy="136000"/>
            </a:xfrm>
            <a:custGeom>
              <a:avLst/>
              <a:gdLst/>
              <a:ahLst/>
              <a:cxnLst/>
              <a:rect l="l" t="t" r="r" b="b"/>
              <a:pathLst>
                <a:path w="3248" h="5767" extrusionOk="0">
                  <a:moveTo>
                    <a:pt x="3057" y="0"/>
                  </a:moveTo>
                  <a:lnTo>
                    <a:pt x="0" y="3301"/>
                  </a:lnTo>
                  <a:lnTo>
                    <a:pt x="0" y="5766"/>
                  </a:lnTo>
                  <a:lnTo>
                    <a:pt x="3248" y="2190"/>
                  </a:lnTo>
                  <a:lnTo>
                    <a:pt x="305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0" name="Google Shape;3840;p49"/>
            <p:cNvSpPr/>
            <p:nvPr/>
          </p:nvSpPr>
          <p:spPr>
            <a:xfrm>
              <a:off x="1486999" y="2498502"/>
              <a:ext cx="71101" cy="116427"/>
            </a:xfrm>
            <a:custGeom>
              <a:avLst/>
              <a:gdLst/>
              <a:ahLst/>
              <a:cxnLst/>
              <a:rect l="l" t="t" r="r" b="b"/>
              <a:pathLst>
                <a:path w="3015" h="4937" extrusionOk="0">
                  <a:moveTo>
                    <a:pt x="2725" y="1"/>
                  </a:moveTo>
                  <a:lnTo>
                    <a:pt x="1" y="2942"/>
                  </a:lnTo>
                  <a:lnTo>
                    <a:pt x="325" y="4936"/>
                  </a:lnTo>
                  <a:lnTo>
                    <a:pt x="3015" y="1974"/>
                  </a:lnTo>
                  <a:lnTo>
                    <a:pt x="272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1" name="Google Shape;3841;p49"/>
            <p:cNvSpPr/>
            <p:nvPr/>
          </p:nvSpPr>
          <p:spPr>
            <a:xfrm>
              <a:off x="1596775" y="2381438"/>
              <a:ext cx="73860" cy="111757"/>
            </a:xfrm>
            <a:custGeom>
              <a:avLst/>
              <a:gdLst/>
              <a:ahLst/>
              <a:cxnLst/>
              <a:rect l="l" t="t" r="r" b="b"/>
              <a:pathLst>
                <a:path w="3132" h="4739" extrusionOk="0">
                  <a:moveTo>
                    <a:pt x="2666" y="0"/>
                  </a:moveTo>
                  <a:lnTo>
                    <a:pt x="1" y="2879"/>
                  </a:lnTo>
                  <a:lnTo>
                    <a:pt x="354" y="4739"/>
                  </a:lnTo>
                  <a:lnTo>
                    <a:pt x="3132" y="1678"/>
                  </a:lnTo>
                  <a:lnTo>
                    <a:pt x="266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2" name="Google Shape;3842;p49"/>
            <p:cNvSpPr/>
            <p:nvPr/>
          </p:nvSpPr>
          <p:spPr>
            <a:xfrm>
              <a:off x="1723932" y="2245013"/>
              <a:ext cx="72563" cy="110060"/>
            </a:xfrm>
            <a:custGeom>
              <a:avLst/>
              <a:gdLst/>
              <a:ahLst/>
              <a:cxnLst/>
              <a:rect l="l" t="t" r="r" b="b"/>
              <a:pathLst>
                <a:path w="3077" h="4667" extrusionOk="0">
                  <a:moveTo>
                    <a:pt x="2633" y="1"/>
                  </a:moveTo>
                  <a:lnTo>
                    <a:pt x="1" y="2842"/>
                  </a:lnTo>
                  <a:cubicBezTo>
                    <a:pt x="82" y="3350"/>
                    <a:pt x="195" y="4101"/>
                    <a:pt x="278" y="4667"/>
                  </a:cubicBezTo>
                  <a:lnTo>
                    <a:pt x="3077" y="1584"/>
                  </a:lnTo>
                  <a:lnTo>
                    <a:pt x="263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3" name="Google Shape;3843;p49"/>
            <p:cNvSpPr/>
            <p:nvPr/>
          </p:nvSpPr>
          <p:spPr>
            <a:xfrm>
              <a:off x="1847221" y="2116809"/>
              <a:ext cx="69639" cy="107112"/>
            </a:xfrm>
            <a:custGeom>
              <a:avLst/>
              <a:gdLst/>
              <a:ahLst/>
              <a:cxnLst/>
              <a:rect l="l" t="t" r="r" b="b"/>
              <a:pathLst>
                <a:path w="2953" h="4542" extrusionOk="0">
                  <a:moveTo>
                    <a:pt x="2571" y="0"/>
                  </a:moveTo>
                  <a:lnTo>
                    <a:pt x="1" y="2775"/>
                  </a:lnTo>
                  <a:cubicBezTo>
                    <a:pt x="67" y="3287"/>
                    <a:pt x="154" y="3981"/>
                    <a:pt x="228" y="4542"/>
                  </a:cubicBezTo>
                  <a:lnTo>
                    <a:pt x="2953" y="1540"/>
                  </a:lnTo>
                  <a:lnTo>
                    <a:pt x="257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4" name="Google Shape;3844;p49"/>
            <p:cNvSpPr/>
            <p:nvPr/>
          </p:nvSpPr>
          <p:spPr>
            <a:xfrm>
              <a:off x="1982161" y="1970433"/>
              <a:ext cx="67493" cy="105626"/>
            </a:xfrm>
            <a:custGeom>
              <a:avLst/>
              <a:gdLst/>
              <a:ahLst/>
              <a:cxnLst/>
              <a:rect l="l" t="t" r="r" b="b"/>
              <a:pathLst>
                <a:path w="2862" h="4479" extrusionOk="0">
                  <a:moveTo>
                    <a:pt x="2598" y="0"/>
                  </a:moveTo>
                  <a:lnTo>
                    <a:pt x="1" y="2807"/>
                  </a:lnTo>
                  <a:cubicBezTo>
                    <a:pt x="60" y="3258"/>
                    <a:pt x="136" y="3925"/>
                    <a:pt x="198" y="4478"/>
                  </a:cubicBezTo>
                  <a:lnTo>
                    <a:pt x="2862" y="1544"/>
                  </a:lnTo>
                  <a:lnTo>
                    <a:pt x="259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5" name="Google Shape;3845;p49"/>
            <p:cNvSpPr/>
            <p:nvPr/>
          </p:nvSpPr>
          <p:spPr>
            <a:xfrm>
              <a:off x="2102431" y="1857779"/>
              <a:ext cx="55938" cy="85369"/>
            </a:xfrm>
            <a:custGeom>
              <a:avLst/>
              <a:gdLst/>
              <a:ahLst/>
              <a:cxnLst/>
              <a:rect l="l" t="t" r="r" b="b"/>
              <a:pathLst>
                <a:path w="2372" h="3620" extrusionOk="0">
                  <a:moveTo>
                    <a:pt x="1943" y="1"/>
                  </a:moveTo>
                  <a:lnTo>
                    <a:pt x="1893" y="31"/>
                  </a:lnTo>
                  <a:lnTo>
                    <a:pt x="0" y="2074"/>
                  </a:lnTo>
                  <a:lnTo>
                    <a:pt x="214" y="3619"/>
                  </a:lnTo>
                  <a:lnTo>
                    <a:pt x="2372" y="1242"/>
                  </a:lnTo>
                  <a:lnTo>
                    <a:pt x="194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6" name="Google Shape;3846;p49"/>
            <p:cNvSpPr/>
            <p:nvPr/>
          </p:nvSpPr>
          <p:spPr>
            <a:xfrm>
              <a:off x="1206249" y="2141062"/>
              <a:ext cx="718700" cy="758390"/>
            </a:xfrm>
            <a:custGeom>
              <a:avLst/>
              <a:gdLst/>
              <a:ahLst/>
              <a:cxnLst/>
              <a:rect l="l" t="t" r="r" b="b"/>
              <a:pathLst>
                <a:path w="30476" h="32159" extrusionOk="0">
                  <a:moveTo>
                    <a:pt x="30434" y="0"/>
                  </a:moveTo>
                  <a:cubicBezTo>
                    <a:pt x="30423" y="0"/>
                    <a:pt x="30413" y="5"/>
                    <a:pt x="30406" y="13"/>
                  </a:cubicBezTo>
                  <a:lnTo>
                    <a:pt x="1311" y="32065"/>
                  </a:lnTo>
                  <a:lnTo>
                    <a:pt x="70" y="30880"/>
                  </a:lnTo>
                  <a:cubicBezTo>
                    <a:pt x="62" y="30873"/>
                    <a:pt x="52" y="30870"/>
                    <a:pt x="43" y="30870"/>
                  </a:cubicBezTo>
                  <a:cubicBezTo>
                    <a:pt x="33" y="30870"/>
                    <a:pt x="23" y="30873"/>
                    <a:pt x="16" y="30881"/>
                  </a:cubicBezTo>
                  <a:cubicBezTo>
                    <a:pt x="1" y="30896"/>
                    <a:pt x="1" y="30922"/>
                    <a:pt x="17" y="30936"/>
                  </a:cubicBezTo>
                  <a:lnTo>
                    <a:pt x="1287" y="32148"/>
                  </a:lnTo>
                  <a:cubicBezTo>
                    <a:pt x="1295" y="32156"/>
                    <a:pt x="1304" y="32159"/>
                    <a:pt x="1315" y="32159"/>
                  </a:cubicBezTo>
                  <a:cubicBezTo>
                    <a:pt x="1325" y="32159"/>
                    <a:pt x="1334" y="32154"/>
                    <a:pt x="1342" y="32147"/>
                  </a:cubicBezTo>
                  <a:lnTo>
                    <a:pt x="30462" y="64"/>
                  </a:lnTo>
                  <a:cubicBezTo>
                    <a:pt x="30475" y="48"/>
                    <a:pt x="30475" y="23"/>
                    <a:pt x="30460" y="10"/>
                  </a:cubicBezTo>
                  <a:cubicBezTo>
                    <a:pt x="30452" y="3"/>
                    <a:pt x="30443" y="0"/>
                    <a:pt x="304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7" name="Google Shape;3847;p49"/>
            <p:cNvSpPr/>
            <p:nvPr/>
          </p:nvSpPr>
          <p:spPr>
            <a:xfrm>
              <a:off x="2074227" y="1811166"/>
              <a:ext cx="144160" cy="164771"/>
            </a:xfrm>
            <a:custGeom>
              <a:avLst/>
              <a:gdLst/>
              <a:ahLst/>
              <a:cxnLst/>
              <a:rect l="l" t="t" r="r" b="b"/>
              <a:pathLst>
                <a:path w="6113" h="6987" extrusionOk="0">
                  <a:moveTo>
                    <a:pt x="6060" y="1"/>
                  </a:moveTo>
                  <a:cubicBezTo>
                    <a:pt x="6053" y="1"/>
                    <a:pt x="6045" y="3"/>
                    <a:pt x="6038" y="9"/>
                  </a:cubicBezTo>
                  <a:lnTo>
                    <a:pt x="3118" y="1800"/>
                  </a:lnTo>
                  <a:cubicBezTo>
                    <a:pt x="3115" y="1803"/>
                    <a:pt x="3113" y="1804"/>
                    <a:pt x="3110" y="1807"/>
                  </a:cubicBezTo>
                  <a:lnTo>
                    <a:pt x="26" y="5117"/>
                  </a:lnTo>
                  <a:cubicBezTo>
                    <a:pt x="0" y="5145"/>
                    <a:pt x="25" y="5182"/>
                    <a:pt x="54" y="5182"/>
                  </a:cubicBezTo>
                  <a:cubicBezTo>
                    <a:pt x="64" y="5182"/>
                    <a:pt x="74" y="5178"/>
                    <a:pt x="82" y="5168"/>
                  </a:cubicBezTo>
                  <a:lnTo>
                    <a:pt x="3163" y="1863"/>
                  </a:lnTo>
                  <a:lnTo>
                    <a:pt x="5882" y="195"/>
                  </a:lnTo>
                  <a:lnTo>
                    <a:pt x="5882" y="195"/>
                  </a:lnTo>
                  <a:lnTo>
                    <a:pt x="3539" y="3048"/>
                  </a:lnTo>
                  <a:lnTo>
                    <a:pt x="25" y="6922"/>
                  </a:lnTo>
                  <a:cubicBezTo>
                    <a:pt x="10" y="6937"/>
                    <a:pt x="11" y="6963"/>
                    <a:pt x="26" y="6976"/>
                  </a:cubicBezTo>
                  <a:cubicBezTo>
                    <a:pt x="34" y="6982"/>
                    <a:pt x="43" y="6985"/>
                    <a:pt x="54" y="6987"/>
                  </a:cubicBezTo>
                  <a:cubicBezTo>
                    <a:pt x="64" y="6987"/>
                    <a:pt x="75" y="6982"/>
                    <a:pt x="82" y="6973"/>
                  </a:cubicBezTo>
                  <a:lnTo>
                    <a:pt x="3598" y="3098"/>
                  </a:lnTo>
                  <a:lnTo>
                    <a:pt x="6088" y="66"/>
                  </a:lnTo>
                  <a:cubicBezTo>
                    <a:pt x="6112" y="38"/>
                    <a:pt x="6089" y="1"/>
                    <a:pt x="606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8" name="Google Shape;3848;p49"/>
            <p:cNvSpPr/>
            <p:nvPr/>
          </p:nvSpPr>
          <p:spPr>
            <a:xfrm>
              <a:off x="1261078" y="2437187"/>
              <a:ext cx="347394" cy="374254"/>
            </a:xfrm>
            <a:custGeom>
              <a:avLst/>
              <a:gdLst/>
              <a:ahLst/>
              <a:cxnLst/>
              <a:rect l="l" t="t" r="r" b="b"/>
              <a:pathLst>
                <a:path w="14731" h="15870" extrusionOk="0">
                  <a:moveTo>
                    <a:pt x="14676" y="1"/>
                  </a:moveTo>
                  <a:cubicBezTo>
                    <a:pt x="14666" y="1"/>
                    <a:pt x="14657" y="5"/>
                    <a:pt x="14648" y="14"/>
                  </a:cubicBezTo>
                  <a:lnTo>
                    <a:pt x="23" y="15804"/>
                  </a:lnTo>
                  <a:cubicBezTo>
                    <a:pt x="0" y="15830"/>
                    <a:pt x="18" y="15869"/>
                    <a:pt x="52" y="15869"/>
                  </a:cubicBezTo>
                  <a:cubicBezTo>
                    <a:pt x="62" y="15869"/>
                    <a:pt x="75" y="15865"/>
                    <a:pt x="81" y="15857"/>
                  </a:cubicBezTo>
                  <a:lnTo>
                    <a:pt x="14704" y="67"/>
                  </a:lnTo>
                  <a:cubicBezTo>
                    <a:pt x="14731" y="38"/>
                    <a:pt x="14705" y="1"/>
                    <a:pt x="146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9" name="Google Shape;3849;p49"/>
            <p:cNvSpPr/>
            <p:nvPr/>
          </p:nvSpPr>
          <p:spPr>
            <a:xfrm>
              <a:off x="1389084" y="2258738"/>
              <a:ext cx="97231" cy="15635"/>
            </a:xfrm>
            <a:custGeom>
              <a:avLst/>
              <a:gdLst/>
              <a:ahLst/>
              <a:cxnLst/>
              <a:rect l="l" t="t" r="r" b="b"/>
              <a:pathLst>
                <a:path w="4123" h="663" extrusionOk="0">
                  <a:moveTo>
                    <a:pt x="44" y="0"/>
                  </a:moveTo>
                  <a:cubicBezTo>
                    <a:pt x="31" y="0"/>
                    <a:pt x="18" y="7"/>
                    <a:pt x="11" y="20"/>
                  </a:cubicBezTo>
                  <a:cubicBezTo>
                    <a:pt x="0" y="39"/>
                    <a:pt x="6" y="61"/>
                    <a:pt x="25" y="72"/>
                  </a:cubicBezTo>
                  <a:cubicBezTo>
                    <a:pt x="38" y="80"/>
                    <a:pt x="1098" y="663"/>
                    <a:pt x="3098" y="663"/>
                  </a:cubicBezTo>
                  <a:cubicBezTo>
                    <a:pt x="3404" y="663"/>
                    <a:pt x="3734" y="651"/>
                    <a:pt x="4086" y="618"/>
                  </a:cubicBezTo>
                  <a:cubicBezTo>
                    <a:pt x="4107" y="616"/>
                    <a:pt x="4122" y="598"/>
                    <a:pt x="4121" y="577"/>
                  </a:cubicBezTo>
                  <a:cubicBezTo>
                    <a:pt x="4119" y="557"/>
                    <a:pt x="4104" y="541"/>
                    <a:pt x="4085" y="541"/>
                  </a:cubicBezTo>
                  <a:cubicBezTo>
                    <a:pt x="4083" y="541"/>
                    <a:pt x="4082" y="542"/>
                    <a:pt x="4080" y="542"/>
                  </a:cubicBezTo>
                  <a:cubicBezTo>
                    <a:pt x="3731" y="573"/>
                    <a:pt x="3403" y="587"/>
                    <a:pt x="3098" y="587"/>
                  </a:cubicBezTo>
                  <a:cubicBezTo>
                    <a:pt x="1120" y="587"/>
                    <a:pt x="75" y="12"/>
                    <a:pt x="64" y="5"/>
                  </a:cubicBezTo>
                  <a:cubicBezTo>
                    <a:pt x="58" y="2"/>
                    <a:pt x="51" y="0"/>
                    <a:pt x="4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0" name="Google Shape;3850;p49"/>
            <p:cNvSpPr/>
            <p:nvPr/>
          </p:nvSpPr>
          <p:spPr>
            <a:xfrm>
              <a:off x="1380642" y="2286825"/>
              <a:ext cx="113172" cy="18654"/>
            </a:xfrm>
            <a:custGeom>
              <a:avLst/>
              <a:gdLst/>
              <a:ahLst/>
              <a:cxnLst/>
              <a:rect l="l" t="t" r="r" b="b"/>
              <a:pathLst>
                <a:path w="4799" h="791" extrusionOk="0">
                  <a:moveTo>
                    <a:pt x="45" y="0"/>
                  </a:moveTo>
                  <a:cubicBezTo>
                    <a:pt x="32" y="0"/>
                    <a:pt x="18" y="7"/>
                    <a:pt x="11" y="19"/>
                  </a:cubicBezTo>
                  <a:cubicBezTo>
                    <a:pt x="1" y="37"/>
                    <a:pt x="7" y="61"/>
                    <a:pt x="25" y="72"/>
                  </a:cubicBezTo>
                  <a:cubicBezTo>
                    <a:pt x="30" y="75"/>
                    <a:pt x="496" y="349"/>
                    <a:pt x="1312" y="557"/>
                  </a:cubicBezTo>
                  <a:cubicBezTo>
                    <a:pt x="1937" y="713"/>
                    <a:pt x="2580" y="790"/>
                    <a:pt x="3225" y="790"/>
                  </a:cubicBezTo>
                  <a:cubicBezTo>
                    <a:pt x="3231" y="790"/>
                    <a:pt x="3237" y="790"/>
                    <a:pt x="3244" y="790"/>
                  </a:cubicBezTo>
                  <a:cubicBezTo>
                    <a:pt x="3753" y="790"/>
                    <a:pt x="4262" y="745"/>
                    <a:pt x="4764" y="656"/>
                  </a:cubicBezTo>
                  <a:cubicBezTo>
                    <a:pt x="4785" y="652"/>
                    <a:pt x="4799" y="633"/>
                    <a:pt x="4794" y="612"/>
                  </a:cubicBezTo>
                  <a:cubicBezTo>
                    <a:pt x="4791" y="592"/>
                    <a:pt x="4775" y="579"/>
                    <a:pt x="4756" y="579"/>
                  </a:cubicBezTo>
                  <a:cubicBezTo>
                    <a:pt x="4754" y="579"/>
                    <a:pt x="4752" y="579"/>
                    <a:pt x="4750" y="580"/>
                  </a:cubicBezTo>
                  <a:cubicBezTo>
                    <a:pt x="4212" y="675"/>
                    <a:pt x="3709" y="713"/>
                    <a:pt x="3248" y="713"/>
                  </a:cubicBezTo>
                  <a:cubicBezTo>
                    <a:pt x="1287" y="713"/>
                    <a:pt x="79" y="15"/>
                    <a:pt x="64" y="5"/>
                  </a:cubicBezTo>
                  <a:cubicBezTo>
                    <a:pt x="58" y="2"/>
                    <a:pt x="52" y="0"/>
                    <a:pt x="4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1" name="Google Shape;3851;p49"/>
            <p:cNvSpPr/>
            <p:nvPr/>
          </p:nvSpPr>
          <p:spPr>
            <a:xfrm>
              <a:off x="1375406" y="2322694"/>
              <a:ext cx="119870" cy="11697"/>
            </a:xfrm>
            <a:custGeom>
              <a:avLst/>
              <a:gdLst/>
              <a:ahLst/>
              <a:cxnLst/>
              <a:rect l="l" t="t" r="r" b="b"/>
              <a:pathLst>
                <a:path w="5083" h="496" extrusionOk="0">
                  <a:moveTo>
                    <a:pt x="56" y="1"/>
                  </a:moveTo>
                  <a:cubicBezTo>
                    <a:pt x="19" y="1"/>
                    <a:pt x="1" y="60"/>
                    <a:pt x="42" y="76"/>
                  </a:cubicBezTo>
                  <a:cubicBezTo>
                    <a:pt x="58" y="83"/>
                    <a:pt x="1094" y="495"/>
                    <a:pt x="2649" y="495"/>
                  </a:cubicBezTo>
                  <a:cubicBezTo>
                    <a:pt x="3461" y="495"/>
                    <a:pt x="4269" y="383"/>
                    <a:pt x="5051" y="160"/>
                  </a:cubicBezTo>
                  <a:cubicBezTo>
                    <a:pt x="5071" y="154"/>
                    <a:pt x="5083" y="133"/>
                    <a:pt x="5077" y="113"/>
                  </a:cubicBezTo>
                  <a:cubicBezTo>
                    <a:pt x="5073" y="96"/>
                    <a:pt x="5058" y="85"/>
                    <a:pt x="5041" y="85"/>
                  </a:cubicBezTo>
                  <a:cubicBezTo>
                    <a:pt x="5037" y="85"/>
                    <a:pt x="5033" y="85"/>
                    <a:pt x="5030" y="86"/>
                  </a:cubicBezTo>
                  <a:cubicBezTo>
                    <a:pt x="4161" y="333"/>
                    <a:pt x="3352" y="418"/>
                    <a:pt x="2650" y="418"/>
                  </a:cubicBezTo>
                  <a:cubicBezTo>
                    <a:pt x="1112" y="418"/>
                    <a:pt x="87" y="11"/>
                    <a:pt x="71" y="4"/>
                  </a:cubicBezTo>
                  <a:cubicBezTo>
                    <a:pt x="66" y="2"/>
                    <a:pt x="60" y="1"/>
                    <a:pt x="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2" name="Google Shape;3852;p49"/>
            <p:cNvSpPr/>
            <p:nvPr/>
          </p:nvSpPr>
          <p:spPr>
            <a:xfrm>
              <a:off x="1485324" y="2344083"/>
              <a:ext cx="209719" cy="122393"/>
            </a:xfrm>
            <a:custGeom>
              <a:avLst/>
              <a:gdLst/>
              <a:ahLst/>
              <a:cxnLst/>
              <a:rect l="l" t="t" r="r" b="b"/>
              <a:pathLst>
                <a:path w="8893" h="5190" extrusionOk="0">
                  <a:moveTo>
                    <a:pt x="8047" y="1"/>
                  </a:moveTo>
                  <a:cubicBezTo>
                    <a:pt x="7960" y="1"/>
                    <a:pt x="7875" y="25"/>
                    <a:pt x="7794" y="70"/>
                  </a:cubicBezTo>
                  <a:cubicBezTo>
                    <a:pt x="7486" y="241"/>
                    <a:pt x="6467" y="685"/>
                    <a:pt x="6467" y="685"/>
                  </a:cubicBezTo>
                  <a:cubicBezTo>
                    <a:pt x="6467" y="685"/>
                    <a:pt x="5216" y="858"/>
                    <a:pt x="4175" y="1089"/>
                  </a:cubicBezTo>
                  <a:cubicBezTo>
                    <a:pt x="3137" y="1320"/>
                    <a:pt x="2251" y="1455"/>
                    <a:pt x="2251" y="1455"/>
                  </a:cubicBezTo>
                  <a:cubicBezTo>
                    <a:pt x="2251" y="1455"/>
                    <a:pt x="1135" y="2225"/>
                    <a:pt x="654" y="3072"/>
                  </a:cubicBezTo>
                  <a:cubicBezTo>
                    <a:pt x="529" y="3298"/>
                    <a:pt x="425" y="3533"/>
                    <a:pt x="341" y="3777"/>
                  </a:cubicBezTo>
                  <a:cubicBezTo>
                    <a:pt x="94" y="4485"/>
                    <a:pt x="0" y="5189"/>
                    <a:pt x="0" y="5189"/>
                  </a:cubicBezTo>
                  <a:cubicBezTo>
                    <a:pt x="0" y="5189"/>
                    <a:pt x="2204" y="4900"/>
                    <a:pt x="3706" y="4322"/>
                  </a:cubicBezTo>
                  <a:cubicBezTo>
                    <a:pt x="5207" y="3745"/>
                    <a:pt x="6197" y="2918"/>
                    <a:pt x="6467" y="2725"/>
                  </a:cubicBezTo>
                  <a:lnTo>
                    <a:pt x="6697" y="2551"/>
                  </a:lnTo>
                  <a:cubicBezTo>
                    <a:pt x="6697" y="2551"/>
                    <a:pt x="7409" y="2859"/>
                    <a:pt x="7582" y="3166"/>
                  </a:cubicBezTo>
                  <a:cubicBezTo>
                    <a:pt x="7632" y="3257"/>
                    <a:pt x="7696" y="3300"/>
                    <a:pt x="7753" y="3300"/>
                  </a:cubicBezTo>
                  <a:cubicBezTo>
                    <a:pt x="7754" y="3300"/>
                    <a:pt x="7755" y="3300"/>
                    <a:pt x="7756" y="3300"/>
                  </a:cubicBezTo>
                  <a:cubicBezTo>
                    <a:pt x="7894" y="3300"/>
                    <a:pt x="8007" y="3059"/>
                    <a:pt x="7873" y="2655"/>
                  </a:cubicBezTo>
                  <a:lnTo>
                    <a:pt x="7873" y="2655"/>
                  </a:lnTo>
                  <a:cubicBezTo>
                    <a:pt x="7899" y="2717"/>
                    <a:pt x="8073" y="3167"/>
                    <a:pt x="8253" y="3167"/>
                  </a:cubicBezTo>
                  <a:cubicBezTo>
                    <a:pt x="8274" y="3167"/>
                    <a:pt x="8295" y="3161"/>
                    <a:pt x="8315" y="3148"/>
                  </a:cubicBezTo>
                  <a:cubicBezTo>
                    <a:pt x="8508" y="3025"/>
                    <a:pt x="8350" y="2145"/>
                    <a:pt x="8321" y="1981"/>
                  </a:cubicBezTo>
                  <a:lnTo>
                    <a:pt x="8321" y="1981"/>
                  </a:lnTo>
                  <a:cubicBezTo>
                    <a:pt x="8347" y="2098"/>
                    <a:pt x="8468" y="2568"/>
                    <a:pt x="8628" y="2568"/>
                  </a:cubicBezTo>
                  <a:cubicBezTo>
                    <a:pt x="8645" y="2568"/>
                    <a:pt x="8663" y="2562"/>
                    <a:pt x="8681" y="2551"/>
                  </a:cubicBezTo>
                  <a:cubicBezTo>
                    <a:pt x="8893" y="2418"/>
                    <a:pt x="8871" y="1261"/>
                    <a:pt x="8681" y="646"/>
                  </a:cubicBezTo>
                  <a:cubicBezTo>
                    <a:pt x="8537" y="193"/>
                    <a:pt x="8290" y="1"/>
                    <a:pt x="8047" y="1"/>
                  </a:cubicBezTo>
                  <a:close/>
                </a:path>
              </a:pathLst>
            </a:custGeom>
            <a:solidFill>
              <a:srgbClr val="7B91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3" name="Google Shape;3853;p49"/>
            <p:cNvSpPr/>
            <p:nvPr/>
          </p:nvSpPr>
          <p:spPr>
            <a:xfrm>
              <a:off x="1485324" y="2391083"/>
              <a:ext cx="182859" cy="75346"/>
            </a:xfrm>
            <a:custGeom>
              <a:avLst/>
              <a:gdLst/>
              <a:ahLst/>
              <a:cxnLst/>
              <a:rect l="l" t="t" r="r" b="b"/>
              <a:pathLst>
                <a:path w="7754" h="3195" extrusionOk="0">
                  <a:moveTo>
                    <a:pt x="6570" y="0"/>
                  </a:moveTo>
                  <a:cubicBezTo>
                    <a:pt x="6570" y="0"/>
                    <a:pt x="6054" y="512"/>
                    <a:pt x="3801" y="1182"/>
                  </a:cubicBezTo>
                  <a:cubicBezTo>
                    <a:pt x="2333" y="1614"/>
                    <a:pt x="1054" y="1746"/>
                    <a:pt x="341" y="1784"/>
                  </a:cubicBezTo>
                  <a:cubicBezTo>
                    <a:pt x="96" y="2492"/>
                    <a:pt x="0" y="3195"/>
                    <a:pt x="0" y="3195"/>
                  </a:cubicBezTo>
                  <a:cubicBezTo>
                    <a:pt x="0" y="3195"/>
                    <a:pt x="2204" y="2907"/>
                    <a:pt x="3706" y="2329"/>
                  </a:cubicBezTo>
                  <a:cubicBezTo>
                    <a:pt x="5207" y="1752"/>
                    <a:pt x="6197" y="925"/>
                    <a:pt x="6467" y="732"/>
                  </a:cubicBezTo>
                  <a:lnTo>
                    <a:pt x="6697" y="558"/>
                  </a:lnTo>
                  <a:cubicBezTo>
                    <a:pt x="6697" y="558"/>
                    <a:pt x="7409" y="866"/>
                    <a:pt x="7582" y="1173"/>
                  </a:cubicBezTo>
                  <a:cubicBezTo>
                    <a:pt x="7632" y="1263"/>
                    <a:pt x="7696" y="1305"/>
                    <a:pt x="7753" y="1305"/>
                  </a:cubicBezTo>
                  <a:cubicBezTo>
                    <a:pt x="7686" y="496"/>
                    <a:pt x="6570" y="0"/>
                    <a:pt x="6570" y="0"/>
                  </a:cubicBezTo>
                  <a:close/>
                </a:path>
              </a:pathLst>
            </a:custGeom>
            <a:solidFill>
              <a:srgbClr val="000000">
                <a:alpha val="297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4" name="Google Shape;3854;p49"/>
            <p:cNvSpPr/>
            <p:nvPr/>
          </p:nvSpPr>
          <p:spPr>
            <a:xfrm>
              <a:off x="1614156" y="2343400"/>
              <a:ext cx="80393" cy="37732"/>
            </a:xfrm>
            <a:custGeom>
              <a:avLst/>
              <a:gdLst/>
              <a:ahLst/>
              <a:cxnLst/>
              <a:rect l="l" t="t" r="r" b="b"/>
              <a:pathLst>
                <a:path w="3409" h="1600" extrusionOk="0">
                  <a:moveTo>
                    <a:pt x="2579" y="0"/>
                  </a:moveTo>
                  <a:cubicBezTo>
                    <a:pt x="2129" y="0"/>
                    <a:pt x="1034" y="652"/>
                    <a:pt x="990" y="678"/>
                  </a:cubicBezTo>
                  <a:cubicBezTo>
                    <a:pt x="869" y="731"/>
                    <a:pt x="261" y="802"/>
                    <a:pt x="37" y="825"/>
                  </a:cubicBezTo>
                  <a:cubicBezTo>
                    <a:pt x="16" y="827"/>
                    <a:pt x="0" y="846"/>
                    <a:pt x="3" y="868"/>
                  </a:cubicBezTo>
                  <a:cubicBezTo>
                    <a:pt x="5" y="887"/>
                    <a:pt x="21" y="901"/>
                    <a:pt x="40" y="901"/>
                  </a:cubicBezTo>
                  <a:cubicBezTo>
                    <a:pt x="42" y="901"/>
                    <a:pt x="44" y="901"/>
                    <a:pt x="46" y="901"/>
                  </a:cubicBezTo>
                  <a:cubicBezTo>
                    <a:pt x="79" y="898"/>
                    <a:pt x="864" y="818"/>
                    <a:pt x="1025" y="746"/>
                  </a:cubicBezTo>
                  <a:cubicBezTo>
                    <a:pt x="1036" y="739"/>
                    <a:pt x="2151" y="78"/>
                    <a:pt x="2576" y="78"/>
                  </a:cubicBezTo>
                  <a:cubicBezTo>
                    <a:pt x="2592" y="78"/>
                    <a:pt x="2607" y="79"/>
                    <a:pt x="2620" y="81"/>
                  </a:cubicBezTo>
                  <a:cubicBezTo>
                    <a:pt x="3014" y="134"/>
                    <a:pt x="3293" y="716"/>
                    <a:pt x="3331" y="1562"/>
                  </a:cubicBezTo>
                  <a:cubicBezTo>
                    <a:pt x="3333" y="1583"/>
                    <a:pt x="3349" y="1599"/>
                    <a:pt x="3369" y="1599"/>
                  </a:cubicBezTo>
                  <a:cubicBezTo>
                    <a:pt x="3390" y="1598"/>
                    <a:pt x="3408" y="1580"/>
                    <a:pt x="3407" y="1559"/>
                  </a:cubicBezTo>
                  <a:cubicBezTo>
                    <a:pt x="3368" y="660"/>
                    <a:pt x="3069" y="64"/>
                    <a:pt x="2631" y="4"/>
                  </a:cubicBezTo>
                  <a:cubicBezTo>
                    <a:pt x="2615" y="1"/>
                    <a:pt x="2598" y="0"/>
                    <a:pt x="257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5" name="Google Shape;3855;p49"/>
            <p:cNvSpPr/>
            <p:nvPr/>
          </p:nvSpPr>
          <p:spPr>
            <a:xfrm>
              <a:off x="1632809" y="2359294"/>
              <a:ext cx="11532" cy="45892"/>
            </a:xfrm>
            <a:custGeom>
              <a:avLst/>
              <a:gdLst/>
              <a:ahLst/>
              <a:cxnLst/>
              <a:rect l="l" t="t" r="r" b="b"/>
              <a:pathLst>
                <a:path w="489" h="1946" extrusionOk="0">
                  <a:moveTo>
                    <a:pt x="214" y="1"/>
                  </a:moveTo>
                  <a:cubicBezTo>
                    <a:pt x="197" y="1"/>
                    <a:pt x="180" y="11"/>
                    <a:pt x="176" y="33"/>
                  </a:cubicBezTo>
                  <a:cubicBezTo>
                    <a:pt x="173" y="45"/>
                    <a:pt x="0" y="1226"/>
                    <a:pt x="411" y="1924"/>
                  </a:cubicBezTo>
                  <a:cubicBezTo>
                    <a:pt x="419" y="1936"/>
                    <a:pt x="431" y="1944"/>
                    <a:pt x="444" y="1945"/>
                  </a:cubicBezTo>
                  <a:cubicBezTo>
                    <a:pt x="452" y="1944"/>
                    <a:pt x="458" y="1942"/>
                    <a:pt x="464" y="1939"/>
                  </a:cubicBezTo>
                  <a:cubicBezTo>
                    <a:pt x="482" y="1929"/>
                    <a:pt x="488" y="1904"/>
                    <a:pt x="478" y="1886"/>
                  </a:cubicBezTo>
                  <a:cubicBezTo>
                    <a:pt x="81" y="1210"/>
                    <a:pt x="250" y="57"/>
                    <a:pt x="252" y="45"/>
                  </a:cubicBezTo>
                  <a:cubicBezTo>
                    <a:pt x="257" y="17"/>
                    <a:pt x="236" y="1"/>
                    <a:pt x="21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6" name="Google Shape;3856;p49"/>
            <p:cNvSpPr/>
            <p:nvPr/>
          </p:nvSpPr>
          <p:spPr>
            <a:xfrm>
              <a:off x="1479853" y="2347880"/>
              <a:ext cx="194815" cy="119493"/>
            </a:xfrm>
            <a:custGeom>
              <a:avLst/>
              <a:gdLst/>
              <a:ahLst/>
              <a:cxnLst/>
              <a:rect l="l" t="t" r="r" b="b"/>
              <a:pathLst>
                <a:path w="8261" h="5067" extrusionOk="0">
                  <a:moveTo>
                    <a:pt x="232" y="1"/>
                  </a:moveTo>
                  <a:cubicBezTo>
                    <a:pt x="215" y="1"/>
                    <a:pt x="198" y="10"/>
                    <a:pt x="194" y="32"/>
                  </a:cubicBezTo>
                  <a:cubicBezTo>
                    <a:pt x="185" y="76"/>
                    <a:pt x="1" y="1120"/>
                    <a:pt x="1" y="1275"/>
                  </a:cubicBezTo>
                  <a:cubicBezTo>
                    <a:pt x="1" y="1279"/>
                    <a:pt x="2" y="1282"/>
                    <a:pt x="2" y="1285"/>
                  </a:cubicBezTo>
                  <a:cubicBezTo>
                    <a:pt x="13" y="1319"/>
                    <a:pt x="91" y="1462"/>
                    <a:pt x="704" y="1462"/>
                  </a:cubicBezTo>
                  <a:cubicBezTo>
                    <a:pt x="826" y="1462"/>
                    <a:pt x="970" y="1456"/>
                    <a:pt x="1139" y="1443"/>
                  </a:cubicBezTo>
                  <a:cubicBezTo>
                    <a:pt x="1795" y="1391"/>
                    <a:pt x="2164" y="1361"/>
                    <a:pt x="2343" y="1344"/>
                  </a:cubicBezTo>
                  <a:lnTo>
                    <a:pt x="2343" y="1344"/>
                  </a:lnTo>
                  <a:cubicBezTo>
                    <a:pt x="2054" y="1556"/>
                    <a:pt x="1299" y="2147"/>
                    <a:pt x="854" y="2890"/>
                  </a:cubicBezTo>
                  <a:cubicBezTo>
                    <a:pt x="296" y="3819"/>
                    <a:pt x="194" y="5012"/>
                    <a:pt x="194" y="5024"/>
                  </a:cubicBezTo>
                  <a:cubicBezTo>
                    <a:pt x="193" y="5036"/>
                    <a:pt x="198" y="5046"/>
                    <a:pt x="207" y="5055"/>
                  </a:cubicBezTo>
                  <a:cubicBezTo>
                    <a:pt x="213" y="5062"/>
                    <a:pt x="223" y="5066"/>
                    <a:pt x="234" y="5066"/>
                  </a:cubicBezTo>
                  <a:cubicBezTo>
                    <a:pt x="235" y="5066"/>
                    <a:pt x="235" y="5066"/>
                    <a:pt x="237" y="5065"/>
                  </a:cubicBezTo>
                  <a:cubicBezTo>
                    <a:pt x="251" y="5063"/>
                    <a:pt x="1560" y="4880"/>
                    <a:pt x="3278" y="4425"/>
                  </a:cubicBezTo>
                  <a:cubicBezTo>
                    <a:pt x="5089" y="3946"/>
                    <a:pt x="6700" y="2634"/>
                    <a:pt x="6939" y="2431"/>
                  </a:cubicBezTo>
                  <a:cubicBezTo>
                    <a:pt x="7153" y="2485"/>
                    <a:pt x="7347" y="2596"/>
                    <a:pt x="7502" y="2751"/>
                  </a:cubicBezTo>
                  <a:cubicBezTo>
                    <a:pt x="7587" y="2835"/>
                    <a:pt x="7667" y="2926"/>
                    <a:pt x="7741" y="3020"/>
                  </a:cubicBezTo>
                  <a:cubicBezTo>
                    <a:pt x="7819" y="3116"/>
                    <a:pt x="7876" y="3188"/>
                    <a:pt x="7945" y="3188"/>
                  </a:cubicBezTo>
                  <a:cubicBezTo>
                    <a:pt x="7963" y="3188"/>
                    <a:pt x="7982" y="3183"/>
                    <a:pt x="8002" y="3172"/>
                  </a:cubicBezTo>
                  <a:cubicBezTo>
                    <a:pt x="8138" y="3101"/>
                    <a:pt x="8261" y="2788"/>
                    <a:pt x="8140" y="2481"/>
                  </a:cubicBezTo>
                  <a:cubicBezTo>
                    <a:pt x="8133" y="2463"/>
                    <a:pt x="8119" y="2456"/>
                    <a:pt x="8106" y="2456"/>
                  </a:cubicBezTo>
                  <a:cubicBezTo>
                    <a:pt x="8081" y="2456"/>
                    <a:pt x="8057" y="2478"/>
                    <a:pt x="8068" y="2508"/>
                  </a:cubicBezTo>
                  <a:cubicBezTo>
                    <a:pt x="8176" y="2782"/>
                    <a:pt x="8062" y="3054"/>
                    <a:pt x="7967" y="3104"/>
                  </a:cubicBezTo>
                  <a:cubicBezTo>
                    <a:pt x="7960" y="3107"/>
                    <a:pt x="7953" y="3109"/>
                    <a:pt x="7947" y="3109"/>
                  </a:cubicBezTo>
                  <a:cubicBezTo>
                    <a:pt x="7916" y="3109"/>
                    <a:pt x="7882" y="3072"/>
                    <a:pt x="7800" y="2970"/>
                  </a:cubicBezTo>
                  <a:cubicBezTo>
                    <a:pt x="7724" y="2875"/>
                    <a:pt x="7643" y="2782"/>
                    <a:pt x="7556" y="2696"/>
                  </a:cubicBezTo>
                  <a:cubicBezTo>
                    <a:pt x="7264" y="2408"/>
                    <a:pt x="6949" y="2354"/>
                    <a:pt x="6935" y="2351"/>
                  </a:cubicBezTo>
                  <a:cubicBezTo>
                    <a:pt x="6924" y="2351"/>
                    <a:pt x="6914" y="2354"/>
                    <a:pt x="6905" y="2361"/>
                  </a:cubicBezTo>
                  <a:cubicBezTo>
                    <a:pt x="6726" y="2514"/>
                    <a:pt x="5095" y="3866"/>
                    <a:pt x="3259" y="4351"/>
                  </a:cubicBezTo>
                  <a:cubicBezTo>
                    <a:pt x="1731" y="4754"/>
                    <a:pt x="528" y="4943"/>
                    <a:pt x="275" y="4981"/>
                  </a:cubicBezTo>
                  <a:cubicBezTo>
                    <a:pt x="301" y="4751"/>
                    <a:pt x="434" y="3739"/>
                    <a:pt x="919" y="2929"/>
                  </a:cubicBezTo>
                  <a:cubicBezTo>
                    <a:pt x="1467" y="2016"/>
                    <a:pt x="2493" y="1332"/>
                    <a:pt x="2504" y="1326"/>
                  </a:cubicBezTo>
                  <a:cubicBezTo>
                    <a:pt x="2519" y="1316"/>
                    <a:pt x="2525" y="1297"/>
                    <a:pt x="2519" y="1281"/>
                  </a:cubicBezTo>
                  <a:cubicBezTo>
                    <a:pt x="2513" y="1265"/>
                    <a:pt x="2498" y="1255"/>
                    <a:pt x="2483" y="1255"/>
                  </a:cubicBezTo>
                  <a:cubicBezTo>
                    <a:pt x="2482" y="1255"/>
                    <a:pt x="2481" y="1255"/>
                    <a:pt x="2480" y="1255"/>
                  </a:cubicBezTo>
                  <a:cubicBezTo>
                    <a:pt x="2477" y="1256"/>
                    <a:pt x="2155" y="1287"/>
                    <a:pt x="1133" y="1367"/>
                  </a:cubicBezTo>
                  <a:cubicBezTo>
                    <a:pt x="967" y="1380"/>
                    <a:pt x="826" y="1385"/>
                    <a:pt x="708" y="1385"/>
                  </a:cubicBezTo>
                  <a:cubicBezTo>
                    <a:pt x="191" y="1385"/>
                    <a:pt x="91" y="1283"/>
                    <a:pt x="78" y="1267"/>
                  </a:cubicBezTo>
                  <a:cubicBezTo>
                    <a:pt x="84" y="1126"/>
                    <a:pt x="205" y="411"/>
                    <a:pt x="270" y="46"/>
                  </a:cubicBezTo>
                  <a:cubicBezTo>
                    <a:pt x="275" y="17"/>
                    <a:pt x="253" y="1"/>
                    <a:pt x="2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7" name="Google Shape;3857;p49"/>
            <p:cNvSpPr/>
            <p:nvPr/>
          </p:nvSpPr>
          <p:spPr>
            <a:xfrm>
              <a:off x="1072348" y="2950224"/>
              <a:ext cx="41906" cy="118950"/>
            </a:xfrm>
            <a:custGeom>
              <a:avLst/>
              <a:gdLst/>
              <a:ahLst/>
              <a:cxnLst/>
              <a:rect l="l" t="t" r="r" b="b"/>
              <a:pathLst>
                <a:path w="1777" h="5044" extrusionOk="0">
                  <a:moveTo>
                    <a:pt x="1733" y="1"/>
                  </a:moveTo>
                  <a:cubicBezTo>
                    <a:pt x="1716" y="1"/>
                    <a:pt x="1699" y="10"/>
                    <a:pt x="1695" y="32"/>
                  </a:cubicBezTo>
                  <a:cubicBezTo>
                    <a:pt x="1587" y="608"/>
                    <a:pt x="1225" y="1502"/>
                    <a:pt x="1049" y="1919"/>
                  </a:cubicBezTo>
                  <a:cubicBezTo>
                    <a:pt x="1042" y="1914"/>
                    <a:pt x="1036" y="1911"/>
                    <a:pt x="1028" y="1909"/>
                  </a:cubicBezTo>
                  <a:cubicBezTo>
                    <a:pt x="1022" y="1908"/>
                    <a:pt x="1016" y="1907"/>
                    <a:pt x="1012" y="1907"/>
                  </a:cubicBezTo>
                  <a:cubicBezTo>
                    <a:pt x="981" y="1907"/>
                    <a:pt x="970" y="1950"/>
                    <a:pt x="896" y="2257"/>
                  </a:cubicBezTo>
                  <a:cubicBezTo>
                    <a:pt x="740" y="2896"/>
                    <a:pt x="16" y="4972"/>
                    <a:pt x="8" y="4993"/>
                  </a:cubicBezTo>
                  <a:cubicBezTo>
                    <a:pt x="0" y="5013"/>
                    <a:pt x="13" y="5036"/>
                    <a:pt x="32" y="5042"/>
                  </a:cubicBezTo>
                  <a:cubicBezTo>
                    <a:pt x="37" y="5043"/>
                    <a:pt x="41" y="5043"/>
                    <a:pt x="46" y="5043"/>
                  </a:cubicBezTo>
                  <a:cubicBezTo>
                    <a:pt x="61" y="5043"/>
                    <a:pt x="76" y="5034"/>
                    <a:pt x="82" y="5018"/>
                  </a:cubicBezTo>
                  <a:cubicBezTo>
                    <a:pt x="90" y="4998"/>
                    <a:pt x="814" y="2917"/>
                    <a:pt x="970" y="2275"/>
                  </a:cubicBezTo>
                  <a:cubicBezTo>
                    <a:pt x="978" y="2247"/>
                    <a:pt x="985" y="2222"/>
                    <a:pt x="990" y="2199"/>
                  </a:cubicBezTo>
                  <a:cubicBezTo>
                    <a:pt x="1004" y="2197"/>
                    <a:pt x="1016" y="2190"/>
                    <a:pt x="1022" y="2176"/>
                  </a:cubicBezTo>
                  <a:cubicBezTo>
                    <a:pt x="1028" y="2164"/>
                    <a:pt x="1625" y="821"/>
                    <a:pt x="1770" y="47"/>
                  </a:cubicBezTo>
                  <a:cubicBezTo>
                    <a:pt x="1777" y="18"/>
                    <a:pt x="1755" y="1"/>
                    <a:pt x="1733" y="1"/>
                  </a:cubicBezTo>
                  <a:close/>
                </a:path>
              </a:pathLst>
            </a:custGeom>
            <a:solidFill>
              <a:srgbClr val="3505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8" name="Google Shape;3858;p49"/>
            <p:cNvSpPr/>
            <p:nvPr/>
          </p:nvSpPr>
          <p:spPr>
            <a:xfrm>
              <a:off x="1085177" y="3002578"/>
              <a:ext cx="81289" cy="72445"/>
            </a:xfrm>
            <a:custGeom>
              <a:avLst/>
              <a:gdLst/>
              <a:ahLst/>
              <a:cxnLst/>
              <a:rect l="l" t="t" r="r" b="b"/>
              <a:pathLst>
                <a:path w="3447" h="3072" fill="none" extrusionOk="0">
                  <a:moveTo>
                    <a:pt x="1" y="1316"/>
                  </a:moveTo>
                  <a:lnTo>
                    <a:pt x="1466" y="3072"/>
                  </a:lnTo>
                  <a:lnTo>
                    <a:pt x="3447" y="1556"/>
                  </a:lnTo>
                  <a:lnTo>
                    <a:pt x="2190" y="0"/>
                  </a:ln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9" name="Google Shape;3859;p49"/>
            <p:cNvSpPr/>
            <p:nvPr/>
          </p:nvSpPr>
          <p:spPr>
            <a:xfrm>
              <a:off x="1166442" y="3008214"/>
              <a:ext cx="82279" cy="74615"/>
            </a:xfrm>
            <a:custGeom>
              <a:avLst/>
              <a:gdLst/>
              <a:ahLst/>
              <a:cxnLst/>
              <a:rect l="l" t="t" r="r" b="b"/>
              <a:pathLst>
                <a:path w="3489" h="3164" fill="none" extrusionOk="0">
                  <a:moveTo>
                    <a:pt x="1" y="1317"/>
                  </a:moveTo>
                  <a:lnTo>
                    <a:pt x="1514" y="3163"/>
                  </a:lnTo>
                  <a:lnTo>
                    <a:pt x="3489" y="1596"/>
                  </a:lnTo>
                  <a:lnTo>
                    <a:pt x="2207" y="1"/>
                  </a:ln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60" name="Google Shape;3860;p49"/>
            <p:cNvSpPr/>
            <p:nvPr/>
          </p:nvSpPr>
          <p:spPr>
            <a:xfrm>
              <a:off x="1248698" y="3006422"/>
              <a:ext cx="90415" cy="78836"/>
            </a:xfrm>
            <a:custGeom>
              <a:avLst/>
              <a:gdLst/>
              <a:ahLst/>
              <a:cxnLst/>
              <a:rect l="l" t="t" r="r" b="b"/>
              <a:pathLst>
                <a:path w="3834" h="3343" fill="none" extrusionOk="0">
                  <a:moveTo>
                    <a:pt x="1" y="1672"/>
                  </a:moveTo>
                  <a:lnTo>
                    <a:pt x="1747" y="3342"/>
                  </a:lnTo>
                  <a:lnTo>
                    <a:pt x="3833" y="1672"/>
                  </a:lnTo>
                  <a:lnTo>
                    <a:pt x="2106" y="1"/>
                  </a:ln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61" name="Google Shape;3861;p49"/>
            <p:cNvSpPr/>
            <p:nvPr/>
          </p:nvSpPr>
          <p:spPr>
            <a:xfrm>
              <a:off x="1339089" y="3003026"/>
              <a:ext cx="75464" cy="79803"/>
            </a:xfrm>
            <a:custGeom>
              <a:avLst/>
              <a:gdLst/>
              <a:ahLst/>
              <a:cxnLst/>
              <a:rect l="l" t="t" r="r" b="b"/>
              <a:pathLst>
                <a:path w="3200" h="3384" fill="none" extrusionOk="0">
                  <a:moveTo>
                    <a:pt x="0" y="1816"/>
                  </a:moveTo>
                  <a:lnTo>
                    <a:pt x="1402" y="3383"/>
                  </a:lnTo>
                  <a:lnTo>
                    <a:pt x="3199" y="1663"/>
                  </a:lnTo>
                  <a:lnTo>
                    <a:pt x="1679" y="1"/>
                  </a:ln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62" name="Google Shape;3862;p49"/>
            <p:cNvSpPr/>
            <p:nvPr/>
          </p:nvSpPr>
          <p:spPr>
            <a:xfrm>
              <a:off x="1414530" y="2997955"/>
              <a:ext cx="74450" cy="81784"/>
            </a:xfrm>
            <a:custGeom>
              <a:avLst/>
              <a:gdLst/>
              <a:ahLst/>
              <a:cxnLst/>
              <a:rect l="l" t="t" r="r" b="b"/>
              <a:pathLst>
                <a:path w="3157" h="3468" fill="none" extrusionOk="0">
                  <a:moveTo>
                    <a:pt x="0" y="1877"/>
                  </a:moveTo>
                  <a:lnTo>
                    <a:pt x="1514" y="3468"/>
                  </a:lnTo>
                  <a:cubicBezTo>
                    <a:pt x="1514" y="3468"/>
                    <a:pt x="3054" y="1845"/>
                    <a:pt x="3157" y="1733"/>
                  </a:cubicBezTo>
                  <a:lnTo>
                    <a:pt x="1578" y="1"/>
                  </a:ln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63" name="Google Shape;3863;p49"/>
            <p:cNvSpPr/>
            <p:nvPr/>
          </p:nvSpPr>
          <p:spPr>
            <a:xfrm>
              <a:off x="1488956" y="2989749"/>
              <a:ext cx="68601" cy="83128"/>
            </a:xfrm>
            <a:custGeom>
              <a:avLst/>
              <a:gdLst/>
              <a:ahLst/>
              <a:cxnLst/>
              <a:rect l="l" t="t" r="r" b="b"/>
              <a:pathLst>
                <a:path w="2909" h="3525" fill="none" extrusionOk="0">
                  <a:moveTo>
                    <a:pt x="1" y="2079"/>
                  </a:moveTo>
                  <a:lnTo>
                    <a:pt x="1054" y="3525"/>
                  </a:lnTo>
                  <a:lnTo>
                    <a:pt x="2909" y="1860"/>
                  </a:lnTo>
                  <a:lnTo>
                    <a:pt x="1695" y="0"/>
                  </a:lnTo>
                  <a:close/>
                </a:path>
              </a:pathLst>
            </a:custGeom>
            <a:noFill/>
            <a:ln w="225" cap="rnd" cmpd="sng">
              <a:solidFill>
                <a:srgbClr val="35050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Google Shape;2223;p43">
            <a:extLst>
              <a:ext uri="{FF2B5EF4-FFF2-40B4-BE49-F238E27FC236}">
                <a16:creationId xmlns:a16="http://schemas.microsoft.com/office/drawing/2014/main" id="{F99E7F0D-8583-F216-1CCA-64F888C89E27}"/>
              </a:ext>
            </a:extLst>
          </p:cNvPr>
          <p:cNvSpPr txBox="1">
            <a:spLocks noGrp="1"/>
          </p:cNvSpPr>
          <p:nvPr>
            <p:ph type="title"/>
          </p:nvPr>
        </p:nvSpPr>
        <p:spPr>
          <a:xfrm>
            <a:off x="720000" y="445025"/>
            <a:ext cx="7704000" cy="5727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t>Hoofsheid</a:t>
            </a:r>
            <a:endParaRPr dirty="0"/>
          </a:p>
        </p:txBody>
      </p:sp>
      <p:sp>
        <p:nvSpPr>
          <p:cNvPr id="7" name="Google Shape;2224;p43">
            <a:extLst>
              <a:ext uri="{FF2B5EF4-FFF2-40B4-BE49-F238E27FC236}">
                <a16:creationId xmlns:a16="http://schemas.microsoft.com/office/drawing/2014/main" id="{B9E1421A-ECBC-242D-556A-CC12EA9A07C0}"/>
              </a:ext>
            </a:extLst>
          </p:cNvPr>
          <p:cNvSpPr txBox="1">
            <a:spLocks/>
          </p:cNvSpPr>
          <p:nvPr/>
        </p:nvSpPr>
        <p:spPr>
          <a:xfrm>
            <a:off x="608905" y="1206546"/>
            <a:ext cx="5055600" cy="1986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500"/>
              <a:buFont typeface="Livvic"/>
              <a:buNone/>
              <a:defRPr sz="3200" b="0" i="0" u="none" strike="noStrike" cap="none">
                <a:solidFill>
                  <a:schemeClr val="dk1"/>
                </a:solidFill>
                <a:latin typeface="Livvic"/>
                <a:ea typeface="Livvic"/>
                <a:cs typeface="Livvic"/>
                <a:sym typeface="Livvic"/>
              </a:defRPr>
            </a:lvl1pPr>
            <a:lvl2pPr marL="914400" marR="0" lvl="1" indent="-317500" algn="ctr" rtl="0">
              <a:lnSpc>
                <a:spcPct val="100000"/>
              </a:lnSpc>
              <a:spcBef>
                <a:spcPts val="0"/>
              </a:spcBef>
              <a:spcAft>
                <a:spcPts val="0"/>
              </a:spcAft>
              <a:buClr>
                <a:schemeClr val="dk1"/>
              </a:buClr>
              <a:buSzPts val="2500"/>
              <a:buFont typeface="Livvic"/>
              <a:buNone/>
              <a:defRPr sz="2500" b="0" i="0" u="none" strike="noStrike" cap="none">
                <a:solidFill>
                  <a:schemeClr val="dk1"/>
                </a:solidFill>
                <a:latin typeface="Livvic"/>
                <a:ea typeface="Livvic"/>
                <a:cs typeface="Livvic"/>
                <a:sym typeface="Livvic"/>
              </a:defRPr>
            </a:lvl2pPr>
            <a:lvl3pPr marL="1371600" marR="0" lvl="2" indent="-317500" algn="ctr" rtl="0">
              <a:lnSpc>
                <a:spcPct val="100000"/>
              </a:lnSpc>
              <a:spcBef>
                <a:spcPts val="0"/>
              </a:spcBef>
              <a:spcAft>
                <a:spcPts val="0"/>
              </a:spcAft>
              <a:buClr>
                <a:schemeClr val="dk1"/>
              </a:buClr>
              <a:buSzPts val="2500"/>
              <a:buFont typeface="Livvic"/>
              <a:buNone/>
              <a:defRPr sz="2500" b="0" i="0" u="none" strike="noStrike" cap="none">
                <a:solidFill>
                  <a:schemeClr val="dk1"/>
                </a:solidFill>
                <a:latin typeface="Livvic"/>
                <a:ea typeface="Livvic"/>
                <a:cs typeface="Livvic"/>
                <a:sym typeface="Livvic"/>
              </a:defRPr>
            </a:lvl3pPr>
            <a:lvl4pPr marL="1828800" marR="0" lvl="3" indent="-317500" algn="ctr" rtl="0">
              <a:lnSpc>
                <a:spcPct val="100000"/>
              </a:lnSpc>
              <a:spcBef>
                <a:spcPts val="0"/>
              </a:spcBef>
              <a:spcAft>
                <a:spcPts val="0"/>
              </a:spcAft>
              <a:buClr>
                <a:schemeClr val="dk1"/>
              </a:buClr>
              <a:buSzPts val="2500"/>
              <a:buFont typeface="Livvic"/>
              <a:buNone/>
              <a:defRPr sz="2500" b="0" i="0" u="none" strike="noStrike" cap="none">
                <a:solidFill>
                  <a:schemeClr val="dk1"/>
                </a:solidFill>
                <a:latin typeface="Livvic"/>
                <a:ea typeface="Livvic"/>
                <a:cs typeface="Livvic"/>
                <a:sym typeface="Livvic"/>
              </a:defRPr>
            </a:lvl4pPr>
            <a:lvl5pPr marL="2286000" marR="0" lvl="4" indent="-317500" algn="ctr" rtl="0">
              <a:lnSpc>
                <a:spcPct val="100000"/>
              </a:lnSpc>
              <a:spcBef>
                <a:spcPts val="0"/>
              </a:spcBef>
              <a:spcAft>
                <a:spcPts val="0"/>
              </a:spcAft>
              <a:buClr>
                <a:schemeClr val="dk1"/>
              </a:buClr>
              <a:buSzPts val="2500"/>
              <a:buFont typeface="Livvic"/>
              <a:buNone/>
              <a:defRPr sz="2500" b="0" i="0" u="none" strike="noStrike" cap="none">
                <a:solidFill>
                  <a:schemeClr val="dk1"/>
                </a:solidFill>
                <a:latin typeface="Livvic"/>
                <a:ea typeface="Livvic"/>
                <a:cs typeface="Livvic"/>
                <a:sym typeface="Livvic"/>
              </a:defRPr>
            </a:lvl5pPr>
            <a:lvl6pPr marL="2743200" marR="0" lvl="5" indent="-317500" algn="ctr" rtl="0">
              <a:lnSpc>
                <a:spcPct val="100000"/>
              </a:lnSpc>
              <a:spcBef>
                <a:spcPts val="0"/>
              </a:spcBef>
              <a:spcAft>
                <a:spcPts val="0"/>
              </a:spcAft>
              <a:buClr>
                <a:schemeClr val="dk1"/>
              </a:buClr>
              <a:buSzPts val="2500"/>
              <a:buFont typeface="Livvic"/>
              <a:buNone/>
              <a:defRPr sz="2500" b="0" i="0" u="none" strike="noStrike" cap="none">
                <a:solidFill>
                  <a:schemeClr val="dk1"/>
                </a:solidFill>
                <a:latin typeface="Livvic"/>
                <a:ea typeface="Livvic"/>
                <a:cs typeface="Livvic"/>
                <a:sym typeface="Livvic"/>
              </a:defRPr>
            </a:lvl6pPr>
            <a:lvl7pPr marL="3200400" marR="0" lvl="6" indent="-317500" algn="ctr" rtl="0">
              <a:lnSpc>
                <a:spcPct val="100000"/>
              </a:lnSpc>
              <a:spcBef>
                <a:spcPts val="0"/>
              </a:spcBef>
              <a:spcAft>
                <a:spcPts val="0"/>
              </a:spcAft>
              <a:buClr>
                <a:schemeClr val="dk1"/>
              </a:buClr>
              <a:buSzPts val="2500"/>
              <a:buFont typeface="Livvic"/>
              <a:buNone/>
              <a:defRPr sz="2500" b="0" i="0" u="none" strike="noStrike" cap="none">
                <a:solidFill>
                  <a:schemeClr val="dk1"/>
                </a:solidFill>
                <a:latin typeface="Livvic"/>
                <a:ea typeface="Livvic"/>
                <a:cs typeface="Livvic"/>
                <a:sym typeface="Livvic"/>
              </a:defRPr>
            </a:lvl7pPr>
            <a:lvl8pPr marL="3657600" marR="0" lvl="7" indent="-317500" algn="ctr" rtl="0">
              <a:lnSpc>
                <a:spcPct val="100000"/>
              </a:lnSpc>
              <a:spcBef>
                <a:spcPts val="0"/>
              </a:spcBef>
              <a:spcAft>
                <a:spcPts val="0"/>
              </a:spcAft>
              <a:buClr>
                <a:schemeClr val="dk1"/>
              </a:buClr>
              <a:buSzPts val="2500"/>
              <a:buFont typeface="Livvic"/>
              <a:buNone/>
              <a:defRPr sz="2500" b="0" i="0" u="none" strike="noStrike" cap="none">
                <a:solidFill>
                  <a:schemeClr val="dk1"/>
                </a:solidFill>
                <a:latin typeface="Livvic"/>
                <a:ea typeface="Livvic"/>
                <a:cs typeface="Livvic"/>
                <a:sym typeface="Livvic"/>
              </a:defRPr>
            </a:lvl8pPr>
            <a:lvl9pPr marL="4114800" marR="0" lvl="8" indent="-317500" algn="ctr" rtl="0">
              <a:lnSpc>
                <a:spcPct val="100000"/>
              </a:lnSpc>
              <a:spcBef>
                <a:spcPts val="0"/>
              </a:spcBef>
              <a:spcAft>
                <a:spcPts val="0"/>
              </a:spcAft>
              <a:buClr>
                <a:schemeClr val="dk1"/>
              </a:buClr>
              <a:buSzPts val="2500"/>
              <a:buFont typeface="Livvic"/>
              <a:buNone/>
              <a:defRPr sz="2500" b="0" i="0" u="none" strike="noStrike" cap="none">
                <a:solidFill>
                  <a:schemeClr val="dk1"/>
                </a:solidFill>
                <a:latin typeface="Livvic"/>
                <a:ea typeface="Livvic"/>
                <a:cs typeface="Livvic"/>
                <a:sym typeface="Livvic"/>
              </a:defRPr>
            </a:lvl9pPr>
          </a:lstStyle>
          <a:p>
            <a:pPr marL="0" indent="0"/>
            <a:r>
              <a:rPr lang="nl-NL" sz="1300" dirty="0"/>
              <a:t>Buiten het strijdveld leefden de adel en de ridders samen. Om onderlinge spanningen te voorkomen werd in de 12</a:t>
            </a:r>
            <a:r>
              <a:rPr lang="nl-NL" sz="1300" baseline="30000" dirty="0"/>
              <a:t>e</a:t>
            </a:r>
            <a:r>
              <a:rPr lang="nl-NL" sz="1300" dirty="0"/>
              <a:t> eeuw het levensideaal hoofsheid belangrijk. </a:t>
            </a:r>
          </a:p>
          <a:p>
            <a:pPr marL="0" indent="0"/>
            <a:endParaRPr lang="nl-NL" sz="1300" dirty="0"/>
          </a:p>
          <a:p>
            <a:pPr marL="0" indent="0"/>
            <a:r>
              <a:rPr lang="nl-NL" sz="1300" dirty="0"/>
              <a:t>De belangrijkste eigenschap was zelfbeheersing. Je moest anderen niet onnodig kwetsen of prikkelen. De mannen aan het hof moesten ook leren rekening te houden met vrouwen. Ze moesten goede manieren leren, zich netjes kleden en geen grove taal gebruiken. </a:t>
            </a:r>
          </a:p>
          <a:p>
            <a:pPr marL="0" indent="0"/>
            <a:endParaRPr lang="nl-NL" sz="1300" dirty="0"/>
          </a:p>
          <a:p>
            <a:pPr marL="0" indent="0"/>
            <a:r>
              <a:rPr lang="nl-NL" sz="1300" dirty="0"/>
              <a:t>De propaganda van dit ideaalbeeld ging via hoofse teksten. Hierin was de man dienstbaar aan de vrouw. Nieuw in deze teksten was dat mannen oprechte gevoelens van liefde voor vrouwen konden hebben en dit ook uiten. Er is sprake van hoofse liefde. </a:t>
            </a:r>
          </a:p>
          <a:p>
            <a:pPr marL="0" indent="0"/>
            <a:endParaRPr lang="nl-NL" sz="1300" dirty="0"/>
          </a:p>
          <a:p>
            <a:pPr marL="0" indent="0"/>
            <a:r>
              <a:rPr lang="nl-NL" sz="1300" dirty="0"/>
              <a:t>Hoofsheid zie je ook terug in de verhalen uit deze tijd, zoals </a:t>
            </a:r>
          </a:p>
          <a:p>
            <a:pPr marL="0" indent="0"/>
            <a:r>
              <a:rPr lang="nl-NL" sz="1300" dirty="0"/>
              <a:t>De oosterse roman, de Trojeroman en de </a:t>
            </a:r>
            <a:r>
              <a:rPr lang="nl-NL" sz="1300" dirty="0" err="1"/>
              <a:t>Arturromans</a:t>
            </a:r>
            <a:r>
              <a:rPr lang="nl-NL" sz="1300" dirty="0"/>
              <a:t>. </a:t>
            </a:r>
          </a:p>
        </p:txBody>
      </p:sp>
    </p:spTree>
    <p:extLst>
      <p:ext uri="{BB962C8B-B14F-4D97-AF65-F5344CB8AC3E}">
        <p14:creationId xmlns:p14="http://schemas.microsoft.com/office/powerpoint/2010/main" val="1783578783"/>
      </p:ext>
    </p:extLst>
  </p:cSld>
  <p:clrMapOvr>
    <a:masterClrMapping/>
  </p:clrMapOvr>
</p:sld>
</file>

<file path=ppt/theme/theme1.xml><?xml version="1.0" encoding="utf-8"?>
<a:theme xmlns:a="http://schemas.openxmlformats.org/drawingml/2006/main" name="Tuscany's Balestro del Girifalco by Slidesgo">
  <a:themeElements>
    <a:clrScheme name="Simple Light">
      <a:dk1>
        <a:srgbClr val="000000"/>
      </a:dk1>
      <a:lt1>
        <a:srgbClr val="FFFFFF"/>
      </a:lt1>
      <a:dk2>
        <a:srgbClr val="961D74"/>
      </a:dk2>
      <a:lt2>
        <a:srgbClr val="00458E"/>
      </a:lt2>
      <a:accent1>
        <a:srgbClr val="402807"/>
      </a:accent1>
      <a:accent2>
        <a:srgbClr val="DBB877"/>
      </a:accent2>
      <a:accent3>
        <a:srgbClr val="EDBD24"/>
      </a:accent3>
      <a:accent4>
        <a:srgbClr val="7B919B"/>
      </a:accent4>
      <a:accent5>
        <a:srgbClr val="CD1B09"/>
      </a:accent5>
      <a:accent6>
        <a:srgbClr val="70D592"/>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460b635-63c2-4736-af4b-91a079e33c5a" xsi:nil="true"/>
    <lcf76f155ced4ddcb4097134ff3c332f xmlns="e350bf3f-b353-477b-8666-0bcb2715ff4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3C2F4BE20ECC34D9D4A360E09A7B560" ma:contentTypeVersion="16" ma:contentTypeDescription="Een nieuw document maken." ma:contentTypeScope="" ma:versionID="1e22a956783b07d5c81aed161e9ad235">
  <xsd:schema xmlns:xsd="http://www.w3.org/2001/XMLSchema" xmlns:xs="http://www.w3.org/2001/XMLSchema" xmlns:p="http://schemas.microsoft.com/office/2006/metadata/properties" xmlns:ns2="e350bf3f-b353-477b-8666-0bcb2715ff4f" xmlns:ns3="0460b635-63c2-4736-af4b-91a079e33c5a" targetNamespace="http://schemas.microsoft.com/office/2006/metadata/properties" ma:root="true" ma:fieldsID="cc82227413103b38de4c25b812913495" ns2:_="" ns3:_="">
    <xsd:import namespace="e350bf3f-b353-477b-8666-0bcb2715ff4f"/>
    <xsd:import namespace="0460b635-63c2-4736-af4b-91a079e33c5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50bf3f-b353-477b-8666-0bcb2715ff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dd77f9fe-67b5-4944-8f96-96754a1abc2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460b635-63c2-4736-af4b-91a079e33c5a"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0e88b567-753e-441d-b6bd-f80f59b8b601}" ma:internalName="TaxCatchAll" ma:showField="CatchAllData" ma:web="0460b635-63c2-4736-af4b-91a079e33c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A70E77-0D68-443D-B4B1-6330D225A646}">
  <ds:schemaRefs>
    <ds:schemaRef ds:uri="http://schemas.microsoft.com/sharepoint/v3/contenttype/forms"/>
  </ds:schemaRefs>
</ds:datastoreItem>
</file>

<file path=customXml/itemProps2.xml><?xml version="1.0" encoding="utf-8"?>
<ds:datastoreItem xmlns:ds="http://schemas.openxmlformats.org/officeDocument/2006/customXml" ds:itemID="{088DA8B9-02A9-4557-9A2A-9AD10A870658}">
  <ds:schemaRefs>
    <ds:schemaRef ds:uri="http://schemas.microsoft.com/office/2006/metadata/properties"/>
    <ds:schemaRef ds:uri="http://schemas.microsoft.com/office/infopath/2007/PartnerControls"/>
    <ds:schemaRef ds:uri="0460b635-63c2-4736-af4b-91a079e33c5a"/>
    <ds:schemaRef ds:uri="e350bf3f-b353-477b-8666-0bcb2715ff4f"/>
  </ds:schemaRefs>
</ds:datastoreItem>
</file>

<file path=customXml/itemProps3.xml><?xml version="1.0" encoding="utf-8"?>
<ds:datastoreItem xmlns:ds="http://schemas.openxmlformats.org/officeDocument/2006/customXml" ds:itemID="{F37574AA-D86D-4377-A6E0-56E69457F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50bf3f-b353-477b-8666-0bcb2715ff4f"/>
    <ds:schemaRef ds:uri="0460b635-63c2-4736-af4b-91a079e33c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361</TotalTime>
  <Words>1033</Words>
  <Application>Microsoft Office PowerPoint</Application>
  <PresentationFormat>Diavoorstelling (16:9)</PresentationFormat>
  <Paragraphs>98</Paragraphs>
  <Slides>15</Slides>
  <Notes>15</Notes>
  <HiddenSlides>0</HiddenSlides>
  <MMClips>3</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Redressed</vt:lpstr>
      <vt:lpstr>Bebas Neue</vt:lpstr>
      <vt:lpstr>Arial</vt:lpstr>
      <vt:lpstr>Anaheim</vt:lpstr>
      <vt:lpstr>Livvic</vt:lpstr>
      <vt:lpstr>Tuscany's Balestro del Girifalco by Slidesgo</vt:lpstr>
      <vt:lpstr>De middeleeuwen in vogelvlucht</vt:lpstr>
      <vt:lpstr>Wat komt er allemaal aan bod? </vt:lpstr>
      <vt:lpstr>Waarom behandelen we de literatuurgeschiedenis bij Nederlands?</vt:lpstr>
      <vt:lpstr>Over welke periode hebben we het?</vt:lpstr>
      <vt:lpstr>De standenmaatschappij</vt:lpstr>
      <vt:lpstr>Het feodale stelstel</vt:lpstr>
      <vt:lpstr>Ridders</vt:lpstr>
      <vt:lpstr>Eercultuur</vt:lpstr>
      <vt:lpstr>Hoofsheid</vt:lpstr>
      <vt:lpstr>De eerste handschriften</vt:lpstr>
      <vt:lpstr>Ridderroman</vt:lpstr>
      <vt:lpstr>Marialegende</vt:lpstr>
      <vt:lpstr>Toneel</vt:lpstr>
      <vt:lpstr>Boekdrukkunst</vt:lpstr>
      <vt:lpstr>Test je kennis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Tuscany's Balestro del Girifalco</dc:title>
  <dc:creator>M. Hoogendoorn</dc:creator>
  <cp:lastModifiedBy>Marjolein Hoogendoorn</cp:lastModifiedBy>
  <cp:revision>1</cp:revision>
  <dcterms:modified xsi:type="dcterms:W3CDTF">2023-01-20T12:39:00Z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0x01010013C2F4BE20ECC34D9D4A360E09A7B560</vt:lpwstr>
  </property>
</Properties>
</file>